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7" d="100"/>
          <a:sy n="47" d="100"/>
        </p:scale>
        <p:origin x="144" y="2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">
            <a:extLst>
              <a:ext uri="{FF2B5EF4-FFF2-40B4-BE49-F238E27FC236}">
                <a16:creationId xmlns:a16="http://schemas.microsoft.com/office/drawing/2014/main" id="{4F8F385B-3903-9E4C-9591-54C45132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386" y="5321110"/>
            <a:ext cx="4216126" cy="4216129"/>
          </a:xfrm>
          <a:custGeom>
            <a:avLst/>
            <a:gdLst>
              <a:gd name="T0" fmla="*/ 4053 w 4054"/>
              <a:gd name="T1" fmla="*/ 2026 h 4054"/>
              <a:gd name="T2" fmla="*/ 4053 w 4054"/>
              <a:gd name="T3" fmla="*/ 2026 h 4054"/>
              <a:gd name="T4" fmla="*/ 2026 w 4054"/>
              <a:gd name="T5" fmla="*/ 4053 h 4054"/>
              <a:gd name="T6" fmla="*/ 0 w 4054"/>
              <a:gd name="T7" fmla="*/ 2026 h 4054"/>
              <a:gd name="T8" fmla="*/ 2026 w 4054"/>
              <a:gd name="T9" fmla="*/ 0 h 4054"/>
              <a:gd name="T10" fmla="*/ 4053 w 4054"/>
              <a:gd name="T11" fmla="*/ 2026 h 4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4" h="4054">
                <a:moveTo>
                  <a:pt x="4053" y="2026"/>
                </a:moveTo>
                <a:lnTo>
                  <a:pt x="4053" y="2026"/>
                </a:lnTo>
                <a:cubicBezTo>
                  <a:pt x="4053" y="3148"/>
                  <a:pt x="3149" y="4053"/>
                  <a:pt x="2026" y="4053"/>
                </a:cubicBezTo>
                <a:cubicBezTo>
                  <a:pt x="912" y="4053"/>
                  <a:pt x="0" y="3148"/>
                  <a:pt x="0" y="2026"/>
                </a:cubicBezTo>
                <a:cubicBezTo>
                  <a:pt x="0" y="905"/>
                  <a:pt x="912" y="0"/>
                  <a:pt x="2026" y="0"/>
                </a:cubicBezTo>
                <a:cubicBezTo>
                  <a:pt x="3149" y="0"/>
                  <a:pt x="4053" y="905"/>
                  <a:pt x="4053" y="20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">
            <a:extLst>
              <a:ext uri="{FF2B5EF4-FFF2-40B4-BE49-F238E27FC236}">
                <a16:creationId xmlns:a16="http://schemas.microsoft.com/office/drawing/2014/main" id="{979C486C-22BC-6B4F-AE0E-D1B43417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794" y="5321110"/>
            <a:ext cx="4220715" cy="4216129"/>
          </a:xfrm>
          <a:custGeom>
            <a:avLst/>
            <a:gdLst>
              <a:gd name="T0" fmla="*/ 4054 w 4055"/>
              <a:gd name="T1" fmla="*/ 2026 h 4054"/>
              <a:gd name="T2" fmla="*/ 4054 w 4055"/>
              <a:gd name="T3" fmla="*/ 2026 h 4054"/>
              <a:gd name="T4" fmla="*/ 2027 w 4055"/>
              <a:gd name="T5" fmla="*/ 4053 h 4054"/>
              <a:gd name="T6" fmla="*/ 0 w 4055"/>
              <a:gd name="T7" fmla="*/ 2026 h 4054"/>
              <a:gd name="T8" fmla="*/ 2027 w 4055"/>
              <a:gd name="T9" fmla="*/ 0 h 4054"/>
              <a:gd name="T10" fmla="*/ 4054 w 4055"/>
              <a:gd name="T11" fmla="*/ 2026 h 4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4054">
                <a:moveTo>
                  <a:pt x="4054" y="2026"/>
                </a:moveTo>
                <a:lnTo>
                  <a:pt x="4054" y="2026"/>
                </a:lnTo>
                <a:cubicBezTo>
                  <a:pt x="4054" y="3148"/>
                  <a:pt x="3149" y="4053"/>
                  <a:pt x="2027" y="4053"/>
                </a:cubicBezTo>
                <a:cubicBezTo>
                  <a:pt x="913" y="4053"/>
                  <a:pt x="0" y="3148"/>
                  <a:pt x="0" y="2026"/>
                </a:cubicBezTo>
                <a:cubicBezTo>
                  <a:pt x="0" y="905"/>
                  <a:pt x="913" y="0"/>
                  <a:pt x="2027" y="0"/>
                </a:cubicBezTo>
                <a:cubicBezTo>
                  <a:pt x="3149" y="0"/>
                  <a:pt x="4054" y="905"/>
                  <a:pt x="4054" y="20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">
            <a:extLst>
              <a:ext uri="{FF2B5EF4-FFF2-40B4-BE49-F238E27FC236}">
                <a16:creationId xmlns:a16="http://schemas.microsoft.com/office/drawing/2014/main" id="{B0153C47-C100-C64A-BFF6-49104B29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011" y="5321110"/>
            <a:ext cx="4216126" cy="4216129"/>
          </a:xfrm>
          <a:custGeom>
            <a:avLst/>
            <a:gdLst>
              <a:gd name="T0" fmla="*/ 4053 w 4054"/>
              <a:gd name="T1" fmla="*/ 2026 h 4054"/>
              <a:gd name="T2" fmla="*/ 4053 w 4054"/>
              <a:gd name="T3" fmla="*/ 2026 h 4054"/>
              <a:gd name="T4" fmla="*/ 2027 w 4054"/>
              <a:gd name="T5" fmla="*/ 4053 h 4054"/>
              <a:gd name="T6" fmla="*/ 0 w 4054"/>
              <a:gd name="T7" fmla="*/ 2026 h 4054"/>
              <a:gd name="T8" fmla="*/ 2027 w 4054"/>
              <a:gd name="T9" fmla="*/ 0 h 4054"/>
              <a:gd name="T10" fmla="*/ 4053 w 4054"/>
              <a:gd name="T11" fmla="*/ 2026 h 4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4" h="4054">
                <a:moveTo>
                  <a:pt x="4053" y="2026"/>
                </a:moveTo>
                <a:lnTo>
                  <a:pt x="4053" y="2026"/>
                </a:lnTo>
                <a:cubicBezTo>
                  <a:pt x="4053" y="3148"/>
                  <a:pt x="3140" y="4053"/>
                  <a:pt x="2027" y="4053"/>
                </a:cubicBezTo>
                <a:cubicBezTo>
                  <a:pt x="905" y="4053"/>
                  <a:pt x="0" y="3148"/>
                  <a:pt x="0" y="2026"/>
                </a:cubicBezTo>
                <a:cubicBezTo>
                  <a:pt x="0" y="905"/>
                  <a:pt x="905" y="0"/>
                  <a:pt x="2027" y="0"/>
                </a:cubicBezTo>
                <a:cubicBezTo>
                  <a:pt x="3140" y="0"/>
                  <a:pt x="4053" y="905"/>
                  <a:pt x="4053" y="20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46">
            <a:extLst>
              <a:ext uri="{FF2B5EF4-FFF2-40B4-BE49-F238E27FC236}">
                <a16:creationId xmlns:a16="http://schemas.microsoft.com/office/drawing/2014/main" id="{AA5E2B7F-7A53-0348-97B9-2FB21427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1778" y="5844111"/>
            <a:ext cx="4940991" cy="3147185"/>
          </a:xfrm>
          <a:custGeom>
            <a:avLst/>
            <a:gdLst>
              <a:gd name="T0" fmla="*/ 3283 w 4750"/>
              <a:gd name="T1" fmla="*/ 16 h 3023"/>
              <a:gd name="T2" fmla="*/ 3283 w 4750"/>
              <a:gd name="T3" fmla="*/ 16 h 3023"/>
              <a:gd name="T4" fmla="*/ 1775 w 4750"/>
              <a:gd name="T5" fmla="*/ 1188 h 3023"/>
              <a:gd name="T6" fmla="*/ 1574 w 4750"/>
              <a:gd name="T7" fmla="*/ 1347 h 3023"/>
              <a:gd name="T8" fmla="*/ 1574 w 4750"/>
              <a:gd name="T9" fmla="*/ 1347 h 3023"/>
              <a:gd name="T10" fmla="*/ 1390 w 4750"/>
              <a:gd name="T11" fmla="*/ 1230 h 3023"/>
              <a:gd name="T12" fmla="*/ 703 w 4750"/>
              <a:gd name="T13" fmla="*/ 804 h 3023"/>
              <a:gd name="T14" fmla="*/ 17 w 4750"/>
              <a:gd name="T15" fmla="*/ 1489 h 3023"/>
              <a:gd name="T16" fmla="*/ 737 w 4750"/>
              <a:gd name="T17" fmla="*/ 2243 h 3023"/>
              <a:gd name="T18" fmla="*/ 1399 w 4750"/>
              <a:gd name="T19" fmla="*/ 1816 h 3023"/>
              <a:gd name="T20" fmla="*/ 1574 w 4750"/>
              <a:gd name="T21" fmla="*/ 1690 h 3023"/>
              <a:gd name="T22" fmla="*/ 1574 w 4750"/>
              <a:gd name="T23" fmla="*/ 1690 h 3023"/>
              <a:gd name="T24" fmla="*/ 1775 w 4750"/>
              <a:gd name="T25" fmla="*/ 1850 h 3023"/>
              <a:gd name="T26" fmla="*/ 3241 w 4750"/>
              <a:gd name="T27" fmla="*/ 3022 h 3023"/>
              <a:gd name="T28" fmla="*/ 4749 w 4750"/>
              <a:gd name="T29" fmla="*/ 1515 h 3023"/>
              <a:gd name="T30" fmla="*/ 3283 w 4750"/>
              <a:gd name="T31" fmla="*/ 16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50" h="3023">
                <a:moveTo>
                  <a:pt x="3283" y="16"/>
                </a:moveTo>
                <a:lnTo>
                  <a:pt x="3283" y="16"/>
                </a:lnTo>
                <a:cubicBezTo>
                  <a:pt x="2546" y="0"/>
                  <a:pt x="1926" y="511"/>
                  <a:pt x="1775" y="1188"/>
                </a:cubicBezTo>
                <a:cubicBezTo>
                  <a:pt x="1751" y="1280"/>
                  <a:pt x="1675" y="1347"/>
                  <a:pt x="1574" y="1347"/>
                </a:cubicBezTo>
                <a:lnTo>
                  <a:pt x="1574" y="1347"/>
                </a:lnTo>
                <a:cubicBezTo>
                  <a:pt x="1499" y="1347"/>
                  <a:pt x="1424" y="1305"/>
                  <a:pt x="1390" y="1230"/>
                </a:cubicBezTo>
                <a:cubicBezTo>
                  <a:pt x="1282" y="970"/>
                  <a:pt x="1014" y="795"/>
                  <a:pt x="703" y="804"/>
                </a:cubicBezTo>
                <a:cubicBezTo>
                  <a:pt x="335" y="820"/>
                  <a:pt x="33" y="1121"/>
                  <a:pt x="17" y="1489"/>
                </a:cubicBezTo>
                <a:cubicBezTo>
                  <a:pt x="0" y="1900"/>
                  <a:pt x="327" y="2243"/>
                  <a:pt x="737" y="2243"/>
                </a:cubicBezTo>
                <a:cubicBezTo>
                  <a:pt x="1030" y="2243"/>
                  <a:pt x="1282" y="2067"/>
                  <a:pt x="1399" y="1816"/>
                </a:cubicBezTo>
                <a:cubicBezTo>
                  <a:pt x="1424" y="1741"/>
                  <a:pt x="1499" y="1690"/>
                  <a:pt x="1574" y="1690"/>
                </a:cubicBezTo>
                <a:lnTo>
                  <a:pt x="1574" y="1690"/>
                </a:lnTo>
                <a:cubicBezTo>
                  <a:pt x="1675" y="1690"/>
                  <a:pt x="1751" y="1757"/>
                  <a:pt x="1775" y="1850"/>
                </a:cubicBezTo>
                <a:cubicBezTo>
                  <a:pt x="1926" y="2528"/>
                  <a:pt x="2521" y="3022"/>
                  <a:pt x="3241" y="3022"/>
                </a:cubicBezTo>
                <a:cubicBezTo>
                  <a:pt x="4079" y="3022"/>
                  <a:pt x="4749" y="2344"/>
                  <a:pt x="4749" y="1515"/>
                </a:cubicBezTo>
                <a:cubicBezTo>
                  <a:pt x="4740" y="703"/>
                  <a:pt x="4087" y="42"/>
                  <a:pt x="3283" y="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7">
            <a:extLst>
              <a:ext uri="{FF2B5EF4-FFF2-40B4-BE49-F238E27FC236}">
                <a16:creationId xmlns:a16="http://schemas.microsoft.com/office/drawing/2014/main" id="{CFEA6DBB-A00E-E645-A4BE-EDC3F4BEA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015" y="7780135"/>
            <a:ext cx="4385873" cy="4376698"/>
          </a:xfrm>
          <a:custGeom>
            <a:avLst/>
            <a:gdLst>
              <a:gd name="T0" fmla="*/ 3626 w 4214"/>
              <a:gd name="T1" fmla="*/ 1491 h 4205"/>
              <a:gd name="T2" fmla="*/ 3626 w 4214"/>
              <a:gd name="T3" fmla="*/ 1491 h 4205"/>
              <a:gd name="T4" fmla="*/ 1758 w 4214"/>
              <a:gd name="T5" fmla="*/ 1281 h 4205"/>
              <a:gd name="T6" fmla="*/ 1507 w 4214"/>
              <a:gd name="T7" fmla="*/ 1256 h 4205"/>
              <a:gd name="T8" fmla="*/ 1507 w 4214"/>
              <a:gd name="T9" fmla="*/ 1256 h 4205"/>
              <a:gd name="T10" fmla="*/ 1466 w 4214"/>
              <a:gd name="T11" fmla="*/ 1038 h 4205"/>
              <a:gd name="T12" fmla="*/ 1281 w 4214"/>
              <a:gd name="T13" fmla="*/ 251 h 4205"/>
              <a:gd name="T14" fmla="*/ 310 w 4214"/>
              <a:gd name="T15" fmla="*/ 251 h 4205"/>
              <a:gd name="T16" fmla="*/ 284 w 4214"/>
              <a:gd name="T17" fmla="*/ 1290 h 4205"/>
              <a:gd name="T18" fmla="*/ 1055 w 4214"/>
              <a:gd name="T19" fmla="*/ 1457 h 4205"/>
              <a:gd name="T20" fmla="*/ 1265 w 4214"/>
              <a:gd name="T21" fmla="*/ 1499 h 4205"/>
              <a:gd name="T22" fmla="*/ 1265 w 4214"/>
              <a:gd name="T23" fmla="*/ 1499 h 4205"/>
              <a:gd name="T24" fmla="*/ 1289 w 4214"/>
              <a:gd name="T25" fmla="*/ 1750 h 4205"/>
              <a:gd name="T26" fmla="*/ 1499 w 4214"/>
              <a:gd name="T27" fmla="*/ 3618 h 4205"/>
              <a:gd name="T28" fmla="*/ 3626 w 4214"/>
              <a:gd name="T29" fmla="*/ 3618 h 4205"/>
              <a:gd name="T30" fmla="*/ 3626 w 4214"/>
              <a:gd name="T31" fmla="*/ 1491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14" h="4205">
                <a:moveTo>
                  <a:pt x="3626" y="1491"/>
                </a:moveTo>
                <a:lnTo>
                  <a:pt x="3626" y="1491"/>
                </a:lnTo>
                <a:cubicBezTo>
                  <a:pt x="3124" y="988"/>
                  <a:pt x="2345" y="913"/>
                  <a:pt x="1758" y="1281"/>
                </a:cubicBezTo>
                <a:cubicBezTo>
                  <a:pt x="1683" y="1332"/>
                  <a:pt x="1574" y="1323"/>
                  <a:pt x="1507" y="1256"/>
                </a:cubicBezTo>
                <a:lnTo>
                  <a:pt x="1507" y="1256"/>
                </a:lnTo>
                <a:cubicBezTo>
                  <a:pt x="1449" y="1198"/>
                  <a:pt x="1432" y="1114"/>
                  <a:pt x="1466" y="1038"/>
                </a:cubicBezTo>
                <a:cubicBezTo>
                  <a:pt x="1566" y="779"/>
                  <a:pt x="1507" y="461"/>
                  <a:pt x="1281" y="251"/>
                </a:cubicBezTo>
                <a:cubicBezTo>
                  <a:pt x="1005" y="0"/>
                  <a:pt x="586" y="0"/>
                  <a:pt x="310" y="251"/>
                </a:cubicBezTo>
                <a:cubicBezTo>
                  <a:pt x="8" y="528"/>
                  <a:pt x="0" y="1005"/>
                  <a:pt x="284" y="1290"/>
                </a:cubicBezTo>
                <a:cubicBezTo>
                  <a:pt x="494" y="1499"/>
                  <a:pt x="795" y="1549"/>
                  <a:pt x="1055" y="1457"/>
                </a:cubicBezTo>
                <a:cubicBezTo>
                  <a:pt x="1122" y="1424"/>
                  <a:pt x="1206" y="1440"/>
                  <a:pt x="1265" y="1499"/>
                </a:cubicBezTo>
                <a:lnTo>
                  <a:pt x="1265" y="1499"/>
                </a:lnTo>
                <a:cubicBezTo>
                  <a:pt x="1332" y="1566"/>
                  <a:pt x="1340" y="1667"/>
                  <a:pt x="1289" y="1750"/>
                </a:cubicBezTo>
                <a:cubicBezTo>
                  <a:pt x="921" y="2328"/>
                  <a:pt x="988" y="3107"/>
                  <a:pt x="1499" y="3618"/>
                </a:cubicBezTo>
                <a:cubicBezTo>
                  <a:pt x="2085" y="4204"/>
                  <a:pt x="3040" y="4204"/>
                  <a:pt x="3626" y="3618"/>
                </a:cubicBezTo>
                <a:cubicBezTo>
                  <a:pt x="4213" y="3032"/>
                  <a:pt x="4213" y="2077"/>
                  <a:pt x="3626" y="14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8">
            <a:extLst>
              <a:ext uri="{FF2B5EF4-FFF2-40B4-BE49-F238E27FC236}">
                <a16:creationId xmlns:a16="http://schemas.microsoft.com/office/drawing/2014/main" id="{0F9F2F4D-C4DF-2745-8AF4-A8C8D418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9601" y="2701515"/>
            <a:ext cx="4376698" cy="4390460"/>
          </a:xfrm>
          <a:custGeom>
            <a:avLst/>
            <a:gdLst>
              <a:gd name="T0" fmla="*/ 3618 w 4206"/>
              <a:gd name="T1" fmla="*/ 587 h 4221"/>
              <a:gd name="T2" fmla="*/ 3618 w 4206"/>
              <a:gd name="T3" fmla="*/ 587 h 4221"/>
              <a:gd name="T4" fmla="*/ 1491 w 4206"/>
              <a:gd name="T5" fmla="*/ 595 h 4221"/>
              <a:gd name="T6" fmla="*/ 1281 w 4206"/>
              <a:gd name="T7" fmla="*/ 2463 h 4221"/>
              <a:gd name="T8" fmla="*/ 1257 w 4206"/>
              <a:gd name="T9" fmla="*/ 2714 h 4221"/>
              <a:gd name="T10" fmla="*/ 1257 w 4206"/>
              <a:gd name="T11" fmla="*/ 2714 h 4221"/>
              <a:gd name="T12" fmla="*/ 1039 w 4206"/>
              <a:gd name="T13" fmla="*/ 2756 h 4221"/>
              <a:gd name="T14" fmla="*/ 251 w 4206"/>
              <a:gd name="T15" fmla="*/ 2940 h 4221"/>
              <a:gd name="T16" fmla="*/ 251 w 4206"/>
              <a:gd name="T17" fmla="*/ 3910 h 4221"/>
              <a:gd name="T18" fmla="*/ 1290 w 4206"/>
              <a:gd name="T19" fmla="*/ 3936 h 4221"/>
              <a:gd name="T20" fmla="*/ 1458 w 4206"/>
              <a:gd name="T21" fmla="*/ 3166 h 4221"/>
              <a:gd name="T22" fmla="*/ 1499 w 4206"/>
              <a:gd name="T23" fmla="*/ 2957 h 4221"/>
              <a:gd name="T24" fmla="*/ 1499 w 4206"/>
              <a:gd name="T25" fmla="*/ 2957 h 4221"/>
              <a:gd name="T26" fmla="*/ 1750 w 4206"/>
              <a:gd name="T27" fmla="*/ 2923 h 4221"/>
              <a:gd name="T28" fmla="*/ 3618 w 4206"/>
              <a:gd name="T29" fmla="*/ 2714 h 4221"/>
              <a:gd name="T30" fmla="*/ 3618 w 4206"/>
              <a:gd name="T31" fmla="*/ 587 h 4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06" h="4221">
                <a:moveTo>
                  <a:pt x="3618" y="587"/>
                </a:moveTo>
                <a:lnTo>
                  <a:pt x="3618" y="587"/>
                </a:lnTo>
                <a:cubicBezTo>
                  <a:pt x="3032" y="0"/>
                  <a:pt x="2077" y="9"/>
                  <a:pt x="1491" y="595"/>
                </a:cubicBezTo>
                <a:cubicBezTo>
                  <a:pt x="980" y="1097"/>
                  <a:pt x="913" y="1876"/>
                  <a:pt x="1281" y="2463"/>
                </a:cubicBezTo>
                <a:cubicBezTo>
                  <a:pt x="1332" y="2538"/>
                  <a:pt x="1324" y="2647"/>
                  <a:pt x="1257" y="2714"/>
                </a:cubicBezTo>
                <a:lnTo>
                  <a:pt x="1257" y="2714"/>
                </a:lnTo>
                <a:cubicBezTo>
                  <a:pt x="1198" y="2764"/>
                  <a:pt x="1114" y="2789"/>
                  <a:pt x="1039" y="2756"/>
                </a:cubicBezTo>
                <a:cubicBezTo>
                  <a:pt x="779" y="2655"/>
                  <a:pt x="461" y="2714"/>
                  <a:pt x="251" y="2940"/>
                </a:cubicBezTo>
                <a:cubicBezTo>
                  <a:pt x="8" y="3216"/>
                  <a:pt x="0" y="3635"/>
                  <a:pt x="251" y="3910"/>
                </a:cubicBezTo>
                <a:cubicBezTo>
                  <a:pt x="536" y="4212"/>
                  <a:pt x="1005" y="4220"/>
                  <a:pt x="1290" y="3936"/>
                </a:cubicBezTo>
                <a:cubicBezTo>
                  <a:pt x="1499" y="3727"/>
                  <a:pt x="1558" y="3426"/>
                  <a:pt x="1458" y="3166"/>
                </a:cubicBezTo>
                <a:cubicBezTo>
                  <a:pt x="1424" y="3091"/>
                  <a:pt x="1441" y="3007"/>
                  <a:pt x="1499" y="2957"/>
                </a:cubicBezTo>
                <a:lnTo>
                  <a:pt x="1499" y="2957"/>
                </a:lnTo>
                <a:cubicBezTo>
                  <a:pt x="1566" y="2890"/>
                  <a:pt x="1667" y="2873"/>
                  <a:pt x="1750" y="2923"/>
                </a:cubicBezTo>
                <a:cubicBezTo>
                  <a:pt x="2329" y="3292"/>
                  <a:pt x="3116" y="3225"/>
                  <a:pt x="3618" y="2714"/>
                </a:cubicBezTo>
                <a:cubicBezTo>
                  <a:pt x="4205" y="2128"/>
                  <a:pt x="4205" y="1181"/>
                  <a:pt x="3618" y="5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9">
            <a:extLst>
              <a:ext uri="{FF2B5EF4-FFF2-40B4-BE49-F238E27FC236}">
                <a16:creationId xmlns:a16="http://schemas.microsoft.com/office/drawing/2014/main" id="{4FBEDB7B-6D11-CC4A-A1AF-B3A9E20A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81" y="5844111"/>
            <a:ext cx="4940988" cy="3147185"/>
          </a:xfrm>
          <a:custGeom>
            <a:avLst/>
            <a:gdLst>
              <a:gd name="T0" fmla="*/ 1474 w 4750"/>
              <a:gd name="T1" fmla="*/ 16 h 3023"/>
              <a:gd name="T2" fmla="*/ 1474 w 4750"/>
              <a:gd name="T3" fmla="*/ 16 h 3023"/>
              <a:gd name="T4" fmla="*/ 2981 w 4750"/>
              <a:gd name="T5" fmla="*/ 1188 h 3023"/>
              <a:gd name="T6" fmla="*/ 3174 w 4750"/>
              <a:gd name="T7" fmla="*/ 1347 h 3023"/>
              <a:gd name="T8" fmla="*/ 3174 w 4750"/>
              <a:gd name="T9" fmla="*/ 1347 h 3023"/>
              <a:gd name="T10" fmla="*/ 3358 w 4750"/>
              <a:gd name="T11" fmla="*/ 1230 h 3023"/>
              <a:gd name="T12" fmla="*/ 4045 w 4750"/>
              <a:gd name="T13" fmla="*/ 804 h 3023"/>
              <a:gd name="T14" fmla="*/ 4732 w 4750"/>
              <a:gd name="T15" fmla="*/ 1489 h 3023"/>
              <a:gd name="T16" fmla="*/ 4011 w 4750"/>
              <a:gd name="T17" fmla="*/ 2243 h 3023"/>
              <a:gd name="T18" fmla="*/ 3358 w 4750"/>
              <a:gd name="T19" fmla="*/ 1816 h 3023"/>
              <a:gd name="T20" fmla="*/ 3174 w 4750"/>
              <a:gd name="T21" fmla="*/ 1690 h 3023"/>
              <a:gd name="T22" fmla="*/ 3174 w 4750"/>
              <a:gd name="T23" fmla="*/ 1690 h 3023"/>
              <a:gd name="T24" fmla="*/ 2981 w 4750"/>
              <a:gd name="T25" fmla="*/ 1850 h 3023"/>
              <a:gd name="T26" fmla="*/ 1507 w 4750"/>
              <a:gd name="T27" fmla="*/ 3022 h 3023"/>
              <a:gd name="T28" fmla="*/ 8 w 4750"/>
              <a:gd name="T29" fmla="*/ 1515 h 3023"/>
              <a:gd name="T30" fmla="*/ 1474 w 4750"/>
              <a:gd name="T31" fmla="*/ 16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50" h="3023">
                <a:moveTo>
                  <a:pt x="1474" y="16"/>
                </a:moveTo>
                <a:lnTo>
                  <a:pt x="1474" y="16"/>
                </a:lnTo>
                <a:cubicBezTo>
                  <a:pt x="2211" y="0"/>
                  <a:pt x="2822" y="511"/>
                  <a:pt x="2981" y="1188"/>
                </a:cubicBezTo>
                <a:cubicBezTo>
                  <a:pt x="2998" y="1280"/>
                  <a:pt x="3082" y="1347"/>
                  <a:pt x="3174" y="1347"/>
                </a:cubicBezTo>
                <a:lnTo>
                  <a:pt x="3174" y="1347"/>
                </a:lnTo>
                <a:cubicBezTo>
                  <a:pt x="3258" y="1347"/>
                  <a:pt x="3325" y="1305"/>
                  <a:pt x="3358" y="1230"/>
                </a:cubicBezTo>
                <a:cubicBezTo>
                  <a:pt x="3475" y="970"/>
                  <a:pt x="3743" y="795"/>
                  <a:pt x="4045" y="804"/>
                </a:cubicBezTo>
                <a:cubicBezTo>
                  <a:pt x="4414" y="820"/>
                  <a:pt x="4715" y="1121"/>
                  <a:pt x="4732" y="1489"/>
                </a:cubicBezTo>
                <a:cubicBezTo>
                  <a:pt x="4749" y="1900"/>
                  <a:pt x="4422" y="2243"/>
                  <a:pt x="4011" y="2243"/>
                </a:cubicBezTo>
                <a:cubicBezTo>
                  <a:pt x="3718" y="2243"/>
                  <a:pt x="3467" y="2067"/>
                  <a:pt x="3358" y="1816"/>
                </a:cubicBezTo>
                <a:cubicBezTo>
                  <a:pt x="3325" y="1741"/>
                  <a:pt x="3258" y="1690"/>
                  <a:pt x="3174" y="1690"/>
                </a:cubicBezTo>
                <a:lnTo>
                  <a:pt x="3174" y="1690"/>
                </a:lnTo>
                <a:cubicBezTo>
                  <a:pt x="3082" y="1690"/>
                  <a:pt x="2998" y="1757"/>
                  <a:pt x="2981" y="1850"/>
                </a:cubicBezTo>
                <a:cubicBezTo>
                  <a:pt x="2831" y="2528"/>
                  <a:pt x="2228" y="3022"/>
                  <a:pt x="1507" y="3022"/>
                </a:cubicBezTo>
                <a:cubicBezTo>
                  <a:pt x="678" y="3022"/>
                  <a:pt x="0" y="2344"/>
                  <a:pt x="8" y="1515"/>
                </a:cubicBezTo>
                <a:cubicBezTo>
                  <a:pt x="17" y="703"/>
                  <a:pt x="661" y="42"/>
                  <a:pt x="1474" y="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0">
            <a:extLst>
              <a:ext uri="{FF2B5EF4-FFF2-40B4-BE49-F238E27FC236}">
                <a16:creationId xmlns:a16="http://schemas.microsoft.com/office/drawing/2014/main" id="{62DE0324-8322-B948-8192-C480822FE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937" y="7780135"/>
            <a:ext cx="4390460" cy="4376698"/>
          </a:xfrm>
          <a:custGeom>
            <a:avLst/>
            <a:gdLst>
              <a:gd name="T0" fmla="*/ 586 w 4222"/>
              <a:gd name="T1" fmla="*/ 1491 h 4205"/>
              <a:gd name="T2" fmla="*/ 586 w 4222"/>
              <a:gd name="T3" fmla="*/ 1491 h 4205"/>
              <a:gd name="T4" fmla="*/ 2462 w 4222"/>
              <a:gd name="T5" fmla="*/ 1281 h 4205"/>
              <a:gd name="T6" fmla="*/ 2705 w 4222"/>
              <a:gd name="T7" fmla="*/ 1256 h 4205"/>
              <a:gd name="T8" fmla="*/ 2705 w 4222"/>
              <a:gd name="T9" fmla="*/ 1256 h 4205"/>
              <a:gd name="T10" fmla="*/ 2755 w 4222"/>
              <a:gd name="T11" fmla="*/ 1038 h 4205"/>
              <a:gd name="T12" fmla="*/ 2940 w 4222"/>
              <a:gd name="T13" fmla="*/ 251 h 4205"/>
              <a:gd name="T14" fmla="*/ 3911 w 4222"/>
              <a:gd name="T15" fmla="*/ 251 h 4205"/>
              <a:gd name="T16" fmla="*/ 3936 w 4222"/>
              <a:gd name="T17" fmla="*/ 1290 h 4205"/>
              <a:gd name="T18" fmla="*/ 3166 w 4222"/>
              <a:gd name="T19" fmla="*/ 1457 h 4205"/>
              <a:gd name="T20" fmla="*/ 2948 w 4222"/>
              <a:gd name="T21" fmla="*/ 1499 h 4205"/>
              <a:gd name="T22" fmla="*/ 2948 w 4222"/>
              <a:gd name="T23" fmla="*/ 1499 h 4205"/>
              <a:gd name="T24" fmla="*/ 2923 w 4222"/>
              <a:gd name="T25" fmla="*/ 1750 h 4205"/>
              <a:gd name="T26" fmla="*/ 2722 w 4222"/>
              <a:gd name="T27" fmla="*/ 3618 h 4205"/>
              <a:gd name="T28" fmla="*/ 595 w 4222"/>
              <a:gd name="T29" fmla="*/ 3618 h 4205"/>
              <a:gd name="T30" fmla="*/ 586 w 4222"/>
              <a:gd name="T31" fmla="*/ 1491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22" h="4205">
                <a:moveTo>
                  <a:pt x="586" y="1491"/>
                </a:moveTo>
                <a:lnTo>
                  <a:pt x="586" y="1491"/>
                </a:lnTo>
                <a:cubicBezTo>
                  <a:pt x="1097" y="988"/>
                  <a:pt x="1876" y="913"/>
                  <a:pt x="2462" y="1281"/>
                </a:cubicBezTo>
                <a:cubicBezTo>
                  <a:pt x="2538" y="1332"/>
                  <a:pt x="2638" y="1323"/>
                  <a:pt x="2705" y="1256"/>
                </a:cubicBezTo>
                <a:lnTo>
                  <a:pt x="2705" y="1256"/>
                </a:lnTo>
                <a:cubicBezTo>
                  <a:pt x="2764" y="1198"/>
                  <a:pt x="2781" y="1114"/>
                  <a:pt x="2755" y="1038"/>
                </a:cubicBezTo>
                <a:cubicBezTo>
                  <a:pt x="2655" y="779"/>
                  <a:pt x="2714" y="461"/>
                  <a:pt x="2940" y="251"/>
                </a:cubicBezTo>
                <a:cubicBezTo>
                  <a:pt x="3208" y="0"/>
                  <a:pt x="3635" y="0"/>
                  <a:pt x="3911" y="251"/>
                </a:cubicBezTo>
                <a:cubicBezTo>
                  <a:pt x="4213" y="528"/>
                  <a:pt x="4221" y="1005"/>
                  <a:pt x="3936" y="1290"/>
                </a:cubicBezTo>
                <a:cubicBezTo>
                  <a:pt x="3727" y="1499"/>
                  <a:pt x="3426" y="1549"/>
                  <a:pt x="3166" y="1457"/>
                </a:cubicBezTo>
                <a:cubicBezTo>
                  <a:pt x="3090" y="1424"/>
                  <a:pt x="3007" y="1440"/>
                  <a:pt x="2948" y="1499"/>
                </a:cubicBezTo>
                <a:lnTo>
                  <a:pt x="2948" y="1499"/>
                </a:lnTo>
                <a:cubicBezTo>
                  <a:pt x="2889" y="1566"/>
                  <a:pt x="2873" y="1667"/>
                  <a:pt x="2923" y="1750"/>
                </a:cubicBezTo>
                <a:cubicBezTo>
                  <a:pt x="3292" y="2328"/>
                  <a:pt x="3225" y="3107"/>
                  <a:pt x="2722" y="3618"/>
                </a:cubicBezTo>
                <a:cubicBezTo>
                  <a:pt x="2136" y="4204"/>
                  <a:pt x="1181" y="4204"/>
                  <a:pt x="595" y="3618"/>
                </a:cubicBezTo>
                <a:cubicBezTo>
                  <a:pt x="0" y="3032"/>
                  <a:pt x="0" y="2077"/>
                  <a:pt x="586" y="14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1">
            <a:extLst>
              <a:ext uri="{FF2B5EF4-FFF2-40B4-BE49-F238E27FC236}">
                <a16:creationId xmlns:a16="http://schemas.microsoft.com/office/drawing/2014/main" id="{74C1916D-D760-D048-9655-3DD9743F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937" y="2701515"/>
            <a:ext cx="4376698" cy="4390460"/>
          </a:xfrm>
          <a:custGeom>
            <a:avLst/>
            <a:gdLst>
              <a:gd name="T0" fmla="*/ 595 w 4205"/>
              <a:gd name="T1" fmla="*/ 587 h 4221"/>
              <a:gd name="T2" fmla="*/ 595 w 4205"/>
              <a:gd name="T3" fmla="*/ 587 h 4221"/>
              <a:gd name="T4" fmla="*/ 2722 w 4205"/>
              <a:gd name="T5" fmla="*/ 595 h 4221"/>
              <a:gd name="T6" fmla="*/ 2923 w 4205"/>
              <a:gd name="T7" fmla="*/ 2463 h 4221"/>
              <a:gd name="T8" fmla="*/ 2956 w 4205"/>
              <a:gd name="T9" fmla="*/ 2714 h 4221"/>
              <a:gd name="T10" fmla="*/ 2956 w 4205"/>
              <a:gd name="T11" fmla="*/ 2714 h 4221"/>
              <a:gd name="T12" fmla="*/ 3166 w 4205"/>
              <a:gd name="T13" fmla="*/ 2756 h 4221"/>
              <a:gd name="T14" fmla="*/ 3953 w 4205"/>
              <a:gd name="T15" fmla="*/ 2940 h 4221"/>
              <a:gd name="T16" fmla="*/ 3953 w 4205"/>
              <a:gd name="T17" fmla="*/ 3910 h 4221"/>
              <a:gd name="T18" fmla="*/ 2915 w 4205"/>
              <a:gd name="T19" fmla="*/ 3936 h 4221"/>
              <a:gd name="T20" fmla="*/ 2755 w 4205"/>
              <a:gd name="T21" fmla="*/ 3166 h 4221"/>
              <a:gd name="T22" fmla="*/ 2705 w 4205"/>
              <a:gd name="T23" fmla="*/ 2957 h 4221"/>
              <a:gd name="T24" fmla="*/ 2705 w 4205"/>
              <a:gd name="T25" fmla="*/ 2957 h 4221"/>
              <a:gd name="T26" fmla="*/ 2462 w 4205"/>
              <a:gd name="T27" fmla="*/ 2923 h 4221"/>
              <a:gd name="T28" fmla="*/ 595 w 4205"/>
              <a:gd name="T29" fmla="*/ 2714 h 4221"/>
              <a:gd name="T30" fmla="*/ 595 w 4205"/>
              <a:gd name="T31" fmla="*/ 587 h 4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05" h="4221">
                <a:moveTo>
                  <a:pt x="595" y="587"/>
                </a:moveTo>
                <a:lnTo>
                  <a:pt x="595" y="587"/>
                </a:lnTo>
                <a:cubicBezTo>
                  <a:pt x="1181" y="0"/>
                  <a:pt x="2136" y="9"/>
                  <a:pt x="2722" y="595"/>
                </a:cubicBezTo>
                <a:cubicBezTo>
                  <a:pt x="3225" y="1097"/>
                  <a:pt x="3292" y="1876"/>
                  <a:pt x="2923" y="2463"/>
                </a:cubicBezTo>
                <a:cubicBezTo>
                  <a:pt x="2873" y="2538"/>
                  <a:pt x="2889" y="2647"/>
                  <a:pt x="2956" y="2714"/>
                </a:cubicBezTo>
                <a:lnTo>
                  <a:pt x="2956" y="2714"/>
                </a:lnTo>
                <a:cubicBezTo>
                  <a:pt x="3007" y="2764"/>
                  <a:pt x="3090" y="2789"/>
                  <a:pt x="3166" y="2756"/>
                </a:cubicBezTo>
                <a:cubicBezTo>
                  <a:pt x="3434" y="2655"/>
                  <a:pt x="3744" y="2714"/>
                  <a:pt x="3953" y="2940"/>
                </a:cubicBezTo>
                <a:cubicBezTo>
                  <a:pt x="4204" y="3216"/>
                  <a:pt x="4204" y="3635"/>
                  <a:pt x="3953" y="3910"/>
                </a:cubicBezTo>
                <a:cubicBezTo>
                  <a:pt x="3677" y="4212"/>
                  <a:pt x="3208" y="4220"/>
                  <a:pt x="2915" y="3936"/>
                </a:cubicBezTo>
                <a:cubicBezTo>
                  <a:pt x="2705" y="3727"/>
                  <a:pt x="2655" y="3426"/>
                  <a:pt x="2755" y="3166"/>
                </a:cubicBezTo>
                <a:cubicBezTo>
                  <a:pt x="2781" y="3091"/>
                  <a:pt x="2764" y="3007"/>
                  <a:pt x="2705" y="2957"/>
                </a:cubicBezTo>
                <a:lnTo>
                  <a:pt x="2705" y="2957"/>
                </a:lnTo>
                <a:cubicBezTo>
                  <a:pt x="2647" y="2890"/>
                  <a:pt x="2538" y="2873"/>
                  <a:pt x="2462" y="2923"/>
                </a:cubicBezTo>
                <a:cubicBezTo>
                  <a:pt x="1876" y="3292"/>
                  <a:pt x="1097" y="3225"/>
                  <a:pt x="595" y="2714"/>
                </a:cubicBezTo>
                <a:cubicBezTo>
                  <a:pt x="0" y="2128"/>
                  <a:pt x="8" y="1181"/>
                  <a:pt x="595" y="5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11">
            <a:extLst>
              <a:ext uri="{FF2B5EF4-FFF2-40B4-BE49-F238E27FC236}">
                <a16:creationId xmlns:a16="http://schemas.microsoft.com/office/drawing/2014/main" id="{40616E70-C7B9-1247-BE9F-EBCC2524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894" y="8284786"/>
            <a:ext cx="880845" cy="734037"/>
          </a:xfrm>
          <a:custGeom>
            <a:avLst/>
            <a:gdLst>
              <a:gd name="T0" fmla="*/ 427 w 847"/>
              <a:gd name="T1" fmla="*/ 703 h 704"/>
              <a:gd name="T2" fmla="*/ 427 w 847"/>
              <a:gd name="T3" fmla="*/ 703 h 704"/>
              <a:gd name="T4" fmla="*/ 427 w 847"/>
              <a:gd name="T5" fmla="*/ 703 h 704"/>
              <a:gd name="T6" fmla="*/ 410 w 847"/>
              <a:gd name="T7" fmla="*/ 695 h 704"/>
              <a:gd name="T8" fmla="*/ 8 w 847"/>
              <a:gd name="T9" fmla="*/ 159 h 704"/>
              <a:gd name="T10" fmla="*/ 8 w 847"/>
              <a:gd name="T11" fmla="*/ 134 h 704"/>
              <a:gd name="T12" fmla="*/ 142 w 847"/>
              <a:gd name="T13" fmla="*/ 0 h 704"/>
              <a:gd name="T14" fmla="*/ 159 w 847"/>
              <a:gd name="T15" fmla="*/ 0 h 704"/>
              <a:gd name="T16" fmla="*/ 159 w 847"/>
              <a:gd name="T17" fmla="*/ 0 h 704"/>
              <a:gd name="T18" fmla="*/ 687 w 847"/>
              <a:gd name="T19" fmla="*/ 0 h 704"/>
              <a:gd name="T20" fmla="*/ 703 w 847"/>
              <a:gd name="T21" fmla="*/ 0 h 704"/>
              <a:gd name="T22" fmla="*/ 837 w 847"/>
              <a:gd name="T23" fmla="*/ 134 h 704"/>
              <a:gd name="T24" fmla="*/ 837 w 847"/>
              <a:gd name="T25" fmla="*/ 167 h 704"/>
              <a:gd name="T26" fmla="*/ 435 w 847"/>
              <a:gd name="T27" fmla="*/ 695 h 704"/>
              <a:gd name="T28" fmla="*/ 427 w 847"/>
              <a:gd name="T29" fmla="*/ 703 h 704"/>
              <a:gd name="T30" fmla="*/ 50 w 847"/>
              <a:gd name="T31" fmla="*/ 150 h 704"/>
              <a:gd name="T32" fmla="*/ 50 w 847"/>
              <a:gd name="T33" fmla="*/ 150 h 704"/>
              <a:gd name="T34" fmla="*/ 427 w 847"/>
              <a:gd name="T35" fmla="*/ 653 h 704"/>
              <a:gd name="T36" fmla="*/ 796 w 847"/>
              <a:gd name="T37" fmla="*/ 150 h 704"/>
              <a:gd name="T38" fmla="*/ 678 w 847"/>
              <a:gd name="T39" fmla="*/ 33 h 704"/>
              <a:gd name="T40" fmla="*/ 167 w 847"/>
              <a:gd name="T41" fmla="*/ 33 h 704"/>
              <a:gd name="T42" fmla="*/ 50 w 847"/>
              <a:gd name="T43" fmla="*/ 15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47" h="704">
                <a:moveTo>
                  <a:pt x="427" y="703"/>
                </a:moveTo>
                <a:lnTo>
                  <a:pt x="427" y="703"/>
                </a:lnTo>
                <a:lnTo>
                  <a:pt x="427" y="703"/>
                </a:lnTo>
                <a:cubicBezTo>
                  <a:pt x="419" y="703"/>
                  <a:pt x="410" y="703"/>
                  <a:pt x="410" y="695"/>
                </a:cubicBezTo>
                <a:cubicBezTo>
                  <a:pt x="8" y="159"/>
                  <a:pt x="8" y="159"/>
                  <a:pt x="8" y="159"/>
                </a:cubicBezTo>
                <a:cubicBezTo>
                  <a:pt x="0" y="150"/>
                  <a:pt x="0" y="142"/>
                  <a:pt x="8" y="134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51" y="0"/>
                  <a:pt x="159" y="0"/>
                </a:cubicBezTo>
                <a:lnTo>
                  <a:pt x="159" y="0"/>
                </a:lnTo>
                <a:cubicBezTo>
                  <a:pt x="687" y="0"/>
                  <a:pt x="687" y="0"/>
                  <a:pt x="687" y="0"/>
                </a:cubicBezTo>
                <a:cubicBezTo>
                  <a:pt x="695" y="0"/>
                  <a:pt x="703" y="0"/>
                  <a:pt x="703" y="0"/>
                </a:cubicBezTo>
                <a:cubicBezTo>
                  <a:pt x="837" y="134"/>
                  <a:pt x="837" y="134"/>
                  <a:pt x="837" y="134"/>
                </a:cubicBezTo>
                <a:cubicBezTo>
                  <a:pt x="846" y="142"/>
                  <a:pt x="846" y="159"/>
                  <a:pt x="837" y="167"/>
                </a:cubicBezTo>
                <a:cubicBezTo>
                  <a:pt x="435" y="695"/>
                  <a:pt x="435" y="695"/>
                  <a:pt x="435" y="695"/>
                </a:cubicBezTo>
                <a:cubicBezTo>
                  <a:pt x="435" y="703"/>
                  <a:pt x="427" y="703"/>
                  <a:pt x="427" y="703"/>
                </a:cubicBezTo>
                <a:close/>
                <a:moveTo>
                  <a:pt x="50" y="150"/>
                </a:moveTo>
                <a:lnTo>
                  <a:pt x="50" y="150"/>
                </a:lnTo>
                <a:cubicBezTo>
                  <a:pt x="427" y="653"/>
                  <a:pt x="427" y="653"/>
                  <a:pt x="427" y="653"/>
                </a:cubicBezTo>
                <a:cubicBezTo>
                  <a:pt x="796" y="150"/>
                  <a:pt x="796" y="150"/>
                  <a:pt x="796" y="150"/>
                </a:cubicBezTo>
                <a:cubicBezTo>
                  <a:pt x="678" y="33"/>
                  <a:pt x="678" y="33"/>
                  <a:pt x="678" y="33"/>
                </a:cubicBezTo>
                <a:cubicBezTo>
                  <a:pt x="167" y="33"/>
                  <a:pt x="167" y="33"/>
                  <a:pt x="167" y="33"/>
                </a:cubicBezTo>
                <a:lnTo>
                  <a:pt x="50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2">
            <a:extLst>
              <a:ext uri="{FF2B5EF4-FFF2-40B4-BE49-F238E27FC236}">
                <a16:creationId xmlns:a16="http://schemas.microsoft.com/office/drawing/2014/main" id="{13354841-CD10-0A46-9987-0A50B227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526" y="8275610"/>
            <a:ext cx="600992" cy="183509"/>
          </a:xfrm>
          <a:custGeom>
            <a:avLst/>
            <a:gdLst>
              <a:gd name="T0" fmla="*/ 159 w 579"/>
              <a:gd name="T1" fmla="*/ 176 h 177"/>
              <a:gd name="T2" fmla="*/ 159 w 579"/>
              <a:gd name="T3" fmla="*/ 176 h 177"/>
              <a:gd name="T4" fmla="*/ 142 w 579"/>
              <a:gd name="T5" fmla="*/ 168 h 177"/>
              <a:gd name="T6" fmla="*/ 8 w 579"/>
              <a:gd name="T7" fmla="*/ 42 h 177"/>
              <a:gd name="T8" fmla="*/ 8 w 579"/>
              <a:gd name="T9" fmla="*/ 9 h 177"/>
              <a:gd name="T10" fmla="*/ 33 w 579"/>
              <a:gd name="T11" fmla="*/ 9 h 177"/>
              <a:gd name="T12" fmla="*/ 159 w 579"/>
              <a:gd name="T13" fmla="*/ 126 h 177"/>
              <a:gd name="T14" fmla="*/ 276 w 579"/>
              <a:gd name="T15" fmla="*/ 9 h 177"/>
              <a:gd name="T16" fmla="*/ 301 w 579"/>
              <a:gd name="T17" fmla="*/ 9 h 177"/>
              <a:gd name="T18" fmla="*/ 419 w 579"/>
              <a:gd name="T19" fmla="*/ 126 h 177"/>
              <a:gd name="T20" fmla="*/ 544 w 579"/>
              <a:gd name="T21" fmla="*/ 9 h 177"/>
              <a:gd name="T22" fmla="*/ 569 w 579"/>
              <a:gd name="T23" fmla="*/ 9 h 177"/>
              <a:gd name="T24" fmla="*/ 569 w 579"/>
              <a:gd name="T25" fmla="*/ 42 h 177"/>
              <a:gd name="T26" fmla="*/ 435 w 579"/>
              <a:gd name="T27" fmla="*/ 168 h 177"/>
              <a:gd name="T28" fmla="*/ 410 w 579"/>
              <a:gd name="T29" fmla="*/ 168 h 177"/>
              <a:gd name="T30" fmla="*/ 293 w 579"/>
              <a:gd name="T31" fmla="*/ 51 h 177"/>
              <a:gd name="T32" fmla="*/ 167 w 579"/>
              <a:gd name="T33" fmla="*/ 168 h 177"/>
              <a:gd name="T34" fmla="*/ 159 w 579"/>
              <a:gd name="T3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9" h="177">
                <a:moveTo>
                  <a:pt x="159" y="176"/>
                </a:moveTo>
                <a:lnTo>
                  <a:pt x="159" y="176"/>
                </a:lnTo>
                <a:cubicBezTo>
                  <a:pt x="151" y="176"/>
                  <a:pt x="142" y="176"/>
                  <a:pt x="142" y="168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34"/>
                  <a:pt x="0" y="17"/>
                  <a:pt x="8" y="9"/>
                </a:cubicBezTo>
                <a:cubicBezTo>
                  <a:pt x="17" y="0"/>
                  <a:pt x="25" y="0"/>
                  <a:pt x="33" y="9"/>
                </a:cubicBezTo>
                <a:cubicBezTo>
                  <a:pt x="159" y="126"/>
                  <a:pt x="159" y="126"/>
                  <a:pt x="159" y="126"/>
                </a:cubicBezTo>
                <a:cubicBezTo>
                  <a:pt x="276" y="9"/>
                  <a:pt x="276" y="9"/>
                  <a:pt x="276" y="9"/>
                </a:cubicBezTo>
                <a:cubicBezTo>
                  <a:pt x="285" y="0"/>
                  <a:pt x="293" y="0"/>
                  <a:pt x="301" y="9"/>
                </a:cubicBezTo>
                <a:cubicBezTo>
                  <a:pt x="419" y="126"/>
                  <a:pt x="419" y="126"/>
                  <a:pt x="419" y="126"/>
                </a:cubicBezTo>
                <a:cubicBezTo>
                  <a:pt x="544" y="9"/>
                  <a:pt x="544" y="9"/>
                  <a:pt x="544" y="9"/>
                </a:cubicBezTo>
                <a:cubicBezTo>
                  <a:pt x="553" y="0"/>
                  <a:pt x="561" y="0"/>
                  <a:pt x="569" y="9"/>
                </a:cubicBezTo>
                <a:cubicBezTo>
                  <a:pt x="578" y="17"/>
                  <a:pt x="578" y="34"/>
                  <a:pt x="569" y="42"/>
                </a:cubicBezTo>
                <a:cubicBezTo>
                  <a:pt x="435" y="168"/>
                  <a:pt x="435" y="168"/>
                  <a:pt x="435" y="168"/>
                </a:cubicBezTo>
                <a:cubicBezTo>
                  <a:pt x="427" y="176"/>
                  <a:pt x="419" y="176"/>
                  <a:pt x="410" y="168"/>
                </a:cubicBezTo>
                <a:cubicBezTo>
                  <a:pt x="293" y="51"/>
                  <a:pt x="293" y="51"/>
                  <a:pt x="293" y="51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76"/>
                  <a:pt x="159" y="176"/>
                  <a:pt x="159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13">
            <a:extLst>
              <a:ext uri="{FF2B5EF4-FFF2-40B4-BE49-F238E27FC236}">
                <a16:creationId xmlns:a16="http://schemas.microsoft.com/office/drawing/2014/main" id="{2670F429-8300-EA40-A41B-0AF30FD20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744" y="8413242"/>
            <a:ext cx="325731" cy="600995"/>
          </a:xfrm>
          <a:custGeom>
            <a:avLst/>
            <a:gdLst>
              <a:gd name="T0" fmla="*/ 159 w 311"/>
              <a:gd name="T1" fmla="*/ 578 h 579"/>
              <a:gd name="T2" fmla="*/ 159 w 311"/>
              <a:gd name="T3" fmla="*/ 578 h 579"/>
              <a:gd name="T4" fmla="*/ 134 w 311"/>
              <a:gd name="T5" fmla="*/ 561 h 579"/>
              <a:gd name="T6" fmla="*/ 0 w 311"/>
              <a:gd name="T7" fmla="*/ 25 h 579"/>
              <a:gd name="T8" fmla="*/ 17 w 311"/>
              <a:gd name="T9" fmla="*/ 9 h 579"/>
              <a:gd name="T10" fmla="*/ 42 w 311"/>
              <a:gd name="T11" fmla="*/ 17 h 579"/>
              <a:gd name="T12" fmla="*/ 159 w 311"/>
              <a:gd name="T13" fmla="*/ 478 h 579"/>
              <a:gd name="T14" fmla="*/ 268 w 311"/>
              <a:gd name="T15" fmla="*/ 17 h 579"/>
              <a:gd name="T16" fmla="*/ 293 w 311"/>
              <a:gd name="T17" fmla="*/ 9 h 579"/>
              <a:gd name="T18" fmla="*/ 310 w 311"/>
              <a:gd name="T19" fmla="*/ 25 h 579"/>
              <a:gd name="T20" fmla="*/ 176 w 311"/>
              <a:gd name="T21" fmla="*/ 561 h 579"/>
              <a:gd name="T22" fmla="*/ 159 w 311"/>
              <a:gd name="T23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1" h="579">
                <a:moveTo>
                  <a:pt x="159" y="578"/>
                </a:moveTo>
                <a:lnTo>
                  <a:pt x="159" y="578"/>
                </a:lnTo>
                <a:cubicBezTo>
                  <a:pt x="142" y="578"/>
                  <a:pt x="142" y="570"/>
                  <a:pt x="134" y="56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9"/>
                  <a:pt x="17" y="9"/>
                </a:cubicBezTo>
                <a:cubicBezTo>
                  <a:pt x="25" y="0"/>
                  <a:pt x="42" y="9"/>
                  <a:pt x="42" y="17"/>
                </a:cubicBezTo>
                <a:cubicBezTo>
                  <a:pt x="159" y="478"/>
                  <a:pt x="159" y="478"/>
                  <a:pt x="159" y="478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76" y="9"/>
                  <a:pt x="285" y="0"/>
                  <a:pt x="293" y="9"/>
                </a:cubicBezTo>
                <a:cubicBezTo>
                  <a:pt x="301" y="9"/>
                  <a:pt x="310" y="17"/>
                  <a:pt x="310" y="25"/>
                </a:cubicBezTo>
                <a:cubicBezTo>
                  <a:pt x="176" y="561"/>
                  <a:pt x="176" y="561"/>
                  <a:pt x="176" y="561"/>
                </a:cubicBezTo>
                <a:cubicBezTo>
                  <a:pt x="176" y="570"/>
                  <a:pt x="167" y="578"/>
                  <a:pt x="159" y="5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14">
            <a:extLst>
              <a:ext uri="{FF2B5EF4-FFF2-40B4-BE49-F238E27FC236}">
                <a16:creationId xmlns:a16="http://schemas.microsoft.com/office/drawing/2014/main" id="{8CBD76A1-4D2C-0E49-9FCA-7D00CCDD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894" y="8413242"/>
            <a:ext cx="880845" cy="45877"/>
          </a:xfrm>
          <a:custGeom>
            <a:avLst/>
            <a:gdLst>
              <a:gd name="T0" fmla="*/ 821 w 847"/>
              <a:gd name="T1" fmla="*/ 42 h 43"/>
              <a:gd name="T2" fmla="*/ 821 w 847"/>
              <a:gd name="T3" fmla="*/ 42 h 43"/>
              <a:gd name="T4" fmla="*/ 821 w 847"/>
              <a:gd name="T5" fmla="*/ 42 h 43"/>
              <a:gd name="T6" fmla="*/ 25 w 847"/>
              <a:gd name="T7" fmla="*/ 42 h 43"/>
              <a:gd name="T8" fmla="*/ 0 w 847"/>
              <a:gd name="T9" fmla="*/ 25 h 43"/>
              <a:gd name="T10" fmla="*/ 25 w 847"/>
              <a:gd name="T11" fmla="*/ 0 h 43"/>
              <a:gd name="T12" fmla="*/ 25 w 847"/>
              <a:gd name="T13" fmla="*/ 0 h 43"/>
              <a:gd name="T14" fmla="*/ 821 w 847"/>
              <a:gd name="T15" fmla="*/ 9 h 43"/>
              <a:gd name="T16" fmla="*/ 846 w 847"/>
              <a:gd name="T17" fmla="*/ 25 h 43"/>
              <a:gd name="T18" fmla="*/ 821 w 847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7" h="43">
                <a:moveTo>
                  <a:pt x="821" y="42"/>
                </a:moveTo>
                <a:lnTo>
                  <a:pt x="821" y="42"/>
                </a:lnTo>
                <a:lnTo>
                  <a:pt x="821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821" y="9"/>
                  <a:pt x="821" y="9"/>
                  <a:pt x="821" y="9"/>
                </a:cubicBezTo>
                <a:cubicBezTo>
                  <a:pt x="837" y="9"/>
                  <a:pt x="846" y="17"/>
                  <a:pt x="846" y="25"/>
                </a:cubicBezTo>
                <a:cubicBezTo>
                  <a:pt x="846" y="34"/>
                  <a:pt x="837" y="42"/>
                  <a:pt x="82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15">
            <a:extLst>
              <a:ext uri="{FF2B5EF4-FFF2-40B4-BE49-F238E27FC236}">
                <a16:creationId xmlns:a16="http://schemas.microsoft.com/office/drawing/2014/main" id="{E6C835D0-D230-1B47-B2C0-1DB92C31D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901" y="6362527"/>
            <a:ext cx="995537" cy="1174460"/>
          </a:xfrm>
          <a:custGeom>
            <a:avLst/>
            <a:gdLst>
              <a:gd name="T0" fmla="*/ 913 w 956"/>
              <a:gd name="T1" fmla="*/ 1129 h 1130"/>
              <a:gd name="T2" fmla="*/ 913 w 956"/>
              <a:gd name="T3" fmla="*/ 1129 h 1130"/>
              <a:gd name="T4" fmla="*/ 42 w 956"/>
              <a:gd name="T5" fmla="*/ 1129 h 1130"/>
              <a:gd name="T6" fmla="*/ 0 w 956"/>
              <a:gd name="T7" fmla="*/ 1088 h 1130"/>
              <a:gd name="T8" fmla="*/ 0 w 956"/>
              <a:gd name="T9" fmla="*/ 42 h 1130"/>
              <a:gd name="T10" fmla="*/ 42 w 956"/>
              <a:gd name="T11" fmla="*/ 0 h 1130"/>
              <a:gd name="T12" fmla="*/ 209 w 956"/>
              <a:gd name="T13" fmla="*/ 0 h 1130"/>
              <a:gd name="T14" fmla="*/ 234 w 956"/>
              <a:gd name="T15" fmla="*/ 25 h 1130"/>
              <a:gd name="T16" fmla="*/ 209 w 956"/>
              <a:gd name="T17" fmla="*/ 50 h 1130"/>
              <a:gd name="T18" fmla="*/ 50 w 956"/>
              <a:gd name="T19" fmla="*/ 50 h 1130"/>
              <a:gd name="T20" fmla="*/ 50 w 956"/>
              <a:gd name="T21" fmla="*/ 1079 h 1130"/>
              <a:gd name="T22" fmla="*/ 904 w 956"/>
              <a:gd name="T23" fmla="*/ 1079 h 1130"/>
              <a:gd name="T24" fmla="*/ 904 w 956"/>
              <a:gd name="T25" fmla="*/ 50 h 1130"/>
              <a:gd name="T26" fmla="*/ 745 w 956"/>
              <a:gd name="T27" fmla="*/ 50 h 1130"/>
              <a:gd name="T28" fmla="*/ 720 w 956"/>
              <a:gd name="T29" fmla="*/ 25 h 1130"/>
              <a:gd name="T30" fmla="*/ 745 w 956"/>
              <a:gd name="T31" fmla="*/ 0 h 1130"/>
              <a:gd name="T32" fmla="*/ 913 w 956"/>
              <a:gd name="T33" fmla="*/ 0 h 1130"/>
              <a:gd name="T34" fmla="*/ 955 w 956"/>
              <a:gd name="T35" fmla="*/ 42 h 1130"/>
              <a:gd name="T36" fmla="*/ 955 w 956"/>
              <a:gd name="T37" fmla="*/ 1088 h 1130"/>
              <a:gd name="T38" fmla="*/ 913 w 956"/>
              <a:gd name="T39" fmla="*/ 1129 h 1130"/>
              <a:gd name="T40" fmla="*/ 913 w 956"/>
              <a:gd name="T41" fmla="*/ 50 h 1130"/>
              <a:gd name="T42" fmla="*/ 913 w 956"/>
              <a:gd name="T43" fmla="*/ 5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6" h="1130">
                <a:moveTo>
                  <a:pt x="913" y="1129"/>
                </a:moveTo>
                <a:lnTo>
                  <a:pt x="913" y="1129"/>
                </a:lnTo>
                <a:cubicBezTo>
                  <a:pt x="42" y="1129"/>
                  <a:pt x="42" y="1129"/>
                  <a:pt x="42" y="1129"/>
                </a:cubicBezTo>
                <a:cubicBezTo>
                  <a:pt x="17" y="1129"/>
                  <a:pt x="0" y="1113"/>
                  <a:pt x="0" y="108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26" y="0"/>
                  <a:pt x="234" y="17"/>
                  <a:pt x="234" y="25"/>
                </a:cubicBezTo>
                <a:cubicBezTo>
                  <a:pt x="234" y="42"/>
                  <a:pt x="226" y="50"/>
                  <a:pt x="209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1079"/>
                  <a:pt x="50" y="1079"/>
                  <a:pt x="50" y="1079"/>
                </a:cubicBezTo>
                <a:cubicBezTo>
                  <a:pt x="904" y="1079"/>
                  <a:pt x="904" y="1079"/>
                  <a:pt x="904" y="1079"/>
                </a:cubicBezTo>
                <a:cubicBezTo>
                  <a:pt x="904" y="50"/>
                  <a:pt x="904" y="50"/>
                  <a:pt x="904" y="50"/>
                </a:cubicBezTo>
                <a:cubicBezTo>
                  <a:pt x="745" y="50"/>
                  <a:pt x="745" y="50"/>
                  <a:pt x="745" y="50"/>
                </a:cubicBezTo>
                <a:cubicBezTo>
                  <a:pt x="729" y="50"/>
                  <a:pt x="720" y="42"/>
                  <a:pt x="720" y="25"/>
                </a:cubicBezTo>
                <a:cubicBezTo>
                  <a:pt x="720" y="17"/>
                  <a:pt x="729" y="0"/>
                  <a:pt x="745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938" y="0"/>
                  <a:pt x="955" y="17"/>
                  <a:pt x="955" y="42"/>
                </a:cubicBezTo>
                <a:cubicBezTo>
                  <a:pt x="955" y="1088"/>
                  <a:pt x="955" y="1088"/>
                  <a:pt x="955" y="1088"/>
                </a:cubicBezTo>
                <a:cubicBezTo>
                  <a:pt x="955" y="1113"/>
                  <a:pt x="938" y="1129"/>
                  <a:pt x="913" y="1129"/>
                </a:cubicBezTo>
                <a:close/>
                <a:moveTo>
                  <a:pt x="913" y="50"/>
                </a:moveTo>
                <a:lnTo>
                  <a:pt x="91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16">
            <a:extLst>
              <a:ext uri="{FF2B5EF4-FFF2-40B4-BE49-F238E27FC236}">
                <a16:creationId xmlns:a16="http://schemas.microsoft.com/office/drawing/2014/main" id="{44304B5C-EA53-B94F-BFA6-73852E8E6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996" y="6637791"/>
            <a:ext cx="192685" cy="192685"/>
          </a:xfrm>
          <a:custGeom>
            <a:avLst/>
            <a:gdLst>
              <a:gd name="T0" fmla="*/ 159 w 185"/>
              <a:gd name="T1" fmla="*/ 183 h 184"/>
              <a:gd name="T2" fmla="*/ 159 w 185"/>
              <a:gd name="T3" fmla="*/ 183 h 184"/>
              <a:gd name="T4" fmla="*/ 25 w 185"/>
              <a:gd name="T5" fmla="*/ 183 h 184"/>
              <a:gd name="T6" fmla="*/ 0 w 185"/>
              <a:gd name="T7" fmla="*/ 158 h 184"/>
              <a:gd name="T8" fmla="*/ 0 w 185"/>
              <a:gd name="T9" fmla="*/ 25 h 184"/>
              <a:gd name="T10" fmla="*/ 25 w 185"/>
              <a:gd name="T11" fmla="*/ 0 h 184"/>
              <a:gd name="T12" fmla="*/ 159 w 185"/>
              <a:gd name="T13" fmla="*/ 0 h 184"/>
              <a:gd name="T14" fmla="*/ 184 w 185"/>
              <a:gd name="T15" fmla="*/ 25 h 184"/>
              <a:gd name="T16" fmla="*/ 184 w 185"/>
              <a:gd name="T17" fmla="*/ 158 h 184"/>
              <a:gd name="T18" fmla="*/ 159 w 185"/>
              <a:gd name="T19" fmla="*/ 183 h 184"/>
              <a:gd name="T20" fmla="*/ 50 w 185"/>
              <a:gd name="T21" fmla="*/ 133 h 184"/>
              <a:gd name="T22" fmla="*/ 50 w 185"/>
              <a:gd name="T23" fmla="*/ 133 h 184"/>
              <a:gd name="T24" fmla="*/ 134 w 185"/>
              <a:gd name="T25" fmla="*/ 133 h 184"/>
              <a:gd name="T26" fmla="*/ 134 w 185"/>
              <a:gd name="T27" fmla="*/ 50 h 184"/>
              <a:gd name="T28" fmla="*/ 50 w 185"/>
              <a:gd name="T29" fmla="*/ 50 h 184"/>
              <a:gd name="T30" fmla="*/ 50 w 185"/>
              <a:gd name="T31" fmla="*/ 13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4">
                <a:moveTo>
                  <a:pt x="159" y="183"/>
                </a:moveTo>
                <a:lnTo>
                  <a:pt x="159" y="183"/>
                </a:lnTo>
                <a:cubicBezTo>
                  <a:pt x="25" y="183"/>
                  <a:pt x="25" y="183"/>
                  <a:pt x="25" y="183"/>
                </a:cubicBezTo>
                <a:cubicBezTo>
                  <a:pt x="9" y="183"/>
                  <a:pt x="0" y="175"/>
                  <a:pt x="0" y="15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6" y="0"/>
                  <a:pt x="184" y="8"/>
                  <a:pt x="184" y="25"/>
                </a:cubicBezTo>
                <a:cubicBezTo>
                  <a:pt x="184" y="158"/>
                  <a:pt x="184" y="158"/>
                  <a:pt x="184" y="158"/>
                </a:cubicBezTo>
                <a:cubicBezTo>
                  <a:pt x="184" y="175"/>
                  <a:pt x="176" y="183"/>
                  <a:pt x="159" y="183"/>
                </a:cubicBezTo>
                <a:close/>
                <a:moveTo>
                  <a:pt x="50" y="133"/>
                </a:moveTo>
                <a:lnTo>
                  <a:pt x="50" y="133"/>
                </a:lnTo>
                <a:cubicBezTo>
                  <a:pt x="134" y="133"/>
                  <a:pt x="134" y="133"/>
                  <a:pt x="134" y="133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17">
            <a:extLst>
              <a:ext uri="{FF2B5EF4-FFF2-40B4-BE49-F238E27FC236}">
                <a16:creationId xmlns:a16="http://schemas.microsoft.com/office/drawing/2014/main" id="{9F00196B-FBD9-9644-854F-FD47D0C86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996" y="6917641"/>
            <a:ext cx="192685" cy="192685"/>
          </a:xfrm>
          <a:custGeom>
            <a:avLst/>
            <a:gdLst>
              <a:gd name="T0" fmla="*/ 159 w 185"/>
              <a:gd name="T1" fmla="*/ 184 h 185"/>
              <a:gd name="T2" fmla="*/ 159 w 185"/>
              <a:gd name="T3" fmla="*/ 184 h 185"/>
              <a:gd name="T4" fmla="*/ 25 w 185"/>
              <a:gd name="T5" fmla="*/ 184 h 185"/>
              <a:gd name="T6" fmla="*/ 0 w 185"/>
              <a:gd name="T7" fmla="*/ 159 h 185"/>
              <a:gd name="T8" fmla="*/ 0 w 185"/>
              <a:gd name="T9" fmla="*/ 25 h 185"/>
              <a:gd name="T10" fmla="*/ 25 w 185"/>
              <a:gd name="T11" fmla="*/ 0 h 185"/>
              <a:gd name="T12" fmla="*/ 159 w 185"/>
              <a:gd name="T13" fmla="*/ 0 h 185"/>
              <a:gd name="T14" fmla="*/ 184 w 185"/>
              <a:gd name="T15" fmla="*/ 25 h 185"/>
              <a:gd name="T16" fmla="*/ 184 w 185"/>
              <a:gd name="T17" fmla="*/ 159 h 185"/>
              <a:gd name="T18" fmla="*/ 159 w 185"/>
              <a:gd name="T19" fmla="*/ 184 h 185"/>
              <a:gd name="T20" fmla="*/ 50 w 185"/>
              <a:gd name="T21" fmla="*/ 134 h 185"/>
              <a:gd name="T22" fmla="*/ 50 w 185"/>
              <a:gd name="T23" fmla="*/ 134 h 185"/>
              <a:gd name="T24" fmla="*/ 134 w 185"/>
              <a:gd name="T25" fmla="*/ 134 h 185"/>
              <a:gd name="T26" fmla="*/ 134 w 185"/>
              <a:gd name="T27" fmla="*/ 50 h 185"/>
              <a:gd name="T28" fmla="*/ 50 w 185"/>
              <a:gd name="T29" fmla="*/ 50 h 185"/>
              <a:gd name="T30" fmla="*/ 50 w 185"/>
              <a:gd name="T31" fmla="*/ 13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59" y="184"/>
                </a:moveTo>
                <a:lnTo>
                  <a:pt x="159" y="184"/>
                </a:lnTo>
                <a:cubicBezTo>
                  <a:pt x="25" y="184"/>
                  <a:pt x="25" y="184"/>
                  <a:pt x="25" y="184"/>
                </a:cubicBezTo>
                <a:cubicBezTo>
                  <a:pt x="9" y="184"/>
                  <a:pt x="0" y="176"/>
                  <a:pt x="0" y="15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6" y="0"/>
                  <a:pt x="184" y="8"/>
                  <a:pt x="184" y="25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4" y="176"/>
                  <a:pt x="176" y="184"/>
                  <a:pt x="159" y="184"/>
                </a:cubicBezTo>
                <a:close/>
                <a:moveTo>
                  <a:pt x="50" y="134"/>
                </a:moveTo>
                <a:lnTo>
                  <a:pt x="50" y="134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18">
            <a:extLst>
              <a:ext uri="{FF2B5EF4-FFF2-40B4-BE49-F238E27FC236}">
                <a16:creationId xmlns:a16="http://schemas.microsoft.com/office/drawing/2014/main" id="{F1C8C12A-5BBB-8144-89DE-D17297FB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996" y="7197494"/>
            <a:ext cx="192685" cy="192685"/>
          </a:xfrm>
          <a:custGeom>
            <a:avLst/>
            <a:gdLst>
              <a:gd name="T0" fmla="*/ 159 w 185"/>
              <a:gd name="T1" fmla="*/ 184 h 185"/>
              <a:gd name="T2" fmla="*/ 159 w 185"/>
              <a:gd name="T3" fmla="*/ 184 h 185"/>
              <a:gd name="T4" fmla="*/ 25 w 185"/>
              <a:gd name="T5" fmla="*/ 184 h 185"/>
              <a:gd name="T6" fmla="*/ 0 w 185"/>
              <a:gd name="T7" fmla="*/ 159 h 185"/>
              <a:gd name="T8" fmla="*/ 0 w 185"/>
              <a:gd name="T9" fmla="*/ 25 h 185"/>
              <a:gd name="T10" fmla="*/ 25 w 185"/>
              <a:gd name="T11" fmla="*/ 0 h 185"/>
              <a:gd name="T12" fmla="*/ 159 w 185"/>
              <a:gd name="T13" fmla="*/ 0 h 185"/>
              <a:gd name="T14" fmla="*/ 184 w 185"/>
              <a:gd name="T15" fmla="*/ 25 h 185"/>
              <a:gd name="T16" fmla="*/ 184 w 185"/>
              <a:gd name="T17" fmla="*/ 159 h 185"/>
              <a:gd name="T18" fmla="*/ 159 w 185"/>
              <a:gd name="T19" fmla="*/ 184 h 185"/>
              <a:gd name="T20" fmla="*/ 50 w 185"/>
              <a:gd name="T21" fmla="*/ 134 h 185"/>
              <a:gd name="T22" fmla="*/ 50 w 185"/>
              <a:gd name="T23" fmla="*/ 134 h 185"/>
              <a:gd name="T24" fmla="*/ 134 w 185"/>
              <a:gd name="T25" fmla="*/ 134 h 185"/>
              <a:gd name="T26" fmla="*/ 134 w 185"/>
              <a:gd name="T27" fmla="*/ 50 h 185"/>
              <a:gd name="T28" fmla="*/ 50 w 185"/>
              <a:gd name="T29" fmla="*/ 50 h 185"/>
              <a:gd name="T30" fmla="*/ 50 w 185"/>
              <a:gd name="T31" fmla="*/ 13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59" y="184"/>
                </a:moveTo>
                <a:lnTo>
                  <a:pt x="159" y="184"/>
                </a:lnTo>
                <a:cubicBezTo>
                  <a:pt x="25" y="184"/>
                  <a:pt x="25" y="184"/>
                  <a:pt x="25" y="184"/>
                </a:cubicBezTo>
                <a:cubicBezTo>
                  <a:pt x="9" y="184"/>
                  <a:pt x="0" y="176"/>
                  <a:pt x="0" y="15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6" y="0"/>
                  <a:pt x="184" y="8"/>
                  <a:pt x="184" y="25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4" y="176"/>
                  <a:pt x="176" y="184"/>
                  <a:pt x="159" y="184"/>
                </a:cubicBezTo>
                <a:close/>
                <a:moveTo>
                  <a:pt x="50" y="134"/>
                </a:moveTo>
                <a:lnTo>
                  <a:pt x="50" y="134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19">
            <a:extLst>
              <a:ext uri="{FF2B5EF4-FFF2-40B4-BE49-F238E27FC236}">
                <a16:creationId xmlns:a16="http://schemas.microsoft.com/office/drawing/2014/main" id="{F03AB379-D4A7-A740-A882-C7937D40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849" y="6706605"/>
            <a:ext cx="330317" cy="50467"/>
          </a:xfrm>
          <a:custGeom>
            <a:avLst/>
            <a:gdLst>
              <a:gd name="T0" fmla="*/ 293 w 319"/>
              <a:gd name="T1" fmla="*/ 49 h 50"/>
              <a:gd name="T2" fmla="*/ 293 w 319"/>
              <a:gd name="T3" fmla="*/ 49 h 50"/>
              <a:gd name="T4" fmla="*/ 25 w 319"/>
              <a:gd name="T5" fmla="*/ 49 h 50"/>
              <a:gd name="T6" fmla="*/ 0 w 319"/>
              <a:gd name="T7" fmla="*/ 25 h 50"/>
              <a:gd name="T8" fmla="*/ 25 w 319"/>
              <a:gd name="T9" fmla="*/ 0 h 50"/>
              <a:gd name="T10" fmla="*/ 293 w 319"/>
              <a:gd name="T11" fmla="*/ 0 h 50"/>
              <a:gd name="T12" fmla="*/ 318 w 319"/>
              <a:gd name="T13" fmla="*/ 25 h 50"/>
              <a:gd name="T14" fmla="*/ 293 w 319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50">
                <a:moveTo>
                  <a:pt x="293" y="49"/>
                </a:moveTo>
                <a:lnTo>
                  <a:pt x="293" y="49"/>
                </a:lnTo>
                <a:cubicBezTo>
                  <a:pt x="25" y="49"/>
                  <a:pt x="25" y="49"/>
                  <a:pt x="25" y="49"/>
                </a:cubicBezTo>
                <a:cubicBezTo>
                  <a:pt x="9" y="49"/>
                  <a:pt x="0" y="42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10" y="0"/>
                  <a:pt x="318" y="8"/>
                  <a:pt x="318" y="25"/>
                </a:cubicBezTo>
                <a:cubicBezTo>
                  <a:pt x="318" y="42"/>
                  <a:pt x="310" y="49"/>
                  <a:pt x="293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20">
            <a:extLst>
              <a:ext uri="{FF2B5EF4-FFF2-40B4-BE49-F238E27FC236}">
                <a16:creationId xmlns:a16="http://schemas.microsoft.com/office/drawing/2014/main" id="{F88C2416-1440-2347-AFBF-A7DD209E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849" y="6986458"/>
            <a:ext cx="330317" cy="55053"/>
          </a:xfrm>
          <a:custGeom>
            <a:avLst/>
            <a:gdLst>
              <a:gd name="T0" fmla="*/ 293 w 319"/>
              <a:gd name="T1" fmla="*/ 50 h 51"/>
              <a:gd name="T2" fmla="*/ 293 w 319"/>
              <a:gd name="T3" fmla="*/ 50 h 51"/>
              <a:gd name="T4" fmla="*/ 25 w 319"/>
              <a:gd name="T5" fmla="*/ 50 h 51"/>
              <a:gd name="T6" fmla="*/ 0 w 319"/>
              <a:gd name="T7" fmla="*/ 25 h 51"/>
              <a:gd name="T8" fmla="*/ 25 w 319"/>
              <a:gd name="T9" fmla="*/ 0 h 51"/>
              <a:gd name="T10" fmla="*/ 293 w 319"/>
              <a:gd name="T11" fmla="*/ 0 h 51"/>
              <a:gd name="T12" fmla="*/ 318 w 319"/>
              <a:gd name="T13" fmla="*/ 25 h 51"/>
              <a:gd name="T14" fmla="*/ 293 w 31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51">
                <a:moveTo>
                  <a:pt x="293" y="50"/>
                </a:moveTo>
                <a:lnTo>
                  <a:pt x="293" y="50"/>
                </a:lnTo>
                <a:cubicBezTo>
                  <a:pt x="25" y="50"/>
                  <a:pt x="25" y="50"/>
                  <a:pt x="25" y="50"/>
                </a:cubicBezTo>
                <a:cubicBezTo>
                  <a:pt x="9" y="50"/>
                  <a:pt x="0" y="42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10" y="0"/>
                  <a:pt x="318" y="8"/>
                  <a:pt x="318" y="25"/>
                </a:cubicBezTo>
                <a:cubicBezTo>
                  <a:pt x="318" y="42"/>
                  <a:pt x="310" y="50"/>
                  <a:pt x="293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21">
            <a:extLst>
              <a:ext uri="{FF2B5EF4-FFF2-40B4-BE49-F238E27FC236}">
                <a16:creationId xmlns:a16="http://schemas.microsoft.com/office/drawing/2014/main" id="{99B22016-CE47-914D-A791-958B2656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849" y="7266309"/>
            <a:ext cx="330317" cy="55053"/>
          </a:xfrm>
          <a:custGeom>
            <a:avLst/>
            <a:gdLst>
              <a:gd name="T0" fmla="*/ 293 w 319"/>
              <a:gd name="T1" fmla="*/ 50 h 51"/>
              <a:gd name="T2" fmla="*/ 293 w 319"/>
              <a:gd name="T3" fmla="*/ 50 h 51"/>
              <a:gd name="T4" fmla="*/ 25 w 319"/>
              <a:gd name="T5" fmla="*/ 50 h 51"/>
              <a:gd name="T6" fmla="*/ 0 w 319"/>
              <a:gd name="T7" fmla="*/ 25 h 51"/>
              <a:gd name="T8" fmla="*/ 25 w 319"/>
              <a:gd name="T9" fmla="*/ 0 h 51"/>
              <a:gd name="T10" fmla="*/ 293 w 319"/>
              <a:gd name="T11" fmla="*/ 0 h 51"/>
              <a:gd name="T12" fmla="*/ 318 w 319"/>
              <a:gd name="T13" fmla="*/ 25 h 51"/>
              <a:gd name="T14" fmla="*/ 293 w 31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51">
                <a:moveTo>
                  <a:pt x="293" y="50"/>
                </a:moveTo>
                <a:lnTo>
                  <a:pt x="293" y="50"/>
                </a:lnTo>
                <a:cubicBezTo>
                  <a:pt x="25" y="50"/>
                  <a:pt x="25" y="50"/>
                  <a:pt x="25" y="50"/>
                </a:cubicBezTo>
                <a:cubicBezTo>
                  <a:pt x="9" y="50"/>
                  <a:pt x="0" y="42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10" y="0"/>
                  <a:pt x="318" y="8"/>
                  <a:pt x="318" y="25"/>
                </a:cubicBezTo>
                <a:cubicBezTo>
                  <a:pt x="318" y="42"/>
                  <a:pt x="310" y="50"/>
                  <a:pt x="293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22">
            <a:extLst>
              <a:ext uri="{FF2B5EF4-FFF2-40B4-BE49-F238E27FC236}">
                <a16:creationId xmlns:a16="http://schemas.microsoft.com/office/drawing/2014/main" id="{40D8EB91-1A1A-654E-B38E-880A7AF1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400" y="6220306"/>
            <a:ext cx="472538" cy="311966"/>
          </a:xfrm>
          <a:custGeom>
            <a:avLst/>
            <a:gdLst>
              <a:gd name="T0" fmla="*/ 419 w 453"/>
              <a:gd name="T1" fmla="*/ 301 h 302"/>
              <a:gd name="T2" fmla="*/ 419 w 453"/>
              <a:gd name="T3" fmla="*/ 301 h 302"/>
              <a:gd name="T4" fmla="*/ 34 w 453"/>
              <a:gd name="T5" fmla="*/ 301 h 302"/>
              <a:gd name="T6" fmla="*/ 0 w 453"/>
              <a:gd name="T7" fmla="*/ 268 h 302"/>
              <a:gd name="T8" fmla="*/ 0 w 453"/>
              <a:gd name="T9" fmla="*/ 159 h 302"/>
              <a:gd name="T10" fmla="*/ 9 w 453"/>
              <a:gd name="T11" fmla="*/ 151 h 302"/>
              <a:gd name="T12" fmla="*/ 92 w 453"/>
              <a:gd name="T13" fmla="*/ 42 h 302"/>
              <a:gd name="T14" fmla="*/ 226 w 453"/>
              <a:gd name="T15" fmla="*/ 0 h 302"/>
              <a:gd name="T16" fmla="*/ 360 w 453"/>
              <a:gd name="T17" fmla="*/ 42 h 302"/>
              <a:gd name="T18" fmla="*/ 452 w 453"/>
              <a:gd name="T19" fmla="*/ 151 h 302"/>
              <a:gd name="T20" fmla="*/ 452 w 453"/>
              <a:gd name="T21" fmla="*/ 159 h 302"/>
              <a:gd name="T22" fmla="*/ 452 w 453"/>
              <a:gd name="T23" fmla="*/ 268 h 302"/>
              <a:gd name="T24" fmla="*/ 419 w 453"/>
              <a:gd name="T25" fmla="*/ 301 h 302"/>
              <a:gd name="T26" fmla="*/ 59 w 453"/>
              <a:gd name="T27" fmla="*/ 251 h 302"/>
              <a:gd name="T28" fmla="*/ 59 w 453"/>
              <a:gd name="T29" fmla="*/ 251 h 302"/>
              <a:gd name="T30" fmla="*/ 402 w 453"/>
              <a:gd name="T31" fmla="*/ 251 h 302"/>
              <a:gd name="T32" fmla="*/ 402 w 453"/>
              <a:gd name="T33" fmla="*/ 167 h 302"/>
              <a:gd name="T34" fmla="*/ 335 w 453"/>
              <a:gd name="T35" fmla="*/ 92 h 302"/>
              <a:gd name="T36" fmla="*/ 226 w 453"/>
              <a:gd name="T37" fmla="*/ 58 h 302"/>
              <a:gd name="T38" fmla="*/ 117 w 453"/>
              <a:gd name="T39" fmla="*/ 92 h 302"/>
              <a:gd name="T40" fmla="*/ 59 w 453"/>
              <a:gd name="T41" fmla="*/ 167 h 302"/>
              <a:gd name="T42" fmla="*/ 59 w 453"/>
              <a:gd name="T43" fmla="*/ 2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3" h="302">
                <a:moveTo>
                  <a:pt x="419" y="301"/>
                </a:moveTo>
                <a:lnTo>
                  <a:pt x="419" y="301"/>
                </a:lnTo>
                <a:cubicBezTo>
                  <a:pt x="34" y="301"/>
                  <a:pt x="34" y="301"/>
                  <a:pt x="34" y="301"/>
                </a:cubicBezTo>
                <a:cubicBezTo>
                  <a:pt x="17" y="301"/>
                  <a:pt x="0" y="293"/>
                  <a:pt x="0" y="26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1"/>
                  <a:pt x="9" y="151"/>
                </a:cubicBezTo>
                <a:cubicBezTo>
                  <a:pt x="25" y="109"/>
                  <a:pt x="50" y="75"/>
                  <a:pt x="92" y="42"/>
                </a:cubicBezTo>
                <a:cubicBezTo>
                  <a:pt x="134" y="17"/>
                  <a:pt x="176" y="0"/>
                  <a:pt x="226" y="0"/>
                </a:cubicBezTo>
                <a:cubicBezTo>
                  <a:pt x="277" y="0"/>
                  <a:pt x="327" y="17"/>
                  <a:pt x="360" y="42"/>
                </a:cubicBezTo>
                <a:cubicBezTo>
                  <a:pt x="402" y="75"/>
                  <a:pt x="436" y="109"/>
                  <a:pt x="452" y="151"/>
                </a:cubicBezTo>
                <a:lnTo>
                  <a:pt x="452" y="159"/>
                </a:lnTo>
                <a:cubicBezTo>
                  <a:pt x="452" y="268"/>
                  <a:pt x="452" y="268"/>
                  <a:pt x="452" y="268"/>
                </a:cubicBezTo>
                <a:cubicBezTo>
                  <a:pt x="452" y="293"/>
                  <a:pt x="436" y="301"/>
                  <a:pt x="419" y="301"/>
                </a:cubicBezTo>
                <a:close/>
                <a:moveTo>
                  <a:pt x="59" y="251"/>
                </a:moveTo>
                <a:lnTo>
                  <a:pt x="59" y="251"/>
                </a:lnTo>
                <a:cubicBezTo>
                  <a:pt x="402" y="251"/>
                  <a:pt x="402" y="251"/>
                  <a:pt x="402" y="251"/>
                </a:cubicBezTo>
                <a:cubicBezTo>
                  <a:pt x="402" y="167"/>
                  <a:pt x="402" y="167"/>
                  <a:pt x="402" y="167"/>
                </a:cubicBezTo>
                <a:cubicBezTo>
                  <a:pt x="385" y="134"/>
                  <a:pt x="360" y="109"/>
                  <a:pt x="335" y="92"/>
                </a:cubicBezTo>
                <a:cubicBezTo>
                  <a:pt x="302" y="67"/>
                  <a:pt x="268" y="58"/>
                  <a:pt x="226" y="58"/>
                </a:cubicBezTo>
                <a:cubicBezTo>
                  <a:pt x="193" y="58"/>
                  <a:pt x="151" y="67"/>
                  <a:pt x="117" y="92"/>
                </a:cubicBezTo>
                <a:cubicBezTo>
                  <a:pt x="92" y="109"/>
                  <a:pt x="67" y="134"/>
                  <a:pt x="59" y="167"/>
                </a:cubicBezTo>
                <a:lnTo>
                  <a:pt x="59" y="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23">
            <a:extLst>
              <a:ext uri="{FF2B5EF4-FFF2-40B4-BE49-F238E27FC236}">
                <a16:creationId xmlns:a16="http://schemas.microsoft.com/office/drawing/2014/main" id="{1E118AF4-7F5B-0045-B7B1-B4984FB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029" y="6449692"/>
            <a:ext cx="174334" cy="454187"/>
          </a:xfrm>
          <a:custGeom>
            <a:avLst/>
            <a:gdLst>
              <a:gd name="T0" fmla="*/ 25 w 168"/>
              <a:gd name="T1" fmla="*/ 434 h 435"/>
              <a:gd name="T2" fmla="*/ 25 w 168"/>
              <a:gd name="T3" fmla="*/ 434 h 435"/>
              <a:gd name="T4" fmla="*/ 25 w 168"/>
              <a:gd name="T5" fmla="*/ 434 h 435"/>
              <a:gd name="T6" fmla="*/ 8 w 168"/>
              <a:gd name="T7" fmla="*/ 417 h 435"/>
              <a:gd name="T8" fmla="*/ 8 w 168"/>
              <a:gd name="T9" fmla="*/ 159 h 435"/>
              <a:gd name="T10" fmla="*/ 50 w 168"/>
              <a:gd name="T11" fmla="*/ 41 h 435"/>
              <a:gd name="T12" fmla="*/ 151 w 168"/>
              <a:gd name="T13" fmla="*/ 0 h 435"/>
              <a:gd name="T14" fmla="*/ 151 w 168"/>
              <a:gd name="T15" fmla="*/ 0 h 435"/>
              <a:gd name="T16" fmla="*/ 167 w 168"/>
              <a:gd name="T17" fmla="*/ 16 h 435"/>
              <a:gd name="T18" fmla="*/ 151 w 168"/>
              <a:gd name="T19" fmla="*/ 33 h 435"/>
              <a:gd name="T20" fmla="*/ 67 w 168"/>
              <a:gd name="T21" fmla="*/ 67 h 435"/>
              <a:gd name="T22" fmla="*/ 42 w 168"/>
              <a:gd name="T23" fmla="*/ 159 h 435"/>
              <a:gd name="T24" fmla="*/ 42 w 168"/>
              <a:gd name="T25" fmla="*/ 159 h 435"/>
              <a:gd name="T26" fmla="*/ 42 w 168"/>
              <a:gd name="T27" fmla="*/ 417 h 435"/>
              <a:gd name="T28" fmla="*/ 25 w 168"/>
              <a:gd name="T2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8" h="435">
                <a:moveTo>
                  <a:pt x="25" y="434"/>
                </a:moveTo>
                <a:lnTo>
                  <a:pt x="25" y="434"/>
                </a:lnTo>
                <a:lnTo>
                  <a:pt x="25" y="434"/>
                </a:lnTo>
                <a:cubicBezTo>
                  <a:pt x="8" y="434"/>
                  <a:pt x="8" y="426"/>
                  <a:pt x="8" y="417"/>
                </a:cubicBezTo>
                <a:cubicBezTo>
                  <a:pt x="8" y="159"/>
                  <a:pt x="8" y="159"/>
                  <a:pt x="8" y="159"/>
                </a:cubicBezTo>
                <a:cubicBezTo>
                  <a:pt x="8" y="150"/>
                  <a:pt x="0" y="92"/>
                  <a:pt x="50" y="41"/>
                </a:cubicBezTo>
                <a:cubicBezTo>
                  <a:pt x="75" y="16"/>
                  <a:pt x="109" y="0"/>
                  <a:pt x="151" y="0"/>
                </a:cubicBezTo>
                <a:lnTo>
                  <a:pt x="151" y="0"/>
                </a:lnTo>
                <a:cubicBezTo>
                  <a:pt x="159" y="0"/>
                  <a:pt x="167" y="8"/>
                  <a:pt x="167" y="16"/>
                </a:cubicBezTo>
                <a:cubicBezTo>
                  <a:pt x="167" y="25"/>
                  <a:pt x="159" y="33"/>
                  <a:pt x="151" y="33"/>
                </a:cubicBezTo>
                <a:cubicBezTo>
                  <a:pt x="117" y="33"/>
                  <a:pt x="92" y="50"/>
                  <a:pt x="67" y="67"/>
                </a:cubicBezTo>
                <a:cubicBezTo>
                  <a:pt x="33" y="100"/>
                  <a:pt x="42" y="159"/>
                  <a:pt x="42" y="159"/>
                </a:cubicBezTo>
                <a:lnTo>
                  <a:pt x="42" y="159"/>
                </a:lnTo>
                <a:cubicBezTo>
                  <a:pt x="42" y="417"/>
                  <a:pt x="42" y="417"/>
                  <a:pt x="42" y="417"/>
                </a:cubicBezTo>
                <a:cubicBezTo>
                  <a:pt x="42" y="426"/>
                  <a:pt x="33" y="434"/>
                  <a:pt x="25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24">
            <a:extLst>
              <a:ext uri="{FF2B5EF4-FFF2-40B4-BE49-F238E27FC236}">
                <a16:creationId xmlns:a16="http://schemas.microsoft.com/office/drawing/2014/main" id="{54345874-6B04-E048-9CD4-EC3F9FBF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527" y="6568973"/>
            <a:ext cx="307380" cy="201860"/>
          </a:xfrm>
          <a:custGeom>
            <a:avLst/>
            <a:gdLst>
              <a:gd name="T0" fmla="*/ 276 w 294"/>
              <a:gd name="T1" fmla="*/ 191 h 192"/>
              <a:gd name="T2" fmla="*/ 276 w 294"/>
              <a:gd name="T3" fmla="*/ 191 h 192"/>
              <a:gd name="T4" fmla="*/ 276 w 294"/>
              <a:gd name="T5" fmla="*/ 191 h 192"/>
              <a:gd name="T6" fmla="*/ 259 w 294"/>
              <a:gd name="T7" fmla="*/ 176 h 192"/>
              <a:gd name="T8" fmla="*/ 259 w 294"/>
              <a:gd name="T9" fmla="*/ 176 h 192"/>
              <a:gd name="T10" fmla="*/ 226 w 294"/>
              <a:gd name="T11" fmla="*/ 84 h 192"/>
              <a:gd name="T12" fmla="*/ 142 w 294"/>
              <a:gd name="T13" fmla="*/ 50 h 192"/>
              <a:gd name="T14" fmla="*/ 134 w 294"/>
              <a:gd name="T15" fmla="*/ 50 h 192"/>
              <a:gd name="T16" fmla="*/ 25 w 294"/>
              <a:gd name="T17" fmla="*/ 42 h 192"/>
              <a:gd name="T18" fmla="*/ 0 w 294"/>
              <a:gd name="T19" fmla="*/ 33 h 192"/>
              <a:gd name="T20" fmla="*/ 16 w 294"/>
              <a:gd name="T21" fmla="*/ 8 h 192"/>
              <a:gd name="T22" fmla="*/ 142 w 294"/>
              <a:gd name="T23" fmla="*/ 17 h 192"/>
              <a:gd name="T24" fmla="*/ 251 w 294"/>
              <a:gd name="T25" fmla="*/ 58 h 192"/>
              <a:gd name="T26" fmla="*/ 293 w 294"/>
              <a:gd name="T27" fmla="*/ 176 h 192"/>
              <a:gd name="T28" fmla="*/ 276 w 294"/>
              <a:gd name="T2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4" h="192">
                <a:moveTo>
                  <a:pt x="276" y="191"/>
                </a:moveTo>
                <a:lnTo>
                  <a:pt x="276" y="191"/>
                </a:lnTo>
                <a:lnTo>
                  <a:pt x="276" y="191"/>
                </a:lnTo>
                <a:cubicBezTo>
                  <a:pt x="268" y="191"/>
                  <a:pt x="259" y="183"/>
                  <a:pt x="259" y="176"/>
                </a:cubicBezTo>
                <a:lnTo>
                  <a:pt x="259" y="176"/>
                </a:lnTo>
                <a:cubicBezTo>
                  <a:pt x="259" y="176"/>
                  <a:pt x="259" y="117"/>
                  <a:pt x="226" y="84"/>
                </a:cubicBezTo>
                <a:cubicBezTo>
                  <a:pt x="209" y="67"/>
                  <a:pt x="176" y="50"/>
                  <a:pt x="142" y="50"/>
                </a:cubicBezTo>
                <a:cubicBezTo>
                  <a:pt x="142" y="50"/>
                  <a:pt x="142" y="50"/>
                  <a:pt x="134" y="50"/>
                </a:cubicBezTo>
                <a:cubicBezTo>
                  <a:pt x="117" y="50"/>
                  <a:pt x="58" y="33"/>
                  <a:pt x="25" y="42"/>
                </a:cubicBezTo>
                <a:cubicBezTo>
                  <a:pt x="8" y="42"/>
                  <a:pt x="0" y="42"/>
                  <a:pt x="0" y="33"/>
                </a:cubicBezTo>
                <a:cubicBezTo>
                  <a:pt x="0" y="17"/>
                  <a:pt x="8" y="8"/>
                  <a:pt x="16" y="8"/>
                </a:cubicBezTo>
                <a:cubicBezTo>
                  <a:pt x="58" y="0"/>
                  <a:pt x="134" y="17"/>
                  <a:pt x="142" y="17"/>
                </a:cubicBezTo>
                <a:cubicBezTo>
                  <a:pt x="184" y="17"/>
                  <a:pt x="226" y="33"/>
                  <a:pt x="251" y="58"/>
                </a:cubicBezTo>
                <a:cubicBezTo>
                  <a:pt x="293" y="109"/>
                  <a:pt x="293" y="176"/>
                  <a:pt x="293" y="176"/>
                </a:cubicBezTo>
                <a:cubicBezTo>
                  <a:pt x="293" y="183"/>
                  <a:pt x="284" y="191"/>
                  <a:pt x="276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25">
            <a:extLst>
              <a:ext uri="{FF2B5EF4-FFF2-40B4-BE49-F238E27FC236}">
                <a16:creationId xmlns:a16="http://schemas.microsoft.com/office/drawing/2014/main" id="{D85F66D4-C60F-B444-8052-79A27358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661" y="6344176"/>
            <a:ext cx="445009" cy="247738"/>
          </a:xfrm>
          <a:custGeom>
            <a:avLst/>
            <a:gdLst>
              <a:gd name="T0" fmla="*/ 126 w 428"/>
              <a:gd name="T1" fmla="*/ 235 h 236"/>
              <a:gd name="T2" fmla="*/ 126 w 428"/>
              <a:gd name="T3" fmla="*/ 235 h 236"/>
              <a:gd name="T4" fmla="*/ 92 w 428"/>
              <a:gd name="T5" fmla="*/ 235 h 236"/>
              <a:gd name="T6" fmla="*/ 0 w 428"/>
              <a:gd name="T7" fmla="*/ 117 h 236"/>
              <a:gd name="T8" fmla="*/ 109 w 428"/>
              <a:gd name="T9" fmla="*/ 8 h 236"/>
              <a:gd name="T10" fmla="*/ 293 w 428"/>
              <a:gd name="T11" fmla="*/ 34 h 236"/>
              <a:gd name="T12" fmla="*/ 419 w 428"/>
              <a:gd name="T13" fmla="*/ 126 h 236"/>
              <a:gd name="T14" fmla="*/ 427 w 428"/>
              <a:gd name="T15" fmla="*/ 142 h 236"/>
              <a:gd name="T16" fmla="*/ 410 w 428"/>
              <a:gd name="T17" fmla="*/ 151 h 236"/>
              <a:gd name="T18" fmla="*/ 243 w 428"/>
              <a:gd name="T19" fmla="*/ 168 h 236"/>
              <a:gd name="T20" fmla="*/ 226 w 428"/>
              <a:gd name="T21" fmla="*/ 184 h 236"/>
              <a:gd name="T22" fmla="*/ 151 w 428"/>
              <a:gd name="T23" fmla="*/ 235 h 236"/>
              <a:gd name="T24" fmla="*/ 126 w 428"/>
              <a:gd name="T25" fmla="*/ 235 h 236"/>
              <a:gd name="T26" fmla="*/ 167 w 428"/>
              <a:gd name="T27" fmla="*/ 42 h 236"/>
              <a:gd name="T28" fmla="*/ 167 w 428"/>
              <a:gd name="T29" fmla="*/ 42 h 236"/>
              <a:gd name="T30" fmla="*/ 117 w 428"/>
              <a:gd name="T31" fmla="*/ 42 h 236"/>
              <a:gd name="T32" fmla="*/ 117 w 428"/>
              <a:gd name="T33" fmla="*/ 42 h 236"/>
              <a:gd name="T34" fmla="*/ 33 w 428"/>
              <a:gd name="T35" fmla="*/ 126 h 236"/>
              <a:gd name="T36" fmla="*/ 100 w 428"/>
              <a:gd name="T37" fmla="*/ 201 h 236"/>
              <a:gd name="T38" fmla="*/ 100 w 428"/>
              <a:gd name="T39" fmla="*/ 201 h 236"/>
              <a:gd name="T40" fmla="*/ 142 w 428"/>
              <a:gd name="T41" fmla="*/ 201 h 236"/>
              <a:gd name="T42" fmla="*/ 201 w 428"/>
              <a:gd name="T43" fmla="*/ 159 h 236"/>
              <a:gd name="T44" fmla="*/ 226 w 428"/>
              <a:gd name="T45" fmla="*/ 142 h 236"/>
              <a:gd name="T46" fmla="*/ 360 w 428"/>
              <a:gd name="T47" fmla="*/ 109 h 236"/>
              <a:gd name="T48" fmla="*/ 285 w 428"/>
              <a:gd name="T49" fmla="*/ 67 h 236"/>
              <a:gd name="T50" fmla="*/ 167 w 428"/>
              <a:gd name="T51" fmla="*/ 42 h 236"/>
              <a:gd name="T52" fmla="*/ 109 w 428"/>
              <a:gd name="T53" fmla="*/ 25 h 236"/>
              <a:gd name="T54" fmla="*/ 109 w 428"/>
              <a:gd name="T55" fmla="*/ 2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8" h="236">
                <a:moveTo>
                  <a:pt x="126" y="235"/>
                </a:moveTo>
                <a:lnTo>
                  <a:pt x="126" y="235"/>
                </a:lnTo>
                <a:cubicBezTo>
                  <a:pt x="117" y="235"/>
                  <a:pt x="100" y="235"/>
                  <a:pt x="92" y="235"/>
                </a:cubicBezTo>
                <a:cubicBezTo>
                  <a:pt x="42" y="218"/>
                  <a:pt x="0" y="168"/>
                  <a:pt x="0" y="117"/>
                </a:cubicBezTo>
                <a:cubicBezTo>
                  <a:pt x="0" y="67"/>
                  <a:pt x="50" y="17"/>
                  <a:pt x="109" y="8"/>
                </a:cubicBezTo>
                <a:cubicBezTo>
                  <a:pt x="151" y="8"/>
                  <a:pt x="226" y="0"/>
                  <a:pt x="293" y="34"/>
                </a:cubicBezTo>
                <a:cubicBezTo>
                  <a:pt x="343" y="50"/>
                  <a:pt x="385" y="84"/>
                  <a:pt x="419" y="126"/>
                </a:cubicBezTo>
                <a:cubicBezTo>
                  <a:pt x="427" y="126"/>
                  <a:pt x="427" y="134"/>
                  <a:pt x="427" y="142"/>
                </a:cubicBezTo>
                <a:cubicBezTo>
                  <a:pt x="419" y="151"/>
                  <a:pt x="410" y="151"/>
                  <a:pt x="410" y="151"/>
                </a:cubicBezTo>
                <a:cubicBezTo>
                  <a:pt x="335" y="134"/>
                  <a:pt x="276" y="142"/>
                  <a:pt x="243" y="168"/>
                </a:cubicBezTo>
                <a:cubicBezTo>
                  <a:pt x="243" y="176"/>
                  <a:pt x="234" y="176"/>
                  <a:pt x="226" y="184"/>
                </a:cubicBezTo>
                <a:cubicBezTo>
                  <a:pt x="209" y="201"/>
                  <a:pt x="184" y="226"/>
                  <a:pt x="151" y="235"/>
                </a:cubicBezTo>
                <a:cubicBezTo>
                  <a:pt x="142" y="235"/>
                  <a:pt x="134" y="235"/>
                  <a:pt x="126" y="235"/>
                </a:cubicBezTo>
                <a:close/>
                <a:moveTo>
                  <a:pt x="167" y="42"/>
                </a:moveTo>
                <a:lnTo>
                  <a:pt x="167" y="42"/>
                </a:lnTo>
                <a:cubicBezTo>
                  <a:pt x="142" y="42"/>
                  <a:pt x="126" y="42"/>
                  <a:pt x="117" y="42"/>
                </a:cubicBezTo>
                <a:lnTo>
                  <a:pt x="117" y="42"/>
                </a:lnTo>
                <a:cubicBezTo>
                  <a:pt x="67" y="50"/>
                  <a:pt x="33" y="84"/>
                  <a:pt x="33" y="126"/>
                </a:cubicBezTo>
                <a:cubicBezTo>
                  <a:pt x="33" y="159"/>
                  <a:pt x="59" y="193"/>
                  <a:pt x="100" y="201"/>
                </a:cubicBezTo>
                <a:lnTo>
                  <a:pt x="100" y="201"/>
                </a:lnTo>
                <a:cubicBezTo>
                  <a:pt x="117" y="201"/>
                  <a:pt x="126" y="201"/>
                  <a:pt x="142" y="201"/>
                </a:cubicBezTo>
                <a:cubicBezTo>
                  <a:pt x="167" y="193"/>
                  <a:pt x="184" y="176"/>
                  <a:pt x="201" y="159"/>
                </a:cubicBezTo>
                <a:cubicBezTo>
                  <a:pt x="209" y="159"/>
                  <a:pt x="218" y="151"/>
                  <a:pt x="226" y="142"/>
                </a:cubicBezTo>
                <a:cubicBezTo>
                  <a:pt x="260" y="117"/>
                  <a:pt x="301" y="109"/>
                  <a:pt x="360" y="109"/>
                </a:cubicBezTo>
                <a:cubicBezTo>
                  <a:pt x="335" y="92"/>
                  <a:pt x="310" y="75"/>
                  <a:pt x="285" y="67"/>
                </a:cubicBezTo>
                <a:cubicBezTo>
                  <a:pt x="243" y="50"/>
                  <a:pt x="201" y="42"/>
                  <a:pt x="167" y="42"/>
                </a:cubicBezTo>
                <a:close/>
                <a:moveTo>
                  <a:pt x="109" y="25"/>
                </a:moveTo>
                <a:lnTo>
                  <a:pt x="109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26">
            <a:extLst>
              <a:ext uri="{FF2B5EF4-FFF2-40B4-BE49-F238E27FC236}">
                <a16:creationId xmlns:a16="http://schemas.microsoft.com/office/drawing/2014/main" id="{C44747E3-65DE-9D4A-ACF7-6D9F701D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842" y="6500159"/>
            <a:ext cx="348668" cy="211036"/>
          </a:xfrm>
          <a:custGeom>
            <a:avLst/>
            <a:gdLst>
              <a:gd name="T0" fmla="*/ 201 w 336"/>
              <a:gd name="T1" fmla="*/ 33 h 202"/>
              <a:gd name="T2" fmla="*/ 201 w 336"/>
              <a:gd name="T3" fmla="*/ 33 h 202"/>
              <a:gd name="T4" fmla="*/ 235 w 336"/>
              <a:gd name="T5" fmla="*/ 42 h 202"/>
              <a:gd name="T6" fmla="*/ 302 w 336"/>
              <a:gd name="T7" fmla="*/ 100 h 202"/>
              <a:gd name="T8" fmla="*/ 252 w 336"/>
              <a:gd name="T9" fmla="*/ 167 h 202"/>
              <a:gd name="T10" fmla="*/ 227 w 336"/>
              <a:gd name="T11" fmla="*/ 167 h 202"/>
              <a:gd name="T12" fmla="*/ 218 w 336"/>
              <a:gd name="T13" fmla="*/ 167 h 202"/>
              <a:gd name="T14" fmla="*/ 151 w 336"/>
              <a:gd name="T15" fmla="*/ 125 h 202"/>
              <a:gd name="T16" fmla="*/ 84 w 336"/>
              <a:gd name="T17" fmla="*/ 109 h 202"/>
              <a:gd name="T18" fmla="*/ 34 w 336"/>
              <a:gd name="T19" fmla="*/ 109 h 202"/>
              <a:gd name="T20" fmla="*/ 118 w 336"/>
              <a:gd name="T21" fmla="*/ 50 h 202"/>
              <a:gd name="T22" fmla="*/ 201 w 336"/>
              <a:gd name="T23" fmla="*/ 33 h 202"/>
              <a:gd name="T24" fmla="*/ 201 w 336"/>
              <a:gd name="T25" fmla="*/ 0 h 202"/>
              <a:gd name="T26" fmla="*/ 201 w 336"/>
              <a:gd name="T27" fmla="*/ 0 h 202"/>
              <a:gd name="T28" fmla="*/ 201 w 336"/>
              <a:gd name="T29" fmla="*/ 33 h 202"/>
              <a:gd name="T30" fmla="*/ 201 w 336"/>
              <a:gd name="T31" fmla="*/ 0 h 202"/>
              <a:gd name="T32" fmla="*/ 201 w 336"/>
              <a:gd name="T33" fmla="*/ 0 h 202"/>
              <a:gd name="T34" fmla="*/ 101 w 336"/>
              <a:gd name="T35" fmla="*/ 25 h 202"/>
              <a:gd name="T36" fmla="*/ 9 w 336"/>
              <a:gd name="T37" fmla="*/ 92 h 202"/>
              <a:gd name="T38" fmla="*/ 0 w 336"/>
              <a:gd name="T39" fmla="*/ 125 h 202"/>
              <a:gd name="T40" fmla="*/ 34 w 336"/>
              <a:gd name="T41" fmla="*/ 142 h 202"/>
              <a:gd name="T42" fmla="*/ 42 w 336"/>
              <a:gd name="T43" fmla="*/ 142 h 202"/>
              <a:gd name="T44" fmla="*/ 84 w 336"/>
              <a:gd name="T45" fmla="*/ 142 h 202"/>
              <a:gd name="T46" fmla="*/ 134 w 336"/>
              <a:gd name="T47" fmla="*/ 151 h 202"/>
              <a:gd name="T48" fmla="*/ 143 w 336"/>
              <a:gd name="T49" fmla="*/ 159 h 202"/>
              <a:gd name="T50" fmla="*/ 210 w 336"/>
              <a:gd name="T51" fmla="*/ 201 h 202"/>
              <a:gd name="T52" fmla="*/ 227 w 336"/>
              <a:gd name="T53" fmla="*/ 201 h 202"/>
              <a:gd name="T54" fmla="*/ 260 w 336"/>
              <a:gd name="T55" fmla="*/ 201 h 202"/>
              <a:gd name="T56" fmla="*/ 310 w 336"/>
              <a:gd name="T57" fmla="*/ 167 h 202"/>
              <a:gd name="T58" fmla="*/ 335 w 336"/>
              <a:gd name="T59" fmla="*/ 100 h 202"/>
              <a:gd name="T60" fmla="*/ 243 w 336"/>
              <a:gd name="T61" fmla="*/ 8 h 202"/>
              <a:gd name="T62" fmla="*/ 201 w 336"/>
              <a:gd name="T63" fmla="*/ 0 h 202"/>
              <a:gd name="T64" fmla="*/ 201 w 336"/>
              <a:gd name="T65" fmla="*/ 33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" h="202">
                <a:moveTo>
                  <a:pt x="201" y="33"/>
                </a:moveTo>
                <a:lnTo>
                  <a:pt x="201" y="33"/>
                </a:lnTo>
                <a:cubicBezTo>
                  <a:pt x="218" y="33"/>
                  <a:pt x="227" y="42"/>
                  <a:pt x="235" y="42"/>
                </a:cubicBezTo>
                <a:cubicBezTo>
                  <a:pt x="277" y="42"/>
                  <a:pt x="302" y="67"/>
                  <a:pt x="302" y="100"/>
                </a:cubicBezTo>
                <a:cubicBezTo>
                  <a:pt x="302" y="134"/>
                  <a:pt x="285" y="159"/>
                  <a:pt x="252" y="167"/>
                </a:cubicBezTo>
                <a:cubicBezTo>
                  <a:pt x="243" y="167"/>
                  <a:pt x="235" y="167"/>
                  <a:pt x="227" y="167"/>
                </a:cubicBezTo>
                <a:lnTo>
                  <a:pt x="218" y="167"/>
                </a:lnTo>
                <a:cubicBezTo>
                  <a:pt x="185" y="167"/>
                  <a:pt x="168" y="142"/>
                  <a:pt x="151" y="125"/>
                </a:cubicBezTo>
                <a:cubicBezTo>
                  <a:pt x="143" y="117"/>
                  <a:pt x="118" y="109"/>
                  <a:pt x="84" y="109"/>
                </a:cubicBezTo>
                <a:cubicBezTo>
                  <a:pt x="67" y="109"/>
                  <a:pt x="51" y="109"/>
                  <a:pt x="34" y="109"/>
                </a:cubicBezTo>
                <a:cubicBezTo>
                  <a:pt x="51" y="100"/>
                  <a:pt x="76" y="67"/>
                  <a:pt x="118" y="50"/>
                </a:cubicBezTo>
                <a:cubicBezTo>
                  <a:pt x="151" y="42"/>
                  <a:pt x="176" y="33"/>
                  <a:pt x="201" y="33"/>
                </a:cubicBezTo>
                <a:lnTo>
                  <a:pt x="201" y="0"/>
                </a:lnTo>
                <a:lnTo>
                  <a:pt x="201" y="0"/>
                </a:lnTo>
                <a:cubicBezTo>
                  <a:pt x="201" y="33"/>
                  <a:pt x="201" y="33"/>
                  <a:pt x="201" y="33"/>
                </a:cubicBezTo>
                <a:cubicBezTo>
                  <a:pt x="201" y="0"/>
                  <a:pt x="201" y="0"/>
                  <a:pt x="201" y="0"/>
                </a:cubicBezTo>
                <a:lnTo>
                  <a:pt x="201" y="0"/>
                </a:lnTo>
                <a:cubicBezTo>
                  <a:pt x="168" y="0"/>
                  <a:pt x="134" y="8"/>
                  <a:pt x="101" y="25"/>
                </a:cubicBezTo>
                <a:cubicBezTo>
                  <a:pt x="67" y="33"/>
                  <a:pt x="34" y="58"/>
                  <a:pt x="9" y="92"/>
                </a:cubicBezTo>
                <a:cubicBezTo>
                  <a:pt x="0" y="100"/>
                  <a:pt x="0" y="117"/>
                  <a:pt x="0" y="125"/>
                </a:cubicBezTo>
                <a:cubicBezTo>
                  <a:pt x="9" y="142"/>
                  <a:pt x="26" y="142"/>
                  <a:pt x="34" y="142"/>
                </a:cubicBezTo>
                <a:cubicBezTo>
                  <a:pt x="34" y="142"/>
                  <a:pt x="34" y="142"/>
                  <a:pt x="42" y="142"/>
                </a:cubicBezTo>
                <a:cubicBezTo>
                  <a:pt x="59" y="142"/>
                  <a:pt x="67" y="142"/>
                  <a:pt x="84" y="142"/>
                </a:cubicBezTo>
                <a:cubicBezTo>
                  <a:pt x="109" y="142"/>
                  <a:pt x="126" y="142"/>
                  <a:pt x="134" y="151"/>
                </a:cubicBezTo>
                <a:cubicBezTo>
                  <a:pt x="134" y="159"/>
                  <a:pt x="143" y="159"/>
                  <a:pt x="143" y="159"/>
                </a:cubicBezTo>
                <a:cubicBezTo>
                  <a:pt x="160" y="176"/>
                  <a:pt x="176" y="192"/>
                  <a:pt x="210" y="201"/>
                </a:cubicBezTo>
                <a:cubicBezTo>
                  <a:pt x="218" y="201"/>
                  <a:pt x="218" y="201"/>
                  <a:pt x="227" y="201"/>
                </a:cubicBezTo>
                <a:cubicBezTo>
                  <a:pt x="235" y="201"/>
                  <a:pt x="252" y="201"/>
                  <a:pt x="260" y="201"/>
                </a:cubicBezTo>
                <a:cubicBezTo>
                  <a:pt x="285" y="192"/>
                  <a:pt x="302" y="184"/>
                  <a:pt x="310" y="167"/>
                </a:cubicBezTo>
                <a:cubicBezTo>
                  <a:pt x="327" y="142"/>
                  <a:pt x="335" y="125"/>
                  <a:pt x="335" y="100"/>
                </a:cubicBezTo>
                <a:cubicBezTo>
                  <a:pt x="335" y="50"/>
                  <a:pt x="294" y="8"/>
                  <a:pt x="243" y="8"/>
                </a:cubicBezTo>
                <a:cubicBezTo>
                  <a:pt x="227" y="8"/>
                  <a:pt x="218" y="0"/>
                  <a:pt x="201" y="0"/>
                </a:cubicBezTo>
                <a:lnTo>
                  <a:pt x="201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27">
            <a:extLst>
              <a:ext uri="{FF2B5EF4-FFF2-40B4-BE49-F238E27FC236}">
                <a16:creationId xmlns:a16="http://schemas.microsoft.com/office/drawing/2014/main" id="{E3962FDD-46CC-464C-9E7D-4B5CEC17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661" y="6422166"/>
            <a:ext cx="211036" cy="64228"/>
          </a:xfrm>
          <a:custGeom>
            <a:avLst/>
            <a:gdLst>
              <a:gd name="T0" fmla="*/ 17 w 202"/>
              <a:gd name="T1" fmla="*/ 59 h 60"/>
              <a:gd name="T2" fmla="*/ 17 w 202"/>
              <a:gd name="T3" fmla="*/ 59 h 60"/>
              <a:gd name="T4" fmla="*/ 0 w 202"/>
              <a:gd name="T5" fmla="*/ 51 h 60"/>
              <a:gd name="T6" fmla="*/ 17 w 202"/>
              <a:gd name="T7" fmla="*/ 34 h 60"/>
              <a:gd name="T8" fmla="*/ 184 w 202"/>
              <a:gd name="T9" fmla="*/ 0 h 60"/>
              <a:gd name="T10" fmla="*/ 201 w 202"/>
              <a:gd name="T11" fmla="*/ 17 h 60"/>
              <a:gd name="T12" fmla="*/ 184 w 202"/>
              <a:gd name="T13" fmla="*/ 34 h 60"/>
              <a:gd name="T14" fmla="*/ 25 w 202"/>
              <a:gd name="T15" fmla="*/ 59 h 60"/>
              <a:gd name="T16" fmla="*/ 17 w 202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60">
                <a:moveTo>
                  <a:pt x="17" y="59"/>
                </a:moveTo>
                <a:lnTo>
                  <a:pt x="17" y="59"/>
                </a:lnTo>
                <a:cubicBezTo>
                  <a:pt x="8" y="59"/>
                  <a:pt x="8" y="59"/>
                  <a:pt x="0" y="51"/>
                </a:cubicBezTo>
                <a:cubicBezTo>
                  <a:pt x="0" y="42"/>
                  <a:pt x="8" y="34"/>
                  <a:pt x="17" y="34"/>
                </a:cubicBezTo>
                <a:cubicBezTo>
                  <a:pt x="17" y="26"/>
                  <a:pt x="126" y="0"/>
                  <a:pt x="184" y="0"/>
                </a:cubicBezTo>
                <a:cubicBezTo>
                  <a:pt x="193" y="0"/>
                  <a:pt x="201" y="9"/>
                  <a:pt x="201" y="17"/>
                </a:cubicBezTo>
                <a:cubicBezTo>
                  <a:pt x="201" y="26"/>
                  <a:pt x="193" y="34"/>
                  <a:pt x="184" y="34"/>
                </a:cubicBezTo>
                <a:cubicBezTo>
                  <a:pt x="126" y="34"/>
                  <a:pt x="25" y="59"/>
                  <a:pt x="25" y="59"/>
                </a:cubicBezTo>
                <a:lnTo>
                  <a:pt x="17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28">
            <a:extLst>
              <a:ext uri="{FF2B5EF4-FFF2-40B4-BE49-F238E27FC236}">
                <a16:creationId xmlns:a16="http://schemas.microsoft.com/office/drawing/2014/main" id="{0C775D7D-0B54-5B40-9250-27A7B7C0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475" y="6431341"/>
            <a:ext cx="87168" cy="87168"/>
          </a:xfrm>
          <a:custGeom>
            <a:avLst/>
            <a:gdLst>
              <a:gd name="T0" fmla="*/ 67 w 85"/>
              <a:gd name="T1" fmla="*/ 84 h 85"/>
              <a:gd name="T2" fmla="*/ 67 w 85"/>
              <a:gd name="T3" fmla="*/ 84 h 85"/>
              <a:gd name="T4" fmla="*/ 59 w 85"/>
              <a:gd name="T5" fmla="*/ 75 h 85"/>
              <a:gd name="T6" fmla="*/ 8 w 85"/>
              <a:gd name="T7" fmla="*/ 33 h 85"/>
              <a:gd name="T8" fmla="*/ 0 w 85"/>
              <a:gd name="T9" fmla="*/ 8 h 85"/>
              <a:gd name="T10" fmla="*/ 25 w 85"/>
              <a:gd name="T11" fmla="*/ 8 h 85"/>
              <a:gd name="T12" fmla="*/ 75 w 85"/>
              <a:gd name="T13" fmla="*/ 50 h 85"/>
              <a:gd name="T14" fmla="*/ 84 w 85"/>
              <a:gd name="T15" fmla="*/ 75 h 85"/>
              <a:gd name="T16" fmla="*/ 67 w 85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67" y="84"/>
                </a:moveTo>
                <a:lnTo>
                  <a:pt x="67" y="84"/>
                </a:lnTo>
                <a:cubicBezTo>
                  <a:pt x="67" y="84"/>
                  <a:pt x="59" y="84"/>
                  <a:pt x="59" y="75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0" y="17"/>
                  <a:pt x="0" y="8"/>
                </a:cubicBezTo>
                <a:cubicBezTo>
                  <a:pt x="8" y="8"/>
                  <a:pt x="17" y="0"/>
                  <a:pt x="25" y="8"/>
                </a:cubicBezTo>
                <a:cubicBezTo>
                  <a:pt x="75" y="50"/>
                  <a:pt x="75" y="50"/>
                  <a:pt x="75" y="50"/>
                </a:cubicBezTo>
                <a:cubicBezTo>
                  <a:pt x="84" y="58"/>
                  <a:pt x="84" y="67"/>
                  <a:pt x="84" y="75"/>
                </a:cubicBezTo>
                <a:cubicBezTo>
                  <a:pt x="75" y="84"/>
                  <a:pt x="75" y="84"/>
                  <a:pt x="67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29">
            <a:extLst>
              <a:ext uri="{FF2B5EF4-FFF2-40B4-BE49-F238E27FC236}">
                <a16:creationId xmlns:a16="http://schemas.microsoft.com/office/drawing/2014/main" id="{D60EA2AB-E20E-BF40-A8CB-A45C6974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150" y="6724956"/>
            <a:ext cx="1018477" cy="816617"/>
          </a:xfrm>
          <a:custGeom>
            <a:avLst/>
            <a:gdLst>
              <a:gd name="T0" fmla="*/ 753 w 980"/>
              <a:gd name="T1" fmla="*/ 786 h 787"/>
              <a:gd name="T2" fmla="*/ 678 w 980"/>
              <a:gd name="T3" fmla="*/ 727 h 787"/>
              <a:gd name="T4" fmla="*/ 661 w 980"/>
              <a:gd name="T5" fmla="*/ 635 h 787"/>
              <a:gd name="T6" fmla="*/ 519 w 980"/>
              <a:gd name="T7" fmla="*/ 643 h 787"/>
              <a:gd name="T8" fmla="*/ 393 w 980"/>
              <a:gd name="T9" fmla="*/ 710 h 787"/>
              <a:gd name="T10" fmla="*/ 242 w 980"/>
              <a:gd name="T11" fmla="*/ 727 h 787"/>
              <a:gd name="T12" fmla="*/ 167 w 980"/>
              <a:gd name="T13" fmla="*/ 535 h 787"/>
              <a:gd name="T14" fmla="*/ 50 w 980"/>
              <a:gd name="T15" fmla="*/ 459 h 787"/>
              <a:gd name="T16" fmla="*/ 0 w 980"/>
              <a:gd name="T17" fmla="*/ 409 h 787"/>
              <a:gd name="T18" fmla="*/ 50 w 980"/>
              <a:gd name="T19" fmla="*/ 258 h 787"/>
              <a:gd name="T20" fmla="*/ 167 w 980"/>
              <a:gd name="T21" fmla="*/ 133 h 787"/>
              <a:gd name="T22" fmla="*/ 117 w 980"/>
              <a:gd name="T23" fmla="*/ 16 h 787"/>
              <a:gd name="T24" fmla="*/ 301 w 980"/>
              <a:gd name="T25" fmla="*/ 32 h 787"/>
              <a:gd name="T26" fmla="*/ 519 w 980"/>
              <a:gd name="T27" fmla="*/ 40 h 787"/>
              <a:gd name="T28" fmla="*/ 979 w 980"/>
              <a:gd name="T29" fmla="*/ 359 h 787"/>
              <a:gd name="T30" fmla="*/ 904 w 980"/>
              <a:gd name="T31" fmla="*/ 526 h 787"/>
              <a:gd name="T32" fmla="*/ 837 w 980"/>
              <a:gd name="T33" fmla="*/ 677 h 787"/>
              <a:gd name="T34" fmla="*/ 753 w 980"/>
              <a:gd name="T35" fmla="*/ 786 h 787"/>
              <a:gd name="T36" fmla="*/ 728 w 980"/>
              <a:gd name="T37" fmla="*/ 719 h 787"/>
              <a:gd name="T38" fmla="*/ 787 w 980"/>
              <a:gd name="T39" fmla="*/ 710 h 787"/>
              <a:gd name="T40" fmla="*/ 804 w 980"/>
              <a:gd name="T41" fmla="*/ 610 h 787"/>
              <a:gd name="T42" fmla="*/ 887 w 980"/>
              <a:gd name="T43" fmla="*/ 468 h 787"/>
              <a:gd name="T44" fmla="*/ 812 w 980"/>
              <a:gd name="T45" fmla="*/ 174 h 787"/>
              <a:gd name="T46" fmla="*/ 469 w 980"/>
              <a:gd name="T47" fmla="*/ 99 h 787"/>
              <a:gd name="T48" fmla="*/ 284 w 980"/>
              <a:gd name="T49" fmla="*/ 82 h 787"/>
              <a:gd name="T50" fmla="*/ 226 w 980"/>
              <a:gd name="T51" fmla="*/ 124 h 787"/>
              <a:gd name="T52" fmla="*/ 226 w 980"/>
              <a:gd name="T53" fmla="*/ 158 h 787"/>
              <a:gd name="T54" fmla="*/ 58 w 980"/>
              <a:gd name="T55" fmla="*/ 317 h 787"/>
              <a:gd name="T56" fmla="*/ 50 w 980"/>
              <a:gd name="T57" fmla="*/ 409 h 787"/>
              <a:gd name="T58" fmla="*/ 67 w 980"/>
              <a:gd name="T59" fmla="*/ 417 h 787"/>
              <a:gd name="T60" fmla="*/ 184 w 980"/>
              <a:gd name="T61" fmla="*/ 484 h 787"/>
              <a:gd name="T62" fmla="*/ 293 w 980"/>
              <a:gd name="T63" fmla="*/ 719 h 787"/>
              <a:gd name="T64" fmla="*/ 343 w 980"/>
              <a:gd name="T65" fmla="*/ 710 h 787"/>
              <a:gd name="T66" fmla="*/ 351 w 980"/>
              <a:gd name="T67" fmla="*/ 576 h 787"/>
              <a:gd name="T68" fmla="*/ 519 w 980"/>
              <a:gd name="T69" fmla="*/ 593 h 787"/>
              <a:gd name="T70" fmla="*/ 686 w 980"/>
              <a:gd name="T71" fmla="*/ 585 h 787"/>
              <a:gd name="T72" fmla="*/ 720 w 980"/>
              <a:gd name="T73" fmla="*/ 652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80" h="787">
                <a:moveTo>
                  <a:pt x="753" y="786"/>
                </a:moveTo>
                <a:lnTo>
                  <a:pt x="753" y="786"/>
                </a:lnTo>
                <a:cubicBezTo>
                  <a:pt x="720" y="786"/>
                  <a:pt x="686" y="769"/>
                  <a:pt x="678" y="736"/>
                </a:cubicBezTo>
                <a:cubicBezTo>
                  <a:pt x="678" y="727"/>
                  <a:pt x="678" y="727"/>
                  <a:pt x="678" y="727"/>
                </a:cubicBezTo>
                <a:cubicBezTo>
                  <a:pt x="670" y="660"/>
                  <a:pt x="670" y="660"/>
                  <a:pt x="670" y="660"/>
                </a:cubicBezTo>
                <a:cubicBezTo>
                  <a:pt x="670" y="652"/>
                  <a:pt x="661" y="643"/>
                  <a:pt x="661" y="635"/>
                </a:cubicBezTo>
                <a:cubicBezTo>
                  <a:pt x="653" y="627"/>
                  <a:pt x="653" y="627"/>
                  <a:pt x="653" y="627"/>
                </a:cubicBezTo>
                <a:cubicBezTo>
                  <a:pt x="611" y="635"/>
                  <a:pt x="569" y="643"/>
                  <a:pt x="519" y="643"/>
                </a:cubicBezTo>
                <a:cubicBezTo>
                  <a:pt x="477" y="643"/>
                  <a:pt x="435" y="643"/>
                  <a:pt x="393" y="635"/>
                </a:cubicBezTo>
                <a:cubicBezTo>
                  <a:pt x="393" y="710"/>
                  <a:pt x="393" y="710"/>
                  <a:pt x="393" y="710"/>
                </a:cubicBezTo>
                <a:cubicBezTo>
                  <a:pt x="393" y="752"/>
                  <a:pt x="360" y="786"/>
                  <a:pt x="318" y="786"/>
                </a:cubicBezTo>
                <a:cubicBezTo>
                  <a:pt x="284" y="786"/>
                  <a:pt x="251" y="761"/>
                  <a:pt x="242" y="727"/>
                </a:cubicBezTo>
                <a:cubicBezTo>
                  <a:pt x="201" y="551"/>
                  <a:pt x="201" y="551"/>
                  <a:pt x="201" y="551"/>
                </a:cubicBezTo>
                <a:cubicBezTo>
                  <a:pt x="201" y="543"/>
                  <a:pt x="184" y="535"/>
                  <a:pt x="167" y="535"/>
                </a:cubicBezTo>
                <a:cubicBezTo>
                  <a:pt x="150" y="526"/>
                  <a:pt x="125" y="518"/>
                  <a:pt x="108" y="501"/>
                </a:cubicBezTo>
                <a:cubicBezTo>
                  <a:pt x="92" y="484"/>
                  <a:pt x="67" y="468"/>
                  <a:pt x="50" y="459"/>
                </a:cubicBezTo>
                <a:cubicBezTo>
                  <a:pt x="41" y="459"/>
                  <a:pt x="41" y="459"/>
                  <a:pt x="33" y="459"/>
                </a:cubicBezTo>
                <a:cubicBezTo>
                  <a:pt x="16" y="451"/>
                  <a:pt x="0" y="426"/>
                  <a:pt x="0" y="409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283"/>
                  <a:pt x="25" y="267"/>
                  <a:pt x="50" y="258"/>
                </a:cubicBezTo>
                <a:cubicBezTo>
                  <a:pt x="67" y="258"/>
                  <a:pt x="75" y="241"/>
                  <a:pt x="100" y="216"/>
                </a:cubicBezTo>
                <a:cubicBezTo>
                  <a:pt x="117" y="191"/>
                  <a:pt x="134" y="166"/>
                  <a:pt x="167" y="133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08" y="49"/>
                  <a:pt x="100" y="32"/>
                  <a:pt x="117" y="16"/>
                </a:cubicBezTo>
                <a:cubicBezTo>
                  <a:pt x="125" y="0"/>
                  <a:pt x="142" y="0"/>
                  <a:pt x="159" y="0"/>
                </a:cubicBezTo>
                <a:cubicBezTo>
                  <a:pt x="201" y="8"/>
                  <a:pt x="284" y="25"/>
                  <a:pt x="301" y="32"/>
                </a:cubicBezTo>
                <a:cubicBezTo>
                  <a:pt x="326" y="40"/>
                  <a:pt x="410" y="49"/>
                  <a:pt x="460" y="40"/>
                </a:cubicBezTo>
                <a:cubicBezTo>
                  <a:pt x="485" y="40"/>
                  <a:pt x="502" y="40"/>
                  <a:pt x="519" y="40"/>
                </a:cubicBezTo>
                <a:cubicBezTo>
                  <a:pt x="636" y="40"/>
                  <a:pt x="753" y="74"/>
                  <a:pt x="837" y="133"/>
                </a:cubicBezTo>
                <a:cubicBezTo>
                  <a:pt x="929" y="191"/>
                  <a:pt x="979" y="267"/>
                  <a:pt x="979" y="359"/>
                </a:cubicBezTo>
                <a:cubicBezTo>
                  <a:pt x="979" y="409"/>
                  <a:pt x="963" y="459"/>
                  <a:pt x="929" y="501"/>
                </a:cubicBezTo>
                <a:cubicBezTo>
                  <a:pt x="921" y="509"/>
                  <a:pt x="912" y="518"/>
                  <a:pt x="904" y="526"/>
                </a:cubicBezTo>
                <a:cubicBezTo>
                  <a:pt x="879" y="560"/>
                  <a:pt x="862" y="585"/>
                  <a:pt x="854" y="627"/>
                </a:cubicBezTo>
                <a:cubicBezTo>
                  <a:pt x="845" y="643"/>
                  <a:pt x="845" y="660"/>
                  <a:pt x="837" y="677"/>
                </a:cubicBezTo>
                <a:cubicBezTo>
                  <a:pt x="837" y="677"/>
                  <a:pt x="837" y="694"/>
                  <a:pt x="837" y="710"/>
                </a:cubicBezTo>
                <a:cubicBezTo>
                  <a:pt x="837" y="752"/>
                  <a:pt x="795" y="786"/>
                  <a:pt x="753" y="786"/>
                </a:cubicBezTo>
                <a:close/>
                <a:moveTo>
                  <a:pt x="728" y="719"/>
                </a:moveTo>
                <a:lnTo>
                  <a:pt x="728" y="719"/>
                </a:lnTo>
                <a:cubicBezTo>
                  <a:pt x="728" y="727"/>
                  <a:pt x="745" y="736"/>
                  <a:pt x="753" y="736"/>
                </a:cubicBezTo>
                <a:cubicBezTo>
                  <a:pt x="770" y="736"/>
                  <a:pt x="787" y="727"/>
                  <a:pt x="787" y="710"/>
                </a:cubicBezTo>
                <a:cubicBezTo>
                  <a:pt x="787" y="694"/>
                  <a:pt x="787" y="677"/>
                  <a:pt x="787" y="669"/>
                </a:cubicBezTo>
                <a:cubicBezTo>
                  <a:pt x="795" y="643"/>
                  <a:pt x="795" y="627"/>
                  <a:pt x="804" y="610"/>
                </a:cubicBezTo>
                <a:cubicBezTo>
                  <a:pt x="820" y="560"/>
                  <a:pt x="837" y="526"/>
                  <a:pt x="862" y="493"/>
                </a:cubicBezTo>
                <a:cubicBezTo>
                  <a:pt x="871" y="484"/>
                  <a:pt x="879" y="476"/>
                  <a:pt x="887" y="468"/>
                </a:cubicBezTo>
                <a:cubicBezTo>
                  <a:pt x="912" y="434"/>
                  <a:pt x="929" y="392"/>
                  <a:pt x="929" y="359"/>
                </a:cubicBezTo>
                <a:cubicBezTo>
                  <a:pt x="929" y="292"/>
                  <a:pt x="887" y="225"/>
                  <a:pt x="812" y="174"/>
                </a:cubicBezTo>
                <a:cubicBezTo>
                  <a:pt x="737" y="124"/>
                  <a:pt x="628" y="91"/>
                  <a:pt x="519" y="91"/>
                </a:cubicBezTo>
                <a:cubicBezTo>
                  <a:pt x="502" y="91"/>
                  <a:pt x="485" y="91"/>
                  <a:pt x="469" y="99"/>
                </a:cubicBezTo>
                <a:lnTo>
                  <a:pt x="469" y="99"/>
                </a:lnTo>
                <a:cubicBezTo>
                  <a:pt x="452" y="99"/>
                  <a:pt x="326" y="99"/>
                  <a:pt x="284" y="82"/>
                </a:cubicBezTo>
                <a:cubicBezTo>
                  <a:pt x="268" y="74"/>
                  <a:pt x="217" y="57"/>
                  <a:pt x="175" y="57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4" y="124"/>
                  <a:pt x="234" y="133"/>
                  <a:pt x="234" y="141"/>
                </a:cubicBezTo>
                <a:cubicBezTo>
                  <a:pt x="234" y="149"/>
                  <a:pt x="226" y="149"/>
                  <a:pt x="226" y="158"/>
                </a:cubicBezTo>
                <a:cubicBezTo>
                  <a:pt x="184" y="191"/>
                  <a:pt x="159" y="216"/>
                  <a:pt x="142" y="250"/>
                </a:cubicBezTo>
                <a:cubicBezTo>
                  <a:pt x="117" y="275"/>
                  <a:pt x="100" y="308"/>
                  <a:pt x="58" y="317"/>
                </a:cubicBezTo>
                <a:lnTo>
                  <a:pt x="50" y="317"/>
                </a:lnTo>
                <a:cubicBezTo>
                  <a:pt x="50" y="409"/>
                  <a:pt x="50" y="409"/>
                  <a:pt x="50" y="409"/>
                </a:cubicBezTo>
                <a:lnTo>
                  <a:pt x="50" y="409"/>
                </a:lnTo>
                <a:cubicBezTo>
                  <a:pt x="58" y="409"/>
                  <a:pt x="67" y="409"/>
                  <a:pt x="67" y="417"/>
                </a:cubicBezTo>
                <a:cubicBezTo>
                  <a:pt x="92" y="426"/>
                  <a:pt x="125" y="434"/>
                  <a:pt x="150" y="468"/>
                </a:cubicBezTo>
                <a:cubicBezTo>
                  <a:pt x="150" y="476"/>
                  <a:pt x="175" y="476"/>
                  <a:pt x="184" y="484"/>
                </a:cubicBezTo>
                <a:cubicBezTo>
                  <a:pt x="217" y="493"/>
                  <a:pt x="251" y="501"/>
                  <a:pt x="251" y="535"/>
                </a:cubicBezTo>
                <a:cubicBezTo>
                  <a:pt x="293" y="719"/>
                  <a:pt x="293" y="719"/>
                  <a:pt x="293" y="719"/>
                </a:cubicBezTo>
                <a:cubicBezTo>
                  <a:pt x="301" y="727"/>
                  <a:pt x="309" y="736"/>
                  <a:pt x="318" y="736"/>
                </a:cubicBezTo>
                <a:cubicBezTo>
                  <a:pt x="335" y="736"/>
                  <a:pt x="343" y="727"/>
                  <a:pt x="343" y="710"/>
                </a:cubicBezTo>
                <a:cubicBezTo>
                  <a:pt x="343" y="602"/>
                  <a:pt x="343" y="602"/>
                  <a:pt x="343" y="602"/>
                </a:cubicBezTo>
                <a:cubicBezTo>
                  <a:pt x="343" y="593"/>
                  <a:pt x="351" y="585"/>
                  <a:pt x="351" y="576"/>
                </a:cubicBezTo>
                <a:cubicBezTo>
                  <a:pt x="360" y="576"/>
                  <a:pt x="368" y="576"/>
                  <a:pt x="376" y="576"/>
                </a:cubicBezTo>
                <a:cubicBezTo>
                  <a:pt x="427" y="585"/>
                  <a:pt x="469" y="593"/>
                  <a:pt x="519" y="593"/>
                </a:cubicBezTo>
                <a:cubicBezTo>
                  <a:pt x="569" y="593"/>
                  <a:pt x="611" y="585"/>
                  <a:pt x="661" y="576"/>
                </a:cubicBezTo>
                <a:cubicBezTo>
                  <a:pt x="670" y="576"/>
                  <a:pt x="678" y="576"/>
                  <a:pt x="686" y="585"/>
                </a:cubicBezTo>
                <a:cubicBezTo>
                  <a:pt x="695" y="602"/>
                  <a:pt x="695" y="602"/>
                  <a:pt x="695" y="602"/>
                </a:cubicBezTo>
                <a:cubicBezTo>
                  <a:pt x="711" y="610"/>
                  <a:pt x="720" y="635"/>
                  <a:pt x="720" y="652"/>
                </a:cubicBezTo>
                <a:lnTo>
                  <a:pt x="728" y="7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30">
            <a:extLst>
              <a:ext uri="{FF2B5EF4-FFF2-40B4-BE49-F238E27FC236}">
                <a16:creationId xmlns:a16="http://schemas.microsoft.com/office/drawing/2014/main" id="{06DD83DE-418E-524E-A63D-04C97DD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634" y="6862588"/>
            <a:ext cx="229387" cy="155983"/>
          </a:xfrm>
          <a:custGeom>
            <a:avLst/>
            <a:gdLst>
              <a:gd name="T0" fmla="*/ 17 w 219"/>
              <a:gd name="T1" fmla="*/ 150 h 151"/>
              <a:gd name="T2" fmla="*/ 17 w 219"/>
              <a:gd name="T3" fmla="*/ 150 h 151"/>
              <a:gd name="T4" fmla="*/ 0 w 219"/>
              <a:gd name="T5" fmla="*/ 134 h 151"/>
              <a:gd name="T6" fmla="*/ 17 w 219"/>
              <a:gd name="T7" fmla="*/ 117 h 151"/>
              <a:gd name="T8" fmla="*/ 75 w 219"/>
              <a:gd name="T9" fmla="*/ 92 h 151"/>
              <a:gd name="T10" fmla="*/ 59 w 219"/>
              <a:gd name="T11" fmla="*/ 75 h 151"/>
              <a:gd name="T12" fmla="*/ 50 w 219"/>
              <a:gd name="T13" fmla="*/ 25 h 151"/>
              <a:gd name="T14" fmla="*/ 101 w 219"/>
              <a:gd name="T15" fmla="*/ 0 h 151"/>
              <a:gd name="T16" fmla="*/ 142 w 219"/>
              <a:gd name="T17" fmla="*/ 25 h 151"/>
              <a:gd name="T18" fmla="*/ 142 w 219"/>
              <a:gd name="T19" fmla="*/ 67 h 151"/>
              <a:gd name="T20" fmla="*/ 201 w 219"/>
              <a:gd name="T21" fmla="*/ 58 h 151"/>
              <a:gd name="T22" fmla="*/ 218 w 219"/>
              <a:gd name="T23" fmla="*/ 75 h 151"/>
              <a:gd name="T24" fmla="*/ 201 w 219"/>
              <a:gd name="T25" fmla="*/ 92 h 151"/>
              <a:gd name="T26" fmla="*/ 142 w 219"/>
              <a:gd name="T27" fmla="*/ 100 h 151"/>
              <a:gd name="T28" fmla="*/ 117 w 219"/>
              <a:gd name="T29" fmla="*/ 100 h 151"/>
              <a:gd name="T30" fmla="*/ 67 w 219"/>
              <a:gd name="T31" fmla="*/ 125 h 151"/>
              <a:gd name="T32" fmla="*/ 25 w 219"/>
              <a:gd name="T33" fmla="*/ 150 h 151"/>
              <a:gd name="T34" fmla="*/ 17 w 219"/>
              <a:gd name="T35" fmla="*/ 150 h 151"/>
              <a:gd name="T36" fmla="*/ 101 w 219"/>
              <a:gd name="T37" fmla="*/ 33 h 151"/>
              <a:gd name="T38" fmla="*/ 101 w 219"/>
              <a:gd name="T39" fmla="*/ 33 h 151"/>
              <a:gd name="T40" fmla="*/ 92 w 219"/>
              <a:gd name="T41" fmla="*/ 33 h 151"/>
              <a:gd name="T42" fmla="*/ 84 w 219"/>
              <a:gd name="T43" fmla="*/ 41 h 151"/>
              <a:gd name="T44" fmla="*/ 84 w 219"/>
              <a:gd name="T45" fmla="*/ 58 h 151"/>
              <a:gd name="T46" fmla="*/ 109 w 219"/>
              <a:gd name="T47" fmla="*/ 67 h 151"/>
              <a:gd name="T48" fmla="*/ 109 w 219"/>
              <a:gd name="T49" fmla="*/ 58 h 151"/>
              <a:gd name="T50" fmla="*/ 117 w 219"/>
              <a:gd name="T51" fmla="*/ 33 h 151"/>
              <a:gd name="T52" fmla="*/ 101 w 219"/>
              <a:gd name="T53" fmla="*/ 33 h 151"/>
              <a:gd name="T54" fmla="*/ 117 w 219"/>
              <a:gd name="T55" fmla="*/ 33 h 151"/>
              <a:gd name="T56" fmla="*/ 117 w 219"/>
              <a:gd name="T57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9" h="151">
                <a:moveTo>
                  <a:pt x="17" y="150"/>
                </a:moveTo>
                <a:lnTo>
                  <a:pt x="17" y="150"/>
                </a:lnTo>
                <a:cubicBezTo>
                  <a:pt x="8" y="150"/>
                  <a:pt x="0" y="142"/>
                  <a:pt x="0" y="134"/>
                </a:cubicBezTo>
                <a:cubicBezTo>
                  <a:pt x="0" y="125"/>
                  <a:pt x="0" y="117"/>
                  <a:pt x="17" y="117"/>
                </a:cubicBezTo>
                <a:cubicBezTo>
                  <a:pt x="25" y="108"/>
                  <a:pt x="50" y="100"/>
                  <a:pt x="75" y="92"/>
                </a:cubicBezTo>
                <a:cubicBezTo>
                  <a:pt x="67" y="83"/>
                  <a:pt x="59" y="83"/>
                  <a:pt x="59" y="75"/>
                </a:cubicBezTo>
                <a:cubicBezTo>
                  <a:pt x="50" y="67"/>
                  <a:pt x="42" y="50"/>
                  <a:pt x="50" y="25"/>
                </a:cubicBezTo>
                <a:cubicBezTo>
                  <a:pt x="59" y="8"/>
                  <a:pt x="75" y="0"/>
                  <a:pt x="101" y="0"/>
                </a:cubicBezTo>
                <a:cubicBezTo>
                  <a:pt x="117" y="0"/>
                  <a:pt x="142" y="8"/>
                  <a:pt x="142" y="25"/>
                </a:cubicBezTo>
                <a:cubicBezTo>
                  <a:pt x="151" y="41"/>
                  <a:pt x="151" y="50"/>
                  <a:pt x="142" y="67"/>
                </a:cubicBezTo>
                <a:cubicBezTo>
                  <a:pt x="159" y="67"/>
                  <a:pt x="184" y="67"/>
                  <a:pt x="201" y="58"/>
                </a:cubicBezTo>
                <a:cubicBezTo>
                  <a:pt x="209" y="58"/>
                  <a:pt x="218" y="67"/>
                  <a:pt x="218" y="75"/>
                </a:cubicBezTo>
                <a:cubicBezTo>
                  <a:pt x="218" y="83"/>
                  <a:pt x="209" y="92"/>
                  <a:pt x="201" y="92"/>
                </a:cubicBezTo>
                <a:cubicBezTo>
                  <a:pt x="201" y="92"/>
                  <a:pt x="176" y="100"/>
                  <a:pt x="142" y="100"/>
                </a:cubicBezTo>
                <a:cubicBezTo>
                  <a:pt x="134" y="100"/>
                  <a:pt x="126" y="100"/>
                  <a:pt x="117" y="100"/>
                </a:cubicBezTo>
                <a:cubicBezTo>
                  <a:pt x="109" y="108"/>
                  <a:pt x="92" y="117"/>
                  <a:pt x="67" y="125"/>
                </a:cubicBezTo>
                <a:cubicBezTo>
                  <a:pt x="42" y="142"/>
                  <a:pt x="25" y="150"/>
                  <a:pt x="25" y="150"/>
                </a:cubicBezTo>
                <a:cubicBezTo>
                  <a:pt x="17" y="150"/>
                  <a:pt x="17" y="150"/>
                  <a:pt x="17" y="150"/>
                </a:cubicBezTo>
                <a:close/>
                <a:moveTo>
                  <a:pt x="101" y="33"/>
                </a:moveTo>
                <a:lnTo>
                  <a:pt x="101" y="33"/>
                </a:lnTo>
                <a:lnTo>
                  <a:pt x="92" y="33"/>
                </a:lnTo>
                <a:cubicBezTo>
                  <a:pt x="92" y="33"/>
                  <a:pt x="84" y="33"/>
                  <a:pt x="84" y="41"/>
                </a:cubicBezTo>
                <a:cubicBezTo>
                  <a:pt x="84" y="50"/>
                  <a:pt x="84" y="50"/>
                  <a:pt x="84" y="58"/>
                </a:cubicBezTo>
                <a:cubicBezTo>
                  <a:pt x="84" y="58"/>
                  <a:pt x="92" y="67"/>
                  <a:pt x="109" y="67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17" y="50"/>
                  <a:pt x="117" y="41"/>
                  <a:pt x="117" y="33"/>
                </a:cubicBezTo>
                <a:cubicBezTo>
                  <a:pt x="109" y="33"/>
                  <a:pt x="109" y="33"/>
                  <a:pt x="101" y="33"/>
                </a:cubicBezTo>
                <a:close/>
                <a:moveTo>
                  <a:pt x="117" y="33"/>
                </a:moveTo>
                <a:lnTo>
                  <a:pt x="117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31">
            <a:extLst>
              <a:ext uri="{FF2B5EF4-FFF2-40B4-BE49-F238E27FC236}">
                <a16:creationId xmlns:a16="http://schemas.microsoft.com/office/drawing/2014/main" id="{B4C72A05-181F-734C-A15C-5CFCDA46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86" y="6986458"/>
            <a:ext cx="59639" cy="59639"/>
          </a:xfrm>
          <a:custGeom>
            <a:avLst/>
            <a:gdLst>
              <a:gd name="T0" fmla="*/ 0 w 59"/>
              <a:gd name="T1" fmla="*/ 25 h 59"/>
              <a:gd name="T2" fmla="*/ 0 w 59"/>
              <a:gd name="T3" fmla="*/ 25 h 59"/>
              <a:gd name="T4" fmla="*/ 25 w 59"/>
              <a:gd name="T5" fmla="*/ 0 h 59"/>
              <a:gd name="T6" fmla="*/ 58 w 59"/>
              <a:gd name="T7" fmla="*/ 25 h 59"/>
              <a:gd name="T8" fmla="*/ 25 w 59"/>
              <a:gd name="T9" fmla="*/ 58 h 59"/>
              <a:gd name="T10" fmla="*/ 0 w 59"/>
              <a:gd name="T11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59">
                <a:moveTo>
                  <a:pt x="0" y="25"/>
                </a:moveTo>
                <a:lnTo>
                  <a:pt x="0" y="25"/>
                </a:lnTo>
                <a:cubicBezTo>
                  <a:pt x="0" y="8"/>
                  <a:pt x="8" y="0"/>
                  <a:pt x="25" y="0"/>
                </a:cubicBezTo>
                <a:cubicBezTo>
                  <a:pt x="41" y="0"/>
                  <a:pt x="58" y="8"/>
                  <a:pt x="58" y="25"/>
                </a:cubicBezTo>
                <a:cubicBezTo>
                  <a:pt x="58" y="42"/>
                  <a:pt x="41" y="58"/>
                  <a:pt x="25" y="58"/>
                </a:cubicBezTo>
                <a:cubicBezTo>
                  <a:pt x="8" y="58"/>
                  <a:pt x="0" y="42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32">
            <a:extLst>
              <a:ext uri="{FF2B5EF4-FFF2-40B4-BE49-F238E27FC236}">
                <a16:creationId xmlns:a16="http://schemas.microsoft.com/office/drawing/2014/main" id="{0C9431D6-35CC-554C-8F50-DF06E6D8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510" y="6871764"/>
            <a:ext cx="252327" cy="77993"/>
          </a:xfrm>
          <a:custGeom>
            <a:avLst/>
            <a:gdLst>
              <a:gd name="T0" fmla="*/ 210 w 244"/>
              <a:gd name="T1" fmla="*/ 75 h 76"/>
              <a:gd name="T2" fmla="*/ 210 w 244"/>
              <a:gd name="T3" fmla="*/ 75 h 76"/>
              <a:gd name="T4" fmla="*/ 201 w 244"/>
              <a:gd name="T5" fmla="*/ 75 h 76"/>
              <a:gd name="T6" fmla="*/ 109 w 244"/>
              <a:gd name="T7" fmla="*/ 59 h 76"/>
              <a:gd name="T8" fmla="*/ 26 w 244"/>
              <a:gd name="T9" fmla="*/ 59 h 76"/>
              <a:gd name="T10" fmla="*/ 0 w 244"/>
              <a:gd name="T11" fmla="*/ 42 h 76"/>
              <a:gd name="T12" fmla="*/ 17 w 244"/>
              <a:gd name="T13" fmla="*/ 8 h 76"/>
              <a:gd name="T14" fmla="*/ 118 w 244"/>
              <a:gd name="T15" fmla="*/ 8 h 76"/>
              <a:gd name="T16" fmla="*/ 218 w 244"/>
              <a:gd name="T17" fmla="*/ 25 h 76"/>
              <a:gd name="T18" fmla="*/ 235 w 244"/>
              <a:gd name="T19" fmla="*/ 59 h 76"/>
              <a:gd name="T20" fmla="*/ 210 w 244"/>
              <a:gd name="T21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" h="76">
                <a:moveTo>
                  <a:pt x="210" y="75"/>
                </a:moveTo>
                <a:lnTo>
                  <a:pt x="210" y="75"/>
                </a:lnTo>
                <a:cubicBezTo>
                  <a:pt x="210" y="75"/>
                  <a:pt x="210" y="75"/>
                  <a:pt x="201" y="75"/>
                </a:cubicBezTo>
                <a:cubicBezTo>
                  <a:pt x="168" y="67"/>
                  <a:pt x="143" y="59"/>
                  <a:pt x="109" y="59"/>
                </a:cubicBezTo>
                <a:cubicBezTo>
                  <a:pt x="93" y="59"/>
                  <a:pt x="51" y="59"/>
                  <a:pt x="26" y="59"/>
                </a:cubicBezTo>
                <a:cubicBezTo>
                  <a:pt x="17" y="59"/>
                  <a:pt x="0" y="50"/>
                  <a:pt x="0" y="42"/>
                </a:cubicBezTo>
                <a:cubicBezTo>
                  <a:pt x="0" y="25"/>
                  <a:pt x="9" y="8"/>
                  <a:pt x="17" y="8"/>
                </a:cubicBezTo>
                <a:cubicBezTo>
                  <a:pt x="42" y="8"/>
                  <a:pt x="93" y="0"/>
                  <a:pt x="118" y="8"/>
                </a:cubicBezTo>
                <a:cubicBezTo>
                  <a:pt x="160" y="8"/>
                  <a:pt x="185" y="17"/>
                  <a:pt x="218" y="25"/>
                </a:cubicBezTo>
                <a:cubicBezTo>
                  <a:pt x="235" y="33"/>
                  <a:pt x="243" y="50"/>
                  <a:pt x="235" y="59"/>
                </a:cubicBezTo>
                <a:cubicBezTo>
                  <a:pt x="235" y="75"/>
                  <a:pt x="227" y="75"/>
                  <a:pt x="210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33">
            <a:extLst>
              <a:ext uri="{FF2B5EF4-FFF2-40B4-BE49-F238E27FC236}">
                <a16:creationId xmlns:a16="http://schemas.microsoft.com/office/drawing/2014/main" id="{E39CE75E-DC9E-124E-8025-649B0929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041" y="7266309"/>
            <a:ext cx="578054" cy="472538"/>
          </a:xfrm>
          <a:custGeom>
            <a:avLst/>
            <a:gdLst>
              <a:gd name="T0" fmla="*/ 427 w 554"/>
              <a:gd name="T1" fmla="*/ 452 h 453"/>
              <a:gd name="T2" fmla="*/ 385 w 554"/>
              <a:gd name="T3" fmla="*/ 419 h 453"/>
              <a:gd name="T4" fmla="*/ 368 w 554"/>
              <a:gd name="T5" fmla="*/ 368 h 453"/>
              <a:gd name="T6" fmla="*/ 293 w 554"/>
              <a:gd name="T7" fmla="*/ 368 h 453"/>
              <a:gd name="T8" fmla="*/ 226 w 554"/>
              <a:gd name="T9" fmla="*/ 410 h 453"/>
              <a:gd name="T10" fmla="*/ 134 w 554"/>
              <a:gd name="T11" fmla="*/ 419 h 453"/>
              <a:gd name="T12" fmla="*/ 92 w 554"/>
              <a:gd name="T13" fmla="*/ 310 h 453"/>
              <a:gd name="T14" fmla="*/ 25 w 554"/>
              <a:gd name="T15" fmla="*/ 268 h 453"/>
              <a:gd name="T16" fmla="*/ 0 w 554"/>
              <a:gd name="T17" fmla="*/ 234 h 453"/>
              <a:gd name="T18" fmla="*/ 25 w 554"/>
              <a:gd name="T19" fmla="*/ 151 h 453"/>
              <a:gd name="T20" fmla="*/ 92 w 554"/>
              <a:gd name="T21" fmla="*/ 75 h 453"/>
              <a:gd name="T22" fmla="*/ 58 w 554"/>
              <a:gd name="T23" fmla="*/ 17 h 453"/>
              <a:gd name="T24" fmla="*/ 167 w 554"/>
              <a:gd name="T25" fmla="*/ 25 h 453"/>
              <a:gd name="T26" fmla="*/ 293 w 554"/>
              <a:gd name="T27" fmla="*/ 25 h 453"/>
              <a:gd name="T28" fmla="*/ 553 w 554"/>
              <a:gd name="T29" fmla="*/ 209 h 453"/>
              <a:gd name="T30" fmla="*/ 511 w 554"/>
              <a:gd name="T31" fmla="*/ 301 h 453"/>
              <a:gd name="T32" fmla="*/ 477 w 554"/>
              <a:gd name="T33" fmla="*/ 385 h 453"/>
              <a:gd name="T34" fmla="*/ 427 w 554"/>
              <a:gd name="T35" fmla="*/ 452 h 453"/>
              <a:gd name="T36" fmla="*/ 410 w 554"/>
              <a:gd name="T37" fmla="*/ 410 h 453"/>
              <a:gd name="T38" fmla="*/ 444 w 554"/>
              <a:gd name="T39" fmla="*/ 410 h 453"/>
              <a:gd name="T40" fmla="*/ 452 w 554"/>
              <a:gd name="T41" fmla="*/ 352 h 453"/>
              <a:gd name="T42" fmla="*/ 502 w 554"/>
              <a:gd name="T43" fmla="*/ 268 h 453"/>
              <a:gd name="T44" fmla="*/ 460 w 554"/>
              <a:gd name="T45" fmla="*/ 100 h 453"/>
              <a:gd name="T46" fmla="*/ 259 w 554"/>
              <a:gd name="T47" fmla="*/ 58 h 453"/>
              <a:gd name="T48" fmla="*/ 159 w 554"/>
              <a:gd name="T49" fmla="*/ 50 h 453"/>
              <a:gd name="T50" fmla="*/ 125 w 554"/>
              <a:gd name="T51" fmla="*/ 75 h 453"/>
              <a:gd name="T52" fmla="*/ 125 w 554"/>
              <a:gd name="T53" fmla="*/ 92 h 453"/>
              <a:gd name="T54" fmla="*/ 25 w 554"/>
              <a:gd name="T55" fmla="*/ 184 h 453"/>
              <a:gd name="T56" fmla="*/ 25 w 554"/>
              <a:gd name="T57" fmla="*/ 234 h 453"/>
              <a:gd name="T58" fmla="*/ 33 w 554"/>
              <a:gd name="T59" fmla="*/ 243 h 453"/>
              <a:gd name="T60" fmla="*/ 100 w 554"/>
              <a:gd name="T61" fmla="*/ 276 h 453"/>
              <a:gd name="T62" fmla="*/ 167 w 554"/>
              <a:gd name="T63" fmla="*/ 410 h 453"/>
              <a:gd name="T64" fmla="*/ 192 w 554"/>
              <a:gd name="T65" fmla="*/ 410 h 453"/>
              <a:gd name="T66" fmla="*/ 201 w 554"/>
              <a:gd name="T67" fmla="*/ 335 h 453"/>
              <a:gd name="T68" fmla="*/ 293 w 554"/>
              <a:gd name="T69" fmla="*/ 343 h 453"/>
              <a:gd name="T70" fmla="*/ 385 w 554"/>
              <a:gd name="T71" fmla="*/ 335 h 453"/>
              <a:gd name="T72" fmla="*/ 402 w 554"/>
              <a:gd name="T73" fmla="*/ 37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4" h="453">
                <a:moveTo>
                  <a:pt x="427" y="452"/>
                </a:moveTo>
                <a:lnTo>
                  <a:pt x="427" y="452"/>
                </a:lnTo>
                <a:cubicBezTo>
                  <a:pt x="402" y="452"/>
                  <a:pt x="385" y="444"/>
                  <a:pt x="385" y="419"/>
                </a:cubicBezTo>
                <a:lnTo>
                  <a:pt x="385" y="419"/>
                </a:lnTo>
                <a:cubicBezTo>
                  <a:pt x="377" y="377"/>
                  <a:pt x="377" y="377"/>
                  <a:pt x="377" y="377"/>
                </a:cubicBezTo>
                <a:cubicBezTo>
                  <a:pt x="377" y="377"/>
                  <a:pt x="377" y="368"/>
                  <a:pt x="368" y="368"/>
                </a:cubicBezTo>
                <a:cubicBezTo>
                  <a:pt x="368" y="360"/>
                  <a:pt x="368" y="360"/>
                  <a:pt x="368" y="360"/>
                </a:cubicBezTo>
                <a:cubicBezTo>
                  <a:pt x="343" y="368"/>
                  <a:pt x="318" y="368"/>
                  <a:pt x="293" y="368"/>
                </a:cubicBezTo>
                <a:cubicBezTo>
                  <a:pt x="268" y="368"/>
                  <a:pt x="243" y="368"/>
                  <a:pt x="226" y="360"/>
                </a:cubicBezTo>
                <a:cubicBezTo>
                  <a:pt x="226" y="410"/>
                  <a:pt x="226" y="410"/>
                  <a:pt x="226" y="410"/>
                </a:cubicBezTo>
                <a:cubicBezTo>
                  <a:pt x="226" y="435"/>
                  <a:pt x="201" y="452"/>
                  <a:pt x="176" y="452"/>
                </a:cubicBezTo>
                <a:cubicBezTo>
                  <a:pt x="159" y="452"/>
                  <a:pt x="142" y="435"/>
                  <a:pt x="134" y="419"/>
                </a:cubicBezTo>
                <a:cubicBezTo>
                  <a:pt x="109" y="318"/>
                  <a:pt x="109" y="318"/>
                  <a:pt x="109" y="318"/>
                </a:cubicBezTo>
                <a:cubicBezTo>
                  <a:pt x="109" y="310"/>
                  <a:pt x="100" y="310"/>
                  <a:pt x="92" y="310"/>
                </a:cubicBezTo>
                <a:cubicBezTo>
                  <a:pt x="84" y="301"/>
                  <a:pt x="67" y="301"/>
                  <a:pt x="58" y="293"/>
                </a:cubicBezTo>
                <a:cubicBezTo>
                  <a:pt x="50" y="276"/>
                  <a:pt x="33" y="276"/>
                  <a:pt x="25" y="268"/>
                </a:cubicBezTo>
                <a:cubicBezTo>
                  <a:pt x="17" y="268"/>
                  <a:pt x="17" y="268"/>
                  <a:pt x="17" y="268"/>
                </a:cubicBezTo>
                <a:cubicBezTo>
                  <a:pt x="0" y="259"/>
                  <a:pt x="0" y="251"/>
                  <a:pt x="0" y="23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67"/>
                  <a:pt x="8" y="151"/>
                  <a:pt x="25" y="151"/>
                </a:cubicBezTo>
                <a:cubicBezTo>
                  <a:pt x="33" y="151"/>
                  <a:pt x="42" y="142"/>
                  <a:pt x="50" y="125"/>
                </a:cubicBezTo>
                <a:cubicBezTo>
                  <a:pt x="58" y="117"/>
                  <a:pt x="75" y="100"/>
                  <a:pt x="92" y="75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25"/>
                  <a:pt x="58" y="17"/>
                </a:cubicBezTo>
                <a:cubicBezTo>
                  <a:pt x="67" y="8"/>
                  <a:pt x="75" y="0"/>
                  <a:pt x="84" y="0"/>
                </a:cubicBezTo>
                <a:cubicBezTo>
                  <a:pt x="109" y="8"/>
                  <a:pt x="159" y="17"/>
                  <a:pt x="167" y="25"/>
                </a:cubicBezTo>
                <a:cubicBezTo>
                  <a:pt x="184" y="25"/>
                  <a:pt x="234" y="33"/>
                  <a:pt x="259" y="25"/>
                </a:cubicBezTo>
                <a:cubicBezTo>
                  <a:pt x="268" y="25"/>
                  <a:pt x="285" y="25"/>
                  <a:pt x="293" y="25"/>
                </a:cubicBezTo>
                <a:cubicBezTo>
                  <a:pt x="360" y="25"/>
                  <a:pt x="427" y="42"/>
                  <a:pt x="477" y="75"/>
                </a:cubicBezTo>
                <a:cubicBezTo>
                  <a:pt x="528" y="109"/>
                  <a:pt x="553" y="159"/>
                  <a:pt x="553" y="209"/>
                </a:cubicBezTo>
                <a:cubicBezTo>
                  <a:pt x="553" y="234"/>
                  <a:pt x="544" y="268"/>
                  <a:pt x="528" y="293"/>
                </a:cubicBezTo>
                <a:cubicBezTo>
                  <a:pt x="519" y="293"/>
                  <a:pt x="519" y="301"/>
                  <a:pt x="511" y="301"/>
                </a:cubicBezTo>
                <a:cubicBezTo>
                  <a:pt x="502" y="326"/>
                  <a:pt x="486" y="335"/>
                  <a:pt x="477" y="360"/>
                </a:cubicBezTo>
                <a:cubicBezTo>
                  <a:pt x="477" y="368"/>
                  <a:pt x="477" y="377"/>
                  <a:pt x="477" y="385"/>
                </a:cubicBezTo>
                <a:cubicBezTo>
                  <a:pt x="477" y="393"/>
                  <a:pt x="477" y="393"/>
                  <a:pt x="469" y="410"/>
                </a:cubicBezTo>
                <a:cubicBezTo>
                  <a:pt x="469" y="435"/>
                  <a:pt x="452" y="452"/>
                  <a:pt x="427" y="452"/>
                </a:cubicBezTo>
                <a:close/>
                <a:moveTo>
                  <a:pt x="410" y="410"/>
                </a:moveTo>
                <a:lnTo>
                  <a:pt x="410" y="410"/>
                </a:lnTo>
                <a:cubicBezTo>
                  <a:pt x="410" y="419"/>
                  <a:pt x="419" y="427"/>
                  <a:pt x="427" y="427"/>
                </a:cubicBezTo>
                <a:cubicBezTo>
                  <a:pt x="435" y="427"/>
                  <a:pt x="444" y="419"/>
                  <a:pt x="444" y="410"/>
                </a:cubicBezTo>
                <a:cubicBezTo>
                  <a:pt x="444" y="393"/>
                  <a:pt x="444" y="385"/>
                  <a:pt x="444" y="385"/>
                </a:cubicBezTo>
                <a:cubicBezTo>
                  <a:pt x="444" y="368"/>
                  <a:pt x="452" y="360"/>
                  <a:pt x="452" y="352"/>
                </a:cubicBezTo>
                <a:cubicBezTo>
                  <a:pt x="460" y="318"/>
                  <a:pt x="477" y="301"/>
                  <a:pt x="494" y="285"/>
                </a:cubicBezTo>
                <a:cubicBezTo>
                  <a:pt x="494" y="285"/>
                  <a:pt x="494" y="276"/>
                  <a:pt x="502" y="268"/>
                </a:cubicBezTo>
                <a:cubicBezTo>
                  <a:pt x="519" y="251"/>
                  <a:pt x="528" y="226"/>
                  <a:pt x="528" y="209"/>
                </a:cubicBezTo>
                <a:cubicBezTo>
                  <a:pt x="528" y="167"/>
                  <a:pt x="502" y="134"/>
                  <a:pt x="460" y="100"/>
                </a:cubicBezTo>
                <a:cubicBezTo>
                  <a:pt x="410" y="75"/>
                  <a:pt x="352" y="58"/>
                  <a:pt x="293" y="58"/>
                </a:cubicBezTo>
                <a:cubicBezTo>
                  <a:pt x="285" y="58"/>
                  <a:pt x="268" y="58"/>
                  <a:pt x="259" y="58"/>
                </a:cubicBezTo>
                <a:lnTo>
                  <a:pt x="259" y="58"/>
                </a:lnTo>
                <a:cubicBezTo>
                  <a:pt x="251" y="58"/>
                  <a:pt x="184" y="58"/>
                  <a:pt x="159" y="50"/>
                </a:cubicBezTo>
                <a:cubicBezTo>
                  <a:pt x="151" y="50"/>
                  <a:pt x="117" y="42"/>
                  <a:pt x="92" y="33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5" y="75"/>
                  <a:pt x="134" y="75"/>
                  <a:pt x="125" y="84"/>
                </a:cubicBezTo>
                <a:lnTo>
                  <a:pt x="125" y="92"/>
                </a:lnTo>
                <a:cubicBezTo>
                  <a:pt x="100" y="109"/>
                  <a:pt x="84" y="125"/>
                  <a:pt x="75" y="142"/>
                </a:cubicBezTo>
                <a:cubicBezTo>
                  <a:pt x="67" y="159"/>
                  <a:pt x="50" y="176"/>
                  <a:pt x="25" y="184"/>
                </a:cubicBezTo>
                <a:lnTo>
                  <a:pt x="25" y="184"/>
                </a:lnTo>
                <a:cubicBezTo>
                  <a:pt x="25" y="234"/>
                  <a:pt x="25" y="234"/>
                  <a:pt x="25" y="234"/>
                </a:cubicBezTo>
                <a:lnTo>
                  <a:pt x="25" y="234"/>
                </a:lnTo>
                <a:cubicBezTo>
                  <a:pt x="33" y="234"/>
                  <a:pt x="33" y="243"/>
                  <a:pt x="33" y="243"/>
                </a:cubicBezTo>
                <a:cubicBezTo>
                  <a:pt x="50" y="243"/>
                  <a:pt x="67" y="251"/>
                  <a:pt x="84" y="268"/>
                </a:cubicBezTo>
                <a:cubicBezTo>
                  <a:pt x="84" y="276"/>
                  <a:pt x="92" y="276"/>
                  <a:pt x="100" y="276"/>
                </a:cubicBezTo>
                <a:cubicBezTo>
                  <a:pt x="117" y="285"/>
                  <a:pt x="134" y="293"/>
                  <a:pt x="142" y="310"/>
                </a:cubicBezTo>
                <a:cubicBezTo>
                  <a:pt x="167" y="410"/>
                  <a:pt x="167" y="410"/>
                  <a:pt x="167" y="410"/>
                </a:cubicBezTo>
                <a:cubicBezTo>
                  <a:pt x="167" y="419"/>
                  <a:pt x="176" y="427"/>
                  <a:pt x="176" y="427"/>
                </a:cubicBezTo>
                <a:cubicBezTo>
                  <a:pt x="184" y="427"/>
                  <a:pt x="192" y="419"/>
                  <a:pt x="192" y="410"/>
                </a:cubicBezTo>
                <a:cubicBezTo>
                  <a:pt x="192" y="343"/>
                  <a:pt x="192" y="343"/>
                  <a:pt x="192" y="343"/>
                </a:cubicBezTo>
                <a:cubicBezTo>
                  <a:pt x="192" y="343"/>
                  <a:pt x="192" y="335"/>
                  <a:pt x="201" y="335"/>
                </a:cubicBezTo>
                <a:cubicBezTo>
                  <a:pt x="201" y="335"/>
                  <a:pt x="209" y="326"/>
                  <a:pt x="209" y="335"/>
                </a:cubicBezTo>
                <a:cubicBezTo>
                  <a:pt x="234" y="335"/>
                  <a:pt x="268" y="343"/>
                  <a:pt x="293" y="343"/>
                </a:cubicBezTo>
                <a:cubicBezTo>
                  <a:pt x="318" y="343"/>
                  <a:pt x="343" y="335"/>
                  <a:pt x="368" y="335"/>
                </a:cubicBezTo>
                <a:cubicBezTo>
                  <a:pt x="377" y="326"/>
                  <a:pt x="385" y="335"/>
                  <a:pt x="385" y="335"/>
                </a:cubicBezTo>
                <a:cubicBezTo>
                  <a:pt x="393" y="343"/>
                  <a:pt x="393" y="343"/>
                  <a:pt x="393" y="343"/>
                </a:cubicBezTo>
                <a:cubicBezTo>
                  <a:pt x="402" y="352"/>
                  <a:pt x="402" y="360"/>
                  <a:pt x="402" y="377"/>
                </a:cubicBezTo>
                <a:lnTo>
                  <a:pt x="410" y="4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34">
            <a:extLst>
              <a:ext uri="{FF2B5EF4-FFF2-40B4-BE49-F238E27FC236}">
                <a16:creationId xmlns:a16="http://schemas.microsoft.com/office/drawing/2014/main" id="{C72C5EB3-BEFC-DA4B-9D7B-1D5A6060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218" y="7344302"/>
            <a:ext cx="133046" cy="96341"/>
          </a:xfrm>
          <a:custGeom>
            <a:avLst/>
            <a:gdLst>
              <a:gd name="T0" fmla="*/ 8 w 126"/>
              <a:gd name="T1" fmla="*/ 92 h 93"/>
              <a:gd name="T2" fmla="*/ 8 w 126"/>
              <a:gd name="T3" fmla="*/ 92 h 93"/>
              <a:gd name="T4" fmla="*/ 0 w 126"/>
              <a:gd name="T5" fmla="*/ 84 h 93"/>
              <a:gd name="T6" fmla="*/ 8 w 126"/>
              <a:gd name="T7" fmla="*/ 67 h 93"/>
              <a:gd name="T8" fmla="*/ 42 w 126"/>
              <a:gd name="T9" fmla="*/ 59 h 93"/>
              <a:gd name="T10" fmla="*/ 33 w 126"/>
              <a:gd name="T11" fmla="*/ 50 h 93"/>
              <a:gd name="T12" fmla="*/ 33 w 126"/>
              <a:gd name="T13" fmla="*/ 17 h 93"/>
              <a:gd name="T14" fmla="*/ 58 w 126"/>
              <a:gd name="T15" fmla="*/ 0 h 93"/>
              <a:gd name="T16" fmla="*/ 84 w 126"/>
              <a:gd name="T17" fmla="*/ 17 h 93"/>
              <a:gd name="T18" fmla="*/ 84 w 126"/>
              <a:gd name="T19" fmla="*/ 42 h 93"/>
              <a:gd name="T20" fmla="*/ 117 w 126"/>
              <a:gd name="T21" fmla="*/ 42 h 93"/>
              <a:gd name="T22" fmla="*/ 125 w 126"/>
              <a:gd name="T23" fmla="*/ 42 h 93"/>
              <a:gd name="T24" fmla="*/ 117 w 126"/>
              <a:gd name="T25" fmla="*/ 59 h 93"/>
              <a:gd name="T26" fmla="*/ 84 w 126"/>
              <a:gd name="T27" fmla="*/ 59 h 93"/>
              <a:gd name="T28" fmla="*/ 67 w 126"/>
              <a:gd name="T29" fmla="*/ 59 h 93"/>
              <a:gd name="T30" fmla="*/ 42 w 126"/>
              <a:gd name="T31" fmla="*/ 76 h 93"/>
              <a:gd name="T32" fmla="*/ 17 w 126"/>
              <a:gd name="T33" fmla="*/ 84 h 93"/>
              <a:gd name="T34" fmla="*/ 8 w 126"/>
              <a:gd name="T35" fmla="*/ 92 h 93"/>
              <a:gd name="T36" fmla="*/ 58 w 126"/>
              <a:gd name="T37" fmla="*/ 25 h 93"/>
              <a:gd name="T38" fmla="*/ 58 w 126"/>
              <a:gd name="T39" fmla="*/ 25 h 93"/>
              <a:gd name="T40" fmla="*/ 58 w 126"/>
              <a:gd name="T41" fmla="*/ 25 h 93"/>
              <a:gd name="T42" fmla="*/ 50 w 126"/>
              <a:gd name="T43" fmla="*/ 25 h 93"/>
              <a:gd name="T44" fmla="*/ 50 w 126"/>
              <a:gd name="T45" fmla="*/ 34 h 93"/>
              <a:gd name="T46" fmla="*/ 58 w 126"/>
              <a:gd name="T47" fmla="*/ 42 h 93"/>
              <a:gd name="T48" fmla="*/ 67 w 126"/>
              <a:gd name="T49" fmla="*/ 34 h 93"/>
              <a:gd name="T50" fmla="*/ 67 w 126"/>
              <a:gd name="T51" fmla="*/ 25 h 93"/>
              <a:gd name="T52" fmla="*/ 58 w 126"/>
              <a:gd name="T53" fmla="*/ 25 h 93"/>
              <a:gd name="T54" fmla="*/ 67 w 126"/>
              <a:gd name="T55" fmla="*/ 25 h 93"/>
              <a:gd name="T56" fmla="*/ 67 w 126"/>
              <a:gd name="T57" fmla="*/ 2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6" h="93">
                <a:moveTo>
                  <a:pt x="8" y="92"/>
                </a:moveTo>
                <a:lnTo>
                  <a:pt x="8" y="92"/>
                </a:lnTo>
                <a:lnTo>
                  <a:pt x="0" y="84"/>
                </a:lnTo>
                <a:cubicBezTo>
                  <a:pt x="0" y="76"/>
                  <a:pt x="0" y="67"/>
                  <a:pt x="8" y="67"/>
                </a:cubicBezTo>
                <a:cubicBezTo>
                  <a:pt x="17" y="67"/>
                  <a:pt x="33" y="59"/>
                  <a:pt x="42" y="59"/>
                </a:cubicBezTo>
                <a:cubicBezTo>
                  <a:pt x="42" y="50"/>
                  <a:pt x="33" y="50"/>
                  <a:pt x="33" y="50"/>
                </a:cubicBezTo>
                <a:cubicBezTo>
                  <a:pt x="25" y="42"/>
                  <a:pt x="25" y="34"/>
                  <a:pt x="33" y="17"/>
                </a:cubicBezTo>
                <a:cubicBezTo>
                  <a:pt x="33" y="9"/>
                  <a:pt x="42" y="0"/>
                  <a:pt x="58" y="0"/>
                </a:cubicBezTo>
                <a:cubicBezTo>
                  <a:pt x="67" y="0"/>
                  <a:pt x="84" y="9"/>
                  <a:pt x="84" y="17"/>
                </a:cubicBezTo>
                <a:cubicBezTo>
                  <a:pt x="84" y="25"/>
                  <a:pt x="84" y="34"/>
                  <a:pt x="84" y="42"/>
                </a:cubicBezTo>
                <a:cubicBezTo>
                  <a:pt x="92" y="42"/>
                  <a:pt x="100" y="42"/>
                  <a:pt x="117" y="42"/>
                </a:cubicBezTo>
                <a:cubicBezTo>
                  <a:pt x="117" y="34"/>
                  <a:pt x="125" y="42"/>
                  <a:pt x="125" y="42"/>
                </a:cubicBezTo>
                <a:cubicBezTo>
                  <a:pt x="125" y="50"/>
                  <a:pt x="125" y="59"/>
                  <a:pt x="117" y="59"/>
                </a:cubicBezTo>
                <a:cubicBezTo>
                  <a:pt x="117" y="59"/>
                  <a:pt x="100" y="59"/>
                  <a:pt x="84" y="59"/>
                </a:cubicBezTo>
                <a:cubicBezTo>
                  <a:pt x="75" y="59"/>
                  <a:pt x="75" y="59"/>
                  <a:pt x="67" y="59"/>
                </a:cubicBezTo>
                <a:cubicBezTo>
                  <a:pt x="58" y="67"/>
                  <a:pt x="50" y="76"/>
                  <a:pt x="42" y="76"/>
                </a:cubicBezTo>
                <a:cubicBezTo>
                  <a:pt x="25" y="84"/>
                  <a:pt x="17" y="84"/>
                  <a:pt x="17" y="84"/>
                </a:cubicBezTo>
                <a:cubicBezTo>
                  <a:pt x="8" y="92"/>
                  <a:pt x="8" y="92"/>
                  <a:pt x="8" y="92"/>
                </a:cubicBezTo>
                <a:close/>
                <a:moveTo>
                  <a:pt x="58" y="25"/>
                </a:moveTo>
                <a:lnTo>
                  <a:pt x="58" y="25"/>
                </a:lnTo>
                <a:lnTo>
                  <a:pt x="58" y="25"/>
                </a:lnTo>
                <a:cubicBezTo>
                  <a:pt x="50" y="25"/>
                  <a:pt x="50" y="25"/>
                  <a:pt x="50" y="25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42"/>
                  <a:pt x="58" y="42"/>
                  <a:pt x="58" y="42"/>
                </a:cubicBezTo>
                <a:cubicBezTo>
                  <a:pt x="58" y="42"/>
                  <a:pt x="67" y="42"/>
                  <a:pt x="67" y="34"/>
                </a:cubicBezTo>
                <a:lnTo>
                  <a:pt x="67" y="25"/>
                </a:lnTo>
                <a:lnTo>
                  <a:pt x="58" y="25"/>
                </a:lnTo>
                <a:close/>
                <a:moveTo>
                  <a:pt x="67" y="25"/>
                </a:moveTo>
                <a:lnTo>
                  <a:pt x="67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35">
            <a:extLst>
              <a:ext uri="{FF2B5EF4-FFF2-40B4-BE49-F238E27FC236}">
                <a16:creationId xmlns:a16="http://schemas.microsoft.com/office/drawing/2014/main" id="{3FB80287-9D37-EE4A-A548-D90E7BA9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736" y="7413116"/>
            <a:ext cx="36702" cy="36702"/>
          </a:xfrm>
          <a:custGeom>
            <a:avLst/>
            <a:gdLst>
              <a:gd name="T0" fmla="*/ 0 w 34"/>
              <a:gd name="T1" fmla="*/ 17 h 35"/>
              <a:gd name="T2" fmla="*/ 0 w 34"/>
              <a:gd name="T3" fmla="*/ 17 h 35"/>
              <a:gd name="T4" fmla="*/ 16 w 34"/>
              <a:gd name="T5" fmla="*/ 0 h 35"/>
              <a:gd name="T6" fmla="*/ 33 w 34"/>
              <a:gd name="T7" fmla="*/ 17 h 35"/>
              <a:gd name="T8" fmla="*/ 16 w 34"/>
              <a:gd name="T9" fmla="*/ 34 h 35"/>
              <a:gd name="T10" fmla="*/ 0 w 34"/>
              <a:gd name="T11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35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25"/>
                  <a:pt x="25" y="34"/>
                  <a:pt x="16" y="34"/>
                </a:cubicBezTo>
                <a:cubicBezTo>
                  <a:pt x="8" y="34"/>
                  <a:pt x="0" y="25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36">
            <a:extLst>
              <a:ext uri="{FF2B5EF4-FFF2-40B4-BE49-F238E27FC236}">
                <a16:creationId xmlns:a16="http://schemas.microsoft.com/office/drawing/2014/main" id="{5AB46A82-E394-7B4C-B2B7-BE1630E6D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368" y="7353477"/>
            <a:ext cx="146807" cy="45877"/>
          </a:xfrm>
          <a:custGeom>
            <a:avLst/>
            <a:gdLst>
              <a:gd name="T0" fmla="*/ 125 w 143"/>
              <a:gd name="T1" fmla="*/ 41 h 42"/>
              <a:gd name="T2" fmla="*/ 125 w 143"/>
              <a:gd name="T3" fmla="*/ 41 h 42"/>
              <a:gd name="T4" fmla="*/ 125 w 143"/>
              <a:gd name="T5" fmla="*/ 41 h 42"/>
              <a:gd name="T6" fmla="*/ 67 w 143"/>
              <a:gd name="T7" fmla="*/ 33 h 42"/>
              <a:gd name="T8" fmla="*/ 25 w 143"/>
              <a:gd name="T9" fmla="*/ 33 h 42"/>
              <a:gd name="T10" fmla="*/ 8 w 143"/>
              <a:gd name="T11" fmla="*/ 25 h 42"/>
              <a:gd name="T12" fmla="*/ 16 w 143"/>
              <a:gd name="T13" fmla="*/ 8 h 42"/>
              <a:gd name="T14" fmla="*/ 67 w 143"/>
              <a:gd name="T15" fmla="*/ 0 h 42"/>
              <a:gd name="T16" fmla="*/ 134 w 143"/>
              <a:gd name="T17" fmla="*/ 16 h 42"/>
              <a:gd name="T18" fmla="*/ 142 w 143"/>
              <a:gd name="T19" fmla="*/ 33 h 42"/>
              <a:gd name="T20" fmla="*/ 125 w 143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" h="42">
                <a:moveTo>
                  <a:pt x="125" y="41"/>
                </a:moveTo>
                <a:lnTo>
                  <a:pt x="125" y="41"/>
                </a:lnTo>
                <a:lnTo>
                  <a:pt x="125" y="41"/>
                </a:lnTo>
                <a:cubicBezTo>
                  <a:pt x="100" y="41"/>
                  <a:pt x="92" y="33"/>
                  <a:pt x="67" y="33"/>
                </a:cubicBezTo>
                <a:cubicBezTo>
                  <a:pt x="58" y="33"/>
                  <a:pt x="33" y="33"/>
                  <a:pt x="25" y="33"/>
                </a:cubicBezTo>
                <a:cubicBezTo>
                  <a:pt x="16" y="33"/>
                  <a:pt x="8" y="33"/>
                  <a:pt x="8" y="25"/>
                </a:cubicBezTo>
                <a:cubicBezTo>
                  <a:pt x="0" y="16"/>
                  <a:pt x="8" y="8"/>
                  <a:pt x="16" y="8"/>
                </a:cubicBezTo>
                <a:cubicBezTo>
                  <a:pt x="33" y="0"/>
                  <a:pt x="58" y="0"/>
                  <a:pt x="67" y="0"/>
                </a:cubicBezTo>
                <a:cubicBezTo>
                  <a:pt x="92" y="8"/>
                  <a:pt x="109" y="8"/>
                  <a:pt x="134" y="16"/>
                </a:cubicBezTo>
                <a:cubicBezTo>
                  <a:pt x="142" y="16"/>
                  <a:pt x="142" y="25"/>
                  <a:pt x="142" y="33"/>
                </a:cubicBezTo>
                <a:cubicBezTo>
                  <a:pt x="142" y="41"/>
                  <a:pt x="134" y="41"/>
                  <a:pt x="1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37">
            <a:extLst>
              <a:ext uri="{FF2B5EF4-FFF2-40B4-BE49-F238E27FC236}">
                <a16:creationId xmlns:a16="http://schemas.microsoft.com/office/drawing/2014/main" id="{688CB400-7668-D643-80FD-1ED69EFF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368" y="7055273"/>
            <a:ext cx="211036" cy="211036"/>
          </a:xfrm>
          <a:custGeom>
            <a:avLst/>
            <a:gdLst>
              <a:gd name="T0" fmla="*/ 75 w 202"/>
              <a:gd name="T1" fmla="*/ 192 h 202"/>
              <a:gd name="T2" fmla="*/ 75 w 202"/>
              <a:gd name="T3" fmla="*/ 192 h 202"/>
              <a:gd name="T4" fmla="*/ 16 w 202"/>
              <a:gd name="T5" fmla="*/ 151 h 202"/>
              <a:gd name="T6" fmla="*/ 8 w 202"/>
              <a:gd name="T7" fmla="*/ 75 h 202"/>
              <a:gd name="T8" fmla="*/ 50 w 202"/>
              <a:gd name="T9" fmla="*/ 17 h 202"/>
              <a:gd name="T10" fmla="*/ 125 w 202"/>
              <a:gd name="T11" fmla="*/ 0 h 202"/>
              <a:gd name="T12" fmla="*/ 184 w 202"/>
              <a:gd name="T13" fmla="*/ 50 h 202"/>
              <a:gd name="T14" fmla="*/ 192 w 202"/>
              <a:gd name="T15" fmla="*/ 125 h 202"/>
              <a:gd name="T16" fmla="*/ 150 w 202"/>
              <a:gd name="T17" fmla="*/ 184 h 202"/>
              <a:gd name="T18" fmla="*/ 75 w 202"/>
              <a:gd name="T19" fmla="*/ 192 h 202"/>
              <a:gd name="T20" fmla="*/ 125 w 202"/>
              <a:gd name="T21" fmla="*/ 17 h 202"/>
              <a:gd name="T22" fmla="*/ 125 w 202"/>
              <a:gd name="T23" fmla="*/ 17 h 202"/>
              <a:gd name="T24" fmla="*/ 16 w 202"/>
              <a:gd name="T25" fmla="*/ 75 h 202"/>
              <a:gd name="T26" fmla="*/ 75 w 202"/>
              <a:gd name="T27" fmla="*/ 184 h 202"/>
              <a:gd name="T28" fmla="*/ 184 w 202"/>
              <a:gd name="T29" fmla="*/ 117 h 202"/>
              <a:gd name="T30" fmla="*/ 125 w 202"/>
              <a:gd name="T31" fmla="*/ 1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202">
                <a:moveTo>
                  <a:pt x="75" y="192"/>
                </a:moveTo>
                <a:lnTo>
                  <a:pt x="75" y="192"/>
                </a:lnTo>
                <a:cubicBezTo>
                  <a:pt x="50" y="184"/>
                  <a:pt x="33" y="167"/>
                  <a:pt x="16" y="151"/>
                </a:cubicBezTo>
                <a:cubicBezTo>
                  <a:pt x="0" y="125"/>
                  <a:pt x="0" y="100"/>
                  <a:pt x="8" y="75"/>
                </a:cubicBezTo>
                <a:cubicBezTo>
                  <a:pt x="16" y="50"/>
                  <a:pt x="25" y="25"/>
                  <a:pt x="50" y="17"/>
                </a:cubicBezTo>
                <a:cubicBezTo>
                  <a:pt x="75" y="0"/>
                  <a:pt x="100" y="0"/>
                  <a:pt x="125" y="0"/>
                </a:cubicBezTo>
                <a:cubicBezTo>
                  <a:pt x="150" y="8"/>
                  <a:pt x="176" y="25"/>
                  <a:pt x="184" y="50"/>
                </a:cubicBezTo>
                <a:cubicBezTo>
                  <a:pt x="201" y="75"/>
                  <a:pt x="201" y="100"/>
                  <a:pt x="192" y="125"/>
                </a:cubicBezTo>
                <a:cubicBezTo>
                  <a:pt x="192" y="151"/>
                  <a:pt x="176" y="167"/>
                  <a:pt x="150" y="184"/>
                </a:cubicBezTo>
                <a:cubicBezTo>
                  <a:pt x="125" y="201"/>
                  <a:pt x="100" y="201"/>
                  <a:pt x="75" y="192"/>
                </a:cubicBezTo>
                <a:close/>
                <a:moveTo>
                  <a:pt x="125" y="17"/>
                </a:moveTo>
                <a:lnTo>
                  <a:pt x="125" y="17"/>
                </a:lnTo>
                <a:cubicBezTo>
                  <a:pt x="75" y="0"/>
                  <a:pt x="33" y="33"/>
                  <a:pt x="16" y="75"/>
                </a:cubicBezTo>
                <a:cubicBezTo>
                  <a:pt x="8" y="125"/>
                  <a:pt x="33" y="167"/>
                  <a:pt x="75" y="184"/>
                </a:cubicBezTo>
                <a:cubicBezTo>
                  <a:pt x="125" y="192"/>
                  <a:pt x="176" y="167"/>
                  <a:pt x="184" y="117"/>
                </a:cubicBezTo>
                <a:cubicBezTo>
                  <a:pt x="201" y="75"/>
                  <a:pt x="167" y="25"/>
                  <a:pt x="12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38">
            <a:extLst>
              <a:ext uri="{FF2B5EF4-FFF2-40B4-BE49-F238E27FC236}">
                <a16:creationId xmlns:a16="http://schemas.microsoft.com/office/drawing/2014/main" id="{51B5EAD8-A248-4B4E-B66A-099BC47BA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719" y="7073624"/>
            <a:ext cx="174334" cy="174334"/>
          </a:xfrm>
          <a:custGeom>
            <a:avLst/>
            <a:gdLst>
              <a:gd name="T0" fmla="*/ 67 w 169"/>
              <a:gd name="T1" fmla="*/ 159 h 168"/>
              <a:gd name="T2" fmla="*/ 67 w 169"/>
              <a:gd name="T3" fmla="*/ 159 h 168"/>
              <a:gd name="T4" fmla="*/ 9 w 169"/>
              <a:gd name="T5" fmla="*/ 67 h 168"/>
              <a:gd name="T6" fmla="*/ 101 w 169"/>
              <a:gd name="T7" fmla="*/ 8 h 168"/>
              <a:gd name="T8" fmla="*/ 160 w 169"/>
              <a:gd name="T9" fmla="*/ 100 h 168"/>
              <a:gd name="T10" fmla="*/ 67 w 169"/>
              <a:gd name="T11" fmla="*/ 159 h 168"/>
              <a:gd name="T12" fmla="*/ 101 w 169"/>
              <a:gd name="T13" fmla="*/ 25 h 168"/>
              <a:gd name="T14" fmla="*/ 101 w 169"/>
              <a:gd name="T15" fmla="*/ 25 h 168"/>
              <a:gd name="T16" fmla="*/ 26 w 169"/>
              <a:gd name="T17" fmla="*/ 67 h 168"/>
              <a:gd name="T18" fmla="*/ 67 w 169"/>
              <a:gd name="T19" fmla="*/ 142 h 168"/>
              <a:gd name="T20" fmla="*/ 143 w 169"/>
              <a:gd name="T21" fmla="*/ 100 h 168"/>
              <a:gd name="T22" fmla="*/ 101 w 169"/>
              <a:gd name="T23" fmla="*/ 2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68">
                <a:moveTo>
                  <a:pt x="67" y="159"/>
                </a:moveTo>
                <a:lnTo>
                  <a:pt x="67" y="159"/>
                </a:lnTo>
                <a:cubicBezTo>
                  <a:pt x="26" y="142"/>
                  <a:pt x="0" y="100"/>
                  <a:pt x="9" y="67"/>
                </a:cubicBezTo>
                <a:cubicBezTo>
                  <a:pt x="26" y="25"/>
                  <a:pt x="67" y="0"/>
                  <a:pt x="101" y="8"/>
                </a:cubicBezTo>
                <a:cubicBezTo>
                  <a:pt x="143" y="16"/>
                  <a:pt x="168" y="58"/>
                  <a:pt x="160" y="100"/>
                </a:cubicBezTo>
                <a:cubicBezTo>
                  <a:pt x="151" y="142"/>
                  <a:pt x="109" y="167"/>
                  <a:pt x="67" y="159"/>
                </a:cubicBezTo>
                <a:close/>
                <a:moveTo>
                  <a:pt x="101" y="25"/>
                </a:moveTo>
                <a:lnTo>
                  <a:pt x="101" y="25"/>
                </a:lnTo>
                <a:cubicBezTo>
                  <a:pt x="67" y="8"/>
                  <a:pt x="34" y="33"/>
                  <a:pt x="26" y="67"/>
                </a:cubicBezTo>
                <a:cubicBezTo>
                  <a:pt x="17" y="100"/>
                  <a:pt x="34" y="134"/>
                  <a:pt x="67" y="142"/>
                </a:cubicBezTo>
                <a:cubicBezTo>
                  <a:pt x="101" y="150"/>
                  <a:pt x="134" y="134"/>
                  <a:pt x="143" y="100"/>
                </a:cubicBezTo>
                <a:cubicBezTo>
                  <a:pt x="151" y="67"/>
                  <a:pt x="134" y="33"/>
                  <a:pt x="101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39">
            <a:extLst>
              <a:ext uri="{FF2B5EF4-FFF2-40B4-BE49-F238E27FC236}">
                <a16:creationId xmlns:a16="http://schemas.microsoft.com/office/drawing/2014/main" id="{552D0310-3210-2646-905A-988568BA8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8" y="7124091"/>
            <a:ext cx="55053" cy="59639"/>
          </a:xfrm>
          <a:custGeom>
            <a:avLst/>
            <a:gdLst>
              <a:gd name="T0" fmla="*/ 17 w 51"/>
              <a:gd name="T1" fmla="*/ 58 h 59"/>
              <a:gd name="T2" fmla="*/ 17 w 51"/>
              <a:gd name="T3" fmla="*/ 58 h 59"/>
              <a:gd name="T4" fmla="*/ 0 w 51"/>
              <a:gd name="T5" fmla="*/ 50 h 59"/>
              <a:gd name="T6" fmla="*/ 0 w 51"/>
              <a:gd name="T7" fmla="*/ 50 h 59"/>
              <a:gd name="T8" fmla="*/ 8 w 51"/>
              <a:gd name="T9" fmla="*/ 50 h 59"/>
              <a:gd name="T10" fmla="*/ 25 w 51"/>
              <a:gd name="T11" fmla="*/ 58 h 59"/>
              <a:gd name="T12" fmla="*/ 34 w 51"/>
              <a:gd name="T13" fmla="*/ 50 h 59"/>
              <a:gd name="T14" fmla="*/ 25 w 51"/>
              <a:gd name="T15" fmla="*/ 33 h 59"/>
              <a:gd name="T16" fmla="*/ 17 w 51"/>
              <a:gd name="T17" fmla="*/ 25 h 59"/>
              <a:gd name="T18" fmla="*/ 8 w 51"/>
              <a:gd name="T19" fmla="*/ 17 h 59"/>
              <a:gd name="T20" fmla="*/ 25 w 51"/>
              <a:gd name="T21" fmla="*/ 0 h 59"/>
              <a:gd name="T22" fmla="*/ 50 w 51"/>
              <a:gd name="T23" fmla="*/ 8 h 59"/>
              <a:gd name="T24" fmla="*/ 50 w 51"/>
              <a:gd name="T25" fmla="*/ 17 h 59"/>
              <a:gd name="T26" fmla="*/ 42 w 51"/>
              <a:gd name="T27" fmla="*/ 17 h 59"/>
              <a:gd name="T28" fmla="*/ 25 w 51"/>
              <a:gd name="T29" fmla="*/ 8 h 59"/>
              <a:gd name="T30" fmla="*/ 17 w 51"/>
              <a:gd name="T31" fmla="*/ 17 h 59"/>
              <a:gd name="T32" fmla="*/ 25 w 51"/>
              <a:gd name="T33" fmla="*/ 25 h 59"/>
              <a:gd name="T34" fmla="*/ 42 w 51"/>
              <a:gd name="T35" fmla="*/ 42 h 59"/>
              <a:gd name="T36" fmla="*/ 42 w 51"/>
              <a:gd name="T37" fmla="*/ 50 h 59"/>
              <a:gd name="T38" fmla="*/ 34 w 51"/>
              <a:gd name="T39" fmla="*/ 58 h 59"/>
              <a:gd name="T40" fmla="*/ 17 w 51"/>
              <a:gd name="T4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59">
                <a:moveTo>
                  <a:pt x="17" y="58"/>
                </a:moveTo>
                <a:lnTo>
                  <a:pt x="17" y="58"/>
                </a:lnTo>
                <a:cubicBezTo>
                  <a:pt x="8" y="58"/>
                  <a:pt x="8" y="58"/>
                  <a:pt x="0" y="50"/>
                </a:cubicBezTo>
                <a:lnTo>
                  <a:pt x="0" y="50"/>
                </a:lnTo>
                <a:lnTo>
                  <a:pt x="8" y="50"/>
                </a:lnTo>
                <a:cubicBezTo>
                  <a:pt x="17" y="50"/>
                  <a:pt x="25" y="58"/>
                  <a:pt x="25" y="58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42"/>
                  <a:pt x="34" y="42"/>
                  <a:pt x="25" y="33"/>
                </a:cubicBezTo>
                <a:lnTo>
                  <a:pt x="17" y="25"/>
                </a:lnTo>
                <a:cubicBezTo>
                  <a:pt x="8" y="25"/>
                  <a:pt x="8" y="17"/>
                  <a:pt x="8" y="17"/>
                </a:cubicBezTo>
                <a:cubicBezTo>
                  <a:pt x="17" y="8"/>
                  <a:pt x="17" y="0"/>
                  <a:pt x="25" y="0"/>
                </a:cubicBezTo>
                <a:cubicBezTo>
                  <a:pt x="34" y="0"/>
                  <a:pt x="42" y="0"/>
                  <a:pt x="50" y="8"/>
                </a:cubicBezTo>
                <a:cubicBezTo>
                  <a:pt x="50" y="8"/>
                  <a:pt x="50" y="8"/>
                  <a:pt x="50" y="17"/>
                </a:cubicBezTo>
                <a:cubicBezTo>
                  <a:pt x="50" y="17"/>
                  <a:pt x="50" y="17"/>
                  <a:pt x="42" y="17"/>
                </a:cubicBezTo>
                <a:cubicBezTo>
                  <a:pt x="42" y="8"/>
                  <a:pt x="34" y="8"/>
                  <a:pt x="25" y="8"/>
                </a:cubicBezTo>
                <a:cubicBezTo>
                  <a:pt x="25" y="8"/>
                  <a:pt x="17" y="8"/>
                  <a:pt x="17" y="17"/>
                </a:cubicBezTo>
                <a:lnTo>
                  <a:pt x="25" y="25"/>
                </a:lnTo>
                <a:cubicBezTo>
                  <a:pt x="34" y="33"/>
                  <a:pt x="34" y="33"/>
                  <a:pt x="42" y="42"/>
                </a:cubicBezTo>
                <a:cubicBezTo>
                  <a:pt x="42" y="42"/>
                  <a:pt x="42" y="42"/>
                  <a:pt x="42" y="50"/>
                </a:cubicBezTo>
                <a:cubicBezTo>
                  <a:pt x="42" y="58"/>
                  <a:pt x="34" y="58"/>
                  <a:pt x="34" y="58"/>
                </a:cubicBezTo>
                <a:cubicBezTo>
                  <a:pt x="25" y="58"/>
                  <a:pt x="25" y="58"/>
                  <a:pt x="17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40">
            <a:extLst>
              <a:ext uri="{FF2B5EF4-FFF2-40B4-BE49-F238E27FC236}">
                <a16:creationId xmlns:a16="http://schemas.microsoft.com/office/drawing/2014/main" id="{0890E299-3B53-6E46-9B82-5EDC8F5F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60" y="7110326"/>
            <a:ext cx="9175" cy="18351"/>
          </a:xfrm>
          <a:custGeom>
            <a:avLst/>
            <a:gdLst>
              <a:gd name="T0" fmla="*/ 0 w 9"/>
              <a:gd name="T1" fmla="*/ 17 h 18"/>
              <a:gd name="T2" fmla="*/ 0 w 9"/>
              <a:gd name="T3" fmla="*/ 17 h 18"/>
              <a:gd name="T4" fmla="*/ 0 w 9"/>
              <a:gd name="T5" fmla="*/ 8 h 18"/>
              <a:gd name="T6" fmla="*/ 0 w 9"/>
              <a:gd name="T7" fmla="*/ 8 h 18"/>
              <a:gd name="T8" fmla="*/ 8 w 9"/>
              <a:gd name="T9" fmla="*/ 0 h 18"/>
              <a:gd name="T10" fmla="*/ 8 w 9"/>
              <a:gd name="T11" fmla="*/ 8 h 18"/>
              <a:gd name="T12" fmla="*/ 8 w 9"/>
              <a:gd name="T13" fmla="*/ 17 h 18"/>
              <a:gd name="T14" fmla="*/ 0 w 9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8"/>
                </a:cubicBezTo>
                <a:lnTo>
                  <a:pt x="0" y="8"/>
                </a:lnTo>
                <a:cubicBezTo>
                  <a:pt x="0" y="0"/>
                  <a:pt x="0" y="0"/>
                  <a:pt x="8" y="0"/>
                </a:cubicBezTo>
                <a:lnTo>
                  <a:pt x="8" y="8"/>
                </a:lnTo>
                <a:cubicBezTo>
                  <a:pt x="8" y="17"/>
                  <a:pt x="8" y="17"/>
                  <a:pt x="8" y="17"/>
                </a:cubicBezTo>
                <a:lnTo>
                  <a:pt x="0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41">
            <a:extLst>
              <a:ext uri="{FF2B5EF4-FFF2-40B4-BE49-F238E27FC236}">
                <a16:creationId xmlns:a16="http://schemas.microsoft.com/office/drawing/2014/main" id="{9F590348-65BD-FA43-8790-D0968168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533" y="7197494"/>
            <a:ext cx="9175" cy="9175"/>
          </a:xfrm>
          <a:custGeom>
            <a:avLst/>
            <a:gdLst>
              <a:gd name="T0" fmla="*/ 9 w 10"/>
              <a:gd name="T1" fmla="*/ 8 h 9"/>
              <a:gd name="T2" fmla="*/ 9 w 10"/>
              <a:gd name="T3" fmla="*/ 8 h 9"/>
              <a:gd name="T4" fmla="*/ 0 w 10"/>
              <a:gd name="T5" fmla="*/ 8 h 9"/>
              <a:gd name="T6" fmla="*/ 9 w 10"/>
              <a:gd name="T7" fmla="*/ 0 h 9"/>
              <a:gd name="T8" fmla="*/ 9 w 10"/>
              <a:gd name="T9" fmla="*/ 0 h 9"/>
              <a:gd name="T10" fmla="*/ 9 w 10"/>
              <a:gd name="T11" fmla="*/ 0 h 9"/>
              <a:gd name="T12" fmla="*/ 9 w 10"/>
              <a:gd name="T13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9" y="8"/>
                </a:moveTo>
                <a:lnTo>
                  <a:pt x="9" y="8"/>
                </a:lnTo>
                <a:lnTo>
                  <a:pt x="0" y="8"/>
                </a:ln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8"/>
                  <a:pt x="9" y="8"/>
                  <a:pt x="9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42">
            <a:extLst>
              <a:ext uri="{FF2B5EF4-FFF2-40B4-BE49-F238E27FC236}">
                <a16:creationId xmlns:a16="http://schemas.microsoft.com/office/drawing/2014/main" id="{8C0E6FB9-012E-3949-A9B4-85A6E737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5141" y="7110326"/>
            <a:ext cx="55053" cy="656047"/>
          </a:xfrm>
          <a:custGeom>
            <a:avLst/>
            <a:gdLst>
              <a:gd name="T0" fmla="*/ 25 w 51"/>
              <a:gd name="T1" fmla="*/ 628 h 629"/>
              <a:gd name="T2" fmla="*/ 25 w 51"/>
              <a:gd name="T3" fmla="*/ 628 h 629"/>
              <a:gd name="T4" fmla="*/ 25 w 51"/>
              <a:gd name="T5" fmla="*/ 628 h 629"/>
              <a:gd name="T6" fmla="*/ 0 w 51"/>
              <a:gd name="T7" fmla="*/ 603 h 629"/>
              <a:gd name="T8" fmla="*/ 0 w 51"/>
              <a:gd name="T9" fmla="*/ 25 h 629"/>
              <a:gd name="T10" fmla="*/ 25 w 51"/>
              <a:gd name="T11" fmla="*/ 0 h 629"/>
              <a:gd name="T12" fmla="*/ 25 w 51"/>
              <a:gd name="T13" fmla="*/ 0 h 629"/>
              <a:gd name="T14" fmla="*/ 50 w 51"/>
              <a:gd name="T15" fmla="*/ 25 h 629"/>
              <a:gd name="T16" fmla="*/ 50 w 51"/>
              <a:gd name="T17" fmla="*/ 603 h 629"/>
              <a:gd name="T18" fmla="*/ 25 w 51"/>
              <a:gd name="T19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629">
                <a:moveTo>
                  <a:pt x="25" y="628"/>
                </a:moveTo>
                <a:lnTo>
                  <a:pt x="25" y="628"/>
                </a:lnTo>
                <a:lnTo>
                  <a:pt x="25" y="628"/>
                </a:lnTo>
                <a:cubicBezTo>
                  <a:pt x="8" y="628"/>
                  <a:pt x="0" y="620"/>
                  <a:pt x="0" y="60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0" y="8"/>
                  <a:pt x="50" y="25"/>
                </a:cubicBezTo>
                <a:cubicBezTo>
                  <a:pt x="50" y="603"/>
                  <a:pt x="50" y="603"/>
                  <a:pt x="50" y="603"/>
                </a:cubicBezTo>
                <a:cubicBezTo>
                  <a:pt x="50" y="620"/>
                  <a:pt x="33" y="628"/>
                  <a:pt x="25" y="6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43">
            <a:extLst>
              <a:ext uri="{FF2B5EF4-FFF2-40B4-BE49-F238E27FC236}">
                <a16:creationId xmlns:a16="http://schemas.microsoft.com/office/drawing/2014/main" id="{0AE64E3E-C925-F24D-9C4A-B77EDB572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5141" y="7715907"/>
            <a:ext cx="656044" cy="45877"/>
          </a:xfrm>
          <a:custGeom>
            <a:avLst/>
            <a:gdLst>
              <a:gd name="T0" fmla="*/ 25 w 629"/>
              <a:gd name="T1" fmla="*/ 42 h 43"/>
              <a:gd name="T2" fmla="*/ 25 w 629"/>
              <a:gd name="T3" fmla="*/ 42 h 43"/>
              <a:gd name="T4" fmla="*/ 0 w 629"/>
              <a:gd name="T5" fmla="*/ 17 h 43"/>
              <a:gd name="T6" fmla="*/ 25 w 629"/>
              <a:gd name="T7" fmla="*/ 0 h 43"/>
              <a:gd name="T8" fmla="*/ 603 w 629"/>
              <a:gd name="T9" fmla="*/ 0 h 43"/>
              <a:gd name="T10" fmla="*/ 628 w 629"/>
              <a:gd name="T11" fmla="*/ 17 h 43"/>
              <a:gd name="T12" fmla="*/ 603 w 629"/>
              <a:gd name="T13" fmla="*/ 42 h 43"/>
              <a:gd name="T14" fmla="*/ 25 w 629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9" h="43">
                <a:moveTo>
                  <a:pt x="25" y="42"/>
                </a:moveTo>
                <a:lnTo>
                  <a:pt x="25" y="42"/>
                </a:ln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620" y="0"/>
                  <a:pt x="628" y="9"/>
                  <a:pt x="628" y="17"/>
                </a:cubicBezTo>
                <a:cubicBezTo>
                  <a:pt x="628" y="34"/>
                  <a:pt x="620" y="42"/>
                  <a:pt x="603" y="42"/>
                </a:cubicBezTo>
                <a:lnTo>
                  <a:pt x="25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44">
            <a:extLst>
              <a:ext uri="{FF2B5EF4-FFF2-40B4-BE49-F238E27FC236}">
                <a16:creationId xmlns:a16="http://schemas.microsoft.com/office/drawing/2014/main" id="{C10390ED-FFCF-FC45-8ED0-BDD3EF40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9008" y="7472758"/>
            <a:ext cx="165158" cy="289026"/>
          </a:xfrm>
          <a:custGeom>
            <a:avLst/>
            <a:gdLst>
              <a:gd name="T0" fmla="*/ 142 w 160"/>
              <a:gd name="T1" fmla="*/ 276 h 277"/>
              <a:gd name="T2" fmla="*/ 142 w 160"/>
              <a:gd name="T3" fmla="*/ 276 h 277"/>
              <a:gd name="T4" fmla="*/ 25 w 160"/>
              <a:gd name="T5" fmla="*/ 276 h 277"/>
              <a:gd name="T6" fmla="*/ 0 w 160"/>
              <a:gd name="T7" fmla="*/ 251 h 277"/>
              <a:gd name="T8" fmla="*/ 0 w 160"/>
              <a:gd name="T9" fmla="*/ 25 h 277"/>
              <a:gd name="T10" fmla="*/ 25 w 160"/>
              <a:gd name="T11" fmla="*/ 0 h 277"/>
              <a:gd name="T12" fmla="*/ 142 w 160"/>
              <a:gd name="T13" fmla="*/ 0 h 277"/>
              <a:gd name="T14" fmla="*/ 159 w 160"/>
              <a:gd name="T15" fmla="*/ 25 h 277"/>
              <a:gd name="T16" fmla="*/ 159 w 160"/>
              <a:gd name="T17" fmla="*/ 251 h 277"/>
              <a:gd name="T18" fmla="*/ 142 w 160"/>
              <a:gd name="T19" fmla="*/ 276 h 277"/>
              <a:gd name="T20" fmla="*/ 42 w 160"/>
              <a:gd name="T21" fmla="*/ 234 h 277"/>
              <a:gd name="T22" fmla="*/ 42 w 160"/>
              <a:gd name="T23" fmla="*/ 234 h 277"/>
              <a:gd name="T24" fmla="*/ 118 w 160"/>
              <a:gd name="T25" fmla="*/ 234 h 277"/>
              <a:gd name="T26" fmla="*/ 118 w 160"/>
              <a:gd name="T27" fmla="*/ 42 h 277"/>
              <a:gd name="T28" fmla="*/ 42 w 160"/>
              <a:gd name="T29" fmla="*/ 42 h 277"/>
              <a:gd name="T30" fmla="*/ 42 w 160"/>
              <a:gd name="T31" fmla="*/ 23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277">
                <a:moveTo>
                  <a:pt x="142" y="276"/>
                </a:moveTo>
                <a:lnTo>
                  <a:pt x="142" y="276"/>
                </a:lnTo>
                <a:cubicBezTo>
                  <a:pt x="25" y="276"/>
                  <a:pt x="25" y="276"/>
                  <a:pt x="25" y="276"/>
                </a:cubicBezTo>
                <a:cubicBezTo>
                  <a:pt x="8" y="276"/>
                  <a:pt x="0" y="268"/>
                  <a:pt x="0" y="2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59" y="8"/>
                  <a:pt x="159" y="25"/>
                </a:cubicBezTo>
                <a:cubicBezTo>
                  <a:pt x="159" y="251"/>
                  <a:pt x="159" y="251"/>
                  <a:pt x="159" y="251"/>
                </a:cubicBezTo>
                <a:cubicBezTo>
                  <a:pt x="159" y="268"/>
                  <a:pt x="151" y="276"/>
                  <a:pt x="142" y="276"/>
                </a:cubicBezTo>
                <a:close/>
                <a:moveTo>
                  <a:pt x="42" y="234"/>
                </a:moveTo>
                <a:lnTo>
                  <a:pt x="42" y="234"/>
                </a:lnTo>
                <a:cubicBezTo>
                  <a:pt x="118" y="234"/>
                  <a:pt x="118" y="234"/>
                  <a:pt x="118" y="234"/>
                </a:cubicBezTo>
                <a:cubicBezTo>
                  <a:pt x="118" y="42"/>
                  <a:pt x="118" y="42"/>
                  <a:pt x="118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2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45">
            <a:extLst>
              <a:ext uri="{FF2B5EF4-FFF2-40B4-BE49-F238E27FC236}">
                <a16:creationId xmlns:a16="http://schemas.microsoft.com/office/drawing/2014/main" id="{CAEE91B7-C38A-9C40-B581-D61BF797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289" y="7353477"/>
            <a:ext cx="165158" cy="408307"/>
          </a:xfrm>
          <a:custGeom>
            <a:avLst/>
            <a:gdLst>
              <a:gd name="T0" fmla="*/ 134 w 159"/>
              <a:gd name="T1" fmla="*/ 393 h 394"/>
              <a:gd name="T2" fmla="*/ 134 w 159"/>
              <a:gd name="T3" fmla="*/ 393 h 394"/>
              <a:gd name="T4" fmla="*/ 24 w 159"/>
              <a:gd name="T5" fmla="*/ 393 h 394"/>
              <a:gd name="T6" fmla="*/ 0 w 159"/>
              <a:gd name="T7" fmla="*/ 368 h 394"/>
              <a:gd name="T8" fmla="*/ 0 w 159"/>
              <a:gd name="T9" fmla="*/ 25 h 394"/>
              <a:gd name="T10" fmla="*/ 24 w 159"/>
              <a:gd name="T11" fmla="*/ 0 h 394"/>
              <a:gd name="T12" fmla="*/ 134 w 159"/>
              <a:gd name="T13" fmla="*/ 0 h 394"/>
              <a:gd name="T14" fmla="*/ 158 w 159"/>
              <a:gd name="T15" fmla="*/ 25 h 394"/>
              <a:gd name="T16" fmla="*/ 158 w 159"/>
              <a:gd name="T17" fmla="*/ 368 h 394"/>
              <a:gd name="T18" fmla="*/ 134 w 159"/>
              <a:gd name="T19" fmla="*/ 393 h 394"/>
              <a:gd name="T20" fmla="*/ 41 w 159"/>
              <a:gd name="T21" fmla="*/ 351 h 394"/>
              <a:gd name="T22" fmla="*/ 41 w 159"/>
              <a:gd name="T23" fmla="*/ 351 h 394"/>
              <a:gd name="T24" fmla="*/ 117 w 159"/>
              <a:gd name="T25" fmla="*/ 351 h 394"/>
              <a:gd name="T26" fmla="*/ 117 w 159"/>
              <a:gd name="T27" fmla="*/ 41 h 394"/>
              <a:gd name="T28" fmla="*/ 41 w 159"/>
              <a:gd name="T29" fmla="*/ 41 h 394"/>
              <a:gd name="T30" fmla="*/ 41 w 159"/>
              <a:gd name="T31" fmla="*/ 35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394">
                <a:moveTo>
                  <a:pt x="134" y="393"/>
                </a:moveTo>
                <a:lnTo>
                  <a:pt x="134" y="393"/>
                </a:lnTo>
                <a:cubicBezTo>
                  <a:pt x="24" y="393"/>
                  <a:pt x="24" y="393"/>
                  <a:pt x="24" y="393"/>
                </a:cubicBezTo>
                <a:cubicBezTo>
                  <a:pt x="8" y="393"/>
                  <a:pt x="0" y="385"/>
                  <a:pt x="0" y="36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0" y="0"/>
                  <a:pt x="158" y="8"/>
                  <a:pt x="158" y="25"/>
                </a:cubicBezTo>
                <a:cubicBezTo>
                  <a:pt x="158" y="368"/>
                  <a:pt x="158" y="368"/>
                  <a:pt x="158" y="368"/>
                </a:cubicBezTo>
                <a:cubicBezTo>
                  <a:pt x="158" y="385"/>
                  <a:pt x="150" y="393"/>
                  <a:pt x="134" y="393"/>
                </a:cubicBezTo>
                <a:close/>
                <a:moveTo>
                  <a:pt x="41" y="351"/>
                </a:moveTo>
                <a:lnTo>
                  <a:pt x="41" y="351"/>
                </a:lnTo>
                <a:cubicBezTo>
                  <a:pt x="117" y="351"/>
                  <a:pt x="117" y="351"/>
                  <a:pt x="117" y="351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3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46">
            <a:extLst>
              <a:ext uri="{FF2B5EF4-FFF2-40B4-BE49-F238E27FC236}">
                <a16:creationId xmlns:a16="http://schemas.microsoft.com/office/drawing/2014/main" id="{03CBD744-8FE8-7E4F-8013-904BA50B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60" y="7394765"/>
            <a:ext cx="165158" cy="367019"/>
          </a:xfrm>
          <a:custGeom>
            <a:avLst/>
            <a:gdLst>
              <a:gd name="T0" fmla="*/ 134 w 160"/>
              <a:gd name="T1" fmla="*/ 352 h 353"/>
              <a:gd name="T2" fmla="*/ 134 w 160"/>
              <a:gd name="T3" fmla="*/ 352 h 353"/>
              <a:gd name="T4" fmla="*/ 17 w 160"/>
              <a:gd name="T5" fmla="*/ 352 h 353"/>
              <a:gd name="T6" fmla="*/ 0 w 160"/>
              <a:gd name="T7" fmla="*/ 327 h 353"/>
              <a:gd name="T8" fmla="*/ 0 w 160"/>
              <a:gd name="T9" fmla="*/ 17 h 353"/>
              <a:gd name="T10" fmla="*/ 17 w 160"/>
              <a:gd name="T11" fmla="*/ 0 h 353"/>
              <a:gd name="T12" fmla="*/ 134 w 160"/>
              <a:gd name="T13" fmla="*/ 0 h 353"/>
              <a:gd name="T14" fmla="*/ 159 w 160"/>
              <a:gd name="T15" fmla="*/ 17 h 353"/>
              <a:gd name="T16" fmla="*/ 159 w 160"/>
              <a:gd name="T17" fmla="*/ 327 h 353"/>
              <a:gd name="T18" fmla="*/ 134 w 160"/>
              <a:gd name="T19" fmla="*/ 352 h 353"/>
              <a:gd name="T20" fmla="*/ 41 w 160"/>
              <a:gd name="T21" fmla="*/ 310 h 353"/>
              <a:gd name="T22" fmla="*/ 41 w 160"/>
              <a:gd name="T23" fmla="*/ 310 h 353"/>
              <a:gd name="T24" fmla="*/ 117 w 160"/>
              <a:gd name="T25" fmla="*/ 310 h 353"/>
              <a:gd name="T26" fmla="*/ 117 w 160"/>
              <a:gd name="T27" fmla="*/ 42 h 353"/>
              <a:gd name="T28" fmla="*/ 41 w 160"/>
              <a:gd name="T29" fmla="*/ 42 h 353"/>
              <a:gd name="T30" fmla="*/ 41 w 160"/>
              <a:gd name="T31" fmla="*/ 31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353">
                <a:moveTo>
                  <a:pt x="134" y="352"/>
                </a:moveTo>
                <a:lnTo>
                  <a:pt x="134" y="352"/>
                </a:lnTo>
                <a:cubicBezTo>
                  <a:pt x="17" y="352"/>
                  <a:pt x="17" y="352"/>
                  <a:pt x="17" y="352"/>
                </a:cubicBezTo>
                <a:cubicBezTo>
                  <a:pt x="8" y="352"/>
                  <a:pt x="0" y="344"/>
                  <a:pt x="0" y="32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1" y="0"/>
                  <a:pt x="159" y="9"/>
                  <a:pt x="159" y="17"/>
                </a:cubicBezTo>
                <a:cubicBezTo>
                  <a:pt x="159" y="327"/>
                  <a:pt x="159" y="327"/>
                  <a:pt x="159" y="327"/>
                </a:cubicBezTo>
                <a:cubicBezTo>
                  <a:pt x="159" y="344"/>
                  <a:pt x="151" y="352"/>
                  <a:pt x="134" y="352"/>
                </a:cubicBezTo>
                <a:close/>
                <a:moveTo>
                  <a:pt x="41" y="310"/>
                </a:moveTo>
                <a:lnTo>
                  <a:pt x="41" y="310"/>
                </a:lnTo>
                <a:cubicBezTo>
                  <a:pt x="117" y="310"/>
                  <a:pt x="117" y="310"/>
                  <a:pt x="117" y="310"/>
                </a:cubicBezTo>
                <a:cubicBezTo>
                  <a:pt x="117" y="42"/>
                  <a:pt x="117" y="42"/>
                  <a:pt x="117" y="42"/>
                </a:cubicBezTo>
                <a:cubicBezTo>
                  <a:pt x="41" y="42"/>
                  <a:pt x="41" y="42"/>
                  <a:pt x="41" y="42"/>
                </a:cubicBezTo>
                <a:lnTo>
                  <a:pt x="41" y="3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47">
            <a:extLst>
              <a:ext uri="{FF2B5EF4-FFF2-40B4-BE49-F238E27FC236}">
                <a16:creationId xmlns:a16="http://schemas.microsoft.com/office/drawing/2014/main" id="{E66ECE12-701A-E748-BD9D-1C96F684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8650" y="7114915"/>
            <a:ext cx="463360" cy="229387"/>
          </a:xfrm>
          <a:custGeom>
            <a:avLst/>
            <a:gdLst>
              <a:gd name="T0" fmla="*/ 16 w 445"/>
              <a:gd name="T1" fmla="*/ 218 h 219"/>
              <a:gd name="T2" fmla="*/ 16 w 445"/>
              <a:gd name="T3" fmla="*/ 218 h 219"/>
              <a:gd name="T4" fmla="*/ 0 w 445"/>
              <a:gd name="T5" fmla="*/ 218 h 219"/>
              <a:gd name="T6" fmla="*/ 0 w 445"/>
              <a:gd name="T7" fmla="*/ 193 h 219"/>
              <a:gd name="T8" fmla="*/ 126 w 445"/>
              <a:gd name="T9" fmla="*/ 76 h 219"/>
              <a:gd name="T10" fmla="*/ 150 w 445"/>
              <a:gd name="T11" fmla="*/ 76 h 219"/>
              <a:gd name="T12" fmla="*/ 260 w 445"/>
              <a:gd name="T13" fmla="*/ 185 h 219"/>
              <a:gd name="T14" fmla="*/ 418 w 445"/>
              <a:gd name="T15" fmla="*/ 9 h 219"/>
              <a:gd name="T16" fmla="*/ 435 w 445"/>
              <a:gd name="T17" fmla="*/ 9 h 219"/>
              <a:gd name="T18" fmla="*/ 435 w 445"/>
              <a:gd name="T19" fmla="*/ 26 h 219"/>
              <a:gd name="T20" fmla="*/ 276 w 445"/>
              <a:gd name="T21" fmla="*/ 218 h 219"/>
              <a:gd name="T22" fmla="*/ 268 w 445"/>
              <a:gd name="T23" fmla="*/ 218 h 219"/>
              <a:gd name="T24" fmla="*/ 251 w 445"/>
              <a:gd name="T25" fmla="*/ 218 h 219"/>
              <a:gd name="T26" fmla="*/ 134 w 445"/>
              <a:gd name="T27" fmla="*/ 109 h 219"/>
              <a:gd name="T28" fmla="*/ 25 w 445"/>
              <a:gd name="T29" fmla="*/ 218 h 219"/>
              <a:gd name="T30" fmla="*/ 16 w 445"/>
              <a:gd name="T3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5" h="219">
                <a:moveTo>
                  <a:pt x="16" y="218"/>
                </a:moveTo>
                <a:lnTo>
                  <a:pt x="16" y="218"/>
                </a:lnTo>
                <a:cubicBezTo>
                  <a:pt x="8" y="218"/>
                  <a:pt x="8" y="218"/>
                  <a:pt x="0" y="218"/>
                </a:cubicBezTo>
                <a:cubicBezTo>
                  <a:pt x="0" y="210"/>
                  <a:pt x="0" y="201"/>
                  <a:pt x="0" y="193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34" y="76"/>
                  <a:pt x="142" y="76"/>
                  <a:pt x="150" y="76"/>
                </a:cubicBezTo>
                <a:cubicBezTo>
                  <a:pt x="260" y="185"/>
                  <a:pt x="260" y="185"/>
                  <a:pt x="260" y="185"/>
                </a:cubicBezTo>
                <a:cubicBezTo>
                  <a:pt x="418" y="9"/>
                  <a:pt x="418" y="9"/>
                  <a:pt x="418" y="9"/>
                </a:cubicBezTo>
                <a:cubicBezTo>
                  <a:pt x="418" y="0"/>
                  <a:pt x="427" y="0"/>
                  <a:pt x="435" y="9"/>
                </a:cubicBezTo>
                <a:cubicBezTo>
                  <a:pt x="444" y="9"/>
                  <a:pt x="444" y="17"/>
                  <a:pt x="435" y="26"/>
                </a:cubicBezTo>
                <a:cubicBezTo>
                  <a:pt x="276" y="218"/>
                  <a:pt x="276" y="218"/>
                  <a:pt x="276" y="218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60" y="218"/>
                  <a:pt x="260" y="218"/>
                  <a:pt x="251" y="218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25" y="218"/>
                  <a:pt x="25" y="218"/>
                  <a:pt x="25" y="218"/>
                </a:cubicBezTo>
                <a:cubicBezTo>
                  <a:pt x="16" y="218"/>
                  <a:pt x="16" y="218"/>
                  <a:pt x="16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48">
            <a:extLst>
              <a:ext uri="{FF2B5EF4-FFF2-40B4-BE49-F238E27FC236}">
                <a16:creationId xmlns:a16="http://schemas.microsoft.com/office/drawing/2014/main" id="{567BFC6C-54CB-9043-829C-DA955654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5308" y="7114915"/>
            <a:ext cx="45877" cy="123867"/>
          </a:xfrm>
          <a:custGeom>
            <a:avLst/>
            <a:gdLst>
              <a:gd name="T0" fmla="*/ 25 w 43"/>
              <a:gd name="T1" fmla="*/ 118 h 119"/>
              <a:gd name="T2" fmla="*/ 25 w 43"/>
              <a:gd name="T3" fmla="*/ 118 h 119"/>
              <a:gd name="T4" fmla="*/ 8 w 43"/>
              <a:gd name="T5" fmla="*/ 101 h 119"/>
              <a:gd name="T6" fmla="*/ 0 w 43"/>
              <a:gd name="T7" fmla="*/ 17 h 119"/>
              <a:gd name="T8" fmla="*/ 17 w 43"/>
              <a:gd name="T9" fmla="*/ 0 h 119"/>
              <a:gd name="T10" fmla="*/ 34 w 43"/>
              <a:gd name="T11" fmla="*/ 17 h 119"/>
              <a:gd name="T12" fmla="*/ 42 w 43"/>
              <a:gd name="T13" fmla="*/ 101 h 119"/>
              <a:gd name="T14" fmla="*/ 25 w 43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9">
                <a:moveTo>
                  <a:pt x="25" y="118"/>
                </a:moveTo>
                <a:lnTo>
                  <a:pt x="25" y="118"/>
                </a:lnTo>
                <a:cubicBezTo>
                  <a:pt x="17" y="118"/>
                  <a:pt x="8" y="109"/>
                  <a:pt x="8" y="10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2" y="109"/>
                  <a:pt x="34" y="118"/>
                  <a:pt x="25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49">
            <a:extLst>
              <a:ext uri="{FF2B5EF4-FFF2-40B4-BE49-F238E27FC236}">
                <a16:creationId xmlns:a16="http://schemas.microsoft.com/office/drawing/2014/main" id="{69F5DCE9-347B-3A47-A664-87608E20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143" y="7114915"/>
            <a:ext cx="123867" cy="36702"/>
          </a:xfrm>
          <a:custGeom>
            <a:avLst/>
            <a:gdLst>
              <a:gd name="T0" fmla="*/ 16 w 118"/>
              <a:gd name="T1" fmla="*/ 34 h 35"/>
              <a:gd name="T2" fmla="*/ 16 w 118"/>
              <a:gd name="T3" fmla="*/ 34 h 35"/>
              <a:gd name="T4" fmla="*/ 0 w 118"/>
              <a:gd name="T5" fmla="*/ 26 h 35"/>
              <a:gd name="T6" fmla="*/ 16 w 118"/>
              <a:gd name="T7" fmla="*/ 9 h 35"/>
              <a:gd name="T8" fmla="*/ 100 w 118"/>
              <a:gd name="T9" fmla="*/ 0 h 35"/>
              <a:gd name="T10" fmla="*/ 117 w 118"/>
              <a:gd name="T11" fmla="*/ 17 h 35"/>
              <a:gd name="T12" fmla="*/ 100 w 118"/>
              <a:gd name="T13" fmla="*/ 26 h 35"/>
              <a:gd name="T14" fmla="*/ 16 w 1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5">
                <a:moveTo>
                  <a:pt x="16" y="34"/>
                </a:moveTo>
                <a:lnTo>
                  <a:pt x="16" y="34"/>
                </a:lnTo>
                <a:cubicBezTo>
                  <a:pt x="8" y="34"/>
                  <a:pt x="0" y="34"/>
                  <a:pt x="0" y="26"/>
                </a:cubicBezTo>
                <a:cubicBezTo>
                  <a:pt x="0" y="17"/>
                  <a:pt x="8" y="9"/>
                  <a:pt x="16" y="9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7" y="9"/>
                  <a:pt x="117" y="17"/>
                </a:cubicBezTo>
                <a:cubicBezTo>
                  <a:pt x="117" y="26"/>
                  <a:pt x="108" y="26"/>
                  <a:pt x="100" y="26"/>
                </a:cubicBezTo>
                <a:cubicBezTo>
                  <a:pt x="16" y="34"/>
                  <a:pt x="16" y="34"/>
                  <a:pt x="1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50">
            <a:extLst>
              <a:ext uri="{FF2B5EF4-FFF2-40B4-BE49-F238E27FC236}">
                <a16:creationId xmlns:a16="http://schemas.microsoft.com/office/drawing/2014/main" id="{7B6D76DF-5A00-C142-B5DA-8A5CB1340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725" y="6298298"/>
            <a:ext cx="330317" cy="1165284"/>
          </a:xfrm>
          <a:custGeom>
            <a:avLst/>
            <a:gdLst>
              <a:gd name="T0" fmla="*/ 285 w 319"/>
              <a:gd name="T1" fmla="*/ 1121 h 1122"/>
              <a:gd name="T2" fmla="*/ 285 w 319"/>
              <a:gd name="T3" fmla="*/ 1121 h 1122"/>
              <a:gd name="T4" fmla="*/ 25 w 319"/>
              <a:gd name="T5" fmla="*/ 1121 h 1122"/>
              <a:gd name="T6" fmla="*/ 0 w 319"/>
              <a:gd name="T7" fmla="*/ 1096 h 1122"/>
              <a:gd name="T8" fmla="*/ 0 w 319"/>
              <a:gd name="T9" fmla="*/ 25 h 1122"/>
              <a:gd name="T10" fmla="*/ 25 w 319"/>
              <a:gd name="T11" fmla="*/ 0 h 1122"/>
              <a:gd name="T12" fmla="*/ 285 w 319"/>
              <a:gd name="T13" fmla="*/ 0 h 1122"/>
              <a:gd name="T14" fmla="*/ 318 w 319"/>
              <a:gd name="T15" fmla="*/ 25 h 1122"/>
              <a:gd name="T16" fmla="*/ 318 w 319"/>
              <a:gd name="T17" fmla="*/ 1096 h 1122"/>
              <a:gd name="T18" fmla="*/ 285 w 319"/>
              <a:gd name="T19" fmla="*/ 1121 h 1122"/>
              <a:gd name="T20" fmla="*/ 50 w 319"/>
              <a:gd name="T21" fmla="*/ 1071 h 1122"/>
              <a:gd name="T22" fmla="*/ 50 w 319"/>
              <a:gd name="T23" fmla="*/ 1071 h 1122"/>
              <a:gd name="T24" fmla="*/ 260 w 319"/>
              <a:gd name="T25" fmla="*/ 1071 h 1122"/>
              <a:gd name="T26" fmla="*/ 260 w 319"/>
              <a:gd name="T27" fmla="*/ 50 h 1122"/>
              <a:gd name="T28" fmla="*/ 50 w 319"/>
              <a:gd name="T29" fmla="*/ 50 h 1122"/>
              <a:gd name="T30" fmla="*/ 50 w 319"/>
              <a:gd name="T31" fmla="*/ 107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1122">
                <a:moveTo>
                  <a:pt x="285" y="1121"/>
                </a:moveTo>
                <a:lnTo>
                  <a:pt x="285" y="1121"/>
                </a:lnTo>
                <a:cubicBezTo>
                  <a:pt x="25" y="1121"/>
                  <a:pt x="25" y="1121"/>
                  <a:pt x="25" y="1121"/>
                </a:cubicBezTo>
                <a:cubicBezTo>
                  <a:pt x="8" y="1121"/>
                  <a:pt x="0" y="1105"/>
                  <a:pt x="0" y="109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301" y="0"/>
                  <a:pt x="318" y="9"/>
                  <a:pt x="318" y="25"/>
                </a:cubicBezTo>
                <a:cubicBezTo>
                  <a:pt x="318" y="1096"/>
                  <a:pt x="318" y="1096"/>
                  <a:pt x="318" y="1096"/>
                </a:cubicBezTo>
                <a:cubicBezTo>
                  <a:pt x="318" y="1105"/>
                  <a:pt x="301" y="1121"/>
                  <a:pt x="285" y="1121"/>
                </a:cubicBezTo>
                <a:close/>
                <a:moveTo>
                  <a:pt x="50" y="1071"/>
                </a:moveTo>
                <a:lnTo>
                  <a:pt x="50" y="1071"/>
                </a:lnTo>
                <a:cubicBezTo>
                  <a:pt x="260" y="1071"/>
                  <a:pt x="260" y="1071"/>
                  <a:pt x="260" y="1071"/>
                </a:cubicBezTo>
                <a:cubicBezTo>
                  <a:pt x="260" y="50"/>
                  <a:pt x="260" y="50"/>
                  <a:pt x="260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0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51">
            <a:extLst>
              <a:ext uri="{FF2B5EF4-FFF2-40B4-BE49-F238E27FC236}">
                <a16:creationId xmlns:a16="http://schemas.microsoft.com/office/drawing/2014/main" id="{DC3CCE09-067B-6846-A36F-80BFCAF1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6542" y="6440517"/>
            <a:ext cx="192685" cy="192685"/>
          </a:xfrm>
          <a:custGeom>
            <a:avLst/>
            <a:gdLst>
              <a:gd name="T0" fmla="*/ 92 w 185"/>
              <a:gd name="T1" fmla="*/ 184 h 185"/>
              <a:gd name="T2" fmla="*/ 92 w 185"/>
              <a:gd name="T3" fmla="*/ 184 h 185"/>
              <a:gd name="T4" fmla="*/ 0 w 185"/>
              <a:gd name="T5" fmla="*/ 92 h 185"/>
              <a:gd name="T6" fmla="*/ 92 w 185"/>
              <a:gd name="T7" fmla="*/ 0 h 185"/>
              <a:gd name="T8" fmla="*/ 184 w 185"/>
              <a:gd name="T9" fmla="*/ 92 h 185"/>
              <a:gd name="T10" fmla="*/ 92 w 185"/>
              <a:gd name="T11" fmla="*/ 184 h 185"/>
              <a:gd name="T12" fmla="*/ 92 w 185"/>
              <a:gd name="T13" fmla="*/ 50 h 185"/>
              <a:gd name="T14" fmla="*/ 92 w 185"/>
              <a:gd name="T15" fmla="*/ 50 h 185"/>
              <a:gd name="T16" fmla="*/ 50 w 185"/>
              <a:gd name="T17" fmla="*/ 92 h 185"/>
              <a:gd name="T18" fmla="*/ 92 w 185"/>
              <a:gd name="T19" fmla="*/ 134 h 185"/>
              <a:gd name="T20" fmla="*/ 126 w 185"/>
              <a:gd name="T21" fmla="*/ 92 h 185"/>
              <a:gd name="T22" fmla="*/ 92 w 185"/>
              <a:gd name="T23" fmla="*/ 5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" h="185">
                <a:moveTo>
                  <a:pt x="92" y="184"/>
                </a:moveTo>
                <a:lnTo>
                  <a:pt x="92" y="184"/>
                </a:lnTo>
                <a:cubicBezTo>
                  <a:pt x="42" y="184"/>
                  <a:pt x="0" y="143"/>
                  <a:pt x="0" y="92"/>
                </a:cubicBezTo>
                <a:cubicBezTo>
                  <a:pt x="0" y="42"/>
                  <a:pt x="42" y="0"/>
                  <a:pt x="92" y="0"/>
                </a:cubicBezTo>
                <a:cubicBezTo>
                  <a:pt x="142" y="0"/>
                  <a:pt x="184" y="42"/>
                  <a:pt x="184" y="92"/>
                </a:cubicBezTo>
                <a:cubicBezTo>
                  <a:pt x="184" y="143"/>
                  <a:pt x="142" y="184"/>
                  <a:pt x="92" y="184"/>
                </a:cubicBezTo>
                <a:close/>
                <a:moveTo>
                  <a:pt x="92" y="50"/>
                </a:moveTo>
                <a:lnTo>
                  <a:pt x="92" y="50"/>
                </a:lnTo>
                <a:cubicBezTo>
                  <a:pt x="67" y="50"/>
                  <a:pt x="50" y="67"/>
                  <a:pt x="50" y="92"/>
                </a:cubicBezTo>
                <a:cubicBezTo>
                  <a:pt x="50" y="117"/>
                  <a:pt x="67" y="134"/>
                  <a:pt x="92" y="134"/>
                </a:cubicBezTo>
                <a:cubicBezTo>
                  <a:pt x="109" y="134"/>
                  <a:pt x="126" y="117"/>
                  <a:pt x="126" y="92"/>
                </a:cubicBezTo>
                <a:cubicBezTo>
                  <a:pt x="126" y="67"/>
                  <a:pt x="109" y="50"/>
                  <a:pt x="92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52">
            <a:extLst>
              <a:ext uri="{FF2B5EF4-FFF2-40B4-BE49-F238E27FC236}">
                <a16:creationId xmlns:a16="http://schemas.microsoft.com/office/drawing/2014/main" id="{837415B7-DCBE-C543-B83B-ABD3866A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718" y="6697430"/>
            <a:ext cx="174334" cy="688160"/>
          </a:xfrm>
          <a:custGeom>
            <a:avLst/>
            <a:gdLst>
              <a:gd name="T0" fmla="*/ 134 w 169"/>
              <a:gd name="T1" fmla="*/ 661 h 662"/>
              <a:gd name="T2" fmla="*/ 134 w 169"/>
              <a:gd name="T3" fmla="*/ 661 h 662"/>
              <a:gd name="T4" fmla="*/ 25 w 169"/>
              <a:gd name="T5" fmla="*/ 661 h 662"/>
              <a:gd name="T6" fmla="*/ 0 w 169"/>
              <a:gd name="T7" fmla="*/ 636 h 662"/>
              <a:gd name="T8" fmla="*/ 0 w 169"/>
              <a:gd name="T9" fmla="*/ 34 h 662"/>
              <a:gd name="T10" fmla="*/ 25 w 169"/>
              <a:gd name="T11" fmla="*/ 0 h 662"/>
              <a:gd name="T12" fmla="*/ 134 w 169"/>
              <a:gd name="T13" fmla="*/ 0 h 662"/>
              <a:gd name="T14" fmla="*/ 168 w 169"/>
              <a:gd name="T15" fmla="*/ 34 h 662"/>
              <a:gd name="T16" fmla="*/ 168 w 169"/>
              <a:gd name="T17" fmla="*/ 636 h 662"/>
              <a:gd name="T18" fmla="*/ 134 w 169"/>
              <a:gd name="T19" fmla="*/ 661 h 662"/>
              <a:gd name="T20" fmla="*/ 51 w 169"/>
              <a:gd name="T21" fmla="*/ 611 h 662"/>
              <a:gd name="T22" fmla="*/ 51 w 169"/>
              <a:gd name="T23" fmla="*/ 611 h 662"/>
              <a:gd name="T24" fmla="*/ 109 w 169"/>
              <a:gd name="T25" fmla="*/ 611 h 662"/>
              <a:gd name="T26" fmla="*/ 109 w 169"/>
              <a:gd name="T27" fmla="*/ 58 h 662"/>
              <a:gd name="T28" fmla="*/ 51 w 169"/>
              <a:gd name="T29" fmla="*/ 58 h 662"/>
              <a:gd name="T30" fmla="*/ 51 w 169"/>
              <a:gd name="T31" fmla="*/ 61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662">
                <a:moveTo>
                  <a:pt x="134" y="661"/>
                </a:moveTo>
                <a:lnTo>
                  <a:pt x="134" y="661"/>
                </a:lnTo>
                <a:cubicBezTo>
                  <a:pt x="25" y="661"/>
                  <a:pt x="25" y="661"/>
                  <a:pt x="25" y="661"/>
                </a:cubicBezTo>
                <a:cubicBezTo>
                  <a:pt x="9" y="661"/>
                  <a:pt x="0" y="653"/>
                  <a:pt x="0" y="63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5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1" y="0"/>
                  <a:pt x="168" y="17"/>
                  <a:pt x="168" y="34"/>
                </a:cubicBezTo>
                <a:cubicBezTo>
                  <a:pt x="168" y="636"/>
                  <a:pt x="168" y="636"/>
                  <a:pt x="168" y="636"/>
                </a:cubicBezTo>
                <a:cubicBezTo>
                  <a:pt x="168" y="653"/>
                  <a:pt x="151" y="661"/>
                  <a:pt x="134" y="661"/>
                </a:cubicBezTo>
                <a:close/>
                <a:moveTo>
                  <a:pt x="51" y="611"/>
                </a:moveTo>
                <a:lnTo>
                  <a:pt x="51" y="611"/>
                </a:lnTo>
                <a:cubicBezTo>
                  <a:pt x="109" y="611"/>
                  <a:pt x="109" y="611"/>
                  <a:pt x="109" y="611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51" y="58"/>
                  <a:pt x="51" y="58"/>
                  <a:pt x="51" y="58"/>
                </a:cubicBezTo>
                <a:lnTo>
                  <a:pt x="51" y="6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53">
            <a:extLst>
              <a:ext uri="{FF2B5EF4-FFF2-40B4-BE49-F238E27FC236}">
                <a16:creationId xmlns:a16="http://schemas.microsoft.com/office/drawing/2014/main" id="{0176674C-EE5B-7244-9D54-2AD0B76D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403" y="6298298"/>
            <a:ext cx="330317" cy="1165284"/>
          </a:xfrm>
          <a:custGeom>
            <a:avLst/>
            <a:gdLst>
              <a:gd name="T0" fmla="*/ 293 w 319"/>
              <a:gd name="T1" fmla="*/ 1121 h 1122"/>
              <a:gd name="T2" fmla="*/ 293 w 319"/>
              <a:gd name="T3" fmla="*/ 1121 h 1122"/>
              <a:gd name="T4" fmla="*/ 25 w 319"/>
              <a:gd name="T5" fmla="*/ 1121 h 1122"/>
              <a:gd name="T6" fmla="*/ 0 w 319"/>
              <a:gd name="T7" fmla="*/ 1096 h 1122"/>
              <a:gd name="T8" fmla="*/ 0 w 319"/>
              <a:gd name="T9" fmla="*/ 25 h 1122"/>
              <a:gd name="T10" fmla="*/ 25 w 319"/>
              <a:gd name="T11" fmla="*/ 0 h 1122"/>
              <a:gd name="T12" fmla="*/ 293 w 319"/>
              <a:gd name="T13" fmla="*/ 0 h 1122"/>
              <a:gd name="T14" fmla="*/ 318 w 319"/>
              <a:gd name="T15" fmla="*/ 25 h 1122"/>
              <a:gd name="T16" fmla="*/ 318 w 319"/>
              <a:gd name="T17" fmla="*/ 1096 h 1122"/>
              <a:gd name="T18" fmla="*/ 293 w 319"/>
              <a:gd name="T19" fmla="*/ 1121 h 1122"/>
              <a:gd name="T20" fmla="*/ 58 w 319"/>
              <a:gd name="T21" fmla="*/ 1071 h 1122"/>
              <a:gd name="T22" fmla="*/ 58 w 319"/>
              <a:gd name="T23" fmla="*/ 1071 h 1122"/>
              <a:gd name="T24" fmla="*/ 268 w 319"/>
              <a:gd name="T25" fmla="*/ 1071 h 1122"/>
              <a:gd name="T26" fmla="*/ 268 w 319"/>
              <a:gd name="T27" fmla="*/ 50 h 1122"/>
              <a:gd name="T28" fmla="*/ 58 w 319"/>
              <a:gd name="T29" fmla="*/ 50 h 1122"/>
              <a:gd name="T30" fmla="*/ 58 w 319"/>
              <a:gd name="T31" fmla="*/ 107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1122">
                <a:moveTo>
                  <a:pt x="293" y="1121"/>
                </a:moveTo>
                <a:lnTo>
                  <a:pt x="293" y="1121"/>
                </a:lnTo>
                <a:cubicBezTo>
                  <a:pt x="25" y="1121"/>
                  <a:pt x="25" y="1121"/>
                  <a:pt x="25" y="1121"/>
                </a:cubicBezTo>
                <a:cubicBezTo>
                  <a:pt x="16" y="1121"/>
                  <a:pt x="0" y="1105"/>
                  <a:pt x="0" y="109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6" y="0"/>
                  <a:pt x="2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9" y="0"/>
                  <a:pt x="318" y="9"/>
                  <a:pt x="318" y="25"/>
                </a:cubicBezTo>
                <a:cubicBezTo>
                  <a:pt x="318" y="1096"/>
                  <a:pt x="318" y="1096"/>
                  <a:pt x="318" y="1096"/>
                </a:cubicBezTo>
                <a:cubicBezTo>
                  <a:pt x="318" y="1105"/>
                  <a:pt x="309" y="1121"/>
                  <a:pt x="293" y="1121"/>
                </a:cubicBezTo>
                <a:close/>
                <a:moveTo>
                  <a:pt x="58" y="1071"/>
                </a:moveTo>
                <a:lnTo>
                  <a:pt x="58" y="1071"/>
                </a:lnTo>
                <a:cubicBezTo>
                  <a:pt x="268" y="1071"/>
                  <a:pt x="268" y="1071"/>
                  <a:pt x="268" y="1071"/>
                </a:cubicBezTo>
                <a:cubicBezTo>
                  <a:pt x="268" y="50"/>
                  <a:pt x="268" y="50"/>
                  <a:pt x="268" y="50"/>
                </a:cubicBezTo>
                <a:cubicBezTo>
                  <a:pt x="58" y="50"/>
                  <a:pt x="58" y="50"/>
                  <a:pt x="58" y="50"/>
                </a:cubicBezTo>
                <a:lnTo>
                  <a:pt x="58" y="10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54">
            <a:extLst>
              <a:ext uri="{FF2B5EF4-FFF2-40B4-BE49-F238E27FC236}">
                <a16:creationId xmlns:a16="http://schemas.microsoft.com/office/drawing/2014/main" id="{CA153491-DB80-AE42-B6D4-93889BC8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217" y="6440517"/>
            <a:ext cx="192685" cy="192685"/>
          </a:xfrm>
          <a:custGeom>
            <a:avLst/>
            <a:gdLst>
              <a:gd name="T0" fmla="*/ 92 w 185"/>
              <a:gd name="T1" fmla="*/ 184 h 185"/>
              <a:gd name="T2" fmla="*/ 92 w 185"/>
              <a:gd name="T3" fmla="*/ 184 h 185"/>
              <a:gd name="T4" fmla="*/ 0 w 185"/>
              <a:gd name="T5" fmla="*/ 92 h 185"/>
              <a:gd name="T6" fmla="*/ 92 w 185"/>
              <a:gd name="T7" fmla="*/ 0 h 185"/>
              <a:gd name="T8" fmla="*/ 184 w 185"/>
              <a:gd name="T9" fmla="*/ 92 h 185"/>
              <a:gd name="T10" fmla="*/ 92 w 185"/>
              <a:gd name="T11" fmla="*/ 184 h 185"/>
              <a:gd name="T12" fmla="*/ 92 w 185"/>
              <a:gd name="T13" fmla="*/ 50 h 185"/>
              <a:gd name="T14" fmla="*/ 92 w 185"/>
              <a:gd name="T15" fmla="*/ 50 h 185"/>
              <a:gd name="T16" fmla="*/ 50 w 185"/>
              <a:gd name="T17" fmla="*/ 92 h 185"/>
              <a:gd name="T18" fmla="*/ 92 w 185"/>
              <a:gd name="T19" fmla="*/ 134 h 185"/>
              <a:gd name="T20" fmla="*/ 134 w 185"/>
              <a:gd name="T21" fmla="*/ 92 h 185"/>
              <a:gd name="T22" fmla="*/ 92 w 185"/>
              <a:gd name="T23" fmla="*/ 5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" h="185">
                <a:moveTo>
                  <a:pt x="92" y="184"/>
                </a:moveTo>
                <a:lnTo>
                  <a:pt x="92" y="184"/>
                </a:lnTo>
                <a:cubicBezTo>
                  <a:pt x="41" y="184"/>
                  <a:pt x="0" y="143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42" y="0"/>
                  <a:pt x="184" y="42"/>
                  <a:pt x="184" y="92"/>
                </a:cubicBezTo>
                <a:cubicBezTo>
                  <a:pt x="184" y="143"/>
                  <a:pt x="142" y="184"/>
                  <a:pt x="92" y="184"/>
                </a:cubicBezTo>
                <a:close/>
                <a:moveTo>
                  <a:pt x="92" y="50"/>
                </a:moveTo>
                <a:lnTo>
                  <a:pt x="92" y="50"/>
                </a:lnTo>
                <a:cubicBezTo>
                  <a:pt x="75" y="50"/>
                  <a:pt x="50" y="67"/>
                  <a:pt x="50" y="92"/>
                </a:cubicBezTo>
                <a:cubicBezTo>
                  <a:pt x="50" y="117"/>
                  <a:pt x="75" y="134"/>
                  <a:pt x="92" y="134"/>
                </a:cubicBezTo>
                <a:cubicBezTo>
                  <a:pt x="117" y="134"/>
                  <a:pt x="134" y="117"/>
                  <a:pt x="134" y="92"/>
                </a:cubicBezTo>
                <a:cubicBezTo>
                  <a:pt x="134" y="67"/>
                  <a:pt x="117" y="50"/>
                  <a:pt x="92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55">
            <a:extLst>
              <a:ext uri="{FF2B5EF4-FFF2-40B4-BE49-F238E27FC236}">
                <a16:creationId xmlns:a16="http://schemas.microsoft.com/office/drawing/2014/main" id="{1A720667-AD41-1747-81EB-7BBEC175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393" y="6697430"/>
            <a:ext cx="174334" cy="688160"/>
          </a:xfrm>
          <a:custGeom>
            <a:avLst/>
            <a:gdLst>
              <a:gd name="T0" fmla="*/ 142 w 168"/>
              <a:gd name="T1" fmla="*/ 661 h 662"/>
              <a:gd name="T2" fmla="*/ 142 w 168"/>
              <a:gd name="T3" fmla="*/ 661 h 662"/>
              <a:gd name="T4" fmla="*/ 25 w 168"/>
              <a:gd name="T5" fmla="*/ 661 h 662"/>
              <a:gd name="T6" fmla="*/ 0 w 168"/>
              <a:gd name="T7" fmla="*/ 636 h 662"/>
              <a:gd name="T8" fmla="*/ 0 w 168"/>
              <a:gd name="T9" fmla="*/ 34 h 662"/>
              <a:gd name="T10" fmla="*/ 25 w 168"/>
              <a:gd name="T11" fmla="*/ 0 h 662"/>
              <a:gd name="T12" fmla="*/ 142 w 168"/>
              <a:gd name="T13" fmla="*/ 0 h 662"/>
              <a:gd name="T14" fmla="*/ 167 w 168"/>
              <a:gd name="T15" fmla="*/ 34 h 662"/>
              <a:gd name="T16" fmla="*/ 167 w 168"/>
              <a:gd name="T17" fmla="*/ 636 h 662"/>
              <a:gd name="T18" fmla="*/ 142 w 168"/>
              <a:gd name="T19" fmla="*/ 661 h 662"/>
              <a:gd name="T20" fmla="*/ 59 w 168"/>
              <a:gd name="T21" fmla="*/ 611 h 662"/>
              <a:gd name="T22" fmla="*/ 59 w 168"/>
              <a:gd name="T23" fmla="*/ 611 h 662"/>
              <a:gd name="T24" fmla="*/ 117 w 168"/>
              <a:gd name="T25" fmla="*/ 611 h 662"/>
              <a:gd name="T26" fmla="*/ 117 w 168"/>
              <a:gd name="T27" fmla="*/ 58 h 662"/>
              <a:gd name="T28" fmla="*/ 59 w 168"/>
              <a:gd name="T29" fmla="*/ 58 h 662"/>
              <a:gd name="T30" fmla="*/ 59 w 168"/>
              <a:gd name="T31" fmla="*/ 61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8" h="662">
                <a:moveTo>
                  <a:pt x="142" y="661"/>
                </a:moveTo>
                <a:lnTo>
                  <a:pt x="142" y="661"/>
                </a:lnTo>
                <a:cubicBezTo>
                  <a:pt x="25" y="661"/>
                  <a:pt x="25" y="661"/>
                  <a:pt x="25" y="661"/>
                </a:cubicBezTo>
                <a:cubicBezTo>
                  <a:pt x="17" y="661"/>
                  <a:pt x="0" y="653"/>
                  <a:pt x="0" y="63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25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9" y="0"/>
                  <a:pt x="167" y="17"/>
                  <a:pt x="167" y="34"/>
                </a:cubicBezTo>
                <a:cubicBezTo>
                  <a:pt x="167" y="636"/>
                  <a:pt x="167" y="636"/>
                  <a:pt x="167" y="636"/>
                </a:cubicBezTo>
                <a:cubicBezTo>
                  <a:pt x="167" y="653"/>
                  <a:pt x="159" y="661"/>
                  <a:pt x="142" y="661"/>
                </a:cubicBezTo>
                <a:close/>
                <a:moveTo>
                  <a:pt x="59" y="611"/>
                </a:moveTo>
                <a:lnTo>
                  <a:pt x="59" y="611"/>
                </a:lnTo>
                <a:cubicBezTo>
                  <a:pt x="117" y="611"/>
                  <a:pt x="117" y="611"/>
                  <a:pt x="117" y="611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59" y="58"/>
                  <a:pt x="59" y="58"/>
                  <a:pt x="59" y="58"/>
                </a:cubicBezTo>
                <a:lnTo>
                  <a:pt x="59" y="6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56">
            <a:extLst>
              <a:ext uri="{FF2B5EF4-FFF2-40B4-BE49-F238E27FC236}">
                <a16:creationId xmlns:a16="http://schemas.microsoft.com/office/drawing/2014/main" id="{42DE99A0-E1FF-2948-BB3C-C6990C30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18" y="6266183"/>
            <a:ext cx="651458" cy="1201986"/>
          </a:xfrm>
          <a:custGeom>
            <a:avLst/>
            <a:gdLst>
              <a:gd name="T0" fmla="*/ 351 w 628"/>
              <a:gd name="T1" fmla="*/ 1154 h 1155"/>
              <a:gd name="T2" fmla="*/ 351 w 628"/>
              <a:gd name="T3" fmla="*/ 1154 h 1155"/>
              <a:gd name="T4" fmla="*/ 326 w 628"/>
              <a:gd name="T5" fmla="*/ 1138 h 1155"/>
              <a:gd name="T6" fmla="*/ 0 w 628"/>
              <a:gd name="T7" fmla="*/ 117 h 1155"/>
              <a:gd name="T8" fmla="*/ 0 w 628"/>
              <a:gd name="T9" fmla="*/ 92 h 1155"/>
              <a:gd name="T10" fmla="*/ 17 w 628"/>
              <a:gd name="T11" fmla="*/ 83 h 1155"/>
              <a:gd name="T12" fmla="*/ 267 w 628"/>
              <a:gd name="T13" fmla="*/ 0 h 1155"/>
              <a:gd name="T14" fmla="*/ 301 w 628"/>
              <a:gd name="T15" fmla="*/ 16 h 1155"/>
              <a:gd name="T16" fmla="*/ 627 w 628"/>
              <a:gd name="T17" fmla="*/ 1037 h 1155"/>
              <a:gd name="T18" fmla="*/ 627 w 628"/>
              <a:gd name="T19" fmla="*/ 1062 h 1155"/>
              <a:gd name="T20" fmla="*/ 611 w 628"/>
              <a:gd name="T21" fmla="*/ 1071 h 1155"/>
              <a:gd name="T22" fmla="*/ 359 w 628"/>
              <a:gd name="T23" fmla="*/ 1154 h 1155"/>
              <a:gd name="T24" fmla="*/ 351 w 628"/>
              <a:gd name="T25" fmla="*/ 1154 h 1155"/>
              <a:gd name="T26" fmla="*/ 59 w 628"/>
              <a:gd name="T27" fmla="*/ 125 h 1155"/>
              <a:gd name="T28" fmla="*/ 59 w 628"/>
              <a:gd name="T29" fmla="*/ 125 h 1155"/>
              <a:gd name="T30" fmla="*/ 368 w 628"/>
              <a:gd name="T31" fmla="*/ 1096 h 1155"/>
              <a:gd name="T32" fmla="*/ 569 w 628"/>
              <a:gd name="T33" fmla="*/ 1029 h 1155"/>
              <a:gd name="T34" fmla="*/ 259 w 628"/>
              <a:gd name="T35" fmla="*/ 58 h 1155"/>
              <a:gd name="T36" fmla="*/ 59 w 628"/>
              <a:gd name="T37" fmla="*/ 125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8" h="1155">
                <a:moveTo>
                  <a:pt x="351" y="1154"/>
                </a:moveTo>
                <a:lnTo>
                  <a:pt x="351" y="1154"/>
                </a:lnTo>
                <a:cubicBezTo>
                  <a:pt x="334" y="1154"/>
                  <a:pt x="326" y="1146"/>
                  <a:pt x="326" y="113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09"/>
                  <a:pt x="0" y="100"/>
                  <a:pt x="0" y="92"/>
                </a:cubicBezTo>
                <a:cubicBezTo>
                  <a:pt x="9" y="92"/>
                  <a:pt x="9" y="83"/>
                  <a:pt x="17" y="83"/>
                </a:cubicBezTo>
                <a:cubicBezTo>
                  <a:pt x="267" y="0"/>
                  <a:pt x="267" y="0"/>
                  <a:pt x="267" y="0"/>
                </a:cubicBezTo>
                <a:cubicBezTo>
                  <a:pt x="284" y="0"/>
                  <a:pt x="301" y="8"/>
                  <a:pt x="301" y="16"/>
                </a:cubicBezTo>
                <a:cubicBezTo>
                  <a:pt x="627" y="1037"/>
                  <a:pt x="627" y="1037"/>
                  <a:pt x="627" y="1037"/>
                </a:cubicBezTo>
                <a:cubicBezTo>
                  <a:pt x="627" y="1046"/>
                  <a:pt x="627" y="1054"/>
                  <a:pt x="627" y="1062"/>
                </a:cubicBezTo>
                <a:cubicBezTo>
                  <a:pt x="619" y="1062"/>
                  <a:pt x="619" y="1071"/>
                  <a:pt x="611" y="1071"/>
                </a:cubicBezTo>
                <a:cubicBezTo>
                  <a:pt x="359" y="1154"/>
                  <a:pt x="359" y="1154"/>
                  <a:pt x="359" y="1154"/>
                </a:cubicBezTo>
                <a:cubicBezTo>
                  <a:pt x="351" y="1154"/>
                  <a:pt x="351" y="1154"/>
                  <a:pt x="351" y="1154"/>
                </a:cubicBezTo>
                <a:close/>
                <a:moveTo>
                  <a:pt x="59" y="125"/>
                </a:moveTo>
                <a:lnTo>
                  <a:pt x="59" y="125"/>
                </a:lnTo>
                <a:cubicBezTo>
                  <a:pt x="368" y="1096"/>
                  <a:pt x="368" y="1096"/>
                  <a:pt x="368" y="1096"/>
                </a:cubicBezTo>
                <a:cubicBezTo>
                  <a:pt x="569" y="1029"/>
                  <a:pt x="569" y="1029"/>
                  <a:pt x="569" y="1029"/>
                </a:cubicBezTo>
                <a:cubicBezTo>
                  <a:pt x="259" y="58"/>
                  <a:pt x="259" y="58"/>
                  <a:pt x="259" y="58"/>
                </a:cubicBezTo>
                <a:lnTo>
                  <a:pt x="59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57">
            <a:extLst>
              <a:ext uri="{FF2B5EF4-FFF2-40B4-BE49-F238E27FC236}">
                <a16:creationId xmlns:a16="http://schemas.microsoft.com/office/drawing/2014/main" id="{4023FE78-8BE7-6C41-B327-A9CB56D69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709" y="6431341"/>
            <a:ext cx="211036" cy="201860"/>
          </a:xfrm>
          <a:custGeom>
            <a:avLst/>
            <a:gdLst>
              <a:gd name="T0" fmla="*/ 100 w 201"/>
              <a:gd name="T1" fmla="*/ 192 h 193"/>
              <a:gd name="T2" fmla="*/ 100 w 201"/>
              <a:gd name="T3" fmla="*/ 192 h 193"/>
              <a:gd name="T4" fmla="*/ 58 w 201"/>
              <a:gd name="T5" fmla="*/ 184 h 193"/>
              <a:gd name="T6" fmla="*/ 17 w 201"/>
              <a:gd name="T7" fmla="*/ 125 h 193"/>
              <a:gd name="T8" fmla="*/ 75 w 201"/>
              <a:gd name="T9" fmla="*/ 17 h 193"/>
              <a:gd name="T10" fmla="*/ 192 w 201"/>
              <a:gd name="T11" fmla="*/ 75 h 193"/>
              <a:gd name="T12" fmla="*/ 192 w 201"/>
              <a:gd name="T13" fmla="*/ 75 h 193"/>
              <a:gd name="T14" fmla="*/ 183 w 201"/>
              <a:gd name="T15" fmla="*/ 142 h 193"/>
              <a:gd name="T16" fmla="*/ 133 w 201"/>
              <a:gd name="T17" fmla="*/ 192 h 193"/>
              <a:gd name="T18" fmla="*/ 100 w 201"/>
              <a:gd name="T19" fmla="*/ 192 h 193"/>
              <a:gd name="T20" fmla="*/ 100 w 201"/>
              <a:gd name="T21" fmla="*/ 58 h 193"/>
              <a:gd name="T22" fmla="*/ 100 w 201"/>
              <a:gd name="T23" fmla="*/ 58 h 193"/>
              <a:gd name="T24" fmla="*/ 91 w 201"/>
              <a:gd name="T25" fmla="*/ 58 h 193"/>
              <a:gd name="T26" fmla="*/ 66 w 201"/>
              <a:gd name="T27" fmla="*/ 109 h 193"/>
              <a:gd name="T28" fmla="*/ 83 w 201"/>
              <a:gd name="T29" fmla="*/ 134 h 193"/>
              <a:gd name="T30" fmla="*/ 116 w 201"/>
              <a:gd name="T31" fmla="*/ 142 h 193"/>
              <a:gd name="T32" fmla="*/ 142 w 201"/>
              <a:gd name="T33" fmla="*/ 117 h 193"/>
              <a:gd name="T34" fmla="*/ 142 w 201"/>
              <a:gd name="T35" fmla="*/ 92 h 193"/>
              <a:gd name="T36" fmla="*/ 142 w 201"/>
              <a:gd name="T37" fmla="*/ 92 h 193"/>
              <a:gd name="T38" fmla="*/ 100 w 201"/>
              <a:gd name="T39" fmla="*/ 5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193">
                <a:moveTo>
                  <a:pt x="100" y="192"/>
                </a:moveTo>
                <a:lnTo>
                  <a:pt x="100" y="192"/>
                </a:lnTo>
                <a:cubicBezTo>
                  <a:pt x="91" y="192"/>
                  <a:pt x="75" y="192"/>
                  <a:pt x="58" y="184"/>
                </a:cubicBezTo>
                <a:cubicBezTo>
                  <a:pt x="41" y="167"/>
                  <a:pt x="25" y="151"/>
                  <a:pt x="17" y="125"/>
                </a:cubicBezTo>
                <a:cubicBezTo>
                  <a:pt x="0" y="84"/>
                  <a:pt x="25" y="25"/>
                  <a:pt x="75" y="17"/>
                </a:cubicBezTo>
                <a:cubicBezTo>
                  <a:pt x="125" y="0"/>
                  <a:pt x="175" y="25"/>
                  <a:pt x="192" y="75"/>
                </a:cubicBezTo>
                <a:lnTo>
                  <a:pt x="192" y="75"/>
                </a:lnTo>
                <a:cubicBezTo>
                  <a:pt x="200" y="100"/>
                  <a:pt x="192" y="117"/>
                  <a:pt x="183" y="142"/>
                </a:cubicBezTo>
                <a:cubicBezTo>
                  <a:pt x="175" y="167"/>
                  <a:pt x="158" y="184"/>
                  <a:pt x="133" y="192"/>
                </a:cubicBezTo>
                <a:cubicBezTo>
                  <a:pt x="125" y="192"/>
                  <a:pt x="116" y="192"/>
                  <a:pt x="100" y="192"/>
                </a:cubicBezTo>
                <a:close/>
                <a:moveTo>
                  <a:pt x="100" y="58"/>
                </a:moveTo>
                <a:lnTo>
                  <a:pt x="100" y="58"/>
                </a:lnTo>
                <a:lnTo>
                  <a:pt x="91" y="58"/>
                </a:lnTo>
                <a:cubicBezTo>
                  <a:pt x="66" y="67"/>
                  <a:pt x="58" y="92"/>
                  <a:pt x="66" y="109"/>
                </a:cubicBezTo>
                <a:cubicBezTo>
                  <a:pt x="66" y="125"/>
                  <a:pt x="75" y="134"/>
                  <a:pt x="83" y="134"/>
                </a:cubicBezTo>
                <a:cubicBezTo>
                  <a:pt x="91" y="142"/>
                  <a:pt x="108" y="142"/>
                  <a:pt x="116" y="142"/>
                </a:cubicBezTo>
                <a:cubicBezTo>
                  <a:pt x="125" y="134"/>
                  <a:pt x="133" y="125"/>
                  <a:pt x="142" y="117"/>
                </a:cubicBezTo>
                <a:cubicBezTo>
                  <a:pt x="142" y="109"/>
                  <a:pt x="142" y="100"/>
                  <a:pt x="142" y="92"/>
                </a:cubicBezTo>
                <a:lnTo>
                  <a:pt x="142" y="92"/>
                </a:lnTo>
                <a:cubicBezTo>
                  <a:pt x="133" y="75"/>
                  <a:pt x="116" y="58"/>
                  <a:pt x="100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58">
            <a:extLst>
              <a:ext uri="{FF2B5EF4-FFF2-40B4-BE49-F238E27FC236}">
                <a16:creationId xmlns:a16="http://schemas.microsoft.com/office/drawing/2014/main" id="{15E8608A-DE1D-B345-8BCC-BC692900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878" y="6674493"/>
            <a:ext cx="357843" cy="697336"/>
          </a:xfrm>
          <a:custGeom>
            <a:avLst/>
            <a:gdLst>
              <a:gd name="T0" fmla="*/ 209 w 344"/>
              <a:gd name="T1" fmla="*/ 669 h 670"/>
              <a:gd name="T2" fmla="*/ 209 w 344"/>
              <a:gd name="T3" fmla="*/ 669 h 670"/>
              <a:gd name="T4" fmla="*/ 184 w 344"/>
              <a:gd name="T5" fmla="*/ 653 h 670"/>
              <a:gd name="T6" fmla="*/ 0 w 344"/>
              <a:gd name="T7" fmla="*/ 76 h 670"/>
              <a:gd name="T8" fmla="*/ 0 w 344"/>
              <a:gd name="T9" fmla="*/ 51 h 670"/>
              <a:gd name="T10" fmla="*/ 17 w 344"/>
              <a:gd name="T11" fmla="*/ 42 h 670"/>
              <a:gd name="T12" fmla="*/ 126 w 344"/>
              <a:gd name="T13" fmla="*/ 9 h 670"/>
              <a:gd name="T14" fmla="*/ 159 w 344"/>
              <a:gd name="T15" fmla="*/ 25 h 670"/>
              <a:gd name="T16" fmla="*/ 343 w 344"/>
              <a:gd name="T17" fmla="*/ 602 h 670"/>
              <a:gd name="T18" fmla="*/ 335 w 344"/>
              <a:gd name="T19" fmla="*/ 619 h 670"/>
              <a:gd name="T20" fmla="*/ 327 w 344"/>
              <a:gd name="T21" fmla="*/ 636 h 670"/>
              <a:gd name="T22" fmla="*/ 218 w 344"/>
              <a:gd name="T23" fmla="*/ 669 h 670"/>
              <a:gd name="T24" fmla="*/ 209 w 344"/>
              <a:gd name="T25" fmla="*/ 669 h 670"/>
              <a:gd name="T26" fmla="*/ 59 w 344"/>
              <a:gd name="T27" fmla="*/ 83 h 670"/>
              <a:gd name="T28" fmla="*/ 59 w 344"/>
              <a:gd name="T29" fmla="*/ 83 h 670"/>
              <a:gd name="T30" fmla="*/ 226 w 344"/>
              <a:gd name="T31" fmla="*/ 611 h 670"/>
              <a:gd name="T32" fmla="*/ 285 w 344"/>
              <a:gd name="T33" fmla="*/ 594 h 670"/>
              <a:gd name="T34" fmla="*/ 117 w 344"/>
              <a:gd name="T35" fmla="*/ 59 h 670"/>
              <a:gd name="T36" fmla="*/ 59 w 344"/>
              <a:gd name="T37" fmla="*/ 83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4" h="670">
                <a:moveTo>
                  <a:pt x="209" y="669"/>
                </a:moveTo>
                <a:lnTo>
                  <a:pt x="209" y="669"/>
                </a:lnTo>
                <a:cubicBezTo>
                  <a:pt x="193" y="669"/>
                  <a:pt x="184" y="661"/>
                  <a:pt x="184" y="65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67"/>
                  <a:pt x="0" y="59"/>
                  <a:pt x="0" y="51"/>
                </a:cubicBezTo>
                <a:cubicBezTo>
                  <a:pt x="0" y="42"/>
                  <a:pt x="8" y="42"/>
                  <a:pt x="17" y="42"/>
                </a:cubicBezTo>
                <a:cubicBezTo>
                  <a:pt x="126" y="9"/>
                  <a:pt x="126" y="9"/>
                  <a:pt x="126" y="9"/>
                </a:cubicBezTo>
                <a:cubicBezTo>
                  <a:pt x="134" y="0"/>
                  <a:pt x="151" y="9"/>
                  <a:pt x="159" y="25"/>
                </a:cubicBezTo>
                <a:cubicBezTo>
                  <a:pt x="343" y="602"/>
                  <a:pt x="343" y="602"/>
                  <a:pt x="343" y="602"/>
                </a:cubicBezTo>
                <a:cubicBezTo>
                  <a:pt x="343" y="602"/>
                  <a:pt x="343" y="611"/>
                  <a:pt x="335" y="619"/>
                </a:cubicBezTo>
                <a:cubicBezTo>
                  <a:pt x="335" y="627"/>
                  <a:pt x="327" y="627"/>
                  <a:pt x="327" y="636"/>
                </a:cubicBezTo>
                <a:cubicBezTo>
                  <a:pt x="218" y="669"/>
                  <a:pt x="218" y="669"/>
                  <a:pt x="218" y="669"/>
                </a:cubicBezTo>
                <a:cubicBezTo>
                  <a:pt x="209" y="669"/>
                  <a:pt x="209" y="669"/>
                  <a:pt x="209" y="669"/>
                </a:cubicBezTo>
                <a:close/>
                <a:moveTo>
                  <a:pt x="59" y="83"/>
                </a:moveTo>
                <a:lnTo>
                  <a:pt x="59" y="83"/>
                </a:lnTo>
                <a:cubicBezTo>
                  <a:pt x="226" y="611"/>
                  <a:pt x="226" y="611"/>
                  <a:pt x="226" y="611"/>
                </a:cubicBezTo>
                <a:cubicBezTo>
                  <a:pt x="285" y="594"/>
                  <a:pt x="285" y="594"/>
                  <a:pt x="285" y="594"/>
                </a:cubicBezTo>
                <a:cubicBezTo>
                  <a:pt x="117" y="59"/>
                  <a:pt x="117" y="59"/>
                  <a:pt x="117" y="59"/>
                </a:cubicBezTo>
                <a:lnTo>
                  <a:pt x="59" y="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59">
            <a:extLst>
              <a:ext uri="{FF2B5EF4-FFF2-40B4-BE49-F238E27FC236}">
                <a16:creationId xmlns:a16="http://schemas.microsoft.com/office/drawing/2014/main" id="{16D6ED82-EDF2-7F48-952C-F21DCCE3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894" y="5821174"/>
            <a:ext cx="880845" cy="890020"/>
          </a:xfrm>
          <a:custGeom>
            <a:avLst/>
            <a:gdLst>
              <a:gd name="T0" fmla="*/ 419 w 847"/>
              <a:gd name="T1" fmla="*/ 854 h 855"/>
              <a:gd name="T2" fmla="*/ 419 w 847"/>
              <a:gd name="T3" fmla="*/ 854 h 855"/>
              <a:gd name="T4" fmla="*/ 125 w 847"/>
              <a:gd name="T5" fmla="*/ 728 h 855"/>
              <a:gd name="T6" fmla="*/ 0 w 847"/>
              <a:gd name="T7" fmla="*/ 427 h 855"/>
              <a:gd name="T8" fmla="*/ 125 w 847"/>
              <a:gd name="T9" fmla="*/ 125 h 855"/>
              <a:gd name="T10" fmla="*/ 419 w 847"/>
              <a:gd name="T11" fmla="*/ 0 h 855"/>
              <a:gd name="T12" fmla="*/ 720 w 847"/>
              <a:gd name="T13" fmla="*/ 125 h 855"/>
              <a:gd name="T14" fmla="*/ 846 w 847"/>
              <a:gd name="T15" fmla="*/ 427 h 855"/>
              <a:gd name="T16" fmla="*/ 720 w 847"/>
              <a:gd name="T17" fmla="*/ 728 h 855"/>
              <a:gd name="T18" fmla="*/ 419 w 847"/>
              <a:gd name="T19" fmla="*/ 854 h 855"/>
              <a:gd name="T20" fmla="*/ 419 w 847"/>
              <a:gd name="T21" fmla="*/ 58 h 855"/>
              <a:gd name="T22" fmla="*/ 419 w 847"/>
              <a:gd name="T23" fmla="*/ 58 h 855"/>
              <a:gd name="T24" fmla="*/ 50 w 847"/>
              <a:gd name="T25" fmla="*/ 427 h 855"/>
              <a:gd name="T26" fmla="*/ 419 w 847"/>
              <a:gd name="T27" fmla="*/ 804 h 855"/>
              <a:gd name="T28" fmla="*/ 796 w 847"/>
              <a:gd name="T29" fmla="*/ 427 h 855"/>
              <a:gd name="T30" fmla="*/ 419 w 847"/>
              <a:gd name="T31" fmla="*/ 58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7" h="855">
                <a:moveTo>
                  <a:pt x="419" y="854"/>
                </a:moveTo>
                <a:lnTo>
                  <a:pt x="419" y="854"/>
                </a:lnTo>
                <a:cubicBezTo>
                  <a:pt x="310" y="854"/>
                  <a:pt x="201" y="812"/>
                  <a:pt x="125" y="728"/>
                </a:cubicBezTo>
                <a:cubicBezTo>
                  <a:pt x="42" y="653"/>
                  <a:pt x="0" y="544"/>
                  <a:pt x="0" y="427"/>
                </a:cubicBezTo>
                <a:cubicBezTo>
                  <a:pt x="0" y="318"/>
                  <a:pt x="42" y="209"/>
                  <a:pt x="125" y="125"/>
                </a:cubicBezTo>
                <a:cubicBezTo>
                  <a:pt x="201" y="50"/>
                  <a:pt x="310" y="0"/>
                  <a:pt x="419" y="0"/>
                </a:cubicBezTo>
                <a:cubicBezTo>
                  <a:pt x="536" y="0"/>
                  <a:pt x="645" y="50"/>
                  <a:pt x="720" y="125"/>
                </a:cubicBezTo>
                <a:cubicBezTo>
                  <a:pt x="804" y="209"/>
                  <a:pt x="846" y="318"/>
                  <a:pt x="846" y="427"/>
                </a:cubicBezTo>
                <a:cubicBezTo>
                  <a:pt x="846" y="544"/>
                  <a:pt x="804" y="653"/>
                  <a:pt x="720" y="728"/>
                </a:cubicBezTo>
                <a:cubicBezTo>
                  <a:pt x="645" y="812"/>
                  <a:pt x="536" y="854"/>
                  <a:pt x="419" y="854"/>
                </a:cubicBezTo>
                <a:close/>
                <a:moveTo>
                  <a:pt x="419" y="58"/>
                </a:moveTo>
                <a:lnTo>
                  <a:pt x="419" y="58"/>
                </a:lnTo>
                <a:cubicBezTo>
                  <a:pt x="218" y="58"/>
                  <a:pt x="50" y="226"/>
                  <a:pt x="50" y="427"/>
                </a:cubicBezTo>
                <a:cubicBezTo>
                  <a:pt x="50" y="636"/>
                  <a:pt x="218" y="804"/>
                  <a:pt x="419" y="804"/>
                </a:cubicBezTo>
                <a:cubicBezTo>
                  <a:pt x="628" y="804"/>
                  <a:pt x="796" y="636"/>
                  <a:pt x="796" y="427"/>
                </a:cubicBezTo>
                <a:cubicBezTo>
                  <a:pt x="796" y="226"/>
                  <a:pt x="628" y="58"/>
                  <a:pt x="419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60">
            <a:extLst>
              <a:ext uri="{FF2B5EF4-FFF2-40B4-BE49-F238E27FC236}">
                <a16:creationId xmlns:a16="http://schemas.microsoft.com/office/drawing/2014/main" id="{2E072E19-3004-6C4B-A37D-BB28763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410" y="5922104"/>
            <a:ext cx="669809" cy="678985"/>
          </a:xfrm>
          <a:custGeom>
            <a:avLst/>
            <a:gdLst>
              <a:gd name="T0" fmla="*/ 319 w 646"/>
              <a:gd name="T1" fmla="*/ 653 h 654"/>
              <a:gd name="T2" fmla="*/ 319 w 646"/>
              <a:gd name="T3" fmla="*/ 653 h 654"/>
              <a:gd name="T4" fmla="*/ 0 w 646"/>
              <a:gd name="T5" fmla="*/ 327 h 654"/>
              <a:gd name="T6" fmla="*/ 319 w 646"/>
              <a:gd name="T7" fmla="*/ 0 h 654"/>
              <a:gd name="T8" fmla="*/ 645 w 646"/>
              <a:gd name="T9" fmla="*/ 327 h 654"/>
              <a:gd name="T10" fmla="*/ 319 w 646"/>
              <a:gd name="T11" fmla="*/ 653 h 654"/>
              <a:gd name="T12" fmla="*/ 319 w 646"/>
              <a:gd name="T13" fmla="*/ 59 h 654"/>
              <a:gd name="T14" fmla="*/ 319 w 646"/>
              <a:gd name="T15" fmla="*/ 59 h 654"/>
              <a:gd name="T16" fmla="*/ 51 w 646"/>
              <a:gd name="T17" fmla="*/ 327 h 654"/>
              <a:gd name="T18" fmla="*/ 319 w 646"/>
              <a:gd name="T19" fmla="*/ 603 h 654"/>
              <a:gd name="T20" fmla="*/ 595 w 646"/>
              <a:gd name="T21" fmla="*/ 327 h 654"/>
              <a:gd name="T22" fmla="*/ 319 w 646"/>
              <a:gd name="T23" fmla="*/ 59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6" h="654">
                <a:moveTo>
                  <a:pt x="319" y="653"/>
                </a:moveTo>
                <a:lnTo>
                  <a:pt x="319" y="653"/>
                </a:lnTo>
                <a:cubicBezTo>
                  <a:pt x="143" y="653"/>
                  <a:pt x="0" y="511"/>
                  <a:pt x="0" y="327"/>
                </a:cubicBezTo>
                <a:cubicBezTo>
                  <a:pt x="0" y="151"/>
                  <a:pt x="143" y="0"/>
                  <a:pt x="319" y="0"/>
                </a:cubicBezTo>
                <a:cubicBezTo>
                  <a:pt x="503" y="0"/>
                  <a:pt x="645" y="151"/>
                  <a:pt x="645" y="327"/>
                </a:cubicBezTo>
                <a:cubicBezTo>
                  <a:pt x="645" y="511"/>
                  <a:pt x="503" y="653"/>
                  <a:pt x="319" y="653"/>
                </a:cubicBezTo>
                <a:close/>
                <a:moveTo>
                  <a:pt x="319" y="59"/>
                </a:moveTo>
                <a:lnTo>
                  <a:pt x="319" y="59"/>
                </a:lnTo>
                <a:cubicBezTo>
                  <a:pt x="168" y="59"/>
                  <a:pt x="51" y="176"/>
                  <a:pt x="51" y="327"/>
                </a:cubicBezTo>
                <a:cubicBezTo>
                  <a:pt x="51" y="477"/>
                  <a:pt x="168" y="603"/>
                  <a:pt x="319" y="603"/>
                </a:cubicBezTo>
                <a:cubicBezTo>
                  <a:pt x="478" y="603"/>
                  <a:pt x="595" y="477"/>
                  <a:pt x="595" y="327"/>
                </a:cubicBezTo>
                <a:cubicBezTo>
                  <a:pt x="595" y="176"/>
                  <a:pt x="478" y="59"/>
                  <a:pt x="319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61">
            <a:extLst>
              <a:ext uri="{FF2B5EF4-FFF2-40B4-BE49-F238E27FC236}">
                <a16:creationId xmlns:a16="http://schemas.microsoft.com/office/drawing/2014/main" id="{D4251AC1-FE7C-864F-9B76-FFE26EE6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035" y="6064323"/>
            <a:ext cx="270675" cy="403721"/>
          </a:xfrm>
          <a:custGeom>
            <a:avLst/>
            <a:gdLst>
              <a:gd name="T0" fmla="*/ 192 w 260"/>
              <a:gd name="T1" fmla="*/ 385 h 386"/>
              <a:gd name="T2" fmla="*/ 192 w 260"/>
              <a:gd name="T3" fmla="*/ 385 h 386"/>
              <a:gd name="T4" fmla="*/ 0 w 260"/>
              <a:gd name="T5" fmla="*/ 193 h 386"/>
              <a:gd name="T6" fmla="*/ 192 w 260"/>
              <a:gd name="T7" fmla="*/ 0 h 386"/>
              <a:gd name="T8" fmla="*/ 243 w 260"/>
              <a:gd name="T9" fmla="*/ 8 h 386"/>
              <a:gd name="T10" fmla="*/ 259 w 260"/>
              <a:gd name="T11" fmla="*/ 42 h 386"/>
              <a:gd name="T12" fmla="*/ 226 w 260"/>
              <a:gd name="T13" fmla="*/ 59 h 386"/>
              <a:gd name="T14" fmla="*/ 192 w 260"/>
              <a:gd name="T15" fmla="*/ 50 h 386"/>
              <a:gd name="T16" fmla="*/ 50 w 260"/>
              <a:gd name="T17" fmla="*/ 193 h 386"/>
              <a:gd name="T18" fmla="*/ 192 w 260"/>
              <a:gd name="T19" fmla="*/ 343 h 386"/>
              <a:gd name="T20" fmla="*/ 226 w 260"/>
              <a:gd name="T21" fmla="*/ 335 h 386"/>
              <a:gd name="T22" fmla="*/ 259 w 260"/>
              <a:gd name="T23" fmla="*/ 352 h 386"/>
              <a:gd name="T24" fmla="*/ 243 w 260"/>
              <a:gd name="T25" fmla="*/ 385 h 386"/>
              <a:gd name="T26" fmla="*/ 192 w 260"/>
              <a:gd name="T27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386">
                <a:moveTo>
                  <a:pt x="192" y="385"/>
                </a:moveTo>
                <a:lnTo>
                  <a:pt x="192" y="385"/>
                </a:lnTo>
                <a:cubicBezTo>
                  <a:pt x="84" y="385"/>
                  <a:pt x="0" y="302"/>
                  <a:pt x="0" y="193"/>
                </a:cubicBezTo>
                <a:cubicBezTo>
                  <a:pt x="0" y="92"/>
                  <a:pt x="84" y="0"/>
                  <a:pt x="192" y="0"/>
                </a:cubicBezTo>
                <a:cubicBezTo>
                  <a:pt x="209" y="0"/>
                  <a:pt x="226" y="8"/>
                  <a:pt x="243" y="8"/>
                </a:cubicBezTo>
                <a:cubicBezTo>
                  <a:pt x="251" y="17"/>
                  <a:pt x="259" y="25"/>
                  <a:pt x="259" y="42"/>
                </a:cubicBezTo>
                <a:cubicBezTo>
                  <a:pt x="251" y="50"/>
                  <a:pt x="243" y="59"/>
                  <a:pt x="226" y="59"/>
                </a:cubicBezTo>
                <a:cubicBezTo>
                  <a:pt x="218" y="50"/>
                  <a:pt x="201" y="50"/>
                  <a:pt x="192" y="50"/>
                </a:cubicBezTo>
                <a:cubicBezTo>
                  <a:pt x="109" y="50"/>
                  <a:pt x="50" y="117"/>
                  <a:pt x="50" y="193"/>
                </a:cubicBezTo>
                <a:cubicBezTo>
                  <a:pt x="50" y="276"/>
                  <a:pt x="109" y="343"/>
                  <a:pt x="192" y="343"/>
                </a:cubicBezTo>
                <a:cubicBezTo>
                  <a:pt x="201" y="343"/>
                  <a:pt x="218" y="335"/>
                  <a:pt x="226" y="335"/>
                </a:cubicBezTo>
                <a:cubicBezTo>
                  <a:pt x="243" y="335"/>
                  <a:pt x="251" y="343"/>
                  <a:pt x="259" y="352"/>
                </a:cubicBezTo>
                <a:cubicBezTo>
                  <a:pt x="259" y="369"/>
                  <a:pt x="251" y="377"/>
                  <a:pt x="243" y="385"/>
                </a:cubicBezTo>
                <a:cubicBezTo>
                  <a:pt x="226" y="385"/>
                  <a:pt x="209" y="385"/>
                  <a:pt x="192" y="3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62">
            <a:extLst>
              <a:ext uri="{FF2B5EF4-FFF2-40B4-BE49-F238E27FC236}">
                <a16:creationId xmlns:a16="http://schemas.microsoft.com/office/drawing/2014/main" id="{598B5CC5-63F8-9A4B-ABFE-C07FA90E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867" y="6192779"/>
            <a:ext cx="229387" cy="55053"/>
          </a:xfrm>
          <a:custGeom>
            <a:avLst/>
            <a:gdLst>
              <a:gd name="T0" fmla="*/ 193 w 219"/>
              <a:gd name="T1" fmla="*/ 50 h 51"/>
              <a:gd name="T2" fmla="*/ 193 w 219"/>
              <a:gd name="T3" fmla="*/ 50 h 51"/>
              <a:gd name="T4" fmla="*/ 25 w 219"/>
              <a:gd name="T5" fmla="*/ 50 h 51"/>
              <a:gd name="T6" fmla="*/ 0 w 219"/>
              <a:gd name="T7" fmla="*/ 25 h 51"/>
              <a:gd name="T8" fmla="*/ 25 w 219"/>
              <a:gd name="T9" fmla="*/ 0 h 51"/>
              <a:gd name="T10" fmla="*/ 193 w 219"/>
              <a:gd name="T11" fmla="*/ 0 h 51"/>
              <a:gd name="T12" fmla="*/ 218 w 219"/>
              <a:gd name="T13" fmla="*/ 25 h 51"/>
              <a:gd name="T14" fmla="*/ 193 w 21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51">
                <a:moveTo>
                  <a:pt x="193" y="50"/>
                </a:moveTo>
                <a:lnTo>
                  <a:pt x="193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01" y="0"/>
                  <a:pt x="218" y="8"/>
                  <a:pt x="218" y="25"/>
                </a:cubicBezTo>
                <a:cubicBezTo>
                  <a:pt x="218" y="42"/>
                  <a:pt x="201" y="50"/>
                  <a:pt x="193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63">
            <a:extLst>
              <a:ext uri="{FF2B5EF4-FFF2-40B4-BE49-F238E27FC236}">
                <a16:creationId xmlns:a16="http://schemas.microsoft.com/office/drawing/2014/main" id="{67063083-28D0-284C-9DF4-9EF6BBA2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867" y="6279947"/>
            <a:ext cx="229387" cy="55053"/>
          </a:xfrm>
          <a:custGeom>
            <a:avLst/>
            <a:gdLst>
              <a:gd name="T0" fmla="*/ 193 w 219"/>
              <a:gd name="T1" fmla="*/ 51 h 52"/>
              <a:gd name="T2" fmla="*/ 193 w 219"/>
              <a:gd name="T3" fmla="*/ 51 h 52"/>
              <a:gd name="T4" fmla="*/ 25 w 219"/>
              <a:gd name="T5" fmla="*/ 51 h 52"/>
              <a:gd name="T6" fmla="*/ 0 w 219"/>
              <a:gd name="T7" fmla="*/ 26 h 52"/>
              <a:gd name="T8" fmla="*/ 25 w 219"/>
              <a:gd name="T9" fmla="*/ 0 h 52"/>
              <a:gd name="T10" fmla="*/ 193 w 219"/>
              <a:gd name="T11" fmla="*/ 0 h 52"/>
              <a:gd name="T12" fmla="*/ 218 w 219"/>
              <a:gd name="T13" fmla="*/ 26 h 52"/>
              <a:gd name="T14" fmla="*/ 193 w 219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52">
                <a:moveTo>
                  <a:pt x="193" y="51"/>
                </a:moveTo>
                <a:lnTo>
                  <a:pt x="193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2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01" y="0"/>
                  <a:pt x="218" y="17"/>
                  <a:pt x="218" y="26"/>
                </a:cubicBezTo>
                <a:cubicBezTo>
                  <a:pt x="218" y="42"/>
                  <a:pt x="201" y="51"/>
                  <a:pt x="193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64">
            <a:extLst>
              <a:ext uri="{FF2B5EF4-FFF2-40B4-BE49-F238E27FC236}">
                <a16:creationId xmlns:a16="http://schemas.microsoft.com/office/drawing/2014/main" id="{F9D72D01-F734-8441-AB47-AE76E6DC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620" y="8206796"/>
            <a:ext cx="880845" cy="890020"/>
          </a:xfrm>
          <a:custGeom>
            <a:avLst/>
            <a:gdLst>
              <a:gd name="T0" fmla="*/ 427 w 847"/>
              <a:gd name="T1" fmla="*/ 855 h 856"/>
              <a:gd name="T2" fmla="*/ 427 w 847"/>
              <a:gd name="T3" fmla="*/ 855 h 856"/>
              <a:gd name="T4" fmla="*/ 125 w 847"/>
              <a:gd name="T5" fmla="*/ 729 h 856"/>
              <a:gd name="T6" fmla="*/ 0 w 847"/>
              <a:gd name="T7" fmla="*/ 427 h 856"/>
              <a:gd name="T8" fmla="*/ 125 w 847"/>
              <a:gd name="T9" fmla="*/ 126 h 856"/>
              <a:gd name="T10" fmla="*/ 427 w 847"/>
              <a:gd name="T11" fmla="*/ 0 h 856"/>
              <a:gd name="T12" fmla="*/ 728 w 847"/>
              <a:gd name="T13" fmla="*/ 126 h 856"/>
              <a:gd name="T14" fmla="*/ 846 w 847"/>
              <a:gd name="T15" fmla="*/ 427 h 856"/>
              <a:gd name="T16" fmla="*/ 728 w 847"/>
              <a:gd name="T17" fmla="*/ 729 h 856"/>
              <a:gd name="T18" fmla="*/ 427 w 847"/>
              <a:gd name="T19" fmla="*/ 855 h 856"/>
              <a:gd name="T20" fmla="*/ 427 w 847"/>
              <a:gd name="T21" fmla="*/ 51 h 856"/>
              <a:gd name="T22" fmla="*/ 427 w 847"/>
              <a:gd name="T23" fmla="*/ 51 h 856"/>
              <a:gd name="T24" fmla="*/ 50 w 847"/>
              <a:gd name="T25" fmla="*/ 427 h 856"/>
              <a:gd name="T26" fmla="*/ 427 w 847"/>
              <a:gd name="T27" fmla="*/ 796 h 856"/>
              <a:gd name="T28" fmla="*/ 795 w 847"/>
              <a:gd name="T29" fmla="*/ 427 h 856"/>
              <a:gd name="T30" fmla="*/ 427 w 847"/>
              <a:gd name="T31" fmla="*/ 51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7" h="856">
                <a:moveTo>
                  <a:pt x="427" y="855"/>
                </a:moveTo>
                <a:lnTo>
                  <a:pt x="427" y="855"/>
                </a:lnTo>
                <a:cubicBezTo>
                  <a:pt x="310" y="855"/>
                  <a:pt x="201" y="804"/>
                  <a:pt x="125" y="729"/>
                </a:cubicBezTo>
                <a:cubicBezTo>
                  <a:pt x="42" y="645"/>
                  <a:pt x="0" y="536"/>
                  <a:pt x="0" y="427"/>
                </a:cubicBezTo>
                <a:cubicBezTo>
                  <a:pt x="0" y="310"/>
                  <a:pt x="42" y="201"/>
                  <a:pt x="125" y="126"/>
                </a:cubicBezTo>
                <a:cubicBezTo>
                  <a:pt x="201" y="42"/>
                  <a:pt x="310" y="0"/>
                  <a:pt x="427" y="0"/>
                </a:cubicBezTo>
                <a:cubicBezTo>
                  <a:pt x="536" y="0"/>
                  <a:pt x="645" y="42"/>
                  <a:pt x="728" y="126"/>
                </a:cubicBezTo>
                <a:cubicBezTo>
                  <a:pt x="804" y="201"/>
                  <a:pt x="846" y="310"/>
                  <a:pt x="846" y="427"/>
                </a:cubicBezTo>
                <a:cubicBezTo>
                  <a:pt x="846" y="536"/>
                  <a:pt x="804" y="645"/>
                  <a:pt x="728" y="729"/>
                </a:cubicBezTo>
                <a:cubicBezTo>
                  <a:pt x="645" y="804"/>
                  <a:pt x="536" y="855"/>
                  <a:pt x="427" y="855"/>
                </a:cubicBezTo>
                <a:close/>
                <a:moveTo>
                  <a:pt x="427" y="51"/>
                </a:moveTo>
                <a:lnTo>
                  <a:pt x="427" y="51"/>
                </a:lnTo>
                <a:cubicBezTo>
                  <a:pt x="218" y="51"/>
                  <a:pt x="50" y="218"/>
                  <a:pt x="50" y="427"/>
                </a:cubicBezTo>
                <a:cubicBezTo>
                  <a:pt x="50" y="628"/>
                  <a:pt x="218" y="796"/>
                  <a:pt x="427" y="796"/>
                </a:cubicBezTo>
                <a:cubicBezTo>
                  <a:pt x="628" y="796"/>
                  <a:pt x="795" y="628"/>
                  <a:pt x="795" y="427"/>
                </a:cubicBezTo>
                <a:cubicBezTo>
                  <a:pt x="795" y="218"/>
                  <a:pt x="628" y="51"/>
                  <a:pt x="427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65">
            <a:extLst>
              <a:ext uri="{FF2B5EF4-FFF2-40B4-BE49-F238E27FC236}">
                <a16:creationId xmlns:a16="http://schemas.microsoft.com/office/drawing/2014/main" id="{25E56CDA-55DF-5D4D-9CDE-F943C4E6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2139" y="8312312"/>
            <a:ext cx="683571" cy="678985"/>
          </a:xfrm>
          <a:custGeom>
            <a:avLst/>
            <a:gdLst>
              <a:gd name="T0" fmla="*/ 327 w 655"/>
              <a:gd name="T1" fmla="*/ 653 h 654"/>
              <a:gd name="T2" fmla="*/ 327 w 655"/>
              <a:gd name="T3" fmla="*/ 653 h 654"/>
              <a:gd name="T4" fmla="*/ 0 w 655"/>
              <a:gd name="T5" fmla="*/ 326 h 654"/>
              <a:gd name="T6" fmla="*/ 327 w 655"/>
              <a:gd name="T7" fmla="*/ 0 h 654"/>
              <a:gd name="T8" fmla="*/ 654 w 655"/>
              <a:gd name="T9" fmla="*/ 326 h 654"/>
              <a:gd name="T10" fmla="*/ 327 w 655"/>
              <a:gd name="T11" fmla="*/ 653 h 654"/>
              <a:gd name="T12" fmla="*/ 327 w 655"/>
              <a:gd name="T13" fmla="*/ 50 h 654"/>
              <a:gd name="T14" fmla="*/ 327 w 655"/>
              <a:gd name="T15" fmla="*/ 50 h 654"/>
              <a:gd name="T16" fmla="*/ 51 w 655"/>
              <a:gd name="T17" fmla="*/ 326 h 654"/>
              <a:gd name="T18" fmla="*/ 327 w 655"/>
              <a:gd name="T19" fmla="*/ 594 h 654"/>
              <a:gd name="T20" fmla="*/ 595 w 655"/>
              <a:gd name="T21" fmla="*/ 326 h 654"/>
              <a:gd name="T22" fmla="*/ 327 w 655"/>
              <a:gd name="T23" fmla="*/ 5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5" h="654">
                <a:moveTo>
                  <a:pt x="327" y="653"/>
                </a:moveTo>
                <a:lnTo>
                  <a:pt x="327" y="653"/>
                </a:lnTo>
                <a:cubicBezTo>
                  <a:pt x="143" y="653"/>
                  <a:pt x="0" y="502"/>
                  <a:pt x="0" y="326"/>
                </a:cubicBezTo>
                <a:cubicBezTo>
                  <a:pt x="0" y="142"/>
                  <a:pt x="143" y="0"/>
                  <a:pt x="327" y="0"/>
                </a:cubicBezTo>
                <a:cubicBezTo>
                  <a:pt x="503" y="0"/>
                  <a:pt x="654" y="142"/>
                  <a:pt x="654" y="326"/>
                </a:cubicBezTo>
                <a:cubicBezTo>
                  <a:pt x="654" y="502"/>
                  <a:pt x="503" y="653"/>
                  <a:pt x="327" y="653"/>
                </a:cubicBezTo>
                <a:close/>
                <a:moveTo>
                  <a:pt x="327" y="50"/>
                </a:moveTo>
                <a:lnTo>
                  <a:pt x="327" y="50"/>
                </a:lnTo>
                <a:cubicBezTo>
                  <a:pt x="176" y="50"/>
                  <a:pt x="51" y="176"/>
                  <a:pt x="51" y="326"/>
                </a:cubicBezTo>
                <a:cubicBezTo>
                  <a:pt x="51" y="477"/>
                  <a:pt x="176" y="594"/>
                  <a:pt x="327" y="594"/>
                </a:cubicBezTo>
                <a:cubicBezTo>
                  <a:pt x="478" y="594"/>
                  <a:pt x="595" y="477"/>
                  <a:pt x="595" y="326"/>
                </a:cubicBezTo>
                <a:cubicBezTo>
                  <a:pt x="595" y="176"/>
                  <a:pt x="478" y="50"/>
                  <a:pt x="327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66">
            <a:extLst>
              <a:ext uri="{FF2B5EF4-FFF2-40B4-BE49-F238E27FC236}">
                <a16:creationId xmlns:a16="http://schemas.microsoft.com/office/drawing/2014/main" id="{B7B4D17D-B7A5-DD43-84BF-7F2325B2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6473" y="8440769"/>
            <a:ext cx="330317" cy="412896"/>
          </a:xfrm>
          <a:custGeom>
            <a:avLst/>
            <a:gdLst>
              <a:gd name="T0" fmla="*/ 310 w 319"/>
              <a:gd name="T1" fmla="*/ 51 h 395"/>
              <a:gd name="T2" fmla="*/ 310 w 319"/>
              <a:gd name="T3" fmla="*/ 51 h 395"/>
              <a:gd name="T4" fmla="*/ 310 w 319"/>
              <a:gd name="T5" fmla="*/ 17 h 395"/>
              <a:gd name="T6" fmla="*/ 276 w 319"/>
              <a:gd name="T7" fmla="*/ 17 h 395"/>
              <a:gd name="T8" fmla="*/ 159 w 319"/>
              <a:gd name="T9" fmla="*/ 134 h 395"/>
              <a:gd name="T10" fmla="*/ 42 w 319"/>
              <a:gd name="T11" fmla="*/ 17 h 395"/>
              <a:gd name="T12" fmla="*/ 8 w 319"/>
              <a:gd name="T13" fmla="*/ 17 h 395"/>
              <a:gd name="T14" fmla="*/ 8 w 319"/>
              <a:gd name="T15" fmla="*/ 51 h 395"/>
              <a:gd name="T16" fmla="*/ 134 w 319"/>
              <a:gd name="T17" fmla="*/ 176 h 395"/>
              <a:gd name="T18" fmla="*/ 134 w 319"/>
              <a:gd name="T19" fmla="*/ 210 h 395"/>
              <a:gd name="T20" fmla="*/ 92 w 319"/>
              <a:gd name="T21" fmla="*/ 210 h 395"/>
              <a:gd name="T22" fmla="*/ 67 w 319"/>
              <a:gd name="T23" fmla="*/ 235 h 395"/>
              <a:gd name="T24" fmla="*/ 92 w 319"/>
              <a:gd name="T25" fmla="*/ 252 h 395"/>
              <a:gd name="T26" fmla="*/ 134 w 319"/>
              <a:gd name="T27" fmla="*/ 252 h 395"/>
              <a:gd name="T28" fmla="*/ 134 w 319"/>
              <a:gd name="T29" fmla="*/ 277 h 395"/>
              <a:gd name="T30" fmla="*/ 92 w 319"/>
              <a:gd name="T31" fmla="*/ 277 h 395"/>
              <a:gd name="T32" fmla="*/ 67 w 319"/>
              <a:gd name="T33" fmla="*/ 302 h 395"/>
              <a:gd name="T34" fmla="*/ 92 w 319"/>
              <a:gd name="T35" fmla="*/ 327 h 395"/>
              <a:gd name="T36" fmla="*/ 134 w 319"/>
              <a:gd name="T37" fmla="*/ 327 h 395"/>
              <a:gd name="T38" fmla="*/ 134 w 319"/>
              <a:gd name="T39" fmla="*/ 369 h 395"/>
              <a:gd name="T40" fmla="*/ 159 w 319"/>
              <a:gd name="T41" fmla="*/ 394 h 395"/>
              <a:gd name="T42" fmla="*/ 159 w 319"/>
              <a:gd name="T43" fmla="*/ 394 h 395"/>
              <a:gd name="T44" fmla="*/ 184 w 319"/>
              <a:gd name="T45" fmla="*/ 369 h 395"/>
              <a:gd name="T46" fmla="*/ 184 w 319"/>
              <a:gd name="T47" fmla="*/ 327 h 395"/>
              <a:gd name="T48" fmla="*/ 226 w 319"/>
              <a:gd name="T49" fmla="*/ 327 h 395"/>
              <a:gd name="T50" fmla="*/ 251 w 319"/>
              <a:gd name="T51" fmla="*/ 302 h 395"/>
              <a:gd name="T52" fmla="*/ 226 w 319"/>
              <a:gd name="T53" fmla="*/ 277 h 395"/>
              <a:gd name="T54" fmla="*/ 184 w 319"/>
              <a:gd name="T55" fmla="*/ 277 h 395"/>
              <a:gd name="T56" fmla="*/ 184 w 319"/>
              <a:gd name="T57" fmla="*/ 252 h 395"/>
              <a:gd name="T58" fmla="*/ 226 w 319"/>
              <a:gd name="T59" fmla="*/ 252 h 395"/>
              <a:gd name="T60" fmla="*/ 251 w 319"/>
              <a:gd name="T61" fmla="*/ 235 h 395"/>
              <a:gd name="T62" fmla="*/ 226 w 319"/>
              <a:gd name="T63" fmla="*/ 210 h 395"/>
              <a:gd name="T64" fmla="*/ 184 w 319"/>
              <a:gd name="T65" fmla="*/ 210 h 395"/>
              <a:gd name="T66" fmla="*/ 184 w 319"/>
              <a:gd name="T67" fmla="*/ 176 h 395"/>
              <a:gd name="T68" fmla="*/ 310 w 319"/>
              <a:gd name="T69" fmla="*/ 5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9" h="395">
                <a:moveTo>
                  <a:pt x="310" y="51"/>
                </a:moveTo>
                <a:lnTo>
                  <a:pt x="310" y="51"/>
                </a:lnTo>
                <a:cubicBezTo>
                  <a:pt x="318" y="42"/>
                  <a:pt x="318" y="26"/>
                  <a:pt x="310" y="17"/>
                </a:cubicBezTo>
                <a:cubicBezTo>
                  <a:pt x="301" y="9"/>
                  <a:pt x="285" y="9"/>
                  <a:pt x="276" y="17"/>
                </a:cubicBezTo>
                <a:cubicBezTo>
                  <a:pt x="159" y="134"/>
                  <a:pt x="159" y="134"/>
                  <a:pt x="159" y="134"/>
                </a:cubicBezTo>
                <a:cubicBezTo>
                  <a:pt x="42" y="17"/>
                  <a:pt x="42" y="17"/>
                  <a:pt x="42" y="17"/>
                </a:cubicBezTo>
                <a:cubicBezTo>
                  <a:pt x="33" y="0"/>
                  <a:pt x="17" y="0"/>
                  <a:pt x="8" y="17"/>
                </a:cubicBezTo>
                <a:cubicBezTo>
                  <a:pt x="0" y="26"/>
                  <a:pt x="0" y="34"/>
                  <a:pt x="8" y="51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34" y="210"/>
                  <a:pt x="134" y="210"/>
                  <a:pt x="134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5" y="210"/>
                  <a:pt x="67" y="218"/>
                  <a:pt x="67" y="235"/>
                </a:cubicBezTo>
                <a:cubicBezTo>
                  <a:pt x="67" y="243"/>
                  <a:pt x="75" y="252"/>
                  <a:pt x="92" y="252"/>
                </a:cubicBezTo>
                <a:cubicBezTo>
                  <a:pt x="134" y="252"/>
                  <a:pt x="134" y="252"/>
                  <a:pt x="134" y="252"/>
                </a:cubicBezTo>
                <a:cubicBezTo>
                  <a:pt x="134" y="277"/>
                  <a:pt x="134" y="277"/>
                  <a:pt x="134" y="277"/>
                </a:cubicBezTo>
                <a:cubicBezTo>
                  <a:pt x="92" y="277"/>
                  <a:pt x="92" y="277"/>
                  <a:pt x="92" y="277"/>
                </a:cubicBezTo>
                <a:cubicBezTo>
                  <a:pt x="75" y="277"/>
                  <a:pt x="67" y="285"/>
                  <a:pt x="67" y="302"/>
                </a:cubicBezTo>
                <a:cubicBezTo>
                  <a:pt x="67" y="310"/>
                  <a:pt x="75" y="327"/>
                  <a:pt x="92" y="327"/>
                </a:cubicBezTo>
                <a:cubicBezTo>
                  <a:pt x="134" y="327"/>
                  <a:pt x="134" y="327"/>
                  <a:pt x="134" y="327"/>
                </a:cubicBezTo>
                <a:cubicBezTo>
                  <a:pt x="134" y="369"/>
                  <a:pt x="134" y="369"/>
                  <a:pt x="134" y="369"/>
                </a:cubicBezTo>
                <a:cubicBezTo>
                  <a:pt x="134" y="377"/>
                  <a:pt x="142" y="394"/>
                  <a:pt x="159" y="394"/>
                </a:cubicBezTo>
                <a:lnTo>
                  <a:pt x="159" y="394"/>
                </a:lnTo>
                <a:cubicBezTo>
                  <a:pt x="167" y="394"/>
                  <a:pt x="184" y="377"/>
                  <a:pt x="184" y="369"/>
                </a:cubicBezTo>
                <a:cubicBezTo>
                  <a:pt x="184" y="327"/>
                  <a:pt x="184" y="327"/>
                  <a:pt x="184" y="327"/>
                </a:cubicBezTo>
                <a:cubicBezTo>
                  <a:pt x="226" y="327"/>
                  <a:pt x="226" y="327"/>
                  <a:pt x="226" y="327"/>
                </a:cubicBezTo>
                <a:cubicBezTo>
                  <a:pt x="234" y="327"/>
                  <a:pt x="251" y="310"/>
                  <a:pt x="251" y="302"/>
                </a:cubicBezTo>
                <a:cubicBezTo>
                  <a:pt x="251" y="285"/>
                  <a:pt x="234" y="277"/>
                  <a:pt x="226" y="277"/>
                </a:cubicBezTo>
                <a:cubicBezTo>
                  <a:pt x="184" y="277"/>
                  <a:pt x="184" y="277"/>
                  <a:pt x="184" y="277"/>
                </a:cubicBezTo>
                <a:cubicBezTo>
                  <a:pt x="184" y="252"/>
                  <a:pt x="184" y="252"/>
                  <a:pt x="184" y="252"/>
                </a:cubicBezTo>
                <a:cubicBezTo>
                  <a:pt x="226" y="252"/>
                  <a:pt x="226" y="252"/>
                  <a:pt x="226" y="252"/>
                </a:cubicBezTo>
                <a:cubicBezTo>
                  <a:pt x="234" y="252"/>
                  <a:pt x="251" y="243"/>
                  <a:pt x="251" y="235"/>
                </a:cubicBezTo>
                <a:cubicBezTo>
                  <a:pt x="251" y="218"/>
                  <a:pt x="234" y="210"/>
                  <a:pt x="226" y="210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84" y="176"/>
                  <a:pt x="184" y="176"/>
                  <a:pt x="184" y="176"/>
                </a:cubicBezTo>
                <a:lnTo>
                  <a:pt x="310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67">
            <a:extLst>
              <a:ext uri="{FF2B5EF4-FFF2-40B4-BE49-F238E27FC236}">
                <a16:creationId xmlns:a16="http://schemas.microsoft.com/office/drawing/2014/main" id="{1117AC8B-5F55-B241-A468-21DC2305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445" y="6123965"/>
            <a:ext cx="463363" cy="619343"/>
          </a:xfrm>
          <a:custGeom>
            <a:avLst/>
            <a:gdLst>
              <a:gd name="T0" fmla="*/ 419 w 445"/>
              <a:gd name="T1" fmla="*/ 594 h 595"/>
              <a:gd name="T2" fmla="*/ 419 w 445"/>
              <a:gd name="T3" fmla="*/ 594 h 595"/>
              <a:gd name="T4" fmla="*/ 118 w 445"/>
              <a:gd name="T5" fmla="*/ 469 h 595"/>
              <a:gd name="T6" fmla="*/ 0 w 445"/>
              <a:gd name="T7" fmla="*/ 167 h 595"/>
              <a:gd name="T8" fmla="*/ 17 w 445"/>
              <a:gd name="T9" fmla="*/ 25 h 595"/>
              <a:gd name="T10" fmla="*/ 51 w 445"/>
              <a:gd name="T11" fmla="*/ 8 h 595"/>
              <a:gd name="T12" fmla="*/ 67 w 445"/>
              <a:gd name="T13" fmla="*/ 42 h 595"/>
              <a:gd name="T14" fmla="*/ 51 w 445"/>
              <a:gd name="T15" fmla="*/ 167 h 595"/>
              <a:gd name="T16" fmla="*/ 160 w 445"/>
              <a:gd name="T17" fmla="*/ 427 h 595"/>
              <a:gd name="T18" fmla="*/ 419 w 445"/>
              <a:gd name="T19" fmla="*/ 536 h 595"/>
              <a:gd name="T20" fmla="*/ 444 w 445"/>
              <a:gd name="T21" fmla="*/ 569 h 595"/>
              <a:gd name="T22" fmla="*/ 419 w 445"/>
              <a:gd name="T23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595">
                <a:moveTo>
                  <a:pt x="419" y="594"/>
                </a:moveTo>
                <a:lnTo>
                  <a:pt x="419" y="594"/>
                </a:lnTo>
                <a:cubicBezTo>
                  <a:pt x="310" y="594"/>
                  <a:pt x="201" y="544"/>
                  <a:pt x="118" y="469"/>
                </a:cubicBezTo>
                <a:cubicBezTo>
                  <a:pt x="42" y="385"/>
                  <a:pt x="0" y="276"/>
                  <a:pt x="0" y="167"/>
                </a:cubicBezTo>
                <a:cubicBezTo>
                  <a:pt x="0" y="117"/>
                  <a:pt x="9" y="67"/>
                  <a:pt x="17" y="25"/>
                </a:cubicBezTo>
                <a:cubicBezTo>
                  <a:pt x="26" y="8"/>
                  <a:pt x="42" y="0"/>
                  <a:pt x="51" y="8"/>
                </a:cubicBezTo>
                <a:cubicBezTo>
                  <a:pt x="67" y="8"/>
                  <a:pt x="76" y="25"/>
                  <a:pt x="67" y="42"/>
                </a:cubicBezTo>
                <a:cubicBezTo>
                  <a:pt x="59" y="83"/>
                  <a:pt x="51" y="125"/>
                  <a:pt x="51" y="167"/>
                </a:cubicBezTo>
                <a:cubicBezTo>
                  <a:pt x="51" y="268"/>
                  <a:pt x="84" y="360"/>
                  <a:pt x="160" y="427"/>
                </a:cubicBezTo>
                <a:cubicBezTo>
                  <a:pt x="227" y="502"/>
                  <a:pt x="319" y="536"/>
                  <a:pt x="419" y="536"/>
                </a:cubicBezTo>
                <a:cubicBezTo>
                  <a:pt x="436" y="536"/>
                  <a:pt x="444" y="552"/>
                  <a:pt x="444" y="569"/>
                </a:cubicBezTo>
                <a:cubicBezTo>
                  <a:pt x="444" y="578"/>
                  <a:pt x="436" y="594"/>
                  <a:pt x="419" y="5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68">
            <a:extLst>
              <a:ext uri="{FF2B5EF4-FFF2-40B4-BE49-F238E27FC236}">
                <a16:creationId xmlns:a16="http://schemas.microsoft.com/office/drawing/2014/main" id="{3BA333A6-99E1-8F41-95DE-D62D82FC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00" y="5853287"/>
            <a:ext cx="568879" cy="472538"/>
          </a:xfrm>
          <a:custGeom>
            <a:avLst/>
            <a:gdLst>
              <a:gd name="T0" fmla="*/ 519 w 546"/>
              <a:gd name="T1" fmla="*/ 452 h 453"/>
              <a:gd name="T2" fmla="*/ 519 w 546"/>
              <a:gd name="T3" fmla="*/ 452 h 453"/>
              <a:gd name="T4" fmla="*/ 494 w 546"/>
              <a:gd name="T5" fmla="*/ 427 h 453"/>
              <a:gd name="T6" fmla="*/ 385 w 546"/>
              <a:gd name="T7" fmla="*/ 159 h 453"/>
              <a:gd name="T8" fmla="*/ 117 w 546"/>
              <a:gd name="T9" fmla="*/ 50 h 453"/>
              <a:gd name="T10" fmla="*/ 33 w 546"/>
              <a:gd name="T11" fmla="*/ 59 h 453"/>
              <a:gd name="T12" fmla="*/ 0 w 546"/>
              <a:gd name="T13" fmla="*/ 42 h 453"/>
              <a:gd name="T14" fmla="*/ 17 w 546"/>
              <a:gd name="T15" fmla="*/ 8 h 453"/>
              <a:gd name="T16" fmla="*/ 117 w 546"/>
              <a:gd name="T17" fmla="*/ 0 h 453"/>
              <a:gd name="T18" fmla="*/ 419 w 546"/>
              <a:gd name="T19" fmla="*/ 126 h 453"/>
              <a:gd name="T20" fmla="*/ 545 w 546"/>
              <a:gd name="T21" fmla="*/ 427 h 453"/>
              <a:gd name="T22" fmla="*/ 519 w 546"/>
              <a:gd name="T23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6" h="453">
                <a:moveTo>
                  <a:pt x="519" y="452"/>
                </a:moveTo>
                <a:lnTo>
                  <a:pt x="519" y="452"/>
                </a:lnTo>
                <a:cubicBezTo>
                  <a:pt x="502" y="452"/>
                  <a:pt x="494" y="444"/>
                  <a:pt x="494" y="427"/>
                </a:cubicBezTo>
                <a:cubicBezTo>
                  <a:pt x="494" y="327"/>
                  <a:pt x="452" y="235"/>
                  <a:pt x="385" y="159"/>
                </a:cubicBezTo>
                <a:cubicBezTo>
                  <a:pt x="310" y="92"/>
                  <a:pt x="218" y="50"/>
                  <a:pt x="117" y="50"/>
                </a:cubicBezTo>
                <a:cubicBezTo>
                  <a:pt x="92" y="50"/>
                  <a:pt x="59" y="59"/>
                  <a:pt x="33" y="59"/>
                </a:cubicBezTo>
                <a:cubicBezTo>
                  <a:pt x="17" y="67"/>
                  <a:pt x="8" y="59"/>
                  <a:pt x="0" y="42"/>
                </a:cubicBezTo>
                <a:cubicBezTo>
                  <a:pt x="0" y="25"/>
                  <a:pt x="8" y="17"/>
                  <a:pt x="17" y="8"/>
                </a:cubicBezTo>
                <a:cubicBezTo>
                  <a:pt x="50" y="0"/>
                  <a:pt x="84" y="0"/>
                  <a:pt x="117" y="0"/>
                </a:cubicBezTo>
                <a:cubicBezTo>
                  <a:pt x="234" y="0"/>
                  <a:pt x="343" y="42"/>
                  <a:pt x="419" y="126"/>
                </a:cubicBezTo>
                <a:cubicBezTo>
                  <a:pt x="502" y="201"/>
                  <a:pt x="545" y="310"/>
                  <a:pt x="545" y="427"/>
                </a:cubicBezTo>
                <a:cubicBezTo>
                  <a:pt x="545" y="444"/>
                  <a:pt x="536" y="452"/>
                  <a:pt x="519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69">
            <a:extLst>
              <a:ext uri="{FF2B5EF4-FFF2-40B4-BE49-F238E27FC236}">
                <a16:creationId xmlns:a16="http://schemas.microsoft.com/office/drawing/2014/main" id="{E441DB63-29C2-4148-9B46-C744B956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620" y="5862462"/>
            <a:ext cx="270678" cy="279853"/>
          </a:xfrm>
          <a:custGeom>
            <a:avLst/>
            <a:gdLst>
              <a:gd name="T0" fmla="*/ 226 w 260"/>
              <a:gd name="T1" fmla="*/ 42 h 269"/>
              <a:gd name="T2" fmla="*/ 226 w 260"/>
              <a:gd name="T3" fmla="*/ 42 h 269"/>
              <a:gd name="T4" fmla="*/ 134 w 260"/>
              <a:gd name="T5" fmla="*/ 0 h 269"/>
              <a:gd name="T6" fmla="*/ 42 w 260"/>
              <a:gd name="T7" fmla="*/ 42 h 269"/>
              <a:gd name="T8" fmla="*/ 0 w 260"/>
              <a:gd name="T9" fmla="*/ 134 h 269"/>
              <a:gd name="T10" fmla="*/ 42 w 260"/>
              <a:gd name="T11" fmla="*/ 227 h 269"/>
              <a:gd name="T12" fmla="*/ 134 w 260"/>
              <a:gd name="T13" fmla="*/ 268 h 269"/>
              <a:gd name="T14" fmla="*/ 226 w 260"/>
              <a:gd name="T15" fmla="*/ 227 h 269"/>
              <a:gd name="T16" fmla="*/ 259 w 260"/>
              <a:gd name="T17" fmla="*/ 134 h 269"/>
              <a:gd name="T18" fmla="*/ 226 w 260"/>
              <a:gd name="T19" fmla="*/ 42 h 269"/>
              <a:gd name="T20" fmla="*/ 134 w 260"/>
              <a:gd name="T21" fmla="*/ 252 h 269"/>
              <a:gd name="T22" fmla="*/ 134 w 260"/>
              <a:gd name="T23" fmla="*/ 252 h 269"/>
              <a:gd name="T24" fmla="*/ 17 w 260"/>
              <a:gd name="T25" fmla="*/ 134 h 269"/>
              <a:gd name="T26" fmla="*/ 134 w 260"/>
              <a:gd name="T27" fmla="*/ 17 h 269"/>
              <a:gd name="T28" fmla="*/ 251 w 260"/>
              <a:gd name="T29" fmla="*/ 134 h 269"/>
              <a:gd name="T30" fmla="*/ 134 w 260"/>
              <a:gd name="T31" fmla="*/ 25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0" h="269">
                <a:moveTo>
                  <a:pt x="226" y="42"/>
                </a:moveTo>
                <a:lnTo>
                  <a:pt x="226" y="42"/>
                </a:lnTo>
                <a:cubicBezTo>
                  <a:pt x="201" y="17"/>
                  <a:pt x="167" y="0"/>
                  <a:pt x="134" y="0"/>
                </a:cubicBezTo>
                <a:cubicBezTo>
                  <a:pt x="100" y="0"/>
                  <a:pt x="67" y="17"/>
                  <a:pt x="42" y="42"/>
                </a:cubicBezTo>
                <a:cubicBezTo>
                  <a:pt x="17" y="67"/>
                  <a:pt x="0" y="101"/>
                  <a:pt x="0" y="134"/>
                </a:cubicBezTo>
                <a:cubicBezTo>
                  <a:pt x="0" y="168"/>
                  <a:pt x="17" y="201"/>
                  <a:pt x="42" y="227"/>
                </a:cubicBezTo>
                <a:cubicBezTo>
                  <a:pt x="67" y="252"/>
                  <a:pt x="100" y="268"/>
                  <a:pt x="134" y="268"/>
                </a:cubicBezTo>
                <a:cubicBezTo>
                  <a:pt x="167" y="268"/>
                  <a:pt x="201" y="252"/>
                  <a:pt x="226" y="227"/>
                </a:cubicBezTo>
                <a:cubicBezTo>
                  <a:pt x="251" y="201"/>
                  <a:pt x="259" y="168"/>
                  <a:pt x="259" y="134"/>
                </a:cubicBezTo>
                <a:cubicBezTo>
                  <a:pt x="259" y="101"/>
                  <a:pt x="251" y="67"/>
                  <a:pt x="226" y="42"/>
                </a:cubicBezTo>
                <a:close/>
                <a:moveTo>
                  <a:pt x="134" y="252"/>
                </a:moveTo>
                <a:lnTo>
                  <a:pt x="134" y="252"/>
                </a:lnTo>
                <a:cubicBezTo>
                  <a:pt x="67" y="252"/>
                  <a:pt x="17" y="193"/>
                  <a:pt x="17" y="134"/>
                </a:cubicBezTo>
                <a:cubicBezTo>
                  <a:pt x="17" y="67"/>
                  <a:pt x="67" y="17"/>
                  <a:pt x="134" y="17"/>
                </a:cubicBezTo>
                <a:cubicBezTo>
                  <a:pt x="192" y="17"/>
                  <a:pt x="251" y="67"/>
                  <a:pt x="251" y="134"/>
                </a:cubicBezTo>
                <a:cubicBezTo>
                  <a:pt x="251" y="193"/>
                  <a:pt x="192" y="252"/>
                  <a:pt x="134" y="2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70">
            <a:extLst>
              <a:ext uri="{FF2B5EF4-FFF2-40B4-BE49-F238E27FC236}">
                <a16:creationId xmlns:a16="http://schemas.microsoft.com/office/drawing/2014/main" id="{4932EE4B-8F37-8B40-A5C2-00670B90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322" y="5899164"/>
            <a:ext cx="211036" cy="211036"/>
          </a:xfrm>
          <a:custGeom>
            <a:avLst/>
            <a:gdLst>
              <a:gd name="T0" fmla="*/ 101 w 202"/>
              <a:gd name="T1" fmla="*/ 0 h 202"/>
              <a:gd name="T2" fmla="*/ 101 w 202"/>
              <a:gd name="T3" fmla="*/ 0 h 202"/>
              <a:gd name="T4" fmla="*/ 0 w 202"/>
              <a:gd name="T5" fmla="*/ 100 h 202"/>
              <a:gd name="T6" fmla="*/ 101 w 202"/>
              <a:gd name="T7" fmla="*/ 201 h 202"/>
              <a:gd name="T8" fmla="*/ 201 w 202"/>
              <a:gd name="T9" fmla="*/ 100 h 202"/>
              <a:gd name="T10" fmla="*/ 101 w 202"/>
              <a:gd name="T11" fmla="*/ 0 h 202"/>
              <a:gd name="T12" fmla="*/ 101 w 202"/>
              <a:gd name="T13" fmla="*/ 184 h 202"/>
              <a:gd name="T14" fmla="*/ 101 w 202"/>
              <a:gd name="T15" fmla="*/ 184 h 202"/>
              <a:gd name="T16" fmla="*/ 17 w 202"/>
              <a:gd name="T17" fmla="*/ 100 h 202"/>
              <a:gd name="T18" fmla="*/ 101 w 202"/>
              <a:gd name="T19" fmla="*/ 17 h 202"/>
              <a:gd name="T20" fmla="*/ 185 w 202"/>
              <a:gd name="T21" fmla="*/ 100 h 202"/>
              <a:gd name="T22" fmla="*/ 101 w 202"/>
              <a:gd name="T23" fmla="*/ 184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2" h="202">
                <a:moveTo>
                  <a:pt x="101" y="0"/>
                </a:moveTo>
                <a:lnTo>
                  <a:pt x="101" y="0"/>
                </a:lnTo>
                <a:cubicBezTo>
                  <a:pt x="42" y="0"/>
                  <a:pt x="0" y="42"/>
                  <a:pt x="0" y="100"/>
                </a:cubicBezTo>
                <a:cubicBezTo>
                  <a:pt x="0" y="151"/>
                  <a:pt x="42" y="201"/>
                  <a:pt x="101" y="201"/>
                </a:cubicBezTo>
                <a:cubicBezTo>
                  <a:pt x="151" y="201"/>
                  <a:pt x="201" y="151"/>
                  <a:pt x="201" y="100"/>
                </a:cubicBezTo>
                <a:cubicBezTo>
                  <a:pt x="201" y="42"/>
                  <a:pt x="151" y="0"/>
                  <a:pt x="101" y="0"/>
                </a:cubicBezTo>
                <a:close/>
                <a:moveTo>
                  <a:pt x="101" y="184"/>
                </a:moveTo>
                <a:lnTo>
                  <a:pt x="101" y="184"/>
                </a:lnTo>
                <a:cubicBezTo>
                  <a:pt x="51" y="184"/>
                  <a:pt x="17" y="142"/>
                  <a:pt x="17" y="100"/>
                </a:cubicBezTo>
                <a:cubicBezTo>
                  <a:pt x="17" y="50"/>
                  <a:pt x="51" y="17"/>
                  <a:pt x="101" y="17"/>
                </a:cubicBezTo>
                <a:cubicBezTo>
                  <a:pt x="143" y="17"/>
                  <a:pt x="185" y="50"/>
                  <a:pt x="185" y="100"/>
                </a:cubicBezTo>
                <a:cubicBezTo>
                  <a:pt x="185" y="142"/>
                  <a:pt x="143" y="184"/>
                  <a:pt x="101" y="1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71">
            <a:extLst>
              <a:ext uri="{FF2B5EF4-FFF2-40B4-BE49-F238E27FC236}">
                <a16:creationId xmlns:a16="http://schemas.microsoft.com/office/drawing/2014/main" id="{0220A161-912C-5949-B3CF-B8B8AED4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024" y="5940455"/>
            <a:ext cx="114695" cy="123867"/>
          </a:xfrm>
          <a:custGeom>
            <a:avLst/>
            <a:gdLst>
              <a:gd name="T0" fmla="*/ 100 w 110"/>
              <a:gd name="T1" fmla="*/ 0 h 118"/>
              <a:gd name="T2" fmla="*/ 100 w 110"/>
              <a:gd name="T3" fmla="*/ 0 h 118"/>
              <a:gd name="T4" fmla="*/ 92 w 110"/>
              <a:gd name="T5" fmla="*/ 0 h 118"/>
              <a:gd name="T6" fmla="*/ 33 w 110"/>
              <a:gd name="T7" fmla="*/ 33 h 118"/>
              <a:gd name="T8" fmla="*/ 8 w 110"/>
              <a:gd name="T9" fmla="*/ 33 h 118"/>
              <a:gd name="T10" fmla="*/ 0 w 110"/>
              <a:gd name="T11" fmla="*/ 42 h 118"/>
              <a:gd name="T12" fmla="*/ 8 w 110"/>
              <a:gd name="T13" fmla="*/ 50 h 118"/>
              <a:gd name="T14" fmla="*/ 33 w 110"/>
              <a:gd name="T15" fmla="*/ 50 h 118"/>
              <a:gd name="T16" fmla="*/ 33 w 110"/>
              <a:gd name="T17" fmla="*/ 58 h 118"/>
              <a:gd name="T18" fmla="*/ 33 w 110"/>
              <a:gd name="T19" fmla="*/ 58 h 118"/>
              <a:gd name="T20" fmla="*/ 8 w 110"/>
              <a:gd name="T21" fmla="*/ 58 h 118"/>
              <a:gd name="T22" fmla="*/ 0 w 110"/>
              <a:gd name="T23" fmla="*/ 67 h 118"/>
              <a:gd name="T24" fmla="*/ 8 w 110"/>
              <a:gd name="T25" fmla="*/ 75 h 118"/>
              <a:gd name="T26" fmla="*/ 33 w 110"/>
              <a:gd name="T27" fmla="*/ 75 h 118"/>
              <a:gd name="T28" fmla="*/ 92 w 110"/>
              <a:gd name="T29" fmla="*/ 117 h 118"/>
              <a:gd name="T30" fmla="*/ 100 w 110"/>
              <a:gd name="T31" fmla="*/ 117 h 118"/>
              <a:gd name="T32" fmla="*/ 109 w 110"/>
              <a:gd name="T33" fmla="*/ 109 h 118"/>
              <a:gd name="T34" fmla="*/ 100 w 110"/>
              <a:gd name="T35" fmla="*/ 100 h 118"/>
              <a:gd name="T36" fmla="*/ 92 w 110"/>
              <a:gd name="T37" fmla="*/ 100 h 118"/>
              <a:gd name="T38" fmla="*/ 50 w 110"/>
              <a:gd name="T39" fmla="*/ 75 h 118"/>
              <a:gd name="T40" fmla="*/ 67 w 110"/>
              <a:gd name="T41" fmla="*/ 75 h 118"/>
              <a:gd name="T42" fmla="*/ 67 w 110"/>
              <a:gd name="T43" fmla="*/ 67 h 118"/>
              <a:gd name="T44" fmla="*/ 67 w 110"/>
              <a:gd name="T45" fmla="*/ 58 h 118"/>
              <a:gd name="T46" fmla="*/ 42 w 110"/>
              <a:gd name="T47" fmla="*/ 58 h 118"/>
              <a:gd name="T48" fmla="*/ 42 w 110"/>
              <a:gd name="T49" fmla="*/ 58 h 118"/>
              <a:gd name="T50" fmla="*/ 42 w 110"/>
              <a:gd name="T51" fmla="*/ 50 h 118"/>
              <a:gd name="T52" fmla="*/ 67 w 110"/>
              <a:gd name="T53" fmla="*/ 50 h 118"/>
              <a:gd name="T54" fmla="*/ 67 w 110"/>
              <a:gd name="T55" fmla="*/ 42 h 118"/>
              <a:gd name="T56" fmla="*/ 67 w 110"/>
              <a:gd name="T57" fmla="*/ 33 h 118"/>
              <a:gd name="T58" fmla="*/ 50 w 110"/>
              <a:gd name="T59" fmla="*/ 33 h 118"/>
              <a:gd name="T60" fmla="*/ 92 w 110"/>
              <a:gd name="T61" fmla="*/ 8 h 118"/>
              <a:gd name="T62" fmla="*/ 100 w 110"/>
              <a:gd name="T63" fmla="*/ 17 h 118"/>
              <a:gd name="T64" fmla="*/ 109 w 110"/>
              <a:gd name="T65" fmla="*/ 8 h 118"/>
              <a:gd name="T66" fmla="*/ 100 w 110"/>
              <a:gd name="T6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0" h="118">
                <a:moveTo>
                  <a:pt x="100" y="0"/>
                </a:moveTo>
                <a:lnTo>
                  <a:pt x="100" y="0"/>
                </a:lnTo>
                <a:lnTo>
                  <a:pt x="92" y="0"/>
                </a:lnTo>
                <a:cubicBezTo>
                  <a:pt x="67" y="0"/>
                  <a:pt x="42" y="17"/>
                  <a:pt x="33" y="33"/>
                </a:cubicBezTo>
                <a:cubicBezTo>
                  <a:pt x="8" y="33"/>
                  <a:pt x="8" y="33"/>
                  <a:pt x="8" y="33"/>
                </a:cubicBezTo>
                <a:lnTo>
                  <a:pt x="0" y="42"/>
                </a:lnTo>
                <a:cubicBezTo>
                  <a:pt x="0" y="50"/>
                  <a:pt x="8" y="50"/>
                  <a:pt x="8" y="50"/>
                </a:cubicBezTo>
                <a:cubicBezTo>
                  <a:pt x="33" y="50"/>
                  <a:pt x="33" y="50"/>
                  <a:pt x="33" y="50"/>
                </a:cubicBezTo>
                <a:lnTo>
                  <a:pt x="33" y="58"/>
                </a:lnTo>
                <a:lnTo>
                  <a:pt x="33" y="58"/>
                </a:lnTo>
                <a:cubicBezTo>
                  <a:pt x="8" y="58"/>
                  <a:pt x="8" y="58"/>
                  <a:pt x="8" y="58"/>
                </a:cubicBezTo>
                <a:lnTo>
                  <a:pt x="0" y="67"/>
                </a:lnTo>
                <a:cubicBezTo>
                  <a:pt x="0" y="75"/>
                  <a:pt x="8" y="75"/>
                  <a:pt x="8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42" y="100"/>
                  <a:pt x="67" y="117"/>
                  <a:pt x="92" y="117"/>
                </a:cubicBezTo>
                <a:lnTo>
                  <a:pt x="100" y="117"/>
                </a:lnTo>
                <a:cubicBezTo>
                  <a:pt x="109" y="117"/>
                  <a:pt x="109" y="109"/>
                  <a:pt x="109" y="109"/>
                </a:cubicBezTo>
                <a:cubicBezTo>
                  <a:pt x="109" y="100"/>
                  <a:pt x="100" y="100"/>
                  <a:pt x="100" y="100"/>
                </a:cubicBezTo>
                <a:lnTo>
                  <a:pt x="92" y="100"/>
                </a:lnTo>
                <a:cubicBezTo>
                  <a:pt x="75" y="100"/>
                  <a:pt x="58" y="92"/>
                  <a:pt x="50" y="75"/>
                </a:cubicBezTo>
                <a:cubicBezTo>
                  <a:pt x="67" y="75"/>
                  <a:pt x="67" y="75"/>
                  <a:pt x="67" y="75"/>
                </a:cubicBezTo>
                <a:cubicBezTo>
                  <a:pt x="67" y="75"/>
                  <a:pt x="67" y="75"/>
                  <a:pt x="67" y="67"/>
                </a:cubicBezTo>
                <a:lnTo>
                  <a:pt x="67" y="58"/>
                </a:lnTo>
                <a:cubicBezTo>
                  <a:pt x="42" y="58"/>
                  <a:pt x="42" y="58"/>
                  <a:pt x="42" y="58"/>
                </a:cubicBezTo>
                <a:lnTo>
                  <a:pt x="42" y="58"/>
                </a:lnTo>
                <a:lnTo>
                  <a:pt x="42" y="50"/>
                </a:lnTo>
                <a:cubicBezTo>
                  <a:pt x="67" y="50"/>
                  <a:pt x="67" y="50"/>
                  <a:pt x="67" y="50"/>
                </a:cubicBezTo>
                <a:cubicBezTo>
                  <a:pt x="67" y="50"/>
                  <a:pt x="67" y="50"/>
                  <a:pt x="67" y="42"/>
                </a:cubicBezTo>
                <a:lnTo>
                  <a:pt x="67" y="33"/>
                </a:lnTo>
                <a:cubicBezTo>
                  <a:pt x="50" y="33"/>
                  <a:pt x="50" y="33"/>
                  <a:pt x="50" y="33"/>
                </a:cubicBezTo>
                <a:cubicBezTo>
                  <a:pt x="58" y="25"/>
                  <a:pt x="75" y="8"/>
                  <a:pt x="92" y="8"/>
                </a:cubicBezTo>
                <a:cubicBezTo>
                  <a:pt x="92" y="8"/>
                  <a:pt x="100" y="8"/>
                  <a:pt x="100" y="17"/>
                </a:cubicBezTo>
                <a:cubicBezTo>
                  <a:pt x="109" y="17"/>
                  <a:pt x="109" y="8"/>
                  <a:pt x="109" y="8"/>
                </a:cubicBezTo>
                <a:cubicBezTo>
                  <a:pt x="109" y="8"/>
                  <a:pt x="109" y="0"/>
                  <a:pt x="10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72">
            <a:extLst>
              <a:ext uri="{FF2B5EF4-FFF2-40B4-BE49-F238E27FC236}">
                <a16:creationId xmlns:a16="http://schemas.microsoft.com/office/drawing/2014/main" id="{ECFE3FBE-A25A-FB4C-BA50-461BBFC5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334" y="6348762"/>
            <a:ext cx="417482" cy="408310"/>
          </a:xfrm>
          <a:custGeom>
            <a:avLst/>
            <a:gdLst>
              <a:gd name="T0" fmla="*/ 201 w 403"/>
              <a:gd name="T1" fmla="*/ 393 h 394"/>
              <a:gd name="T2" fmla="*/ 201 w 403"/>
              <a:gd name="T3" fmla="*/ 393 h 394"/>
              <a:gd name="T4" fmla="*/ 59 w 403"/>
              <a:gd name="T5" fmla="*/ 335 h 394"/>
              <a:gd name="T6" fmla="*/ 0 w 403"/>
              <a:gd name="T7" fmla="*/ 193 h 394"/>
              <a:gd name="T8" fmla="*/ 59 w 403"/>
              <a:gd name="T9" fmla="*/ 59 h 394"/>
              <a:gd name="T10" fmla="*/ 201 w 403"/>
              <a:gd name="T11" fmla="*/ 0 h 394"/>
              <a:gd name="T12" fmla="*/ 344 w 403"/>
              <a:gd name="T13" fmla="*/ 59 h 394"/>
              <a:gd name="T14" fmla="*/ 402 w 403"/>
              <a:gd name="T15" fmla="*/ 193 h 394"/>
              <a:gd name="T16" fmla="*/ 344 w 403"/>
              <a:gd name="T17" fmla="*/ 335 h 394"/>
              <a:gd name="T18" fmla="*/ 201 w 403"/>
              <a:gd name="T19" fmla="*/ 393 h 394"/>
              <a:gd name="T20" fmla="*/ 201 w 403"/>
              <a:gd name="T21" fmla="*/ 26 h 394"/>
              <a:gd name="T22" fmla="*/ 201 w 403"/>
              <a:gd name="T23" fmla="*/ 26 h 394"/>
              <a:gd name="T24" fmla="*/ 26 w 403"/>
              <a:gd name="T25" fmla="*/ 193 h 394"/>
              <a:gd name="T26" fmla="*/ 201 w 403"/>
              <a:gd name="T27" fmla="*/ 369 h 394"/>
              <a:gd name="T28" fmla="*/ 378 w 403"/>
              <a:gd name="T29" fmla="*/ 193 h 394"/>
              <a:gd name="T30" fmla="*/ 201 w 403"/>
              <a:gd name="T31" fmla="*/ 2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3" h="394">
                <a:moveTo>
                  <a:pt x="201" y="393"/>
                </a:moveTo>
                <a:lnTo>
                  <a:pt x="201" y="393"/>
                </a:lnTo>
                <a:cubicBezTo>
                  <a:pt x="151" y="393"/>
                  <a:pt x="101" y="377"/>
                  <a:pt x="59" y="335"/>
                </a:cubicBezTo>
                <a:cubicBezTo>
                  <a:pt x="26" y="302"/>
                  <a:pt x="0" y="252"/>
                  <a:pt x="0" y="193"/>
                </a:cubicBezTo>
                <a:cubicBezTo>
                  <a:pt x="0" y="143"/>
                  <a:pt x="26" y="93"/>
                  <a:pt x="59" y="59"/>
                </a:cubicBezTo>
                <a:cubicBezTo>
                  <a:pt x="101" y="17"/>
                  <a:pt x="151" y="0"/>
                  <a:pt x="201" y="0"/>
                </a:cubicBezTo>
                <a:cubicBezTo>
                  <a:pt x="252" y="0"/>
                  <a:pt x="302" y="17"/>
                  <a:pt x="344" y="59"/>
                </a:cubicBezTo>
                <a:cubicBezTo>
                  <a:pt x="378" y="93"/>
                  <a:pt x="402" y="143"/>
                  <a:pt x="402" y="193"/>
                </a:cubicBezTo>
                <a:cubicBezTo>
                  <a:pt x="402" y="252"/>
                  <a:pt x="378" y="302"/>
                  <a:pt x="344" y="335"/>
                </a:cubicBezTo>
                <a:cubicBezTo>
                  <a:pt x="302" y="377"/>
                  <a:pt x="252" y="393"/>
                  <a:pt x="201" y="393"/>
                </a:cubicBezTo>
                <a:close/>
                <a:moveTo>
                  <a:pt x="201" y="26"/>
                </a:moveTo>
                <a:lnTo>
                  <a:pt x="201" y="26"/>
                </a:lnTo>
                <a:cubicBezTo>
                  <a:pt x="101" y="26"/>
                  <a:pt x="26" y="101"/>
                  <a:pt x="26" y="193"/>
                </a:cubicBezTo>
                <a:cubicBezTo>
                  <a:pt x="26" y="294"/>
                  <a:pt x="101" y="369"/>
                  <a:pt x="201" y="369"/>
                </a:cubicBezTo>
                <a:cubicBezTo>
                  <a:pt x="302" y="369"/>
                  <a:pt x="378" y="294"/>
                  <a:pt x="378" y="193"/>
                </a:cubicBezTo>
                <a:cubicBezTo>
                  <a:pt x="378" y="101"/>
                  <a:pt x="302" y="26"/>
                  <a:pt x="20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73">
            <a:extLst>
              <a:ext uri="{FF2B5EF4-FFF2-40B4-BE49-F238E27FC236}">
                <a16:creationId xmlns:a16="http://schemas.microsoft.com/office/drawing/2014/main" id="{B9DB593B-AE09-804F-A4BC-FF925DFC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8797" y="6394639"/>
            <a:ext cx="311966" cy="325731"/>
          </a:xfrm>
          <a:custGeom>
            <a:avLst/>
            <a:gdLst>
              <a:gd name="T0" fmla="*/ 150 w 302"/>
              <a:gd name="T1" fmla="*/ 310 h 311"/>
              <a:gd name="T2" fmla="*/ 150 w 302"/>
              <a:gd name="T3" fmla="*/ 310 h 311"/>
              <a:gd name="T4" fmla="*/ 0 w 302"/>
              <a:gd name="T5" fmla="*/ 159 h 311"/>
              <a:gd name="T6" fmla="*/ 150 w 302"/>
              <a:gd name="T7" fmla="*/ 0 h 311"/>
              <a:gd name="T8" fmla="*/ 301 w 302"/>
              <a:gd name="T9" fmla="*/ 159 h 311"/>
              <a:gd name="T10" fmla="*/ 150 w 302"/>
              <a:gd name="T11" fmla="*/ 310 h 311"/>
              <a:gd name="T12" fmla="*/ 150 w 302"/>
              <a:gd name="T13" fmla="*/ 25 h 311"/>
              <a:gd name="T14" fmla="*/ 150 w 302"/>
              <a:gd name="T15" fmla="*/ 25 h 311"/>
              <a:gd name="T16" fmla="*/ 25 w 302"/>
              <a:gd name="T17" fmla="*/ 159 h 311"/>
              <a:gd name="T18" fmla="*/ 150 w 302"/>
              <a:gd name="T19" fmla="*/ 285 h 311"/>
              <a:gd name="T20" fmla="*/ 276 w 302"/>
              <a:gd name="T21" fmla="*/ 159 h 311"/>
              <a:gd name="T22" fmla="*/ 150 w 302"/>
              <a:gd name="T23" fmla="*/ 2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2" h="311">
                <a:moveTo>
                  <a:pt x="150" y="310"/>
                </a:moveTo>
                <a:lnTo>
                  <a:pt x="150" y="310"/>
                </a:lnTo>
                <a:cubicBezTo>
                  <a:pt x="67" y="310"/>
                  <a:pt x="0" y="243"/>
                  <a:pt x="0" y="159"/>
                </a:cubicBezTo>
                <a:cubicBezTo>
                  <a:pt x="0" y="67"/>
                  <a:pt x="67" y="0"/>
                  <a:pt x="150" y="0"/>
                </a:cubicBezTo>
                <a:cubicBezTo>
                  <a:pt x="234" y="0"/>
                  <a:pt x="301" y="67"/>
                  <a:pt x="301" y="159"/>
                </a:cubicBezTo>
                <a:cubicBezTo>
                  <a:pt x="301" y="243"/>
                  <a:pt x="234" y="310"/>
                  <a:pt x="150" y="310"/>
                </a:cubicBezTo>
                <a:close/>
                <a:moveTo>
                  <a:pt x="150" y="25"/>
                </a:moveTo>
                <a:lnTo>
                  <a:pt x="150" y="25"/>
                </a:lnTo>
                <a:cubicBezTo>
                  <a:pt x="83" y="25"/>
                  <a:pt x="25" y="84"/>
                  <a:pt x="25" y="159"/>
                </a:cubicBezTo>
                <a:cubicBezTo>
                  <a:pt x="25" y="226"/>
                  <a:pt x="83" y="285"/>
                  <a:pt x="150" y="285"/>
                </a:cubicBezTo>
                <a:cubicBezTo>
                  <a:pt x="217" y="285"/>
                  <a:pt x="276" y="226"/>
                  <a:pt x="276" y="159"/>
                </a:cubicBezTo>
                <a:cubicBezTo>
                  <a:pt x="276" y="84"/>
                  <a:pt x="217" y="25"/>
                  <a:pt x="150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74">
            <a:extLst>
              <a:ext uri="{FF2B5EF4-FFF2-40B4-BE49-F238E27FC236}">
                <a16:creationId xmlns:a16="http://schemas.microsoft.com/office/drawing/2014/main" id="{0B32668B-FE26-E147-AB1E-EC9C14E3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790" y="6463457"/>
            <a:ext cx="155983" cy="183509"/>
          </a:xfrm>
          <a:custGeom>
            <a:avLst/>
            <a:gdLst>
              <a:gd name="T0" fmla="*/ 142 w 152"/>
              <a:gd name="T1" fmla="*/ 17 h 177"/>
              <a:gd name="T2" fmla="*/ 142 w 152"/>
              <a:gd name="T3" fmla="*/ 17 h 177"/>
              <a:gd name="T4" fmla="*/ 142 w 152"/>
              <a:gd name="T5" fmla="*/ 0 h 177"/>
              <a:gd name="T6" fmla="*/ 134 w 152"/>
              <a:gd name="T7" fmla="*/ 0 h 177"/>
              <a:gd name="T8" fmla="*/ 75 w 152"/>
              <a:gd name="T9" fmla="*/ 59 h 177"/>
              <a:gd name="T10" fmla="*/ 17 w 152"/>
              <a:gd name="T11" fmla="*/ 0 h 177"/>
              <a:gd name="T12" fmla="*/ 8 w 152"/>
              <a:gd name="T13" fmla="*/ 0 h 177"/>
              <a:gd name="T14" fmla="*/ 8 w 152"/>
              <a:gd name="T15" fmla="*/ 17 h 177"/>
              <a:gd name="T16" fmla="*/ 67 w 152"/>
              <a:gd name="T17" fmla="*/ 76 h 177"/>
              <a:gd name="T18" fmla="*/ 67 w 152"/>
              <a:gd name="T19" fmla="*/ 92 h 177"/>
              <a:gd name="T20" fmla="*/ 42 w 152"/>
              <a:gd name="T21" fmla="*/ 92 h 177"/>
              <a:gd name="T22" fmla="*/ 34 w 152"/>
              <a:gd name="T23" fmla="*/ 101 h 177"/>
              <a:gd name="T24" fmla="*/ 42 w 152"/>
              <a:gd name="T25" fmla="*/ 118 h 177"/>
              <a:gd name="T26" fmla="*/ 67 w 152"/>
              <a:gd name="T27" fmla="*/ 118 h 177"/>
              <a:gd name="T28" fmla="*/ 67 w 152"/>
              <a:gd name="T29" fmla="*/ 126 h 177"/>
              <a:gd name="T30" fmla="*/ 42 w 152"/>
              <a:gd name="T31" fmla="*/ 126 h 177"/>
              <a:gd name="T32" fmla="*/ 34 w 152"/>
              <a:gd name="T33" fmla="*/ 134 h 177"/>
              <a:gd name="T34" fmla="*/ 42 w 152"/>
              <a:gd name="T35" fmla="*/ 143 h 177"/>
              <a:gd name="T36" fmla="*/ 67 w 152"/>
              <a:gd name="T37" fmla="*/ 143 h 177"/>
              <a:gd name="T38" fmla="*/ 67 w 152"/>
              <a:gd name="T39" fmla="*/ 168 h 177"/>
              <a:gd name="T40" fmla="*/ 75 w 152"/>
              <a:gd name="T41" fmla="*/ 176 h 177"/>
              <a:gd name="T42" fmla="*/ 75 w 152"/>
              <a:gd name="T43" fmla="*/ 176 h 177"/>
              <a:gd name="T44" fmla="*/ 84 w 152"/>
              <a:gd name="T45" fmla="*/ 168 h 177"/>
              <a:gd name="T46" fmla="*/ 84 w 152"/>
              <a:gd name="T47" fmla="*/ 143 h 177"/>
              <a:gd name="T48" fmla="*/ 109 w 152"/>
              <a:gd name="T49" fmla="*/ 143 h 177"/>
              <a:gd name="T50" fmla="*/ 118 w 152"/>
              <a:gd name="T51" fmla="*/ 134 h 177"/>
              <a:gd name="T52" fmla="*/ 109 w 152"/>
              <a:gd name="T53" fmla="*/ 126 h 177"/>
              <a:gd name="T54" fmla="*/ 84 w 152"/>
              <a:gd name="T55" fmla="*/ 126 h 177"/>
              <a:gd name="T56" fmla="*/ 84 w 152"/>
              <a:gd name="T57" fmla="*/ 118 h 177"/>
              <a:gd name="T58" fmla="*/ 109 w 152"/>
              <a:gd name="T59" fmla="*/ 118 h 177"/>
              <a:gd name="T60" fmla="*/ 118 w 152"/>
              <a:gd name="T61" fmla="*/ 101 h 177"/>
              <a:gd name="T62" fmla="*/ 109 w 152"/>
              <a:gd name="T63" fmla="*/ 92 h 177"/>
              <a:gd name="T64" fmla="*/ 84 w 152"/>
              <a:gd name="T65" fmla="*/ 92 h 177"/>
              <a:gd name="T66" fmla="*/ 84 w 152"/>
              <a:gd name="T67" fmla="*/ 76 h 177"/>
              <a:gd name="T68" fmla="*/ 142 w 152"/>
              <a:gd name="T6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2" h="177">
                <a:moveTo>
                  <a:pt x="142" y="17"/>
                </a:moveTo>
                <a:lnTo>
                  <a:pt x="142" y="17"/>
                </a:lnTo>
                <a:cubicBezTo>
                  <a:pt x="151" y="17"/>
                  <a:pt x="151" y="9"/>
                  <a:pt x="142" y="0"/>
                </a:cubicBezTo>
                <a:lnTo>
                  <a:pt x="134" y="0"/>
                </a:lnTo>
                <a:cubicBezTo>
                  <a:pt x="75" y="59"/>
                  <a:pt x="75" y="59"/>
                  <a:pt x="75" y="59"/>
                </a:cubicBezTo>
                <a:cubicBezTo>
                  <a:pt x="17" y="0"/>
                  <a:pt x="17" y="0"/>
                  <a:pt x="17" y="0"/>
                </a:cubicBezTo>
                <a:lnTo>
                  <a:pt x="8" y="0"/>
                </a:lnTo>
                <a:cubicBezTo>
                  <a:pt x="0" y="9"/>
                  <a:pt x="0" y="9"/>
                  <a:pt x="8" y="1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92"/>
                  <a:pt x="67" y="92"/>
                  <a:pt x="67" y="92"/>
                </a:cubicBezTo>
                <a:cubicBezTo>
                  <a:pt x="42" y="92"/>
                  <a:pt x="42" y="92"/>
                  <a:pt x="42" y="92"/>
                </a:cubicBezTo>
                <a:lnTo>
                  <a:pt x="34" y="101"/>
                </a:lnTo>
                <a:cubicBezTo>
                  <a:pt x="34" y="109"/>
                  <a:pt x="42" y="118"/>
                  <a:pt x="42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2" y="126"/>
                  <a:pt x="34" y="126"/>
                  <a:pt x="34" y="134"/>
                </a:cubicBezTo>
                <a:cubicBezTo>
                  <a:pt x="34" y="143"/>
                  <a:pt x="42" y="143"/>
                  <a:pt x="42" y="143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7" y="168"/>
                  <a:pt x="67" y="168"/>
                  <a:pt x="67" y="168"/>
                </a:cubicBezTo>
                <a:cubicBezTo>
                  <a:pt x="67" y="176"/>
                  <a:pt x="67" y="176"/>
                  <a:pt x="75" y="176"/>
                </a:cubicBezTo>
                <a:lnTo>
                  <a:pt x="75" y="176"/>
                </a:lnTo>
                <a:cubicBezTo>
                  <a:pt x="84" y="176"/>
                  <a:pt x="84" y="176"/>
                  <a:pt x="84" y="168"/>
                </a:cubicBezTo>
                <a:cubicBezTo>
                  <a:pt x="84" y="143"/>
                  <a:pt x="84" y="143"/>
                  <a:pt x="84" y="143"/>
                </a:cubicBezTo>
                <a:cubicBezTo>
                  <a:pt x="109" y="143"/>
                  <a:pt x="109" y="143"/>
                  <a:pt x="109" y="143"/>
                </a:cubicBezTo>
                <a:cubicBezTo>
                  <a:pt x="118" y="143"/>
                  <a:pt x="118" y="143"/>
                  <a:pt x="118" y="134"/>
                </a:cubicBezTo>
                <a:cubicBezTo>
                  <a:pt x="118" y="126"/>
                  <a:pt x="118" y="126"/>
                  <a:pt x="109" y="126"/>
                </a:cubicBezTo>
                <a:cubicBezTo>
                  <a:pt x="84" y="126"/>
                  <a:pt x="84" y="126"/>
                  <a:pt x="84" y="126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18" y="118"/>
                  <a:pt x="118" y="109"/>
                  <a:pt x="118" y="101"/>
                </a:cubicBezTo>
                <a:cubicBezTo>
                  <a:pt x="118" y="101"/>
                  <a:pt x="118" y="92"/>
                  <a:pt x="109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76"/>
                  <a:pt x="84" y="76"/>
                  <a:pt x="84" y="76"/>
                </a:cubicBezTo>
                <a:lnTo>
                  <a:pt x="142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CuadroTexto 625">
            <a:extLst>
              <a:ext uri="{FF2B5EF4-FFF2-40B4-BE49-F238E27FC236}">
                <a16:creationId xmlns:a16="http://schemas.microsoft.com/office/drawing/2014/main" id="{15741D0F-BF06-F647-9DAC-B8412F2DAF43}"/>
              </a:ext>
            </a:extLst>
          </p:cNvPr>
          <p:cNvSpPr txBox="1"/>
          <p:nvPr/>
        </p:nvSpPr>
        <p:spPr>
          <a:xfrm>
            <a:off x="9903584" y="158775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30" name="Group 38">
            <a:extLst>
              <a:ext uri="{FF2B5EF4-FFF2-40B4-BE49-F238E27FC236}">
                <a16:creationId xmlns:a16="http://schemas.microsoft.com/office/drawing/2014/main" id="{AAC8131C-69E0-AF41-860B-51E5B9803CA1}"/>
              </a:ext>
            </a:extLst>
          </p:cNvPr>
          <p:cNvGrpSpPr/>
          <p:nvPr/>
        </p:nvGrpSpPr>
        <p:grpSpPr>
          <a:xfrm>
            <a:off x="3509438" y="3864256"/>
            <a:ext cx="2621158" cy="1123165"/>
            <a:chOff x="5999600" y="11104223"/>
            <a:chExt cx="2621158" cy="1123165"/>
          </a:xfrm>
        </p:grpSpPr>
        <p:sp>
          <p:nvSpPr>
            <p:cNvPr id="631" name="CuadroTexto 395">
              <a:extLst>
                <a:ext uri="{FF2B5EF4-FFF2-40B4-BE49-F238E27FC236}">
                  <a16:creationId xmlns:a16="http://schemas.microsoft.com/office/drawing/2014/main" id="{2BB00C1A-5E79-5045-BA1F-C16A4F94E3A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2" name="Rectangle 40">
              <a:extLst>
                <a:ext uri="{FF2B5EF4-FFF2-40B4-BE49-F238E27FC236}">
                  <a16:creationId xmlns:a16="http://schemas.microsoft.com/office/drawing/2014/main" id="{CF068AB3-666D-3347-89E6-242E3C3D709D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33" name="Group 38">
            <a:extLst>
              <a:ext uri="{FF2B5EF4-FFF2-40B4-BE49-F238E27FC236}">
                <a16:creationId xmlns:a16="http://schemas.microsoft.com/office/drawing/2014/main" id="{8505B16B-E5D6-9F45-BA5C-AABDA820BDDD}"/>
              </a:ext>
            </a:extLst>
          </p:cNvPr>
          <p:cNvGrpSpPr/>
          <p:nvPr/>
        </p:nvGrpSpPr>
        <p:grpSpPr>
          <a:xfrm>
            <a:off x="2259406" y="6867591"/>
            <a:ext cx="2621158" cy="1123165"/>
            <a:chOff x="5999600" y="11104223"/>
            <a:chExt cx="2621158" cy="1123165"/>
          </a:xfrm>
        </p:grpSpPr>
        <p:sp>
          <p:nvSpPr>
            <p:cNvPr id="634" name="CuadroTexto 395">
              <a:extLst>
                <a:ext uri="{FF2B5EF4-FFF2-40B4-BE49-F238E27FC236}">
                  <a16:creationId xmlns:a16="http://schemas.microsoft.com/office/drawing/2014/main" id="{996AEE9A-E6B5-7843-BDFA-07F14F84CA3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35" name="Rectangle 40">
              <a:extLst>
                <a:ext uri="{FF2B5EF4-FFF2-40B4-BE49-F238E27FC236}">
                  <a16:creationId xmlns:a16="http://schemas.microsoft.com/office/drawing/2014/main" id="{2483EE2B-5A80-7847-A26C-7EDB31642CE2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36" name="Group 38">
            <a:extLst>
              <a:ext uri="{FF2B5EF4-FFF2-40B4-BE49-F238E27FC236}">
                <a16:creationId xmlns:a16="http://schemas.microsoft.com/office/drawing/2014/main" id="{CBEE89D7-20FF-BA45-8539-131472AB06F5}"/>
              </a:ext>
            </a:extLst>
          </p:cNvPr>
          <p:cNvGrpSpPr/>
          <p:nvPr/>
        </p:nvGrpSpPr>
        <p:grpSpPr>
          <a:xfrm>
            <a:off x="3512818" y="9875158"/>
            <a:ext cx="2621158" cy="1123165"/>
            <a:chOff x="5999600" y="11104223"/>
            <a:chExt cx="2621158" cy="1123165"/>
          </a:xfrm>
        </p:grpSpPr>
        <p:sp>
          <p:nvSpPr>
            <p:cNvPr id="637" name="CuadroTexto 395">
              <a:extLst>
                <a:ext uri="{FF2B5EF4-FFF2-40B4-BE49-F238E27FC236}">
                  <a16:creationId xmlns:a16="http://schemas.microsoft.com/office/drawing/2014/main" id="{0CA95EA6-F708-6240-9542-661B6758401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8" name="Rectangle 40">
              <a:extLst>
                <a:ext uri="{FF2B5EF4-FFF2-40B4-BE49-F238E27FC236}">
                  <a16:creationId xmlns:a16="http://schemas.microsoft.com/office/drawing/2014/main" id="{DE07B1C6-AE89-AE42-883D-8E7FD37A2C7A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39" name="Group 38">
            <a:extLst>
              <a:ext uri="{FF2B5EF4-FFF2-40B4-BE49-F238E27FC236}">
                <a16:creationId xmlns:a16="http://schemas.microsoft.com/office/drawing/2014/main" id="{CDF59576-0B95-0347-9AF4-D3E42DE35D2D}"/>
              </a:ext>
            </a:extLst>
          </p:cNvPr>
          <p:cNvGrpSpPr/>
          <p:nvPr/>
        </p:nvGrpSpPr>
        <p:grpSpPr>
          <a:xfrm>
            <a:off x="7375553" y="7626862"/>
            <a:ext cx="2621158" cy="1123165"/>
            <a:chOff x="5999600" y="11104223"/>
            <a:chExt cx="2621158" cy="1123165"/>
          </a:xfrm>
        </p:grpSpPr>
        <p:sp>
          <p:nvSpPr>
            <p:cNvPr id="640" name="CuadroTexto 395">
              <a:extLst>
                <a:ext uri="{FF2B5EF4-FFF2-40B4-BE49-F238E27FC236}">
                  <a16:creationId xmlns:a16="http://schemas.microsoft.com/office/drawing/2014/main" id="{FBB2CD54-C816-6B45-9344-FAA83837469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41" name="Rectangle 40">
              <a:extLst>
                <a:ext uri="{FF2B5EF4-FFF2-40B4-BE49-F238E27FC236}">
                  <a16:creationId xmlns:a16="http://schemas.microsoft.com/office/drawing/2014/main" id="{9B3CC262-B489-8C45-B141-2C520423D93F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2" name="Group 38">
            <a:extLst>
              <a:ext uri="{FF2B5EF4-FFF2-40B4-BE49-F238E27FC236}">
                <a16:creationId xmlns:a16="http://schemas.microsoft.com/office/drawing/2014/main" id="{D1473BA0-A433-3F44-8597-BBD48073FCC8}"/>
              </a:ext>
            </a:extLst>
          </p:cNvPr>
          <p:cNvGrpSpPr/>
          <p:nvPr/>
        </p:nvGrpSpPr>
        <p:grpSpPr>
          <a:xfrm>
            <a:off x="10715734" y="7644143"/>
            <a:ext cx="2621158" cy="1123165"/>
            <a:chOff x="5999600" y="11104223"/>
            <a:chExt cx="2621158" cy="1123165"/>
          </a:xfrm>
        </p:grpSpPr>
        <p:sp>
          <p:nvSpPr>
            <p:cNvPr id="643" name="CuadroTexto 395">
              <a:extLst>
                <a:ext uri="{FF2B5EF4-FFF2-40B4-BE49-F238E27FC236}">
                  <a16:creationId xmlns:a16="http://schemas.microsoft.com/office/drawing/2014/main" id="{269C76F5-F3FE-8948-A91B-8FDF4B47AED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4" name="Rectangle 40">
              <a:extLst>
                <a:ext uri="{FF2B5EF4-FFF2-40B4-BE49-F238E27FC236}">
                  <a16:creationId xmlns:a16="http://schemas.microsoft.com/office/drawing/2014/main" id="{B92D769F-D84F-A244-B964-2C6309CE16AC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5" name="Group 38">
            <a:extLst>
              <a:ext uri="{FF2B5EF4-FFF2-40B4-BE49-F238E27FC236}">
                <a16:creationId xmlns:a16="http://schemas.microsoft.com/office/drawing/2014/main" id="{5C6BCE74-97C1-4843-92EE-837029D2CDD7}"/>
              </a:ext>
            </a:extLst>
          </p:cNvPr>
          <p:cNvGrpSpPr/>
          <p:nvPr/>
        </p:nvGrpSpPr>
        <p:grpSpPr>
          <a:xfrm>
            <a:off x="14354902" y="7725082"/>
            <a:ext cx="2621158" cy="1123165"/>
            <a:chOff x="5999600" y="11104223"/>
            <a:chExt cx="2621158" cy="1123165"/>
          </a:xfrm>
        </p:grpSpPr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8F6D2FE3-843B-AA4E-807C-79B5C753389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7" name="Rectangle 40">
              <a:extLst>
                <a:ext uri="{FF2B5EF4-FFF2-40B4-BE49-F238E27FC236}">
                  <a16:creationId xmlns:a16="http://schemas.microsoft.com/office/drawing/2014/main" id="{2E0AD737-EC49-4F4A-B118-A8EDEF0D3905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8" name="Group 38">
            <a:extLst>
              <a:ext uri="{FF2B5EF4-FFF2-40B4-BE49-F238E27FC236}">
                <a16:creationId xmlns:a16="http://schemas.microsoft.com/office/drawing/2014/main" id="{B73752EE-F3E5-E34A-84A2-E054630E0A09}"/>
              </a:ext>
            </a:extLst>
          </p:cNvPr>
          <p:cNvGrpSpPr/>
          <p:nvPr/>
        </p:nvGrpSpPr>
        <p:grpSpPr>
          <a:xfrm>
            <a:off x="18278259" y="3867200"/>
            <a:ext cx="2621158" cy="1123165"/>
            <a:chOff x="5999600" y="11104223"/>
            <a:chExt cx="2621158" cy="1123165"/>
          </a:xfrm>
        </p:grpSpPr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D22CBE03-7616-6348-8D82-E1DAB83E28A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0" name="Rectangle 40">
              <a:extLst>
                <a:ext uri="{FF2B5EF4-FFF2-40B4-BE49-F238E27FC236}">
                  <a16:creationId xmlns:a16="http://schemas.microsoft.com/office/drawing/2014/main" id="{8F1A5A37-39C9-8F46-A264-654F2AD4EA55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1" name="Group 38">
            <a:extLst>
              <a:ext uri="{FF2B5EF4-FFF2-40B4-BE49-F238E27FC236}">
                <a16:creationId xmlns:a16="http://schemas.microsoft.com/office/drawing/2014/main" id="{8DAABCEB-7FAD-0246-AD99-852DA4DF53A7}"/>
              </a:ext>
            </a:extLst>
          </p:cNvPr>
          <p:cNvGrpSpPr/>
          <p:nvPr/>
        </p:nvGrpSpPr>
        <p:grpSpPr>
          <a:xfrm>
            <a:off x="19515196" y="6851533"/>
            <a:ext cx="2621158" cy="1123165"/>
            <a:chOff x="5999600" y="11104223"/>
            <a:chExt cx="2621158" cy="1123165"/>
          </a:xfrm>
        </p:grpSpPr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B06743A2-D905-F34B-AF5B-321A9F1D9B4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3" name="Rectangle 40">
              <a:extLst>
                <a:ext uri="{FF2B5EF4-FFF2-40B4-BE49-F238E27FC236}">
                  <a16:creationId xmlns:a16="http://schemas.microsoft.com/office/drawing/2014/main" id="{E739C3ED-B660-9141-B8CB-2B81A698499B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4" name="Group 38">
            <a:extLst>
              <a:ext uri="{FF2B5EF4-FFF2-40B4-BE49-F238E27FC236}">
                <a16:creationId xmlns:a16="http://schemas.microsoft.com/office/drawing/2014/main" id="{B30127BE-A3B8-764A-9859-B97CCFD939C6}"/>
              </a:ext>
            </a:extLst>
          </p:cNvPr>
          <p:cNvGrpSpPr/>
          <p:nvPr/>
        </p:nvGrpSpPr>
        <p:grpSpPr>
          <a:xfrm>
            <a:off x="18305197" y="9919090"/>
            <a:ext cx="2621158" cy="1123165"/>
            <a:chOff x="5999600" y="11104223"/>
            <a:chExt cx="2621158" cy="1123165"/>
          </a:xfrm>
        </p:grpSpPr>
        <p:sp>
          <p:nvSpPr>
            <p:cNvPr id="655" name="CuadroTexto 395">
              <a:extLst>
                <a:ext uri="{FF2B5EF4-FFF2-40B4-BE49-F238E27FC236}">
                  <a16:creationId xmlns:a16="http://schemas.microsoft.com/office/drawing/2014/main" id="{671FC039-9617-AD4A-BF02-565F012A22A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6" name="Rectangle 40">
              <a:extLst>
                <a:ext uri="{FF2B5EF4-FFF2-40B4-BE49-F238E27FC236}">
                  <a16:creationId xmlns:a16="http://schemas.microsoft.com/office/drawing/2014/main" id="{19B6657F-4175-6B43-90D4-E563E40C5D11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2">
            <a:extLst>
              <a:ext uri="{FF2B5EF4-FFF2-40B4-BE49-F238E27FC236}">
                <a16:creationId xmlns:a16="http://schemas.microsoft.com/office/drawing/2014/main" id="{297D35B2-CC61-6A41-94CE-62E252115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1446" y="5974157"/>
            <a:ext cx="3083843" cy="48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43" name="Line 3">
            <a:extLst>
              <a:ext uri="{FF2B5EF4-FFF2-40B4-BE49-F238E27FC236}">
                <a16:creationId xmlns:a16="http://schemas.microsoft.com/office/drawing/2014/main" id="{F38483D9-B139-624F-875D-58C27C933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3717" y="5974157"/>
            <a:ext cx="3093450" cy="48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Line 4">
            <a:extLst>
              <a:ext uri="{FF2B5EF4-FFF2-40B4-BE49-F238E27FC236}">
                <a16:creationId xmlns:a16="http://schemas.microsoft.com/office/drawing/2014/main" id="{8F5CAB0B-B73F-C447-8A19-801D96EF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3717" y="9658435"/>
            <a:ext cx="3093450" cy="480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45" name="Line 5">
            <a:extLst>
              <a:ext uri="{FF2B5EF4-FFF2-40B4-BE49-F238E27FC236}">
                <a16:creationId xmlns:a16="http://schemas.microsoft.com/office/drawing/2014/main" id="{ADAAA959-A9B8-5145-980F-19B620C7F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624" y="5974157"/>
            <a:ext cx="3088648" cy="48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46" name="Line 6">
            <a:extLst>
              <a:ext uri="{FF2B5EF4-FFF2-40B4-BE49-F238E27FC236}">
                <a16:creationId xmlns:a16="http://schemas.microsoft.com/office/drawing/2014/main" id="{BCB14757-D046-DC40-B683-731035D4F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624" y="9658435"/>
            <a:ext cx="3088648" cy="480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Line 7">
            <a:extLst>
              <a:ext uri="{FF2B5EF4-FFF2-40B4-BE49-F238E27FC236}">
                <a16:creationId xmlns:a16="http://schemas.microsoft.com/office/drawing/2014/main" id="{49D1E572-2686-7246-B5FE-6EC05C0C1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1446" y="9903415"/>
            <a:ext cx="3083843" cy="48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48" name="Line 8">
            <a:extLst>
              <a:ext uri="{FF2B5EF4-FFF2-40B4-BE49-F238E27FC236}">
                <a16:creationId xmlns:a16="http://schemas.microsoft.com/office/drawing/2014/main" id="{83D1B2FE-91A1-6541-A828-A9F352B74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5813" y="5974157"/>
            <a:ext cx="3093450" cy="48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Line 9">
            <a:extLst>
              <a:ext uri="{FF2B5EF4-FFF2-40B4-BE49-F238E27FC236}">
                <a16:creationId xmlns:a16="http://schemas.microsoft.com/office/drawing/2014/main" id="{7DF570CC-7AA0-2A45-8A3C-0957C9E64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5813" y="9903415"/>
            <a:ext cx="3093450" cy="48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Line 10">
            <a:extLst>
              <a:ext uri="{FF2B5EF4-FFF2-40B4-BE49-F238E27FC236}">
                <a16:creationId xmlns:a16="http://schemas.microsoft.com/office/drawing/2014/main" id="{B827F887-F883-0344-B29F-1BF50C0D5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2013" y="6007780"/>
            <a:ext cx="5773800" cy="36746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Line 11">
            <a:extLst>
              <a:ext uri="{FF2B5EF4-FFF2-40B4-BE49-F238E27FC236}">
                <a16:creationId xmlns:a16="http://schemas.microsoft.com/office/drawing/2014/main" id="{DA1E38B3-3574-3A41-903D-CBF11BCF5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2013" y="6002978"/>
            <a:ext cx="5773800" cy="368427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5" name="Freeform 62">
            <a:extLst>
              <a:ext uri="{FF2B5EF4-FFF2-40B4-BE49-F238E27FC236}">
                <a16:creationId xmlns:a16="http://schemas.microsoft.com/office/drawing/2014/main" id="{00670EE0-E2D4-034C-85E2-063F25E5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560" y="4696428"/>
            <a:ext cx="2569871" cy="2565066"/>
          </a:xfrm>
          <a:custGeom>
            <a:avLst/>
            <a:gdLst>
              <a:gd name="T0" fmla="*/ 2356 w 2357"/>
              <a:gd name="T1" fmla="*/ 1173 h 2355"/>
              <a:gd name="T2" fmla="*/ 2356 w 2357"/>
              <a:gd name="T3" fmla="*/ 1173 h 2355"/>
              <a:gd name="T4" fmla="*/ 1174 w 2357"/>
              <a:gd name="T5" fmla="*/ 2354 h 2355"/>
              <a:gd name="T6" fmla="*/ 0 w 2357"/>
              <a:gd name="T7" fmla="*/ 1173 h 2355"/>
              <a:gd name="T8" fmla="*/ 1174 w 2357"/>
              <a:gd name="T9" fmla="*/ 0 h 2355"/>
              <a:gd name="T10" fmla="*/ 2356 w 2357"/>
              <a:gd name="T11" fmla="*/ 1173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7" h="2355">
                <a:moveTo>
                  <a:pt x="2356" y="1173"/>
                </a:moveTo>
                <a:lnTo>
                  <a:pt x="2356" y="1173"/>
                </a:lnTo>
                <a:cubicBezTo>
                  <a:pt x="2356" y="1829"/>
                  <a:pt x="1822" y="2354"/>
                  <a:pt x="1174" y="2354"/>
                </a:cubicBezTo>
                <a:cubicBezTo>
                  <a:pt x="527" y="2354"/>
                  <a:pt x="0" y="1829"/>
                  <a:pt x="0" y="1173"/>
                </a:cubicBezTo>
                <a:cubicBezTo>
                  <a:pt x="0" y="526"/>
                  <a:pt x="527" y="0"/>
                  <a:pt x="1174" y="0"/>
                </a:cubicBezTo>
                <a:cubicBezTo>
                  <a:pt x="1822" y="0"/>
                  <a:pt x="2356" y="526"/>
                  <a:pt x="2356" y="11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11">
            <a:extLst>
              <a:ext uri="{FF2B5EF4-FFF2-40B4-BE49-F238E27FC236}">
                <a16:creationId xmlns:a16="http://schemas.microsoft.com/office/drawing/2014/main" id="{A4F76BED-5B8C-7B44-8AD0-C30E5770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237" y="8616079"/>
            <a:ext cx="2565066" cy="2569868"/>
          </a:xfrm>
          <a:custGeom>
            <a:avLst/>
            <a:gdLst>
              <a:gd name="T0" fmla="*/ 2355 w 2356"/>
              <a:gd name="T1" fmla="*/ 1182 h 2357"/>
              <a:gd name="T2" fmla="*/ 2355 w 2356"/>
              <a:gd name="T3" fmla="*/ 1182 h 2357"/>
              <a:gd name="T4" fmla="*/ 1181 w 2356"/>
              <a:gd name="T5" fmla="*/ 2356 h 2357"/>
              <a:gd name="T6" fmla="*/ 0 w 2356"/>
              <a:gd name="T7" fmla="*/ 1182 h 2357"/>
              <a:gd name="T8" fmla="*/ 1181 w 2356"/>
              <a:gd name="T9" fmla="*/ 0 h 2357"/>
              <a:gd name="T10" fmla="*/ 2355 w 2356"/>
              <a:gd name="T11" fmla="*/ 1182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6" h="2357">
                <a:moveTo>
                  <a:pt x="2355" y="1182"/>
                </a:moveTo>
                <a:lnTo>
                  <a:pt x="2355" y="1182"/>
                </a:lnTo>
                <a:cubicBezTo>
                  <a:pt x="2355" y="1830"/>
                  <a:pt x="1829" y="2356"/>
                  <a:pt x="1181" y="2356"/>
                </a:cubicBezTo>
                <a:cubicBezTo>
                  <a:pt x="534" y="2356"/>
                  <a:pt x="0" y="1830"/>
                  <a:pt x="0" y="1182"/>
                </a:cubicBezTo>
                <a:cubicBezTo>
                  <a:pt x="0" y="527"/>
                  <a:pt x="534" y="0"/>
                  <a:pt x="1181" y="0"/>
                </a:cubicBezTo>
                <a:cubicBezTo>
                  <a:pt x="1829" y="0"/>
                  <a:pt x="2355" y="527"/>
                  <a:pt x="2355" y="11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61">
            <a:extLst>
              <a:ext uri="{FF2B5EF4-FFF2-40B4-BE49-F238E27FC236}">
                <a16:creationId xmlns:a16="http://schemas.microsoft.com/office/drawing/2014/main" id="{5BDB876E-2755-954C-99E5-8D788E7C5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47" y="4696428"/>
            <a:ext cx="2569868" cy="2565066"/>
          </a:xfrm>
          <a:custGeom>
            <a:avLst/>
            <a:gdLst>
              <a:gd name="T0" fmla="*/ 2356 w 2357"/>
              <a:gd name="T1" fmla="*/ 1173 h 2355"/>
              <a:gd name="T2" fmla="*/ 2356 w 2357"/>
              <a:gd name="T3" fmla="*/ 1173 h 2355"/>
              <a:gd name="T4" fmla="*/ 1182 w 2357"/>
              <a:gd name="T5" fmla="*/ 2354 h 2355"/>
              <a:gd name="T6" fmla="*/ 0 w 2357"/>
              <a:gd name="T7" fmla="*/ 1173 h 2355"/>
              <a:gd name="T8" fmla="*/ 1182 w 2357"/>
              <a:gd name="T9" fmla="*/ 0 h 2355"/>
              <a:gd name="T10" fmla="*/ 2356 w 2357"/>
              <a:gd name="T11" fmla="*/ 1173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7" h="2355">
                <a:moveTo>
                  <a:pt x="2356" y="1173"/>
                </a:moveTo>
                <a:lnTo>
                  <a:pt x="2356" y="1173"/>
                </a:lnTo>
                <a:cubicBezTo>
                  <a:pt x="2356" y="1829"/>
                  <a:pt x="1830" y="2354"/>
                  <a:pt x="1182" y="2354"/>
                </a:cubicBezTo>
                <a:cubicBezTo>
                  <a:pt x="526" y="2354"/>
                  <a:pt x="0" y="1829"/>
                  <a:pt x="0" y="1173"/>
                </a:cubicBezTo>
                <a:cubicBezTo>
                  <a:pt x="0" y="526"/>
                  <a:pt x="526" y="0"/>
                  <a:pt x="1182" y="0"/>
                </a:cubicBezTo>
                <a:cubicBezTo>
                  <a:pt x="1830" y="0"/>
                  <a:pt x="2356" y="526"/>
                  <a:pt x="2356" y="11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07">
            <a:extLst>
              <a:ext uri="{FF2B5EF4-FFF2-40B4-BE49-F238E27FC236}">
                <a16:creationId xmlns:a16="http://schemas.microsoft.com/office/drawing/2014/main" id="{4ABF05AD-8E81-EF4A-AFD5-EFC68F05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547" y="8616079"/>
            <a:ext cx="2569868" cy="2569868"/>
          </a:xfrm>
          <a:custGeom>
            <a:avLst/>
            <a:gdLst>
              <a:gd name="T0" fmla="*/ 2356 w 2357"/>
              <a:gd name="T1" fmla="*/ 1182 h 2357"/>
              <a:gd name="T2" fmla="*/ 2356 w 2357"/>
              <a:gd name="T3" fmla="*/ 1182 h 2357"/>
              <a:gd name="T4" fmla="*/ 1182 w 2357"/>
              <a:gd name="T5" fmla="*/ 2356 h 2357"/>
              <a:gd name="T6" fmla="*/ 0 w 2357"/>
              <a:gd name="T7" fmla="*/ 1182 h 2357"/>
              <a:gd name="T8" fmla="*/ 1182 w 2357"/>
              <a:gd name="T9" fmla="*/ 0 h 2357"/>
              <a:gd name="T10" fmla="*/ 2356 w 2357"/>
              <a:gd name="T11" fmla="*/ 1182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7" h="2357">
                <a:moveTo>
                  <a:pt x="2356" y="1182"/>
                </a:moveTo>
                <a:lnTo>
                  <a:pt x="2356" y="1182"/>
                </a:lnTo>
                <a:cubicBezTo>
                  <a:pt x="2356" y="1830"/>
                  <a:pt x="1830" y="2356"/>
                  <a:pt x="1182" y="2356"/>
                </a:cubicBezTo>
                <a:cubicBezTo>
                  <a:pt x="526" y="2356"/>
                  <a:pt x="0" y="1830"/>
                  <a:pt x="0" y="1182"/>
                </a:cubicBezTo>
                <a:cubicBezTo>
                  <a:pt x="0" y="527"/>
                  <a:pt x="526" y="0"/>
                  <a:pt x="1182" y="0"/>
                </a:cubicBezTo>
                <a:cubicBezTo>
                  <a:pt x="1830" y="0"/>
                  <a:pt x="2356" y="527"/>
                  <a:pt x="2356" y="11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1">
            <a:extLst>
              <a:ext uri="{FF2B5EF4-FFF2-40B4-BE49-F238E27FC236}">
                <a16:creationId xmlns:a16="http://schemas.microsoft.com/office/drawing/2014/main" id="{1D6FED9F-F9C5-0A40-A4F1-219EA2B1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836" y="6968479"/>
            <a:ext cx="3112664" cy="1589958"/>
          </a:xfrm>
          <a:custGeom>
            <a:avLst/>
            <a:gdLst>
              <a:gd name="T0" fmla="*/ 2362 w 2857"/>
              <a:gd name="T1" fmla="*/ 1457 h 1458"/>
              <a:gd name="T2" fmla="*/ 2362 w 2857"/>
              <a:gd name="T3" fmla="*/ 1457 h 1458"/>
              <a:gd name="T4" fmla="*/ 493 w 2857"/>
              <a:gd name="T5" fmla="*/ 1457 h 1458"/>
              <a:gd name="T6" fmla="*/ 0 w 2857"/>
              <a:gd name="T7" fmla="*/ 955 h 1458"/>
              <a:gd name="T8" fmla="*/ 0 w 2857"/>
              <a:gd name="T9" fmla="*/ 502 h 1458"/>
              <a:gd name="T10" fmla="*/ 493 w 2857"/>
              <a:gd name="T11" fmla="*/ 0 h 1458"/>
              <a:gd name="T12" fmla="*/ 2362 w 2857"/>
              <a:gd name="T13" fmla="*/ 0 h 1458"/>
              <a:gd name="T14" fmla="*/ 2856 w 2857"/>
              <a:gd name="T15" fmla="*/ 502 h 1458"/>
              <a:gd name="T16" fmla="*/ 2856 w 2857"/>
              <a:gd name="T17" fmla="*/ 955 h 1458"/>
              <a:gd name="T18" fmla="*/ 2362 w 2857"/>
              <a:gd name="T19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458">
                <a:moveTo>
                  <a:pt x="2362" y="1457"/>
                </a:moveTo>
                <a:lnTo>
                  <a:pt x="2362" y="1457"/>
                </a:lnTo>
                <a:cubicBezTo>
                  <a:pt x="493" y="1457"/>
                  <a:pt x="493" y="1457"/>
                  <a:pt x="493" y="1457"/>
                </a:cubicBezTo>
                <a:cubicBezTo>
                  <a:pt x="218" y="1457"/>
                  <a:pt x="0" y="1230"/>
                  <a:pt x="0" y="955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6"/>
                  <a:pt x="218" y="0"/>
                  <a:pt x="493" y="0"/>
                </a:cubicBezTo>
                <a:cubicBezTo>
                  <a:pt x="2362" y="0"/>
                  <a:pt x="2362" y="0"/>
                  <a:pt x="2362" y="0"/>
                </a:cubicBezTo>
                <a:cubicBezTo>
                  <a:pt x="2637" y="0"/>
                  <a:pt x="2856" y="226"/>
                  <a:pt x="2856" y="502"/>
                </a:cubicBezTo>
                <a:cubicBezTo>
                  <a:pt x="2856" y="955"/>
                  <a:pt x="2856" y="955"/>
                  <a:pt x="2856" y="955"/>
                </a:cubicBezTo>
                <a:cubicBezTo>
                  <a:pt x="2856" y="1230"/>
                  <a:pt x="2637" y="1457"/>
                  <a:pt x="2362" y="14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96">
            <a:extLst>
              <a:ext uri="{FF2B5EF4-FFF2-40B4-BE49-F238E27FC236}">
                <a16:creationId xmlns:a16="http://schemas.microsoft.com/office/drawing/2014/main" id="{1892FF02-C586-FC40-9EA1-6B93E29A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836" y="4110402"/>
            <a:ext cx="3112664" cy="1589955"/>
          </a:xfrm>
          <a:custGeom>
            <a:avLst/>
            <a:gdLst>
              <a:gd name="T0" fmla="*/ 2362 w 2857"/>
              <a:gd name="T1" fmla="*/ 1457 h 1458"/>
              <a:gd name="T2" fmla="*/ 2362 w 2857"/>
              <a:gd name="T3" fmla="*/ 1457 h 1458"/>
              <a:gd name="T4" fmla="*/ 493 w 2857"/>
              <a:gd name="T5" fmla="*/ 1457 h 1458"/>
              <a:gd name="T6" fmla="*/ 0 w 2857"/>
              <a:gd name="T7" fmla="*/ 955 h 1458"/>
              <a:gd name="T8" fmla="*/ 0 w 2857"/>
              <a:gd name="T9" fmla="*/ 502 h 1458"/>
              <a:gd name="T10" fmla="*/ 493 w 2857"/>
              <a:gd name="T11" fmla="*/ 0 h 1458"/>
              <a:gd name="T12" fmla="*/ 2362 w 2857"/>
              <a:gd name="T13" fmla="*/ 0 h 1458"/>
              <a:gd name="T14" fmla="*/ 2856 w 2857"/>
              <a:gd name="T15" fmla="*/ 502 h 1458"/>
              <a:gd name="T16" fmla="*/ 2856 w 2857"/>
              <a:gd name="T17" fmla="*/ 955 h 1458"/>
              <a:gd name="T18" fmla="*/ 2362 w 2857"/>
              <a:gd name="T19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458">
                <a:moveTo>
                  <a:pt x="2362" y="1457"/>
                </a:moveTo>
                <a:lnTo>
                  <a:pt x="2362" y="1457"/>
                </a:lnTo>
                <a:cubicBezTo>
                  <a:pt x="493" y="1457"/>
                  <a:pt x="493" y="1457"/>
                  <a:pt x="493" y="1457"/>
                </a:cubicBezTo>
                <a:cubicBezTo>
                  <a:pt x="218" y="1457"/>
                  <a:pt x="0" y="1230"/>
                  <a:pt x="0" y="955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7"/>
                  <a:pt x="218" y="0"/>
                  <a:pt x="493" y="0"/>
                </a:cubicBezTo>
                <a:cubicBezTo>
                  <a:pt x="2362" y="0"/>
                  <a:pt x="2362" y="0"/>
                  <a:pt x="2362" y="0"/>
                </a:cubicBezTo>
                <a:cubicBezTo>
                  <a:pt x="2637" y="0"/>
                  <a:pt x="2856" y="227"/>
                  <a:pt x="2856" y="502"/>
                </a:cubicBezTo>
                <a:cubicBezTo>
                  <a:pt x="2856" y="955"/>
                  <a:pt x="2856" y="955"/>
                  <a:pt x="2856" y="955"/>
                </a:cubicBezTo>
                <a:cubicBezTo>
                  <a:pt x="2856" y="1230"/>
                  <a:pt x="2637" y="1457"/>
                  <a:pt x="2362" y="14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39">
            <a:extLst>
              <a:ext uri="{FF2B5EF4-FFF2-40B4-BE49-F238E27FC236}">
                <a16:creationId xmlns:a16="http://schemas.microsoft.com/office/drawing/2014/main" id="{BD2ADD01-C3CD-0543-9706-DC8875D5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836" y="9946645"/>
            <a:ext cx="3112664" cy="1580351"/>
          </a:xfrm>
          <a:custGeom>
            <a:avLst/>
            <a:gdLst>
              <a:gd name="T0" fmla="*/ 2362 w 2857"/>
              <a:gd name="T1" fmla="*/ 1449 h 1450"/>
              <a:gd name="T2" fmla="*/ 2362 w 2857"/>
              <a:gd name="T3" fmla="*/ 1449 h 1450"/>
              <a:gd name="T4" fmla="*/ 493 w 2857"/>
              <a:gd name="T5" fmla="*/ 1449 h 1450"/>
              <a:gd name="T6" fmla="*/ 0 w 2857"/>
              <a:gd name="T7" fmla="*/ 955 h 1450"/>
              <a:gd name="T8" fmla="*/ 0 w 2857"/>
              <a:gd name="T9" fmla="*/ 493 h 1450"/>
              <a:gd name="T10" fmla="*/ 493 w 2857"/>
              <a:gd name="T11" fmla="*/ 0 h 1450"/>
              <a:gd name="T12" fmla="*/ 2362 w 2857"/>
              <a:gd name="T13" fmla="*/ 0 h 1450"/>
              <a:gd name="T14" fmla="*/ 2856 w 2857"/>
              <a:gd name="T15" fmla="*/ 493 h 1450"/>
              <a:gd name="T16" fmla="*/ 2856 w 2857"/>
              <a:gd name="T17" fmla="*/ 955 h 1450"/>
              <a:gd name="T18" fmla="*/ 2362 w 2857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7" h="1450">
                <a:moveTo>
                  <a:pt x="2362" y="1449"/>
                </a:moveTo>
                <a:lnTo>
                  <a:pt x="2362" y="1449"/>
                </a:lnTo>
                <a:cubicBezTo>
                  <a:pt x="493" y="1449"/>
                  <a:pt x="493" y="1449"/>
                  <a:pt x="493" y="1449"/>
                </a:cubicBezTo>
                <a:cubicBezTo>
                  <a:pt x="218" y="1449"/>
                  <a:pt x="0" y="1230"/>
                  <a:pt x="0" y="955"/>
                </a:cubicBezTo>
                <a:cubicBezTo>
                  <a:pt x="0" y="493"/>
                  <a:pt x="0" y="493"/>
                  <a:pt x="0" y="493"/>
                </a:cubicBezTo>
                <a:cubicBezTo>
                  <a:pt x="0" y="218"/>
                  <a:pt x="218" y="0"/>
                  <a:pt x="493" y="0"/>
                </a:cubicBezTo>
                <a:cubicBezTo>
                  <a:pt x="2362" y="0"/>
                  <a:pt x="2362" y="0"/>
                  <a:pt x="2362" y="0"/>
                </a:cubicBezTo>
                <a:cubicBezTo>
                  <a:pt x="2637" y="0"/>
                  <a:pt x="2856" y="218"/>
                  <a:pt x="2856" y="493"/>
                </a:cubicBezTo>
                <a:cubicBezTo>
                  <a:pt x="2856" y="955"/>
                  <a:pt x="2856" y="955"/>
                  <a:pt x="2856" y="955"/>
                </a:cubicBezTo>
                <a:cubicBezTo>
                  <a:pt x="2856" y="1230"/>
                  <a:pt x="2637" y="1449"/>
                  <a:pt x="2362" y="14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82">
            <a:extLst>
              <a:ext uri="{FF2B5EF4-FFF2-40B4-BE49-F238E27FC236}">
                <a16:creationId xmlns:a16="http://schemas.microsoft.com/office/drawing/2014/main" id="{2D221FBD-A1D7-5F44-8983-15E18DD5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511" y="9077214"/>
            <a:ext cx="3112664" cy="1580348"/>
          </a:xfrm>
          <a:custGeom>
            <a:avLst/>
            <a:gdLst>
              <a:gd name="T0" fmla="*/ 2364 w 2859"/>
              <a:gd name="T1" fmla="*/ 1449 h 1450"/>
              <a:gd name="T2" fmla="*/ 2364 w 2859"/>
              <a:gd name="T3" fmla="*/ 1449 h 1450"/>
              <a:gd name="T4" fmla="*/ 494 w 2859"/>
              <a:gd name="T5" fmla="*/ 1449 h 1450"/>
              <a:gd name="T6" fmla="*/ 0 w 2859"/>
              <a:gd name="T7" fmla="*/ 956 h 1450"/>
              <a:gd name="T8" fmla="*/ 0 w 2859"/>
              <a:gd name="T9" fmla="*/ 494 h 1450"/>
              <a:gd name="T10" fmla="*/ 494 w 2859"/>
              <a:gd name="T11" fmla="*/ 0 h 1450"/>
              <a:gd name="T12" fmla="*/ 2364 w 2859"/>
              <a:gd name="T13" fmla="*/ 0 h 1450"/>
              <a:gd name="T14" fmla="*/ 2858 w 2859"/>
              <a:gd name="T15" fmla="*/ 494 h 1450"/>
              <a:gd name="T16" fmla="*/ 2858 w 2859"/>
              <a:gd name="T17" fmla="*/ 956 h 1450"/>
              <a:gd name="T18" fmla="*/ 2364 w 2859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9" h="1450">
                <a:moveTo>
                  <a:pt x="2364" y="1449"/>
                </a:moveTo>
                <a:lnTo>
                  <a:pt x="2364" y="1449"/>
                </a:lnTo>
                <a:cubicBezTo>
                  <a:pt x="494" y="1449"/>
                  <a:pt x="494" y="1449"/>
                  <a:pt x="494" y="1449"/>
                </a:cubicBezTo>
                <a:cubicBezTo>
                  <a:pt x="219" y="1449"/>
                  <a:pt x="0" y="1231"/>
                  <a:pt x="0" y="956"/>
                </a:cubicBezTo>
                <a:cubicBezTo>
                  <a:pt x="0" y="494"/>
                  <a:pt x="0" y="494"/>
                  <a:pt x="0" y="494"/>
                </a:cubicBezTo>
                <a:cubicBezTo>
                  <a:pt x="0" y="219"/>
                  <a:pt x="219" y="0"/>
                  <a:pt x="494" y="0"/>
                </a:cubicBezTo>
                <a:cubicBezTo>
                  <a:pt x="2364" y="0"/>
                  <a:pt x="2364" y="0"/>
                  <a:pt x="2364" y="0"/>
                </a:cubicBezTo>
                <a:cubicBezTo>
                  <a:pt x="2639" y="0"/>
                  <a:pt x="2858" y="219"/>
                  <a:pt x="2858" y="494"/>
                </a:cubicBezTo>
                <a:cubicBezTo>
                  <a:pt x="2858" y="956"/>
                  <a:pt x="2858" y="956"/>
                  <a:pt x="2858" y="956"/>
                </a:cubicBezTo>
                <a:cubicBezTo>
                  <a:pt x="2858" y="1231"/>
                  <a:pt x="2639" y="1449"/>
                  <a:pt x="2364" y="14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25">
            <a:extLst>
              <a:ext uri="{FF2B5EF4-FFF2-40B4-BE49-F238E27FC236}">
                <a16:creationId xmlns:a16="http://schemas.microsoft.com/office/drawing/2014/main" id="{69C94408-F82D-A249-A834-5AE47D98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511" y="5224812"/>
            <a:ext cx="3112664" cy="1589955"/>
          </a:xfrm>
          <a:custGeom>
            <a:avLst/>
            <a:gdLst>
              <a:gd name="T0" fmla="*/ 2364 w 2859"/>
              <a:gd name="T1" fmla="*/ 1457 h 1458"/>
              <a:gd name="T2" fmla="*/ 2364 w 2859"/>
              <a:gd name="T3" fmla="*/ 1457 h 1458"/>
              <a:gd name="T4" fmla="*/ 494 w 2859"/>
              <a:gd name="T5" fmla="*/ 1457 h 1458"/>
              <a:gd name="T6" fmla="*/ 0 w 2859"/>
              <a:gd name="T7" fmla="*/ 955 h 1458"/>
              <a:gd name="T8" fmla="*/ 0 w 2859"/>
              <a:gd name="T9" fmla="*/ 494 h 1458"/>
              <a:gd name="T10" fmla="*/ 494 w 2859"/>
              <a:gd name="T11" fmla="*/ 0 h 1458"/>
              <a:gd name="T12" fmla="*/ 2364 w 2859"/>
              <a:gd name="T13" fmla="*/ 0 h 1458"/>
              <a:gd name="T14" fmla="*/ 2858 w 2859"/>
              <a:gd name="T15" fmla="*/ 494 h 1458"/>
              <a:gd name="T16" fmla="*/ 2858 w 2859"/>
              <a:gd name="T17" fmla="*/ 955 h 1458"/>
              <a:gd name="T18" fmla="*/ 2364 w 2859"/>
              <a:gd name="T19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9" h="1458">
                <a:moveTo>
                  <a:pt x="2364" y="1457"/>
                </a:moveTo>
                <a:lnTo>
                  <a:pt x="2364" y="1457"/>
                </a:lnTo>
                <a:cubicBezTo>
                  <a:pt x="494" y="1457"/>
                  <a:pt x="494" y="1457"/>
                  <a:pt x="494" y="1457"/>
                </a:cubicBezTo>
                <a:cubicBezTo>
                  <a:pt x="219" y="1457"/>
                  <a:pt x="0" y="1231"/>
                  <a:pt x="0" y="955"/>
                </a:cubicBezTo>
                <a:cubicBezTo>
                  <a:pt x="0" y="494"/>
                  <a:pt x="0" y="494"/>
                  <a:pt x="0" y="494"/>
                </a:cubicBezTo>
                <a:cubicBezTo>
                  <a:pt x="0" y="219"/>
                  <a:pt x="219" y="0"/>
                  <a:pt x="494" y="0"/>
                </a:cubicBezTo>
                <a:cubicBezTo>
                  <a:pt x="2364" y="0"/>
                  <a:pt x="2364" y="0"/>
                  <a:pt x="2364" y="0"/>
                </a:cubicBezTo>
                <a:cubicBezTo>
                  <a:pt x="2639" y="0"/>
                  <a:pt x="2858" y="219"/>
                  <a:pt x="2858" y="494"/>
                </a:cubicBezTo>
                <a:cubicBezTo>
                  <a:pt x="2858" y="955"/>
                  <a:pt x="2858" y="955"/>
                  <a:pt x="2858" y="955"/>
                </a:cubicBezTo>
                <a:cubicBezTo>
                  <a:pt x="2858" y="1231"/>
                  <a:pt x="2639" y="1457"/>
                  <a:pt x="2364" y="1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70">
            <a:extLst>
              <a:ext uri="{FF2B5EF4-FFF2-40B4-BE49-F238E27FC236}">
                <a16:creationId xmlns:a16="http://schemas.microsoft.com/office/drawing/2014/main" id="{C9CC1FAE-C873-2345-B7F0-7934FF5E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141" y="9077214"/>
            <a:ext cx="3122271" cy="1580348"/>
          </a:xfrm>
          <a:custGeom>
            <a:avLst/>
            <a:gdLst>
              <a:gd name="T0" fmla="*/ 2363 w 2866"/>
              <a:gd name="T1" fmla="*/ 1449 h 1450"/>
              <a:gd name="T2" fmla="*/ 2363 w 2866"/>
              <a:gd name="T3" fmla="*/ 1449 h 1450"/>
              <a:gd name="T4" fmla="*/ 501 w 2866"/>
              <a:gd name="T5" fmla="*/ 1449 h 1450"/>
              <a:gd name="T6" fmla="*/ 0 w 2866"/>
              <a:gd name="T7" fmla="*/ 956 h 1450"/>
              <a:gd name="T8" fmla="*/ 0 w 2866"/>
              <a:gd name="T9" fmla="*/ 494 h 1450"/>
              <a:gd name="T10" fmla="*/ 501 w 2866"/>
              <a:gd name="T11" fmla="*/ 0 h 1450"/>
              <a:gd name="T12" fmla="*/ 2363 w 2866"/>
              <a:gd name="T13" fmla="*/ 0 h 1450"/>
              <a:gd name="T14" fmla="*/ 2865 w 2866"/>
              <a:gd name="T15" fmla="*/ 494 h 1450"/>
              <a:gd name="T16" fmla="*/ 2865 w 2866"/>
              <a:gd name="T17" fmla="*/ 956 h 1450"/>
              <a:gd name="T18" fmla="*/ 2363 w 2866"/>
              <a:gd name="T19" fmla="*/ 1449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6" h="1450">
                <a:moveTo>
                  <a:pt x="2363" y="1449"/>
                </a:moveTo>
                <a:lnTo>
                  <a:pt x="2363" y="1449"/>
                </a:lnTo>
                <a:cubicBezTo>
                  <a:pt x="501" y="1449"/>
                  <a:pt x="501" y="1449"/>
                  <a:pt x="501" y="1449"/>
                </a:cubicBezTo>
                <a:cubicBezTo>
                  <a:pt x="226" y="1449"/>
                  <a:pt x="0" y="1231"/>
                  <a:pt x="0" y="956"/>
                </a:cubicBezTo>
                <a:cubicBezTo>
                  <a:pt x="0" y="494"/>
                  <a:pt x="0" y="494"/>
                  <a:pt x="0" y="494"/>
                </a:cubicBezTo>
                <a:cubicBezTo>
                  <a:pt x="0" y="219"/>
                  <a:pt x="226" y="0"/>
                  <a:pt x="501" y="0"/>
                </a:cubicBezTo>
                <a:cubicBezTo>
                  <a:pt x="2363" y="0"/>
                  <a:pt x="2363" y="0"/>
                  <a:pt x="2363" y="0"/>
                </a:cubicBezTo>
                <a:cubicBezTo>
                  <a:pt x="2638" y="0"/>
                  <a:pt x="2865" y="219"/>
                  <a:pt x="2865" y="494"/>
                </a:cubicBezTo>
                <a:cubicBezTo>
                  <a:pt x="2865" y="956"/>
                  <a:pt x="2865" y="956"/>
                  <a:pt x="2865" y="956"/>
                </a:cubicBezTo>
                <a:cubicBezTo>
                  <a:pt x="2865" y="1231"/>
                  <a:pt x="2638" y="1449"/>
                  <a:pt x="2363" y="14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3">
            <a:extLst>
              <a:ext uri="{FF2B5EF4-FFF2-40B4-BE49-F238E27FC236}">
                <a16:creationId xmlns:a16="http://schemas.microsoft.com/office/drawing/2014/main" id="{27A7215C-E6D8-214F-A907-AD3E627E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141" y="5224812"/>
            <a:ext cx="3122271" cy="1589955"/>
          </a:xfrm>
          <a:custGeom>
            <a:avLst/>
            <a:gdLst>
              <a:gd name="T0" fmla="*/ 2363 w 2866"/>
              <a:gd name="T1" fmla="*/ 1457 h 1458"/>
              <a:gd name="T2" fmla="*/ 2363 w 2866"/>
              <a:gd name="T3" fmla="*/ 1457 h 1458"/>
              <a:gd name="T4" fmla="*/ 501 w 2866"/>
              <a:gd name="T5" fmla="*/ 1457 h 1458"/>
              <a:gd name="T6" fmla="*/ 0 w 2866"/>
              <a:gd name="T7" fmla="*/ 955 h 1458"/>
              <a:gd name="T8" fmla="*/ 0 w 2866"/>
              <a:gd name="T9" fmla="*/ 494 h 1458"/>
              <a:gd name="T10" fmla="*/ 501 w 2866"/>
              <a:gd name="T11" fmla="*/ 0 h 1458"/>
              <a:gd name="T12" fmla="*/ 2363 w 2866"/>
              <a:gd name="T13" fmla="*/ 0 h 1458"/>
              <a:gd name="T14" fmla="*/ 2865 w 2866"/>
              <a:gd name="T15" fmla="*/ 494 h 1458"/>
              <a:gd name="T16" fmla="*/ 2865 w 2866"/>
              <a:gd name="T17" fmla="*/ 955 h 1458"/>
              <a:gd name="T18" fmla="*/ 2363 w 2866"/>
              <a:gd name="T19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6" h="1458">
                <a:moveTo>
                  <a:pt x="2363" y="1457"/>
                </a:moveTo>
                <a:lnTo>
                  <a:pt x="2363" y="1457"/>
                </a:lnTo>
                <a:cubicBezTo>
                  <a:pt x="501" y="1457"/>
                  <a:pt x="501" y="1457"/>
                  <a:pt x="501" y="1457"/>
                </a:cubicBezTo>
                <a:cubicBezTo>
                  <a:pt x="226" y="1457"/>
                  <a:pt x="0" y="1231"/>
                  <a:pt x="0" y="955"/>
                </a:cubicBezTo>
                <a:cubicBezTo>
                  <a:pt x="0" y="494"/>
                  <a:pt x="0" y="494"/>
                  <a:pt x="0" y="494"/>
                </a:cubicBezTo>
                <a:cubicBezTo>
                  <a:pt x="0" y="219"/>
                  <a:pt x="226" y="0"/>
                  <a:pt x="501" y="0"/>
                </a:cubicBezTo>
                <a:cubicBezTo>
                  <a:pt x="2363" y="0"/>
                  <a:pt x="2363" y="0"/>
                  <a:pt x="2363" y="0"/>
                </a:cubicBezTo>
                <a:cubicBezTo>
                  <a:pt x="2638" y="0"/>
                  <a:pt x="2865" y="219"/>
                  <a:pt x="2865" y="494"/>
                </a:cubicBezTo>
                <a:cubicBezTo>
                  <a:pt x="2865" y="955"/>
                  <a:pt x="2865" y="955"/>
                  <a:pt x="2865" y="955"/>
                </a:cubicBezTo>
                <a:cubicBezTo>
                  <a:pt x="2865" y="1231"/>
                  <a:pt x="2638" y="1457"/>
                  <a:pt x="2363" y="1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57">
            <a:extLst>
              <a:ext uri="{FF2B5EF4-FFF2-40B4-BE49-F238E27FC236}">
                <a16:creationId xmlns:a16="http://schemas.microsoft.com/office/drawing/2014/main" id="{08CF9B32-548C-A64F-84AE-A28F85E7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6861" y="4782891"/>
            <a:ext cx="1393013" cy="1402620"/>
          </a:xfrm>
          <a:custGeom>
            <a:avLst/>
            <a:gdLst>
              <a:gd name="T0" fmla="*/ 1279 w 1280"/>
              <a:gd name="T1" fmla="*/ 648 h 1288"/>
              <a:gd name="T2" fmla="*/ 1279 w 1280"/>
              <a:gd name="T3" fmla="*/ 648 h 1288"/>
              <a:gd name="T4" fmla="*/ 640 w 1280"/>
              <a:gd name="T5" fmla="*/ 1287 h 1288"/>
              <a:gd name="T6" fmla="*/ 0 w 1280"/>
              <a:gd name="T7" fmla="*/ 648 h 1288"/>
              <a:gd name="T8" fmla="*/ 640 w 1280"/>
              <a:gd name="T9" fmla="*/ 0 h 1288"/>
              <a:gd name="T10" fmla="*/ 1279 w 1280"/>
              <a:gd name="T11" fmla="*/ 64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1288">
                <a:moveTo>
                  <a:pt x="1279" y="648"/>
                </a:moveTo>
                <a:lnTo>
                  <a:pt x="1279" y="648"/>
                </a:lnTo>
                <a:cubicBezTo>
                  <a:pt x="1279" y="996"/>
                  <a:pt x="996" y="1287"/>
                  <a:pt x="640" y="1287"/>
                </a:cubicBezTo>
                <a:cubicBezTo>
                  <a:pt x="284" y="1287"/>
                  <a:pt x="0" y="996"/>
                  <a:pt x="0" y="648"/>
                </a:cubicBezTo>
                <a:cubicBezTo>
                  <a:pt x="0" y="292"/>
                  <a:pt x="284" y="0"/>
                  <a:pt x="640" y="0"/>
                </a:cubicBezTo>
                <a:cubicBezTo>
                  <a:pt x="996" y="0"/>
                  <a:pt x="1279" y="292"/>
                  <a:pt x="1279" y="6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03">
            <a:extLst>
              <a:ext uri="{FF2B5EF4-FFF2-40B4-BE49-F238E27FC236}">
                <a16:creationId xmlns:a16="http://schemas.microsoft.com/office/drawing/2014/main" id="{6CD79F92-C233-3741-9C87-EC42F3AB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6861" y="8668916"/>
            <a:ext cx="1393013" cy="1402620"/>
          </a:xfrm>
          <a:custGeom>
            <a:avLst/>
            <a:gdLst>
              <a:gd name="T0" fmla="*/ 1279 w 1280"/>
              <a:gd name="T1" fmla="*/ 648 h 1288"/>
              <a:gd name="T2" fmla="*/ 1279 w 1280"/>
              <a:gd name="T3" fmla="*/ 648 h 1288"/>
              <a:gd name="T4" fmla="*/ 640 w 1280"/>
              <a:gd name="T5" fmla="*/ 1287 h 1288"/>
              <a:gd name="T6" fmla="*/ 0 w 1280"/>
              <a:gd name="T7" fmla="*/ 648 h 1288"/>
              <a:gd name="T8" fmla="*/ 640 w 1280"/>
              <a:gd name="T9" fmla="*/ 0 h 1288"/>
              <a:gd name="T10" fmla="*/ 1279 w 1280"/>
              <a:gd name="T11" fmla="*/ 64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1288">
                <a:moveTo>
                  <a:pt x="1279" y="648"/>
                </a:moveTo>
                <a:lnTo>
                  <a:pt x="1279" y="648"/>
                </a:lnTo>
                <a:cubicBezTo>
                  <a:pt x="1279" y="996"/>
                  <a:pt x="996" y="1287"/>
                  <a:pt x="640" y="1287"/>
                </a:cubicBezTo>
                <a:cubicBezTo>
                  <a:pt x="284" y="1287"/>
                  <a:pt x="0" y="996"/>
                  <a:pt x="0" y="648"/>
                </a:cubicBezTo>
                <a:cubicBezTo>
                  <a:pt x="0" y="292"/>
                  <a:pt x="284" y="0"/>
                  <a:pt x="640" y="0"/>
                </a:cubicBezTo>
                <a:cubicBezTo>
                  <a:pt x="996" y="0"/>
                  <a:pt x="1279" y="292"/>
                  <a:pt x="1279" y="6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46">
            <a:extLst>
              <a:ext uri="{FF2B5EF4-FFF2-40B4-BE49-F238E27FC236}">
                <a16:creationId xmlns:a16="http://schemas.microsoft.com/office/drawing/2014/main" id="{FD58CC14-2F64-0F49-BD77-4161A25E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48" y="4782891"/>
            <a:ext cx="1402620" cy="1402620"/>
          </a:xfrm>
          <a:custGeom>
            <a:avLst/>
            <a:gdLst>
              <a:gd name="T0" fmla="*/ 1288 w 1289"/>
              <a:gd name="T1" fmla="*/ 648 h 1288"/>
              <a:gd name="T2" fmla="*/ 1288 w 1289"/>
              <a:gd name="T3" fmla="*/ 648 h 1288"/>
              <a:gd name="T4" fmla="*/ 640 w 1289"/>
              <a:gd name="T5" fmla="*/ 1287 h 1288"/>
              <a:gd name="T6" fmla="*/ 0 w 1289"/>
              <a:gd name="T7" fmla="*/ 648 h 1288"/>
              <a:gd name="T8" fmla="*/ 640 w 1289"/>
              <a:gd name="T9" fmla="*/ 0 h 1288"/>
              <a:gd name="T10" fmla="*/ 1288 w 1289"/>
              <a:gd name="T11" fmla="*/ 64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9" h="1288">
                <a:moveTo>
                  <a:pt x="1288" y="648"/>
                </a:moveTo>
                <a:lnTo>
                  <a:pt x="1288" y="648"/>
                </a:lnTo>
                <a:cubicBezTo>
                  <a:pt x="1288" y="996"/>
                  <a:pt x="996" y="1287"/>
                  <a:pt x="640" y="1287"/>
                </a:cubicBezTo>
                <a:cubicBezTo>
                  <a:pt x="292" y="1287"/>
                  <a:pt x="0" y="996"/>
                  <a:pt x="0" y="648"/>
                </a:cubicBezTo>
                <a:cubicBezTo>
                  <a:pt x="0" y="292"/>
                  <a:pt x="292" y="0"/>
                  <a:pt x="640" y="0"/>
                </a:cubicBezTo>
                <a:cubicBezTo>
                  <a:pt x="996" y="0"/>
                  <a:pt x="1288" y="292"/>
                  <a:pt x="1288" y="6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689">
            <a:extLst>
              <a:ext uri="{FF2B5EF4-FFF2-40B4-BE49-F238E27FC236}">
                <a16:creationId xmlns:a16="http://schemas.microsoft.com/office/drawing/2014/main" id="{C2D456D8-2D9E-1447-96F6-C918804F5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48" y="8668916"/>
            <a:ext cx="1402620" cy="1402620"/>
          </a:xfrm>
          <a:custGeom>
            <a:avLst/>
            <a:gdLst>
              <a:gd name="T0" fmla="*/ 1288 w 1289"/>
              <a:gd name="T1" fmla="*/ 648 h 1288"/>
              <a:gd name="T2" fmla="*/ 1288 w 1289"/>
              <a:gd name="T3" fmla="*/ 648 h 1288"/>
              <a:gd name="T4" fmla="*/ 640 w 1289"/>
              <a:gd name="T5" fmla="*/ 1287 h 1288"/>
              <a:gd name="T6" fmla="*/ 0 w 1289"/>
              <a:gd name="T7" fmla="*/ 648 h 1288"/>
              <a:gd name="T8" fmla="*/ 640 w 1289"/>
              <a:gd name="T9" fmla="*/ 0 h 1288"/>
              <a:gd name="T10" fmla="*/ 1288 w 1289"/>
              <a:gd name="T11" fmla="*/ 64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9" h="1288">
                <a:moveTo>
                  <a:pt x="1288" y="648"/>
                </a:moveTo>
                <a:lnTo>
                  <a:pt x="1288" y="648"/>
                </a:lnTo>
                <a:cubicBezTo>
                  <a:pt x="1288" y="996"/>
                  <a:pt x="996" y="1287"/>
                  <a:pt x="640" y="1287"/>
                </a:cubicBezTo>
                <a:cubicBezTo>
                  <a:pt x="292" y="1287"/>
                  <a:pt x="0" y="996"/>
                  <a:pt x="0" y="648"/>
                </a:cubicBezTo>
                <a:cubicBezTo>
                  <a:pt x="0" y="292"/>
                  <a:pt x="292" y="0"/>
                  <a:pt x="640" y="0"/>
                </a:cubicBezTo>
                <a:cubicBezTo>
                  <a:pt x="996" y="0"/>
                  <a:pt x="1288" y="292"/>
                  <a:pt x="1288" y="6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690">
            <a:extLst>
              <a:ext uri="{FF2B5EF4-FFF2-40B4-BE49-F238E27FC236}">
                <a16:creationId xmlns:a16="http://schemas.microsoft.com/office/drawing/2014/main" id="{9F5E21CD-7F0B-F14C-BE9C-1E104CEB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176" y="8976339"/>
            <a:ext cx="48035" cy="787773"/>
          </a:xfrm>
          <a:custGeom>
            <a:avLst/>
            <a:gdLst>
              <a:gd name="T0" fmla="*/ 16 w 42"/>
              <a:gd name="T1" fmla="*/ 721 h 722"/>
              <a:gd name="T2" fmla="*/ 16 w 42"/>
              <a:gd name="T3" fmla="*/ 721 h 722"/>
              <a:gd name="T4" fmla="*/ 0 w 42"/>
              <a:gd name="T5" fmla="*/ 697 h 722"/>
              <a:gd name="T6" fmla="*/ 0 w 42"/>
              <a:gd name="T7" fmla="*/ 25 h 722"/>
              <a:gd name="T8" fmla="*/ 16 w 42"/>
              <a:gd name="T9" fmla="*/ 0 h 722"/>
              <a:gd name="T10" fmla="*/ 41 w 42"/>
              <a:gd name="T11" fmla="*/ 25 h 722"/>
              <a:gd name="T12" fmla="*/ 41 w 42"/>
              <a:gd name="T13" fmla="*/ 697 h 722"/>
              <a:gd name="T14" fmla="*/ 16 w 42"/>
              <a:gd name="T15" fmla="*/ 721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722">
                <a:moveTo>
                  <a:pt x="16" y="721"/>
                </a:moveTo>
                <a:lnTo>
                  <a:pt x="16" y="721"/>
                </a:lnTo>
                <a:cubicBezTo>
                  <a:pt x="8" y="721"/>
                  <a:pt x="0" y="713"/>
                  <a:pt x="0" y="69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32" y="0"/>
                  <a:pt x="41" y="9"/>
                  <a:pt x="41" y="25"/>
                </a:cubicBezTo>
                <a:cubicBezTo>
                  <a:pt x="41" y="697"/>
                  <a:pt x="41" y="697"/>
                  <a:pt x="41" y="697"/>
                </a:cubicBezTo>
                <a:cubicBezTo>
                  <a:pt x="41" y="713"/>
                  <a:pt x="32" y="721"/>
                  <a:pt x="16" y="7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691">
            <a:extLst>
              <a:ext uri="{FF2B5EF4-FFF2-40B4-BE49-F238E27FC236}">
                <a16:creationId xmlns:a16="http://schemas.microsoft.com/office/drawing/2014/main" id="{8F27FCDC-BCFC-2D48-81FE-0B969BCD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176" y="9163677"/>
            <a:ext cx="369871" cy="168121"/>
          </a:xfrm>
          <a:custGeom>
            <a:avLst/>
            <a:gdLst>
              <a:gd name="T0" fmla="*/ 316 w 341"/>
              <a:gd name="T1" fmla="*/ 154 h 155"/>
              <a:gd name="T2" fmla="*/ 316 w 341"/>
              <a:gd name="T3" fmla="*/ 154 h 155"/>
              <a:gd name="T4" fmla="*/ 16 w 341"/>
              <a:gd name="T5" fmla="*/ 154 h 155"/>
              <a:gd name="T6" fmla="*/ 0 w 341"/>
              <a:gd name="T7" fmla="*/ 138 h 155"/>
              <a:gd name="T8" fmla="*/ 0 w 341"/>
              <a:gd name="T9" fmla="*/ 25 h 155"/>
              <a:gd name="T10" fmla="*/ 16 w 341"/>
              <a:gd name="T11" fmla="*/ 0 h 155"/>
              <a:gd name="T12" fmla="*/ 316 w 341"/>
              <a:gd name="T13" fmla="*/ 0 h 155"/>
              <a:gd name="T14" fmla="*/ 340 w 341"/>
              <a:gd name="T15" fmla="*/ 25 h 155"/>
              <a:gd name="T16" fmla="*/ 340 w 341"/>
              <a:gd name="T17" fmla="*/ 138 h 155"/>
              <a:gd name="T18" fmla="*/ 316 w 341"/>
              <a:gd name="T19" fmla="*/ 154 h 155"/>
              <a:gd name="T20" fmla="*/ 41 w 341"/>
              <a:gd name="T21" fmla="*/ 114 h 155"/>
              <a:gd name="T22" fmla="*/ 41 w 341"/>
              <a:gd name="T23" fmla="*/ 114 h 155"/>
              <a:gd name="T24" fmla="*/ 291 w 341"/>
              <a:gd name="T25" fmla="*/ 114 h 155"/>
              <a:gd name="T26" fmla="*/ 291 w 341"/>
              <a:gd name="T27" fmla="*/ 49 h 155"/>
              <a:gd name="T28" fmla="*/ 41 w 341"/>
              <a:gd name="T29" fmla="*/ 49 h 155"/>
              <a:gd name="T30" fmla="*/ 41 w 341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155">
                <a:moveTo>
                  <a:pt x="316" y="154"/>
                </a:moveTo>
                <a:lnTo>
                  <a:pt x="316" y="154"/>
                </a:lnTo>
                <a:cubicBezTo>
                  <a:pt x="16" y="154"/>
                  <a:pt x="16" y="154"/>
                  <a:pt x="16" y="154"/>
                </a:cubicBezTo>
                <a:cubicBezTo>
                  <a:pt x="8" y="154"/>
                  <a:pt x="0" y="146"/>
                  <a:pt x="0" y="1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32" y="0"/>
                  <a:pt x="340" y="8"/>
                  <a:pt x="340" y="25"/>
                </a:cubicBezTo>
                <a:cubicBezTo>
                  <a:pt x="340" y="138"/>
                  <a:pt x="340" y="138"/>
                  <a:pt x="340" y="138"/>
                </a:cubicBezTo>
                <a:cubicBezTo>
                  <a:pt x="340" y="146"/>
                  <a:pt x="332" y="154"/>
                  <a:pt x="316" y="154"/>
                </a:cubicBezTo>
                <a:close/>
                <a:moveTo>
                  <a:pt x="41" y="114"/>
                </a:moveTo>
                <a:lnTo>
                  <a:pt x="41" y="114"/>
                </a:lnTo>
                <a:cubicBezTo>
                  <a:pt x="291" y="114"/>
                  <a:pt x="291" y="114"/>
                  <a:pt x="291" y="114"/>
                </a:cubicBezTo>
                <a:cubicBezTo>
                  <a:pt x="291" y="49"/>
                  <a:pt x="291" y="49"/>
                  <a:pt x="291" y="49"/>
                </a:cubicBezTo>
                <a:cubicBezTo>
                  <a:pt x="41" y="49"/>
                  <a:pt x="41" y="49"/>
                  <a:pt x="41" y="49"/>
                </a:cubicBezTo>
                <a:lnTo>
                  <a:pt x="41" y="1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692">
            <a:extLst>
              <a:ext uri="{FF2B5EF4-FFF2-40B4-BE49-F238E27FC236}">
                <a16:creationId xmlns:a16="http://schemas.microsoft.com/office/drawing/2014/main" id="{EFE379ED-FF6D-EE4B-9BBA-E18058CBC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176" y="9288568"/>
            <a:ext cx="537991" cy="168121"/>
          </a:xfrm>
          <a:custGeom>
            <a:avLst/>
            <a:gdLst>
              <a:gd name="T0" fmla="*/ 470 w 495"/>
              <a:gd name="T1" fmla="*/ 153 h 154"/>
              <a:gd name="T2" fmla="*/ 470 w 495"/>
              <a:gd name="T3" fmla="*/ 153 h 154"/>
              <a:gd name="T4" fmla="*/ 16 w 495"/>
              <a:gd name="T5" fmla="*/ 153 h 154"/>
              <a:gd name="T6" fmla="*/ 0 w 495"/>
              <a:gd name="T7" fmla="*/ 129 h 154"/>
              <a:gd name="T8" fmla="*/ 0 w 495"/>
              <a:gd name="T9" fmla="*/ 24 h 154"/>
              <a:gd name="T10" fmla="*/ 16 w 495"/>
              <a:gd name="T11" fmla="*/ 0 h 154"/>
              <a:gd name="T12" fmla="*/ 470 w 495"/>
              <a:gd name="T13" fmla="*/ 0 h 154"/>
              <a:gd name="T14" fmla="*/ 494 w 495"/>
              <a:gd name="T15" fmla="*/ 24 h 154"/>
              <a:gd name="T16" fmla="*/ 494 w 495"/>
              <a:gd name="T17" fmla="*/ 129 h 154"/>
              <a:gd name="T18" fmla="*/ 470 w 495"/>
              <a:gd name="T19" fmla="*/ 153 h 154"/>
              <a:gd name="T20" fmla="*/ 41 w 495"/>
              <a:gd name="T21" fmla="*/ 113 h 154"/>
              <a:gd name="T22" fmla="*/ 41 w 495"/>
              <a:gd name="T23" fmla="*/ 113 h 154"/>
              <a:gd name="T24" fmla="*/ 445 w 495"/>
              <a:gd name="T25" fmla="*/ 113 h 154"/>
              <a:gd name="T26" fmla="*/ 445 w 495"/>
              <a:gd name="T27" fmla="*/ 40 h 154"/>
              <a:gd name="T28" fmla="*/ 41 w 495"/>
              <a:gd name="T29" fmla="*/ 40 h 154"/>
              <a:gd name="T30" fmla="*/ 41 w 495"/>
              <a:gd name="T31" fmla="*/ 1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5" h="154">
                <a:moveTo>
                  <a:pt x="470" y="153"/>
                </a:moveTo>
                <a:lnTo>
                  <a:pt x="470" y="153"/>
                </a:lnTo>
                <a:cubicBezTo>
                  <a:pt x="16" y="153"/>
                  <a:pt x="16" y="153"/>
                  <a:pt x="16" y="153"/>
                </a:cubicBezTo>
                <a:cubicBezTo>
                  <a:pt x="8" y="153"/>
                  <a:pt x="0" y="145"/>
                  <a:pt x="0" y="12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8" y="0"/>
                  <a:pt x="494" y="8"/>
                  <a:pt x="494" y="24"/>
                </a:cubicBezTo>
                <a:cubicBezTo>
                  <a:pt x="494" y="129"/>
                  <a:pt x="494" y="129"/>
                  <a:pt x="494" y="129"/>
                </a:cubicBezTo>
                <a:cubicBezTo>
                  <a:pt x="494" y="145"/>
                  <a:pt x="478" y="153"/>
                  <a:pt x="470" y="153"/>
                </a:cubicBezTo>
                <a:close/>
                <a:moveTo>
                  <a:pt x="41" y="113"/>
                </a:moveTo>
                <a:lnTo>
                  <a:pt x="41" y="113"/>
                </a:lnTo>
                <a:cubicBezTo>
                  <a:pt x="445" y="113"/>
                  <a:pt x="445" y="113"/>
                  <a:pt x="445" y="113"/>
                </a:cubicBezTo>
                <a:cubicBezTo>
                  <a:pt x="445" y="40"/>
                  <a:pt x="445" y="40"/>
                  <a:pt x="445" y="40"/>
                </a:cubicBezTo>
                <a:cubicBezTo>
                  <a:pt x="41" y="40"/>
                  <a:pt x="41" y="40"/>
                  <a:pt x="41" y="40"/>
                </a:cubicBezTo>
                <a:lnTo>
                  <a:pt x="41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693">
            <a:extLst>
              <a:ext uri="{FF2B5EF4-FFF2-40B4-BE49-F238E27FC236}">
                <a16:creationId xmlns:a16="http://schemas.microsoft.com/office/drawing/2014/main" id="{9586C101-1CE4-734F-BFCA-4754E1C1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176" y="9408654"/>
            <a:ext cx="475547" cy="168124"/>
          </a:xfrm>
          <a:custGeom>
            <a:avLst/>
            <a:gdLst>
              <a:gd name="T0" fmla="*/ 413 w 438"/>
              <a:gd name="T1" fmla="*/ 154 h 155"/>
              <a:gd name="T2" fmla="*/ 413 w 438"/>
              <a:gd name="T3" fmla="*/ 154 h 155"/>
              <a:gd name="T4" fmla="*/ 16 w 438"/>
              <a:gd name="T5" fmla="*/ 154 h 155"/>
              <a:gd name="T6" fmla="*/ 0 w 438"/>
              <a:gd name="T7" fmla="*/ 130 h 155"/>
              <a:gd name="T8" fmla="*/ 0 w 438"/>
              <a:gd name="T9" fmla="*/ 16 h 155"/>
              <a:gd name="T10" fmla="*/ 16 w 438"/>
              <a:gd name="T11" fmla="*/ 0 h 155"/>
              <a:gd name="T12" fmla="*/ 413 w 438"/>
              <a:gd name="T13" fmla="*/ 0 h 155"/>
              <a:gd name="T14" fmla="*/ 437 w 438"/>
              <a:gd name="T15" fmla="*/ 16 h 155"/>
              <a:gd name="T16" fmla="*/ 437 w 438"/>
              <a:gd name="T17" fmla="*/ 130 h 155"/>
              <a:gd name="T18" fmla="*/ 413 w 438"/>
              <a:gd name="T19" fmla="*/ 154 h 155"/>
              <a:gd name="T20" fmla="*/ 41 w 438"/>
              <a:gd name="T21" fmla="*/ 113 h 155"/>
              <a:gd name="T22" fmla="*/ 41 w 438"/>
              <a:gd name="T23" fmla="*/ 113 h 155"/>
              <a:gd name="T24" fmla="*/ 397 w 438"/>
              <a:gd name="T25" fmla="*/ 113 h 155"/>
              <a:gd name="T26" fmla="*/ 397 w 438"/>
              <a:gd name="T27" fmla="*/ 40 h 155"/>
              <a:gd name="T28" fmla="*/ 41 w 438"/>
              <a:gd name="T29" fmla="*/ 40 h 155"/>
              <a:gd name="T30" fmla="*/ 41 w 438"/>
              <a:gd name="T31" fmla="*/ 11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8" h="155">
                <a:moveTo>
                  <a:pt x="413" y="154"/>
                </a:moveTo>
                <a:lnTo>
                  <a:pt x="413" y="154"/>
                </a:lnTo>
                <a:cubicBezTo>
                  <a:pt x="16" y="154"/>
                  <a:pt x="16" y="154"/>
                  <a:pt x="16" y="154"/>
                </a:cubicBezTo>
                <a:cubicBezTo>
                  <a:pt x="8" y="154"/>
                  <a:pt x="0" y="146"/>
                  <a:pt x="0" y="13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29" y="0"/>
                  <a:pt x="437" y="8"/>
                  <a:pt x="437" y="16"/>
                </a:cubicBezTo>
                <a:cubicBezTo>
                  <a:pt x="437" y="130"/>
                  <a:pt x="437" y="130"/>
                  <a:pt x="437" y="130"/>
                </a:cubicBezTo>
                <a:cubicBezTo>
                  <a:pt x="437" y="146"/>
                  <a:pt x="429" y="154"/>
                  <a:pt x="413" y="154"/>
                </a:cubicBezTo>
                <a:close/>
                <a:moveTo>
                  <a:pt x="41" y="113"/>
                </a:moveTo>
                <a:lnTo>
                  <a:pt x="41" y="113"/>
                </a:lnTo>
                <a:cubicBezTo>
                  <a:pt x="397" y="113"/>
                  <a:pt x="397" y="113"/>
                  <a:pt x="397" y="113"/>
                </a:cubicBezTo>
                <a:cubicBezTo>
                  <a:pt x="397" y="40"/>
                  <a:pt x="397" y="40"/>
                  <a:pt x="397" y="40"/>
                </a:cubicBezTo>
                <a:cubicBezTo>
                  <a:pt x="41" y="40"/>
                  <a:pt x="41" y="40"/>
                  <a:pt x="41" y="40"/>
                </a:cubicBezTo>
                <a:lnTo>
                  <a:pt x="41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94">
            <a:extLst>
              <a:ext uri="{FF2B5EF4-FFF2-40B4-BE49-F238E27FC236}">
                <a16:creationId xmlns:a16="http://schemas.microsoft.com/office/drawing/2014/main" id="{55A8FA94-AC84-4C4F-800A-85D44FE2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414" y="9091623"/>
            <a:ext cx="240175" cy="557205"/>
          </a:xfrm>
          <a:custGeom>
            <a:avLst/>
            <a:gdLst>
              <a:gd name="T0" fmla="*/ 154 w 220"/>
              <a:gd name="T1" fmla="*/ 510 h 511"/>
              <a:gd name="T2" fmla="*/ 154 w 220"/>
              <a:gd name="T3" fmla="*/ 510 h 511"/>
              <a:gd name="T4" fmla="*/ 146 w 220"/>
              <a:gd name="T5" fmla="*/ 510 h 511"/>
              <a:gd name="T6" fmla="*/ 146 w 220"/>
              <a:gd name="T7" fmla="*/ 510 h 511"/>
              <a:gd name="T8" fmla="*/ 146 w 220"/>
              <a:gd name="T9" fmla="*/ 510 h 511"/>
              <a:gd name="T10" fmla="*/ 41 w 220"/>
              <a:gd name="T11" fmla="*/ 405 h 511"/>
              <a:gd name="T12" fmla="*/ 0 w 220"/>
              <a:gd name="T13" fmla="*/ 260 h 511"/>
              <a:gd name="T14" fmla="*/ 65 w 220"/>
              <a:gd name="T15" fmla="*/ 73 h 511"/>
              <a:gd name="T16" fmla="*/ 146 w 220"/>
              <a:gd name="T17" fmla="*/ 0 h 511"/>
              <a:gd name="T18" fmla="*/ 162 w 220"/>
              <a:gd name="T19" fmla="*/ 9 h 511"/>
              <a:gd name="T20" fmla="*/ 219 w 220"/>
              <a:gd name="T21" fmla="*/ 106 h 511"/>
              <a:gd name="T22" fmla="*/ 211 w 220"/>
              <a:gd name="T23" fmla="*/ 122 h 511"/>
              <a:gd name="T24" fmla="*/ 154 w 220"/>
              <a:gd name="T25" fmla="*/ 179 h 511"/>
              <a:gd name="T26" fmla="*/ 138 w 220"/>
              <a:gd name="T27" fmla="*/ 260 h 511"/>
              <a:gd name="T28" fmla="*/ 219 w 220"/>
              <a:gd name="T29" fmla="*/ 397 h 511"/>
              <a:gd name="T30" fmla="*/ 219 w 220"/>
              <a:gd name="T31" fmla="*/ 413 h 511"/>
              <a:gd name="T32" fmla="*/ 162 w 220"/>
              <a:gd name="T33" fmla="*/ 510 h 511"/>
              <a:gd name="T34" fmla="*/ 154 w 220"/>
              <a:gd name="T35" fmla="*/ 510 h 511"/>
              <a:gd name="T36" fmla="*/ 146 w 220"/>
              <a:gd name="T37" fmla="*/ 25 h 511"/>
              <a:gd name="T38" fmla="*/ 146 w 220"/>
              <a:gd name="T39" fmla="*/ 25 h 511"/>
              <a:gd name="T40" fmla="*/ 81 w 220"/>
              <a:gd name="T41" fmla="*/ 90 h 511"/>
              <a:gd name="T42" fmla="*/ 25 w 220"/>
              <a:gd name="T43" fmla="*/ 260 h 511"/>
              <a:gd name="T44" fmla="*/ 57 w 220"/>
              <a:gd name="T45" fmla="*/ 397 h 511"/>
              <a:gd name="T46" fmla="*/ 146 w 220"/>
              <a:gd name="T47" fmla="*/ 486 h 511"/>
              <a:gd name="T48" fmla="*/ 195 w 220"/>
              <a:gd name="T49" fmla="*/ 405 h 511"/>
              <a:gd name="T50" fmla="*/ 114 w 220"/>
              <a:gd name="T51" fmla="*/ 260 h 511"/>
              <a:gd name="T52" fmla="*/ 138 w 220"/>
              <a:gd name="T53" fmla="*/ 163 h 511"/>
              <a:gd name="T54" fmla="*/ 195 w 220"/>
              <a:gd name="T55" fmla="*/ 106 h 511"/>
              <a:gd name="T56" fmla="*/ 146 w 220"/>
              <a:gd name="T57" fmla="*/ 25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0" h="511">
                <a:moveTo>
                  <a:pt x="154" y="510"/>
                </a:moveTo>
                <a:lnTo>
                  <a:pt x="154" y="510"/>
                </a:lnTo>
                <a:lnTo>
                  <a:pt x="146" y="510"/>
                </a:lnTo>
                <a:lnTo>
                  <a:pt x="146" y="510"/>
                </a:lnTo>
                <a:lnTo>
                  <a:pt x="146" y="510"/>
                </a:lnTo>
                <a:cubicBezTo>
                  <a:pt x="105" y="486"/>
                  <a:pt x="65" y="446"/>
                  <a:pt x="41" y="405"/>
                </a:cubicBezTo>
                <a:cubicBezTo>
                  <a:pt x="17" y="365"/>
                  <a:pt x="0" y="308"/>
                  <a:pt x="0" y="260"/>
                </a:cubicBezTo>
                <a:cubicBezTo>
                  <a:pt x="0" y="187"/>
                  <a:pt x="17" y="130"/>
                  <a:pt x="65" y="73"/>
                </a:cubicBezTo>
                <a:cubicBezTo>
                  <a:pt x="97" y="25"/>
                  <a:pt x="138" y="9"/>
                  <a:pt x="146" y="0"/>
                </a:cubicBezTo>
                <a:cubicBezTo>
                  <a:pt x="154" y="0"/>
                  <a:pt x="162" y="0"/>
                  <a:pt x="162" y="9"/>
                </a:cubicBezTo>
                <a:cubicBezTo>
                  <a:pt x="219" y="106"/>
                  <a:pt x="219" y="106"/>
                  <a:pt x="219" y="106"/>
                </a:cubicBezTo>
                <a:cubicBezTo>
                  <a:pt x="219" y="106"/>
                  <a:pt x="219" y="114"/>
                  <a:pt x="211" y="122"/>
                </a:cubicBezTo>
                <a:cubicBezTo>
                  <a:pt x="195" y="130"/>
                  <a:pt x="170" y="154"/>
                  <a:pt x="154" y="179"/>
                </a:cubicBezTo>
                <a:cubicBezTo>
                  <a:pt x="146" y="203"/>
                  <a:pt x="138" y="227"/>
                  <a:pt x="138" y="260"/>
                </a:cubicBezTo>
                <a:cubicBezTo>
                  <a:pt x="138" y="316"/>
                  <a:pt x="162" y="365"/>
                  <a:pt x="219" y="397"/>
                </a:cubicBezTo>
                <a:cubicBezTo>
                  <a:pt x="219" y="397"/>
                  <a:pt x="219" y="405"/>
                  <a:pt x="219" y="413"/>
                </a:cubicBezTo>
                <a:cubicBezTo>
                  <a:pt x="162" y="510"/>
                  <a:pt x="162" y="510"/>
                  <a:pt x="162" y="510"/>
                </a:cubicBezTo>
                <a:lnTo>
                  <a:pt x="154" y="510"/>
                </a:lnTo>
                <a:close/>
                <a:moveTo>
                  <a:pt x="146" y="25"/>
                </a:moveTo>
                <a:lnTo>
                  <a:pt x="146" y="25"/>
                </a:lnTo>
                <a:cubicBezTo>
                  <a:pt x="138" y="33"/>
                  <a:pt x="105" y="57"/>
                  <a:pt x="81" y="90"/>
                </a:cubicBezTo>
                <a:cubicBezTo>
                  <a:pt x="41" y="138"/>
                  <a:pt x="25" y="195"/>
                  <a:pt x="25" y="260"/>
                </a:cubicBezTo>
                <a:cubicBezTo>
                  <a:pt x="25" y="308"/>
                  <a:pt x="33" y="357"/>
                  <a:pt x="57" y="397"/>
                </a:cubicBezTo>
                <a:cubicBezTo>
                  <a:pt x="81" y="430"/>
                  <a:pt x="114" y="462"/>
                  <a:pt x="146" y="486"/>
                </a:cubicBezTo>
                <a:cubicBezTo>
                  <a:pt x="195" y="405"/>
                  <a:pt x="195" y="405"/>
                  <a:pt x="195" y="405"/>
                </a:cubicBezTo>
                <a:cubicBezTo>
                  <a:pt x="146" y="373"/>
                  <a:pt x="114" y="316"/>
                  <a:pt x="114" y="260"/>
                </a:cubicBezTo>
                <a:cubicBezTo>
                  <a:pt x="114" y="227"/>
                  <a:pt x="122" y="195"/>
                  <a:pt x="138" y="163"/>
                </a:cubicBezTo>
                <a:cubicBezTo>
                  <a:pt x="154" y="138"/>
                  <a:pt x="170" y="122"/>
                  <a:pt x="195" y="106"/>
                </a:cubicBezTo>
                <a:lnTo>
                  <a:pt x="146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95">
            <a:extLst>
              <a:ext uri="{FF2B5EF4-FFF2-40B4-BE49-F238E27FC236}">
                <a16:creationId xmlns:a16="http://schemas.microsoft.com/office/drawing/2014/main" id="{B78781FD-A76E-1741-A3DF-66D69E2A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554" y="9029179"/>
            <a:ext cx="485154" cy="336245"/>
          </a:xfrm>
          <a:custGeom>
            <a:avLst/>
            <a:gdLst>
              <a:gd name="T0" fmla="*/ 315 w 446"/>
              <a:gd name="T1" fmla="*/ 307 h 308"/>
              <a:gd name="T2" fmla="*/ 315 w 446"/>
              <a:gd name="T3" fmla="*/ 307 h 308"/>
              <a:gd name="T4" fmla="*/ 307 w 446"/>
              <a:gd name="T5" fmla="*/ 299 h 308"/>
              <a:gd name="T6" fmla="*/ 307 w 446"/>
              <a:gd name="T7" fmla="*/ 291 h 308"/>
              <a:gd name="T8" fmla="*/ 259 w 446"/>
              <a:gd name="T9" fmla="*/ 178 h 308"/>
              <a:gd name="T10" fmla="*/ 145 w 446"/>
              <a:gd name="T11" fmla="*/ 137 h 308"/>
              <a:gd name="T12" fmla="*/ 72 w 446"/>
              <a:gd name="T13" fmla="*/ 154 h 308"/>
              <a:gd name="T14" fmla="*/ 64 w 446"/>
              <a:gd name="T15" fmla="*/ 154 h 308"/>
              <a:gd name="T16" fmla="*/ 56 w 446"/>
              <a:gd name="T17" fmla="*/ 154 h 308"/>
              <a:gd name="T18" fmla="*/ 0 w 446"/>
              <a:gd name="T19" fmla="*/ 56 h 308"/>
              <a:gd name="T20" fmla="*/ 0 w 446"/>
              <a:gd name="T21" fmla="*/ 48 h 308"/>
              <a:gd name="T22" fmla="*/ 0 w 446"/>
              <a:gd name="T23" fmla="*/ 40 h 308"/>
              <a:gd name="T24" fmla="*/ 137 w 446"/>
              <a:gd name="T25" fmla="*/ 0 h 308"/>
              <a:gd name="T26" fmla="*/ 137 w 446"/>
              <a:gd name="T27" fmla="*/ 0 h 308"/>
              <a:gd name="T28" fmla="*/ 145 w 446"/>
              <a:gd name="T29" fmla="*/ 0 h 308"/>
              <a:gd name="T30" fmla="*/ 145 w 446"/>
              <a:gd name="T31" fmla="*/ 0 h 308"/>
              <a:gd name="T32" fmla="*/ 145 w 446"/>
              <a:gd name="T33" fmla="*/ 0 h 308"/>
              <a:gd name="T34" fmla="*/ 356 w 446"/>
              <a:gd name="T35" fmla="*/ 89 h 308"/>
              <a:gd name="T36" fmla="*/ 420 w 446"/>
              <a:gd name="T37" fmla="*/ 178 h 308"/>
              <a:gd name="T38" fmla="*/ 445 w 446"/>
              <a:gd name="T39" fmla="*/ 291 h 308"/>
              <a:gd name="T40" fmla="*/ 437 w 446"/>
              <a:gd name="T41" fmla="*/ 299 h 308"/>
              <a:gd name="T42" fmla="*/ 429 w 446"/>
              <a:gd name="T43" fmla="*/ 307 h 308"/>
              <a:gd name="T44" fmla="*/ 315 w 446"/>
              <a:gd name="T45" fmla="*/ 307 h 308"/>
              <a:gd name="T46" fmla="*/ 145 w 446"/>
              <a:gd name="T47" fmla="*/ 113 h 308"/>
              <a:gd name="T48" fmla="*/ 145 w 446"/>
              <a:gd name="T49" fmla="*/ 113 h 308"/>
              <a:gd name="T50" fmla="*/ 275 w 446"/>
              <a:gd name="T51" fmla="*/ 162 h 308"/>
              <a:gd name="T52" fmla="*/ 331 w 446"/>
              <a:gd name="T53" fmla="*/ 283 h 308"/>
              <a:gd name="T54" fmla="*/ 420 w 446"/>
              <a:gd name="T55" fmla="*/ 283 h 308"/>
              <a:gd name="T56" fmla="*/ 339 w 446"/>
              <a:gd name="T57" fmla="*/ 105 h 308"/>
              <a:gd name="T58" fmla="*/ 145 w 446"/>
              <a:gd name="T59" fmla="*/ 24 h 308"/>
              <a:gd name="T60" fmla="*/ 145 w 446"/>
              <a:gd name="T61" fmla="*/ 24 h 308"/>
              <a:gd name="T62" fmla="*/ 145 w 446"/>
              <a:gd name="T63" fmla="*/ 24 h 308"/>
              <a:gd name="T64" fmla="*/ 137 w 446"/>
              <a:gd name="T65" fmla="*/ 24 h 308"/>
              <a:gd name="T66" fmla="*/ 137 w 446"/>
              <a:gd name="T67" fmla="*/ 24 h 308"/>
              <a:gd name="T68" fmla="*/ 24 w 446"/>
              <a:gd name="T69" fmla="*/ 56 h 308"/>
              <a:gd name="T70" fmla="*/ 64 w 446"/>
              <a:gd name="T71" fmla="*/ 129 h 308"/>
              <a:gd name="T72" fmla="*/ 145 w 446"/>
              <a:gd name="T73" fmla="*/ 113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6" h="308">
                <a:moveTo>
                  <a:pt x="315" y="307"/>
                </a:moveTo>
                <a:lnTo>
                  <a:pt x="315" y="307"/>
                </a:lnTo>
                <a:cubicBezTo>
                  <a:pt x="315" y="307"/>
                  <a:pt x="315" y="299"/>
                  <a:pt x="307" y="299"/>
                </a:cubicBezTo>
                <a:cubicBezTo>
                  <a:pt x="307" y="299"/>
                  <a:pt x="307" y="299"/>
                  <a:pt x="307" y="291"/>
                </a:cubicBezTo>
                <a:cubicBezTo>
                  <a:pt x="307" y="251"/>
                  <a:pt x="291" y="210"/>
                  <a:pt x="259" y="178"/>
                </a:cubicBezTo>
                <a:cubicBezTo>
                  <a:pt x="234" y="154"/>
                  <a:pt x="194" y="137"/>
                  <a:pt x="145" y="137"/>
                </a:cubicBezTo>
                <a:cubicBezTo>
                  <a:pt x="121" y="137"/>
                  <a:pt x="97" y="146"/>
                  <a:pt x="72" y="154"/>
                </a:cubicBezTo>
                <a:cubicBezTo>
                  <a:pt x="64" y="154"/>
                  <a:pt x="64" y="162"/>
                  <a:pt x="64" y="154"/>
                </a:cubicBezTo>
                <a:cubicBezTo>
                  <a:pt x="56" y="154"/>
                  <a:pt x="56" y="154"/>
                  <a:pt x="56" y="15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16"/>
                  <a:pt x="88" y="0"/>
                  <a:pt x="137" y="0"/>
                </a:cubicBezTo>
                <a:lnTo>
                  <a:pt x="137" y="0"/>
                </a:lnTo>
                <a:lnTo>
                  <a:pt x="145" y="0"/>
                </a:lnTo>
                <a:lnTo>
                  <a:pt x="145" y="0"/>
                </a:lnTo>
                <a:lnTo>
                  <a:pt x="145" y="0"/>
                </a:lnTo>
                <a:cubicBezTo>
                  <a:pt x="226" y="0"/>
                  <a:pt x="299" y="32"/>
                  <a:pt x="356" y="89"/>
                </a:cubicBezTo>
                <a:cubicBezTo>
                  <a:pt x="380" y="113"/>
                  <a:pt x="404" y="146"/>
                  <a:pt x="420" y="178"/>
                </a:cubicBezTo>
                <a:cubicBezTo>
                  <a:pt x="437" y="219"/>
                  <a:pt x="445" y="251"/>
                  <a:pt x="445" y="291"/>
                </a:cubicBezTo>
                <a:cubicBezTo>
                  <a:pt x="445" y="299"/>
                  <a:pt x="445" y="299"/>
                  <a:pt x="437" y="299"/>
                </a:cubicBezTo>
                <a:cubicBezTo>
                  <a:pt x="437" y="299"/>
                  <a:pt x="437" y="307"/>
                  <a:pt x="429" y="307"/>
                </a:cubicBezTo>
                <a:cubicBezTo>
                  <a:pt x="315" y="307"/>
                  <a:pt x="315" y="307"/>
                  <a:pt x="315" y="307"/>
                </a:cubicBezTo>
                <a:close/>
                <a:moveTo>
                  <a:pt x="145" y="113"/>
                </a:moveTo>
                <a:lnTo>
                  <a:pt x="145" y="113"/>
                </a:lnTo>
                <a:cubicBezTo>
                  <a:pt x="194" y="113"/>
                  <a:pt x="242" y="129"/>
                  <a:pt x="275" y="162"/>
                </a:cubicBezTo>
                <a:cubicBezTo>
                  <a:pt x="307" y="194"/>
                  <a:pt x="323" y="235"/>
                  <a:pt x="331" y="283"/>
                </a:cubicBezTo>
                <a:cubicBezTo>
                  <a:pt x="420" y="283"/>
                  <a:pt x="420" y="283"/>
                  <a:pt x="420" y="283"/>
                </a:cubicBezTo>
                <a:cubicBezTo>
                  <a:pt x="420" y="210"/>
                  <a:pt x="388" y="154"/>
                  <a:pt x="339" y="105"/>
                </a:cubicBezTo>
                <a:cubicBezTo>
                  <a:pt x="291" y="48"/>
                  <a:pt x="218" y="24"/>
                  <a:pt x="145" y="24"/>
                </a:cubicBezTo>
                <a:lnTo>
                  <a:pt x="145" y="24"/>
                </a:lnTo>
                <a:lnTo>
                  <a:pt x="145" y="24"/>
                </a:lnTo>
                <a:cubicBezTo>
                  <a:pt x="145" y="24"/>
                  <a:pt x="145" y="24"/>
                  <a:pt x="137" y="24"/>
                </a:cubicBezTo>
                <a:lnTo>
                  <a:pt x="137" y="24"/>
                </a:lnTo>
                <a:cubicBezTo>
                  <a:pt x="97" y="24"/>
                  <a:pt x="56" y="32"/>
                  <a:pt x="24" y="56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97" y="121"/>
                  <a:pt x="121" y="113"/>
                  <a:pt x="145" y="1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696">
            <a:extLst>
              <a:ext uri="{FF2B5EF4-FFF2-40B4-BE49-F238E27FC236}">
                <a16:creationId xmlns:a16="http://schemas.microsoft.com/office/drawing/2014/main" id="{6BF13D1B-B7A2-574D-A9C3-E31600C9E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554" y="9384638"/>
            <a:ext cx="485154" cy="326638"/>
          </a:xfrm>
          <a:custGeom>
            <a:avLst/>
            <a:gdLst>
              <a:gd name="T0" fmla="*/ 145 w 446"/>
              <a:gd name="T1" fmla="*/ 299 h 300"/>
              <a:gd name="T2" fmla="*/ 145 w 446"/>
              <a:gd name="T3" fmla="*/ 299 h 300"/>
              <a:gd name="T4" fmla="*/ 113 w 446"/>
              <a:gd name="T5" fmla="*/ 299 h 300"/>
              <a:gd name="T6" fmla="*/ 0 w 446"/>
              <a:gd name="T7" fmla="*/ 267 h 300"/>
              <a:gd name="T8" fmla="*/ 0 w 446"/>
              <a:gd name="T9" fmla="*/ 259 h 300"/>
              <a:gd name="T10" fmla="*/ 0 w 446"/>
              <a:gd name="T11" fmla="*/ 251 h 300"/>
              <a:gd name="T12" fmla="*/ 56 w 446"/>
              <a:gd name="T13" fmla="*/ 154 h 300"/>
              <a:gd name="T14" fmla="*/ 64 w 446"/>
              <a:gd name="T15" fmla="*/ 145 h 300"/>
              <a:gd name="T16" fmla="*/ 72 w 446"/>
              <a:gd name="T17" fmla="*/ 145 h 300"/>
              <a:gd name="T18" fmla="*/ 145 w 446"/>
              <a:gd name="T19" fmla="*/ 170 h 300"/>
              <a:gd name="T20" fmla="*/ 307 w 446"/>
              <a:gd name="T21" fmla="*/ 8 h 300"/>
              <a:gd name="T22" fmla="*/ 315 w 446"/>
              <a:gd name="T23" fmla="*/ 0 h 300"/>
              <a:gd name="T24" fmla="*/ 429 w 446"/>
              <a:gd name="T25" fmla="*/ 0 h 300"/>
              <a:gd name="T26" fmla="*/ 445 w 446"/>
              <a:gd name="T27" fmla="*/ 8 h 300"/>
              <a:gd name="T28" fmla="*/ 445 w 446"/>
              <a:gd name="T29" fmla="*/ 16 h 300"/>
              <a:gd name="T30" fmla="*/ 445 w 446"/>
              <a:gd name="T31" fmla="*/ 16 h 300"/>
              <a:gd name="T32" fmla="*/ 445 w 446"/>
              <a:gd name="T33" fmla="*/ 24 h 300"/>
              <a:gd name="T34" fmla="*/ 445 w 446"/>
              <a:gd name="T35" fmla="*/ 24 h 300"/>
              <a:gd name="T36" fmla="*/ 445 w 446"/>
              <a:gd name="T37" fmla="*/ 24 h 300"/>
              <a:gd name="T38" fmla="*/ 404 w 446"/>
              <a:gd name="T39" fmla="*/ 154 h 300"/>
              <a:gd name="T40" fmla="*/ 331 w 446"/>
              <a:gd name="T41" fmla="*/ 242 h 300"/>
              <a:gd name="T42" fmla="*/ 226 w 446"/>
              <a:gd name="T43" fmla="*/ 291 h 300"/>
              <a:gd name="T44" fmla="*/ 145 w 446"/>
              <a:gd name="T45" fmla="*/ 299 h 300"/>
              <a:gd name="T46" fmla="*/ 24 w 446"/>
              <a:gd name="T47" fmla="*/ 251 h 300"/>
              <a:gd name="T48" fmla="*/ 24 w 446"/>
              <a:gd name="T49" fmla="*/ 251 h 300"/>
              <a:gd name="T50" fmla="*/ 218 w 446"/>
              <a:gd name="T51" fmla="*/ 267 h 300"/>
              <a:gd name="T52" fmla="*/ 388 w 446"/>
              <a:gd name="T53" fmla="*/ 145 h 300"/>
              <a:gd name="T54" fmla="*/ 420 w 446"/>
              <a:gd name="T55" fmla="*/ 24 h 300"/>
              <a:gd name="T56" fmla="*/ 420 w 446"/>
              <a:gd name="T57" fmla="*/ 24 h 300"/>
              <a:gd name="T58" fmla="*/ 420 w 446"/>
              <a:gd name="T59" fmla="*/ 24 h 300"/>
              <a:gd name="T60" fmla="*/ 420 w 446"/>
              <a:gd name="T61" fmla="*/ 16 h 300"/>
              <a:gd name="T62" fmla="*/ 331 w 446"/>
              <a:gd name="T63" fmla="*/ 16 h 300"/>
              <a:gd name="T64" fmla="*/ 145 w 446"/>
              <a:gd name="T65" fmla="*/ 186 h 300"/>
              <a:gd name="T66" fmla="*/ 72 w 446"/>
              <a:gd name="T67" fmla="*/ 170 h 300"/>
              <a:gd name="T68" fmla="*/ 24 w 446"/>
              <a:gd name="T69" fmla="*/ 25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6" h="300">
                <a:moveTo>
                  <a:pt x="145" y="299"/>
                </a:moveTo>
                <a:lnTo>
                  <a:pt x="145" y="299"/>
                </a:lnTo>
                <a:cubicBezTo>
                  <a:pt x="137" y="299"/>
                  <a:pt x="121" y="299"/>
                  <a:pt x="113" y="299"/>
                </a:cubicBezTo>
                <a:cubicBezTo>
                  <a:pt x="72" y="299"/>
                  <a:pt x="40" y="283"/>
                  <a:pt x="0" y="267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1"/>
                  <a:pt x="0" y="251"/>
                  <a:pt x="0" y="251"/>
                </a:cubicBezTo>
                <a:cubicBezTo>
                  <a:pt x="56" y="154"/>
                  <a:pt x="56" y="154"/>
                  <a:pt x="56" y="154"/>
                </a:cubicBezTo>
                <a:cubicBezTo>
                  <a:pt x="56" y="145"/>
                  <a:pt x="56" y="145"/>
                  <a:pt x="64" y="145"/>
                </a:cubicBezTo>
                <a:cubicBezTo>
                  <a:pt x="64" y="145"/>
                  <a:pt x="64" y="145"/>
                  <a:pt x="72" y="145"/>
                </a:cubicBezTo>
                <a:cubicBezTo>
                  <a:pt x="97" y="162"/>
                  <a:pt x="121" y="170"/>
                  <a:pt x="145" y="170"/>
                </a:cubicBezTo>
                <a:cubicBezTo>
                  <a:pt x="234" y="170"/>
                  <a:pt x="307" y="97"/>
                  <a:pt x="307" y="8"/>
                </a:cubicBezTo>
                <a:cubicBezTo>
                  <a:pt x="307" y="0"/>
                  <a:pt x="315" y="0"/>
                  <a:pt x="315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37" y="0"/>
                  <a:pt x="445" y="0"/>
                  <a:pt x="445" y="8"/>
                </a:cubicBezTo>
                <a:lnTo>
                  <a:pt x="445" y="16"/>
                </a:lnTo>
                <a:lnTo>
                  <a:pt x="445" y="16"/>
                </a:lnTo>
                <a:cubicBezTo>
                  <a:pt x="445" y="16"/>
                  <a:pt x="445" y="16"/>
                  <a:pt x="445" y="24"/>
                </a:cubicBezTo>
                <a:lnTo>
                  <a:pt x="445" y="24"/>
                </a:lnTo>
                <a:lnTo>
                  <a:pt x="445" y="24"/>
                </a:lnTo>
                <a:cubicBezTo>
                  <a:pt x="445" y="64"/>
                  <a:pt x="429" y="113"/>
                  <a:pt x="404" y="154"/>
                </a:cubicBezTo>
                <a:cubicBezTo>
                  <a:pt x="388" y="186"/>
                  <a:pt x="356" y="218"/>
                  <a:pt x="331" y="242"/>
                </a:cubicBezTo>
                <a:cubicBezTo>
                  <a:pt x="299" y="267"/>
                  <a:pt x="267" y="283"/>
                  <a:pt x="226" y="291"/>
                </a:cubicBezTo>
                <a:cubicBezTo>
                  <a:pt x="202" y="299"/>
                  <a:pt x="178" y="299"/>
                  <a:pt x="145" y="299"/>
                </a:cubicBezTo>
                <a:close/>
                <a:moveTo>
                  <a:pt x="24" y="251"/>
                </a:moveTo>
                <a:lnTo>
                  <a:pt x="24" y="251"/>
                </a:lnTo>
                <a:cubicBezTo>
                  <a:pt x="80" y="283"/>
                  <a:pt x="153" y="291"/>
                  <a:pt x="218" y="267"/>
                </a:cubicBezTo>
                <a:cubicBezTo>
                  <a:pt x="291" y="251"/>
                  <a:pt x="347" y="202"/>
                  <a:pt x="388" y="145"/>
                </a:cubicBezTo>
                <a:cubicBezTo>
                  <a:pt x="404" y="105"/>
                  <a:pt x="420" y="64"/>
                  <a:pt x="420" y="24"/>
                </a:cubicBezTo>
                <a:lnTo>
                  <a:pt x="420" y="24"/>
                </a:lnTo>
                <a:lnTo>
                  <a:pt x="420" y="24"/>
                </a:lnTo>
                <a:cubicBezTo>
                  <a:pt x="420" y="16"/>
                  <a:pt x="420" y="16"/>
                  <a:pt x="420" y="16"/>
                </a:cubicBezTo>
                <a:cubicBezTo>
                  <a:pt x="331" y="16"/>
                  <a:pt x="331" y="16"/>
                  <a:pt x="331" y="16"/>
                </a:cubicBezTo>
                <a:cubicBezTo>
                  <a:pt x="323" y="113"/>
                  <a:pt x="242" y="186"/>
                  <a:pt x="145" y="186"/>
                </a:cubicBezTo>
                <a:cubicBezTo>
                  <a:pt x="121" y="186"/>
                  <a:pt x="97" y="186"/>
                  <a:pt x="72" y="170"/>
                </a:cubicBezTo>
                <a:lnTo>
                  <a:pt x="24" y="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697">
            <a:extLst>
              <a:ext uri="{FF2B5EF4-FFF2-40B4-BE49-F238E27FC236}">
                <a16:creationId xmlns:a16="http://schemas.microsoft.com/office/drawing/2014/main" id="{CEC13BC2-1E83-D94D-B961-40246A7E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872" y="5123937"/>
            <a:ext cx="264191" cy="220961"/>
          </a:xfrm>
          <a:custGeom>
            <a:avLst/>
            <a:gdLst>
              <a:gd name="T0" fmla="*/ 227 w 244"/>
              <a:gd name="T1" fmla="*/ 202 h 203"/>
              <a:gd name="T2" fmla="*/ 227 w 244"/>
              <a:gd name="T3" fmla="*/ 202 h 203"/>
              <a:gd name="T4" fmla="*/ 17 w 244"/>
              <a:gd name="T5" fmla="*/ 202 h 203"/>
              <a:gd name="T6" fmla="*/ 0 w 244"/>
              <a:gd name="T7" fmla="*/ 194 h 203"/>
              <a:gd name="T8" fmla="*/ 8 w 244"/>
              <a:gd name="T9" fmla="*/ 178 h 203"/>
              <a:gd name="T10" fmla="*/ 106 w 244"/>
              <a:gd name="T11" fmla="*/ 8 h 203"/>
              <a:gd name="T12" fmla="*/ 122 w 244"/>
              <a:gd name="T13" fmla="*/ 0 h 203"/>
              <a:gd name="T14" fmla="*/ 138 w 244"/>
              <a:gd name="T15" fmla="*/ 8 h 203"/>
              <a:gd name="T16" fmla="*/ 243 w 244"/>
              <a:gd name="T17" fmla="*/ 178 h 203"/>
              <a:gd name="T18" fmla="*/ 243 w 244"/>
              <a:gd name="T19" fmla="*/ 194 h 203"/>
              <a:gd name="T20" fmla="*/ 227 w 244"/>
              <a:gd name="T21" fmla="*/ 202 h 203"/>
              <a:gd name="T22" fmla="*/ 41 w 244"/>
              <a:gd name="T23" fmla="*/ 170 h 203"/>
              <a:gd name="T24" fmla="*/ 41 w 244"/>
              <a:gd name="T25" fmla="*/ 170 h 203"/>
              <a:gd name="T26" fmla="*/ 203 w 244"/>
              <a:gd name="T27" fmla="*/ 170 h 203"/>
              <a:gd name="T28" fmla="*/ 122 w 244"/>
              <a:gd name="T29" fmla="*/ 49 h 203"/>
              <a:gd name="T30" fmla="*/ 41 w 244"/>
              <a:gd name="T31" fmla="*/ 1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4" h="203">
                <a:moveTo>
                  <a:pt x="227" y="202"/>
                </a:moveTo>
                <a:lnTo>
                  <a:pt x="227" y="202"/>
                </a:lnTo>
                <a:cubicBezTo>
                  <a:pt x="17" y="202"/>
                  <a:pt x="17" y="202"/>
                  <a:pt x="17" y="202"/>
                </a:cubicBezTo>
                <a:cubicBezTo>
                  <a:pt x="8" y="202"/>
                  <a:pt x="8" y="202"/>
                  <a:pt x="0" y="194"/>
                </a:cubicBezTo>
                <a:cubicBezTo>
                  <a:pt x="0" y="186"/>
                  <a:pt x="0" y="186"/>
                  <a:pt x="8" y="178"/>
                </a:cubicBezTo>
                <a:cubicBezTo>
                  <a:pt x="106" y="8"/>
                  <a:pt x="106" y="8"/>
                  <a:pt x="106" y="8"/>
                </a:cubicBezTo>
                <a:cubicBezTo>
                  <a:pt x="114" y="8"/>
                  <a:pt x="114" y="0"/>
                  <a:pt x="122" y="0"/>
                </a:cubicBezTo>
                <a:cubicBezTo>
                  <a:pt x="130" y="0"/>
                  <a:pt x="130" y="8"/>
                  <a:pt x="138" y="8"/>
                </a:cubicBezTo>
                <a:cubicBezTo>
                  <a:pt x="243" y="178"/>
                  <a:pt x="243" y="178"/>
                  <a:pt x="243" y="178"/>
                </a:cubicBezTo>
                <a:cubicBezTo>
                  <a:pt x="243" y="186"/>
                  <a:pt x="243" y="186"/>
                  <a:pt x="243" y="194"/>
                </a:cubicBezTo>
                <a:cubicBezTo>
                  <a:pt x="235" y="202"/>
                  <a:pt x="235" y="202"/>
                  <a:pt x="227" y="202"/>
                </a:cubicBezTo>
                <a:close/>
                <a:moveTo>
                  <a:pt x="41" y="170"/>
                </a:moveTo>
                <a:lnTo>
                  <a:pt x="41" y="170"/>
                </a:lnTo>
                <a:cubicBezTo>
                  <a:pt x="203" y="170"/>
                  <a:pt x="203" y="170"/>
                  <a:pt x="203" y="170"/>
                </a:cubicBezTo>
                <a:cubicBezTo>
                  <a:pt x="122" y="49"/>
                  <a:pt x="122" y="49"/>
                  <a:pt x="122" y="49"/>
                </a:cubicBezTo>
                <a:lnTo>
                  <a:pt x="41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698">
            <a:extLst>
              <a:ext uri="{FF2B5EF4-FFF2-40B4-BE49-F238E27FC236}">
                <a16:creationId xmlns:a16="http://schemas.microsoft.com/office/drawing/2014/main" id="{45C1ABB5-D761-664A-B943-CA03F748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3588" y="5373719"/>
            <a:ext cx="494758" cy="220961"/>
          </a:xfrm>
          <a:custGeom>
            <a:avLst/>
            <a:gdLst>
              <a:gd name="T0" fmla="*/ 437 w 455"/>
              <a:gd name="T1" fmla="*/ 202 h 203"/>
              <a:gd name="T2" fmla="*/ 437 w 455"/>
              <a:gd name="T3" fmla="*/ 202 h 203"/>
              <a:gd name="T4" fmla="*/ 16 w 455"/>
              <a:gd name="T5" fmla="*/ 202 h 203"/>
              <a:gd name="T6" fmla="*/ 8 w 455"/>
              <a:gd name="T7" fmla="*/ 194 h 203"/>
              <a:gd name="T8" fmla="*/ 8 w 455"/>
              <a:gd name="T9" fmla="*/ 178 h 203"/>
              <a:gd name="T10" fmla="*/ 113 w 455"/>
              <a:gd name="T11" fmla="*/ 8 h 203"/>
              <a:gd name="T12" fmla="*/ 122 w 455"/>
              <a:gd name="T13" fmla="*/ 0 h 203"/>
              <a:gd name="T14" fmla="*/ 332 w 455"/>
              <a:gd name="T15" fmla="*/ 0 h 203"/>
              <a:gd name="T16" fmla="*/ 348 w 455"/>
              <a:gd name="T17" fmla="*/ 8 h 203"/>
              <a:gd name="T18" fmla="*/ 446 w 455"/>
              <a:gd name="T19" fmla="*/ 178 h 203"/>
              <a:gd name="T20" fmla="*/ 446 w 455"/>
              <a:gd name="T21" fmla="*/ 194 h 203"/>
              <a:gd name="T22" fmla="*/ 437 w 455"/>
              <a:gd name="T23" fmla="*/ 202 h 203"/>
              <a:gd name="T24" fmla="*/ 49 w 455"/>
              <a:gd name="T25" fmla="*/ 170 h 203"/>
              <a:gd name="T26" fmla="*/ 49 w 455"/>
              <a:gd name="T27" fmla="*/ 170 h 203"/>
              <a:gd name="T28" fmla="*/ 405 w 455"/>
              <a:gd name="T29" fmla="*/ 170 h 203"/>
              <a:gd name="T30" fmla="*/ 324 w 455"/>
              <a:gd name="T31" fmla="*/ 32 h 203"/>
              <a:gd name="T32" fmla="*/ 130 w 455"/>
              <a:gd name="T33" fmla="*/ 32 h 203"/>
              <a:gd name="T34" fmla="*/ 49 w 455"/>
              <a:gd name="T35" fmla="*/ 1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5" h="203">
                <a:moveTo>
                  <a:pt x="437" y="202"/>
                </a:moveTo>
                <a:lnTo>
                  <a:pt x="437" y="202"/>
                </a:lnTo>
                <a:cubicBezTo>
                  <a:pt x="16" y="202"/>
                  <a:pt x="16" y="202"/>
                  <a:pt x="16" y="202"/>
                </a:cubicBezTo>
                <a:lnTo>
                  <a:pt x="8" y="194"/>
                </a:lnTo>
                <a:cubicBezTo>
                  <a:pt x="0" y="186"/>
                  <a:pt x="0" y="186"/>
                  <a:pt x="8" y="178"/>
                </a:cubicBezTo>
                <a:cubicBezTo>
                  <a:pt x="113" y="8"/>
                  <a:pt x="113" y="8"/>
                  <a:pt x="113" y="8"/>
                </a:cubicBezTo>
                <a:cubicBezTo>
                  <a:pt x="113" y="0"/>
                  <a:pt x="113" y="0"/>
                  <a:pt x="122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40" y="0"/>
                  <a:pt x="340" y="0"/>
                  <a:pt x="348" y="8"/>
                </a:cubicBezTo>
                <a:cubicBezTo>
                  <a:pt x="446" y="178"/>
                  <a:pt x="446" y="178"/>
                  <a:pt x="446" y="178"/>
                </a:cubicBezTo>
                <a:cubicBezTo>
                  <a:pt x="454" y="186"/>
                  <a:pt x="454" y="186"/>
                  <a:pt x="446" y="194"/>
                </a:cubicBezTo>
                <a:lnTo>
                  <a:pt x="437" y="202"/>
                </a:lnTo>
                <a:close/>
                <a:moveTo>
                  <a:pt x="49" y="170"/>
                </a:moveTo>
                <a:lnTo>
                  <a:pt x="49" y="170"/>
                </a:lnTo>
                <a:cubicBezTo>
                  <a:pt x="405" y="170"/>
                  <a:pt x="405" y="170"/>
                  <a:pt x="405" y="170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130" y="32"/>
                  <a:pt x="130" y="32"/>
                  <a:pt x="130" y="32"/>
                </a:cubicBezTo>
                <a:lnTo>
                  <a:pt x="49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699">
            <a:extLst>
              <a:ext uri="{FF2B5EF4-FFF2-40B4-BE49-F238E27FC236}">
                <a16:creationId xmlns:a16="http://schemas.microsoft.com/office/drawing/2014/main" id="{FB8317F7-AF95-2B47-86F9-8E186C57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7911" y="5618699"/>
            <a:ext cx="715719" cy="220961"/>
          </a:xfrm>
          <a:custGeom>
            <a:avLst/>
            <a:gdLst>
              <a:gd name="T0" fmla="*/ 640 w 657"/>
              <a:gd name="T1" fmla="*/ 203 h 204"/>
              <a:gd name="T2" fmla="*/ 640 w 657"/>
              <a:gd name="T3" fmla="*/ 203 h 204"/>
              <a:gd name="T4" fmla="*/ 640 w 657"/>
              <a:gd name="T5" fmla="*/ 203 h 204"/>
              <a:gd name="T6" fmla="*/ 16 w 657"/>
              <a:gd name="T7" fmla="*/ 203 h 204"/>
              <a:gd name="T8" fmla="*/ 0 w 657"/>
              <a:gd name="T9" fmla="*/ 195 h 204"/>
              <a:gd name="T10" fmla="*/ 0 w 657"/>
              <a:gd name="T11" fmla="*/ 179 h 204"/>
              <a:gd name="T12" fmla="*/ 105 w 657"/>
              <a:gd name="T13" fmla="*/ 8 h 204"/>
              <a:gd name="T14" fmla="*/ 122 w 657"/>
              <a:gd name="T15" fmla="*/ 0 h 204"/>
              <a:gd name="T16" fmla="*/ 534 w 657"/>
              <a:gd name="T17" fmla="*/ 0 h 204"/>
              <a:gd name="T18" fmla="*/ 543 w 657"/>
              <a:gd name="T19" fmla="*/ 8 h 204"/>
              <a:gd name="T20" fmla="*/ 648 w 657"/>
              <a:gd name="T21" fmla="*/ 179 h 204"/>
              <a:gd name="T22" fmla="*/ 648 w 657"/>
              <a:gd name="T23" fmla="*/ 195 h 204"/>
              <a:gd name="T24" fmla="*/ 640 w 657"/>
              <a:gd name="T25" fmla="*/ 203 h 204"/>
              <a:gd name="T26" fmla="*/ 41 w 657"/>
              <a:gd name="T27" fmla="*/ 170 h 204"/>
              <a:gd name="T28" fmla="*/ 41 w 657"/>
              <a:gd name="T29" fmla="*/ 170 h 204"/>
              <a:gd name="T30" fmla="*/ 607 w 657"/>
              <a:gd name="T31" fmla="*/ 170 h 204"/>
              <a:gd name="T32" fmla="*/ 526 w 657"/>
              <a:gd name="T33" fmla="*/ 33 h 204"/>
              <a:gd name="T34" fmla="*/ 130 w 657"/>
              <a:gd name="T35" fmla="*/ 33 h 204"/>
              <a:gd name="T36" fmla="*/ 41 w 657"/>
              <a:gd name="T37" fmla="*/ 17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7" h="204">
                <a:moveTo>
                  <a:pt x="640" y="203"/>
                </a:moveTo>
                <a:lnTo>
                  <a:pt x="640" y="203"/>
                </a:lnTo>
                <a:lnTo>
                  <a:pt x="640" y="203"/>
                </a:lnTo>
                <a:cubicBezTo>
                  <a:pt x="16" y="203"/>
                  <a:pt x="16" y="203"/>
                  <a:pt x="16" y="203"/>
                </a:cubicBezTo>
                <a:cubicBezTo>
                  <a:pt x="8" y="203"/>
                  <a:pt x="0" y="195"/>
                  <a:pt x="0" y="195"/>
                </a:cubicBezTo>
                <a:cubicBezTo>
                  <a:pt x="0" y="187"/>
                  <a:pt x="0" y="179"/>
                  <a:pt x="0" y="179"/>
                </a:cubicBezTo>
                <a:cubicBezTo>
                  <a:pt x="105" y="8"/>
                  <a:pt x="105" y="8"/>
                  <a:pt x="105" y="8"/>
                </a:cubicBezTo>
                <a:cubicBezTo>
                  <a:pt x="105" y="0"/>
                  <a:pt x="113" y="0"/>
                  <a:pt x="122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34" y="0"/>
                  <a:pt x="543" y="0"/>
                  <a:pt x="543" y="8"/>
                </a:cubicBezTo>
                <a:cubicBezTo>
                  <a:pt x="648" y="179"/>
                  <a:pt x="648" y="179"/>
                  <a:pt x="648" y="179"/>
                </a:cubicBezTo>
                <a:cubicBezTo>
                  <a:pt x="648" y="187"/>
                  <a:pt x="656" y="187"/>
                  <a:pt x="648" y="195"/>
                </a:cubicBezTo>
                <a:cubicBezTo>
                  <a:pt x="648" y="203"/>
                  <a:pt x="640" y="203"/>
                  <a:pt x="640" y="203"/>
                </a:cubicBezTo>
                <a:close/>
                <a:moveTo>
                  <a:pt x="41" y="170"/>
                </a:moveTo>
                <a:lnTo>
                  <a:pt x="41" y="170"/>
                </a:lnTo>
                <a:cubicBezTo>
                  <a:pt x="607" y="170"/>
                  <a:pt x="607" y="170"/>
                  <a:pt x="607" y="170"/>
                </a:cubicBezTo>
                <a:cubicBezTo>
                  <a:pt x="526" y="33"/>
                  <a:pt x="526" y="33"/>
                  <a:pt x="526" y="33"/>
                </a:cubicBezTo>
                <a:cubicBezTo>
                  <a:pt x="130" y="33"/>
                  <a:pt x="130" y="33"/>
                  <a:pt x="130" y="33"/>
                </a:cubicBezTo>
                <a:lnTo>
                  <a:pt x="41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00">
            <a:extLst>
              <a:ext uri="{FF2B5EF4-FFF2-40B4-BE49-F238E27FC236}">
                <a16:creationId xmlns:a16="http://schemas.microsoft.com/office/drawing/2014/main" id="{2A429D3E-DC47-2F4B-9295-EDE433BD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364" y="4643588"/>
            <a:ext cx="523579" cy="528384"/>
          </a:xfrm>
          <a:custGeom>
            <a:avLst/>
            <a:gdLst>
              <a:gd name="T0" fmla="*/ 16 w 479"/>
              <a:gd name="T1" fmla="*/ 485 h 486"/>
              <a:gd name="T2" fmla="*/ 16 w 479"/>
              <a:gd name="T3" fmla="*/ 485 h 486"/>
              <a:gd name="T4" fmla="*/ 0 w 479"/>
              <a:gd name="T5" fmla="*/ 469 h 486"/>
              <a:gd name="T6" fmla="*/ 0 w 479"/>
              <a:gd name="T7" fmla="*/ 453 h 486"/>
              <a:gd name="T8" fmla="*/ 73 w 479"/>
              <a:gd name="T9" fmla="*/ 380 h 486"/>
              <a:gd name="T10" fmla="*/ 81 w 479"/>
              <a:gd name="T11" fmla="*/ 380 h 486"/>
              <a:gd name="T12" fmla="*/ 162 w 479"/>
              <a:gd name="T13" fmla="*/ 348 h 486"/>
              <a:gd name="T14" fmla="*/ 170 w 479"/>
              <a:gd name="T15" fmla="*/ 348 h 486"/>
              <a:gd name="T16" fmla="*/ 235 w 479"/>
              <a:gd name="T17" fmla="*/ 380 h 486"/>
              <a:gd name="T18" fmla="*/ 308 w 479"/>
              <a:gd name="T19" fmla="*/ 308 h 486"/>
              <a:gd name="T20" fmla="*/ 308 w 479"/>
              <a:gd name="T21" fmla="*/ 308 h 486"/>
              <a:gd name="T22" fmla="*/ 381 w 479"/>
              <a:gd name="T23" fmla="*/ 267 h 486"/>
              <a:gd name="T24" fmla="*/ 454 w 479"/>
              <a:gd name="T25" fmla="*/ 235 h 486"/>
              <a:gd name="T26" fmla="*/ 454 w 479"/>
              <a:gd name="T27" fmla="*/ 16 h 486"/>
              <a:gd name="T28" fmla="*/ 462 w 479"/>
              <a:gd name="T29" fmla="*/ 0 h 486"/>
              <a:gd name="T30" fmla="*/ 478 w 479"/>
              <a:gd name="T31" fmla="*/ 16 h 486"/>
              <a:gd name="T32" fmla="*/ 478 w 479"/>
              <a:gd name="T33" fmla="*/ 243 h 486"/>
              <a:gd name="T34" fmla="*/ 478 w 479"/>
              <a:gd name="T35" fmla="*/ 243 h 486"/>
              <a:gd name="T36" fmla="*/ 478 w 479"/>
              <a:gd name="T37" fmla="*/ 469 h 486"/>
              <a:gd name="T38" fmla="*/ 462 w 479"/>
              <a:gd name="T39" fmla="*/ 485 h 486"/>
              <a:gd name="T40" fmla="*/ 16 w 479"/>
              <a:gd name="T41" fmla="*/ 485 h 486"/>
              <a:gd name="T42" fmla="*/ 98 w 479"/>
              <a:gd name="T43" fmla="*/ 405 h 486"/>
              <a:gd name="T44" fmla="*/ 98 w 479"/>
              <a:gd name="T45" fmla="*/ 405 h 486"/>
              <a:gd name="T46" fmla="*/ 49 w 479"/>
              <a:gd name="T47" fmla="*/ 453 h 486"/>
              <a:gd name="T48" fmla="*/ 454 w 479"/>
              <a:gd name="T49" fmla="*/ 453 h 486"/>
              <a:gd name="T50" fmla="*/ 454 w 479"/>
              <a:gd name="T51" fmla="*/ 267 h 486"/>
              <a:gd name="T52" fmla="*/ 397 w 479"/>
              <a:gd name="T53" fmla="*/ 291 h 486"/>
              <a:gd name="T54" fmla="*/ 397 w 479"/>
              <a:gd name="T55" fmla="*/ 291 h 486"/>
              <a:gd name="T56" fmla="*/ 324 w 479"/>
              <a:gd name="T57" fmla="*/ 332 h 486"/>
              <a:gd name="T58" fmla="*/ 251 w 479"/>
              <a:gd name="T59" fmla="*/ 405 h 486"/>
              <a:gd name="T60" fmla="*/ 235 w 479"/>
              <a:gd name="T61" fmla="*/ 405 h 486"/>
              <a:gd name="T62" fmla="*/ 162 w 479"/>
              <a:gd name="T63" fmla="*/ 372 h 486"/>
              <a:gd name="T64" fmla="*/ 98 w 479"/>
              <a:gd name="T65" fmla="*/ 40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9" h="486">
                <a:moveTo>
                  <a:pt x="16" y="485"/>
                </a:moveTo>
                <a:lnTo>
                  <a:pt x="16" y="485"/>
                </a:lnTo>
                <a:cubicBezTo>
                  <a:pt x="8" y="485"/>
                  <a:pt x="0" y="477"/>
                  <a:pt x="0" y="469"/>
                </a:cubicBezTo>
                <a:cubicBezTo>
                  <a:pt x="0" y="469"/>
                  <a:pt x="0" y="461"/>
                  <a:pt x="0" y="453"/>
                </a:cubicBezTo>
                <a:cubicBezTo>
                  <a:pt x="73" y="380"/>
                  <a:pt x="73" y="380"/>
                  <a:pt x="73" y="380"/>
                </a:cubicBezTo>
                <a:lnTo>
                  <a:pt x="81" y="380"/>
                </a:lnTo>
                <a:cubicBezTo>
                  <a:pt x="162" y="348"/>
                  <a:pt x="162" y="348"/>
                  <a:pt x="162" y="348"/>
                </a:cubicBezTo>
                <a:cubicBezTo>
                  <a:pt x="162" y="340"/>
                  <a:pt x="170" y="340"/>
                  <a:pt x="170" y="348"/>
                </a:cubicBezTo>
                <a:cubicBezTo>
                  <a:pt x="235" y="380"/>
                  <a:pt x="235" y="380"/>
                  <a:pt x="235" y="380"/>
                </a:cubicBezTo>
                <a:cubicBezTo>
                  <a:pt x="308" y="308"/>
                  <a:pt x="308" y="308"/>
                  <a:pt x="308" y="308"/>
                </a:cubicBezTo>
                <a:lnTo>
                  <a:pt x="308" y="308"/>
                </a:lnTo>
                <a:cubicBezTo>
                  <a:pt x="381" y="267"/>
                  <a:pt x="381" y="267"/>
                  <a:pt x="381" y="267"/>
                </a:cubicBezTo>
                <a:cubicBezTo>
                  <a:pt x="454" y="235"/>
                  <a:pt x="454" y="235"/>
                  <a:pt x="454" y="235"/>
                </a:cubicBezTo>
                <a:cubicBezTo>
                  <a:pt x="454" y="16"/>
                  <a:pt x="454" y="16"/>
                  <a:pt x="454" y="16"/>
                </a:cubicBezTo>
                <a:cubicBezTo>
                  <a:pt x="454" y="8"/>
                  <a:pt x="454" y="0"/>
                  <a:pt x="462" y="0"/>
                </a:cubicBezTo>
                <a:cubicBezTo>
                  <a:pt x="470" y="0"/>
                  <a:pt x="478" y="8"/>
                  <a:pt x="478" y="16"/>
                </a:cubicBezTo>
                <a:cubicBezTo>
                  <a:pt x="478" y="243"/>
                  <a:pt x="478" y="243"/>
                  <a:pt x="478" y="243"/>
                </a:cubicBezTo>
                <a:lnTo>
                  <a:pt x="478" y="243"/>
                </a:lnTo>
                <a:cubicBezTo>
                  <a:pt x="478" y="469"/>
                  <a:pt x="478" y="469"/>
                  <a:pt x="478" y="469"/>
                </a:cubicBezTo>
                <a:cubicBezTo>
                  <a:pt x="478" y="477"/>
                  <a:pt x="470" y="485"/>
                  <a:pt x="462" y="485"/>
                </a:cubicBezTo>
                <a:lnTo>
                  <a:pt x="16" y="485"/>
                </a:lnTo>
                <a:close/>
                <a:moveTo>
                  <a:pt x="98" y="405"/>
                </a:moveTo>
                <a:lnTo>
                  <a:pt x="98" y="405"/>
                </a:lnTo>
                <a:cubicBezTo>
                  <a:pt x="49" y="453"/>
                  <a:pt x="49" y="453"/>
                  <a:pt x="49" y="453"/>
                </a:cubicBezTo>
                <a:cubicBezTo>
                  <a:pt x="454" y="453"/>
                  <a:pt x="454" y="453"/>
                  <a:pt x="454" y="453"/>
                </a:cubicBezTo>
                <a:cubicBezTo>
                  <a:pt x="454" y="267"/>
                  <a:pt x="454" y="267"/>
                  <a:pt x="454" y="267"/>
                </a:cubicBezTo>
                <a:cubicBezTo>
                  <a:pt x="397" y="291"/>
                  <a:pt x="397" y="291"/>
                  <a:pt x="397" y="291"/>
                </a:cubicBezTo>
                <a:lnTo>
                  <a:pt x="397" y="291"/>
                </a:lnTo>
                <a:cubicBezTo>
                  <a:pt x="324" y="332"/>
                  <a:pt x="324" y="332"/>
                  <a:pt x="324" y="332"/>
                </a:cubicBezTo>
                <a:cubicBezTo>
                  <a:pt x="251" y="405"/>
                  <a:pt x="251" y="405"/>
                  <a:pt x="251" y="405"/>
                </a:cubicBezTo>
                <a:cubicBezTo>
                  <a:pt x="243" y="413"/>
                  <a:pt x="235" y="413"/>
                  <a:pt x="235" y="405"/>
                </a:cubicBezTo>
                <a:cubicBezTo>
                  <a:pt x="162" y="372"/>
                  <a:pt x="162" y="372"/>
                  <a:pt x="162" y="372"/>
                </a:cubicBezTo>
                <a:lnTo>
                  <a:pt x="98" y="4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01">
            <a:extLst>
              <a:ext uri="{FF2B5EF4-FFF2-40B4-BE49-F238E27FC236}">
                <a16:creationId xmlns:a16="http://schemas.microsoft.com/office/drawing/2014/main" id="{A70468A0-0EAE-8D43-941A-DF7E2894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220" y="4749265"/>
            <a:ext cx="441921" cy="345852"/>
          </a:xfrm>
          <a:custGeom>
            <a:avLst/>
            <a:gdLst>
              <a:gd name="T0" fmla="*/ 16 w 406"/>
              <a:gd name="T1" fmla="*/ 316 h 317"/>
              <a:gd name="T2" fmla="*/ 16 w 406"/>
              <a:gd name="T3" fmla="*/ 316 h 317"/>
              <a:gd name="T4" fmla="*/ 0 w 406"/>
              <a:gd name="T5" fmla="*/ 308 h 317"/>
              <a:gd name="T6" fmla="*/ 0 w 406"/>
              <a:gd name="T7" fmla="*/ 291 h 317"/>
              <a:gd name="T8" fmla="*/ 81 w 406"/>
              <a:gd name="T9" fmla="*/ 178 h 317"/>
              <a:gd name="T10" fmla="*/ 81 w 406"/>
              <a:gd name="T11" fmla="*/ 178 h 317"/>
              <a:gd name="T12" fmla="*/ 154 w 406"/>
              <a:gd name="T13" fmla="*/ 81 h 317"/>
              <a:gd name="T14" fmla="*/ 162 w 406"/>
              <a:gd name="T15" fmla="*/ 73 h 317"/>
              <a:gd name="T16" fmla="*/ 259 w 406"/>
              <a:gd name="T17" fmla="*/ 57 h 317"/>
              <a:gd name="T18" fmla="*/ 308 w 406"/>
              <a:gd name="T19" fmla="*/ 8 h 317"/>
              <a:gd name="T20" fmla="*/ 316 w 406"/>
              <a:gd name="T21" fmla="*/ 0 h 317"/>
              <a:gd name="T22" fmla="*/ 389 w 406"/>
              <a:gd name="T23" fmla="*/ 0 h 317"/>
              <a:gd name="T24" fmla="*/ 405 w 406"/>
              <a:gd name="T25" fmla="*/ 16 h 317"/>
              <a:gd name="T26" fmla="*/ 389 w 406"/>
              <a:gd name="T27" fmla="*/ 32 h 317"/>
              <a:gd name="T28" fmla="*/ 324 w 406"/>
              <a:gd name="T29" fmla="*/ 32 h 317"/>
              <a:gd name="T30" fmla="*/ 275 w 406"/>
              <a:gd name="T31" fmla="*/ 81 h 317"/>
              <a:gd name="T32" fmla="*/ 267 w 406"/>
              <a:gd name="T33" fmla="*/ 81 h 317"/>
              <a:gd name="T34" fmla="*/ 178 w 406"/>
              <a:gd name="T35" fmla="*/ 105 h 317"/>
              <a:gd name="T36" fmla="*/ 105 w 406"/>
              <a:gd name="T37" fmla="*/ 194 h 317"/>
              <a:gd name="T38" fmla="*/ 73 w 406"/>
              <a:gd name="T39" fmla="*/ 235 h 317"/>
              <a:gd name="T40" fmla="*/ 105 w 406"/>
              <a:gd name="T41" fmla="*/ 211 h 317"/>
              <a:gd name="T42" fmla="*/ 154 w 406"/>
              <a:gd name="T43" fmla="*/ 154 h 317"/>
              <a:gd name="T44" fmla="*/ 162 w 406"/>
              <a:gd name="T45" fmla="*/ 146 h 317"/>
              <a:gd name="T46" fmla="*/ 267 w 406"/>
              <a:gd name="T47" fmla="*/ 129 h 317"/>
              <a:gd name="T48" fmla="*/ 275 w 406"/>
              <a:gd name="T49" fmla="*/ 129 h 317"/>
              <a:gd name="T50" fmla="*/ 316 w 406"/>
              <a:gd name="T51" fmla="*/ 129 h 317"/>
              <a:gd name="T52" fmla="*/ 381 w 406"/>
              <a:gd name="T53" fmla="*/ 57 h 317"/>
              <a:gd name="T54" fmla="*/ 405 w 406"/>
              <a:gd name="T55" fmla="*/ 57 h 317"/>
              <a:gd name="T56" fmla="*/ 405 w 406"/>
              <a:gd name="T57" fmla="*/ 81 h 317"/>
              <a:gd name="T58" fmla="*/ 332 w 406"/>
              <a:gd name="T59" fmla="*/ 154 h 317"/>
              <a:gd name="T60" fmla="*/ 316 w 406"/>
              <a:gd name="T61" fmla="*/ 162 h 317"/>
              <a:gd name="T62" fmla="*/ 275 w 406"/>
              <a:gd name="T63" fmla="*/ 162 h 317"/>
              <a:gd name="T64" fmla="*/ 170 w 406"/>
              <a:gd name="T65" fmla="*/ 178 h 317"/>
              <a:gd name="T66" fmla="*/ 130 w 406"/>
              <a:gd name="T67" fmla="*/ 227 h 317"/>
              <a:gd name="T68" fmla="*/ 130 w 406"/>
              <a:gd name="T69" fmla="*/ 235 h 317"/>
              <a:gd name="T70" fmla="*/ 25 w 406"/>
              <a:gd name="T71" fmla="*/ 308 h 317"/>
              <a:gd name="T72" fmla="*/ 16 w 406"/>
              <a:gd name="T73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6" h="317">
                <a:moveTo>
                  <a:pt x="16" y="316"/>
                </a:moveTo>
                <a:lnTo>
                  <a:pt x="16" y="316"/>
                </a:lnTo>
                <a:cubicBezTo>
                  <a:pt x="8" y="316"/>
                  <a:pt x="8" y="308"/>
                  <a:pt x="0" y="308"/>
                </a:cubicBezTo>
                <a:cubicBezTo>
                  <a:pt x="0" y="300"/>
                  <a:pt x="0" y="291"/>
                  <a:pt x="0" y="291"/>
                </a:cubicBezTo>
                <a:cubicBezTo>
                  <a:pt x="81" y="178"/>
                  <a:pt x="81" y="178"/>
                  <a:pt x="81" y="178"/>
                </a:cubicBezTo>
                <a:lnTo>
                  <a:pt x="81" y="178"/>
                </a:lnTo>
                <a:cubicBezTo>
                  <a:pt x="154" y="81"/>
                  <a:pt x="154" y="81"/>
                  <a:pt x="154" y="81"/>
                </a:cubicBezTo>
                <a:lnTo>
                  <a:pt x="162" y="73"/>
                </a:lnTo>
                <a:cubicBezTo>
                  <a:pt x="259" y="57"/>
                  <a:pt x="259" y="57"/>
                  <a:pt x="259" y="57"/>
                </a:cubicBezTo>
                <a:cubicBezTo>
                  <a:pt x="308" y="8"/>
                  <a:pt x="308" y="8"/>
                  <a:pt x="308" y="8"/>
                </a:cubicBezTo>
                <a:cubicBezTo>
                  <a:pt x="308" y="0"/>
                  <a:pt x="316" y="0"/>
                  <a:pt x="316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7" y="0"/>
                  <a:pt x="405" y="8"/>
                  <a:pt x="405" y="16"/>
                </a:cubicBezTo>
                <a:cubicBezTo>
                  <a:pt x="405" y="24"/>
                  <a:pt x="397" y="32"/>
                  <a:pt x="389" y="32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275" y="81"/>
                  <a:pt x="275" y="81"/>
                  <a:pt x="275" y="81"/>
                </a:cubicBezTo>
                <a:cubicBezTo>
                  <a:pt x="275" y="81"/>
                  <a:pt x="275" y="81"/>
                  <a:pt x="267" y="81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105" y="194"/>
                  <a:pt x="105" y="194"/>
                  <a:pt x="105" y="194"/>
                </a:cubicBezTo>
                <a:cubicBezTo>
                  <a:pt x="73" y="235"/>
                  <a:pt x="73" y="235"/>
                  <a:pt x="73" y="235"/>
                </a:cubicBezTo>
                <a:cubicBezTo>
                  <a:pt x="105" y="211"/>
                  <a:pt x="105" y="211"/>
                  <a:pt x="105" y="211"/>
                </a:cubicBezTo>
                <a:cubicBezTo>
                  <a:pt x="154" y="154"/>
                  <a:pt x="154" y="154"/>
                  <a:pt x="154" y="154"/>
                </a:cubicBezTo>
                <a:lnTo>
                  <a:pt x="162" y="146"/>
                </a:lnTo>
                <a:cubicBezTo>
                  <a:pt x="267" y="129"/>
                  <a:pt x="267" y="129"/>
                  <a:pt x="267" y="129"/>
                </a:cubicBezTo>
                <a:lnTo>
                  <a:pt x="275" y="129"/>
                </a:lnTo>
                <a:cubicBezTo>
                  <a:pt x="316" y="129"/>
                  <a:pt x="316" y="129"/>
                  <a:pt x="316" y="129"/>
                </a:cubicBezTo>
                <a:cubicBezTo>
                  <a:pt x="381" y="57"/>
                  <a:pt x="381" y="57"/>
                  <a:pt x="381" y="57"/>
                </a:cubicBezTo>
                <a:cubicBezTo>
                  <a:pt x="389" y="57"/>
                  <a:pt x="397" y="57"/>
                  <a:pt x="405" y="57"/>
                </a:cubicBezTo>
                <a:cubicBezTo>
                  <a:pt x="405" y="65"/>
                  <a:pt x="405" y="73"/>
                  <a:pt x="405" y="81"/>
                </a:cubicBezTo>
                <a:cubicBezTo>
                  <a:pt x="332" y="154"/>
                  <a:pt x="332" y="154"/>
                  <a:pt x="332" y="154"/>
                </a:cubicBezTo>
                <a:cubicBezTo>
                  <a:pt x="324" y="162"/>
                  <a:pt x="324" y="162"/>
                  <a:pt x="316" y="162"/>
                </a:cubicBezTo>
                <a:cubicBezTo>
                  <a:pt x="275" y="162"/>
                  <a:pt x="275" y="162"/>
                  <a:pt x="275" y="162"/>
                </a:cubicBezTo>
                <a:cubicBezTo>
                  <a:pt x="170" y="178"/>
                  <a:pt x="170" y="178"/>
                  <a:pt x="170" y="178"/>
                </a:cubicBezTo>
                <a:cubicBezTo>
                  <a:pt x="130" y="227"/>
                  <a:pt x="130" y="227"/>
                  <a:pt x="130" y="227"/>
                </a:cubicBezTo>
                <a:lnTo>
                  <a:pt x="130" y="235"/>
                </a:lnTo>
                <a:cubicBezTo>
                  <a:pt x="25" y="308"/>
                  <a:pt x="25" y="308"/>
                  <a:pt x="25" y="308"/>
                </a:cubicBezTo>
                <a:cubicBezTo>
                  <a:pt x="16" y="308"/>
                  <a:pt x="16" y="316"/>
                  <a:pt x="16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02">
            <a:extLst>
              <a:ext uri="{FF2B5EF4-FFF2-40B4-BE49-F238E27FC236}">
                <a16:creationId xmlns:a16="http://schemas.microsoft.com/office/drawing/2014/main" id="{FF0B9D78-1171-D14E-B407-02F87D10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459" y="5397738"/>
            <a:ext cx="610042" cy="115284"/>
          </a:xfrm>
          <a:custGeom>
            <a:avLst/>
            <a:gdLst>
              <a:gd name="T0" fmla="*/ 510 w 559"/>
              <a:gd name="T1" fmla="*/ 105 h 106"/>
              <a:gd name="T2" fmla="*/ 510 w 559"/>
              <a:gd name="T3" fmla="*/ 105 h 106"/>
              <a:gd name="T4" fmla="*/ 437 w 559"/>
              <a:gd name="T5" fmla="*/ 105 h 106"/>
              <a:gd name="T6" fmla="*/ 421 w 559"/>
              <a:gd name="T7" fmla="*/ 97 h 106"/>
              <a:gd name="T8" fmla="*/ 437 w 559"/>
              <a:gd name="T9" fmla="*/ 81 h 106"/>
              <a:gd name="T10" fmla="*/ 510 w 559"/>
              <a:gd name="T11" fmla="*/ 81 h 106"/>
              <a:gd name="T12" fmla="*/ 526 w 559"/>
              <a:gd name="T13" fmla="*/ 57 h 106"/>
              <a:gd name="T14" fmla="*/ 510 w 559"/>
              <a:gd name="T15" fmla="*/ 32 h 106"/>
              <a:gd name="T16" fmla="*/ 56 w 559"/>
              <a:gd name="T17" fmla="*/ 32 h 106"/>
              <a:gd name="T18" fmla="*/ 32 w 559"/>
              <a:gd name="T19" fmla="*/ 57 h 106"/>
              <a:gd name="T20" fmla="*/ 56 w 559"/>
              <a:gd name="T21" fmla="*/ 81 h 106"/>
              <a:gd name="T22" fmla="*/ 121 w 559"/>
              <a:gd name="T23" fmla="*/ 81 h 106"/>
              <a:gd name="T24" fmla="*/ 137 w 559"/>
              <a:gd name="T25" fmla="*/ 97 h 106"/>
              <a:gd name="T26" fmla="*/ 121 w 559"/>
              <a:gd name="T27" fmla="*/ 105 h 106"/>
              <a:gd name="T28" fmla="*/ 56 w 559"/>
              <a:gd name="T29" fmla="*/ 105 h 106"/>
              <a:gd name="T30" fmla="*/ 0 w 559"/>
              <a:gd name="T31" fmla="*/ 57 h 106"/>
              <a:gd name="T32" fmla="*/ 56 w 559"/>
              <a:gd name="T33" fmla="*/ 0 h 106"/>
              <a:gd name="T34" fmla="*/ 510 w 559"/>
              <a:gd name="T35" fmla="*/ 0 h 106"/>
              <a:gd name="T36" fmla="*/ 558 w 559"/>
              <a:gd name="T37" fmla="*/ 57 h 106"/>
              <a:gd name="T38" fmla="*/ 510 w 559"/>
              <a:gd name="T3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9" h="106">
                <a:moveTo>
                  <a:pt x="510" y="105"/>
                </a:moveTo>
                <a:lnTo>
                  <a:pt x="510" y="105"/>
                </a:lnTo>
                <a:cubicBezTo>
                  <a:pt x="437" y="105"/>
                  <a:pt x="437" y="105"/>
                  <a:pt x="437" y="105"/>
                </a:cubicBezTo>
                <a:cubicBezTo>
                  <a:pt x="429" y="105"/>
                  <a:pt x="421" y="105"/>
                  <a:pt x="421" y="97"/>
                </a:cubicBezTo>
                <a:cubicBezTo>
                  <a:pt x="421" y="89"/>
                  <a:pt x="429" y="81"/>
                  <a:pt x="437" y="81"/>
                </a:cubicBezTo>
                <a:cubicBezTo>
                  <a:pt x="510" y="81"/>
                  <a:pt x="510" y="81"/>
                  <a:pt x="510" y="81"/>
                </a:cubicBezTo>
                <a:cubicBezTo>
                  <a:pt x="518" y="81"/>
                  <a:pt x="526" y="65"/>
                  <a:pt x="526" y="57"/>
                </a:cubicBezTo>
                <a:cubicBezTo>
                  <a:pt x="526" y="40"/>
                  <a:pt x="518" y="32"/>
                  <a:pt x="510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0" y="32"/>
                  <a:pt x="32" y="40"/>
                  <a:pt x="32" y="57"/>
                </a:cubicBezTo>
                <a:cubicBezTo>
                  <a:pt x="32" y="65"/>
                  <a:pt x="40" y="81"/>
                  <a:pt x="56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9" y="81"/>
                  <a:pt x="137" y="89"/>
                  <a:pt x="137" y="97"/>
                </a:cubicBezTo>
                <a:cubicBezTo>
                  <a:pt x="137" y="105"/>
                  <a:pt x="129" y="105"/>
                  <a:pt x="121" y="105"/>
                </a:cubicBezTo>
                <a:cubicBezTo>
                  <a:pt x="56" y="105"/>
                  <a:pt x="56" y="105"/>
                  <a:pt x="56" y="105"/>
                </a:cubicBezTo>
                <a:cubicBezTo>
                  <a:pt x="24" y="105"/>
                  <a:pt x="0" y="81"/>
                  <a:pt x="0" y="57"/>
                </a:cubicBezTo>
                <a:cubicBezTo>
                  <a:pt x="0" y="24"/>
                  <a:pt x="24" y="0"/>
                  <a:pt x="56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34" y="0"/>
                  <a:pt x="558" y="24"/>
                  <a:pt x="558" y="57"/>
                </a:cubicBezTo>
                <a:cubicBezTo>
                  <a:pt x="558" y="81"/>
                  <a:pt x="534" y="105"/>
                  <a:pt x="510" y="1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03">
            <a:extLst>
              <a:ext uri="{FF2B5EF4-FFF2-40B4-BE49-F238E27FC236}">
                <a16:creationId xmlns:a16="http://schemas.microsoft.com/office/drawing/2014/main" id="{53032D36-89FD-9145-8229-95A95EB1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350" y="5450575"/>
            <a:ext cx="365066" cy="417905"/>
          </a:xfrm>
          <a:custGeom>
            <a:avLst/>
            <a:gdLst>
              <a:gd name="T0" fmla="*/ 308 w 333"/>
              <a:gd name="T1" fmla="*/ 381 h 382"/>
              <a:gd name="T2" fmla="*/ 308 w 333"/>
              <a:gd name="T3" fmla="*/ 381 h 382"/>
              <a:gd name="T4" fmla="*/ 24 w 333"/>
              <a:gd name="T5" fmla="*/ 381 h 382"/>
              <a:gd name="T6" fmla="*/ 0 w 333"/>
              <a:gd name="T7" fmla="*/ 357 h 382"/>
              <a:gd name="T8" fmla="*/ 0 w 333"/>
              <a:gd name="T9" fmla="*/ 17 h 382"/>
              <a:gd name="T10" fmla="*/ 16 w 333"/>
              <a:gd name="T11" fmla="*/ 0 h 382"/>
              <a:gd name="T12" fmla="*/ 32 w 333"/>
              <a:gd name="T13" fmla="*/ 17 h 382"/>
              <a:gd name="T14" fmla="*/ 32 w 333"/>
              <a:gd name="T15" fmla="*/ 357 h 382"/>
              <a:gd name="T16" fmla="*/ 300 w 333"/>
              <a:gd name="T17" fmla="*/ 357 h 382"/>
              <a:gd name="T18" fmla="*/ 300 w 333"/>
              <a:gd name="T19" fmla="*/ 17 h 382"/>
              <a:gd name="T20" fmla="*/ 316 w 333"/>
              <a:gd name="T21" fmla="*/ 0 h 382"/>
              <a:gd name="T22" fmla="*/ 332 w 333"/>
              <a:gd name="T23" fmla="*/ 17 h 382"/>
              <a:gd name="T24" fmla="*/ 332 w 333"/>
              <a:gd name="T25" fmla="*/ 357 h 382"/>
              <a:gd name="T26" fmla="*/ 308 w 333"/>
              <a:gd name="T27" fmla="*/ 38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3" h="382">
                <a:moveTo>
                  <a:pt x="308" y="381"/>
                </a:moveTo>
                <a:lnTo>
                  <a:pt x="308" y="381"/>
                </a:lnTo>
                <a:cubicBezTo>
                  <a:pt x="24" y="381"/>
                  <a:pt x="24" y="381"/>
                  <a:pt x="24" y="381"/>
                </a:cubicBezTo>
                <a:cubicBezTo>
                  <a:pt x="8" y="381"/>
                  <a:pt x="0" y="373"/>
                  <a:pt x="0" y="35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32" y="9"/>
                  <a:pt x="32" y="17"/>
                </a:cubicBezTo>
                <a:cubicBezTo>
                  <a:pt x="32" y="357"/>
                  <a:pt x="32" y="357"/>
                  <a:pt x="32" y="357"/>
                </a:cubicBezTo>
                <a:cubicBezTo>
                  <a:pt x="300" y="357"/>
                  <a:pt x="300" y="357"/>
                  <a:pt x="300" y="357"/>
                </a:cubicBezTo>
                <a:cubicBezTo>
                  <a:pt x="300" y="17"/>
                  <a:pt x="300" y="17"/>
                  <a:pt x="300" y="17"/>
                </a:cubicBezTo>
                <a:cubicBezTo>
                  <a:pt x="300" y="9"/>
                  <a:pt x="308" y="0"/>
                  <a:pt x="316" y="0"/>
                </a:cubicBezTo>
                <a:cubicBezTo>
                  <a:pt x="324" y="0"/>
                  <a:pt x="332" y="9"/>
                  <a:pt x="332" y="17"/>
                </a:cubicBezTo>
                <a:cubicBezTo>
                  <a:pt x="332" y="357"/>
                  <a:pt x="332" y="357"/>
                  <a:pt x="332" y="357"/>
                </a:cubicBezTo>
                <a:cubicBezTo>
                  <a:pt x="332" y="373"/>
                  <a:pt x="324" y="381"/>
                  <a:pt x="308" y="3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04">
            <a:extLst>
              <a:ext uri="{FF2B5EF4-FFF2-40B4-BE49-F238E27FC236}">
                <a16:creationId xmlns:a16="http://schemas.microsoft.com/office/drawing/2014/main" id="{FF0E0B16-61E5-8C42-81AB-BC5FDA6D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027" y="5450575"/>
            <a:ext cx="153712" cy="144105"/>
          </a:xfrm>
          <a:custGeom>
            <a:avLst/>
            <a:gdLst>
              <a:gd name="T0" fmla="*/ 73 w 139"/>
              <a:gd name="T1" fmla="*/ 25 h 131"/>
              <a:gd name="T2" fmla="*/ 73 w 139"/>
              <a:gd name="T3" fmla="*/ 25 h 131"/>
              <a:gd name="T4" fmla="*/ 105 w 139"/>
              <a:gd name="T5" fmla="*/ 65 h 131"/>
              <a:gd name="T6" fmla="*/ 73 w 139"/>
              <a:gd name="T7" fmla="*/ 106 h 131"/>
              <a:gd name="T8" fmla="*/ 32 w 139"/>
              <a:gd name="T9" fmla="*/ 65 h 131"/>
              <a:gd name="T10" fmla="*/ 73 w 139"/>
              <a:gd name="T11" fmla="*/ 25 h 131"/>
              <a:gd name="T12" fmla="*/ 73 w 139"/>
              <a:gd name="T13" fmla="*/ 0 h 131"/>
              <a:gd name="T14" fmla="*/ 73 w 139"/>
              <a:gd name="T15" fmla="*/ 0 h 131"/>
              <a:gd name="T16" fmla="*/ 0 w 139"/>
              <a:gd name="T17" fmla="*/ 65 h 131"/>
              <a:gd name="T18" fmla="*/ 73 w 139"/>
              <a:gd name="T19" fmla="*/ 130 h 131"/>
              <a:gd name="T20" fmla="*/ 138 w 139"/>
              <a:gd name="T21" fmla="*/ 65 h 131"/>
              <a:gd name="T22" fmla="*/ 73 w 139"/>
              <a:gd name="T23" fmla="*/ 0 h 131"/>
              <a:gd name="T24" fmla="*/ 73 w 139"/>
              <a:gd name="T25" fmla="*/ 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1">
                <a:moveTo>
                  <a:pt x="73" y="25"/>
                </a:moveTo>
                <a:lnTo>
                  <a:pt x="73" y="25"/>
                </a:lnTo>
                <a:cubicBezTo>
                  <a:pt x="89" y="25"/>
                  <a:pt x="105" y="41"/>
                  <a:pt x="105" y="65"/>
                </a:cubicBezTo>
                <a:cubicBezTo>
                  <a:pt x="105" y="90"/>
                  <a:pt x="89" y="106"/>
                  <a:pt x="73" y="106"/>
                </a:cubicBezTo>
                <a:cubicBezTo>
                  <a:pt x="49" y="106"/>
                  <a:pt x="32" y="90"/>
                  <a:pt x="32" y="65"/>
                </a:cubicBezTo>
                <a:cubicBezTo>
                  <a:pt x="32" y="41"/>
                  <a:pt x="49" y="25"/>
                  <a:pt x="73" y="25"/>
                </a:cubicBezTo>
                <a:lnTo>
                  <a:pt x="73" y="0"/>
                </a:lnTo>
                <a:lnTo>
                  <a:pt x="73" y="0"/>
                </a:lnTo>
                <a:cubicBezTo>
                  <a:pt x="32" y="0"/>
                  <a:pt x="0" y="25"/>
                  <a:pt x="0" y="65"/>
                </a:cubicBezTo>
                <a:cubicBezTo>
                  <a:pt x="0" y="106"/>
                  <a:pt x="32" y="130"/>
                  <a:pt x="73" y="130"/>
                </a:cubicBezTo>
                <a:cubicBezTo>
                  <a:pt x="105" y="130"/>
                  <a:pt x="138" y="106"/>
                  <a:pt x="138" y="65"/>
                </a:cubicBezTo>
                <a:cubicBezTo>
                  <a:pt x="138" y="25"/>
                  <a:pt x="105" y="0"/>
                  <a:pt x="73" y="0"/>
                </a:cubicBezTo>
                <a:lnTo>
                  <a:pt x="73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05">
            <a:extLst>
              <a:ext uri="{FF2B5EF4-FFF2-40B4-BE49-F238E27FC236}">
                <a16:creationId xmlns:a16="http://schemas.microsoft.com/office/drawing/2014/main" id="{53C43153-1E99-0249-95A7-449C8B9E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794" y="5450575"/>
            <a:ext cx="240175" cy="355459"/>
          </a:xfrm>
          <a:custGeom>
            <a:avLst/>
            <a:gdLst>
              <a:gd name="T0" fmla="*/ 178 w 219"/>
              <a:gd name="T1" fmla="*/ 324 h 325"/>
              <a:gd name="T2" fmla="*/ 178 w 219"/>
              <a:gd name="T3" fmla="*/ 324 h 325"/>
              <a:gd name="T4" fmla="*/ 40 w 219"/>
              <a:gd name="T5" fmla="*/ 324 h 325"/>
              <a:gd name="T6" fmla="*/ 32 w 219"/>
              <a:gd name="T7" fmla="*/ 308 h 325"/>
              <a:gd name="T8" fmla="*/ 16 w 219"/>
              <a:gd name="T9" fmla="*/ 292 h 325"/>
              <a:gd name="T10" fmla="*/ 0 w 219"/>
              <a:gd name="T11" fmla="*/ 276 h 325"/>
              <a:gd name="T12" fmla="*/ 0 w 219"/>
              <a:gd name="T13" fmla="*/ 17 h 325"/>
              <a:gd name="T14" fmla="*/ 16 w 219"/>
              <a:gd name="T15" fmla="*/ 0 h 325"/>
              <a:gd name="T16" fmla="*/ 32 w 219"/>
              <a:gd name="T17" fmla="*/ 17 h 325"/>
              <a:gd name="T18" fmla="*/ 32 w 219"/>
              <a:gd name="T19" fmla="*/ 268 h 325"/>
              <a:gd name="T20" fmla="*/ 56 w 219"/>
              <a:gd name="T21" fmla="*/ 292 h 325"/>
              <a:gd name="T22" fmla="*/ 162 w 219"/>
              <a:gd name="T23" fmla="*/ 292 h 325"/>
              <a:gd name="T24" fmla="*/ 194 w 219"/>
              <a:gd name="T25" fmla="*/ 268 h 325"/>
              <a:gd name="T26" fmla="*/ 194 w 219"/>
              <a:gd name="T27" fmla="*/ 9 h 325"/>
              <a:gd name="T28" fmla="*/ 202 w 219"/>
              <a:gd name="T29" fmla="*/ 0 h 325"/>
              <a:gd name="T30" fmla="*/ 218 w 219"/>
              <a:gd name="T31" fmla="*/ 9 h 325"/>
              <a:gd name="T32" fmla="*/ 218 w 219"/>
              <a:gd name="T33" fmla="*/ 276 h 325"/>
              <a:gd name="T34" fmla="*/ 202 w 219"/>
              <a:gd name="T35" fmla="*/ 292 h 325"/>
              <a:gd name="T36" fmla="*/ 194 w 219"/>
              <a:gd name="T37" fmla="*/ 308 h 325"/>
              <a:gd name="T38" fmla="*/ 178 w 219"/>
              <a:gd name="T39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9" h="325">
                <a:moveTo>
                  <a:pt x="178" y="324"/>
                </a:moveTo>
                <a:lnTo>
                  <a:pt x="178" y="324"/>
                </a:lnTo>
                <a:cubicBezTo>
                  <a:pt x="40" y="324"/>
                  <a:pt x="40" y="324"/>
                  <a:pt x="40" y="324"/>
                </a:cubicBezTo>
                <a:cubicBezTo>
                  <a:pt x="32" y="324"/>
                  <a:pt x="32" y="316"/>
                  <a:pt x="32" y="308"/>
                </a:cubicBezTo>
                <a:cubicBezTo>
                  <a:pt x="32" y="300"/>
                  <a:pt x="24" y="292"/>
                  <a:pt x="16" y="292"/>
                </a:cubicBezTo>
                <a:cubicBezTo>
                  <a:pt x="8" y="292"/>
                  <a:pt x="0" y="284"/>
                  <a:pt x="0" y="27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32" y="9"/>
                  <a:pt x="32" y="17"/>
                </a:cubicBezTo>
                <a:cubicBezTo>
                  <a:pt x="32" y="268"/>
                  <a:pt x="32" y="268"/>
                  <a:pt x="32" y="268"/>
                </a:cubicBezTo>
                <a:cubicBezTo>
                  <a:pt x="40" y="268"/>
                  <a:pt x="48" y="284"/>
                  <a:pt x="56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70" y="284"/>
                  <a:pt x="178" y="268"/>
                  <a:pt x="194" y="268"/>
                </a:cubicBezTo>
                <a:cubicBezTo>
                  <a:pt x="194" y="9"/>
                  <a:pt x="194" y="9"/>
                  <a:pt x="194" y="9"/>
                </a:cubicBezTo>
                <a:cubicBezTo>
                  <a:pt x="194" y="0"/>
                  <a:pt x="194" y="0"/>
                  <a:pt x="202" y="0"/>
                </a:cubicBezTo>
                <a:cubicBezTo>
                  <a:pt x="210" y="0"/>
                  <a:pt x="218" y="0"/>
                  <a:pt x="218" y="9"/>
                </a:cubicBezTo>
                <a:cubicBezTo>
                  <a:pt x="218" y="276"/>
                  <a:pt x="218" y="276"/>
                  <a:pt x="218" y="276"/>
                </a:cubicBezTo>
                <a:cubicBezTo>
                  <a:pt x="218" y="284"/>
                  <a:pt x="210" y="292"/>
                  <a:pt x="202" y="292"/>
                </a:cubicBezTo>
                <a:cubicBezTo>
                  <a:pt x="194" y="292"/>
                  <a:pt x="194" y="300"/>
                  <a:pt x="194" y="308"/>
                </a:cubicBezTo>
                <a:cubicBezTo>
                  <a:pt x="194" y="316"/>
                  <a:pt x="186" y="324"/>
                  <a:pt x="178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06">
            <a:extLst>
              <a:ext uri="{FF2B5EF4-FFF2-40B4-BE49-F238E27FC236}">
                <a16:creationId xmlns:a16="http://schemas.microsoft.com/office/drawing/2014/main" id="{C7A8423F-4855-CA43-9851-E6350EF6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6862" y="10321318"/>
            <a:ext cx="485151" cy="485154"/>
          </a:xfrm>
          <a:custGeom>
            <a:avLst/>
            <a:gdLst>
              <a:gd name="T0" fmla="*/ 113 w 446"/>
              <a:gd name="T1" fmla="*/ 445 h 446"/>
              <a:gd name="T2" fmla="*/ 113 w 446"/>
              <a:gd name="T3" fmla="*/ 445 h 446"/>
              <a:gd name="T4" fmla="*/ 97 w 446"/>
              <a:gd name="T5" fmla="*/ 437 h 446"/>
              <a:gd name="T6" fmla="*/ 0 w 446"/>
              <a:gd name="T7" fmla="*/ 340 h 446"/>
              <a:gd name="T8" fmla="*/ 0 w 446"/>
              <a:gd name="T9" fmla="*/ 323 h 446"/>
              <a:gd name="T10" fmla="*/ 105 w 446"/>
              <a:gd name="T11" fmla="*/ 194 h 446"/>
              <a:gd name="T12" fmla="*/ 397 w 446"/>
              <a:gd name="T13" fmla="*/ 8 h 446"/>
              <a:gd name="T14" fmla="*/ 421 w 446"/>
              <a:gd name="T15" fmla="*/ 0 h 446"/>
              <a:gd name="T16" fmla="*/ 437 w 446"/>
              <a:gd name="T17" fmla="*/ 8 h 446"/>
              <a:gd name="T18" fmla="*/ 437 w 446"/>
              <a:gd name="T19" fmla="*/ 16 h 446"/>
              <a:gd name="T20" fmla="*/ 437 w 446"/>
              <a:gd name="T21" fmla="*/ 24 h 446"/>
              <a:gd name="T22" fmla="*/ 235 w 446"/>
              <a:gd name="T23" fmla="*/ 348 h 446"/>
              <a:gd name="T24" fmla="*/ 235 w 446"/>
              <a:gd name="T25" fmla="*/ 348 h 446"/>
              <a:gd name="T26" fmla="*/ 121 w 446"/>
              <a:gd name="T27" fmla="*/ 437 h 446"/>
              <a:gd name="T28" fmla="*/ 113 w 446"/>
              <a:gd name="T29" fmla="*/ 445 h 446"/>
              <a:gd name="T30" fmla="*/ 32 w 446"/>
              <a:gd name="T31" fmla="*/ 332 h 446"/>
              <a:gd name="T32" fmla="*/ 32 w 446"/>
              <a:gd name="T33" fmla="*/ 332 h 446"/>
              <a:gd name="T34" fmla="*/ 113 w 446"/>
              <a:gd name="T35" fmla="*/ 404 h 446"/>
              <a:gd name="T36" fmla="*/ 210 w 446"/>
              <a:gd name="T37" fmla="*/ 323 h 446"/>
              <a:gd name="T38" fmla="*/ 405 w 446"/>
              <a:gd name="T39" fmla="*/ 40 h 446"/>
              <a:gd name="T40" fmla="*/ 129 w 446"/>
              <a:gd name="T41" fmla="*/ 218 h 446"/>
              <a:gd name="T42" fmla="*/ 32 w 446"/>
              <a:gd name="T43" fmla="*/ 332 h 446"/>
              <a:gd name="T44" fmla="*/ 218 w 446"/>
              <a:gd name="T45" fmla="*/ 340 h 446"/>
              <a:gd name="T46" fmla="*/ 218 w 446"/>
              <a:gd name="T47" fmla="*/ 34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6" h="446">
                <a:moveTo>
                  <a:pt x="113" y="445"/>
                </a:moveTo>
                <a:lnTo>
                  <a:pt x="113" y="445"/>
                </a:lnTo>
                <a:cubicBezTo>
                  <a:pt x="105" y="445"/>
                  <a:pt x="105" y="445"/>
                  <a:pt x="97" y="437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32"/>
                  <a:pt x="0" y="323"/>
                  <a:pt x="0" y="323"/>
                </a:cubicBezTo>
                <a:cubicBezTo>
                  <a:pt x="105" y="194"/>
                  <a:pt x="105" y="194"/>
                  <a:pt x="105" y="194"/>
                </a:cubicBezTo>
                <a:cubicBezTo>
                  <a:pt x="178" y="113"/>
                  <a:pt x="275" y="48"/>
                  <a:pt x="397" y="8"/>
                </a:cubicBezTo>
                <a:cubicBezTo>
                  <a:pt x="421" y="0"/>
                  <a:pt x="421" y="0"/>
                  <a:pt x="421" y="0"/>
                </a:cubicBezTo>
                <a:cubicBezTo>
                  <a:pt x="429" y="0"/>
                  <a:pt x="429" y="0"/>
                  <a:pt x="437" y="8"/>
                </a:cubicBezTo>
                <a:cubicBezTo>
                  <a:pt x="437" y="8"/>
                  <a:pt x="445" y="16"/>
                  <a:pt x="437" y="16"/>
                </a:cubicBezTo>
                <a:cubicBezTo>
                  <a:pt x="437" y="24"/>
                  <a:pt x="437" y="24"/>
                  <a:pt x="437" y="24"/>
                </a:cubicBezTo>
                <a:cubicBezTo>
                  <a:pt x="405" y="162"/>
                  <a:pt x="332" y="267"/>
                  <a:pt x="235" y="348"/>
                </a:cubicBezTo>
                <a:lnTo>
                  <a:pt x="235" y="348"/>
                </a:lnTo>
                <a:cubicBezTo>
                  <a:pt x="121" y="437"/>
                  <a:pt x="121" y="437"/>
                  <a:pt x="121" y="437"/>
                </a:cubicBezTo>
                <a:cubicBezTo>
                  <a:pt x="121" y="445"/>
                  <a:pt x="113" y="445"/>
                  <a:pt x="113" y="445"/>
                </a:cubicBezTo>
                <a:close/>
                <a:moveTo>
                  <a:pt x="32" y="332"/>
                </a:moveTo>
                <a:lnTo>
                  <a:pt x="32" y="332"/>
                </a:lnTo>
                <a:cubicBezTo>
                  <a:pt x="113" y="404"/>
                  <a:pt x="113" y="404"/>
                  <a:pt x="113" y="404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99" y="251"/>
                  <a:pt x="364" y="153"/>
                  <a:pt x="405" y="40"/>
                </a:cubicBezTo>
                <a:cubicBezTo>
                  <a:pt x="291" y="73"/>
                  <a:pt x="194" y="137"/>
                  <a:pt x="129" y="218"/>
                </a:cubicBezTo>
                <a:lnTo>
                  <a:pt x="32" y="332"/>
                </a:lnTo>
                <a:close/>
                <a:moveTo>
                  <a:pt x="218" y="340"/>
                </a:moveTo>
                <a:lnTo>
                  <a:pt x="218" y="3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07">
            <a:extLst>
              <a:ext uri="{FF2B5EF4-FFF2-40B4-BE49-F238E27FC236}">
                <a16:creationId xmlns:a16="http://schemas.microsoft.com/office/drawing/2014/main" id="{1370B2B3-013A-C044-AD0B-3145FF7F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932" y="10691188"/>
            <a:ext cx="139300" cy="240175"/>
          </a:xfrm>
          <a:custGeom>
            <a:avLst/>
            <a:gdLst>
              <a:gd name="T0" fmla="*/ 16 w 130"/>
              <a:gd name="T1" fmla="*/ 218 h 219"/>
              <a:gd name="T2" fmla="*/ 16 w 130"/>
              <a:gd name="T3" fmla="*/ 218 h 219"/>
              <a:gd name="T4" fmla="*/ 8 w 130"/>
              <a:gd name="T5" fmla="*/ 218 h 219"/>
              <a:gd name="T6" fmla="*/ 0 w 130"/>
              <a:gd name="T7" fmla="*/ 202 h 219"/>
              <a:gd name="T8" fmla="*/ 16 w 130"/>
              <a:gd name="T9" fmla="*/ 81 h 219"/>
              <a:gd name="T10" fmla="*/ 32 w 130"/>
              <a:gd name="T11" fmla="*/ 64 h 219"/>
              <a:gd name="T12" fmla="*/ 40 w 130"/>
              <a:gd name="T13" fmla="*/ 89 h 219"/>
              <a:gd name="T14" fmla="*/ 32 w 130"/>
              <a:gd name="T15" fmla="*/ 170 h 219"/>
              <a:gd name="T16" fmla="*/ 48 w 130"/>
              <a:gd name="T17" fmla="*/ 145 h 219"/>
              <a:gd name="T18" fmla="*/ 97 w 130"/>
              <a:gd name="T19" fmla="*/ 8 h 219"/>
              <a:gd name="T20" fmla="*/ 113 w 130"/>
              <a:gd name="T21" fmla="*/ 0 h 219"/>
              <a:gd name="T22" fmla="*/ 129 w 130"/>
              <a:gd name="T23" fmla="*/ 16 h 219"/>
              <a:gd name="T24" fmla="*/ 81 w 130"/>
              <a:gd name="T25" fmla="*/ 162 h 219"/>
              <a:gd name="T26" fmla="*/ 73 w 130"/>
              <a:gd name="T27" fmla="*/ 170 h 219"/>
              <a:gd name="T28" fmla="*/ 24 w 130"/>
              <a:gd name="T29" fmla="*/ 218 h 219"/>
              <a:gd name="T30" fmla="*/ 16 w 130"/>
              <a:gd name="T3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219">
                <a:moveTo>
                  <a:pt x="16" y="218"/>
                </a:moveTo>
                <a:lnTo>
                  <a:pt x="16" y="218"/>
                </a:lnTo>
                <a:cubicBezTo>
                  <a:pt x="8" y="218"/>
                  <a:pt x="8" y="218"/>
                  <a:pt x="8" y="218"/>
                </a:cubicBezTo>
                <a:cubicBezTo>
                  <a:pt x="0" y="218"/>
                  <a:pt x="0" y="210"/>
                  <a:pt x="0" y="202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72"/>
                  <a:pt x="24" y="64"/>
                  <a:pt x="32" y="64"/>
                </a:cubicBezTo>
                <a:cubicBezTo>
                  <a:pt x="40" y="72"/>
                  <a:pt x="40" y="81"/>
                  <a:pt x="40" y="89"/>
                </a:cubicBezTo>
                <a:cubicBezTo>
                  <a:pt x="32" y="170"/>
                  <a:pt x="32" y="170"/>
                  <a:pt x="32" y="170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0"/>
                  <a:pt x="105" y="0"/>
                  <a:pt x="113" y="0"/>
                </a:cubicBezTo>
                <a:cubicBezTo>
                  <a:pt x="121" y="0"/>
                  <a:pt x="129" y="8"/>
                  <a:pt x="129" y="16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1" y="162"/>
                  <a:pt x="81" y="162"/>
                  <a:pt x="73" y="170"/>
                </a:cubicBezTo>
                <a:cubicBezTo>
                  <a:pt x="24" y="218"/>
                  <a:pt x="24" y="218"/>
                  <a:pt x="24" y="218"/>
                </a:cubicBezTo>
                <a:lnTo>
                  <a:pt x="16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08">
            <a:extLst>
              <a:ext uri="{FF2B5EF4-FFF2-40B4-BE49-F238E27FC236}">
                <a16:creationId xmlns:a16="http://schemas.microsoft.com/office/drawing/2014/main" id="{B8319DFE-F213-7547-9B26-EB031E48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364" y="10566297"/>
            <a:ext cx="249782" cy="144105"/>
          </a:xfrm>
          <a:custGeom>
            <a:avLst/>
            <a:gdLst>
              <a:gd name="T0" fmla="*/ 16 w 228"/>
              <a:gd name="T1" fmla="*/ 130 h 131"/>
              <a:gd name="T2" fmla="*/ 16 w 228"/>
              <a:gd name="T3" fmla="*/ 130 h 131"/>
              <a:gd name="T4" fmla="*/ 8 w 228"/>
              <a:gd name="T5" fmla="*/ 122 h 131"/>
              <a:gd name="T6" fmla="*/ 8 w 228"/>
              <a:gd name="T7" fmla="*/ 106 h 131"/>
              <a:gd name="T8" fmla="*/ 57 w 228"/>
              <a:gd name="T9" fmla="*/ 57 h 131"/>
              <a:gd name="T10" fmla="*/ 65 w 228"/>
              <a:gd name="T11" fmla="*/ 49 h 131"/>
              <a:gd name="T12" fmla="*/ 203 w 228"/>
              <a:gd name="T13" fmla="*/ 9 h 131"/>
              <a:gd name="T14" fmla="*/ 219 w 228"/>
              <a:gd name="T15" fmla="*/ 17 h 131"/>
              <a:gd name="T16" fmla="*/ 211 w 228"/>
              <a:gd name="T17" fmla="*/ 33 h 131"/>
              <a:gd name="T18" fmla="*/ 81 w 228"/>
              <a:gd name="T19" fmla="*/ 81 h 131"/>
              <a:gd name="T20" fmla="*/ 57 w 228"/>
              <a:gd name="T21" fmla="*/ 97 h 131"/>
              <a:gd name="T22" fmla="*/ 130 w 228"/>
              <a:gd name="T23" fmla="*/ 89 h 131"/>
              <a:gd name="T24" fmla="*/ 146 w 228"/>
              <a:gd name="T25" fmla="*/ 97 h 131"/>
              <a:gd name="T26" fmla="*/ 138 w 228"/>
              <a:gd name="T27" fmla="*/ 114 h 131"/>
              <a:gd name="T28" fmla="*/ 25 w 228"/>
              <a:gd name="T29" fmla="*/ 130 h 131"/>
              <a:gd name="T30" fmla="*/ 16 w 228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131">
                <a:moveTo>
                  <a:pt x="16" y="130"/>
                </a:moveTo>
                <a:lnTo>
                  <a:pt x="16" y="130"/>
                </a:lnTo>
                <a:cubicBezTo>
                  <a:pt x="16" y="130"/>
                  <a:pt x="8" y="130"/>
                  <a:pt x="8" y="122"/>
                </a:cubicBezTo>
                <a:cubicBezTo>
                  <a:pt x="0" y="114"/>
                  <a:pt x="8" y="114"/>
                  <a:pt x="8" y="106"/>
                </a:cubicBezTo>
                <a:cubicBezTo>
                  <a:pt x="57" y="57"/>
                  <a:pt x="57" y="57"/>
                  <a:pt x="57" y="57"/>
                </a:cubicBezTo>
                <a:cubicBezTo>
                  <a:pt x="65" y="49"/>
                  <a:pt x="65" y="49"/>
                  <a:pt x="65" y="49"/>
                </a:cubicBezTo>
                <a:cubicBezTo>
                  <a:pt x="203" y="9"/>
                  <a:pt x="203" y="9"/>
                  <a:pt x="203" y="9"/>
                </a:cubicBezTo>
                <a:cubicBezTo>
                  <a:pt x="211" y="0"/>
                  <a:pt x="219" y="9"/>
                  <a:pt x="219" y="17"/>
                </a:cubicBezTo>
                <a:cubicBezTo>
                  <a:pt x="227" y="25"/>
                  <a:pt x="219" y="33"/>
                  <a:pt x="211" y="33"/>
                </a:cubicBezTo>
                <a:cubicBezTo>
                  <a:pt x="81" y="81"/>
                  <a:pt x="81" y="81"/>
                  <a:pt x="81" y="81"/>
                </a:cubicBezTo>
                <a:cubicBezTo>
                  <a:pt x="57" y="97"/>
                  <a:pt x="57" y="97"/>
                  <a:pt x="57" y="97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8" y="89"/>
                  <a:pt x="146" y="89"/>
                  <a:pt x="146" y="97"/>
                </a:cubicBezTo>
                <a:cubicBezTo>
                  <a:pt x="154" y="106"/>
                  <a:pt x="146" y="114"/>
                  <a:pt x="138" y="114"/>
                </a:cubicBezTo>
                <a:cubicBezTo>
                  <a:pt x="25" y="130"/>
                  <a:pt x="25" y="130"/>
                  <a:pt x="25" y="130"/>
                </a:cubicBezTo>
                <a:lnTo>
                  <a:pt x="16" y="1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09">
            <a:extLst>
              <a:ext uri="{FF2B5EF4-FFF2-40B4-BE49-F238E27FC236}">
                <a16:creationId xmlns:a16="http://schemas.microsoft.com/office/drawing/2014/main" id="{034107CE-29F5-9D46-8636-8E237B5C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6862" y="10691188"/>
            <a:ext cx="115284" cy="105677"/>
          </a:xfrm>
          <a:custGeom>
            <a:avLst/>
            <a:gdLst>
              <a:gd name="T0" fmla="*/ 64 w 106"/>
              <a:gd name="T1" fmla="*/ 97 h 98"/>
              <a:gd name="T2" fmla="*/ 64 w 106"/>
              <a:gd name="T3" fmla="*/ 97 h 98"/>
              <a:gd name="T4" fmla="*/ 56 w 106"/>
              <a:gd name="T5" fmla="*/ 97 h 98"/>
              <a:gd name="T6" fmla="*/ 8 w 106"/>
              <a:gd name="T7" fmla="*/ 48 h 98"/>
              <a:gd name="T8" fmla="*/ 8 w 106"/>
              <a:gd name="T9" fmla="*/ 24 h 98"/>
              <a:gd name="T10" fmla="*/ 32 w 106"/>
              <a:gd name="T11" fmla="*/ 8 h 98"/>
              <a:gd name="T12" fmla="*/ 48 w 106"/>
              <a:gd name="T13" fmla="*/ 8 h 98"/>
              <a:gd name="T14" fmla="*/ 97 w 106"/>
              <a:gd name="T15" fmla="*/ 56 h 98"/>
              <a:gd name="T16" fmla="*/ 97 w 106"/>
              <a:gd name="T17" fmla="*/ 72 h 98"/>
              <a:gd name="T18" fmla="*/ 73 w 106"/>
              <a:gd name="T19" fmla="*/ 97 h 98"/>
              <a:gd name="T20" fmla="*/ 64 w 106"/>
              <a:gd name="T21" fmla="*/ 97 h 98"/>
              <a:gd name="T22" fmla="*/ 40 w 106"/>
              <a:gd name="T23" fmla="*/ 40 h 98"/>
              <a:gd name="T24" fmla="*/ 40 w 106"/>
              <a:gd name="T25" fmla="*/ 40 h 98"/>
              <a:gd name="T26" fmla="*/ 64 w 106"/>
              <a:gd name="T27" fmla="*/ 64 h 98"/>
              <a:gd name="T28" fmla="*/ 64 w 106"/>
              <a:gd name="T29" fmla="*/ 64 h 98"/>
              <a:gd name="T30" fmla="*/ 40 w 106"/>
              <a:gd name="T31" fmla="*/ 4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98">
                <a:moveTo>
                  <a:pt x="64" y="97"/>
                </a:moveTo>
                <a:lnTo>
                  <a:pt x="64" y="97"/>
                </a:lnTo>
                <a:lnTo>
                  <a:pt x="56" y="97"/>
                </a:lnTo>
                <a:cubicBezTo>
                  <a:pt x="8" y="48"/>
                  <a:pt x="8" y="48"/>
                  <a:pt x="8" y="48"/>
                </a:cubicBezTo>
                <a:cubicBezTo>
                  <a:pt x="0" y="40"/>
                  <a:pt x="0" y="32"/>
                  <a:pt x="8" y="24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0"/>
                  <a:pt x="48" y="0"/>
                  <a:pt x="48" y="8"/>
                </a:cubicBezTo>
                <a:cubicBezTo>
                  <a:pt x="97" y="56"/>
                  <a:pt x="97" y="56"/>
                  <a:pt x="97" y="56"/>
                </a:cubicBezTo>
                <a:cubicBezTo>
                  <a:pt x="105" y="56"/>
                  <a:pt x="105" y="64"/>
                  <a:pt x="97" y="72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97"/>
                  <a:pt x="73" y="97"/>
                  <a:pt x="64" y="97"/>
                </a:cubicBezTo>
                <a:close/>
                <a:moveTo>
                  <a:pt x="40" y="40"/>
                </a:moveTo>
                <a:lnTo>
                  <a:pt x="40" y="40"/>
                </a:lnTo>
                <a:cubicBezTo>
                  <a:pt x="64" y="64"/>
                  <a:pt x="64" y="64"/>
                  <a:pt x="64" y="64"/>
                </a:cubicBezTo>
                <a:lnTo>
                  <a:pt x="64" y="64"/>
                </a:lnTo>
                <a:cubicBezTo>
                  <a:pt x="40" y="40"/>
                  <a:pt x="40" y="40"/>
                  <a:pt x="4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10">
            <a:extLst>
              <a:ext uri="{FF2B5EF4-FFF2-40B4-BE49-F238E27FC236}">
                <a16:creationId xmlns:a16="http://schemas.microsoft.com/office/drawing/2014/main" id="{8EE55967-6186-324A-A645-C2FFFEB9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1052" y="10431799"/>
            <a:ext cx="105677" cy="96070"/>
          </a:xfrm>
          <a:custGeom>
            <a:avLst/>
            <a:gdLst>
              <a:gd name="T0" fmla="*/ 48 w 98"/>
              <a:gd name="T1" fmla="*/ 89 h 90"/>
              <a:gd name="T2" fmla="*/ 48 w 98"/>
              <a:gd name="T3" fmla="*/ 89 h 90"/>
              <a:gd name="T4" fmla="*/ 16 w 98"/>
              <a:gd name="T5" fmla="*/ 73 h 90"/>
              <a:gd name="T6" fmla="*/ 16 w 98"/>
              <a:gd name="T7" fmla="*/ 16 h 90"/>
              <a:gd name="T8" fmla="*/ 80 w 98"/>
              <a:gd name="T9" fmla="*/ 16 h 90"/>
              <a:gd name="T10" fmla="*/ 80 w 98"/>
              <a:gd name="T11" fmla="*/ 73 h 90"/>
              <a:gd name="T12" fmla="*/ 80 w 98"/>
              <a:gd name="T13" fmla="*/ 73 h 90"/>
              <a:gd name="T14" fmla="*/ 80 w 98"/>
              <a:gd name="T15" fmla="*/ 73 h 90"/>
              <a:gd name="T16" fmla="*/ 48 w 98"/>
              <a:gd name="T17" fmla="*/ 89 h 90"/>
              <a:gd name="T18" fmla="*/ 48 w 98"/>
              <a:gd name="T19" fmla="*/ 32 h 90"/>
              <a:gd name="T20" fmla="*/ 48 w 98"/>
              <a:gd name="T21" fmla="*/ 32 h 90"/>
              <a:gd name="T22" fmla="*/ 40 w 98"/>
              <a:gd name="T23" fmla="*/ 32 h 90"/>
              <a:gd name="T24" fmla="*/ 40 w 98"/>
              <a:gd name="T25" fmla="*/ 57 h 90"/>
              <a:gd name="T26" fmla="*/ 48 w 98"/>
              <a:gd name="T27" fmla="*/ 57 h 90"/>
              <a:gd name="T28" fmla="*/ 56 w 98"/>
              <a:gd name="T29" fmla="*/ 57 h 90"/>
              <a:gd name="T30" fmla="*/ 56 w 98"/>
              <a:gd name="T31" fmla="*/ 57 h 90"/>
              <a:gd name="T32" fmla="*/ 56 w 98"/>
              <a:gd name="T33" fmla="*/ 32 h 90"/>
              <a:gd name="T34" fmla="*/ 48 w 98"/>
              <a:gd name="T35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0">
                <a:moveTo>
                  <a:pt x="48" y="89"/>
                </a:moveTo>
                <a:lnTo>
                  <a:pt x="48" y="89"/>
                </a:lnTo>
                <a:cubicBezTo>
                  <a:pt x="40" y="89"/>
                  <a:pt x="24" y="81"/>
                  <a:pt x="16" y="73"/>
                </a:cubicBezTo>
                <a:cubicBezTo>
                  <a:pt x="0" y="57"/>
                  <a:pt x="0" y="32"/>
                  <a:pt x="16" y="16"/>
                </a:cubicBezTo>
                <a:cubicBezTo>
                  <a:pt x="32" y="0"/>
                  <a:pt x="64" y="0"/>
                  <a:pt x="80" y="16"/>
                </a:cubicBezTo>
                <a:cubicBezTo>
                  <a:pt x="97" y="32"/>
                  <a:pt x="97" y="57"/>
                  <a:pt x="80" y="73"/>
                </a:cubicBezTo>
                <a:lnTo>
                  <a:pt x="80" y="73"/>
                </a:lnTo>
                <a:lnTo>
                  <a:pt x="80" y="73"/>
                </a:lnTo>
                <a:cubicBezTo>
                  <a:pt x="72" y="81"/>
                  <a:pt x="64" y="89"/>
                  <a:pt x="48" y="89"/>
                </a:cubicBezTo>
                <a:close/>
                <a:moveTo>
                  <a:pt x="48" y="32"/>
                </a:moveTo>
                <a:lnTo>
                  <a:pt x="48" y="32"/>
                </a:lnTo>
                <a:lnTo>
                  <a:pt x="40" y="32"/>
                </a:lnTo>
                <a:cubicBezTo>
                  <a:pt x="32" y="40"/>
                  <a:pt x="32" y="48"/>
                  <a:pt x="40" y="57"/>
                </a:cubicBezTo>
                <a:lnTo>
                  <a:pt x="48" y="57"/>
                </a:lnTo>
                <a:cubicBezTo>
                  <a:pt x="56" y="57"/>
                  <a:pt x="56" y="57"/>
                  <a:pt x="56" y="57"/>
                </a:cubicBezTo>
                <a:lnTo>
                  <a:pt x="56" y="57"/>
                </a:lnTo>
                <a:cubicBezTo>
                  <a:pt x="64" y="48"/>
                  <a:pt x="64" y="40"/>
                  <a:pt x="56" y="32"/>
                </a:cubicBezTo>
                <a:cubicBezTo>
                  <a:pt x="56" y="32"/>
                  <a:pt x="56" y="32"/>
                  <a:pt x="48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11">
            <a:extLst>
              <a:ext uri="{FF2B5EF4-FFF2-40B4-BE49-F238E27FC236}">
                <a16:creationId xmlns:a16="http://schemas.microsoft.com/office/drawing/2014/main" id="{6191C4CE-A8E4-914D-B86F-1B5BF1C3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7648" y="10628741"/>
            <a:ext cx="187335" cy="196945"/>
          </a:xfrm>
          <a:custGeom>
            <a:avLst/>
            <a:gdLst>
              <a:gd name="T0" fmla="*/ 16 w 171"/>
              <a:gd name="T1" fmla="*/ 178 h 179"/>
              <a:gd name="T2" fmla="*/ 16 w 171"/>
              <a:gd name="T3" fmla="*/ 178 h 179"/>
              <a:gd name="T4" fmla="*/ 8 w 171"/>
              <a:gd name="T5" fmla="*/ 170 h 179"/>
              <a:gd name="T6" fmla="*/ 8 w 171"/>
              <a:gd name="T7" fmla="*/ 154 h 179"/>
              <a:gd name="T8" fmla="*/ 145 w 171"/>
              <a:gd name="T9" fmla="*/ 8 h 179"/>
              <a:gd name="T10" fmla="*/ 170 w 171"/>
              <a:gd name="T11" fmla="*/ 8 h 179"/>
              <a:gd name="T12" fmla="*/ 170 w 171"/>
              <a:gd name="T13" fmla="*/ 32 h 179"/>
              <a:gd name="T14" fmla="*/ 24 w 171"/>
              <a:gd name="T15" fmla="*/ 170 h 179"/>
              <a:gd name="T16" fmla="*/ 16 w 171"/>
              <a:gd name="T17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179">
                <a:moveTo>
                  <a:pt x="16" y="178"/>
                </a:moveTo>
                <a:lnTo>
                  <a:pt x="16" y="178"/>
                </a:lnTo>
                <a:cubicBezTo>
                  <a:pt x="8" y="178"/>
                  <a:pt x="8" y="170"/>
                  <a:pt x="8" y="170"/>
                </a:cubicBezTo>
                <a:cubicBezTo>
                  <a:pt x="0" y="162"/>
                  <a:pt x="0" y="154"/>
                  <a:pt x="8" y="15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2" y="0"/>
                  <a:pt x="170" y="8"/>
                </a:cubicBezTo>
                <a:cubicBezTo>
                  <a:pt x="170" y="16"/>
                  <a:pt x="170" y="24"/>
                  <a:pt x="170" y="32"/>
                </a:cubicBezTo>
                <a:cubicBezTo>
                  <a:pt x="24" y="170"/>
                  <a:pt x="24" y="170"/>
                  <a:pt x="24" y="170"/>
                </a:cubicBezTo>
                <a:lnTo>
                  <a:pt x="16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12">
            <a:extLst>
              <a:ext uri="{FF2B5EF4-FFF2-40B4-BE49-F238E27FC236}">
                <a16:creationId xmlns:a16="http://schemas.microsoft.com/office/drawing/2014/main" id="{222BC490-708E-7F43-A3CE-9A9F3B58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9917" y="10748830"/>
            <a:ext cx="91268" cy="81658"/>
          </a:xfrm>
          <a:custGeom>
            <a:avLst/>
            <a:gdLst>
              <a:gd name="T0" fmla="*/ 16 w 82"/>
              <a:gd name="T1" fmla="*/ 73 h 74"/>
              <a:gd name="T2" fmla="*/ 16 w 82"/>
              <a:gd name="T3" fmla="*/ 73 h 74"/>
              <a:gd name="T4" fmla="*/ 0 w 82"/>
              <a:gd name="T5" fmla="*/ 73 h 74"/>
              <a:gd name="T6" fmla="*/ 0 w 82"/>
              <a:gd name="T7" fmla="*/ 49 h 74"/>
              <a:gd name="T8" fmla="*/ 48 w 82"/>
              <a:gd name="T9" fmla="*/ 8 h 74"/>
              <a:gd name="T10" fmla="*/ 72 w 82"/>
              <a:gd name="T11" fmla="*/ 8 h 74"/>
              <a:gd name="T12" fmla="*/ 72 w 82"/>
              <a:gd name="T13" fmla="*/ 25 h 74"/>
              <a:gd name="T14" fmla="*/ 24 w 82"/>
              <a:gd name="T15" fmla="*/ 73 h 74"/>
              <a:gd name="T16" fmla="*/ 16 w 82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74">
                <a:moveTo>
                  <a:pt x="16" y="73"/>
                </a:moveTo>
                <a:lnTo>
                  <a:pt x="16" y="73"/>
                </a:lnTo>
                <a:cubicBezTo>
                  <a:pt x="8" y="73"/>
                  <a:pt x="8" y="73"/>
                  <a:pt x="0" y="73"/>
                </a:cubicBezTo>
                <a:cubicBezTo>
                  <a:pt x="0" y="65"/>
                  <a:pt x="0" y="57"/>
                  <a:pt x="0" y="49"/>
                </a:cubicBezTo>
                <a:cubicBezTo>
                  <a:pt x="48" y="8"/>
                  <a:pt x="48" y="8"/>
                  <a:pt x="48" y="8"/>
                </a:cubicBezTo>
                <a:cubicBezTo>
                  <a:pt x="56" y="0"/>
                  <a:pt x="64" y="0"/>
                  <a:pt x="72" y="8"/>
                </a:cubicBezTo>
                <a:cubicBezTo>
                  <a:pt x="81" y="8"/>
                  <a:pt x="81" y="16"/>
                  <a:pt x="72" y="25"/>
                </a:cubicBezTo>
                <a:cubicBezTo>
                  <a:pt x="24" y="73"/>
                  <a:pt x="24" y="73"/>
                  <a:pt x="24" y="73"/>
                </a:cubicBezTo>
                <a:lnTo>
                  <a:pt x="16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13">
            <a:extLst>
              <a:ext uri="{FF2B5EF4-FFF2-40B4-BE49-F238E27FC236}">
                <a16:creationId xmlns:a16="http://schemas.microsoft.com/office/drawing/2014/main" id="{E9056DE1-7F8B-A34E-966B-33C4731D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3543" y="10849702"/>
            <a:ext cx="115284" cy="115284"/>
          </a:xfrm>
          <a:custGeom>
            <a:avLst/>
            <a:gdLst>
              <a:gd name="T0" fmla="*/ 16 w 106"/>
              <a:gd name="T1" fmla="*/ 106 h 107"/>
              <a:gd name="T2" fmla="*/ 16 w 106"/>
              <a:gd name="T3" fmla="*/ 106 h 107"/>
              <a:gd name="T4" fmla="*/ 8 w 106"/>
              <a:gd name="T5" fmla="*/ 97 h 107"/>
              <a:gd name="T6" fmla="*/ 8 w 106"/>
              <a:gd name="T7" fmla="*/ 73 h 107"/>
              <a:gd name="T8" fmla="*/ 81 w 106"/>
              <a:gd name="T9" fmla="*/ 0 h 107"/>
              <a:gd name="T10" fmla="*/ 105 w 106"/>
              <a:gd name="T11" fmla="*/ 0 h 107"/>
              <a:gd name="T12" fmla="*/ 105 w 106"/>
              <a:gd name="T13" fmla="*/ 25 h 107"/>
              <a:gd name="T14" fmla="*/ 24 w 106"/>
              <a:gd name="T15" fmla="*/ 97 h 107"/>
              <a:gd name="T16" fmla="*/ 16 w 106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07">
                <a:moveTo>
                  <a:pt x="16" y="106"/>
                </a:moveTo>
                <a:lnTo>
                  <a:pt x="16" y="106"/>
                </a:lnTo>
                <a:cubicBezTo>
                  <a:pt x="8" y="106"/>
                  <a:pt x="8" y="97"/>
                  <a:pt x="8" y="97"/>
                </a:cubicBezTo>
                <a:cubicBezTo>
                  <a:pt x="0" y="89"/>
                  <a:pt x="0" y="81"/>
                  <a:pt x="8" y="73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7" y="0"/>
                  <a:pt x="105" y="0"/>
                </a:cubicBezTo>
                <a:cubicBezTo>
                  <a:pt x="105" y="9"/>
                  <a:pt x="105" y="17"/>
                  <a:pt x="105" y="25"/>
                </a:cubicBezTo>
                <a:cubicBezTo>
                  <a:pt x="24" y="97"/>
                  <a:pt x="24" y="97"/>
                  <a:pt x="24" y="97"/>
                </a:cubicBezTo>
                <a:lnTo>
                  <a:pt x="16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14">
            <a:extLst>
              <a:ext uri="{FF2B5EF4-FFF2-40B4-BE49-F238E27FC236}">
                <a16:creationId xmlns:a16="http://schemas.microsoft.com/office/drawing/2014/main" id="{DC1CD8C1-A108-A64D-92D5-7F674790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434" y="10907344"/>
            <a:ext cx="91265" cy="91268"/>
          </a:xfrm>
          <a:custGeom>
            <a:avLst/>
            <a:gdLst>
              <a:gd name="T0" fmla="*/ 17 w 82"/>
              <a:gd name="T1" fmla="*/ 81 h 82"/>
              <a:gd name="T2" fmla="*/ 17 w 82"/>
              <a:gd name="T3" fmla="*/ 81 h 82"/>
              <a:gd name="T4" fmla="*/ 9 w 82"/>
              <a:gd name="T5" fmla="*/ 73 h 82"/>
              <a:gd name="T6" fmla="*/ 9 w 82"/>
              <a:gd name="T7" fmla="*/ 57 h 82"/>
              <a:gd name="T8" fmla="*/ 57 w 82"/>
              <a:gd name="T9" fmla="*/ 8 h 82"/>
              <a:gd name="T10" fmla="*/ 73 w 82"/>
              <a:gd name="T11" fmla="*/ 8 h 82"/>
              <a:gd name="T12" fmla="*/ 73 w 82"/>
              <a:gd name="T13" fmla="*/ 32 h 82"/>
              <a:gd name="T14" fmla="*/ 33 w 82"/>
              <a:gd name="T15" fmla="*/ 73 h 82"/>
              <a:gd name="T16" fmla="*/ 17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17" y="81"/>
                </a:moveTo>
                <a:lnTo>
                  <a:pt x="17" y="81"/>
                </a:lnTo>
                <a:cubicBezTo>
                  <a:pt x="17" y="81"/>
                  <a:pt x="9" y="81"/>
                  <a:pt x="9" y="73"/>
                </a:cubicBezTo>
                <a:cubicBezTo>
                  <a:pt x="0" y="73"/>
                  <a:pt x="0" y="57"/>
                  <a:pt x="9" y="57"/>
                </a:cubicBezTo>
                <a:cubicBezTo>
                  <a:pt x="57" y="8"/>
                  <a:pt x="57" y="8"/>
                  <a:pt x="57" y="8"/>
                </a:cubicBezTo>
                <a:cubicBezTo>
                  <a:pt x="65" y="0"/>
                  <a:pt x="73" y="0"/>
                  <a:pt x="73" y="8"/>
                </a:cubicBezTo>
                <a:cubicBezTo>
                  <a:pt x="81" y="16"/>
                  <a:pt x="81" y="24"/>
                  <a:pt x="73" y="32"/>
                </a:cubicBezTo>
                <a:cubicBezTo>
                  <a:pt x="33" y="73"/>
                  <a:pt x="33" y="73"/>
                  <a:pt x="33" y="73"/>
                </a:cubicBezTo>
                <a:cubicBezTo>
                  <a:pt x="25" y="81"/>
                  <a:pt x="25" y="81"/>
                  <a:pt x="1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15">
            <a:extLst>
              <a:ext uri="{FF2B5EF4-FFF2-40B4-BE49-F238E27FC236}">
                <a16:creationId xmlns:a16="http://schemas.microsoft.com/office/drawing/2014/main" id="{AC0DDCE3-5953-9048-BDA3-355045AE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560" y="5628306"/>
            <a:ext cx="240175" cy="590828"/>
          </a:xfrm>
          <a:custGeom>
            <a:avLst/>
            <a:gdLst>
              <a:gd name="T0" fmla="*/ 178 w 219"/>
              <a:gd name="T1" fmla="*/ 543 h 544"/>
              <a:gd name="T2" fmla="*/ 178 w 219"/>
              <a:gd name="T3" fmla="*/ 543 h 544"/>
              <a:gd name="T4" fmla="*/ 40 w 219"/>
              <a:gd name="T5" fmla="*/ 543 h 544"/>
              <a:gd name="T6" fmla="*/ 24 w 219"/>
              <a:gd name="T7" fmla="*/ 535 h 544"/>
              <a:gd name="T8" fmla="*/ 8 w 219"/>
              <a:gd name="T9" fmla="*/ 373 h 544"/>
              <a:gd name="T10" fmla="*/ 81 w 219"/>
              <a:gd name="T11" fmla="*/ 33 h 544"/>
              <a:gd name="T12" fmla="*/ 97 w 219"/>
              <a:gd name="T13" fmla="*/ 8 h 544"/>
              <a:gd name="T14" fmla="*/ 105 w 219"/>
              <a:gd name="T15" fmla="*/ 0 h 544"/>
              <a:gd name="T16" fmla="*/ 121 w 219"/>
              <a:gd name="T17" fmla="*/ 8 h 544"/>
              <a:gd name="T18" fmla="*/ 121 w 219"/>
              <a:gd name="T19" fmla="*/ 17 h 544"/>
              <a:gd name="T20" fmla="*/ 202 w 219"/>
              <a:gd name="T21" fmla="*/ 389 h 544"/>
              <a:gd name="T22" fmla="*/ 194 w 219"/>
              <a:gd name="T23" fmla="*/ 535 h 544"/>
              <a:gd name="T24" fmla="*/ 178 w 219"/>
              <a:gd name="T25" fmla="*/ 543 h 544"/>
              <a:gd name="T26" fmla="*/ 48 w 219"/>
              <a:gd name="T27" fmla="*/ 518 h 544"/>
              <a:gd name="T28" fmla="*/ 48 w 219"/>
              <a:gd name="T29" fmla="*/ 518 h 544"/>
              <a:gd name="T30" fmla="*/ 162 w 219"/>
              <a:gd name="T31" fmla="*/ 518 h 544"/>
              <a:gd name="T32" fmla="*/ 178 w 219"/>
              <a:gd name="T33" fmla="*/ 389 h 544"/>
              <a:gd name="T34" fmla="*/ 194 w 219"/>
              <a:gd name="T35" fmla="*/ 389 h 544"/>
              <a:gd name="T36" fmla="*/ 178 w 219"/>
              <a:gd name="T37" fmla="*/ 389 h 544"/>
              <a:gd name="T38" fmla="*/ 105 w 219"/>
              <a:gd name="T39" fmla="*/ 49 h 544"/>
              <a:gd name="T40" fmla="*/ 40 w 219"/>
              <a:gd name="T41" fmla="*/ 365 h 544"/>
              <a:gd name="T42" fmla="*/ 48 w 219"/>
              <a:gd name="T43" fmla="*/ 518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9" h="544">
                <a:moveTo>
                  <a:pt x="178" y="543"/>
                </a:moveTo>
                <a:lnTo>
                  <a:pt x="178" y="543"/>
                </a:lnTo>
                <a:cubicBezTo>
                  <a:pt x="40" y="543"/>
                  <a:pt x="40" y="543"/>
                  <a:pt x="40" y="543"/>
                </a:cubicBezTo>
                <a:cubicBezTo>
                  <a:pt x="32" y="543"/>
                  <a:pt x="24" y="535"/>
                  <a:pt x="24" y="535"/>
                </a:cubicBezTo>
                <a:cubicBezTo>
                  <a:pt x="8" y="373"/>
                  <a:pt x="8" y="373"/>
                  <a:pt x="8" y="373"/>
                </a:cubicBezTo>
                <a:cubicBezTo>
                  <a:pt x="0" y="259"/>
                  <a:pt x="24" y="146"/>
                  <a:pt x="81" y="33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0"/>
                  <a:pt x="105" y="0"/>
                  <a:pt x="105" y="0"/>
                </a:cubicBezTo>
                <a:cubicBezTo>
                  <a:pt x="113" y="0"/>
                  <a:pt x="121" y="0"/>
                  <a:pt x="121" y="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94" y="130"/>
                  <a:pt x="218" y="259"/>
                  <a:pt x="202" y="389"/>
                </a:cubicBezTo>
                <a:cubicBezTo>
                  <a:pt x="194" y="535"/>
                  <a:pt x="194" y="535"/>
                  <a:pt x="194" y="535"/>
                </a:cubicBezTo>
                <a:cubicBezTo>
                  <a:pt x="194" y="543"/>
                  <a:pt x="186" y="543"/>
                  <a:pt x="178" y="543"/>
                </a:cubicBezTo>
                <a:close/>
                <a:moveTo>
                  <a:pt x="48" y="518"/>
                </a:moveTo>
                <a:lnTo>
                  <a:pt x="48" y="518"/>
                </a:lnTo>
                <a:cubicBezTo>
                  <a:pt x="162" y="518"/>
                  <a:pt x="162" y="518"/>
                  <a:pt x="162" y="518"/>
                </a:cubicBezTo>
                <a:cubicBezTo>
                  <a:pt x="178" y="389"/>
                  <a:pt x="178" y="389"/>
                  <a:pt x="178" y="389"/>
                </a:cubicBezTo>
                <a:cubicBezTo>
                  <a:pt x="194" y="389"/>
                  <a:pt x="194" y="389"/>
                  <a:pt x="194" y="389"/>
                </a:cubicBezTo>
                <a:cubicBezTo>
                  <a:pt x="178" y="389"/>
                  <a:pt x="178" y="389"/>
                  <a:pt x="178" y="389"/>
                </a:cubicBezTo>
                <a:cubicBezTo>
                  <a:pt x="186" y="268"/>
                  <a:pt x="162" y="154"/>
                  <a:pt x="105" y="49"/>
                </a:cubicBezTo>
                <a:cubicBezTo>
                  <a:pt x="57" y="154"/>
                  <a:pt x="32" y="259"/>
                  <a:pt x="40" y="365"/>
                </a:cubicBezTo>
                <a:lnTo>
                  <a:pt x="48" y="5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16">
            <a:extLst>
              <a:ext uri="{FF2B5EF4-FFF2-40B4-BE49-F238E27FC236}">
                <a16:creationId xmlns:a16="http://schemas.microsoft.com/office/drawing/2014/main" id="{C87ACAB7-7F18-AB48-86E4-7631B861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486" y="6060620"/>
            <a:ext cx="115284" cy="259389"/>
          </a:xfrm>
          <a:custGeom>
            <a:avLst/>
            <a:gdLst>
              <a:gd name="T0" fmla="*/ 97 w 106"/>
              <a:gd name="T1" fmla="*/ 235 h 236"/>
              <a:gd name="T2" fmla="*/ 97 w 106"/>
              <a:gd name="T3" fmla="*/ 235 h 236"/>
              <a:gd name="T4" fmla="*/ 80 w 106"/>
              <a:gd name="T5" fmla="*/ 235 h 236"/>
              <a:gd name="T6" fmla="*/ 8 w 106"/>
              <a:gd name="T7" fmla="*/ 138 h 236"/>
              <a:gd name="T8" fmla="*/ 8 w 106"/>
              <a:gd name="T9" fmla="*/ 113 h 236"/>
              <a:gd name="T10" fmla="*/ 24 w 106"/>
              <a:gd name="T11" fmla="*/ 113 h 236"/>
              <a:gd name="T12" fmla="*/ 80 w 106"/>
              <a:gd name="T13" fmla="*/ 178 h 236"/>
              <a:gd name="T14" fmla="*/ 80 w 106"/>
              <a:gd name="T15" fmla="*/ 154 h 236"/>
              <a:gd name="T16" fmla="*/ 16 w 106"/>
              <a:gd name="T17" fmla="*/ 24 h 236"/>
              <a:gd name="T18" fmla="*/ 16 w 106"/>
              <a:gd name="T19" fmla="*/ 8 h 236"/>
              <a:gd name="T20" fmla="*/ 40 w 106"/>
              <a:gd name="T21" fmla="*/ 8 h 236"/>
              <a:gd name="T22" fmla="*/ 105 w 106"/>
              <a:gd name="T23" fmla="*/ 146 h 236"/>
              <a:gd name="T24" fmla="*/ 105 w 106"/>
              <a:gd name="T25" fmla="*/ 154 h 236"/>
              <a:gd name="T26" fmla="*/ 105 w 106"/>
              <a:gd name="T27" fmla="*/ 227 h 236"/>
              <a:gd name="T28" fmla="*/ 97 w 106"/>
              <a:gd name="T2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236">
                <a:moveTo>
                  <a:pt x="97" y="235"/>
                </a:moveTo>
                <a:lnTo>
                  <a:pt x="97" y="235"/>
                </a:lnTo>
                <a:cubicBezTo>
                  <a:pt x="89" y="235"/>
                  <a:pt x="80" y="235"/>
                  <a:pt x="80" y="235"/>
                </a:cubicBezTo>
                <a:cubicBezTo>
                  <a:pt x="8" y="138"/>
                  <a:pt x="8" y="138"/>
                  <a:pt x="8" y="138"/>
                </a:cubicBezTo>
                <a:cubicBezTo>
                  <a:pt x="0" y="130"/>
                  <a:pt x="0" y="121"/>
                  <a:pt x="8" y="113"/>
                </a:cubicBezTo>
                <a:cubicBezTo>
                  <a:pt x="16" y="105"/>
                  <a:pt x="24" y="113"/>
                  <a:pt x="24" y="113"/>
                </a:cubicBezTo>
                <a:cubicBezTo>
                  <a:pt x="80" y="178"/>
                  <a:pt x="80" y="178"/>
                  <a:pt x="80" y="17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16" y="24"/>
                  <a:pt x="16" y="24"/>
                  <a:pt x="16" y="24"/>
                </a:cubicBezTo>
                <a:cubicBezTo>
                  <a:pt x="8" y="16"/>
                  <a:pt x="16" y="8"/>
                  <a:pt x="16" y="8"/>
                </a:cubicBezTo>
                <a:cubicBezTo>
                  <a:pt x="24" y="0"/>
                  <a:pt x="32" y="0"/>
                  <a:pt x="40" y="8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5" y="146"/>
                  <a:pt x="105" y="146"/>
                  <a:pt x="105" y="154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5" y="227"/>
                  <a:pt x="105" y="235"/>
                  <a:pt x="97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17">
            <a:extLst>
              <a:ext uri="{FF2B5EF4-FFF2-40B4-BE49-F238E27FC236}">
                <a16:creationId xmlns:a16="http://schemas.microsoft.com/office/drawing/2014/main" id="{23B6B563-E090-3242-9C02-3E819B46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720" y="6070227"/>
            <a:ext cx="115284" cy="249782"/>
          </a:xfrm>
          <a:custGeom>
            <a:avLst/>
            <a:gdLst>
              <a:gd name="T0" fmla="*/ 16 w 107"/>
              <a:gd name="T1" fmla="*/ 227 h 228"/>
              <a:gd name="T2" fmla="*/ 16 w 107"/>
              <a:gd name="T3" fmla="*/ 227 h 228"/>
              <a:gd name="T4" fmla="*/ 8 w 107"/>
              <a:gd name="T5" fmla="*/ 227 h 228"/>
              <a:gd name="T6" fmla="*/ 0 w 107"/>
              <a:gd name="T7" fmla="*/ 219 h 228"/>
              <a:gd name="T8" fmla="*/ 0 w 107"/>
              <a:gd name="T9" fmla="*/ 146 h 228"/>
              <a:gd name="T10" fmla="*/ 0 w 107"/>
              <a:gd name="T11" fmla="*/ 138 h 228"/>
              <a:gd name="T12" fmla="*/ 65 w 107"/>
              <a:gd name="T13" fmla="*/ 8 h 228"/>
              <a:gd name="T14" fmla="*/ 89 w 107"/>
              <a:gd name="T15" fmla="*/ 0 h 228"/>
              <a:gd name="T16" fmla="*/ 89 w 107"/>
              <a:gd name="T17" fmla="*/ 25 h 228"/>
              <a:gd name="T18" fmla="*/ 32 w 107"/>
              <a:gd name="T19" fmla="*/ 146 h 228"/>
              <a:gd name="T20" fmla="*/ 32 w 107"/>
              <a:gd name="T21" fmla="*/ 170 h 228"/>
              <a:gd name="T22" fmla="*/ 73 w 107"/>
              <a:gd name="T23" fmla="*/ 113 h 228"/>
              <a:gd name="T24" fmla="*/ 97 w 107"/>
              <a:gd name="T25" fmla="*/ 113 h 228"/>
              <a:gd name="T26" fmla="*/ 97 w 107"/>
              <a:gd name="T27" fmla="*/ 130 h 228"/>
              <a:gd name="T28" fmla="*/ 24 w 107"/>
              <a:gd name="T29" fmla="*/ 227 h 228"/>
              <a:gd name="T30" fmla="*/ 16 w 107"/>
              <a:gd name="T3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228">
                <a:moveTo>
                  <a:pt x="16" y="227"/>
                </a:moveTo>
                <a:lnTo>
                  <a:pt x="16" y="227"/>
                </a:lnTo>
                <a:lnTo>
                  <a:pt x="8" y="227"/>
                </a:lnTo>
                <a:cubicBezTo>
                  <a:pt x="0" y="227"/>
                  <a:pt x="0" y="219"/>
                  <a:pt x="0" y="219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65" y="8"/>
                  <a:pt x="65" y="8"/>
                  <a:pt x="65" y="8"/>
                </a:cubicBezTo>
                <a:cubicBezTo>
                  <a:pt x="73" y="0"/>
                  <a:pt x="81" y="0"/>
                  <a:pt x="89" y="0"/>
                </a:cubicBezTo>
                <a:cubicBezTo>
                  <a:pt x="89" y="8"/>
                  <a:pt x="97" y="16"/>
                  <a:pt x="89" y="25"/>
                </a:cubicBezTo>
                <a:cubicBezTo>
                  <a:pt x="32" y="146"/>
                  <a:pt x="32" y="146"/>
                  <a:pt x="32" y="146"/>
                </a:cubicBezTo>
                <a:cubicBezTo>
                  <a:pt x="32" y="170"/>
                  <a:pt x="32" y="170"/>
                  <a:pt x="32" y="170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81" y="105"/>
                  <a:pt x="89" y="105"/>
                  <a:pt x="97" y="113"/>
                </a:cubicBezTo>
                <a:cubicBezTo>
                  <a:pt x="106" y="113"/>
                  <a:pt x="106" y="130"/>
                  <a:pt x="97" y="130"/>
                </a:cubicBezTo>
                <a:cubicBezTo>
                  <a:pt x="24" y="227"/>
                  <a:pt x="24" y="227"/>
                  <a:pt x="24" y="227"/>
                </a:cubicBezTo>
                <a:lnTo>
                  <a:pt x="16" y="2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18">
            <a:extLst>
              <a:ext uri="{FF2B5EF4-FFF2-40B4-BE49-F238E27FC236}">
                <a16:creationId xmlns:a16="http://schemas.microsoft.com/office/drawing/2014/main" id="{4F33EF9A-6DC4-7343-A208-DE19D39F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809" y="6195118"/>
            <a:ext cx="96070" cy="62444"/>
          </a:xfrm>
          <a:custGeom>
            <a:avLst/>
            <a:gdLst>
              <a:gd name="T0" fmla="*/ 72 w 90"/>
              <a:gd name="T1" fmla="*/ 57 h 58"/>
              <a:gd name="T2" fmla="*/ 72 w 90"/>
              <a:gd name="T3" fmla="*/ 57 h 58"/>
              <a:gd name="T4" fmla="*/ 8 w 90"/>
              <a:gd name="T5" fmla="*/ 57 h 58"/>
              <a:gd name="T6" fmla="*/ 0 w 90"/>
              <a:gd name="T7" fmla="*/ 41 h 58"/>
              <a:gd name="T8" fmla="*/ 0 w 90"/>
              <a:gd name="T9" fmla="*/ 9 h 58"/>
              <a:gd name="T10" fmla="*/ 8 w 90"/>
              <a:gd name="T11" fmla="*/ 0 h 58"/>
              <a:gd name="T12" fmla="*/ 72 w 90"/>
              <a:gd name="T13" fmla="*/ 0 h 58"/>
              <a:gd name="T14" fmla="*/ 89 w 90"/>
              <a:gd name="T15" fmla="*/ 9 h 58"/>
              <a:gd name="T16" fmla="*/ 89 w 90"/>
              <a:gd name="T17" fmla="*/ 41 h 58"/>
              <a:gd name="T18" fmla="*/ 72 w 90"/>
              <a:gd name="T19" fmla="*/ 57 h 58"/>
              <a:gd name="T20" fmla="*/ 24 w 90"/>
              <a:gd name="T21" fmla="*/ 25 h 58"/>
              <a:gd name="T22" fmla="*/ 24 w 90"/>
              <a:gd name="T23" fmla="*/ 25 h 58"/>
              <a:gd name="T24" fmla="*/ 64 w 90"/>
              <a:gd name="T25" fmla="*/ 25 h 58"/>
              <a:gd name="T26" fmla="*/ 64 w 90"/>
              <a:gd name="T27" fmla="*/ 25 h 58"/>
              <a:gd name="T28" fmla="*/ 24 w 90"/>
              <a:gd name="T29" fmla="*/ 2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" h="58">
                <a:moveTo>
                  <a:pt x="72" y="57"/>
                </a:moveTo>
                <a:lnTo>
                  <a:pt x="72" y="57"/>
                </a:lnTo>
                <a:cubicBezTo>
                  <a:pt x="8" y="57"/>
                  <a:pt x="8" y="57"/>
                  <a:pt x="8" y="57"/>
                </a:cubicBezTo>
                <a:cubicBezTo>
                  <a:pt x="0" y="57"/>
                  <a:pt x="0" y="49"/>
                  <a:pt x="0" y="4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0" y="0"/>
                  <a:pt x="89" y="0"/>
                  <a:pt x="89" y="9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9"/>
                  <a:pt x="80" y="57"/>
                  <a:pt x="72" y="57"/>
                </a:cubicBezTo>
                <a:close/>
                <a:moveTo>
                  <a:pt x="24" y="25"/>
                </a:moveTo>
                <a:lnTo>
                  <a:pt x="24" y="25"/>
                </a:lnTo>
                <a:cubicBezTo>
                  <a:pt x="64" y="25"/>
                  <a:pt x="64" y="25"/>
                  <a:pt x="64" y="25"/>
                </a:cubicBezTo>
                <a:lnTo>
                  <a:pt x="64" y="25"/>
                </a:lnTo>
                <a:cubicBezTo>
                  <a:pt x="24" y="25"/>
                  <a:pt x="24" y="25"/>
                  <a:pt x="24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19">
            <a:extLst>
              <a:ext uri="{FF2B5EF4-FFF2-40B4-BE49-F238E27FC236}">
                <a16:creationId xmlns:a16="http://schemas.microsoft.com/office/drawing/2014/main" id="{2008276F-4B52-454F-8848-020F24B4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809" y="5806033"/>
            <a:ext cx="96070" cy="96070"/>
          </a:xfrm>
          <a:custGeom>
            <a:avLst/>
            <a:gdLst>
              <a:gd name="T0" fmla="*/ 40 w 90"/>
              <a:gd name="T1" fmla="*/ 89 h 90"/>
              <a:gd name="T2" fmla="*/ 40 w 90"/>
              <a:gd name="T3" fmla="*/ 89 h 90"/>
              <a:gd name="T4" fmla="*/ 0 w 90"/>
              <a:gd name="T5" fmla="*/ 41 h 90"/>
              <a:gd name="T6" fmla="*/ 40 w 90"/>
              <a:gd name="T7" fmla="*/ 0 h 90"/>
              <a:gd name="T8" fmla="*/ 89 w 90"/>
              <a:gd name="T9" fmla="*/ 41 h 90"/>
              <a:gd name="T10" fmla="*/ 40 w 90"/>
              <a:gd name="T11" fmla="*/ 89 h 90"/>
              <a:gd name="T12" fmla="*/ 40 w 90"/>
              <a:gd name="T13" fmla="*/ 25 h 90"/>
              <a:gd name="T14" fmla="*/ 40 w 90"/>
              <a:gd name="T15" fmla="*/ 25 h 90"/>
              <a:gd name="T16" fmla="*/ 32 w 90"/>
              <a:gd name="T17" fmla="*/ 41 h 90"/>
              <a:gd name="T18" fmla="*/ 40 w 90"/>
              <a:gd name="T19" fmla="*/ 57 h 90"/>
              <a:gd name="T20" fmla="*/ 56 w 90"/>
              <a:gd name="T21" fmla="*/ 41 h 90"/>
              <a:gd name="T22" fmla="*/ 40 w 90"/>
              <a:gd name="T23" fmla="*/ 2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90">
                <a:moveTo>
                  <a:pt x="40" y="89"/>
                </a:moveTo>
                <a:lnTo>
                  <a:pt x="40" y="89"/>
                </a:lnTo>
                <a:cubicBezTo>
                  <a:pt x="16" y="89"/>
                  <a:pt x="0" y="65"/>
                  <a:pt x="0" y="41"/>
                </a:cubicBezTo>
                <a:cubicBezTo>
                  <a:pt x="0" y="17"/>
                  <a:pt x="16" y="0"/>
                  <a:pt x="40" y="0"/>
                </a:cubicBezTo>
                <a:cubicBezTo>
                  <a:pt x="64" y="0"/>
                  <a:pt x="89" y="17"/>
                  <a:pt x="89" y="41"/>
                </a:cubicBezTo>
                <a:cubicBezTo>
                  <a:pt x="89" y="65"/>
                  <a:pt x="64" y="89"/>
                  <a:pt x="40" y="89"/>
                </a:cubicBezTo>
                <a:close/>
                <a:moveTo>
                  <a:pt x="40" y="25"/>
                </a:moveTo>
                <a:lnTo>
                  <a:pt x="40" y="25"/>
                </a:lnTo>
                <a:cubicBezTo>
                  <a:pt x="32" y="25"/>
                  <a:pt x="32" y="33"/>
                  <a:pt x="32" y="41"/>
                </a:cubicBezTo>
                <a:cubicBezTo>
                  <a:pt x="32" y="49"/>
                  <a:pt x="32" y="57"/>
                  <a:pt x="40" y="57"/>
                </a:cubicBezTo>
                <a:cubicBezTo>
                  <a:pt x="48" y="57"/>
                  <a:pt x="56" y="49"/>
                  <a:pt x="56" y="41"/>
                </a:cubicBezTo>
                <a:cubicBezTo>
                  <a:pt x="56" y="33"/>
                  <a:pt x="48" y="25"/>
                  <a:pt x="40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20">
            <a:extLst>
              <a:ext uri="{FF2B5EF4-FFF2-40B4-BE49-F238E27FC236}">
                <a16:creationId xmlns:a16="http://schemas.microsoft.com/office/drawing/2014/main" id="{C80A22C2-5E87-8545-A502-331E0E04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237" y="6070227"/>
            <a:ext cx="28821" cy="249782"/>
          </a:xfrm>
          <a:custGeom>
            <a:avLst/>
            <a:gdLst>
              <a:gd name="T0" fmla="*/ 8 w 25"/>
              <a:gd name="T1" fmla="*/ 227 h 228"/>
              <a:gd name="T2" fmla="*/ 8 w 25"/>
              <a:gd name="T3" fmla="*/ 227 h 228"/>
              <a:gd name="T4" fmla="*/ 0 w 25"/>
              <a:gd name="T5" fmla="*/ 219 h 228"/>
              <a:gd name="T6" fmla="*/ 0 w 25"/>
              <a:gd name="T7" fmla="*/ 16 h 228"/>
              <a:gd name="T8" fmla="*/ 8 w 25"/>
              <a:gd name="T9" fmla="*/ 0 h 228"/>
              <a:gd name="T10" fmla="*/ 24 w 25"/>
              <a:gd name="T11" fmla="*/ 16 h 228"/>
              <a:gd name="T12" fmla="*/ 24 w 25"/>
              <a:gd name="T13" fmla="*/ 219 h 228"/>
              <a:gd name="T14" fmla="*/ 8 w 25"/>
              <a:gd name="T15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228">
                <a:moveTo>
                  <a:pt x="8" y="227"/>
                </a:moveTo>
                <a:lnTo>
                  <a:pt x="8" y="227"/>
                </a:lnTo>
                <a:cubicBezTo>
                  <a:pt x="0" y="227"/>
                  <a:pt x="0" y="227"/>
                  <a:pt x="0" y="2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24" y="8"/>
                  <a:pt x="24" y="16"/>
                </a:cubicBezTo>
                <a:cubicBezTo>
                  <a:pt x="24" y="219"/>
                  <a:pt x="24" y="219"/>
                  <a:pt x="24" y="219"/>
                </a:cubicBezTo>
                <a:cubicBezTo>
                  <a:pt x="24" y="227"/>
                  <a:pt x="16" y="227"/>
                  <a:pt x="8" y="2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21">
            <a:extLst>
              <a:ext uri="{FF2B5EF4-FFF2-40B4-BE49-F238E27FC236}">
                <a16:creationId xmlns:a16="http://schemas.microsoft.com/office/drawing/2014/main" id="{809F93E4-2F36-EB46-B693-391BAE4DD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332" y="5666734"/>
            <a:ext cx="153712" cy="619649"/>
          </a:xfrm>
          <a:custGeom>
            <a:avLst/>
            <a:gdLst>
              <a:gd name="T0" fmla="*/ 122 w 139"/>
              <a:gd name="T1" fmla="*/ 567 h 568"/>
              <a:gd name="T2" fmla="*/ 122 w 139"/>
              <a:gd name="T3" fmla="*/ 567 h 568"/>
              <a:gd name="T4" fmla="*/ 114 w 139"/>
              <a:gd name="T5" fmla="*/ 558 h 568"/>
              <a:gd name="T6" fmla="*/ 0 w 139"/>
              <a:gd name="T7" fmla="*/ 291 h 568"/>
              <a:gd name="T8" fmla="*/ 49 w 139"/>
              <a:gd name="T9" fmla="*/ 97 h 568"/>
              <a:gd name="T10" fmla="*/ 114 w 139"/>
              <a:gd name="T11" fmla="*/ 8 h 568"/>
              <a:gd name="T12" fmla="*/ 138 w 139"/>
              <a:gd name="T13" fmla="*/ 8 h 568"/>
              <a:gd name="T14" fmla="*/ 138 w 139"/>
              <a:gd name="T15" fmla="*/ 32 h 568"/>
              <a:gd name="T16" fmla="*/ 73 w 139"/>
              <a:gd name="T17" fmla="*/ 113 h 568"/>
              <a:gd name="T18" fmla="*/ 33 w 139"/>
              <a:gd name="T19" fmla="*/ 291 h 568"/>
              <a:gd name="T20" fmla="*/ 138 w 139"/>
              <a:gd name="T21" fmla="*/ 542 h 568"/>
              <a:gd name="T22" fmla="*/ 138 w 139"/>
              <a:gd name="T23" fmla="*/ 558 h 568"/>
              <a:gd name="T24" fmla="*/ 122 w 139"/>
              <a:gd name="T25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568">
                <a:moveTo>
                  <a:pt x="122" y="567"/>
                </a:moveTo>
                <a:lnTo>
                  <a:pt x="122" y="567"/>
                </a:lnTo>
                <a:cubicBezTo>
                  <a:pt x="122" y="567"/>
                  <a:pt x="122" y="567"/>
                  <a:pt x="114" y="558"/>
                </a:cubicBezTo>
                <a:cubicBezTo>
                  <a:pt x="81" y="526"/>
                  <a:pt x="8" y="437"/>
                  <a:pt x="0" y="291"/>
                </a:cubicBezTo>
                <a:cubicBezTo>
                  <a:pt x="0" y="226"/>
                  <a:pt x="17" y="162"/>
                  <a:pt x="49" y="97"/>
                </a:cubicBezTo>
                <a:cubicBezTo>
                  <a:pt x="65" y="65"/>
                  <a:pt x="89" y="32"/>
                  <a:pt x="114" y="8"/>
                </a:cubicBezTo>
                <a:cubicBezTo>
                  <a:pt x="122" y="0"/>
                  <a:pt x="130" y="0"/>
                  <a:pt x="138" y="8"/>
                </a:cubicBezTo>
                <a:cubicBezTo>
                  <a:pt x="138" y="16"/>
                  <a:pt x="138" y="24"/>
                  <a:pt x="138" y="32"/>
                </a:cubicBezTo>
                <a:cubicBezTo>
                  <a:pt x="114" y="48"/>
                  <a:pt x="89" y="81"/>
                  <a:pt x="73" y="113"/>
                </a:cubicBezTo>
                <a:cubicBezTo>
                  <a:pt x="49" y="170"/>
                  <a:pt x="33" y="226"/>
                  <a:pt x="33" y="291"/>
                </a:cubicBezTo>
                <a:cubicBezTo>
                  <a:pt x="33" y="421"/>
                  <a:pt x="106" y="510"/>
                  <a:pt x="138" y="542"/>
                </a:cubicBezTo>
                <a:cubicBezTo>
                  <a:pt x="138" y="550"/>
                  <a:pt x="138" y="558"/>
                  <a:pt x="138" y="558"/>
                </a:cubicBezTo>
                <a:cubicBezTo>
                  <a:pt x="130" y="567"/>
                  <a:pt x="130" y="567"/>
                  <a:pt x="122" y="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22">
            <a:extLst>
              <a:ext uri="{FF2B5EF4-FFF2-40B4-BE49-F238E27FC236}">
                <a16:creationId xmlns:a16="http://schemas.microsoft.com/office/drawing/2014/main" id="{C1FAE48C-FDD5-BE45-8605-F6776FD8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840" y="5666734"/>
            <a:ext cx="158514" cy="619649"/>
          </a:xfrm>
          <a:custGeom>
            <a:avLst/>
            <a:gdLst>
              <a:gd name="T0" fmla="*/ 16 w 147"/>
              <a:gd name="T1" fmla="*/ 567 h 568"/>
              <a:gd name="T2" fmla="*/ 16 w 147"/>
              <a:gd name="T3" fmla="*/ 567 h 568"/>
              <a:gd name="T4" fmla="*/ 8 w 147"/>
              <a:gd name="T5" fmla="*/ 558 h 568"/>
              <a:gd name="T6" fmla="*/ 8 w 147"/>
              <a:gd name="T7" fmla="*/ 542 h 568"/>
              <a:gd name="T8" fmla="*/ 73 w 147"/>
              <a:gd name="T9" fmla="*/ 461 h 568"/>
              <a:gd name="T10" fmla="*/ 113 w 147"/>
              <a:gd name="T11" fmla="*/ 275 h 568"/>
              <a:gd name="T12" fmla="*/ 8 w 147"/>
              <a:gd name="T13" fmla="*/ 32 h 568"/>
              <a:gd name="T14" fmla="*/ 8 w 147"/>
              <a:gd name="T15" fmla="*/ 8 h 568"/>
              <a:gd name="T16" fmla="*/ 32 w 147"/>
              <a:gd name="T17" fmla="*/ 8 h 568"/>
              <a:gd name="T18" fmla="*/ 146 w 147"/>
              <a:gd name="T19" fmla="*/ 275 h 568"/>
              <a:gd name="T20" fmla="*/ 97 w 147"/>
              <a:gd name="T21" fmla="*/ 469 h 568"/>
              <a:gd name="T22" fmla="*/ 32 w 147"/>
              <a:gd name="T23" fmla="*/ 558 h 568"/>
              <a:gd name="T24" fmla="*/ 16 w 147"/>
              <a:gd name="T25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" h="568">
                <a:moveTo>
                  <a:pt x="16" y="567"/>
                </a:moveTo>
                <a:lnTo>
                  <a:pt x="16" y="567"/>
                </a:lnTo>
                <a:cubicBezTo>
                  <a:pt x="16" y="567"/>
                  <a:pt x="16" y="567"/>
                  <a:pt x="8" y="558"/>
                </a:cubicBezTo>
                <a:cubicBezTo>
                  <a:pt x="0" y="558"/>
                  <a:pt x="0" y="550"/>
                  <a:pt x="8" y="542"/>
                </a:cubicBezTo>
                <a:cubicBezTo>
                  <a:pt x="32" y="518"/>
                  <a:pt x="57" y="485"/>
                  <a:pt x="73" y="461"/>
                </a:cubicBezTo>
                <a:cubicBezTo>
                  <a:pt x="97" y="405"/>
                  <a:pt x="113" y="340"/>
                  <a:pt x="113" y="275"/>
                </a:cubicBezTo>
                <a:cubicBezTo>
                  <a:pt x="113" y="146"/>
                  <a:pt x="40" y="56"/>
                  <a:pt x="8" y="32"/>
                </a:cubicBezTo>
                <a:cubicBezTo>
                  <a:pt x="0" y="24"/>
                  <a:pt x="0" y="16"/>
                  <a:pt x="8" y="8"/>
                </a:cubicBezTo>
                <a:cubicBezTo>
                  <a:pt x="16" y="0"/>
                  <a:pt x="24" y="0"/>
                  <a:pt x="32" y="8"/>
                </a:cubicBezTo>
                <a:cubicBezTo>
                  <a:pt x="65" y="40"/>
                  <a:pt x="137" y="138"/>
                  <a:pt x="146" y="275"/>
                </a:cubicBezTo>
                <a:cubicBezTo>
                  <a:pt x="146" y="348"/>
                  <a:pt x="129" y="413"/>
                  <a:pt x="97" y="469"/>
                </a:cubicBezTo>
                <a:cubicBezTo>
                  <a:pt x="81" y="502"/>
                  <a:pt x="57" y="534"/>
                  <a:pt x="32" y="558"/>
                </a:cubicBezTo>
                <a:cubicBezTo>
                  <a:pt x="24" y="567"/>
                  <a:pt x="24" y="567"/>
                  <a:pt x="16" y="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23">
            <a:extLst>
              <a:ext uri="{FF2B5EF4-FFF2-40B4-BE49-F238E27FC236}">
                <a16:creationId xmlns:a16="http://schemas.microsoft.com/office/drawing/2014/main" id="{81149244-B1C4-B442-99E1-275C83C6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059" y="9302977"/>
            <a:ext cx="485151" cy="485154"/>
          </a:xfrm>
          <a:custGeom>
            <a:avLst/>
            <a:gdLst>
              <a:gd name="T0" fmla="*/ 404 w 446"/>
              <a:gd name="T1" fmla="*/ 121 h 446"/>
              <a:gd name="T2" fmla="*/ 324 w 446"/>
              <a:gd name="T3" fmla="*/ 121 h 446"/>
              <a:gd name="T4" fmla="*/ 283 w 446"/>
              <a:gd name="T5" fmla="*/ 162 h 446"/>
              <a:gd name="T6" fmla="*/ 242 w 446"/>
              <a:gd name="T7" fmla="*/ 283 h 446"/>
              <a:gd name="T8" fmla="*/ 218 w 446"/>
              <a:gd name="T9" fmla="*/ 283 h 446"/>
              <a:gd name="T10" fmla="*/ 210 w 446"/>
              <a:gd name="T11" fmla="*/ 315 h 446"/>
              <a:gd name="T12" fmla="*/ 218 w 446"/>
              <a:gd name="T13" fmla="*/ 324 h 446"/>
              <a:gd name="T14" fmla="*/ 137 w 446"/>
              <a:gd name="T15" fmla="*/ 405 h 446"/>
              <a:gd name="T16" fmla="*/ 113 w 446"/>
              <a:gd name="T17" fmla="*/ 380 h 446"/>
              <a:gd name="T18" fmla="*/ 97 w 446"/>
              <a:gd name="T19" fmla="*/ 372 h 446"/>
              <a:gd name="T20" fmla="*/ 89 w 446"/>
              <a:gd name="T21" fmla="*/ 356 h 446"/>
              <a:gd name="T22" fmla="*/ 73 w 446"/>
              <a:gd name="T23" fmla="*/ 348 h 446"/>
              <a:gd name="T24" fmla="*/ 56 w 446"/>
              <a:gd name="T25" fmla="*/ 372 h 446"/>
              <a:gd name="T26" fmla="*/ 56 w 446"/>
              <a:gd name="T27" fmla="*/ 388 h 446"/>
              <a:gd name="T28" fmla="*/ 24 w 446"/>
              <a:gd name="T29" fmla="*/ 380 h 446"/>
              <a:gd name="T30" fmla="*/ 0 w 446"/>
              <a:gd name="T31" fmla="*/ 397 h 446"/>
              <a:gd name="T32" fmla="*/ 129 w 446"/>
              <a:gd name="T33" fmla="*/ 437 h 446"/>
              <a:gd name="T34" fmla="*/ 129 w 446"/>
              <a:gd name="T35" fmla="*/ 445 h 446"/>
              <a:gd name="T36" fmla="*/ 145 w 446"/>
              <a:gd name="T37" fmla="*/ 445 h 446"/>
              <a:gd name="T38" fmla="*/ 348 w 446"/>
              <a:gd name="T39" fmla="*/ 364 h 446"/>
              <a:gd name="T40" fmla="*/ 356 w 446"/>
              <a:gd name="T41" fmla="*/ 356 h 446"/>
              <a:gd name="T42" fmla="*/ 356 w 446"/>
              <a:gd name="T43" fmla="*/ 356 h 446"/>
              <a:gd name="T44" fmla="*/ 412 w 446"/>
              <a:gd name="T45" fmla="*/ 0 h 446"/>
              <a:gd name="T46" fmla="*/ 388 w 446"/>
              <a:gd name="T47" fmla="*/ 32 h 446"/>
              <a:gd name="T48" fmla="*/ 412 w 446"/>
              <a:gd name="T49" fmla="*/ 113 h 446"/>
              <a:gd name="T50" fmla="*/ 210 w 446"/>
              <a:gd name="T51" fmla="*/ 388 h 446"/>
              <a:gd name="T52" fmla="*/ 259 w 446"/>
              <a:gd name="T53" fmla="*/ 332 h 446"/>
              <a:gd name="T54" fmla="*/ 299 w 446"/>
              <a:gd name="T55" fmla="*/ 348 h 446"/>
              <a:gd name="T56" fmla="*/ 218 w 446"/>
              <a:gd name="T57" fmla="*/ 397 h 446"/>
              <a:gd name="T58" fmla="*/ 332 w 446"/>
              <a:gd name="T59" fmla="*/ 324 h 446"/>
              <a:gd name="T60" fmla="*/ 283 w 446"/>
              <a:gd name="T61" fmla="*/ 299 h 446"/>
              <a:gd name="T62" fmla="*/ 324 w 446"/>
              <a:gd name="T63" fmla="*/ 162 h 446"/>
              <a:gd name="T64" fmla="*/ 404 w 446"/>
              <a:gd name="T65" fmla="*/ 154 h 446"/>
              <a:gd name="T66" fmla="*/ 340 w 446"/>
              <a:gd name="T67" fmla="*/ 324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6" h="446">
                <a:moveTo>
                  <a:pt x="404" y="121"/>
                </a:moveTo>
                <a:lnTo>
                  <a:pt x="404" y="121"/>
                </a:lnTo>
                <a:cubicBezTo>
                  <a:pt x="324" y="121"/>
                  <a:pt x="324" y="121"/>
                  <a:pt x="324" y="121"/>
                </a:cubicBezTo>
                <a:lnTo>
                  <a:pt x="324" y="121"/>
                </a:lnTo>
                <a:cubicBezTo>
                  <a:pt x="315" y="137"/>
                  <a:pt x="299" y="146"/>
                  <a:pt x="283" y="162"/>
                </a:cubicBezTo>
                <a:lnTo>
                  <a:pt x="283" y="162"/>
                </a:lnTo>
                <a:cubicBezTo>
                  <a:pt x="283" y="202"/>
                  <a:pt x="267" y="243"/>
                  <a:pt x="242" y="283"/>
                </a:cubicBezTo>
                <a:lnTo>
                  <a:pt x="242" y="283"/>
                </a:lnTo>
                <a:cubicBezTo>
                  <a:pt x="234" y="283"/>
                  <a:pt x="226" y="275"/>
                  <a:pt x="226" y="275"/>
                </a:cubicBezTo>
                <a:cubicBezTo>
                  <a:pt x="218" y="275"/>
                  <a:pt x="218" y="275"/>
                  <a:pt x="218" y="283"/>
                </a:cubicBezTo>
                <a:cubicBezTo>
                  <a:pt x="210" y="307"/>
                  <a:pt x="210" y="307"/>
                  <a:pt x="210" y="307"/>
                </a:cubicBezTo>
                <a:lnTo>
                  <a:pt x="210" y="315"/>
                </a:lnTo>
                <a:lnTo>
                  <a:pt x="218" y="315"/>
                </a:lnTo>
                <a:cubicBezTo>
                  <a:pt x="218" y="315"/>
                  <a:pt x="218" y="315"/>
                  <a:pt x="218" y="324"/>
                </a:cubicBezTo>
                <a:cubicBezTo>
                  <a:pt x="202" y="348"/>
                  <a:pt x="170" y="372"/>
                  <a:pt x="145" y="405"/>
                </a:cubicBezTo>
                <a:cubicBezTo>
                  <a:pt x="137" y="405"/>
                  <a:pt x="137" y="405"/>
                  <a:pt x="137" y="405"/>
                </a:cubicBezTo>
                <a:cubicBezTo>
                  <a:pt x="129" y="397"/>
                  <a:pt x="121" y="388"/>
                  <a:pt x="113" y="380"/>
                </a:cubicBezTo>
                <a:lnTo>
                  <a:pt x="113" y="380"/>
                </a:lnTo>
                <a:lnTo>
                  <a:pt x="113" y="380"/>
                </a:lnTo>
                <a:cubicBezTo>
                  <a:pt x="105" y="380"/>
                  <a:pt x="105" y="372"/>
                  <a:pt x="97" y="372"/>
                </a:cubicBezTo>
                <a:cubicBezTo>
                  <a:pt x="97" y="364"/>
                  <a:pt x="97" y="364"/>
                  <a:pt x="89" y="356"/>
                </a:cubicBezTo>
                <a:lnTo>
                  <a:pt x="89" y="356"/>
                </a:lnTo>
                <a:cubicBezTo>
                  <a:pt x="89" y="356"/>
                  <a:pt x="89" y="348"/>
                  <a:pt x="81" y="348"/>
                </a:cubicBezTo>
                <a:cubicBezTo>
                  <a:pt x="81" y="348"/>
                  <a:pt x="81" y="348"/>
                  <a:pt x="73" y="348"/>
                </a:cubicBezTo>
                <a:cubicBezTo>
                  <a:pt x="73" y="348"/>
                  <a:pt x="64" y="356"/>
                  <a:pt x="56" y="364"/>
                </a:cubicBezTo>
                <a:cubicBezTo>
                  <a:pt x="48" y="364"/>
                  <a:pt x="48" y="364"/>
                  <a:pt x="56" y="372"/>
                </a:cubicBezTo>
                <a:lnTo>
                  <a:pt x="64" y="380"/>
                </a:lnTo>
                <a:cubicBezTo>
                  <a:pt x="73" y="388"/>
                  <a:pt x="64" y="388"/>
                  <a:pt x="56" y="388"/>
                </a:cubicBezTo>
                <a:cubicBezTo>
                  <a:pt x="48" y="388"/>
                  <a:pt x="40" y="380"/>
                  <a:pt x="32" y="380"/>
                </a:cubicBezTo>
                <a:cubicBezTo>
                  <a:pt x="32" y="380"/>
                  <a:pt x="32" y="380"/>
                  <a:pt x="24" y="380"/>
                </a:cubicBezTo>
                <a:cubicBezTo>
                  <a:pt x="24" y="380"/>
                  <a:pt x="16" y="388"/>
                  <a:pt x="8" y="388"/>
                </a:cubicBezTo>
                <a:cubicBezTo>
                  <a:pt x="8" y="397"/>
                  <a:pt x="0" y="397"/>
                  <a:pt x="0" y="397"/>
                </a:cubicBezTo>
                <a:lnTo>
                  <a:pt x="0" y="405"/>
                </a:lnTo>
                <a:cubicBezTo>
                  <a:pt x="40" y="429"/>
                  <a:pt x="81" y="437"/>
                  <a:pt x="129" y="437"/>
                </a:cubicBezTo>
                <a:cubicBezTo>
                  <a:pt x="129" y="437"/>
                  <a:pt x="129" y="437"/>
                  <a:pt x="129" y="445"/>
                </a:cubicBezTo>
                <a:lnTo>
                  <a:pt x="129" y="445"/>
                </a:lnTo>
                <a:cubicBezTo>
                  <a:pt x="137" y="445"/>
                  <a:pt x="137" y="445"/>
                  <a:pt x="137" y="445"/>
                </a:cubicBezTo>
                <a:lnTo>
                  <a:pt x="145" y="445"/>
                </a:lnTo>
                <a:cubicBezTo>
                  <a:pt x="218" y="445"/>
                  <a:pt x="291" y="413"/>
                  <a:pt x="348" y="364"/>
                </a:cubicBezTo>
                <a:lnTo>
                  <a:pt x="348" y="364"/>
                </a:lnTo>
                <a:cubicBezTo>
                  <a:pt x="348" y="364"/>
                  <a:pt x="348" y="364"/>
                  <a:pt x="356" y="356"/>
                </a:cubicBezTo>
                <a:lnTo>
                  <a:pt x="356" y="356"/>
                </a:lnTo>
                <a:lnTo>
                  <a:pt x="356" y="356"/>
                </a:lnTo>
                <a:lnTo>
                  <a:pt x="356" y="356"/>
                </a:lnTo>
                <a:cubicBezTo>
                  <a:pt x="412" y="299"/>
                  <a:pt x="445" y="218"/>
                  <a:pt x="445" y="137"/>
                </a:cubicBezTo>
                <a:cubicBezTo>
                  <a:pt x="445" y="89"/>
                  <a:pt x="437" y="40"/>
                  <a:pt x="412" y="0"/>
                </a:cubicBezTo>
                <a:lnTo>
                  <a:pt x="404" y="0"/>
                </a:lnTo>
                <a:cubicBezTo>
                  <a:pt x="396" y="8"/>
                  <a:pt x="396" y="16"/>
                  <a:pt x="388" y="32"/>
                </a:cubicBezTo>
                <a:lnTo>
                  <a:pt x="388" y="32"/>
                </a:lnTo>
                <a:cubicBezTo>
                  <a:pt x="396" y="56"/>
                  <a:pt x="404" y="89"/>
                  <a:pt x="412" y="113"/>
                </a:cubicBezTo>
                <a:cubicBezTo>
                  <a:pt x="412" y="121"/>
                  <a:pt x="404" y="121"/>
                  <a:pt x="404" y="121"/>
                </a:cubicBezTo>
                <a:close/>
                <a:moveTo>
                  <a:pt x="210" y="388"/>
                </a:moveTo>
                <a:lnTo>
                  <a:pt x="210" y="388"/>
                </a:lnTo>
                <a:cubicBezTo>
                  <a:pt x="226" y="372"/>
                  <a:pt x="242" y="348"/>
                  <a:pt x="259" y="332"/>
                </a:cubicBezTo>
                <a:cubicBezTo>
                  <a:pt x="259" y="332"/>
                  <a:pt x="259" y="332"/>
                  <a:pt x="267" y="332"/>
                </a:cubicBezTo>
                <a:cubicBezTo>
                  <a:pt x="275" y="332"/>
                  <a:pt x="291" y="340"/>
                  <a:pt x="299" y="348"/>
                </a:cubicBezTo>
                <a:lnTo>
                  <a:pt x="299" y="356"/>
                </a:lnTo>
                <a:cubicBezTo>
                  <a:pt x="275" y="372"/>
                  <a:pt x="250" y="388"/>
                  <a:pt x="218" y="397"/>
                </a:cubicBezTo>
                <a:cubicBezTo>
                  <a:pt x="210" y="397"/>
                  <a:pt x="210" y="388"/>
                  <a:pt x="210" y="388"/>
                </a:cubicBezTo>
                <a:close/>
                <a:moveTo>
                  <a:pt x="332" y="324"/>
                </a:moveTo>
                <a:lnTo>
                  <a:pt x="332" y="324"/>
                </a:lnTo>
                <a:cubicBezTo>
                  <a:pt x="315" y="315"/>
                  <a:pt x="299" y="307"/>
                  <a:pt x="283" y="299"/>
                </a:cubicBezTo>
                <a:lnTo>
                  <a:pt x="283" y="291"/>
                </a:lnTo>
                <a:cubicBezTo>
                  <a:pt x="307" y="251"/>
                  <a:pt x="315" y="202"/>
                  <a:pt x="324" y="162"/>
                </a:cubicBezTo>
                <a:lnTo>
                  <a:pt x="324" y="154"/>
                </a:lnTo>
                <a:cubicBezTo>
                  <a:pt x="404" y="154"/>
                  <a:pt x="404" y="154"/>
                  <a:pt x="404" y="154"/>
                </a:cubicBezTo>
                <a:lnTo>
                  <a:pt x="412" y="162"/>
                </a:lnTo>
                <a:cubicBezTo>
                  <a:pt x="404" y="227"/>
                  <a:pt x="380" y="283"/>
                  <a:pt x="340" y="324"/>
                </a:cubicBezTo>
                <a:cubicBezTo>
                  <a:pt x="332" y="324"/>
                  <a:pt x="332" y="324"/>
                  <a:pt x="332" y="3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24">
            <a:extLst>
              <a:ext uri="{FF2B5EF4-FFF2-40B4-BE49-F238E27FC236}">
                <a16:creationId xmlns:a16="http://schemas.microsoft.com/office/drawing/2014/main" id="{5E20AA90-F82F-A04E-B999-F250347B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3935" y="9130051"/>
            <a:ext cx="485154" cy="504368"/>
          </a:xfrm>
          <a:custGeom>
            <a:avLst/>
            <a:gdLst>
              <a:gd name="T0" fmla="*/ 65 w 446"/>
              <a:gd name="T1" fmla="*/ 421 h 462"/>
              <a:gd name="T2" fmla="*/ 40 w 446"/>
              <a:gd name="T3" fmla="*/ 316 h 462"/>
              <a:gd name="T4" fmla="*/ 65 w 446"/>
              <a:gd name="T5" fmla="*/ 316 h 462"/>
              <a:gd name="T6" fmla="*/ 81 w 446"/>
              <a:gd name="T7" fmla="*/ 291 h 462"/>
              <a:gd name="T8" fmla="*/ 40 w 446"/>
              <a:gd name="T9" fmla="*/ 283 h 462"/>
              <a:gd name="T10" fmla="*/ 105 w 446"/>
              <a:gd name="T11" fmla="*/ 121 h 462"/>
              <a:gd name="T12" fmla="*/ 162 w 446"/>
              <a:gd name="T13" fmla="*/ 146 h 462"/>
              <a:gd name="T14" fmla="*/ 129 w 446"/>
              <a:gd name="T15" fmla="*/ 243 h 462"/>
              <a:gd name="T16" fmla="*/ 129 w 446"/>
              <a:gd name="T17" fmla="*/ 243 h 462"/>
              <a:gd name="T18" fmla="*/ 170 w 446"/>
              <a:gd name="T19" fmla="*/ 235 h 462"/>
              <a:gd name="T20" fmla="*/ 202 w 446"/>
              <a:gd name="T21" fmla="*/ 162 h 462"/>
              <a:gd name="T22" fmla="*/ 275 w 446"/>
              <a:gd name="T23" fmla="*/ 170 h 462"/>
              <a:gd name="T24" fmla="*/ 299 w 446"/>
              <a:gd name="T25" fmla="*/ 138 h 462"/>
              <a:gd name="T26" fmla="*/ 227 w 446"/>
              <a:gd name="T27" fmla="*/ 130 h 462"/>
              <a:gd name="T28" fmla="*/ 299 w 446"/>
              <a:gd name="T29" fmla="*/ 40 h 462"/>
              <a:gd name="T30" fmla="*/ 356 w 446"/>
              <a:gd name="T31" fmla="*/ 89 h 462"/>
              <a:gd name="T32" fmla="*/ 388 w 446"/>
              <a:gd name="T33" fmla="*/ 81 h 462"/>
              <a:gd name="T34" fmla="*/ 380 w 446"/>
              <a:gd name="T35" fmla="*/ 57 h 462"/>
              <a:gd name="T36" fmla="*/ 413 w 446"/>
              <a:gd name="T37" fmla="*/ 65 h 462"/>
              <a:gd name="T38" fmla="*/ 445 w 446"/>
              <a:gd name="T39" fmla="*/ 48 h 462"/>
              <a:gd name="T40" fmla="*/ 316 w 446"/>
              <a:gd name="T41" fmla="*/ 0 h 462"/>
              <a:gd name="T42" fmla="*/ 307 w 446"/>
              <a:gd name="T43" fmla="*/ 0 h 462"/>
              <a:gd name="T44" fmla="*/ 299 w 446"/>
              <a:gd name="T45" fmla="*/ 0 h 462"/>
              <a:gd name="T46" fmla="*/ 97 w 446"/>
              <a:gd name="T47" fmla="*/ 73 h 462"/>
              <a:gd name="T48" fmla="*/ 89 w 446"/>
              <a:gd name="T49" fmla="*/ 81 h 462"/>
              <a:gd name="T50" fmla="*/ 89 w 446"/>
              <a:gd name="T51" fmla="*/ 89 h 462"/>
              <a:gd name="T52" fmla="*/ 40 w 446"/>
              <a:gd name="T53" fmla="*/ 453 h 462"/>
              <a:gd name="T54" fmla="*/ 57 w 446"/>
              <a:gd name="T55" fmla="*/ 445 h 462"/>
              <a:gd name="T56" fmla="*/ 65 w 446"/>
              <a:gd name="T57" fmla="*/ 421 h 462"/>
              <a:gd name="T58" fmla="*/ 235 w 446"/>
              <a:gd name="T59" fmla="*/ 57 h 462"/>
              <a:gd name="T60" fmla="*/ 178 w 446"/>
              <a:gd name="T61" fmla="*/ 113 h 462"/>
              <a:gd name="T62" fmla="*/ 145 w 446"/>
              <a:gd name="T63" fmla="*/ 89 h 462"/>
              <a:gd name="T64" fmla="*/ 235 w 446"/>
              <a:gd name="T65" fmla="*/ 57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62">
                <a:moveTo>
                  <a:pt x="65" y="421"/>
                </a:moveTo>
                <a:lnTo>
                  <a:pt x="65" y="421"/>
                </a:lnTo>
                <a:cubicBezTo>
                  <a:pt x="48" y="397"/>
                  <a:pt x="40" y="356"/>
                  <a:pt x="32" y="324"/>
                </a:cubicBezTo>
                <a:lnTo>
                  <a:pt x="40" y="316"/>
                </a:lnTo>
                <a:cubicBezTo>
                  <a:pt x="57" y="316"/>
                  <a:pt x="57" y="316"/>
                  <a:pt x="57" y="316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5" y="308"/>
                  <a:pt x="73" y="308"/>
                  <a:pt x="73" y="299"/>
                </a:cubicBezTo>
                <a:cubicBezTo>
                  <a:pt x="81" y="291"/>
                  <a:pt x="81" y="291"/>
                  <a:pt x="81" y="291"/>
                </a:cubicBezTo>
                <a:cubicBezTo>
                  <a:pt x="89" y="291"/>
                  <a:pt x="81" y="283"/>
                  <a:pt x="81" y="283"/>
                </a:cubicBezTo>
                <a:cubicBezTo>
                  <a:pt x="40" y="283"/>
                  <a:pt x="40" y="283"/>
                  <a:pt x="40" y="283"/>
                </a:cubicBezTo>
                <a:cubicBezTo>
                  <a:pt x="40" y="283"/>
                  <a:pt x="32" y="283"/>
                  <a:pt x="32" y="275"/>
                </a:cubicBezTo>
                <a:cubicBezTo>
                  <a:pt x="40" y="218"/>
                  <a:pt x="65" y="162"/>
                  <a:pt x="105" y="121"/>
                </a:cubicBezTo>
                <a:cubicBezTo>
                  <a:pt x="105" y="113"/>
                  <a:pt x="113" y="113"/>
                  <a:pt x="113" y="121"/>
                </a:cubicBezTo>
                <a:cubicBezTo>
                  <a:pt x="129" y="130"/>
                  <a:pt x="145" y="138"/>
                  <a:pt x="162" y="146"/>
                </a:cubicBezTo>
                <a:lnTo>
                  <a:pt x="162" y="146"/>
                </a:lnTo>
                <a:cubicBezTo>
                  <a:pt x="145" y="178"/>
                  <a:pt x="137" y="210"/>
                  <a:pt x="129" y="243"/>
                </a:cubicBezTo>
                <a:cubicBezTo>
                  <a:pt x="129" y="243"/>
                  <a:pt x="129" y="251"/>
                  <a:pt x="129" y="243"/>
                </a:cubicBezTo>
                <a:lnTo>
                  <a:pt x="129" y="243"/>
                </a:lnTo>
                <a:cubicBezTo>
                  <a:pt x="162" y="235"/>
                  <a:pt x="162" y="235"/>
                  <a:pt x="162" y="235"/>
                </a:cubicBezTo>
                <a:lnTo>
                  <a:pt x="170" y="235"/>
                </a:lnTo>
                <a:cubicBezTo>
                  <a:pt x="170" y="210"/>
                  <a:pt x="186" y="186"/>
                  <a:pt x="194" y="162"/>
                </a:cubicBezTo>
                <a:cubicBezTo>
                  <a:pt x="202" y="162"/>
                  <a:pt x="202" y="154"/>
                  <a:pt x="202" y="162"/>
                </a:cubicBezTo>
                <a:cubicBezTo>
                  <a:pt x="227" y="162"/>
                  <a:pt x="251" y="170"/>
                  <a:pt x="275" y="170"/>
                </a:cubicBezTo>
                <a:lnTo>
                  <a:pt x="275" y="170"/>
                </a:lnTo>
                <a:cubicBezTo>
                  <a:pt x="283" y="162"/>
                  <a:pt x="291" y="154"/>
                  <a:pt x="307" y="146"/>
                </a:cubicBezTo>
                <a:cubicBezTo>
                  <a:pt x="307" y="138"/>
                  <a:pt x="307" y="138"/>
                  <a:pt x="299" y="138"/>
                </a:cubicBezTo>
                <a:lnTo>
                  <a:pt x="299" y="138"/>
                </a:lnTo>
                <a:cubicBezTo>
                  <a:pt x="275" y="138"/>
                  <a:pt x="251" y="130"/>
                  <a:pt x="227" y="130"/>
                </a:cubicBezTo>
                <a:cubicBezTo>
                  <a:pt x="227" y="121"/>
                  <a:pt x="218" y="121"/>
                  <a:pt x="227" y="121"/>
                </a:cubicBezTo>
                <a:cubicBezTo>
                  <a:pt x="243" y="89"/>
                  <a:pt x="275" y="65"/>
                  <a:pt x="299" y="40"/>
                </a:cubicBezTo>
                <a:lnTo>
                  <a:pt x="307" y="40"/>
                </a:lnTo>
                <a:cubicBezTo>
                  <a:pt x="324" y="57"/>
                  <a:pt x="348" y="73"/>
                  <a:pt x="356" y="89"/>
                </a:cubicBezTo>
                <a:cubicBezTo>
                  <a:pt x="364" y="97"/>
                  <a:pt x="364" y="97"/>
                  <a:pt x="364" y="89"/>
                </a:cubicBezTo>
                <a:cubicBezTo>
                  <a:pt x="372" y="89"/>
                  <a:pt x="380" y="81"/>
                  <a:pt x="388" y="81"/>
                </a:cubicBezTo>
                <a:cubicBezTo>
                  <a:pt x="388" y="73"/>
                  <a:pt x="388" y="73"/>
                  <a:pt x="388" y="73"/>
                </a:cubicBezTo>
                <a:cubicBezTo>
                  <a:pt x="388" y="65"/>
                  <a:pt x="380" y="65"/>
                  <a:pt x="380" y="57"/>
                </a:cubicBezTo>
                <a:cubicBezTo>
                  <a:pt x="372" y="57"/>
                  <a:pt x="380" y="48"/>
                  <a:pt x="380" y="48"/>
                </a:cubicBezTo>
                <a:cubicBezTo>
                  <a:pt x="396" y="57"/>
                  <a:pt x="404" y="57"/>
                  <a:pt x="413" y="65"/>
                </a:cubicBezTo>
                <a:lnTo>
                  <a:pt x="413" y="65"/>
                </a:lnTo>
                <a:cubicBezTo>
                  <a:pt x="429" y="57"/>
                  <a:pt x="437" y="48"/>
                  <a:pt x="445" y="48"/>
                </a:cubicBezTo>
                <a:cubicBezTo>
                  <a:pt x="445" y="40"/>
                  <a:pt x="445" y="40"/>
                  <a:pt x="445" y="40"/>
                </a:cubicBezTo>
                <a:cubicBezTo>
                  <a:pt x="404" y="16"/>
                  <a:pt x="364" y="0"/>
                  <a:pt x="316" y="0"/>
                </a:cubicBezTo>
                <a:lnTo>
                  <a:pt x="316" y="0"/>
                </a:lnTo>
                <a:lnTo>
                  <a:pt x="307" y="0"/>
                </a:lnTo>
                <a:lnTo>
                  <a:pt x="307" y="0"/>
                </a:lnTo>
                <a:lnTo>
                  <a:pt x="299" y="0"/>
                </a:lnTo>
                <a:lnTo>
                  <a:pt x="299" y="0"/>
                </a:lnTo>
                <a:cubicBezTo>
                  <a:pt x="227" y="0"/>
                  <a:pt x="154" y="24"/>
                  <a:pt x="97" y="73"/>
                </a:cubicBezTo>
                <a:lnTo>
                  <a:pt x="97" y="73"/>
                </a:lnTo>
                <a:cubicBezTo>
                  <a:pt x="97" y="81"/>
                  <a:pt x="97" y="81"/>
                  <a:pt x="89" y="81"/>
                </a:cubicBezTo>
                <a:lnTo>
                  <a:pt x="89" y="81"/>
                </a:lnTo>
                <a:lnTo>
                  <a:pt x="89" y="89"/>
                </a:lnTo>
                <a:cubicBezTo>
                  <a:pt x="24" y="146"/>
                  <a:pt x="0" y="218"/>
                  <a:pt x="0" y="299"/>
                </a:cubicBezTo>
                <a:cubicBezTo>
                  <a:pt x="0" y="356"/>
                  <a:pt x="8" y="413"/>
                  <a:pt x="40" y="453"/>
                </a:cubicBezTo>
                <a:cubicBezTo>
                  <a:pt x="40" y="461"/>
                  <a:pt x="48" y="461"/>
                  <a:pt x="48" y="453"/>
                </a:cubicBezTo>
                <a:cubicBezTo>
                  <a:pt x="48" y="453"/>
                  <a:pt x="48" y="445"/>
                  <a:pt x="57" y="445"/>
                </a:cubicBezTo>
                <a:cubicBezTo>
                  <a:pt x="57" y="437"/>
                  <a:pt x="57" y="429"/>
                  <a:pt x="65" y="429"/>
                </a:cubicBezTo>
                <a:lnTo>
                  <a:pt x="65" y="421"/>
                </a:lnTo>
                <a:close/>
                <a:moveTo>
                  <a:pt x="235" y="57"/>
                </a:moveTo>
                <a:lnTo>
                  <a:pt x="235" y="57"/>
                </a:lnTo>
                <a:cubicBezTo>
                  <a:pt x="218" y="73"/>
                  <a:pt x="202" y="89"/>
                  <a:pt x="186" y="105"/>
                </a:cubicBezTo>
                <a:cubicBezTo>
                  <a:pt x="186" y="113"/>
                  <a:pt x="186" y="113"/>
                  <a:pt x="178" y="113"/>
                </a:cubicBezTo>
                <a:cubicBezTo>
                  <a:pt x="170" y="105"/>
                  <a:pt x="154" y="97"/>
                  <a:pt x="145" y="97"/>
                </a:cubicBezTo>
                <a:cubicBezTo>
                  <a:pt x="137" y="89"/>
                  <a:pt x="137" y="89"/>
                  <a:pt x="145" y="89"/>
                </a:cubicBezTo>
                <a:cubicBezTo>
                  <a:pt x="170" y="65"/>
                  <a:pt x="194" y="57"/>
                  <a:pt x="227" y="48"/>
                </a:cubicBezTo>
                <a:cubicBezTo>
                  <a:pt x="235" y="40"/>
                  <a:pt x="235" y="48"/>
                  <a:pt x="235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25">
            <a:extLst>
              <a:ext uri="{FF2B5EF4-FFF2-40B4-BE49-F238E27FC236}">
                <a16:creationId xmlns:a16="http://schemas.microsoft.com/office/drawing/2014/main" id="{1A2D6965-B7F7-0044-B485-FBB1209E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7168" y="9154070"/>
            <a:ext cx="590828" cy="586026"/>
          </a:xfrm>
          <a:custGeom>
            <a:avLst/>
            <a:gdLst>
              <a:gd name="T0" fmla="*/ 535 w 544"/>
              <a:gd name="T1" fmla="*/ 0 h 536"/>
              <a:gd name="T2" fmla="*/ 526 w 544"/>
              <a:gd name="T3" fmla="*/ 0 h 536"/>
              <a:gd name="T4" fmla="*/ 243 w 544"/>
              <a:gd name="T5" fmla="*/ 178 h 536"/>
              <a:gd name="T6" fmla="*/ 97 w 544"/>
              <a:gd name="T7" fmla="*/ 243 h 536"/>
              <a:gd name="T8" fmla="*/ 49 w 544"/>
              <a:gd name="T9" fmla="*/ 292 h 536"/>
              <a:gd name="T10" fmla="*/ 49 w 544"/>
              <a:gd name="T11" fmla="*/ 308 h 536"/>
              <a:gd name="T12" fmla="*/ 154 w 544"/>
              <a:gd name="T13" fmla="*/ 308 h 536"/>
              <a:gd name="T14" fmla="*/ 154 w 544"/>
              <a:gd name="T15" fmla="*/ 324 h 536"/>
              <a:gd name="T16" fmla="*/ 114 w 544"/>
              <a:gd name="T17" fmla="*/ 340 h 536"/>
              <a:gd name="T18" fmla="*/ 33 w 544"/>
              <a:gd name="T19" fmla="*/ 429 h 536"/>
              <a:gd name="T20" fmla="*/ 41 w 544"/>
              <a:gd name="T21" fmla="*/ 535 h 536"/>
              <a:gd name="T22" fmla="*/ 187 w 544"/>
              <a:gd name="T23" fmla="*/ 453 h 536"/>
              <a:gd name="T24" fmla="*/ 211 w 544"/>
              <a:gd name="T25" fmla="*/ 389 h 536"/>
              <a:gd name="T26" fmla="*/ 227 w 544"/>
              <a:gd name="T27" fmla="*/ 373 h 536"/>
              <a:gd name="T28" fmla="*/ 227 w 544"/>
              <a:gd name="T29" fmla="*/ 486 h 536"/>
              <a:gd name="T30" fmla="*/ 235 w 544"/>
              <a:gd name="T31" fmla="*/ 494 h 536"/>
              <a:gd name="T32" fmla="*/ 292 w 544"/>
              <a:gd name="T33" fmla="*/ 445 h 536"/>
              <a:gd name="T34" fmla="*/ 340 w 544"/>
              <a:gd name="T35" fmla="*/ 324 h 536"/>
              <a:gd name="T36" fmla="*/ 535 w 544"/>
              <a:gd name="T37" fmla="*/ 24 h 536"/>
              <a:gd name="T38" fmla="*/ 535 w 544"/>
              <a:gd name="T39" fmla="*/ 0 h 536"/>
              <a:gd name="T40" fmla="*/ 154 w 544"/>
              <a:gd name="T41" fmla="*/ 275 h 536"/>
              <a:gd name="T42" fmla="*/ 114 w 544"/>
              <a:gd name="T43" fmla="*/ 267 h 536"/>
              <a:gd name="T44" fmla="*/ 154 w 544"/>
              <a:gd name="T45" fmla="*/ 275 h 536"/>
              <a:gd name="T46" fmla="*/ 170 w 544"/>
              <a:gd name="T47" fmla="*/ 413 h 536"/>
              <a:gd name="T48" fmla="*/ 97 w 544"/>
              <a:gd name="T49" fmla="*/ 470 h 536"/>
              <a:gd name="T50" fmla="*/ 73 w 544"/>
              <a:gd name="T51" fmla="*/ 445 h 536"/>
              <a:gd name="T52" fmla="*/ 130 w 544"/>
              <a:gd name="T53" fmla="*/ 373 h 536"/>
              <a:gd name="T54" fmla="*/ 154 w 544"/>
              <a:gd name="T55" fmla="*/ 373 h 536"/>
              <a:gd name="T56" fmla="*/ 138 w 544"/>
              <a:gd name="T57" fmla="*/ 405 h 536"/>
              <a:gd name="T58" fmla="*/ 170 w 544"/>
              <a:gd name="T59" fmla="*/ 389 h 536"/>
              <a:gd name="T60" fmla="*/ 276 w 544"/>
              <a:gd name="T61" fmla="*/ 429 h 536"/>
              <a:gd name="T62" fmla="*/ 259 w 544"/>
              <a:gd name="T63" fmla="*/ 445 h 536"/>
              <a:gd name="T64" fmla="*/ 300 w 544"/>
              <a:gd name="T65" fmla="*/ 348 h 536"/>
              <a:gd name="T66" fmla="*/ 340 w 544"/>
              <a:gd name="T67" fmla="*/ 292 h 536"/>
              <a:gd name="T68" fmla="*/ 251 w 544"/>
              <a:gd name="T69" fmla="*/ 365 h 536"/>
              <a:gd name="T70" fmla="*/ 284 w 544"/>
              <a:gd name="T71" fmla="*/ 275 h 536"/>
              <a:gd name="T72" fmla="*/ 267 w 544"/>
              <a:gd name="T73" fmla="*/ 259 h 536"/>
              <a:gd name="T74" fmla="*/ 178 w 544"/>
              <a:gd name="T75" fmla="*/ 292 h 536"/>
              <a:gd name="T76" fmla="*/ 510 w 544"/>
              <a:gd name="T77" fmla="*/ 33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4" h="536">
                <a:moveTo>
                  <a:pt x="535" y="0"/>
                </a:moveTo>
                <a:lnTo>
                  <a:pt x="535" y="0"/>
                </a:lnTo>
                <a:lnTo>
                  <a:pt x="535" y="0"/>
                </a:lnTo>
                <a:lnTo>
                  <a:pt x="526" y="0"/>
                </a:lnTo>
                <a:cubicBezTo>
                  <a:pt x="502" y="8"/>
                  <a:pt x="502" y="8"/>
                  <a:pt x="502" y="8"/>
                </a:cubicBezTo>
                <a:cubicBezTo>
                  <a:pt x="397" y="41"/>
                  <a:pt x="308" y="97"/>
                  <a:pt x="243" y="178"/>
                </a:cubicBezTo>
                <a:cubicBezTo>
                  <a:pt x="219" y="203"/>
                  <a:pt x="219" y="203"/>
                  <a:pt x="219" y="203"/>
                </a:cubicBezTo>
                <a:cubicBezTo>
                  <a:pt x="97" y="243"/>
                  <a:pt x="97" y="243"/>
                  <a:pt x="97" y="243"/>
                </a:cubicBezTo>
                <a:cubicBezTo>
                  <a:pt x="97" y="243"/>
                  <a:pt x="97" y="243"/>
                  <a:pt x="97" y="251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0"/>
                  <a:pt x="49" y="300"/>
                  <a:pt x="49" y="308"/>
                </a:cubicBezTo>
                <a:lnTo>
                  <a:pt x="49" y="308"/>
                </a:lnTo>
                <a:cubicBezTo>
                  <a:pt x="49" y="316"/>
                  <a:pt x="57" y="316"/>
                  <a:pt x="57" y="316"/>
                </a:cubicBezTo>
                <a:cubicBezTo>
                  <a:pt x="154" y="308"/>
                  <a:pt x="154" y="308"/>
                  <a:pt x="154" y="308"/>
                </a:cubicBezTo>
                <a:cubicBezTo>
                  <a:pt x="170" y="316"/>
                  <a:pt x="170" y="316"/>
                  <a:pt x="170" y="316"/>
                </a:cubicBezTo>
                <a:cubicBezTo>
                  <a:pt x="154" y="324"/>
                  <a:pt x="154" y="324"/>
                  <a:pt x="154" y="324"/>
                </a:cubicBezTo>
                <a:lnTo>
                  <a:pt x="154" y="332"/>
                </a:lnTo>
                <a:cubicBezTo>
                  <a:pt x="138" y="332"/>
                  <a:pt x="130" y="332"/>
                  <a:pt x="114" y="340"/>
                </a:cubicBezTo>
                <a:cubicBezTo>
                  <a:pt x="105" y="340"/>
                  <a:pt x="97" y="348"/>
                  <a:pt x="89" y="356"/>
                </a:cubicBezTo>
                <a:cubicBezTo>
                  <a:pt x="81" y="365"/>
                  <a:pt x="57" y="397"/>
                  <a:pt x="33" y="429"/>
                </a:cubicBezTo>
                <a:cubicBezTo>
                  <a:pt x="8" y="478"/>
                  <a:pt x="0" y="510"/>
                  <a:pt x="17" y="526"/>
                </a:cubicBezTo>
                <a:cubicBezTo>
                  <a:pt x="17" y="535"/>
                  <a:pt x="25" y="535"/>
                  <a:pt x="41" y="535"/>
                </a:cubicBezTo>
                <a:cubicBezTo>
                  <a:pt x="57" y="535"/>
                  <a:pt x="81" y="526"/>
                  <a:pt x="114" y="510"/>
                </a:cubicBezTo>
                <a:cubicBezTo>
                  <a:pt x="146" y="486"/>
                  <a:pt x="178" y="462"/>
                  <a:pt x="187" y="453"/>
                </a:cubicBezTo>
                <a:cubicBezTo>
                  <a:pt x="195" y="445"/>
                  <a:pt x="203" y="437"/>
                  <a:pt x="203" y="429"/>
                </a:cubicBezTo>
                <a:cubicBezTo>
                  <a:pt x="211" y="413"/>
                  <a:pt x="211" y="397"/>
                  <a:pt x="211" y="389"/>
                </a:cubicBezTo>
                <a:cubicBezTo>
                  <a:pt x="211" y="389"/>
                  <a:pt x="211" y="389"/>
                  <a:pt x="219" y="381"/>
                </a:cubicBezTo>
                <a:cubicBezTo>
                  <a:pt x="227" y="373"/>
                  <a:pt x="227" y="373"/>
                  <a:pt x="227" y="373"/>
                </a:cubicBezTo>
                <a:cubicBezTo>
                  <a:pt x="235" y="389"/>
                  <a:pt x="235" y="389"/>
                  <a:pt x="235" y="389"/>
                </a:cubicBezTo>
                <a:cubicBezTo>
                  <a:pt x="227" y="486"/>
                  <a:pt x="227" y="486"/>
                  <a:pt x="227" y="486"/>
                </a:cubicBezTo>
                <a:lnTo>
                  <a:pt x="227" y="494"/>
                </a:lnTo>
                <a:cubicBezTo>
                  <a:pt x="235" y="494"/>
                  <a:pt x="235" y="494"/>
                  <a:pt x="235" y="494"/>
                </a:cubicBezTo>
                <a:cubicBezTo>
                  <a:pt x="243" y="494"/>
                  <a:pt x="243" y="494"/>
                  <a:pt x="251" y="494"/>
                </a:cubicBezTo>
                <a:cubicBezTo>
                  <a:pt x="292" y="445"/>
                  <a:pt x="292" y="445"/>
                  <a:pt x="292" y="445"/>
                </a:cubicBezTo>
                <a:cubicBezTo>
                  <a:pt x="300" y="445"/>
                  <a:pt x="300" y="445"/>
                  <a:pt x="300" y="445"/>
                </a:cubicBezTo>
                <a:cubicBezTo>
                  <a:pt x="340" y="324"/>
                  <a:pt x="340" y="324"/>
                  <a:pt x="340" y="324"/>
                </a:cubicBezTo>
                <a:cubicBezTo>
                  <a:pt x="356" y="308"/>
                  <a:pt x="356" y="308"/>
                  <a:pt x="356" y="308"/>
                </a:cubicBezTo>
                <a:cubicBezTo>
                  <a:pt x="446" y="235"/>
                  <a:pt x="502" y="138"/>
                  <a:pt x="535" y="24"/>
                </a:cubicBezTo>
                <a:cubicBezTo>
                  <a:pt x="543" y="16"/>
                  <a:pt x="543" y="16"/>
                  <a:pt x="543" y="16"/>
                </a:cubicBezTo>
                <a:cubicBezTo>
                  <a:pt x="543" y="8"/>
                  <a:pt x="543" y="8"/>
                  <a:pt x="535" y="0"/>
                </a:cubicBezTo>
                <a:close/>
                <a:moveTo>
                  <a:pt x="154" y="275"/>
                </a:moveTo>
                <a:lnTo>
                  <a:pt x="154" y="275"/>
                </a:lnTo>
                <a:cubicBezTo>
                  <a:pt x="97" y="284"/>
                  <a:pt x="97" y="284"/>
                  <a:pt x="97" y="284"/>
                </a:cubicBezTo>
                <a:cubicBezTo>
                  <a:pt x="114" y="267"/>
                  <a:pt x="114" y="267"/>
                  <a:pt x="114" y="267"/>
                </a:cubicBezTo>
                <a:cubicBezTo>
                  <a:pt x="187" y="243"/>
                  <a:pt x="187" y="243"/>
                  <a:pt x="187" y="243"/>
                </a:cubicBezTo>
                <a:lnTo>
                  <a:pt x="154" y="275"/>
                </a:lnTo>
                <a:close/>
                <a:moveTo>
                  <a:pt x="170" y="413"/>
                </a:moveTo>
                <a:lnTo>
                  <a:pt x="170" y="413"/>
                </a:lnTo>
                <a:cubicBezTo>
                  <a:pt x="170" y="421"/>
                  <a:pt x="162" y="421"/>
                  <a:pt x="162" y="429"/>
                </a:cubicBezTo>
                <a:cubicBezTo>
                  <a:pt x="154" y="437"/>
                  <a:pt x="130" y="453"/>
                  <a:pt x="97" y="470"/>
                </a:cubicBezTo>
                <a:cubicBezTo>
                  <a:pt x="65" y="494"/>
                  <a:pt x="49" y="494"/>
                  <a:pt x="41" y="494"/>
                </a:cubicBezTo>
                <a:cubicBezTo>
                  <a:pt x="49" y="486"/>
                  <a:pt x="49" y="470"/>
                  <a:pt x="73" y="445"/>
                </a:cubicBezTo>
                <a:cubicBezTo>
                  <a:pt x="89" y="413"/>
                  <a:pt x="105" y="389"/>
                  <a:pt x="114" y="381"/>
                </a:cubicBezTo>
                <a:cubicBezTo>
                  <a:pt x="122" y="381"/>
                  <a:pt x="122" y="373"/>
                  <a:pt x="130" y="373"/>
                </a:cubicBezTo>
                <a:lnTo>
                  <a:pt x="138" y="373"/>
                </a:lnTo>
                <a:cubicBezTo>
                  <a:pt x="146" y="373"/>
                  <a:pt x="146" y="373"/>
                  <a:pt x="154" y="373"/>
                </a:cubicBezTo>
                <a:cubicBezTo>
                  <a:pt x="138" y="381"/>
                  <a:pt x="138" y="381"/>
                  <a:pt x="138" y="381"/>
                </a:cubicBezTo>
                <a:cubicBezTo>
                  <a:pt x="138" y="389"/>
                  <a:pt x="138" y="397"/>
                  <a:pt x="138" y="405"/>
                </a:cubicBezTo>
                <a:cubicBezTo>
                  <a:pt x="146" y="405"/>
                  <a:pt x="154" y="405"/>
                  <a:pt x="154" y="405"/>
                </a:cubicBezTo>
                <a:cubicBezTo>
                  <a:pt x="170" y="389"/>
                  <a:pt x="170" y="389"/>
                  <a:pt x="170" y="389"/>
                </a:cubicBezTo>
                <a:cubicBezTo>
                  <a:pt x="170" y="397"/>
                  <a:pt x="170" y="405"/>
                  <a:pt x="170" y="413"/>
                </a:cubicBezTo>
                <a:close/>
                <a:moveTo>
                  <a:pt x="276" y="429"/>
                </a:moveTo>
                <a:lnTo>
                  <a:pt x="276" y="429"/>
                </a:lnTo>
                <a:cubicBezTo>
                  <a:pt x="259" y="445"/>
                  <a:pt x="259" y="445"/>
                  <a:pt x="259" y="445"/>
                </a:cubicBezTo>
                <a:cubicBezTo>
                  <a:pt x="267" y="381"/>
                  <a:pt x="267" y="381"/>
                  <a:pt x="267" y="381"/>
                </a:cubicBezTo>
                <a:cubicBezTo>
                  <a:pt x="300" y="348"/>
                  <a:pt x="300" y="348"/>
                  <a:pt x="300" y="348"/>
                </a:cubicBezTo>
                <a:lnTo>
                  <a:pt x="276" y="429"/>
                </a:lnTo>
                <a:close/>
                <a:moveTo>
                  <a:pt x="340" y="292"/>
                </a:moveTo>
                <a:lnTo>
                  <a:pt x="340" y="292"/>
                </a:lnTo>
                <a:cubicBezTo>
                  <a:pt x="251" y="365"/>
                  <a:pt x="251" y="365"/>
                  <a:pt x="251" y="365"/>
                </a:cubicBezTo>
                <a:cubicBezTo>
                  <a:pt x="227" y="332"/>
                  <a:pt x="227" y="332"/>
                  <a:pt x="227" y="332"/>
                </a:cubicBezTo>
                <a:cubicBezTo>
                  <a:pt x="284" y="275"/>
                  <a:pt x="284" y="275"/>
                  <a:pt x="284" y="275"/>
                </a:cubicBezTo>
                <a:cubicBezTo>
                  <a:pt x="292" y="267"/>
                  <a:pt x="292" y="259"/>
                  <a:pt x="284" y="259"/>
                </a:cubicBezTo>
                <a:cubicBezTo>
                  <a:pt x="276" y="251"/>
                  <a:pt x="267" y="251"/>
                  <a:pt x="267" y="259"/>
                </a:cubicBezTo>
                <a:cubicBezTo>
                  <a:pt x="203" y="316"/>
                  <a:pt x="203" y="316"/>
                  <a:pt x="203" y="316"/>
                </a:cubicBezTo>
                <a:cubicBezTo>
                  <a:pt x="178" y="292"/>
                  <a:pt x="178" y="292"/>
                  <a:pt x="178" y="292"/>
                </a:cubicBezTo>
                <a:cubicBezTo>
                  <a:pt x="267" y="194"/>
                  <a:pt x="267" y="194"/>
                  <a:pt x="267" y="194"/>
                </a:cubicBezTo>
                <a:cubicBezTo>
                  <a:pt x="324" y="122"/>
                  <a:pt x="405" y="65"/>
                  <a:pt x="510" y="33"/>
                </a:cubicBezTo>
                <a:cubicBezTo>
                  <a:pt x="478" y="138"/>
                  <a:pt x="421" y="219"/>
                  <a:pt x="340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26">
            <a:extLst>
              <a:ext uri="{FF2B5EF4-FFF2-40B4-BE49-F238E27FC236}">
                <a16:creationId xmlns:a16="http://schemas.microsoft.com/office/drawing/2014/main" id="{549A64AB-0368-944C-A577-345E19AC7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857" y="9250140"/>
            <a:ext cx="100875" cy="96070"/>
          </a:xfrm>
          <a:custGeom>
            <a:avLst/>
            <a:gdLst>
              <a:gd name="T0" fmla="*/ 74 w 91"/>
              <a:gd name="T1" fmla="*/ 73 h 90"/>
              <a:gd name="T2" fmla="*/ 74 w 91"/>
              <a:gd name="T3" fmla="*/ 73 h 90"/>
              <a:gd name="T4" fmla="*/ 74 w 91"/>
              <a:gd name="T5" fmla="*/ 17 h 90"/>
              <a:gd name="T6" fmla="*/ 17 w 91"/>
              <a:gd name="T7" fmla="*/ 17 h 90"/>
              <a:gd name="T8" fmla="*/ 17 w 91"/>
              <a:gd name="T9" fmla="*/ 73 h 90"/>
              <a:gd name="T10" fmla="*/ 74 w 91"/>
              <a:gd name="T11" fmla="*/ 73 h 90"/>
              <a:gd name="T12" fmla="*/ 33 w 91"/>
              <a:gd name="T13" fmla="*/ 33 h 90"/>
              <a:gd name="T14" fmla="*/ 33 w 91"/>
              <a:gd name="T15" fmla="*/ 33 h 90"/>
              <a:gd name="T16" fmla="*/ 57 w 91"/>
              <a:gd name="T17" fmla="*/ 33 h 90"/>
              <a:gd name="T18" fmla="*/ 57 w 91"/>
              <a:gd name="T19" fmla="*/ 49 h 90"/>
              <a:gd name="T20" fmla="*/ 33 w 91"/>
              <a:gd name="T21" fmla="*/ 49 h 90"/>
              <a:gd name="T22" fmla="*/ 33 w 91"/>
              <a:gd name="T23" fmla="*/ 3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0">
                <a:moveTo>
                  <a:pt x="74" y="73"/>
                </a:moveTo>
                <a:lnTo>
                  <a:pt x="74" y="73"/>
                </a:lnTo>
                <a:cubicBezTo>
                  <a:pt x="90" y="57"/>
                  <a:pt x="90" y="33"/>
                  <a:pt x="74" y="17"/>
                </a:cubicBezTo>
                <a:cubicBezTo>
                  <a:pt x="57" y="0"/>
                  <a:pt x="33" y="0"/>
                  <a:pt x="17" y="17"/>
                </a:cubicBezTo>
                <a:cubicBezTo>
                  <a:pt x="0" y="33"/>
                  <a:pt x="0" y="57"/>
                  <a:pt x="17" y="73"/>
                </a:cubicBezTo>
                <a:cubicBezTo>
                  <a:pt x="33" y="89"/>
                  <a:pt x="57" y="89"/>
                  <a:pt x="74" y="73"/>
                </a:cubicBezTo>
                <a:close/>
                <a:moveTo>
                  <a:pt x="33" y="33"/>
                </a:moveTo>
                <a:lnTo>
                  <a:pt x="33" y="33"/>
                </a:lnTo>
                <a:cubicBezTo>
                  <a:pt x="41" y="33"/>
                  <a:pt x="49" y="33"/>
                  <a:pt x="57" y="33"/>
                </a:cubicBezTo>
                <a:cubicBezTo>
                  <a:pt x="57" y="41"/>
                  <a:pt x="57" y="49"/>
                  <a:pt x="57" y="49"/>
                </a:cubicBezTo>
                <a:cubicBezTo>
                  <a:pt x="49" y="57"/>
                  <a:pt x="41" y="57"/>
                  <a:pt x="33" y="49"/>
                </a:cubicBezTo>
                <a:cubicBezTo>
                  <a:pt x="33" y="49"/>
                  <a:pt x="33" y="41"/>
                  <a:pt x="33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27">
            <a:extLst>
              <a:ext uri="{FF2B5EF4-FFF2-40B4-BE49-F238E27FC236}">
                <a16:creationId xmlns:a16="http://schemas.microsoft.com/office/drawing/2014/main" id="{282FED4E-B486-9B40-84DC-82A1C484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9437" y="5133544"/>
            <a:ext cx="206552" cy="696508"/>
          </a:xfrm>
          <a:custGeom>
            <a:avLst/>
            <a:gdLst>
              <a:gd name="T0" fmla="*/ 17 w 188"/>
              <a:gd name="T1" fmla="*/ 640 h 641"/>
              <a:gd name="T2" fmla="*/ 17 w 188"/>
              <a:gd name="T3" fmla="*/ 640 h 641"/>
              <a:gd name="T4" fmla="*/ 8 w 188"/>
              <a:gd name="T5" fmla="*/ 640 h 641"/>
              <a:gd name="T6" fmla="*/ 0 w 188"/>
              <a:gd name="T7" fmla="*/ 624 h 641"/>
              <a:gd name="T8" fmla="*/ 0 w 188"/>
              <a:gd name="T9" fmla="*/ 16 h 641"/>
              <a:gd name="T10" fmla="*/ 17 w 188"/>
              <a:gd name="T11" fmla="*/ 0 h 641"/>
              <a:gd name="T12" fmla="*/ 33 w 188"/>
              <a:gd name="T13" fmla="*/ 16 h 641"/>
              <a:gd name="T14" fmla="*/ 33 w 188"/>
              <a:gd name="T15" fmla="*/ 591 h 641"/>
              <a:gd name="T16" fmla="*/ 154 w 188"/>
              <a:gd name="T17" fmla="*/ 461 h 641"/>
              <a:gd name="T18" fmla="*/ 179 w 188"/>
              <a:gd name="T19" fmla="*/ 461 h 641"/>
              <a:gd name="T20" fmla="*/ 179 w 188"/>
              <a:gd name="T21" fmla="*/ 478 h 641"/>
              <a:gd name="T22" fmla="*/ 25 w 188"/>
              <a:gd name="T23" fmla="*/ 632 h 641"/>
              <a:gd name="T24" fmla="*/ 17 w 188"/>
              <a:gd name="T25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" h="641">
                <a:moveTo>
                  <a:pt x="17" y="640"/>
                </a:moveTo>
                <a:lnTo>
                  <a:pt x="17" y="640"/>
                </a:lnTo>
                <a:lnTo>
                  <a:pt x="8" y="640"/>
                </a:lnTo>
                <a:cubicBezTo>
                  <a:pt x="0" y="632"/>
                  <a:pt x="0" y="632"/>
                  <a:pt x="0" y="62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591"/>
                  <a:pt x="33" y="591"/>
                  <a:pt x="33" y="591"/>
                </a:cubicBezTo>
                <a:cubicBezTo>
                  <a:pt x="154" y="461"/>
                  <a:pt x="154" y="461"/>
                  <a:pt x="154" y="461"/>
                </a:cubicBezTo>
                <a:cubicBezTo>
                  <a:pt x="162" y="453"/>
                  <a:pt x="170" y="453"/>
                  <a:pt x="179" y="461"/>
                </a:cubicBezTo>
                <a:cubicBezTo>
                  <a:pt x="187" y="470"/>
                  <a:pt x="187" y="478"/>
                  <a:pt x="179" y="478"/>
                </a:cubicBezTo>
                <a:cubicBezTo>
                  <a:pt x="25" y="632"/>
                  <a:pt x="25" y="632"/>
                  <a:pt x="25" y="632"/>
                </a:cubicBezTo>
                <a:cubicBezTo>
                  <a:pt x="25" y="640"/>
                  <a:pt x="17" y="640"/>
                  <a:pt x="17" y="6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28">
            <a:extLst>
              <a:ext uri="{FF2B5EF4-FFF2-40B4-BE49-F238E27FC236}">
                <a16:creationId xmlns:a16="http://schemas.microsoft.com/office/drawing/2014/main" id="{C211E4FA-1688-2E45-AB13-7F3CE4DC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219" y="5162365"/>
            <a:ext cx="422707" cy="417905"/>
          </a:xfrm>
          <a:custGeom>
            <a:avLst/>
            <a:gdLst>
              <a:gd name="T0" fmla="*/ 381 w 390"/>
              <a:gd name="T1" fmla="*/ 0 h 382"/>
              <a:gd name="T2" fmla="*/ 373 w 390"/>
              <a:gd name="T3" fmla="*/ 0 h 382"/>
              <a:gd name="T4" fmla="*/ 170 w 390"/>
              <a:gd name="T5" fmla="*/ 122 h 382"/>
              <a:gd name="T6" fmla="*/ 73 w 390"/>
              <a:gd name="T7" fmla="*/ 179 h 382"/>
              <a:gd name="T8" fmla="*/ 32 w 390"/>
              <a:gd name="T9" fmla="*/ 211 h 382"/>
              <a:gd name="T10" fmla="*/ 32 w 390"/>
              <a:gd name="T11" fmla="*/ 227 h 382"/>
              <a:gd name="T12" fmla="*/ 113 w 390"/>
              <a:gd name="T13" fmla="*/ 219 h 382"/>
              <a:gd name="T14" fmla="*/ 113 w 390"/>
              <a:gd name="T15" fmla="*/ 235 h 382"/>
              <a:gd name="T16" fmla="*/ 81 w 390"/>
              <a:gd name="T17" fmla="*/ 243 h 382"/>
              <a:gd name="T18" fmla="*/ 24 w 390"/>
              <a:gd name="T19" fmla="*/ 308 h 382"/>
              <a:gd name="T20" fmla="*/ 24 w 390"/>
              <a:gd name="T21" fmla="*/ 381 h 382"/>
              <a:gd name="T22" fmla="*/ 138 w 390"/>
              <a:gd name="T23" fmla="*/ 324 h 382"/>
              <a:gd name="T24" fmla="*/ 146 w 390"/>
              <a:gd name="T25" fmla="*/ 276 h 382"/>
              <a:gd name="T26" fmla="*/ 162 w 390"/>
              <a:gd name="T27" fmla="*/ 267 h 382"/>
              <a:gd name="T28" fmla="*/ 162 w 390"/>
              <a:gd name="T29" fmla="*/ 349 h 382"/>
              <a:gd name="T30" fmla="*/ 170 w 390"/>
              <a:gd name="T31" fmla="*/ 357 h 382"/>
              <a:gd name="T32" fmla="*/ 211 w 390"/>
              <a:gd name="T33" fmla="*/ 324 h 382"/>
              <a:gd name="T34" fmla="*/ 243 w 390"/>
              <a:gd name="T35" fmla="*/ 227 h 382"/>
              <a:gd name="T36" fmla="*/ 381 w 390"/>
              <a:gd name="T37" fmla="*/ 17 h 382"/>
              <a:gd name="T38" fmla="*/ 381 w 390"/>
              <a:gd name="T39" fmla="*/ 0 h 382"/>
              <a:gd name="T40" fmla="*/ 113 w 390"/>
              <a:gd name="T41" fmla="*/ 203 h 382"/>
              <a:gd name="T42" fmla="*/ 81 w 390"/>
              <a:gd name="T43" fmla="*/ 195 h 382"/>
              <a:gd name="T44" fmla="*/ 113 w 390"/>
              <a:gd name="T45" fmla="*/ 203 h 382"/>
              <a:gd name="T46" fmla="*/ 122 w 390"/>
              <a:gd name="T47" fmla="*/ 300 h 382"/>
              <a:gd name="T48" fmla="*/ 73 w 390"/>
              <a:gd name="T49" fmla="*/ 341 h 382"/>
              <a:gd name="T50" fmla="*/ 49 w 390"/>
              <a:gd name="T51" fmla="*/ 316 h 382"/>
              <a:gd name="T52" fmla="*/ 89 w 390"/>
              <a:gd name="T53" fmla="*/ 267 h 382"/>
              <a:gd name="T54" fmla="*/ 105 w 390"/>
              <a:gd name="T55" fmla="*/ 267 h 382"/>
              <a:gd name="T56" fmla="*/ 97 w 390"/>
              <a:gd name="T57" fmla="*/ 292 h 382"/>
              <a:gd name="T58" fmla="*/ 122 w 390"/>
              <a:gd name="T59" fmla="*/ 276 h 382"/>
              <a:gd name="T60" fmla="*/ 194 w 390"/>
              <a:gd name="T61" fmla="*/ 308 h 382"/>
              <a:gd name="T62" fmla="*/ 186 w 390"/>
              <a:gd name="T63" fmla="*/ 324 h 382"/>
              <a:gd name="T64" fmla="*/ 211 w 390"/>
              <a:gd name="T65" fmla="*/ 251 h 382"/>
              <a:gd name="T66" fmla="*/ 243 w 390"/>
              <a:gd name="T67" fmla="*/ 203 h 382"/>
              <a:gd name="T68" fmla="*/ 178 w 390"/>
              <a:gd name="T69" fmla="*/ 259 h 382"/>
              <a:gd name="T70" fmla="*/ 202 w 390"/>
              <a:gd name="T71" fmla="*/ 195 h 382"/>
              <a:gd name="T72" fmla="*/ 186 w 390"/>
              <a:gd name="T73" fmla="*/ 187 h 382"/>
              <a:gd name="T74" fmla="*/ 130 w 390"/>
              <a:gd name="T75" fmla="*/ 211 h 382"/>
              <a:gd name="T76" fmla="*/ 364 w 390"/>
              <a:gd name="T77" fmla="*/ 25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0" h="382">
                <a:moveTo>
                  <a:pt x="381" y="0"/>
                </a:moveTo>
                <a:lnTo>
                  <a:pt x="381" y="0"/>
                </a:lnTo>
                <a:lnTo>
                  <a:pt x="381" y="0"/>
                </a:lnTo>
                <a:cubicBezTo>
                  <a:pt x="381" y="0"/>
                  <a:pt x="381" y="0"/>
                  <a:pt x="373" y="0"/>
                </a:cubicBezTo>
                <a:cubicBezTo>
                  <a:pt x="356" y="8"/>
                  <a:pt x="356" y="8"/>
                  <a:pt x="356" y="8"/>
                </a:cubicBezTo>
                <a:cubicBezTo>
                  <a:pt x="283" y="33"/>
                  <a:pt x="219" y="73"/>
                  <a:pt x="170" y="122"/>
                </a:cubicBezTo>
                <a:cubicBezTo>
                  <a:pt x="154" y="146"/>
                  <a:pt x="154" y="146"/>
                  <a:pt x="154" y="146"/>
                </a:cubicBezTo>
                <a:cubicBezTo>
                  <a:pt x="73" y="179"/>
                  <a:pt x="73" y="179"/>
                  <a:pt x="73" y="179"/>
                </a:cubicBezTo>
                <a:lnTo>
                  <a:pt x="65" y="179"/>
                </a:lnTo>
                <a:cubicBezTo>
                  <a:pt x="32" y="211"/>
                  <a:pt x="32" y="211"/>
                  <a:pt x="32" y="211"/>
                </a:cubicBezTo>
                <a:lnTo>
                  <a:pt x="32" y="219"/>
                </a:lnTo>
                <a:lnTo>
                  <a:pt x="32" y="227"/>
                </a:lnTo>
                <a:cubicBezTo>
                  <a:pt x="40" y="227"/>
                  <a:pt x="40" y="227"/>
                  <a:pt x="40" y="227"/>
                </a:cubicBezTo>
                <a:cubicBezTo>
                  <a:pt x="113" y="219"/>
                  <a:pt x="113" y="219"/>
                  <a:pt x="113" y="219"/>
                </a:cubicBezTo>
                <a:cubicBezTo>
                  <a:pt x="122" y="227"/>
                  <a:pt x="122" y="227"/>
                  <a:pt x="122" y="227"/>
                </a:cubicBezTo>
                <a:cubicBezTo>
                  <a:pt x="113" y="235"/>
                  <a:pt x="113" y="235"/>
                  <a:pt x="113" y="235"/>
                </a:cubicBezTo>
                <a:cubicBezTo>
                  <a:pt x="113" y="235"/>
                  <a:pt x="105" y="235"/>
                  <a:pt x="105" y="243"/>
                </a:cubicBezTo>
                <a:cubicBezTo>
                  <a:pt x="97" y="235"/>
                  <a:pt x="89" y="235"/>
                  <a:pt x="81" y="243"/>
                </a:cubicBezTo>
                <a:cubicBezTo>
                  <a:pt x="73" y="243"/>
                  <a:pt x="65" y="251"/>
                  <a:pt x="65" y="251"/>
                </a:cubicBezTo>
                <a:cubicBezTo>
                  <a:pt x="57" y="259"/>
                  <a:pt x="40" y="284"/>
                  <a:pt x="24" y="308"/>
                </a:cubicBezTo>
                <a:cubicBezTo>
                  <a:pt x="0" y="349"/>
                  <a:pt x="0" y="365"/>
                  <a:pt x="8" y="381"/>
                </a:cubicBezTo>
                <a:cubicBezTo>
                  <a:pt x="16" y="381"/>
                  <a:pt x="16" y="381"/>
                  <a:pt x="24" y="381"/>
                </a:cubicBezTo>
                <a:cubicBezTo>
                  <a:pt x="40" y="381"/>
                  <a:pt x="57" y="381"/>
                  <a:pt x="81" y="365"/>
                </a:cubicBezTo>
                <a:cubicBezTo>
                  <a:pt x="105" y="349"/>
                  <a:pt x="130" y="332"/>
                  <a:pt x="138" y="324"/>
                </a:cubicBezTo>
                <a:cubicBezTo>
                  <a:pt x="138" y="316"/>
                  <a:pt x="146" y="316"/>
                  <a:pt x="146" y="308"/>
                </a:cubicBezTo>
                <a:cubicBezTo>
                  <a:pt x="146" y="300"/>
                  <a:pt x="154" y="284"/>
                  <a:pt x="146" y="276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162" y="267"/>
                  <a:pt x="162" y="267"/>
                  <a:pt x="162" y="267"/>
                </a:cubicBezTo>
                <a:cubicBezTo>
                  <a:pt x="170" y="276"/>
                  <a:pt x="170" y="276"/>
                  <a:pt x="170" y="276"/>
                </a:cubicBezTo>
                <a:cubicBezTo>
                  <a:pt x="162" y="349"/>
                  <a:pt x="162" y="349"/>
                  <a:pt x="162" y="349"/>
                </a:cubicBezTo>
                <a:cubicBezTo>
                  <a:pt x="162" y="349"/>
                  <a:pt x="162" y="349"/>
                  <a:pt x="162" y="357"/>
                </a:cubicBezTo>
                <a:lnTo>
                  <a:pt x="170" y="357"/>
                </a:lnTo>
                <a:lnTo>
                  <a:pt x="178" y="357"/>
                </a:lnTo>
                <a:cubicBezTo>
                  <a:pt x="211" y="324"/>
                  <a:pt x="211" y="324"/>
                  <a:pt x="211" y="324"/>
                </a:cubicBezTo>
                <a:cubicBezTo>
                  <a:pt x="211" y="316"/>
                  <a:pt x="211" y="316"/>
                  <a:pt x="211" y="316"/>
                </a:cubicBezTo>
                <a:cubicBezTo>
                  <a:pt x="243" y="227"/>
                  <a:pt x="243" y="227"/>
                  <a:pt x="243" y="227"/>
                </a:cubicBezTo>
                <a:cubicBezTo>
                  <a:pt x="251" y="219"/>
                  <a:pt x="251" y="219"/>
                  <a:pt x="251" y="219"/>
                </a:cubicBezTo>
                <a:cubicBezTo>
                  <a:pt x="316" y="170"/>
                  <a:pt x="356" y="98"/>
                  <a:pt x="381" y="17"/>
                </a:cubicBezTo>
                <a:cubicBezTo>
                  <a:pt x="389" y="17"/>
                  <a:pt x="389" y="17"/>
                  <a:pt x="389" y="17"/>
                </a:cubicBezTo>
                <a:cubicBezTo>
                  <a:pt x="389" y="8"/>
                  <a:pt x="389" y="8"/>
                  <a:pt x="381" y="0"/>
                </a:cubicBezTo>
                <a:close/>
                <a:moveTo>
                  <a:pt x="113" y="203"/>
                </a:moveTo>
                <a:lnTo>
                  <a:pt x="113" y="203"/>
                </a:lnTo>
                <a:cubicBezTo>
                  <a:pt x="65" y="203"/>
                  <a:pt x="65" y="203"/>
                  <a:pt x="65" y="203"/>
                </a:cubicBezTo>
                <a:cubicBezTo>
                  <a:pt x="81" y="195"/>
                  <a:pt x="81" y="195"/>
                  <a:pt x="81" y="195"/>
                </a:cubicBezTo>
                <a:cubicBezTo>
                  <a:pt x="130" y="179"/>
                  <a:pt x="130" y="179"/>
                  <a:pt x="130" y="179"/>
                </a:cubicBezTo>
                <a:lnTo>
                  <a:pt x="113" y="203"/>
                </a:lnTo>
                <a:close/>
                <a:moveTo>
                  <a:pt x="122" y="300"/>
                </a:moveTo>
                <a:lnTo>
                  <a:pt x="122" y="300"/>
                </a:lnTo>
                <a:cubicBezTo>
                  <a:pt x="122" y="300"/>
                  <a:pt x="122" y="300"/>
                  <a:pt x="113" y="308"/>
                </a:cubicBezTo>
                <a:cubicBezTo>
                  <a:pt x="113" y="308"/>
                  <a:pt x="89" y="324"/>
                  <a:pt x="73" y="341"/>
                </a:cubicBezTo>
                <a:cubicBezTo>
                  <a:pt x="49" y="349"/>
                  <a:pt x="32" y="357"/>
                  <a:pt x="32" y="357"/>
                </a:cubicBezTo>
                <a:cubicBezTo>
                  <a:pt x="32" y="349"/>
                  <a:pt x="32" y="341"/>
                  <a:pt x="49" y="316"/>
                </a:cubicBezTo>
                <a:cubicBezTo>
                  <a:pt x="65" y="300"/>
                  <a:pt x="73" y="276"/>
                  <a:pt x="81" y="276"/>
                </a:cubicBezTo>
                <a:cubicBezTo>
                  <a:pt x="81" y="267"/>
                  <a:pt x="89" y="267"/>
                  <a:pt x="89" y="267"/>
                </a:cubicBezTo>
                <a:cubicBezTo>
                  <a:pt x="97" y="267"/>
                  <a:pt x="97" y="267"/>
                  <a:pt x="97" y="267"/>
                </a:cubicBezTo>
                <a:cubicBezTo>
                  <a:pt x="105" y="267"/>
                  <a:pt x="105" y="267"/>
                  <a:pt x="105" y="267"/>
                </a:cubicBezTo>
                <a:cubicBezTo>
                  <a:pt x="97" y="276"/>
                  <a:pt x="97" y="276"/>
                  <a:pt x="97" y="276"/>
                </a:cubicBezTo>
                <a:cubicBezTo>
                  <a:pt x="97" y="276"/>
                  <a:pt x="97" y="284"/>
                  <a:pt x="97" y="292"/>
                </a:cubicBezTo>
                <a:cubicBezTo>
                  <a:pt x="105" y="292"/>
                  <a:pt x="105" y="292"/>
                  <a:pt x="113" y="292"/>
                </a:cubicBezTo>
                <a:cubicBezTo>
                  <a:pt x="122" y="276"/>
                  <a:pt x="122" y="276"/>
                  <a:pt x="122" y="276"/>
                </a:cubicBezTo>
                <a:cubicBezTo>
                  <a:pt x="122" y="284"/>
                  <a:pt x="122" y="292"/>
                  <a:pt x="122" y="300"/>
                </a:cubicBezTo>
                <a:close/>
                <a:moveTo>
                  <a:pt x="194" y="308"/>
                </a:moveTo>
                <a:lnTo>
                  <a:pt x="194" y="308"/>
                </a:lnTo>
                <a:cubicBezTo>
                  <a:pt x="186" y="324"/>
                  <a:pt x="186" y="324"/>
                  <a:pt x="186" y="324"/>
                </a:cubicBezTo>
                <a:cubicBezTo>
                  <a:pt x="186" y="276"/>
                  <a:pt x="186" y="276"/>
                  <a:pt x="186" y="276"/>
                </a:cubicBezTo>
                <a:cubicBezTo>
                  <a:pt x="211" y="251"/>
                  <a:pt x="211" y="251"/>
                  <a:pt x="211" y="251"/>
                </a:cubicBezTo>
                <a:lnTo>
                  <a:pt x="194" y="308"/>
                </a:lnTo>
                <a:close/>
                <a:moveTo>
                  <a:pt x="243" y="203"/>
                </a:moveTo>
                <a:lnTo>
                  <a:pt x="243" y="203"/>
                </a:lnTo>
                <a:cubicBezTo>
                  <a:pt x="178" y="259"/>
                  <a:pt x="178" y="259"/>
                  <a:pt x="178" y="259"/>
                </a:cubicBezTo>
                <a:cubicBezTo>
                  <a:pt x="162" y="243"/>
                  <a:pt x="162" y="243"/>
                  <a:pt x="162" y="243"/>
                </a:cubicBezTo>
                <a:cubicBezTo>
                  <a:pt x="202" y="195"/>
                  <a:pt x="202" y="195"/>
                  <a:pt x="202" y="195"/>
                </a:cubicBezTo>
                <a:lnTo>
                  <a:pt x="202" y="187"/>
                </a:lnTo>
                <a:cubicBezTo>
                  <a:pt x="194" y="179"/>
                  <a:pt x="194" y="179"/>
                  <a:pt x="186" y="187"/>
                </a:cubicBezTo>
                <a:cubicBezTo>
                  <a:pt x="146" y="227"/>
                  <a:pt x="146" y="227"/>
                  <a:pt x="146" y="227"/>
                </a:cubicBezTo>
                <a:cubicBezTo>
                  <a:pt x="130" y="211"/>
                  <a:pt x="130" y="211"/>
                  <a:pt x="130" y="211"/>
                </a:cubicBezTo>
                <a:cubicBezTo>
                  <a:pt x="186" y="138"/>
                  <a:pt x="186" y="138"/>
                  <a:pt x="186" y="138"/>
                </a:cubicBezTo>
                <a:cubicBezTo>
                  <a:pt x="235" y="90"/>
                  <a:pt x="291" y="49"/>
                  <a:pt x="364" y="25"/>
                </a:cubicBezTo>
                <a:cubicBezTo>
                  <a:pt x="340" y="98"/>
                  <a:pt x="299" y="162"/>
                  <a:pt x="243" y="2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29">
            <a:extLst>
              <a:ext uri="{FF2B5EF4-FFF2-40B4-BE49-F238E27FC236}">
                <a16:creationId xmlns:a16="http://schemas.microsoft.com/office/drawing/2014/main" id="{6ACFE36F-1FEB-9043-9D2A-74F99103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2627" y="5229614"/>
            <a:ext cx="72051" cy="62447"/>
          </a:xfrm>
          <a:custGeom>
            <a:avLst/>
            <a:gdLst>
              <a:gd name="T0" fmla="*/ 49 w 66"/>
              <a:gd name="T1" fmla="*/ 49 h 58"/>
              <a:gd name="T2" fmla="*/ 49 w 66"/>
              <a:gd name="T3" fmla="*/ 49 h 58"/>
              <a:gd name="T4" fmla="*/ 49 w 66"/>
              <a:gd name="T5" fmla="*/ 8 h 58"/>
              <a:gd name="T6" fmla="*/ 16 w 66"/>
              <a:gd name="T7" fmla="*/ 8 h 58"/>
              <a:gd name="T8" fmla="*/ 16 w 66"/>
              <a:gd name="T9" fmla="*/ 49 h 58"/>
              <a:gd name="T10" fmla="*/ 49 w 66"/>
              <a:gd name="T11" fmla="*/ 49 h 58"/>
              <a:gd name="T12" fmla="*/ 24 w 66"/>
              <a:gd name="T13" fmla="*/ 25 h 58"/>
              <a:gd name="T14" fmla="*/ 24 w 66"/>
              <a:gd name="T15" fmla="*/ 25 h 58"/>
              <a:gd name="T16" fmla="*/ 40 w 66"/>
              <a:gd name="T17" fmla="*/ 25 h 58"/>
              <a:gd name="T18" fmla="*/ 40 w 66"/>
              <a:gd name="T19" fmla="*/ 41 h 58"/>
              <a:gd name="T20" fmla="*/ 24 w 66"/>
              <a:gd name="T21" fmla="*/ 41 h 58"/>
              <a:gd name="T22" fmla="*/ 24 w 66"/>
              <a:gd name="T23" fmla="*/ 2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8">
                <a:moveTo>
                  <a:pt x="49" y="49"/>
                </a:moveTo>
                <a:lnTo>
                  <a:pt x="49" y="49"/>
                </a:lnTo>
                <a:cubicBezTo>
                  <a:pt x="65" y="41"/>
                  <a:pt x="65" y="25"/>
                  <a:pt x="49" y="8"/>
                </a:cubicBezTo>
                <a:cubicBezTo>
                  <a:pt x="40" y="0"/>
                  <a:pt x="24" y="0"/>
                  <a:pt x="16" y="8"/>
                </a:cubicBezTo>
                <a:cubicBezTo>
                  <a:pt x="0" y="25"/>
                  <a:pt x="0" y="41"/>
                  <a:pt x="16" y="49"/>
                </a:cubicBezTo>
                <a:cubicBezTo>
                  <a:pt x="24" y="57"/>
                  <a:pt x="40" y="57"/>
                  <a:pt x="49" y="49"/>
                </a:cubicBezTo>
                <a:close/>
                <a:moveTo>
                  <a:pt x="24" y="25"/>
                </a:moveTo>
                <a:lnTo>
                  <a:pt x="24" y="25"/>
                </a:lnTo>
                <a:cubicBezTo>
                  <a:pt x="32" y="25"/>
                  <a:pt x="32" y="25"/>
                  <a:pt x="40" y="25"/>
                </a:cubicBezTo>
                <a:cubicBezTo>
                  <a:pt x="40" y="25"/>
                  <a:pt x="40" y="33"/>
                  <a:pt x="40" y="41"/>
                </a:cubicBezTo>
                <a:cubicBezTo>
                  <a:pt x="32" y="41"/>
                  <a:pt x="32" y="41"/>
                  <a:pt x="24" y="41"/>
                </a:cubicBezTo>
                <a:cubicBezTo>
                  <a:pt x="24" y="33"/>
                  <a:pt x="24" y="25"/>
                  <a:pt x="24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30">
            <a:extLst>
              <a:ext uri="{FF2B5EF4-FFF2-40B4-BE49-F238E27FC236}">
                <a16:creationId xmlns:a16="http://schemas.microsoft.com/office/drawing/2014/main" id="{DEEC0680-89E1-BD41-866F-2AF7FE91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312" y="5796426"/>
            <a:ext cx="590828" cy="38428"/>
          </a:xfrm>
          <a:custGeom>
            <a:avLst/>
            <a:gdLst>
              <a:gd name="T0" fmla="*/ 527 w 544"/>
              <a:gd name="T1" fmla="*/ 33 h 34"/>
              <a:gd name="T2" fmla="*/ 527 w 544"/>
              <a:gd name="T3" fmla="*/ 33 h 34"/>
              <a:gd name="T4" fmla="*/ 527 w 544"/>
              <a:gd name="T5" fmla="*/ 0 h 34"/>
              <a:gd name="T6" fmla="*/ 527 w 544"/>
              <a:gd name="T7" fmla="*/ 0 h 34"/>
              <a:gd name="T8" fmla="*/ 527 w 544"/>
              <a:gd name="T9" fmla="*/ 33 h 34"/>
              <a:gd name="T10" fmla="*/ 486 w 544"/>
              <a:gd name="T11" fmla="*/ 33 h 34"/>
              <a:gd name="T12" fmla="*/ 486 w 544"/>
              <a:gd name="T13" fmla="*/ 33 h 34"/>
              <a:gd name="T14" fmla="*/ 486 w 544"/>
              <a:gd name="T15" fmla="*/ 0 h 34"/>
              <a:gd name="T16" fmla="*/ 486 w 544"/>
              <a:gd name="T17" fmla="*/ 0 h 34"/>
              <a:gd name="T18" fmla="*/ 486 w 544"/>
              <a:gd name="T19" fmla="*/ 33 h 34"/>
              <a:gd name="T20" fmla="*/ 446 w 544"/>
              <a:gd name="T21" fmla="*/ 33 h 34"/>
              <a:gd name="T22" fmla="*/ 446 w 544"/>
              <a:gd name="T23" fmla="*/ 33 h 34"/>
              <a:gd name="T24" fmla="*/ 446 w 544"/>
              <a:gd name="T25" fmla="*/ 0 h 34"/>
              <a:gd name="T26" fmla="*/ 446 w 544"/>
              <a:gd name="T27" fmla="*/ 0 h 34"/>
              <a:gd name="T28" fmla="*/ 446 w 544"/>
              <a:gd name="T29" fmla="*/ 33 h 34"/>
              <a:gd name="T30" fmla="*/ 405 w 544"/>
              <a:gd name="T31" fmla="*/ 33 h 34"/>
              <a:gd name="T32" fmla="*/ 389 w 544"/>
              <a:gd name="T33" fmla="*/ 17 h 34"/>
              <a:gd name="T34" fmla="*/ 405 w 544"/>
              <a:gd name="T35" fmla="*/ 0 h 34"/>
              <a:gd name="T36" fmla="*/ 405 w 544"/>
              <a:gd name="T37" fmla="*/ 33 h 34"/>
              <a:gd name="T38" fmla="*/ 357 w 544"/>
              <a:gd name="T39" fmla="*/ 33 h 34"/>
              <a:gd name="T40" fmla="*/ 340 w 544"/>
              <a:gd name="T41" fmla="*/ 17 h 34"/>
              <a:gd name="T42" fmla="*/ 357 w 544"/>
              <a:gd name="T43" fmla="*/ 0 h 34"/>
              <a:gd name="T44" fmla="*/ 357 w 544"/>
              <a:gd name="T45" fmla="*/ 33 h 34"/>
              <a:gd name="T46" fmla="*/ 316 w 544"/>
              <a:gd name="T47" fmla="*/ 33 h 34"/>
              <a:gd name="T48" fmla="*/ 300 w 544"/>
              <a:gd name="T49" fmla="*/ 17 h 34"/>
              <a:gd name="T50" fmla="*/ 316 w 544"/>
              <a:gd name="T51" fmla="*/ 0 h 34"/>
              <a:gd name="T52" fmla="*/ 316 w 544"/>
              <a:gd name="T53" fmla="*/ 33 h 34"/>
              <a:gd name="T54" fmla="*/ 276 w 544"/>
              <a:gd name="T55" fmla="*/ 33 h 34"/>
              <a:gd name="T56" fmla="*/ 268 w 544"/>
              <a:gd name="T57" fmla="*/ 33 h 34"/>
              <a:gd name="T58" fmla="*/ 268 w 544"/>
              <a:gd name="T59" fmla="*/ 0 h 34"/>
              <a:gd name="T60" fmla="*/ 276 w 544"/>
              <a:gd name="T61" fmla="*/ 0 h 34"/>
              <a:gd name="T62" fmla="*/ 276 w 544"/>
              <a:gd name="T63" fmla="*/ 33 h 34"/>
              <a:gd name="T64" fmla="*/ 227 w 544"/>
              <a:gd name="T65" fmla="*/ 33 h 34"/>
              <a:gd name="T66" fmla="*/ 227 w 544"/>
              <a:gd name="T67" fmla="*/ 33 h 34"/>
              <a:gd name="T68" fmla="*/ 227 w 544"/>
              <a:gd name="T69" fmla="*/ 0 h 34"/>
              <a:gd name="T70" fmla="*/ 227 w 544"/>
              <a:gd name="T71" fmla="*/ 0 h 34"/>
              <a:gd name="T72" fmla="*/ 227 w 544"/>
              <a:gd name="T73" fmla="*/ 33 h 34"/>
              <a:gd name="T74" fmla="*/ 187 w 544"/>
              <a:gd name="T75" fmla="*/ 33 h 34"/>
              <a:gd name="T76" fmla="*/ 187 w 544"/>
              <a:gd name="T77" fmla="*/ 33 h 34"/>
              <a:gd name="T78" fmla="*/ 187 w 544"/>
              <a:gd name="T79" fmla="*/ 0 h 34"/>
              <a:gd name="T80" fmla="*/ 187 w 544"/>
              <a:gd name="T81" fmla="*/ 0 h 34"/>
              <a:gd name="T82" fmla="*/ 187 w 544"/>
              <a:gd name="T83" fmla="*/ 33 h 34"/>
              <a:gd name="T84" fmla="*/ 146 w 544"/>
              <a:gd name="T85" fmla="*/ 33 h 34"/>
              <a:gd name="T86" fmla="*/ 130 w 544"/>
              <a:gd name="T87" fmla="*/ 17 h 34"/>
              <a:gd name="T88" fmla="*/ 146 w 544"/>
              <a:gd name="T89" fmla="*/ 0 h 34"/>
              <a:gd name="T90" fmla="*/ 146 w 544"/>
              <a:gd name="T91" fmla="*/ 33 h 34"/>
              <a:gd name="T92" fmla="*/ 98 w 544"/>
              <a:gd name="T93" fmla="*/ 33 h 34"/>
              <a:gd name="T94" fmla="*/ 81 w 544"/>
              <a:gd name="T95" fmla="*/ 17 h 34"/>
              <a:gd name="T96" fmla="*/ 98 w 544"/>
              <a:gd name="T97" fmla="*/ 0 h 34"/>
              <a:gd name="T98" fmla="*/ 98 w 544"/>
              <a:gd name="T99" fmla="*/ 33 h 34"/>
              <a:gd name="T100" fmla="*/ 57 w 544"/>
              <a:gd name="T101" fmla="*/ 33 h 34"/>
              <a:gd name="T102" fmla="*/ 41 w 544"/>
              <a:gd name="T103" fmla="*/ 17 h 34"/>
              <a:gd name="T104" fmla="*/ 57 w 544"/>
              <a:gd name="T105" fmla="*/ 0 h 34"/>
              <a:gd name="T106" fmla="*/ 57 w 544"/>
              <a:gd name="T107" fmla="*/ 33 h 34"/>
              <a:gd name="T108" fmla="*/ 17 w 544"/>
              <a:gd name="T109" fmla="*/ 33 h 34"/>
              <a:gd name="T110" fmla="*/ 17 w 544"/>
              <a:gd name="T111" fmla="*/ 33 h 34"/>
              <a:gd name="T112" fmla="*/ 17 w 544"/>
              <a:gd name="T113" fmla="*/ 0 h 34"/>
              <a:gd name="T114" fmla="*/ 17 w 544"/>
              <a:gd name="T115" fmla="*/ 0 h 34"/>
              <a:gd name="T116" fmla="*/ 17 w 544"/>
              <a:gd name="T11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4" h="34">
                <a:moveTo>
                  <a:pt x="527" y="33"/>
                </a:moveTo>
                <a:lnTo>
                  <a:pt x="527" y="33"/>
                </a:lnTo>
                <a:lnTo>
                  <a:pt x="527" y="33"/>
                </a:lnTo>
                <a:lnTo>
                  <a:pt x="527" y="33"/>
                </a:lnTo>
                <a:cubicBezTo>
                  <a:pt x="519" y="33"/>
                  <a:pt x="519" y="25"/>
                  <a:pt x="519" y="17"/>
                </a:cubicBezTo>
                <a:cubicBezTo>
                  <a:pt x="519" y="8"/>
                  <a:pt x="519" y="0"/>
                  <a:pt x="527" y="0"/>
                </a:cubicBezTo>
                <a:lnTo>
                  <a:pt x="527" y="0"/>
                </a:lnTo>
                <a:lnTo>
                  <a:pt x="527" y="0"/>
                </a:lnTo>
                <a:cubicBezTo>
                  <a:pt x="535" y="0"/>
                  <a:pt x="543" y="8"/>
                  <a:pt x="543" y="17"/>
                </a:cubicBezTo>
                <a:cubicBezTo>
                  <a:pt x="543" y="25"/>
                  <a:pt x="535" y="33"/>
                  <a:pt x="527" y="33"/>
                </a:cubicBezTo>
                <a:close/>
                <a:moveTo>
                  <a:pt x="486" y="33"/>
                </a:moveTo>
                <a:lnTo>
                  <a:pt x="486" y="33"/>
                </a:lnTo>
                <a:lnTo>
                  <a:pt x="486" y="33"/>
                </a:lnTo>
                <a:lnTo>
                  <a:pt x="486" y="33"/>
                </a:lnTo>
                <a:cubicBezTo>
                  <a:pt x="478" y="33"/>
                  <a:pt x="470" y="25"/>
                  <a:pt x="470" y="17"/>
                </a:cubicBezTo>
                <a:cubicBezTo>
                  <a:pt x="470" y="8"/>
                  <a:pt x="478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4" y="0"/>
                  <a:pt x="502" y="8"/>
                  <a:pt x="502" y="17"/>
                </a:cubicBezTo>
                <a:cubicBezTo>
                  <a:pt x="502" y="25"/>
                  <a:pt x="494" y="33"/>
                  <a:pt x="486" y="33"/>
                </a:cubicBezTo>
                <a:close/>
                <a:moveTo>
                  <a:pt x="446" y="33"/>
                </a:moveTo>
                <a:lnTo>
                  <a:pt x="446" y="33"/>
                </a:lnTo>
                <a:lnTo>
                  <a:pt x="446" y="33"/>
                </a:lnTo>
                <a:lnTo>
                  <a:pt x="446" y="33"/>
                </a:lnTo>
                <a:cubicBezTo>
                  <a:pt x="437" y="33"/>
                  <a:pt x="429" y="25"/>
                  <a:pt x="429" y="17"/>
                </a:cubicBezTo>
                <a:cubicBezTo>
                  <a:pt x="429" y="8"/>
                  <a:pt x="437" y="0"/>
                  <a:pt x="446" y="0"/>
                </a:cubicBezTo>
                <a:lnTo>
                  <a:pt x="446" y="0"/>
                </a:lnTo>
                <a:lnTo>
                  <a:pt x="446" y="0"/>
                </a:lnTo>
                <a:cubicBezTo>
                  <a:pt x="454" y="0"/>
                  <a:pt x="462" y="8"/>
                  <a:pt x="462" y="17"/>
                </a:cubicBezTo>
                <a:cubicBezTo>
                  <a:pt x="462" y="25"/>
                  <a:pt x="454" y="33"/>
                  <a:pt x="446" y="33"/>
                </a:cubicBezTo>
                <a:close/>
                <a:moveTo>
                  <a:pt x="405" y="33"/>
                </a:moveTo>
                <a:lnTo>
                  <a:pt x="405" y="33"/>
                </a:lnTo>
                <a:cubicBezTo>
                  <a:pt x="397" y="33"/>
                  <a:pt x="397" y="33"/>
                  <a:pt x="397" y="33"/>
                </a:cubicBezTo>
                <a:cubicBezTo>
                  <a:pt x="389" y="33"/>
                  <a:pt x="389" y="25"/>
                  <a:pt x="389" y="17"/>
                </a:cubicBezTo>
                <a:cubicBezTo>
                  <a:pt x="389" y="8"/>
                  <a:pt x="389" y="0"/>
                  <a:pt x="39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13" y="0"/>
                  <a:pt x="413" y="8"/>
                  <a:pt x="413" y="17"/>
                </a:cubicBezTo>
                <a:cubicBezTo>
                  <a:pt x="413" y="25"/>
                  <a:pt x="413" y="33"/>
                  <a:pt x="405" y="33"/>
                </a:cubicBezTo>
                <a:close/>
                <a:moveTo>
                  <a:pt x="357" y="33"/>
                </a:moveTo>
                <a:lnTo>
                  <a:pt x="357" y="33"/>
                </a:lnTo>
                <a:lnTo>
                  <a:pt x="357" y="33"/>
                </a:lnTo>
                <a:cubicBezTo>
                  <a:pt x="349" y="33"/>
                  <a:pt x="340" y="25"/>
                  <a:pt x="340" y="17"/>
                </a:cubicBezTo>
                <a:cubicBezTo>
                  <a:pt x="340" y="8"/>
                  <a:pt x="349" y="0"/>
                  <a:pt x="357" y="0"/>
                </a:cubicBezTo>
                <a:lnTo>
                  <a:pt x="357" y="0"/>
                </a:lnTo>
                <a:cubicBezTo>
                  <a:pt x="365" y="0"/>
                  <a:pt x="373" y="8"/>
                  <a:pt x="373" y="17"/>
                </a:cubicBezTo>
                <a:cubicBezTo>
                  <a:pt x="373" y="25"/>
                  <a:pt x="365" y="33"/>
                  <a:pt x="357" y="33"/>
                </a:cubicBezTo>
                <a:close/>
                <a:moveTo>
                  <a:pt x="316" y="33"/>
                </a:moveTo>
                <a:lnTo>
                  <a:pt x="316" y="33"/>
                </a:lnTo>
                <a:lnTo>
                  <a:pt x="316" y="33"/>
                </a:lnTo>
                <a:cubicBezTo>
                  <a:pt x="308" y="33"/>
                  <a:pt x="300" y="25"/>
                  <a:pt x="300" y="17"/>
                </a:cubicBezTo>
                <a:cubicBezTo>
                  <a:pt x="300" y="8"/>
                  <a:pt x="308" y="0"/>
                  <a:pt x="316" y="0"/>
                </a:cubicBezTo>
                <a:lnTo>
                  <a:pt x="316" y="0"/>
                </a:lnTo>
                <a:cubicBezTo>
                  <a:pt x="324" y="0"/>
                  <a:pt x="332" y="8"/>
                  <a:pt x="332" y="17"/>
                </a:cubicBezTo>
                <a:cubicBezTo>
                  <a:pt x="332" y="25"/>
                  <a:pt x="324" y="33"/>
                  <a:pt x="316" y="33"/>
                </a:cubicBezTo>
                <a:close/>
                <a:moveTo>
                  <a:pt x="276" y="33"/>
                </a:moveTo>
                <a:lnTo>
                  <a:pt x="276" y="33"/>
                </a:lnTo>
                <a:lnTo>
                  <a:pt x="276" y="33"/>
                </a:lnTo>
                <a:cubicBezTo>
                  <a:pt x="268" y="33"/>
                  <a:pt x="268" y="33"/>
                  <a:pt x="268" y="33"/>
                </a:cubicBezTo>
                <a:cubicBezTo>
                  <a:pt x="260" y="33"/>
                  <a:pt x="260" y="25"/>
                  <a:pt x="260" y="17"/>
                </a:cubicBezTo>
                <a:cubicBezTo>
                  <a:pt x="260" y="8"/>
                  <a:pt x="260" y="0"/>
                  <a:pt x="268" y="0"/>
                </a:cubicBezTo>
                <a:lnTo>
                  <a:pt x="268" y="0"/>
                </a:lnTo>
                <a:cubicBezTo>
                  <a:pt x="276" y="0"/>
                  <a:pt x="276" y="0"/>
                  <a:pt x="276" y="0"/>
                </a:cubicBezTo>
                <a:cubicBezTo>
                  <a:pt x="284" y="0"/>
                  <a:pt x="284" y="8"/>
                  <a:pt x="284" y="17"/>
                </a:cubicBezTo>
                <a:cubicBezTo>
                  <a:pt x="284" y="25"/>
                  <a:pt x="284" y="33"/>
                  <a:pt x="276" y="33"/>
                </a:cubicBezTo>
                <a:close/>
                <a:moveTo>
                  <a:pt x="227" y="33"/>
                </a:moveTo>
                <a:lnTo>
                  <a:pt x="227" y="33"/>
                </a:lnTo>
                <a:lnTo>
                  <a:pt x="227" y="33"/>
                </a:lnTo>
                <a:lnTo>
                  <a:pt x="227" y="33"/>
                </a:lnTo>
                <a:cubicBezTo>
                  <a:pt x="219" y="33"/>
                  <a:pt x="211" y="25"/>
                  <a:pt x="211" y="17"/>
                </a:cubicBezTo>
                <a:cubicBezTo>
                  <a:pt x="211" y="8"/>
                  <a:pt x="219" y="0"/>
                  <a:pt x="227" y="0"/>
                </a:cubicBezTo>
                <a:lnTo>
                  <a:pt x="227" y="0"/>
                </a:lnTo>
                <a:lnTo>
                  <a:pt x="227" y="0"/>
                </a:lnTo>
                <a:cubicBezTo>
                  <a:pt x="235" y="0"/>
                  <a:pt x="243" y="8"/>
                  <a:pt x="243" y="17"/>
                </a:cubicBezTo>
                <a:cubicBezTo>
                  <a:pt x="243" y="25"/>
                  <a:pt x="235" y="33"/>
                  <a:pt x="227" y="33"/>
                </a:cubicBezTo>
                <a:close/>
                <a:moveTo>
                  <a:pt x="187" y="33"/>
                </a:moveTo>
                <a:lnTo>
                  <a:pt x="187" y="33"/>
                </a:lnTo>
                <a:lnTo>
                  <a:pt x="187" y="33"/>
                </a:lnTo>
                <a:lnTo>
                  <a:pt x="187" y="33"/>
                </a:lnTo>
                <a:cubicBezTo>
                  <a:pt x="178" y="33"/>
                  <a:pt x="170" y="25"/>
                  <a:pt x="170" y="17"/>
                </a:cubicBezTo>
                <a:cubicBezTo>
                  <a:pt x="170" y="8"/>
                  <a:pt x="178" y="0"/>
                  <a:pt x="187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95" y="0"/>
                  <a:pt x="203" y="8"/>
                  <a:pt x="203" y="17"/>
                </a:cubicBezTo>
                <a:cubicBezTo>
                  <a:pt x="203" y="25"/>
                  <a:pt x="195" y="33"/>
                  <a:pt x="187" y="33"/>
                </a:cubicBezTo>
                <a:close/>
                <a:moveTo>
                  <a:pt x="146" y="33"/>
                </a:moveTo>
                <a:lnTo>
                  <a:pt x="146" y="33"/>
                </a:lnTo>
                <a:lnTo>
                  <a:pt x="146" y="33"/>
                </a:lnTo>
                <a:cubicBezTo>
                  <a:pt x="138" y="33"/>
                  <a:pt x="130" y="25"/>
                  <a:pt x="130" y="17"/>
                </a:cubicBezTo>
                <a:cubicBezTo>
                  <a:pt x="130" y="8"/>
                  <a:pt x="138" y="0"/>
                  <a:pt x="146" y="0"/>
                </a:cubicBezTo>
                <a:lnTo>
                  <a:pt x="146" y="0"/>
                </a:lnTo>
                <a:cubicBezTo>
                  <a:pt x="154" y="0"/>
                  <a:pt x="154" y="8"/>
                  <a:pt x="154" y="17"/>
                </a:cubicBezTo>
                <a:cubicBezTo>
                  <a:pt x="154" y="25"/>
                  <a:pt x="154" y="33"/>
                  <a:pt x="146" y="33"/>
                </a:cubicBezTo>
                <a:close/>
                <a:moveTo>
                  <a:pt x="98" y="33"/>
                </a:moveTo>
                <a:lnTo>
                  <a:pt x="98" y="33"/>
                </a:lnTo>
                <a:lnTo>
                  <a:pt x="98" y="33"/>
                </a:lnTo>
                <a:cubicBezTo>
                  <a:pt x="90" y="33"/>
                  <a:pt x="81" y="25"/>
                  <a:pt x="81" y="17"/>
                </a:cubicBezTo>
                <a:cubicBezTo>
                  <a:pt x="81" y="8"/>
                  <a:pt x="90" y="0"/>
                  <a:pt x="98" y="0"/>
                </a:cubicBezTo>
                <a:lnTo>
                  <a:pt x="98" y="0"/>
                </a:lnTo>
                <a:cubicBezTo>
                  <a:pt x="106" y="0"/>
                  <a:pt x="114" y="8"/>
                  <a:pt x="114" y="17"/>
                </a:cubicBezTo>
                <a:cubicBezTo>
                  <a:pt x="114" y="25"/>
                  <a:pt x="106" y="33"/>
                  <a:pt x="98" y="33"/>
                </a:cubicBezTo>
                <a:close/>
                <a:moveTo>
                  <a:pt x="57" y="33"/>
                </a:moveTo>
                <a:lnTo>
                  <a:pt x="57" y="33"/>
                </a:lnTo>
                <a:lnTo>
                  <a:pt x="57" y="33"/>
                </a:lnTo>
                <a:cubicBezTo>
                  <a:pt x="49" y="33"/>
                  <a:pt x="41" y="25"/>
                  <a:pt x="41" y="17"/>
                </a:cubicBezTo>
                <a:cubicBezTo>
                  <a:pt x="41" y="8"/>
                  <a:pt x="49" y="0"/>
                  <a:pt x="57" y="0"/>
                </a:cubicBezTo>
                <a:lnTo>
                  <a:pt x="57" y="0"/>
                </a:lnTo>
                <a:cubicBezTo>
                  <a:pt x="65" y="0"/>
                  <a:pt x="73" y="8"/>
                  <a:pt x="73" y="17"/>
                </a:cubicBezTo>
                <a:cubicBezTo>
                  <a:pt x="73" y="25"/>
                  <a:pt x="65" y="33"/>
                  <a:pt x="57" y="33"/>
                </a:cubicBezTo>
                <a:close/>
                <a:moveTo>
                  <a:pt x="17" y="33"/>
                </a:moveTo>
                <a:lnTo>
                  <a:pt x="17" y="33"/>
                </a:lnTo>
                <a:lnTo>
                  <a:pt x="17" y="33"/>
                </a:lnTo>
                <a:lnTo>
                  <a:pt x="17" y="33"/>
                </a:ln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5" y="0"/>
                  <a:pt x="33" y="8"/>
                  <a:pt x="33" y="17"/>
                </a:cubicBezTo>
                <a:cubicBezTo>
                  <a:pt x="33" y="25"/>
                  <a:pt x="25" y="33"/>
                  <a:pt x="1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31">
            <a:extLst>
              <a:ext uri="{FF2B5EF4-FFF2-40B4-BE49-F238E27FC236}">
                <a16:creationId xmlns:a16="http://schemas.microsoft.com/office/drawing/2014/main" id="{3677C58B-C8DB-E646-828A-4C37F852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414" y="5320882"/>
            <a:ext cx="682096" cy="432314"/>
          </a:xfrm>
          <a:custGeom>
            <a:avLst/>
            <a:gdLst>
              <a:gd name="T0" fmla="*/ 599 w 625"/>
              <a:gd name="T1" fmla="*/ 397 h 398"/>
              <a:gd name="T2" fmla="*/ 599 w 625"/>
              <a:gd name="T3" fmla="*/ 397 h 398"/>
              <a:gd name="T4" fmla="*/ 25 w 625"/>
              <a:gd name="T5" fmla="*/ 397 h 398"/>
              <a:gd name="T6" fmla="*/ 0 w 625"/>
              <a:gd name="T7" fmla="*/ 372 h 398"/>
              <a:gd name="T8" fmla="*/ 0 w 625"/>
              <a:gd name="T9" fmla="*/ 24 h 398"/>
              <a:gd name="T10" fmla="*/ 25 w 625"/>
              <a:gd name="T11" fmla="*/ 0 h 398"/>
              <a:gd name="T12" fmla="*/ 308 w 625"/>
              <a:gd name="T13" fmla="*/ 0 h 398"/>
              <a:gd name="T14" fmla="*/ 599 w 625"/>
              <a:gd name="T15" fmla="*/ 0 h 398"/>
              <a:gd name="T16" fmla="*/ 624 w 625"/>
              <a:gd name="T17" fmla="*/ 24 h 398"/>
              <a:gd name="T18" fmla="*/ 624 w 625"/>
              <a:gd name="T19" fmla="*/ 372 h 398"/>
              <a:gd name="T20" fmla="*/ 599 w 625"/>
              <a:gd name="T21" fmla="*/ 397 h 398"/>
              <a:gd name="T22" fmla="*/ 25 w 625"/>
              <a:gd name="T23" fmla="*/ 364 h 398"/>
              <a:gd name="T24" fmla="*/ 25 w 625"/>
              <a:gd name="T25" fmla="*/ 364 h 398"/>
              <a:gd name="T26" fmla="*/ 591 w 625"/>
              <a:gd name="T27" fmla="*/ 364 h 398"/>
              <a:gd name="T28" fmla="*/ 591 w 625"/>
              <a:gd name="T29" fmla="*/ 24 h 398"/>
              <a:gd name="T30" fmla="*/ 308 w 625"/>
              <a:gd name="T31" fmla="*/ 24 h 398"/>
              <a:gd name="T32" fmla="*/ 25 w 625"/>
              <a:gd name="T33" fmla="*/ 24 h 398"/>
              <a:gd name="T34" fmla="*/ 25 w 625"/>
              <a:gd name="T35" fmla="*/ 364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398">
                <a:moveTo>
                  <a:pt x="599" y="397"/>
                </a:moveTo>
                <a:lnTo>
                  <a:pt x="599" y="397"/>
                </a:lnTo>
                <a:cubicBezTo>
                  <a:pt x="25" y="397"/>
                  <a:pt x="25" y="397"/>
                  <a:pt x="25" y="397"/>
                </a:cubicBezTo>
                <a:cubicBezTo>
                  <a:pt x="8" y="397"/>
                  <a:pt x="0" y="381"/>
                  <a:pt x="0" y="3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599" y="0"/>
                  <a:pt x="599" y="0"/>
                  <a:pt x="599" y="0"/>
                </a:cubicBezTo>
                <a:cubicBezTo>
                  <a:pt x="608" y="0"/>
                  <a:pt x="624" y="8"/>
                  <a:pt x="624" y="24"/>
                </a:cubicBezTo>
                <a:cubicBezTo>
                  <a:pt x="624" y="372"/>
                  <a:pt x="624" y="372"/>
                  <a:pt x="624" y="372"/>
                </a:cubicBezTo>
                <a:cubicBezTo>
                  <a:pt x="624" y="381"/>
                  <a:pt x="608" y="397"/>
                  <a:pt x="599" y="397"/>
                </a:cubicBezTo>
                <a:close/>
                <a:moveTo>
                  <a:pt x="25" y="364"/>
                </a:moveTo>
                <a:lnTo>
                  <a:pt x="25" y="364"/>
                </a:lnTo>
                <a:cubicBezTo>
                  <a:pt x="591" y="364"/>
                  <a:pt x="591" y="364"/>
                  <a:pt x="591" y="364"/>
                </a:cubicBezTo>
                <a:cubicBezTo>
                  <a:pt x="591" y="24"/>
                  <a:pt x="591" y="24"/>
                  <a:pt x="591" y="24"/>
                </a:cubicBezTo>
                <a:cubicBezTo>
                  <a:pt x="308" y="24"/>
                  <a:pt x="308" y="24"/>
                  <a:pt x="308" y="24"/>
                </a:cubicBezTo>
                <a:cubicBezTo>
                  <a:pt x="25" y="24"/>
                  <a:pt x="25" y="24"/>
                  <a:pt x="25" y="24"/>
                </a:cubicBezTo>
                <a:lnTo>
                  <a:pt x="25" y="3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32">
            <a:extLst>
              <a:ext uri="{FF2B5EF4-FFF2-40B4-BE49-F238E27FC236}">
                <a16:creationId xmlns:a16="http://schemas.microsoft.com/office/drawing/2014/main" id="{58F5CD4C-6D3B-C948-8BA7-A1BAB3CB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733" y="5215205"/>
            <a:ext cx="336245" cy="134498"/>
          </a:xfrm>
          <a:custGeom>
            <a:avLst/>
            <a:gdLst>
              <a:gd name="T0" fmla="*/ 16 w 309"/>
              <a:gd name="T1" fmla="*/ 121 h 122"/>
              <a:gd name="T2" fmla="*/ 16 w 309"/>
              <a:gd name="T3" fmla="*/ 121 h 122"/>
              <a:gd name="T4" fmla="*/ 8 w 309"/>
              <a:gd name="T5" fmla="*/ 113 h 122"/>
              <a:gd name="T6" fmla="*/ 8 w 309"/>
              <a:gd name="T7" fmla="*/ 105 h 122"/>
              <a:gd name="T8" fmla="*/ 65 w 309"/>
              <a:gd name="T9" fmla="*/ 33 h 122"/>
              <a:gd name="T10" fmla="*/ 154 w 309"/>
              <a:gd name="T11" fmla="*/ 0 h 122"/>
              <a:gd name="T12" fmla="*/ 251 w 309"/>
              <a:gd name="T13" fmla="*/ 33 h 122"/>
              <a:gd name="T14" fmla="*/ 308 w 309"/>
              <a:gd name="T15" fmla="*/ 105 h 122"/>
              <a:gd name="T16" fmla="*/ 308 w 309"/>
              <a:gd name="T17" fmla="*/ 113 h 122"/>
              <a:gd name="T18" fmla="*/ 292 w 309"/>
              <a:gd name="T19" fmla="*/ 121 h 122"/>
              <a:gd name="T20" fmla="*/ 16 w 309"/>
              <a:gd name="T21" fmla="*/ 121 h 122"/>
              <a:gd name="T22" fmla="*/ 154 w 309"/>
              <a:gd name="T23" fmla="*/ 33 h 122"/>
              <a:gd name="T24" fmla="*/ 154 w 309"/>
              <a:gd name="T25" fmla="*/ 33 h 122"/>
              <a:gd name="T26" fmla="*/ 81 w 309"/>
              <a:gd name="T27" fmla="*/ 57 h 122"/>
              <a:gd name="T28" fmla="*/ 41 w 309"/>
              <a:gd name="T29" fmla="*/ 97 h 122"/>
              <a:gd name="T30" fmla="*/ 267 w 309"/>
              <a:gd name="T31" fmla="*/ 97 h 122"/>
              <a:gd name="T32" fmla="*/ 235 w 309"/>
              <a:gd name="T33" fmla="*/ 57 h 122"/>
              <a:gd name="T34" fmla="*/ 154 w 309"/>
              <a:gd name="T35" fmla="*/ 3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122">
                <a:moveTo>
                  <a:pt x="16" y="121"/>
                </a:moveTo>
                <a:lnTo>
                  <a:pt x="16" y="121"/>
                </a:lnTo>
                <a:cubicBezTo>
                  <a:pt x="16" y="121"/>
                  <a:pt x="8" y="121"/>
                  <a:pt x="8" y="113"/>
                </a:cubicBezTo>
                <a:cubicBezTo>
                  <a:pt x="8" y="113"/>
                  <a:pt x="0" y="105"/>
                  <a:pt x="8" y="105"/>
                </a:cubicBezTo>
                <a:cubicBezTo>
                  <a:pt x="16" y="73"/>
                  <a:pt x="41" y="49"/>
                  <a:pt x="65" y="33"/>
                </a:cubicBezTo>
                <a:cubicBezTo>
                  <a:pt x="89" y="16"/>
                  <a:pt x="122" y="0"/>
                  <a:pt x="154" y="0"/>
                </a:cubicBezTo>
                <a:cubicBezTo>
                  <a:pt x="186" y="0"/>
                  <a:pt x="219" y="16"/>
                  <a:pt x="251" y="33"/>
                </a:cubicBezTo>
                <a:cubicBezTo>
                  <a:pt x="275" y="49"/>
                  <a:pt x="300" y="73"/>
                  <a:pt x="308" y="105"/>
                </a:cubicBezTo>
                <a:lnTo>
                  <a:pt x="308" y="113"/>
                </a:lnTo>
                <a:cubicBezTo>
                  <a:pt x="308" y="121"/>
                  <a:pt x="300" y="121"/>
                  <a:pt x="292" y="121"/>
                </a:cubicBezTo>
                <a:lnTo>
                  <a:pt x="16" y="121"/>
                </a:lnTo>
                <a:close/>
                <a:moveTo>
                  <a:pt x="154" y="33"/>
                </a:moveTo>
                <a:lnTo>
                  <a:pt x="154" y="33"/>
                </a:lnTo>
                <a:cubicBezTo>
                  <a:pt x="130" y="33"/>
                  <a:pt x="105" y="41"/>
                  <a:pt x="81" y="57"/>
                </a:cubicBezTo>
                <a:cubicBezTo>
                  <a:pt x="65" y="65"/>
                  <a:pt x="49" y="81"/>
                  <a:pt x="41" y="97"/>
                </a:cubicBezTo>
                <a:cubicBezTo>
                  <a:pt x="267" y="97"/>
                  <a:pt x="267" y="97"/>
                  <a:pt x="267" y="97"/>
                </a:cubicBezTo>
                <a:cubicBezTo>
                  <a:pt x="259" y="81"/>
                  <a:pt x="251" y="65"/>
                  <a:pt x="235" y="57"/>
                </a:cubicBezTo>
                <a:cubicBezTo>
                  <a:pt x="211" y="41"/>
                  <a:pt x="186" y="33"/>
                  <a:pt x="154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33">
            <a:extLst>
              <a:ext uri="{FF2B5EF4-FFF2-40B4-BE49-F238E27FC236}">
                <a16:creationId xmlns:a16="http://schemas.microsoft.com/office/drawing/2014/main" id="{302B0ED2-611F-5A4F-8027-24A0FBD9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40" y="5373719"/>
            <a:ext cx="326638" cy="317031"/>
          </a:xfrm>
          <a:custGeom>
            <a:avLst/>
            <a:gdLst>
              <a:gd name="T0" fmla="*/ 154 w 301"/>
              <a:gd name="T1" fmla="*/ 291 h 292"/>
              <a:gd name="T2" fmla="*/ 154 w 301"/>
              <a:gd name="T3" fmla="*/ 291 h 292"/>
              <a:gd name="T4" fmla="*/ 49 w 301"/>
              <a:gd name="T5" fmla="*/ 251 h 292"/>
              <a:gd name="T6" fmla="*/ 0 w 301"/>
              <a:gd name="T7" fmla="*/ 146 h 292"/>
              <a:gd name="T8" fmla="*/ 49 w 301"/>
              <a:gd name="T9" fmla="*/ 40 h 292"/>
              <a:gd name="T10" fmla="*/ 154 w 301"/>
              <a:gd name="T11" fmla="*/ 0 h 292"/>
              <a:gd name="T12" fmla="*/ 251 w 301"/>
              <a:gd name="T13" fmla="*/ 40 h 292"/>
              <a:gd name="T14" fmla="*/ 300 w 301"/>
              <a:gd name="T15" fmla="*/ 146 h 292"/>
              <a:gd name="T16" fmla="*/ 251 w 301"/>
              <a:gd name="T17" fmla="*/ 251 h 292"/>
              <a:gd name="T18" fmla="*/ 154 w 301"/>
              <a:gd name="T19" fmla="*/ 291 h 292"/>
              <a:gd name="T20" fmla="*/ 154 w 301"/>
              <a:gd name="T21" fmla="*/ 16 h 292"/>
              <a:gd name="T22" fmla="*/ 154 w 301"/>
              <a:gd name="T23" fmla="*/ 16 h 292"/>
              <a:gd name="T24" fmla="*/ 17 w 301"/>
              <a:gd name="T25" fmla="*/ 146 h 292"/>
              <a:gd name="T26" fmla="*/ 154 w 301"/>
              <a:gd name="T27" fmla="*/ 275 h 292"/>
              <a:gd name="T28" fmla="*/ 284 w 301"/>
              <a:gd name="T29" fmla="*/ 146 h 292"/>
              <a:gd name="T30" fmla="*/ 154 w 301"/>
              <a:gd name="T31" fmla="*/ 1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1" h="292">
                <a:moveTo>
                  <a:pt x="154" y="291"/>
                </a:moveTo>
                <a:lnTo>
                  <a:pt x="154" y="291"/>
                </a:lnTo>
                <a:cubicBezTo>
                  <a:pt x="114" y="291"/>
                  <a:pt x="73" y="275"/>
                  <a:pt x="49" y="251"/>
                </a:cubicBezTo>
                <a:cubicBezTo>
                  <a:pt x="17" y="226"/>
                  <a:pt x="0" y="186"/>
                  <a:pt x="0" y="146"/>
                </a:cubicBezTo>
                <a:cubicBezTo>
                  <a:pt x="0" y="105"/>
                  <a:pt x="17" y="72"/>
                  <a:pt x="49" y="40"/>
                </a:cubicBezTo>
                <a:cubicBezTo>
                  <a:pt x="73" y="16"/>
                  <a:pt x="114" y="0"/>
                  <a:pt x="154" y="0"/>
                </a:cubicBezTo>
                <a:cubicBezTo>
                  <a:pt x="186" y="0"/>
                  <a:pt x="227" y="16"/>
                  <a:pt x="251" y="40"/>
                </a:cubicBezTo>
                <a:cubicBezTo>
                  <a:pt x="284" y="72"/>
                  <a:pt x="300" y="105"/>
                  <a:pt x="300" y="146"/>
                </a:cubicBezTo>
                <a:cubicBezTo>
                  <a:pt x="300" y="186"/>
                  <a:pt x="284" y="226"/>
                  <a:pt x="251" y="251"/>
                </a:cubicBezTo>
                <a:cubicBezTo>
                  <a:pt x="227" y="275"/>
                  <a:pt x="186" y="291"/>
                  <a:pt x="154" y="291"/>
                </a:cubicBezTo>
                <a:close/>
                <a:moveTo>
                  <a:pt x="154" y="16"/>
                </a:moveTo>
                <a:lnTo>
                  <a:pt x="154" y="16"/>
                </a:lnTo>
                <a:cubicBezTo>
                  <a:pt x="81" y="16"/>
                  <a:pt x="17" y="72"/>
                  <a:pt x="17" y="146"/>
                </a:cubicBezTo>
                <a:cubicBezTo>
                  <a:pt x="17" y="218"/>
                  <a:pt x="81" y="275"/>
                  <a:pt x="154" y="275"/>
                </a:cubicBezTo>
                <a:cubicBezTo>
                  <a:pt x="219" y="275"/>
                  <a:pt x="284" y="218"/>
                  <a:pt x="284" y="146"/>
                </a:cubicBezTo>
                <a:cubicBezTo>
                  <a:pt x="284" y="72"/>
                  <a:pt x="219" y="16"/>
                  <a:pt x="154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34">
            <a:extLst>
              <a:ext uri="{FF2B5EF4-FFF2-40B4-BE49-F238E27FC236}">
                <a16:creationId xmlns:a16="http://schemas.microsoft.com/office/drawing/2014/main" id="{59CA4C67-27CC-124A-BDD5-224F0871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75" y="5407345"/>
            <a:ext cx="244980" cy="249782"/>
          </a:xfrm>
          <a:custGeom>
            <a:avLst/>
            <a:gdLst>
              <a:gd name="T0" fmla="*/ 113 w 227"/>
              <a:gd name="T1" fmla="*/ 227 h 228"/>
              <a:gd name="T2" fmla="*/ 113 w 227"/>
              <a:gd name="T3" fmla="*/ 227 h 228"/>
              <a:gd name="T4" fmla="*/ 0 w 227"/>
              <a:gd name="T5" fmla="*/ 114 h 228"/>
              <a:gd name="T6" fmla="*/ 113 w 227"/>
              <a:gd name="T7" fmla="*/ 0 h 228"/>
              <a:gd name="T8" fmla="*/ 226 w 227"/>
              <a:gd name="T9" fmla="*/ 114 h 228"/>
              <a:gd name="T10" fmla="*/ 113 w 227"/>
              <a:gd name="T11" fmla="*/ 227 h 228"/>
              <a:gd name="T12" fmla="*/ 113 w 227"/>
              <a:gd name="T13" fmla="*/ 16 h 228"/>
              <a:gd name="T14" fmla="*/ 113 w 227"/>
              <a:gd name="T15" fmla="*/ 16 h 228"/>
              <a:gd name="T16" fmla="*/ 16 w 227"/>
              <a:gd name="T17" fmla="*/ 114 h 228"/>
              <a:gd name="T18" fmla="*/ 113 w 227"/>
              <a:gd name="T19" fmla="*/ 210 h 228"/>
              <a:gd name="T20" fmla="*/ 202 w 227"/>
              <a:gd name="T21" fmla="*/ 114 h 228"/>
              <a:gd name="T22" fmla="*/ 113 w 227"/>
              <a:gd name="T23" fmla="*/ 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228">
                <a:moveTo>
                  <a:pt x="113" y="227"/>
                </a:moveTo>
                <a:lnTo>
                  <a:pt x="113" y="227"/>
                </a:lnTo>
                <a:cubicBezTo>
                  <a:pt x="48" y="227"/>
                  <a:pt x="0" y="178"/>
                  <a:pt x="0" y="114"/>
                </a:cubicBezTo>
                <a:cubicBezTo>
                  <a:pt x="0" y="49"/>
                  <a:pt x="48" y="0"/>
                  <a:pt x="113" y="0"/>
                </a:cubicBezTo>
                <a:cubicBezTo>
                  <a:pt x="170" y="0"/>
                  <a:pt x="226" y="49"/>
                  <a:pt x="226" y="114"/>
                </a:cubicBezTo>
                <a:cubicBezTo>
                  <a:pt x="226" y="178"/>
                  <a:pt x="170" y="227"/>
                  <a:pt x="113" y="227"/>
                </a:cubicBezTo>
                <a:close/>
                <a:moveTo>
                  <a:pt x="113" y="16"/>
                </a:moveTo>
                <a:lnTo>
                  <a:pt x="113" y="16"/>
                </a:lnTo>
                <a:cubicBezTo>
                  <a:pt x="56" y="16"/>
                  <a:pt x="16" y="65"/>
                  <a:pt x="16" y="114"/>
                </a:cubicBezTo>
                <a:cubicBezTo>
                  <a:pt x="16" y="170"/>
                  <a:pt x="56" y="210"/>
                  <a:pt x="113" y="210"/>
                </a:cubicBezTo>
                <a:cubicBezTo>
                  <a:pt x="162" y="210"/>
                  <a:pt x="202" y="170"/>
                  <a:pt x="202" y="114"/>
                </a:cubicBezTo>
                <a:cubicBezTo>
                  <a:pt x="202" y="65"/>
                  <a:pt x="162" y="16"/>
                  <a:pt x="113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35">
            <a:extLst>
              <a:ext uri="{FF2B5EF4-FFF2-40B4-BE49-F238E27FC236}">
                <a16:creationId xmlns:a16="http://schemas.microsoft.com/office/drawing/2014/main" id="{1847885D-F911-7B4B-8E25-0CCA9CF0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231" y="5469789"/>
            <a:ext cx="81661" cy="124891"/>
          </a:xfrm>
          <a:custGeom>
            <a:avLst/>
            <a:gdLst>
              <a:gd name="T0" fmla="*/ 32 w 73"/>
              <a:gd name="T1" fmla="*/ 113 h 114"/>
              <a:gd name="T2" fmla="*/ 32 w 73"/>
              <a:gd name="T3" fmla="*/ 113 h 114"/>
              <a:gd name="T4" fmla="*/ 8 w 73"/>
              <a:gd name="T5" fmla="*/ 105 h 114"/>
              <a:gd name="T6" fmla="*/ 0 w 73"/>
              <a:gd name="T7" fmla="*/ 97 h 114"/>
              <a:gd name="T8" fmla="*/ 16 w 73"/>
              <a:gd name="T9" fmla="*/ 89 h 114"/>
              <a:gd name="T10" fmla="*/ 48 w 73"/>
              <a:gd name="T11" fmla="*/ 97 h 114"/>
              <a:gd name="T12" fmla="*/ 56 w 73"/>
              <a:gd name="T13" fmla="*/ 81 h 114"/>
              <a:gd name="T14" fmla="*/ 32 w 73"/>
              <a:gd name="T15" fmla="*/ 65 h 114"/>
              <a:gd name="T16" fmla="*/ 16 w 73"/>
              <a:gd name="T17" fmla="*/ 48 h 114"/>
              <a:gd name="T18" fmla="*/ 0 w 73"/>
              <a:gd name="T19" fmla="*/ 32 h 114"/>
              <a:gd name="T20" fmla="*/ 16 w 73"/>
              <a:gd name="T21" fmla="*/ 8 h 114"/>
              <a:gd name="T22" fmla="*/ 64 w 73"/>
              <a:gd name="T23" fmla="*/ 8 h 114"/>
              <a:gd name="T24" fmla="*/ 72 w 73"/>
              <a:gd name="T25" fmla="*/ 16 h 114"/>
              <a:gd name="T26" fmla="*/ 56 w 73"/>
              <a:gd name="T27" fmla="*/ 16 h 114"/>
              <a:gd name="T28" fmla="*/ 24 w 73"/>
              <a:gd name="T29" fmla="*/ 16 h 114"/>
              <a:gd name="T30" fmla="*/ 16 w 73"/>
              <a:gd name="T31" fmla="*/ 32 h 114"/>
              <a:gd name="T32" fmla="*/ 40 w 73"/>
              <a:gd name="T33" fmla="*/ 48 h 114"/>
              <a:gd name="T34" fmla="*/ 56 w 73"/>
              <a:gd name="T35" fmla="*/ 65 h 114"/>
              <a:gd name="T36" fmla="*/ 72 w 73"/>
              <a:gd name="T37" fmla="*/ 81 h 114"/>
              <a:gd name="T38" fmla="*/ 56 w 73"/>
              <a:gd name="T39" fmla="*/ 105 h 114"/>
              <a:gd name="T40" fmla="*/ 32 w 73"/>
              <a:gd name="T4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114">
                <a:moveTo>
                  <a:pt x="32" y="113"/>
                </a:moveTo>
                <a:lnTo>
                  <a:pt x="32" y="113"/>
                </a:lnTo>
                <a:cubicBezTo>
                  <a:pt x="24" y="113"/>
                  <a:pt x="16" y="105"/>
                  <a:pt x="8" y="105"/>
                </a:cubicBezTo>
                <a:cubicBezTo>
                  <a:pt x="0" y="105"/>
                  <a:pt x="0" y="97"/>
                  <a:pt x="0" y="97"/>
                </a:cubicBezTo>
                <a:cubicBezTo>
                  <a:pt x="8" y="89"/>
                  <a:pt x="8" y="89"/>
                  <a:pt x="16" y="89"/>
                </a:cubicBezTo>
                <a:cubicBezTo>
                  <a:pt x="24" y="97"/>
                  <a:pt x="40" y="97"/>
                  <a:pt x="48" y="97"/>
                </a:cubicBezTo>
                <a:cubicBezTo>
                  <a:pt x="56" y="89"/>
                  <a:pt x="56" y="89"/>
                  <a:pt x="56" y="81"/>
                </a:cubicBezTo>
                <a:cubicBezTo>
                  <a:pt x="56" y="73"/>
                  <a:pt x="40" y="65"/>
                  <a:pt x="32" y="65"/>
                </a:cubicBezTo>
                <a:cubicBezTo>
                  <a:pt x="24" y="57"/>
                  <a:pt x="16" y="57"/>
                  <a:pt x="16" y="48"/>
                </a:cubicBezTo>
                <a:cubicBezTo>
                  <a:pt x="8" y="48"/>
                  <a:pt x="0" y="40"/>
                  <a:pt x="0" y="32"/>
                </a:cubicBezTo>
                <a:cubicBezTo>
                  <a:pt x="0" y="24"/>
                  <a:pt x="8" y="16"/>
                  <a:pt x="16" y="8"/>
                </a:cubicBezTo>
                <a:cubicBezTo>
                  <a:pt x="32" y="0"/>
                  <a:pt x="48" y="0"/>
                  <a:pt x="64" y="8"/>
                </a:cubicBezTo>
                <a:cubicBezTo>
                  <a:pt x="72" y="8"/>
                  <a:pt x="72" y="16"/>
                  <a:pt x="72" y="16"/>
                </a:cubicBezTo>
                <a:cubicBezTo>
                  <a:pt x="64" y="16"/>
                  <a:pt x="64" y="24"/>
                  <a:pt x="56" y="16"/>
                </a:cubicBezTo>
                <a:cubicBezTo>
                  <a:pt x="48" y="16"/>
                  <a:pt x="32" y="16"/>
                  <a:pt x="24" y="16"/>
                </a:cubicBezTo>
                <a:cubicBezTo>
                  <a:pt x="16" y="24"/>
                  <a:pt x="16" y="24"/>
                  <a:pt x="16" y="32"/>
                </a:cubicBezTo>
                <a:cubicBezTo>
                  <a:pt x="16" y="40"/>
                  <a:pt x="32" y="48"/>
                  <a:pt x="40" y="48"/>
                </a:cubicBezTo>
                <a:cubicBezTo>
                  <a:pt x="48" y="57"/>
                  <a:pt x="56" y="57"/>
                  <a:pt x="56" y="65"/>
                </a:cubicBezTo>
                <a:cubicBezTo>
                  <a:pt x="64" y="65"/>
                  <a:pt x="72" y="73"/>
                  <a:pt x="72" y="81"/>
                </a:cubicBezTo>
                <a:cubicBezTo>
                  <a:pt x="72" y="89"/>
                  <a:pt x="64" y="97"/>
                  <a:pt x="56" y="105"/>
                </a:cubicBezTo>
                <a:cubicBezTo>
                  <a:pt x="48" y="105"/>
                  <a:pt x="40" y="113"/>
                  <a:pt x="32" y="1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36">
            <a:extLst>
              <a:ext uri="{FF2B5EF4-FFF2-40B4-BE49-F238E27FC236}">
                <a16:creationId xmlns:a16="http://schemas.microsoft.com/office/drawing/2014/main" id="{E4F48F67-6335-AC45-899F-2BBD3DD0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857" y="5440968"/>
            <a:ext cx="9607" cy="28821"/>
          </a:xfrm>
          <a:custGeom>
            <a:avLst/>
            <a:gdLst>
              <a:gd name="T0" fmla="*/ 0 w 9"/>
              <a:gd name="T1" fmla="*/ 25 h 26"/>
              <a:gd name="T2" fmla="*/ 0 w 9"/>
              <a:gd name="T3" fmla="*/ 25 h 26"/>
              <a:gd name="T4" fmla="*/ 0 w 9"/>
              <a:gd name="T5" fmla="*/ 17 h 26"/>
              <a:gd name="T6" fmla="*/ 0 w 9"/>
              <a:gd name="T7" fmla="*/ 8 h 26"/>
              <a:gd name="T8" fmla="*/ 0 w 9"/>
              <a:gd name="T9" fmla="*/ 0 h 26"/>
              <a:gd name="T10" fmla="*/ 8 w 9"/>
              <a:gd name="T11" fmla="*/ 8 h 26"/>
              <a:gd name="T12" fmla="*/ 8 w 9"/>
              <a:gd name="T13" fmla="*/ 17 h 26"/>
              <a:gd name="T14" fmla="*/ 0 w 9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6">
                <a:moveTo>
                  <a:pt x="0" y="25"/>
                </a:moveTo>
                <a:lnTo>
                  <a:pt x="0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25"/>
                  <a:pt x="8" y="25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37">
            <a:extLst>
              <a:ext uri="{FF2B5EF4-FFF2-40B4-BE49-F238E27FC236}">
                <a16:creationId xmlns:a16="http://schemas.microsoft.com/office/drawing/2014/main" id="{60AA7751-7689-244A-AE0E-009D613E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857" y="5594680"/>
            <a:ext cx="9607" cy="28821"/>
          </a:xfrm>
          <a:custGeom>
            <a:avLst/>
            <a:gdLst>
              <a:gd name="T0" fmla="*/ 0 w 9"/>
              <a:gd name="T1" fmla="*/ 24 h 25"/>
              <a:gd name="T2" fmla="*/ 0 w 9"/>
              <a:gd name="T3" fmla="*/ 24 h 25"/>
              <a:gd name="T4" fmla="*/ 0 w 9"/>
              <a:gd name="T5" fmla="*/ 16 h 25"/>
              <a:gd name="T6" fmla="*/ 0 w 9"/>
              <a:gd name="T7" fmla="*/ 8 h 25"/>
              <a:gd name="T8" fmla="*/ 0 w 9"/>
              <a:gd name="T9" fmla="*/ 0 h 25"/>
              <a:gd name="T10" fmla="*/ 8 w 9"/>
              <a:gd name="T11" fmla="*/ 8 h 25"/>
              <a:gd name="T12" fmla="*/ 8 w 9"/>
              <a:gd name="T13" fmla="*/ 16 h 25"/>
              <a:gd name="T14" fmla="*/ 0 w 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5">
                <a:moveTo>
                  <a:pt x="0" y="24"/>
                </a:moveTo>
                <a:lnTo>
                  <a:pt x="0" y="24"/>
                </a:ln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24"/>
                  <a:pt x="8" y="24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38">
            <a:extLst>
              <a:ext uri="{FF2B5EF4-FFF2-40B4-BE49-F238E27FC236}">
                <a16:creationId xmlns:a16="http://schemas.microsoft.com/office/drawing/2014/main" id="{37F48464-428D-9847-B8AD-CEF79CBB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89" y="9471101"/>
            <a:ext cx="523582" cy="326638"/>
          </a:xfrm>
          <a:custGeom>
            <a:avLst/>
            <a:gdLst>
              <a:gd name="T0" fmla="*/ 453 w 479"/>
              <a:gd name="T1" fmla="*/ 299 h 300"/>
              <a:gd name="T2" fmla="*/ 453 w 479"/>
              <a:gd name="T3" fmla="*/ 299 h 300"/>
              <a:gd name="T4" fmla="*/ 24 w 479"/>
              <a:gd name="T5" fmla="*/ 299 h 300"/>
              <a:gd name="T6" fmla="*/ 0 w 479"/>
              <a:gd name="T7" fmla="*/ 283 h 300"/>
              <a:gd name="T8" fmla="*/ 0 w 479"/>
              <a:gd name="T9" fmla="*/ 16 h 300"/>
              <a:gd name="T10" fmla="*/ 24 w 479"/>
              <a:gd name="T11" fmla="*/ 0 h 300"/>
              <a:gd name="T12" fmla="*/ 89 w 479"/>
              <a:gd name="T13" fmla="*/ 0 h 300"/>
              <a:gd name="T14" fmla="*/ 97 w 479"/>
              <a:gd name="T15" fmla="*/ 8 h 300"/>
              <a:gd name="T16" fmla="*/ 89 w 479"/>
              <a:gd name="T17" fmla="*/ 24 h 300"/>
              <a:gd name="T18" fmla="*/ 24 w 479"/>
              <a:gd name="T19" fmla="*/ 24 h 300"/>
              <a:gd name="T20" fmla="*/ 24 w 479"/>
              <a:gd name="T21" fmla="*/ 275 h 300"/>
              <a:gd name="T22" fmla="*/ 453 w 479"/>
              <a:gd name="T23" fmla="*/ 275 h 300"/>
              <a:gd name="T24" fmla="*/ 453 w 479"/>
              <a:gd name="T25" fmla="*/ 24 h 300"/>
              <a:gd name="T26" fmla="*/ 389 w 479"/>
              <a:gd name="T27" fmla="*/ 24 h 300"/>
              <a:gd name="T28" fmla="*/ 381 w 479"/>
              <a:gd name="T29" fmla="*/ 8 h 300"/>
              <a:gd name="T30" fmla="*/ 389 w 479"/>
              <a:gd name="T31" fmla="*/ 0 h 300"/>
              <a:gd name="T32" fmla="*/ 453 w 479"/>
              <a:gd name="T33" fmla="*/ 0 h 300"/>
              <a:gd name="T34" fmla="*/ 478 w 479"/>
              <a:gd name="T35" fmla="*/ 16 h 300"/>
              <a:gd name="T36" fmla="*/ 478 w 479"/>
              <a:gd name="T37" fmla="*/ 283 h 300"/>
              <a:gd name="T38" fmla="*/ 453 w 479"/>
              <a:gd name="T39" fmla="*/ 299 h 300"/>
              <a:gd name="T40" fmla="*/ 453 w 479"/>
              <a:gd name="T41" fmla="*/ 24 h 300"/>
              <a:gd name="T42" fmla="*/ 453 w 479"/>
              <a:gd name="T43" fmla="*/ 2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9" h="300">
                <a:moveTo>
                  <a:pt x="453" y="299"/>
                </a:moveTo>
                <a:lnTo>
                  <a:pt x="453" y="299"/>
                </a:lnTo>
                <a:cubicBezTo>
                  <a:pt x="24" y="299"/>
                  <a:pt x="24" y="299"/>
                  <a:pt x="24" y="299"/>
                </a:cubicBezTo>
                <a:cubicBezTo>
                  <a:pt x="8" y="299"/>
                  <a:pt x="0" y="291"/>
                  <a:pt x="0" y="28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97" y="0"/>
                  <a:pt x="97" y="8"/>
                </a:cubicBezTo>
                <a:cubicBezTo>
                  <a:pt x="97" y="16"/>
                  <a:pt x="97" y="24"/>
                  <a:pt x="8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75"/>
                  <a:pt x="24" y="275"/>
                  <a:pt x="24" y="275"/>
                </a:cubicBezTo>
                <a:cubicBezTo>
                  <a:pt x="453" y="275"/>
                  <a:pt x="453" y="275"/>
                  <a:pt x="453" y="275"/>
                </a:cubicBezTo>
                <a:cubicBezTo>
                  <a:pt x="453" y="24"/>
                  <a:pt x="453" y="24"/>
                  <a:pt x="453" y="24"/>
                </a:cubicBezTo>
                <a:cubicBezTo>
                  <a:pt x="389" y="24"/>
                  <a:pt x="389" y="24"/>
                  <a:pt x="389" y="24"/>
                </a:cubicBezTo>
                <a:cubicBezTo>
                  <a:pt x="381" y="24"/>
                  <a:pt x="381" y="16"/>
                  <a:pt x="381" y="8"/>
                </a:cubicBezTo>
                <a:cubicBezTo>
                  <a:pt x="381" y="0"/>
                  <a:pt x="381" y="0"/>
                  <a:pt x="389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70" y="0"/>
                  <a:pt x="478" y="8"/>
                  <a:pt x="478" y="16"/>
                </a:cubicBezTo>
                <a:cubicBezTo>
                  <a:pt x="478" y="283"/>
                  <a:pt x="478" y="283"/>
                  <a:pt x="478" y="283"/>
                </a:cubicBezTo>
                <a:cubicBezTo>
                  <a:pt x="478" y="291"/>
                  <a:pt x="470" y="299"/>
                  <a:pt x="453" y="299"/>
                </a:cubicBezTo>
                <a:close/>
                <a:moveTo>
                  <a:pt x="453" y="24"/>
                </a:moveTo>
                <a:lnTo>
                  <a:pt x="453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39">
            <a:extLst>
              <a:ext uri="{FF2B5EF4-FFF2-40B4-BE49-F238E27FC236}">
                <a16:creationId xmlns:a16="http://schemas.microsoft.com/office/drawing/2014/main" id="{83B319CC-12DE-0041-A7B2-511C481E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71" y="9471101"/>
            <a:ext cx="273801" cy="148907"/>
          </a:xfrm>
          <a:custGeom>
            <a:avLst/>
            <a:gdLst>
              <a:gd name="T0" fmla="*/ 16 w 252"/>
              <a:gd name="T1" fmla="*/ 137 h 138"/>
              <a:gd name="T2" fmla="*/ 16 w 252"/>
              <a:gd name="T3" fmla="*/ 137 h 138"/>
              <a:gd name="T4" fmla="*/ 0 w 252"/>
              <a:gd name="T5" fmla="*/ 137 h 138"/>
              <a:gd name="T6" fmla="*/ 8 w 252"/>
              <a:gd name="T7" fmla="*/ 121 h 138"/>
              <a:gd name="T8" fmla="*/ 234 w 252"/>
              <a:gd name="T9" fmla="*/ 8 h 138"/>
              <a:gd name="T10" fmla="*/ 251 w 252"/>
              <a:gd name="T11" fmla="*/ 8 h 138"/>
              <a:gd name="T12" fmla="*/ 243 w 252"/>
              <a:gd name="T13" fmla="*/ 24 h 138"/>
              <a:gd name="T14" fmla="*/ 16 w 252"/>
              <a:gd name="T15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138">
                <a:moveTo>
                  <a:pt x="16" y="137"/>
                </a:moveTo>
                <a:lnTo>
                  <a:pt x="16" y="137"/>
                </a:lnTo>
                <a:cubicBezTo>
                  <a:pt x="8" y="137"/>
                  <a:pt x="8" y="137"/>
                  <a:pt x="0" y="137"/>
                </a:cubicBezTo>
                <a:cubicBezTo>
                  <a:pt x="0" y="129"/>
                  <a:pt x="0" y="121"/>
                  <a:pt x="8" y="121"/>
                </a:cubicBezTo>
                <a:cubicBezTo>
                  <a:pt x="234" y="8"/>
                  <a:pt x="234" y="8"/>
                  <a:pt x="234" y="8"/>
                </a:cubicBezTo>
                <a:cubicBezTo>
                  <a:pt x="243" y="0"/>
                  <a:pt x="243" y="8"/>
                  <a:pt x="251" y="8"/>
                </a:cubicBezTo>
                <a:cubicBezTo>
                  <a:pt x="251" y="16"/>
                  <a:pt x="251" y="24"/>
                  <a:pt x="243" y="24"/>
                </a:cubicBezTo>
                <a:cubicBezTo>
                  <a:pt x="16" y="137"/>
                  <a:pt x="16" y="137"/>
                  <a:pt x="16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40">
            <a:extLst>
              <a:ext uri="{FF2B5EF4-FFF2-40B4-BE49-F238E27FC236}">
                <a16:creationId xmlns:a16="http://schemas.microsoft.com/office/drawing/2014/main" id="{FBD2E1DA-394B-C74A-AC9A-CB2057F3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89" y="9471101"/>
            <a:ext cx="273801" cy="148907"/>
          </a:xfrm>
          <a:custGeom>
            <a:avLst/>
            <a:gdLst>
              <a:gd name="T0" fmla="*/ 243 w 252"/>
              <a:gd name="T1" fmla="*/ 137 h 138"/>
              <a:gd name="T2" fmla="*/ 243 w 252"/>
              <a:gd name="T3" fmla="*/ 137 h 138"/>
              <a:gd name="T4" fmla="*/ 235 w 252"/>
              <a:gd name="T5" fmla="*/ 137 h 138"/>
              <a:gd name="T6" fmla="*/ 8 w 252"/>
              <a:gd name="T7" fmla="*/ 24 h 138"/>
              <a:gd name="T8" fmla="*/ 0 w 252"/>
              <a:gd name="T9" fmla="*/ 8 h 138"/>
              <a:gd name="T10" fmla="*/ 16 w 252"/>
              <a:gd name="T11" fmla="*/ 8 h 138"/>
              <a:gd name="T12" fmla="*/ 243 w 252"/>
              <a:gd name="T13" fmla="*/ 121 h 138"/>
              <a:gd name="T14" fmla="*/ 251 w 252"/>
              <a:gd name="T15" fmla="*/ 137 h 138"/>
              <a:gd name="T16" fmla="*/ 243 w 252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" h="138">
                <a:moveTo>
                  <a:pt x="243" y="137"/>
                </a:moveTo>
                <a:lnTo>
                  <a:pt x="243" y="137"/>
                </a:lnTo>
                <a:cubicBezTo>
                  <a:pt x="235" y="137"/>
                  <a:pt x="235" y="137"/>
                  <a:pt x="235" y="137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8"/>
                </a:cubicBezTo>
                <a:cubicBezTo>
                  <a:pt x="8" y="8"/>
                  <a:pt x="16" y="0"/>
                  <a:pt x="16" y="8"/>
                </a:cubicBezTo>
                <a:cubicBezTo>
                  <a:pt x="243" y="121"/>
                  <a:pt x="243" y="121"/>
                  <a:pt x="243" y="121"/>
                </a:cubicBezTo>
                <a:cubicBezTo>
                  <a:pt x="251" y="121"/>
                  <a:pt x="251" y="129"/>
                  <a:pt x="251" y="137"/>
                </a:cubicBezTo>
                <a:cubicBezTo>
                  <a:pt x="243" y="137"/>
                  <a:pt x="243" y="137"/>
                  <a:pt x="243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41">
            <a:extLst>
              <a:ext uri="{FF2B5EF4-FFF2-40B4-BE49-F238E27FC236}">
                <a16:creationId xmlns:a16="http://schemas.microsoft.com/office/drawing/2014/main" id="{D1F2C79E-AECE-E140-822B-7D3F81F6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327" y="9615205"/>
            <a:ext cx="196945" cy="187335"/>
          </a:xfrm>
          <a:custGeom>
            <a:avLst/>
            <a:gdLst>
              <a:gd name="T0" fmla="*/ 161 w 179"/>
              <a:gd name="T1" fmla="*/ 170 h 171"/>
              <a:gd name="T2" fmla="*/ 161 w 179"/>
              <a:gd name="T3" fmla="*/ 170 h 171"/>
              <a:gd name="T4" fmla="*/ 153 w 179"/>
              <a:gd name="T5" fmla="*/ 162 h 171"/>
              <a:gd name="T6" fmla="*/ 8 w 179"/>
              <a:gd name="T7" fmla="*/ 16 h 171"/>
              <a:gd name="T8" fmla="*/ 8 w 179"/>
              <a:gd name="T9" fmla="*/ 0 h 171"/>
              <a:gd name="T10" fmla="*/ 24 w 179"/>
              <a:gd name="T11" fmla="*/ 0 h 171"/>
              <a:gd name="T12" fmla="*/ 170 w 179"/>
              <a:gd name="T13" fmla="*/ 146 h 171"/>
              <a:gd name="T14" fmla="*/ 170 w 179"/>
              <a:gd name="T15" fmla="*/ 162 h 171"/>
              <a:gd name="T16" fmla="*/ 161 w 179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1">
                <a:moveTo>
                  <a:pt x="161" y="170"/>
                </a:moveTo>
                <a:lnTo>
                  <a:pt x="161" y="170"/>
                </a:lnTo>
                <a:cubicBezTo>
                  <a:pt x="161" y="170"/>
                  <a:pt x="153" y="170"/>
                  <a:pt x="153" y="162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16"/>
                  <a:pt x="0" y="8"/>
                  <a:pt x="8" y="0"/>
                </a:cubicBezTo>
                <a:cubicBezTo>
                  <a:pt x="16" y="0"/>
                  <a:pt x="16" y="0"/>
                  <a:pt x="24" y="0"/>
                </a:cubicBezTo>
                <a:cubicBezTo>
                  <a:pt x="170" y="146"/>
                  <a:pt x="170" y="146"/>
                  <a:pt x="170" y="146"/>
                </a:cubicBezTo>
                <a:cubicBezTo>
                  <a:pt x="178" y="154"/>
                  <a:pt x="178" y="162"/>
                  <a:pt x="170" y="162"/>
                </a:cubicBezTo>
                <a:cubicBezTo>
                  <a:pt x="170" y="170"/>
                  <a:pt x="170" y="170"/>
                  <a:pt x="161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42">
            <a:extLst>
              <a:ext uri="{FF2B5EF4-FFF2-40B4-BE49-F238E27FC236}">
                <a16:creationId xmlns:a16="http://schemas.microsoft.com/office/drawing/2014/main" id="{F9188E04-AA26-5448-A6FC-081000D61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96" y="9615205"/>
            <a:ext cx="187338" cy="177728"/>
          </a:xfrm>
          <a:custGeom>
            <a:avLst/>
            <a:gdLst>
              <a:gd name="T0" fmla="*/ 8 w 171"/>
              <a:gd name="T1" fmla="*/ 162 h 163"/>
              <a:gd name="T2" fmla="*/ 8 w 171"/>
              <a:gd name="T3" fmla="*/ 162 h 163"/>
              <a:gd name="T4" fmla="*/ 8 w 171"/>
              <a:gd name="T5" fmla="*/ 162 h 163"/>
              <a:gd name="T6" fmla="*/ 8 w 171"/>
              <a:gd name="T7" fmla="*/ 146 h 163"/>
              <a:gd name="T8" fmla="*/ 146 w 171"/>
              <a:gd name="T9" fmla="*/ 0 h 163"/>
              <a:gd name="T10" fmla="*/ 162 w 171"/>
              <a:gd name="T11" fmla="*/ 0 h 163"/>
              <a:gd name="T12" fmla="*/ 162 w 171"/>
              <a:gd name="T13" fmla="*/ 16 h 163"/>
              <a:gd name="T14" fmla="*/ 16 w 171"/>
              <a:gd name="T15" fmla="*/ 162 h 163"/>
              <a:gd name="T16" fmla="*/ 8 w 171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163">
                <a:moveTo>
                  <a:pt x="8" y="162"/>
                </a:moveTo>
                <a:lnTo>
                  <a:pt x="8" y="162"/>
                </a:lnTo>
                <a:lnTo>
                  <a:pt x="8" y="162"/>
                </a:lnTo>
                <a:cubicBezTo>
                  <a:pt x="0" y="154"/>
                  <a:pt x="0" y="146"/>
                  <a:pt x="8" y="146"/>
                </a:cubicBezTo>
                <a:cubicBezTo>
                  <a:pt x="146" y="0"/>
                  <a:pt x="146" y="0"/>
                  <a:pt x="146" y="0"/>
                </a:cubicBezTo>
                <a:cubicBezTo>
                  <a:pt x="154" y="0"/>
                  <a:pt x="162" y="0"/>
                  <a:pt x="162" y="0"/>
                </a:cubicBezTo>
                <a:cubicBezTo>
                  <a:pt x="170" y="8"/>
                  <a:pt x="170" y="16"/>
                  <a:pt x="162" y="16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16" y="162"/>
                  <a:pt x="16" y="162"/>
                  <a:pt x="8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43">
            <a:extLst>
              <a:ext uri="{FF2B5EF4-FFF2-40B4-BE49-F238E27FC236}">
                <a16:creationId xmlns:a16="http://schemas.microsoft.com/office/drawing/2014/main" id="{E01CD11B-4D02-4241-B351-F6EDB96A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350" y="9278961"/>
            <a:ext cx="365066" cy="254584"/>
          </a:xfrm>
          <a:custGeom>
            <a:avLst/>
            <a:gdLst>
              <a:gd name="T0" fmla="*/ 316 w 333"/>
              <a:gd name="T1" fmla="*/ 234 h 235"/>
              <a:gd name="T2" fmla="*/ 316 w 333"/>
              <a:gd name="T3" fmla="*/ 234 h 235"/>
              <a:gd name="T4" fmla="*/ 316 w 333"/>
              <a:gd name="T5" fmla="*/ 234 h 235"/>
              <a:gd name="T6" fmla="*/ 300 w 333"/>
              <a:gd name="T7" fmla="*/ 218 h 235"/>
              <a:gd name="T8" fmla="*/ 300 w 333"/>
              <a:gd name="T9" fmla="*/ 32 h 235"/>
              <a:gd name="T10" fmla="*/ 32 w 333"/>
              <a:gd name="T11" fmla="*/ 32 h 235"/>
              <a:gd name="T12" fmla="*/ 32 w 333"/>
              <a:gd name="T13" fmla="*/ 218 h 235"/>
              <a:gd name="T14" fmla="*/ 16 w 333"/>
              <a:gd name="T15" fmla="*/ 234 h 235"/>
              <a:gd name="T16" fmla="*/ 16 w 333"/>
              <a:gd name="T17" fmla="*/ 234 h 235"/>
              <a:gd name="T18" fmla="*/ 0 w 333"/>
              <a:gd name="T19" fmla="*/ 218 h 235"/>
              <a:gd name="T20" fmla="*/ 0 w 333"/>
              <a:gd name="T21" fmla="*/ 24 h 235"/>
              <a:gd name="T22" fmla="*/ 16 w 333"/>
              <a:gd name="T23" fmla="*/ 0 h 235"/>
              <a:gd name="T24" fmla="*/ 316 w 333"/>
              <a:gd name="T25" fmla="*/ 0 h 235"/>
              <a:gd name="T26" fmla="*/ 332 w 333"/>
              <a:gd name="T27" fmla="*/ 24 h 235"/>
              <a:gd name="T28" fmla="*/ 332 w 333"/>
              <a:gd name="T29" fmla="*/ 218 h 235"/>
              <a:gd name="T30" fmla="*/ 316 w 333"/>
              <a:gd name="T31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3" h="235">
                <a:moveTo>
                  <a:pt x="316" y="234"/>
                </a:moveTo>
                <a:lnTo>
                  <a:pt x="316" y="234"/>
                </a:lnTo>
                <a:lnTo>
                  <a:pt x="316" y="234"/>
                </a:lnTo>
                <a:cubicBezTo>
                  <a:pt x="308" y="234"/>
                  <a:pt x="300" y="226"/>
                  <a:pt x="300" y="218"/>
                </a:cubicBezTo>
                <a:cubicBezTo>
                  <a:pt x="300" y="32"/>
                  <a:pt x="300" y="32"/>
                  <a:pt x="300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218"/>
                  <a:pt x="32" y="218"/>
                  <a:pt x="32" y="218"/>
                </a:cubicBezTo>
                <a:cubicBezTo>
                  <a:pt x="32" y="226"/>
                  <a:pt x="24" y="234"/>
                  <a:pt x="16" y="234"/>
                </a:cubicBezTo>
                <a:lnTo>
                  <a:pt x="16" y="234"/>
                </a:lnTo>
                <a:cubicBezTo>
                  <a:pt x="8" y="234"/>
                  <a:pt x="0" y="226"/>
                  <a:pt x="0" y="21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24" y="0"/>
                  <a:pt x="332" y="8"/>
                  <a:pt x="332" y="24"/>
                </a:cubicBezTo>
                <a:cubicBezTo>
                  <a:pt x="332" y="218"/>
                  <a:pt x="332" y="218"/>
                  <a:pt x="332" y="218"/>
                </a:cubicBezTo>
                <a:cubicBezTo>
                  <a:pt x="332" y="226"/>
                  <a:pt x="324" y="234"/>
                  <a:pt x="316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44">
            <a:extLst>
              <a:ext uri="{FF2B5EF4-FFF2-40B4-BE49-F238E27FC236}">
                <a16:creationId xmlns:a16="http://schemas.microsoft.com/office/drawing/2014/main" id="{D6727563-178F-9C44-9E3C-BC526818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43" y="9375031"/>
            <a:ext cx="96070" cy="148907"/>
          </a:xfrm>
          <a:custGeom>
            <a:avLst/>
            <a:gdLst>
              <a:gd name="T0" fmla="*/ 41 w 90"/>
              <a:gd name="T1" fmla="*/ 137 h 138"/>
              <a:gd name="T2" fmla="*/ 41 w 90"/>
              <a:gd name="T3" fmla="*/ 137 h 138"/>
              <a:gd name="T4" fmla="*/ 8 w 90"/>
              <a:gd name="T5" fmla="*/ 129 h 138"/>
              <a:gd name="T6" fmla="*/ 8 w 90"/>
              <a:gd name="T7" fmla="*/ 113 h 138"/>
              <a:gd name="T8" fmla="*/ 17 w 90"/>
              <a:gd name="T9" fmla="*/ 113 h 138"/>
              <a:gd name="T10" fmla="*/ 57 w 90"/>
              <a:gd name="T11" fmla="*/ 113 h 138"/>
              <a:gd name="T12" fmla="*/ 65 w 90"/>
              <a:gd name="T13" fmla="*/ 97 h 138"/>
              <a:gd name="T14" fmla="*/ 41 w 90"/>
              <a:gd name="T15" fmla="*/ 72 h 138"/>
              <a:gd name="T16" fmla="*/ 0 w 90"/>
              <a:gd name="T17" fmla="*/ 40 h 138"/>
              <a:gd name="T18" fmla="*/ 17 w 90"/>
              <a:gd name="T19" fmla="*/ 8 h 138"/>
              <a:gd name="T20" fmla="*/ 81 w 90"/>
              <a:gd name="T21" fmla="*/ 8 h 138"/>
              <a:gd name="T22" fmla="*/ 89 w 90"/>
              <a:gd name="T23" fmla="*/ 16 h 138"/>
              <a:gd name="T24" fmla="*/ 73 w 90"/>
              <a:gd name="T25" fmla="*/ 24 h 138"/>
              <a:gd name="T26" fmla="*/ 33 w 90"/>
              <a:gd name="T27" fmla="*/ 24 h 138"/>
              <a:gd name="T28" fmla="*/ 25 w 90"/>
              <a:gd name="T29" fmla="*/ 40 h 138"/>
              <a:gd name="T30" fmla="*/ 49 w 90"/>
              <a:gd name="T31" fmla="*/ 56 h 138"/>
              <a:gd name="T32" fmla="*/ 89 w 90"/>
              <a:gd name="T33" fmla="*/ 97 h 138"/>
              <a:gd name="T34" fmla="*/ 73 w 90"/>
              <a:gd name="T35" fmla="*/ 129 h 138"/>
              <a:gd name="T36" fmla="*/ 41 w 90"/>
              <a:gd name="T3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138">
                <a:moveTo>
                  <a:pt x="41" y="137"/>
                </a:moveTo>
                <a:lnTo>
                  <a:pt x="41" y="137"/>
                </a:lnTo>
                <a:cubicBezTo>
                  <a:pt x="33" y="137"/>
                  <a:pt x="17" y="129"/>
                  <a:pt x="8" y="129"/>
                </a:cubicBezTo>
                <a:cubicBezTo>
                  <a:pt x="8" y="121"/>
                  <a:pt x="0" y="121"/>
                  <a:pt x="8" y="113"/>
                </a:cubicBezTo>
                <a:cubicBezTo>
                  <a:pt x="8" y="113"/>
                  <a:pt x="8" y="105"/>
                  <a:pt x="17" y="113"/>
                </a:cubicBezTo>
                <a:cubicBezTo>
                  <a:pt x="33" y="113"/>
                  <a:pt x="49" y="113"/>
                  <a:pt x="57" y="113"/>
                </a:cubicBezTo>
                <a:cubicBezTo>
                  <a:pt x="65" y="105"/>
                  <a:pt x="65" y="105"/>
                  <a:pt x="65" y="97"/>
                </a:cubicBezTo>
                <a:cubicBezTo>
                  <a:pt x="65" y="89"/>
                  <a:pt x="57" y="81"/>
                  <a:pt x="41" y="72"/>
                </a:cubicBezTo>
                <a:cubicBezTo>
                  <a:pt x="25" y="64"/>
                  <a:pt x="0" y="56"/>
                  <a:pt x="0" y="40"/>
                </a:cubicBezTo>
                <a:cubicBezTo>
                  <a:pt x="0" y="24"/>
                  <a:pt x="8" y="16"/>
                  <a:pt x="17" y="8"/>
                </a:cubicBezTo>
                <a:cubicBezTo>
                  <a:pt x="33" y="0"/>
                  <a:pt x="57" y="0"/>
                  <a:pt x="81" y="8"/>
                </a:cubicBezTo>
                <a:cubicBezTo>
                  <a:pt x="89" y="8"/>
                  <a:pt x="89" y="16"/>
                  <a:pt x="89" y="16"/>
                </a:cubicBezTo>
                <a:cubicBezTo>
                  <a:pt x="81" y="24"/>
                  <a:pt x="81" y="24"/>
                  <a:pt x="73" y="24"/>
                </a:cubicBezTo>
                <a:cubicBezTo>
                  <a:pt x="57" y="16"/>
                  <a:pt x="41" y="16"/>
                  <a:pt x="33" y="24"/>
                </a:cubicBezTo>
                <a:cubicBezTo>
                  <a:pt x="25" y="24"/>
                  <a:pt x="25" y="32"/>
                  <a:pt x="25" y="40"/>
                </a:cubicBezTo>
                <a:cubicBezTo>
                  <a:pt x="25" y="48"/>
                  <a:pt x="41" y="48"/>
                  <a:pt x="49" y="56"/>
                </a:cubicBezTo>
                <a:cubicBezTo>
                  <a:pt x="65" y="64"/>
                  <a:pt x="89" y="81"/>
                  <a:pt x="89" y="97"/>
                </a:cubicBezTo>
                <a:cubicBezTo>
                  <a:pt x="89" y="105"/>
                  <a:pt x="81" y="121"/>
                  <a:pt x="73" y="129"/>
                </a:cubicBezTo>
                <a:cubicBezTo>
                  <a:pt x="65" y="129"/>
                  <a:pt x="57" y="137"/>
                  <a:pt x="41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45">
            <a:extLst>
              <a:ext uri="{FF2B5EF4-FFF2-40B4-BE49-F238E27FC236}">
                <a16:creationId xmlns:a16="http://schemas.microsoft.com/office/drawing/2014/main" id="{1259E1ED-2FF6-8A44-B5C0-64E6B73D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71" y="9341405"/>
            <a:ext cx="28821" cy="38428"/>
          </a:xfrm>
          <a:custGeom>
            <a:avLst/>
            <a:gdLst>
              <a:gd name="T0" fmla="*/ 16 w 25"/>
              <a:gd name="T1" fmla="*/ 33 h 34"/>
              <a:gd name="T2" fmla="*/ 16 w 25"/>
              <a:gd name="T3" fmla="*/ 33 h 34"/>
              <a:gd name="T4" fmla="*/ 0 w 25"/>
              <a:gd name="T5" fmla="*/ 24 h 34"/>
              <a:gd name="T6" fmla="*/ 0 w 25"/>
              <a:gd name="T7" fmla="*/ 8 h 34"/>
              <a:gd name="T8" fmla="*/ 16 w 25"/>
              <a:gd name="T9" fmla="*/ 0 h 34"/>
              <a:gd name="T10" fmla="*/ 24 w 25"/>
              <a:gd name="T11" fmla="*/ 8 h 34"/>
              <a:gd name="T12" fmla="*/ 24 w 25"/>
              <a:gd name="T13" fmla="*/ 24 h 34"/>
              <a:gd name="T14" fmla="*/ 16 w 2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34">
                <a:moveTo>
                  <a:pt x="16" y="33"/>
                </a:moveTo>
                <a:lnTo>
                  <a:pt x="16" y="33"/>
                </a:lnTo>
                <a:cubicBezTo>
                  <a:pt x="8" y="33"/>
                  <a:pt x="0" y="24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16" y="0"/>
                  <a:pt x="24" y="0"/>
                  <a:pt x="24" y="8"/>
                </a:cubicBezTo>
                <a:cubicBezTo>
                  <a:pt x="24" y="24"/>
                  <a:pt x="24" y="24"/>
                  <a:pt x="24" y="24"/>
                </a:cubicBezTo>
                <a:lnTo>
                  <a:pt x="16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46">
            <a:extLst>
              <a:ext uri="{FF2B5EF4-FFF2-40B4-BE49-F238E27FC236}">
                <a16:creationId xmlns:a16="http://schemas.microsoft.com/office/drawing/2014/main" id="{2E505398-F0C0-4E48-BEBF-16425F88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71" y="9523938"/>
            <a:ext cx="28821" cy="38428"/>
          </a:xfrm>
          <a:custGeom>
            <a:avLst/>
            <a:gdLst>
              <a:gd name="T0" fmla="*/ 16 w 25"/>
              <a:gd name="T1" fmla="*/ 33 h 34"/>
              <a:gd name="T2" fmla="*/ 16 w 25"/>
              <a:gd name="T3" fmla="*/ 33 h 34"/>
              <a:gd name="T4" fmla="*/ 0 w 25"/>
              <a:gd name="T5" fmla="*/ 16 h 34"/>
              <a:gd name="T6" fmla="*/ 0 w 25"/>
              <a:gd name="T7" fmla="*/ 8 h 34"/>
              <a:gd name="T8" fmla="*/ 16 w 25"/>
              <a:gd name="T9" fmla="*/ 0 h 34"/>
              <a:gd name="T10" fmla="*/ 24 w 25"/>
              <a:gd name="T11" fmla="*/ 8 h 34"/>
              <a:gd name="T12" fmla="*/ 24 w 25"/>
              <a:gd name="T13" fmla="*/ 16 h 34"/>
              <a:gd name="T14" fmla="*/ 16 w 2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34">
                <a:moveTo>
                  <a:pt x="16" y="33"/>
                </a:moveTo>
                <a:lnTo>
                  <a:pt x="16" y="33"/>
                </a:ln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16" y="0"/>
                  <a:pt x="24" y="0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25"/>
                  <a:pt x="16" y="33"/>
                  <a:pt x="16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47">
            <a:extLst>
              <a:ext uri="{FF2B5EF4-FFF2-40B4-BE49-F238E27FC236}">
                <a16:creationId xmlns:a16="http://schemas.microsoft.com/office/drawing/2014/main" id="{DA873DF8-EC46-1541-99A5-BB0278B2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664" y="7424812"/>
            <a:ext cx="369871" cy="672489"/>
          </a:xfrm>
          <a:custGeom>
            <a:avLst/>
            <a:gdLst>
              <a:gd name="T0" fmla="*/ 291 w 341"/>
              <a:gd name="T1" fmla="*/ 615 h 616"/>
              <a:gd name="T2" fmla="*/ 291 w 341"/>
              <a:gd name="T3" fmla="*/ 615 h 616"/>
              <a:gd name="T4" fmla="*/ 56 w 341"/>
              <a:gd name="T5" fmla="*/ 615 h 616"/>
              <a:gd name="T6" fmla="*/ 0 w 341"/>
              <a:gd name="T7" fmla="*/ 558 h 616"/>
              <a:gd name="T8" fmla="*/ 0 w 341"/>
              <a:gd name="T9" fmla="*/ 56 h 616"/>
              <a:gd name="T10" fmla="*/ 56 w 341"/>
              <a:gd name="T11" fmla="*/ 0 h 616"/>
              <a:gd name="T12" fmla="*/ 291 w 341"/>
              <a:gd name="T13" fmla="*/ 0 h 616"/>
              <a:gd name="T14" fmla="*/ 340 w 341"/>
              <a:gd name="T15" fmla="*/ 56 h 616"/>
              <a:gd name="T16" fmla="*/ 340 w 341"/>
              <a:gd name="T17" fmla="*/ 558 h 616"/>
              <a:gd name="T18" fmla="*/ 291 w 341"/>
              <a:gd name="T19" fmla="*/ 615 h 616"/>
              <a:gd name="T20" fmla="*/ 56 w 341"/>
              <a:gd name="T21" fmla="*/ 24 h 616"/>
              <a:gd name="T22" fmla="*/ 56 w 341"/>
              <a:gd name="T23" fmla="*/ 24 h 616"/>
              <a:gd name="T24" fmla="*/ 24 w 341"/>
              <a:gd name="T25" fmla="*/ 56 h 616"/>
              <a:gd name="T26" fmla="*/ 24 w 341"/>
              <a:gd name="T27" fmla="*/ 558 h 616"/>
              <a:gd name="T28" fmla="*/ 56 w 341"/>
              <a:gd name="T29" fmla="*/ 591 h 616"/>
              <a:gd name="T30" fmla="*/ 291 w 341"/>
              <a:gd name="T31" fmla="*/ 591 h 616"/>
              <a:gd name="T32" fmla="*/ 324 w 341"/>
              <a:gd name="T33" fmla="*/ 558 h 616"/>
              <a:gd name="T34" fmla="*/ 324 w 341"/>
              <a:gd name="T35" fmla="*/ 56 h 616"/>
              <a:gd name="T36" fmla="*/ 291 w 341"/>
              <a:gd name="T37" fmla="*/ 24 h 616"/>
              <a:gd name="T38" fmla="*/ 56 w 341"/>
              <a:gd name="T39" fmla="*/ 2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1" h="616">
                <a:moveTo>
                  <a:pt x="291" y="615"/>
                </a:moveTo>
                <a:lnTo>
                  <a:pt x="291" y="615"/>
                </a:lnTo>
                <a:cubicBezTo>
                  <a:pt x="56" y="615"/>
                  <a:pt x="56" y="615"/>
                  <a:pt x="56" y="615"/>
                </a:cubicBezTo>
                <a:cubicBezTo>
                  <a:pt x="24" y="615"/>
                  <a:pt x="0" y="591"/>
                  <a:pt x="0" y="55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"/>
                  <a:pt x="24" y="0"/>
                  <a:pt x="56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5" y="0"/>
                  <a:pt x="340" y="24"/>
                  <a:pt x="340" y="56"/>
                </a:cubicBezTo>
                <a:cubicBezTo>
                  <a:pt x="340" y="558"/>
                  <a:pt x="340" y="558"/>
                  <a:pt x="340" y="558"/>
                </a:cubicBezTo>
                <a:cubicBezTo>
                  <a:pt x="340" y="591"/>
                  <a:pt x="315" y="615"/>
                  <a:pt x="291" y="615"/>
                </a:cubicBezTo>
                <a:close/>
                <a:moveTo>
                  <a:pt x="56" y="24"/>
                </a:moveTo>
                <a:lnTo>
                  <a:pt x="56" y="24"/>
                </a:lnTo>
                <a:cubicBezTo>
                  <a:pt x="40" y="24"/>
                  <a:pt x="24" y="40"/>
                  <a:pt x="24" y="56"/>
                </a:cubicBezTo>
                <a:cubicBezTo>
                  <a:pt x="24" y="558"/>
                  <a:pt x="24" y="558"/>
                  <a:pt x="24" y="558"/>
                </a:cubicBezTo>
                <a:cubicBezTo>
                  <a:pt x="24" y="574"/>
                  <a:pt x="40" y="591"/>
                  <a:pt x="56" y="591"/>
                </a:cubicBezTo>
                <a:cubicBezTo>
                  <a:pt x="291" y="591"/>
                  <a:pt x="291" y="591"/>
                  <a:pt x="291" y="591"/>
                </a:cubicBezTo>
                <a:cubicBezTo>
                  <a:pt x="307" y="591"/>
                  <a:pt x="324" y="574"/>
                  <a:pt x="324" y="558"/>
                </a:cubicBezTo>
                <a:cubicBezTo>
                  <a:pt x="324" y="56"/>
                  <a:pt x="324" y="56"/>
                  <a:pt x="324" y="56"/>
                </a:cubicBezTo>
                <a:cubicBezTo>
                  <a:pt x="324" y="40"/>
                  <a:pt x="307" y="24"/>
                  <a:pt x="291" y="24"/>
                </a:cubicBezTo>
                <a:lnTo>
                  <a:pt x="56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748">
            <a:extLst>
              <a:ext uri="{FF2B5EF4-FFF2-40B4-BE49-F238E27FC236}">
                <a16:creationId xmlns:a16="http://schemas.microsoft.com/office/drawing/2014/main" id="{DEF42AEC-402D-1C4B-AD66-277121C0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788" y="7972411"/>
            <a:ext cx="33623" cy="28821"/>
          </a:xfrm>
          <a:custGeom>
            <a:avLst/>
            <a:gdLst>
              <a:gd name="T0" fmla="*/ 16 w 33"/>
              <a:gd name="T1" fmla="*/ 24 h 25"/>
              <a:gd name="T2" fmla="*/ 16 w 33"/>
              <a:gd name="T3" fmla="*/ 24 h 25"/>
              <a:gd name="T4" fmla="*/ 0 w 33"/>
              <a:gd name="T5" fmla="*/ 16 h 25"/>
              <a:gd name="T6" fmla="*/ 16 w 33"/>
              <a:gd name="T7" fmla="*/ 0 h 25"/>
              <a:gd name="T8" fmla="*/ 32 w 33"/>
              <a:gd name="T9" fmla="*/ 16 h 25"/>
              <a:gd name="T10" fmla="*/ 16 w 33"/>
              <a:gd name="T11" fmla="*/ 24 h 25"/>
              <a:gd name="T12" fmla="*/ 16 w 33"/>
              <a:gd name="T13" fmla="*/ 8 h 25"/>
              <a:gd name="T14" fmla="*/ 16 w 33"/>
              <a:gd name="T15" fmla="*/ 8 h 25"/>
              <a:gd name="T16" fmla="*/ 8 w 33"/>
              <a:gd name="T17" fmla="*/ 16 h 25"/>
              <a:gd name="T18" fmla="*/ 16 w 33"/>
              <a:gd name="T19" fmla="*/ 24 h 25"/>
              <a:gd name="T20" fmla="*/ 24 w 33"/>
              <a:gd name="T21" fmla="*/ 16 h 25"/>
              <a:gd name="T22" fmla="*/ 16 w 33"/>
              <a:gd name="T23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25">
                <a:moveTo>
                  <a:pt x="16" y="24"/>
                </a:moveTo>
                <a:lnTo>
                  <a:pt x="16" y="24"/>
                </a:lnTo>
                <a:cubicBezTo>
                  <a:pt x="8" y="24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24"/>
                  <a:pt x="24" y="24"/>
                  <a:pt x="16" y="24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8"/>
                  <a:pt x="8" y="16"/>
                </a:cubicBezTo>
                <a:lnTo>
                  <a:pt x="16" y="24"/>
                </a:lnTo>
                <a:cubicBezTo>
                  <a:pt x="24" y="24"/>
                  <a:pt x="24" y="16"/>
                  <a:pt x="24" y="16"/>
                </a:cubicBezTo>
                <a:cubicBezTo>
                  <a:pt x="24" y="8"/>
                  <a:pt x="24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749">
            <a:extLst>
              <a:ext uri="{FF2B5EF4-FFF2-40B4-BE49-F238E27FC236}">
                <a16:creationId xmlns:a16="http://schemas.microsoft.com/office/drawing/2014/main" id="{E2017828-55EF-6846-97CB-5889C763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62" y="7506470"/>
            <a:ext cx="105677" cy="19214"/>
          </a:xfrm>
          <a:custGeom>
            <a:avLst/>
            <a:gdLst>
              <a:gd name="T0" fmla="*/ 89 w 98"/>
              <a:gd name="T1" fmla="*/ 16 h 17"/>
              <a:gd name="T2" fmla="*/ 89 w 98"/>
              <a:gd name="T3" fmla="*/ 16 h 17"/>
              <a:gd name="T4" fmla="*/ 8 w 98"/>
              <a:gd name="T5" fmla="*/ 16 h 17"/>
              <a:gd name="T6" fmla="*/ 0 w 98"/>
              <a:gd name="T7" fmla="*/ 8 h 17"/>
              <a:gd name="T8" fmla="*/ 8 w 98"/>
              <a:gd name="T9" fmla="*/ 0 h 17"/>
              <a:gd name="T10" fmla="*/ 89 w 98"/>
              <a:gd name="T11" fmla="*/ 0 h 17"/>
              <a:gd name="T12" fmla="*/ 97 w 98"/>
              <a:gd name="T13" fmla="*/ 8 h 17"/>
              <a:gd name="T14" fmla="*/ 89 w 98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7">
                <a:moveTo>
                  <a:pt x="89" y="16"/>
                </a:moveTo>
                <a:lnTo>
                  <a:pt x="89" y="16"/>
                </a:ln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0" y="16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97" y="0"/>
                  <a:pt x="97" y="8"/>
                </a:cubicBezTo>
                <a:cubicBezTo>
                  <a:pt x="97" y="16"/>
                  <a:pt x="97" y="16"/>
                  <a:pt x="89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750">
            <a:extLst>
              <a:ext uri="{FF2B5EF4-FFF2-40B4-BE49-F238E27FC236}">
                <a16:creationId xmlns:a16="http://schemas.microsoft.com/office/drawing/2014/main" id="{012B7BBE-EC11-CD4B-88E5-AEF86213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62" y="7674594"/>
            <a:ext cx="96070" cy="153712"/>
          </a:xfrm>
          <a:custGeom>
            <a:avLst/>
            <a:gdLst>
              <a:gd name="T0" fmla="*/ 41 w 90"/>
              <a:gd name="T1" fmla="*/ 138 h 139"/>
              <a:gd name="T2" fmla="*/ 41 w 90"/>
              <a:gd name="T3" fmla="*/ 138 h 139"/>
              <a:gd name="T4" fmla="*/ 8 w 90"/>
              <a:gd name="T5" fmla="*/ 130 h 139"/>
              <a:gd name="T6" fmla="*/ 0 w 90"/>
              <a:gd name="T7" fmla="*/ 122 h 139"/>
              <a:gd name="T8" fmla="*/ 17 w 90"/>
              <a:gd name="T9" fmla="*/ 114 h 139"/>
              <a:gd name="T10" fmla="*/ 57 w 90"/>
              <a:gd name="T11" fmla="*/ 114 h 139"/>
              <a:gd name="T12" fmla="*/ 65 w 90"/>
              <a:gd name="T13" fmla="*/ 97 h 139"/>
              <a:gd name="T14" fmla="*/ 41 w 90"/>
              <a:gd name="T15" fmla="*/ 81 h 139"/>
              <a:gd name="T16" fmla="*/ 0 w 90"/>
              <a:gd name="T17" fmla="*/ 41 h 139"/>
              <a:gd name="T18" fmla="*/ 17 w 90"/>
              <a:gd name="T19" fmla="*/ 9 h 139"/>
              <a:gd name="T20" fmla="*/ 81 w 90"/>
              <a:gd name="T21" fmla="*/ 9 h 139"/>
              <a:gd name="T22" fmla="*/ 81 w 90"/>
              <a:gd name="T23" fmla="*/ 25 h 139"/>
              <a:gd name="T24" fmla="*/ 73 w 90"/>
              <a:gd name="T25" fmla="*/ 25 h 139"/>
              <a:gd name="T26" fmla="*/ 25 w 90"/>
              <a:gd name="T27" fmla="*/ 25 h 139"/>
              <a:gd name="T28" fmla="*/ 17 w 90"/>
              <a:gd name="T29" fmla="*/ 41 h 139"/>
              <a:gd name="T30" fmla="*/ 49 w 90"/>
              <a:gd name="T31" fmla="*/ 65 h 139"/>
              <a:gd name="T32" fmla="*/ 81 w 90"/>
              <a:gd name="T33" fmla="*/ 97 h 139"/>
              <a:gd name="T34" fmla="*/ 65 w 90"/>
              <a:gd name="T35" fmla="*/ 130 h 139"/>
              <a:gd name="T36" fmla="*/ 41 w 90"/>
              <a:gd name="T37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139">
                <a:moveTo>
                  <a:pt x="41" y="138"/>
                </a:moveTo>
                <a:lnTo>
                  <a:pt x="41" y="138"/>
                </a:lnTo>
                <a:cubicBezTo>
                  <a:pt x="33" y="138"/>
                  <a:pt x="17" y="138"/>
                  <a:pt x="8" y="130"/>
                </a:cubicBezTo>
                <a:cubicBezTo>
                  <a:pt x="0" y="130"/>
                  <a:pt x="0" y="122"/>
                  <a:pt x="0" y="122"/>
                </a:cubicBezTo>
                <a:cubicBezTo>
                  <a:pt x="8" y="114"/>
                  <a:pt x="8" y="114"/>
                  <a:pt x="17" y="114"/>
                </a:cubicBezTo>
                <a:cubicBezTo>
                  <a:pt x="33" y="122"/>
                  <a:pt x="49" y="122"/>
                  <a:pt x="57" y="114"/>
                </a:cubicBezTo>
                <a:cubicBezTo>
                  <a:pt x="65" y="114"/>
                  <a:pt x="65" y="106"/>
                  <a:pt x="65" y="97"/>
                </a:cubicBezTo>
                <a:cubicBezTo>
                  <a:pt x="65" y="89"/>
                  <a:pt x="49" y="81"/>
                  <a:pt x="41" y="81"/>
                </a:cubicBezTo>
                <a:cubicBezTo>
                  <a:pt x="25" y="73"/>
                  <a:pt x="0" y="57"/>
                  <a:pt x="0" y="41"/>
                </a:cubicBezTo>
                <a:cubicBezTo>
                  <a:pt x="0" y="33"/>
                  <a:pt x="8" y="17"/>
                  <a:pt x="17" y="9"/>
                </a:cubicBezTo>
                <a:cubicBezTo>
                  <a:pt x="33" y="0"/>
                  <a:pt x="57" y="0"/>
                  <a:pt x="81" y="9"/>
                </a:cubicBezTo>
                <a:cubicBezTo>
                  <a:pt x="81" y="9"/>
                  <a:pt x="89" y="17"/>
                  <a:pt x="81" y="25"/>
                </a:cubicBezTo>
                <a:cubicBezTo>
                  <a:pt x="81" y="25"/>
                  <a:pt x="73" y="33"/>
                  <a:pt x="73" y="25"/>
                </a:cubicBezTo>
                <a:cubicBezTo>
                  <a:pt x="57" y="17"/>
                  <a:pt x="41" y="17"/>
                  <a:pt x="25" y="25"/>
                </a:cubicBezTo>
                <a:cubicBezTo>
                  <a:pt x="25" y="33"/>
                  <a:pt x="17" y="33"/>
                  <a:pt x="17" y="41"/>
                </a:cubicBezTo>
                <a:cubicBezTo>
                  <a:pt x="17" y="49"/>
                  <a:pt x="33" y="57"/>
                  <a:pt x="49" y="65"/>
                </a:cubicBezTo>
                <a:cubicBezTo>
                  <a:pt x="65" y="73"/>
                  <a:pt x="81" y="81"/>
                  <a:pt x="81" y="97"/>
                </a:cubicBezTo>
                <a:cubicBezTo>
                  <a:pt x="81" y="114"/>
                  <a:pt x="81" y="122"/>
                  <a:pt x="65" y="130"/>
                </a:cubicBezTo>
                <a:cubicBezTo>
                  <a:pt x="57" y="138"/>
                  <a:pt x="49" y="138"/>
                  <a:pt x="41" y="1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751">
            <a:extLst>
              <a:ext uri="{FF2B5EF4-FFF2-40B4-BE49-F238E27FC236}">
                <a16:creationId xmlns:a16="http://schemas.microsoft.com/office/drawing/2014/main" id="{784BB1FE-B78B-1746-BBF7-01189A0C5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788" y="7636166"/>
            <a:ext cx="19214" cy="33623"/>
          </a:xfrm>
          <a:custGeom>
            <a:avLst/>
            <a:gdLst>
              <a:gd name="T0" fmla="*/ 8 w 17"/>
              <a:gd name="T1" fmla="*/ 32 h 33"/>
              <a:gd name="T2" fmla="*/ 8 w 17"/>
              <a:gd name="T3" fmla="*/ 32 h 33"/>
              <a:gd name="T4" fmla="*/ 0 w 17"/>
              <a:gd name="T5" fmla="*/ 24 h 33"/>
              <a:gd name="T6" fmla="*/ 0 w 17"/>
              <a:gd name="T7" fmla="*/ 8 h 33"/>
              <a:gd name="T8" fmla="*/ 8 w 17"/>
              <a:gd name="T9" fmla="*/ 0 h 33"/>
              <a:gd name="T10" fmla="*/ 16 w 17"/>
              <a:gd name="T11" fmla="*/ 8 h 33"/>
              <a:gd name="T12" fmla="*/ 16 w 17"/>
              <a:gd name="T13" fmla="*/ 24 h 33"/>
              <a:gd name="T14" fmla="*/ 8 w 1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3">
                <a:moveTo>
                  <a:pt x="8" y="32"/>
                </a:moveTo>
                <a:lnTo>
                  <a:pt x="8" y="32"/>
                </a:lnTo>
                <a:cubicBezTo>
                  <a:pt x="8" y="32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6" y="0"/>
                  <a:pt x="16" y="8"/>
                  <a:pt x="16" y="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752">
            <a:extLst>
              <a:ext uri="{FF2B5EF4-FFF2-40B4-BE49-F238E27FC236}">
                <a16:creationId xmlns:a16="http://schemas.microsoft.com/office/drawing/2014/main" id="{6DACEE33-6BD1-0C4F-9F81-02676DF3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788" y="7823501"/>
            <a:ext cx="19214" cy="33626"/>
          </a:xfrm>
          <a:custGeom>
            <a:avLst/>
            <a:gdLst>
              <a:gd name="T0" fmla="*/ 8 w 17"/>
              <a:gd name="T1" fmla="*/ 32 h 33"/>
              <a:gd name="T2" fmla="*/ 8 w 17"/>
              <a:gd name="T3" fmla="*/ 32 h 33"/>
              <a:gd name="T4" fmla="*/ 0 w 17"/>
              <a:gd name="T5" fmla="*/ 24 h 33"/>
              <a:gd name="T6" fmla="*/ 0 w 17"/>
              <a:gd name="T7" fmla="*/ 8 h 33"/>
              <a:gd name="T8" fmla="*/ 8 w 17"/>
              <a:gd name="T9" fmla="*/ 0 h 33"/>
              <a:gd name="T10" fmla="*/ 16 w 17"/>
              <a:gd name="T11" fmla="*/ 8 h 33"/>
              <a:gd name="T12" fmla="*/ 16 w 17"/>
              <a:gd name="T13" fmla="*/ 24 h 33"/>
              <a:gd name="T14" fmla="*/ 8 w 1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3">
                <a:moveTo>
                  <a:pt x="8" y="32"/>
                </a:moveTo>
                <a:lnTo>
                  <a:pt x="8" y="32"/>
                </a:lnTo>
                <a:cubicBezTo>
                  <a:pt x="8" y="32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6" y="0"/>
                  <a:pt x="16" y="8"/>
                  <a:pt x="16" y="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753">
            <a:extLst>
              <a:ext uri="{FF2B5EF4-FFF2-40B4-BE49-F238E27FC236}">
                <a16:creationId xmlns:a16="http://schemas.microsoft.com/office/drawing/2014/main" id="{31D3C77D-7110-AD49-9D0B-1564F9B7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576" y="9533545"/>
            <a:ext cx="369871" cy="662882"/>
          </a:xfrm>
          <a:custGeom>
            <a:avLst/>
            <a:gdLst>
              <a:gd name="T0" fmla="*/ 283 w 341"/>
              <a:gd name="T1" fmla="*/ 607 h 608"/>
              <a:gd name="T2" fmla="*/ 283 w 341"/>
              <a:gd name="T3" fmla="*/ 607 h 608"/>
              <a:gd name="T4" fmla="*/ 57 w 341"/>
              <a:gd name="T5" fmla="*/ 607 h 608"/>
              <a:gd name="T6" fmla="*/ 0 w 341"/>
              <a:gd name="T7" fmla="*/ 559 h 608"/>
              <a:gd name="T8" fmla="*/ 0 w 341"/>
              <a:gd name="T9" fmla="*/ 57 h 608"/>
              <a:gd name="T10" fmla="*/ 57 w 341"/>
              <a:gd name="T11" fmla="*/ 0 h 608"/>
              <a:gd name="T12" fmla="*/ 283 w 341"/>
              <a:gd name="T13" fmla="*/ 0 h 608"/>
              <a:gd name="T14" fmla="*/ 340 w 341"/>
              <a:gd name="T15" fmla="*/ 57 h 608"/>
              <a:gd name="T16" fmla="*/ 340 w 341"/>
              <a:gd name="T17" fmla="*/ 559 h 608"/>
              <a:gd name="T18" fmla="*/ 283 w 341"/>
              <a:gd name="T19" fmla="*/ 607 h 608"/>
              <a:gd name="T20" fmla="*/ 57 w 341"/>
              <a:gd name="T21" fmla="*/ 25 h 608"/>
              <a:gd name="T22" fmla="*/ 57 w 341"/>
              <a:gd name="T23" fmla="*/ 25 h 608"/>
              <a:gd name="T24" fmla="*/ 24 w 341"/>
              <a:gd name="T25" fmla="*/ 57 h 608"/>
              <a:gd name="T26" fmla="*/ 24 w 341"/>
              <a:gd name="T27" fmla="*/ 559 h 608"/>
              <a:gd name="T28" fmla="*/ 57 w 341"/>
              <a:gd name="T29" fmla="*/ 591 h 608"/>
              <a:gd name="T30" fmla="*/ 283 w 341"/>
              <a:gd name="T31" fmla="*/ 591 h 608"/>
              <a:gd name="T32" fmla="*/ 316 w 341"/>
              <a:gd name="T33" fmla="*/ 559 h 608"/>
              <a:gd name="T34" fmla="*/ 316 w 341"/>
              <a:gd name="T35" fmla="*/ 57 h 608"/>
              <a:gd name="T36" fmla="*/ 283 w 341"/>
              <a:gd name="T37" fmla="*/ 25 h 608"/>
              <a:gd name="T38" fmla="*/ 57 w 341"/>
              <a:gd name="T39" fmla="*/ 25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1" h="608">
                <a:moveTo>
                  <a:pt x="283" y="607"/>
                </a:moveTo>
                <a:lnTo>
                  <a:pt x="283" y="607"/>
                </a:lnTo>
                <a:cubicBezTo>
                  <a:pt x="57" y="607"/>
                  <a:pt x="57" y="607"/>
                  <a:pt x="57" y="607"/>
                </a:cubicBezTo>
                <a:cubicBezTo>
                  <a:pt x="24" y="607"/>
                  <a:pt x="0" y="583"/>
                  <a:pt x="0" y="5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5"/>
                  <a:pt x="24" y="0"/>
                  <a:pt x="57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16" y="0"/>
                  <a:pt x="340" y="25"/>
                  <a:pt x="340" y="57"/>
                </a:cubicBezTo>
                <a:cubicBezTo>
                  <a:pt x="340" y="559"/>
                  <a:pt x="340" y="559"/>
                  <a:pt x="340" y="559"/>
                </a:cubicBezTo>
                <a:cubicBezTo>
                  <a:pt x="340" y="583"/>
                  <a:pt x="316" y="607"/>
                  <a:pt x="283" y="607"/>
                </a:cubicBezTo>
                <a:close/>
                <a:moveTo>
                  <a:pt x="57" y="25"/>
                </a:moveTo>
                <a:lnTo>
                  <a:pt x="57" y="25"/>
                </a:lnTo>
                <a:cubicBezTo>
                  <a:pt x="33" y="25"/>
                  <a:pt x="24" y="33"/>
                  <a:pt x="24" y="57"/>
                </a:cubicBezTo>
                <a:cubicBezTo>
                  <a:pt x="24" y="559"/>
                  <a:pt x="24" y="559"/>
                  <a:pt x="24" y="559"/>
                </a:cubicBezTo>
                <a:cubicBezTo>
                  <a:pt x="24" y="575"/>
                  <a:pt x="33" y="591"/>
                  <a:pt x="57" y="591"/>
                </a:cubicBezTo>
                <a:cubicBezTo>
                  <a:pt x="283" y="591"/>
                  <a:pt x="283" y="591"/>
                  <a:pt x="283" y="591"/>
                </a:cubicBezTo>
                <a:cubicBezTo>
                  <a:pt x="300" y="591"/>
                  <a:pt x="316" y="575"/>
                  <a:pt x="316" y="559"/>
                </a:cubicBezTo>
                <a:cubicBezTo>
                  <a:pt x="316" y="57"/>
                  <a:pt x="316" y="57"/>
                  <a:pt x="316" y="57"/>
                </a:cubicBezTo>
                <a:cubicBezTo>
                  <a:pt x="316" y="33"/>
                  <a:pt x="300" y="25"/>
                  <a:pt x="283" y="25"/>
                </a:cubicBezTo>
                <a:lnTo>
                  <a:pt x="57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754">
            <a:extLst>
              <a:ext uri="{FF2B5EF4-FFF2-40B4-BE49-F238E27FC236}">
                <a16:creationId xmlns:a16="http://schemas.microsoft.com/office/drawing/2014/main" id="{AB7A5C05-4BB0-4949-8A32-BB115D1F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00" y="10081143"/>
            <a:ext cx="33623" cy="28821"/>
          </a:xfrm>
          <a:custGeom>
            <a:avLst/>
            <a:gdLst>
              <a:gd name="T0" fmla="*/ 16 w 33"/>
              <a:gd name="T1" fmla="*/ 24 h 25"/>
              <a:gd name="T2" fmla="*/ 16 w 33"/>
              <a:gd name="T3" fmla="*/ 24 h 25"/>
              <a:gd name="T4" fmla="*/ 0 w 33"/>
              <a:gd name="T5" fmla="*/ 8 h 25"/>
              <a:gd name="T6" fmla="*/ 16 w 33"/>
              <a:gd name="T7" fmla="*/ 0 h 25"/>
              <a:gd name="T8" fmla="*/ 32 w 33"/>
              <a:gd name="T9" fmla="*/ 8 h 25"/>
              <a:gd name="T10" fmla="*/ 16 w 33"/>
              <a:gd name="T11" fmla="*/ 24 h 25"/>
              <a:gd name="T12" fmla="*/ 16 w 33"/>
              <a:gd name="T13" fmla="*/ 8 h 25"/>
              <a:gd name="T14" fmla="*/ 16 w 33"/>
              <a:gd name="T15" fmla="*/ 8 h 25"/>
              <a:gd name="T16" fmla="*/ 8 w 33"/>
              <a:gd name="T17" fmla="*/ 8 h 25"/>
              <a:gd name="T18" fmla="*/ 16 w 33"/>
              <a:gd name="T19" fmla="*/ 16 h 25"/>
              <a:gd name="T20" fmla="*/ 24 w 33"/>
              <a:gd name="T21" fmla="*/ 8 h 25"/>
              <a:gd name="T22" fmla="*/ 16 w 33"/>
              <a:gd name="T23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25">
                <a:moveTo>
                  <a:pt x="16" y="24"/>
                </a:moveTo>
                <a:lnTo>
                  <a:pt x="16" y="24"/>
                </a:lnTo>
                <a:cubicBezTo>
                  <a:pt x="8" y="24"/>
                  <a:pt x="0" y="16"/>
                  <a:pt x="0" y="8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8"/>
                </a:cubicBezTo>
                <a:cubicBezTo>
                  <a:pt x="32" y="16"/>
                  <a:pt x="24" y="24"/>
                  <a:pt x="16" y="24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8"/>
                  <a:pt x="8" y="8"/>
                </a:cubicBezTo>
                <a:cubicBezTo>
                  <a:pt x="8" y="16"/>
                  <a:pt x="8" y="16"/>
                  <a:pt x="16" y="16"/>
                </a:cubicBezTo>
                <a:cubicBezTo>
                  <a:pt x="16" y="16"/>
                  <a:pt x="24" y="16"/>
                  <a:pt x="24" y="8"/>
                </a:cubicBezTo>
                <a:lnTo>
                  <a:pt x="16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755">
            <a:extLst>
              <a:ext uri="{FF2B5EF4-FFF2-40B4-BE49-F238E27FC236}">
                <a16:creationId xmlns:a16="http://schemas.microsoft.com/office/drawing/2014/main" id="{9F661233-65CB-5D44-A2B2-B782C3A2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074" y="9605598"/>
            <a:ext cx="105677" cy="28821"/>
          </a:xfrm>
          <a:custGeom>
            <a:avLst/>
            <a:gdLst>
              <a:gd name="T0" fmla="*/ 89 w 98"/>
              <a:gd name="T1" fmla="*/ 24 h 25"/>
              <a:gd name="T2" fmla="*/ 89 w 98"/>
              <a:gd name="T3" fmla="*/ 24 h 25"/>
              <a:gd name="T4" fmla="*/ 9 w 98"/>
              <a:gd name="T5" fmla="*/ 24 h 25"/>
              <a:gd name="T6" fmla="*/ 0 w 98"/>
              <a:gd name="T7" fmla="*/ 16 h 25"/>
              <a:gd name="T8" fmla="*/ 9 w 98"/>
              <a:gd name="T9" fmla="*/ 0 h 25"/>
              <a:gd name="T10" fmla="*/ 89 w 98"/>
              <a:gd name="T11" fmla="*/ 0 h 25"/>
              <a:gd name="T12" fmla="*/ 97 w 98"/>
              <a:gd name="T13" fmla="*/ 16 h 25"/>
              <a:gd name="T14" fmla="*/ 89 w 98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5">
                <a:moveTo>
                  <a:pt x="89" y="24"/>
                </a:moveTo>
                <a:lnTo>
                  <a:pt x="89" y="24"/>
                </a:lnTo>
                <a:cubicBezTo>
                  <a:pt x="9" y="24"/>
                  <a:pt x="9" y="24"/>
                  <a:pt x="9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97" y="8"/>
                  <a:pt x="97" y="16"/>
                </a:cubicBezTo>
                <a:lnTo>
                  <a:pt x="89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756">
            <a:extLst>
              <a:ext uri="{FF2B5EF4-FFF2-40B4-BE49-F238E27FC236}">
                <a16:creationId xmlns:a16="http://schemas.microsoft.com/office/drawing/2014/main" id="{A8B7FEA8-3D72-5A41-8494-98B1A505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039" y="9773719"/>
            <a:ext cx="196945" cy="201747"/>
          </a:xfrm>
          <a:custGeom>
            <a:avLst/>
            <a:gdLst>
              <a:gd name="T0" fmla="*/ 137 w 179"/>
              <a:gd name="T1" fmla="*/ 24 h 187"/>
              <a:gd name="T2" fmla="*/ 137 w 179"/>
              <a:gd name="T3" fmla="*/ 24 h 187"/>
              <a:gd name="T4" fmla="*/ 162 w 179"/>
              <a:gd name="T5" fmla="*/ 24 h 187"/>
              <a:gd name="T6" fmla="*/ 170 w 179"/>
              <a:gd name="T7" fmla="*/ 16 h 187"/>
              <a:gd name="T8" fmla="*/ 162 w 179"/>
              <a:gd name="T9" fmla="*/ 0 h 187"/>
              <a:gd name="T10" fmla="*/ 137 w 179"/>
              <a:gd name="T11" fmla="*/ 0 h 187"/>
              <a:gd name="T12" fmla="*/ 49 w 179"/>
              <a:gd name="T13" fmla="*/ 57 h 187"/>
              <a:gd name="T14" fmla="*/ 16 w 179"/>
              <a:gd name="T15" fmla="*/ 57 h 187"/>
              <a:gd name="T16" fmla="*/ 0 w 179"/>
              <a:gd name="T17" fmla="*/ 73 h 187"/>
              <a:gd name="T18" fmla="*/ 16 w 179"/>
              <a:gd name="T19" fmla="*/ 81 h 187"/>
              <a:gd name="T20" fmla="*/ 49 w 179"/>
              <a:gd name="T21" fmla="*/ 81 h 187"/>
              <a:gd name="T22" fmla="*/ 49 w 179"/>
              <a:gd name="T23" fmla="*/ 89 h 187"/>
              <a:gd name="T24" fmla="*/ 49 w 179"/>
              <a:gd name="T25" fmla="*/ 105 h 187"/>
              <a:gd name="T26" fmla="*/ 16 w 179"/>
              <a:gd name="T27" fmla="*/ 105 h 187"/>
              <a:gd name="T28" fmla="*/ 0 w 179"/>
              <a:gd name="T29" fmla="*/ 113 h 187"/>
              <a:gd name="T30" fmla="*/ 16 w 179"/>
              <a:gd name="T31" fmla="*/ 121 h 187"/>
              <a:gd name="T32" fmla="*/ 49 w 179"/>
              <a:gd name="T33" fmla="*/ 121 h 187"/>
              <a:gd name="T34" fmla="*/ 137 w 179"/>
              <a:gd name="T35" fmla="*/ 186 h 187"/>
              <a:gd name="T36" fmla="*/ 162 w 179"/>
              <a:gd name="T37" fmla="*/ 186 h 187"/>
              <a:gd name="T38" fmla="*/ 170 w 179"/>
              <a:gd name="T39" fmla="*/ 170 h 187"/>
              <a:gd name="T40" fmla="*/ 162 w 179"/>
              <a:gd name="T41" fmla="*/ 162 h 187"/>
              <a:gd name="T42" fmla="*/ 137 w 179"/>
              <a:gd name="T43" fmla="*/ 162 h 187"/>
              <a:gd name="T44" fmla="*/ 73 w 179"/>
              <a:gd name="T45" fmla="*/ 121 h 187"/>
              <a:gd name="T46" fmla="*/ 97 w 179"/>
              <a:gd name="T47" fmla="*/ 121 h 187"/>
              <a:gd name="T48" fmla="*/ 113 w 179"/>
              <a:gd name="T49" fmla="*/ 113 h 187"/>
              <a:gd name="T50" fmla="*/ 97 w 179"/>
              <a:gd name="T51" fmla="*/ 105 h 187"/>
              <a:gd name="T52" fmla="*/ 65 w 179"/>
              <a:gd name="T53" fmla="*/ 105 h 187"/>
              <a:gd name="T54" fmla="*/ 65 w 179"/>
              <a:gd name="T55" fmla="*/ 89 h 187"/>
              <a:gd name="T56" fmla="*/ 73 w 179"/>
              <a:gd name="T57" fmla="*/ 81 h 187"/>
              <a:gd name="T58" fmla="*/ 97 w 179"/>
              <a:gd name="T59" fmla="*/ 81 h 187"/>
              <a:gd name="T60" fmla="*/ 113 w 179"/>
              <a:gd name="T61" fmla="*/ 73 h 187"/>
              <a:gd name="T62" fmla="*/ 97 w 179"/>
              <a:gd name="T63" fmla="*/ 57 h 187"/>
              <a:gd name="T64" fmla="*/ 73 w 179"/>
              <a:gd name="T65" fmla="*/ 57 h 187"/>
              <a:gd name="T66" fmla="*/ 137 w 179"/>
              <a:gd name="T67" fmla="*/ 24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9" h="187">
                <a:moveTo>
                  <a:pt x="137" y="24"/>
                </a:moveTo>
                <a:lnTo>
                  <a:pt x="137" y="24"/>
                </a:lnTo>
                <a:cubicBezTo>
                  <a:pt x="146" y="24"/>
                  <a:pt x="154" y="24"/>
                  <a:pt x="162" y="24"/>
                </a:cubicBezTo>
                <a:cubicBezTo>
                  <a:pt x="162" y="24"/>
                  <a:pt x="170" y="24"/>
                  <a:pt x="170" y="16"/>
                </a:cubicBezTo>
                <a:cubicBezTo>
                  <a:pt x="178" y="8"/>
                  <a:pt x="170" y="0"/>
                  <a:pt x="162" y="0"/>
                </a:cubicBezTo>
                <a:cubicBezTo>
                  <a:pt x="154" y="0"/>
                  <a:pt x="146" y="0"/>
                  <a:pt x="137" y="0"/>
                </a:cubicBezTo>
                <a:cubicBezTo>
                  <a:pt x="97" y="0"/>
                  <a:pt x="65" y="24"/>
                  <a:pt x="49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8" y="57"/>
                  <a:pt x="0" y="65"/>
                  <a:pt x="0" y="73"/>
                </a:cubicBezTo>
                <a:cubicBezTo>
                  <a:pt x="0" y="81"/>
                  <a:pt x="8" y="81"/>
                  <a:pt x="16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9"/>
                  <a:pt x="49" y="89"/>
                  <a:pt x="49" y="89"/>
                </a:cubicBezTo>
                <a:cubicBezTo>
                  <a:pt x="49" y="97"/>
                  <a:pt x="49" y="97"/>
                  <a:pt x="49" y="105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8" y="105"/>
                  <a:pt x="0" y="105"/>
                  <a:pt x="0" y="113"/>
                </a:cubicBezTo>
                <a:cubicBezTo>
                  <a:pt x="0" y="121"/>
                  <a:pt x="8" y="121"/>
                  <a:pt x="16" y="121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65" y="162"/>
                  <a:pt x="97" y="186"/>
                  <a:pt x="137" y="186"/>
                </a:cubicBezTo>
                <a:cubicBezTo>
                  <a:pt x="146" y="186"/>
                  <a:pt x="154" y="186"/>
                  <a:pt x="162" y="186"/>
                </a:cubicBezTo>
                <a:cubicBezTo>
                  <a:pt x="170" y="186"/>
                  <a:pt x="170" y="178"/>
                  <a:pt x="170" y="170"/>
                </a:cubicBezTo>
                <a:cubicBezTo>
                  <a:pt x="170" y="162"/>
                  <a:pt x="162" y="162"/>
                  <a:pt x="162" y="162"/>
                </a:cubicBezTo>
                <a:cubicBezTo>
                  <a:pt x="154" y="162"/>
                  <a:pt x="146" y="162"/>
                  <a:pt x="137" y="162"/>
                </a:cubicBezTo>
                <a:cubicBezTo>
                  <a:pt x="113" y="162"/>
                  <a:pt x="89" y="145"/>
                  <a:pt x="73" y="121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05" y="121"/>
                  <a:pt x="113" y="121"/>
                  <a:pt x="113" y="113"/>
                </a:cubicBezTo>
                <a:cubicBezTo>
                  <a:pt x="113" y="105"/>
                  <a:pt x="105" y="105"/>
                  <a:pt x="97" y="105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5" y="97"/>
                  <a:pt x="65" y="97"/>
                  <a:pt x="65" y="89"/>
                </a:cubicBezTo>
                <a:cubicBezTo>
                  <a:pt x="65" y="89"/>
                  <a:pt x="65" y="89"/>
                  <a:pt x="73" y="81"/>
                </a:cubicBezTo>
                <a:cubicBezTo>
                  <a:pt x="97" y="81"/>
                  <a:pt x="97" y="81"/>
                  <a:pt x="97" y="81"/>
                </a:cubicBezTo>
                <a:cubicBezTo>
                  <a:pt x="105" y="81"/>
                  <a:pt x="113" y="81"/>
                  <a:pt x="113" y="73"/>
                </a:cubicBezTo>
                <a:cubicBezTo>
                  <a:pt x="113" y="65"/>
                  <a:pt x="105" y="57"/>
                  <a:pt x="97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89" y="40"/>
                  <a:pt x="113" y="24"/>
                  <a:pt x="137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757">
            <a:extLst>
              <a:ext uri="{FF2B5EF4-FFF2-40B4-BE49-F238E27FC236}">
                <a16:creationId xmlns:a16="http://schemas.microsoft.com/office/drawing/2014/main" id="{0AB6C101-3512-8641-95A1-5C1E7006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682" y="9533545"/>
            <a:ext cx="369871" cy="662882"/>
          </a:xfrm>
          <a:custGeom>
            <a:avLst/>
            <a:gdLst>
              <a:gd name="T0" fmla="*/ 283 w 341"/>
              <a:gd name="T1" fmla="*/ 607 h 608"/>
              <a:gd name="T2" fmla="*/ 283 w 341"/>
              <a:gd name="T3" fmla="*/ 607 h 608"/>
              <a:gd name="T4" fmla="*/ 56 w 341"/>
              <a:gd name="T5" fmla="*/ 607 h 608"/>
              <a:gd name="T6" fmla="*/ 0 w 341"/>
              <a:gd name="T7" fmla="*/ 559 h 608"/>
              <a:gd name="T8" fmla="*/ 0 w 341"/>
              <a:gd name="T9" fmla="*/ 57 h 608"/>
              <a:gd name="T10" fmla="*/ 56 w 341"/>
              <a:gd name="T11" fmla="*/ 0 h 608"/>
              <a:gd name="T12" fmla="*/ 283 w 341"/>
              <a:gd name="T13" fmla="*/ 0 h 608"/>
              <a:gd name="T14" fmla="*/ 340 w 341"/>
              <a:gd name="T15" fmla="*/ 57 h 608"/>
              <a:gd name="T16" fmla="*/ 340 w 341"/>
              <a:gd name="T17" fmla="*/ 559 h 608"/>
              <a:gd name="T18" fmla="*/ 283 w 341"/>
              <a:gd name="T19" fmla="*/ 607 h 608"/>
              <a:gd name="T20" fmla="*/ 56 w 341"/>
              <a:gd name="T21" fmla="*/ 25 h 608"/>
              <a:gd name="T22" fmla="*/ 56 w 341"/>
              <a:gd name="T23" fmla="*/ 25 h 608"/>
              <a:gd name="T24" fmla="*/ 24 w 341"/>
              <a:gd name="T25" fmla="*/ 57 h 608"/>
              <a:gd name="T26" fmla="*/ 24 w 341"/>
              <a:gd name="T27" fmla="*/ 559 h 608"/>
              <a:gd name="T28" fmla="*/ 56 w 341"/>
              <a:gd name="T29" fmla="*/ 591 h 608"/>
              <a:gd name="T30" fmla="*/ 283 w 341"/>
              <a:gd name="T31" fmla="*/ 591 h 608"/>
              <a:gd name="T32" fmla="*/ 315 w 341"/>
              <a:gd name="T33" fmla="*/ 559 h 608"/>
              <a:gd name="T34" fmla="*/ 315 w 341"/>
              <a:gd name="T35" fmla="*/ 57 h 608"/>
              <a:gd name="T36" fmla="*/ 283 w 341"/>
              <a:gd name="T37" fmla="*/ 25 h 608"/>
              <a:gd name="T38" fmla="*/ 56 w 341"/>
              <a:gd name="T39" fmla="*/ 25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1" h="608">
                <a:moveTo>
                  <a:pt x="283" y="607"/>
                </a:moveTo>
                <a:lnTo>
                  <a:pt x="283" y="607"/>
                </a:lnTo>
                <a:cubicBezTo>
                  <a:pt x="56" y="607"/>
                  <a:pt x="56" y="607"/>
                  <a:pt x="56" y="607"/>
                </a:cubicBezTo>
                <a:cubicBezTo>
                  <a:pt x="24" y="607"/>
                  <a:pt x="0" y="583"/>
                  <a:pt x="0" y="5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5"/>
                  <a:pt x="24" y="0"/>
                  <a:pt x="56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15" y="0"/>
                  <a:pt x="340" y="25"/>
                  <a:pt x="340" y="57"/>
                </a:cubicBezTo>
                <a:cubicBezTo>
                  <a:pt x="340" y="559"/>
                  <a:pt x="340" y="559"/>
                  <a:pt x="340" y="559"/>
                </a:cubicBezTo>
                <a:cubicBezTo>
                  <a:pt x="340" y="583"/>
                  <a:pt x="315" y="607"/>
                  <a:pt x="283" y="607"/>
                </a:cubicBezTo>
                <a:close/>
                <a:moveTo>
                  <a:pt x="56" y="25"/>
                </a:moveTo>
                <a:lnTo>
                  <a:pt x="56" y="25"/>
                </a:lnTo>
                <a:cubicBezTo>
                  <a:pt x="32" y="25"/>
                  <a:pt x="24" y="33"/>
                  <a:pt x="24" y="57"/>
                </a:cubicBezTo>
                <a:cubicBezTo>
                  <a:pt x="24" y="559"/>
                  <a:pt x="24" y="559"/>
                  <a:pt x="24" y="559"/>
                </a:cubicBezTo>
                <a:cubicBezTo>
                  <a:pt x="24" y="575"/>
                  <a:pt x="32" y="591"/>
                  <a:pt x="56" y="591"/>
                </a:cubicBezTo>
                <a:cubicBezTo>
                  <a:pt x="283" y="591"/>
                  <a:pt x="283" y="591"/>
                  <a:pt x="283" y="591"/>
                </a:cubicBezTo>
                <a:cubicBezTo>
                  <a:pt x="299" y="591"/>
                  <a:pt x="315" y="575"/>
                  <a:pt x="315" y="559"/>
                </a:cubicBezTo>
                <a:cubicBezTo>
                  <a:pt x="315" y="57"/>
                  <a:pt x="315" y="57"/>
                  <a:pt x="315" y="57"/>
                </a:cubicBezTo>
                <a:cubicBezTo>
                  <a:pt x="315" y="33"/>
                  <a:pt x="299" y="25"/>
                  <a:pt x="283" y="25"/>
                </a:cubicBezTo>
                <a:lnTo>
                  <a:pt x="56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758">
            <a:extLst>
              <a:ext uri="{FF2B5EF4-FFF2-40B4-BE49-F238E27FC236}">
                <a16:creationId xmlns:a16="http://schemas.microsoft.com/office/drawing/2014/main" id="{EFABB2A8-7BA3-7144-9E3F-EF46F897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805" y="10081143"/>
            <a:ext cx="33623" cy="28821"/>
          </a:xfrm>
          <a:custGeom>
            <a:avLst/>
            <a:gdLst>
              <a:gd name="T0" fmla="*/ 16 w 33"/>
              <a:gd name="T1" fmla="*/ 24 h 25"/>
              <a:gd name="T2" fmla="*/ 16 w 33"/>
              <a:gd name="T3" fmla="*/ 24 h 25"/>
              <a:gd name="T4" fmla="*/ 0 w 33"/>
              <a:gd name="T5" fmla="*/ 8 h 25"/>
              <a:gd name="T6" fmla="*/ 16 w 33"/>
              <a:gd name="T7" fmla="*/ 0 h 25"/>
              <a:gd name="T8" fmla="*/ 32 w 33"/>
              <a:gd name="T9" fmla="*/ 8 h 25"/>
              <a:gd name="T10" fmla="*/ 16 w 33"/>
              <a:gd name="T11" fmla="*/ 24 h 25"/>
              <a:gd name="T12" fmla="*/ 16 w 33"/>
              <a:gd name="T13" fmla="*/ 8 h 25"/>
              <a:gd name="T14" fmla="*/ 16 w 33"/>
              <a:gd name="T15" fmla="*/ 8 h 25"/>
              <a:gd name="T16" fmla="*/ 8 w 33"/>
              <a:gd name="T17" fmla="*/ 8 h 25"/>
              <a:gd name="T18" fmla="*/ 16 w 33"/>
              <a:gd name="T19" fmla="*/ 16 h 25"/>
              <a:gd name="T20" fmla="*/ 24 w 33"/>
              <a:gd name="T21" fmla="*/ 8 h 25"/>
              <a:gd name="T22" fmla="*/ 16 w 33"/>
              <a:gd name="T23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25">
                <a:moveTo>
                  <a:pt x="16" y="24"/>
                </a:moveTo>
                <a:lnTo>
                  <a:pt x="16" y="24"/>
                </a:lnTo>
                <a:cubicBezTo>
                  <a:pt x="8" y="24"/>
                  <a:pt x="0" y="16"/>
                  <a:pt x="0" y="8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8"/>
                </a:cubicBezTo>
                <a:cubicBezTo>
                  <a:pt x="32" y="16"/>
                  <a:pt x="24" y="24"/>
                  <a:pt x="16" y="24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8"/>
                  <a:pt x="8" y="8"/>
                </a:cubicBezTo>
                <a:cubicBezTo>
                  <a:pt x="8" y="16"/>
                  <a:pt x="8" y="16"/>
                  <a:pt x="16" y="16"/>
                </a:cubicBezTo>
                <a:cubicBezTo>
                  <a:pt x="16" y="16"/>
                  <a:pt x="24" y="16"/>
                  <a:pt x="24" y="8"/>
                </a:cubicBezTo>
                <a:lnTo>
                  <a:pt x="16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759">
            <a:extLst>
              <a:ext uri="{FF2B5EF4-FFF2-40B4-BE49-F238E27FC236}">
                <a16:creationId xmlns:a16="http://schemas.microsoft.com/office/drawing/2014/main" id="{EA26894E-361F-AC49-8712-BD59AD97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179" y="9605598"/>
            <a:ext cx="105677" cy="28821"/>
          </a:xfrm>
          <a:custGeom>
            <a:avLst/>
            <a:gdLst>
              <a:gd name="T0" fmla="*/ 89 w 98"/>
              <a:gd name="T1" fmla="*/ 24 h 25"/>
              <a:gd name="T2" fmla="*/ 89 w 98"/>
              <a:gd name="T3" fmla="*/ 24 h 25"/>
              <a:gd name="T4" fmla="*/ 8 w 98"/>
              <a:gd name="T5" fmla="*/ 24 h 25"/>
              <a:gd name="T6" fmla="*/ 0 w 98"/>
              <a:gd name="T7" fmla="*/ 16 h 25"/>
              <a:gd name="T8" fmla="*/ 8 w 98"/>
              <a:gd name="T9" fmla="*/ 0 h 25"/>
              <a:gd name="T10" fmla="*/ 89 w 98"/>
              <a:gd name="T11" fmla="*/ 0 h 25"/>
              <a:gd name="T12" fmla="*/ 97 w 98"/>
              <a:gd name="T13" fmla="*/ 16 h 25"/>
              <a:gd name="T14" fmla="*/ 89 w 98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5">
                <a:moveTo>
                  <a:pt x="89" y="24"/>
                </a:moveTo>
                <a:lnTo>
                  <a:pt x="89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97" y="8"/>
                  <a:pt x="97" y="16"/>
                </a:cubicBezTo>
                <a:lnTo>
                  <a:pt x="89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760">
            <a:extLst>
              <a:ext uri="{FF2B5EF4-FFF2-40B4-BE49-F238E27FC236}">
                <a16:creationId xmlns:a16="http://schemas.microsoft.com/office/drawing/2014/main" id="{28DD5892-FBC4-B845-A71C-CEF65380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52" y="9773719"/>
            <a:ext cx="158517" cy="201747"/>
          </a:xfrm>
          <a:custGeom>
            <a:avLst/>
            <a:gdLst>
              <a:gd name="T0" fmla="*/ 145 w 146"/>
              <a:gd name="T1" fmla="*/ 24 h 187"/>
              <a:gd name="T2" fmla="*/ 145 w 146"/>
              <a:gd name="T3" fmla="*/ 24 h 187"/>
              <a:gd name="T4" fmla="*/ 145 w 146"/>
              <a:gd name="T5" fmla="*/ 8 h 187"/>
              <a:gd name="T6" fmla="*/ 129 w 146"/>
              <a:gd name="T7" fmla="*/ 8 h 187"/>
              <a:gd name="T8" fmla="*/ 73 w 146"/>
              <a:gd name="T9" fmla="*/ 65 h 187"/>
              <a:gd name="T10" fmla="*/ 16 w 146"/>
              <a:gd name="T11" fmla="*/ 8 h 187"/>
              <a:gd name="T12" fmla="*/ 0 w 146"/>
              <a:gd name="T13" fmla="*/ 8 h 187"/>
              <a:gd name="T14" fmla="*/ 0 w 146"/>
              <a:gd name="T15" fmla="*/ 24 h 187"/>
              <a:gd name="T16" fmla="*/ 65 w 146"/>
              <a:gd name="T17" fmla="*/ 81 h 187"/>
              <a:gd name="T18" fmla="*/ 65 w 146"/>
              <a:gd name="T19" fmla="*/ 97 h 187"/>
              <a:gd name="T20" fmla="*/ 40 w 146"/>
              <a:gd name="T21" fmla="*/ 97 h 187"/>
              <a:gd name="T22" fmla="*/ 32 w 146"/>
              <a:gd name="T23" fmla="*/ 105 h 187"/>
              <a:gd name="T24" fmla="*/ 40 w 146"/>
              <a:gd name="T25" fmla="*/ 121 h 187"/>
              <a:gd name="T26" fmla="*/ 65 w 146"/>
              <a:gd name="T27" fmla="*/ 121 h 187"/>
              <a:gd name="T28" fmla="*/ 65 w 146"/>
              <a:gd name="T29" fmla="*/ 129 h 187"/>
              <a:gd name="T30" fmla="*/ 40 w 146"/>
              <a:gd name="T31" fmla="*/ 129 h 187"/>
              <a:gd name="T32" fmla="*/ 32 w 146"/>
              <a:gd name="T33" fmla="*/ 137 h 187"/>
              <a:gd name="T34" fmla="*/ 40 w 146"/>
              <a:gd name="T35" fmla="*/ 154 h 187"/>
              <a:gd name="T36" fmla="*/ 65 w 146"/>
              <a:gd name="T37" fmla="*/ 154 h 187"/>
              <a:gd name="T38" fmla="*/ 65 w 146"/>
              <a:gd name="T39" fmla="*/ 170 h 187"/>
              <a:gd name="T40" fmla="*/ 73 w 146"/>
              <a:gd name="T41" fmla="*/ 186 h 187"/>
              <a:gd name="T42" fmla="*/ 73 w 146"/>
              <a:gd name="T43" fmla="*/ 186 h 187"/>
              <a:gd name="T44" fmla="*/ 81 w 146"/>
              <a:gd name="T45" fmla="*/ 170 h 187"/>
              <a:gd name="T46" fmla="*/ 81 w 146"/>
              <a:gd name="T47" fmla="*/ 154 h 187"/>
              <a:gd name="T48" fmla="*/ 105 w 146"/>
              <a:gd name="T49" fmla="*/ 154 h 187"/>
              <a:gd name="T50" fmla="*/ 113 w 146"/>
              <a:gd name="T51" fmla="*/ 137 h 187"/>
              <a:gd name="T52" fmla="*/ 105 w 146"/>
              <a:gd name="T53" fmla="*/ 129 h 187"/>
              <a:gd name="T54" fmla="*/ 81 w 146"/>
              <a:gd name="T55" fmla="*/ 129 h 187"/>
              <a:gd name="T56" fmla="*/ 81 w 146"/>
              <a:gd name="T57" fmla="*/ 121 h 187"/>
              <a:gd name="T58" fmla="*/ 105 w 146"/>
              <a:gd name="T59" fmla="*/ 121 h 187"/>
              <a:gd name="T60" fmla="*/ 113 w 146"/>
              <a:gd name="T61" fmla="*/ 105 h 187"/>
              <a:gd name="T62" fmla="*/ 105 w 146"/>
              <a:gd name="T63" fmla="*/ 97 h 187"/>
              <a:gd name="T64" fmla="*/ 81 w 146"/>
              <a:gd name="T65" fmla="*/ 97 h 187"/>
              <a:gd name="T66" fmla="*/ 81 w 146"/>
              <a:gd name="T67" fmla="*/ 81 h 187"/>
              <a:gd name="T68" fmla="*/ 145 w 146"/>
              <a:gd name="T69" fmla="*/ 24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" h="187">
                <a:moveTo>
                  <a:pt x="145" y="24"/>
                </a:moveTo>
                <a:lnTo>
                  <a:pt x="145" y="24"/>
                </a:lnTo>
                <a:cubicBezTo>
                  <a:pt x="145" y="16"/>
                  <a:pt x="145" y="8"/>
                  <a:pt x="145" y="8"/>
                </a:cubicBezTo>
                <a:cubicBezTo>
                  <a:pt x="137" y="0"/>
                  <a:pt x="129" y="0"/>
                  <a:pt x="129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0"/>
                  <a:pt x="8" y="0"/>
                  <a:pt x="0" y="8"/>
                </a:cubicBezTo>
                <a:cubicBezTo>
                  <a:pt x="0" y="8"/>
                  <a:pt x="0" y="16"/>
                  <a:pt x="0" y="24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97"/>
                  <a:pt x="65" y="97"/>
                  <a:pt x="65" y="97"/>
                </a:cubicBezTo>
                <a:cubicBezTo>
                  <a:pt x="40" y="97"/>
                  <a:pt x="40" y="97"/>
                  <a:pt x="40" y="97"/>
                </a:cubicBezTo>
                <a:cubicBezTo>
                  <a:pt x="32" y="97"/>
                  <a:pt x="32" y="105"/>
                  <a:pt x="32" y="105"/>
                </a:cubicBezTo>
                <a:cubicBezTo>
                  <a:pt x="32" y="113"/>
                  <a:pt x="32" y="121"/>
                  <a:pt x="40" y="121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32" y="129"/>
                  <a:pt x="32" y="137"/>
                  <a:pt x="32" y="137"/>
                </a:cubicBezTo>
                <a:cubicBezTo>
                  <a:pt x="32" y="145"/>
                  <a:pt x="32" y="154"/>
                  <a:pt x="40" y="154"/>
                </a:cubicBezTo>
                <a:cubicBezTo>
                  <a:pt x="65" y="154"/>
                  <a:pt x="65" y="154"/>
                  <a:pt x="65" y="154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5" y="178"/>
                  <a:pt x="65" y="186"/>
                  <a:pt x="73" y="186"/>
                </a:cubicBezTo>
                <a:lnTo>
                  <a:pt x="73" y="186"/>
                </a:lnTo>
                <a:cubicBezTo>
                  <a:pt x="81" y="186"/>
                  <a:pt x="81" y="178"/>
                  <a:pt x="81" y="170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13" y="154"/>
                  <a:pt x="113" y="145"/>
                  <a:pt x="113" y="137"/>
                </a:cubicBezTo>
                <a:cubicBezTo>
                  <a:pt x="113" y="137"/>
                  <a:pt x="113" y="129"/>
                  <a:pt x="105" y="129"/>
                </a:cubicBezTo>
                <a:cubicBezTo>
                  <a:pt x="81" y="129"/>
                  <a:pt x="81" y="129"/>
                  <a:pt x="81" y="129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13" y="121"/>
                  <a:pt x="113" y="113"/>
                  <a:pt x="113" y="105"/>
                </a:cubicBezTo>
                <a:cubicBezTo>
                  <a:pt x="113" y="105"/>
                  <a:pt x="113" y="97"/>
                  <a:pt x="10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81"/>
                  <a:pt x="81" y="81"/>
                  <a:pt x="81" y="81"/>
                </a:cubicBezTo>
                <a:lnTo>
                  <a:pt x="145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61">
            <a:extLst>
              <a:ext uri="{FF2B5EF4-FFF2-40B4-BE49-F238E27FC236}">
                <a16:creationId xmlns:a16="http://schemas.microsoft.com/office/drawing/2014/main" id="{06EF1B33-A8F6-E848-BC3D-9EC8C58F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382" y="5830052"/>
            <a:ext cx="619649" cy="547598"/>
          </a:xfrm>
          <a:custGeom>
            <a:avLst/>
            <a:gdLst>
              <a:gd name="T0" fmla="*/ 284 w 568"/>
              <a:gd name="T1" fmla="*/ 502 h 503"/>
              <a:gd name="T2" fmla="*/ 284 w 568"/>
              <a:gd name="T3" fmla="*/ 502 h 503"/>
              <a:gd name="T4" fmla="*/ 81 w 568"/>
              <a:gd name="T5" fmla="*/ 421 h 503"/>
              <a:gd name="T6" fmla="*/ 0 w 568"/>
              <a:gd name="T7" fmla="*/ 218 h 503"/>
              <a:gd name="T8" fmla="*/ 25 w 568"/>
              <a:gd name="T9" fmla="*/ 105 h 503"/>
              <a:gd name="T10" fmla="*/ 97 w 568"/>
              <a:gd name="T11" fmla="*/ 8 h 503"/>
              <a:gd name="T12" fmla="*/ 113 w 568"/>
              <a:gd name="T13" fmla="*/ 8 h 503"/>
              <a:gd name="T14" fmla="*/ 113 w 568"/>
              <a:gd name="T15" fmla="*/ 32 h 503"/>
              <a:gd name="T16" fmla="*/ 57 w 568"/>
              <a:gd name="T17" fmla="*/ 113 h 503"/>
              <a:gd name="T18" fmla="*/ 33 w 568"/>
              <a:gd name="T19" fmla="*/ 218 h 503"/>
              <a:gd name="T20" fmla="*/ 105 w 568"/>
              <a:gd name="T21" fmla="*/ 396 h 503"/>
              <a:gd name="T22" fmla="*/ 284 w 568"/>
              <a:gd name="T23" fmla="*/ 477 h 503"/>
              <a:gd name="T24" fmla="*/ 470 w 568"/>
              <a:gd name="T25" fmla="*/ 396 h 503"/>
              <a:gd name="T26" fmla="*/ 543 w 568"/>
              <a:gd name="T27" fmla="*/ 218 h 503"/>
              <a:gd name="T28" fmla="*/ 453 w 568"/>
              <a:gd name="T29" fmla="*/ 24 h 503"/>
              <a:gd name="T30" fmla="*/ 453 w 568"/>
              <a:gd name="T31" fmla="*/ 8 h 503"/>
              <a:gd name="T32" fmla="*/ 470 w 568"/>
              <a:gd name="T33" fmla="*/ 8 h 503"/>
              <a:gd name="T34" fmla="*/ 567 w 568"/>
              <a:gd name="T35" fmla="*/ 218 h 503"/>
              <a:gd name="T36" fmla="*/ 486 w 568"/>
              <a:gd name="T37" fmla="*/ 421 h 503"/>
              <a:gd name="T38" fmla="*/ 284 w 568"/>
              <a:gd name="T3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8" h="503">
                <a:moveTo>
                  <a:pt x="284" y="502"/>
                </a:moveTo>
                <a:lnTo>
                  <a:pt x="284" y="502"/>
                </a:lnTo>
                <a:cubicBezTo>
                  <a:pt x="211" y="502"/>
                  <a:pt x="138" y="477"/>
                  <a:pt x="81" y="421"/>
                </a:cubicBezTo>
                <a:cubicBezTo>
                  <a:pt x="33" y="364"/>
                  <a:pt x="0" y="291"/>
                  <a:pt x="0" y="218"/>
                </a:cubicBezTo>
                <a:cubicBezTo>
                  <a:pt x="0" y="178"/>
                  <a:pt x="8" y="137"/>
                  <a:pt x="25" y="105"/>
                </a:cubicBezTo>
                <a:cubicBezTo>
                  <a:pt x="41" y="64"/>
                  <a:pt x="65" y="32"/>
                  <a:pt x="97" y="8"/>
                </a:cubicBezTo>
                <a:cubicBezTo>
                  <a:pt x="105" y="0"/>
                  <a:pt x="113" y="0"/>
                  <a:pt x="113" y="8"/>
                </a:cubicBezTo>
                <a:cubicBezTo>
                  <a:pt x="122" y="16"/>
                  <a:pt x="122" y="24"/>
                  <a:pt x="113" y="32"/>
                </a:cubicBezTo>
                <a:cubicBezTo>
                  <a:pt x="89" y="56"/>
                  <a:pt x="65" y="81"/>
                  <a:pt x="57" y="113"/>
                </a:cubicBezTo>
                <a:cubicBezTo>
                  <a:pt x="41" y="145"/>
                  <a:pt x="33" y="186"/>
                  <a:pt x="33" y="218"/>
                </a:cubicBezTo>
                <a:cubicBezTo>
                  <a:pt x="33" y="283"/>
                  <a:pt x="57" y="348"/>
                  <a:pt x="105" y="396"/>
                </a:cubicBezTo>
                <a:cubicBezTo>
                  <a:pt x="154" y="445"/>
                  <a:pt x="219" y="477"/>
                  <a:pt x="284" y="477"/>
                </a:cubicBezTo>
                <a:cubicBezTo>
                  <a:pt x="356" y="477"/>
                  <a:pt x="421" y="445"/>
                  <a:pt x="470" y="396"/>
                </a:cubicBezTo>
                <a:cubicBezTo>
                  <a:pt x="510" y="348"/>
                  <a:pt x="543" y="283"/>
                  <a:pt x="543" y="218"/>
                </a:cubicBezTo>
                <a:cubicBezTo>
                  <a:pt x="543" y="145"/>
                  <a:pt x="510" y="72"/>
                  <a:pt x="453" y="24"/>
                </a:cubicBezTo>
                <a:cubicBezTo>
                  <a:pt x="445" y="24"/>
                  <a:pt x="445" y="16"/>
                  <a:pt x="453" y="8"/>
                </a:cubicBezTo>
                <a:cubicBezTo>
                  <a:pt x="453" y="0"/>
                  <a:pt x="470" y="0"/>
                  <a:pt x="470" y="8"/>
                </a:cubicBezTo>
                <a:cubicBezTo>
                  <a:pt x="534" y="56"/>
                  <a:pt x="567" y="137"/>
                  <a:pt x="567" y="218"/>
                </a:cubicBezTo>
                <a:cubicBezTo>
                  <a:pt x="567" y="291"/>
                  <a:pt x="543" y="364"/>
                  <a:pt x="486" y="421"/>
                </a:cubicBezTo>
                <a:cubicBezTo>
                  <a:pt x="429" y="477"/>
                  <a:pt x="364" y="502"/>
                  <a:pt x="284" y="5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62">
            <a:extLst>
              <a:ext uri="{FF2B5EF4-FFF2-40B4-BE49-F238E27FC236}">
                <a16:creationId xmlns:a16="http://schemas.microsoft.com/office/drawing/2014/main" id="{AD152F02-CFC9-8147-B5F4-AB96FD75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4503" y="6209527"/>
            <a:ext cx="283408" cy="134498"/>
          </a:xfrm>
          <a:custGeom>
            <a:avLst/>
            <a:gdLst>
              <a:gd name="T0" fmla="*/ 243 w 260"/>
              <a:gd name="T1" fmla="*/ 121 h 122"/>
              <a:gd name="T2" fmla="*/ 243 w 260"/>
              <a:gd name="T3" fmla="*/ 121 h 122"/>
              <a:gd name="T4" fmla="*/ 235 w 260"/>
              <a:gd name="T5" fmla="*/ 121 h 122"/>
              <a:gd name="T6" fmla="*/ 227 w 260"/>
              <a:gd name="T7" fmla="*/ 97 h 122"/>
              <a:gd name="T8" fmla="*/ 218 w 260"/>
              <a:gd name="T9" fmla="*/ 65 h 122"/>
              <a:gd name="T10" fmla="*/ 186 w 260"/>
              <a:gd name="T11" fmla="*/ 48 h 122"/>
              <a:gd name="T12" fmla="*/ 178 w 260"/>
              <a:gd name="T13" fmla="*/ 48 h 122"/>
              <a:gd name="T14" fmla="*/ 162 w 260"/>
              <a:gd name="T15" fmla="*/ 48 h 122"/>
              <a:gd name="T16" fmla="*/ 138 w 260"/>
              <a:gd name="T17" fmla="*/ 32 h 122"/>
              <a:gd name="T18" fmla="*/ 105 w 260"/>
              <a:gd name="T19" fmla="*/ 65 h 122"/>
              <a:gd name="T20" fmla="*/ 97 w 260"/>
              <a:gd name="T21" fmla="*/ 73 h 122"/>
              <a:gd name="T22" fmla="*/ 81 w 260"/>
              <a:gd name="T23" fmla="*/ 73 h 122"/>
              <a:gd name="T24" fmla="*/ 73 w 260"/>
              <a:gd name="T25" fmla="*/ 73 h 122"/>
              <a:gd name="T26" fmla="*/ 73 w 260"/>
              <a:gd name="T27" fmla="*/ 73 h 122"/>
              <a:gd name="T28" fmla="*/ 32 w 260"/>
              <a:gd name="T29" fmla="*/ 81 h 122"/>
              <a:gd name="T30" fmla="*/ 24 w 260"/>
              <a:gd name="T31" fmla="*/ 97 h 122"/>
              <a:gd name="T32" fmla="*/ 16 w 260"/>
              <a:gd name="T33" fmla="*/ 113 h 122"/>
              <a:gd name="T34" fmla="*/ 16 w 260"/>
              <a:gd name="T35" fmla="*/ 113 h 122"/>
              <a:gd name="T36" fmla="*/ 0 w 260"/>
              <a:gd name="T37" fmla="*/ 105 h 122"/>
              <a:gd name="T38" fmla="*/ 16 w 260"/>
              <a:gd name="T39" fmla="*/ 65 h 122"/>
              <a:gd name="T40" fmla="*/ 73 w 260"/>
              <a:gd name="T41" fmla="*/ 40 h 122"/>
              <a:gd name="T42" fmla="*/ 73 w 260"/>
              <a:gd name="T43" fmla="*/ 40 h 122"/>
              <a:gd name="T44" fmla="*/ 81 w 260"/>
              <a:gd name="T45" fmla="*/ 40 h 122"/>
              <a:gd name="T46" fmla="*/ 138 w 260"/>
              <a:gd name="T47" fmla="*/ 0 h 122"/>
              <a:gd name="T48" fmla="*/ 186 w 260"/>
              <a:gd name="T49" fmla="*/ 24 h 122"/>
              <a:gd name="T50" fmla="*/ 186 w 260"/>
              <a:gd name="T51" fmla="*/ 24 h 122"/>
              <a:gd name="T52" fmla="*/ 243 w 260"/>
              <a:gd name="T53" fmla="*/ 48 h 122"/>
              <a:gd name="T54" fmla="*/ 251 w 260"/>
              <a:gd name="T55" fmla="*/ 113 h 122"/>
              <a:gd name="T56" fmla="*/ 243 w 260"/>
              <a:gd name="T5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0" h="122">
                <a:moveTo>
                  <a:pt x="243" y="121"/>
                </a:moveTo>
                <a:lnTo>
                  <a:pt x="243" y="121"/>
                </a:lnTo>
                <a:lnTo>
                  <a:pt x="235" y="121"/>
                </a:lnTo>
                <a:cubicBezTo>
                  <a:pt x="227" y="113"/>
                  <a:pt x="227" y="105"/>
                  <a:pt x="227" y="97"/>
                </a:cubicBezTo>
                <a:cubicBezTo>
                  <a:pt x="227" y="89"/>
                  <a:pt x="227" y="81"/>
                  <a:pt x="218" y="65"/>
                </a:cubicBezTo>
                <a:cubicBezTo>
                  <a:pt x="210" y="56"/>
                  <a:pt x="202" y="48"/>
                  <a:pt x="186" y="48"/>
                </a:cubicBezTo>
                <a:cubicBezTo>
                  <a:pt x="186" y="48"/>
                  <a:pt x="186" y="48"/>
                  <a:pt x="178" y="48"/>
                </a:cubicBezTo>
                <a:cubicBezTo>
                  <a:pt x="178" y="48"/>
                  <a:pt x="170" y="48"/>
                  <a:pt x="162" y="48"/>
                </a:cubicBezTo>
                <a:cubicBezTo>
                  <a:pt x="162" y="40"/>
                  <a:pt x="146" y="32"/>
                  <a:pt x="138" y="32"/>
                </a:cubicBezTo>
                <a:cubicBezTo>
                  <a:pt x="121" y="32"/>
                  <a:pt x="105" y="40"/>
                  <a:pt x="105" y="65"/>
                </a:cubicBezTo>
                <a:cubicBezTo>
                  <a:pt x="105" y="65"/>
                  <a:pt x="105" y="73"/>
                  <a:pt x="97" y="73"/>
                </a:cubicBezTo>
                <a:cubicBezTo>
                  <a:pt x="97" y="73"/>
                  <a:pt x="89" y="73"/>
                  <a:pt x="81" y="73"/>
                </a:cubicBezTo>
                <a:lnTo>
                  <a:pt x="73" y="73"/>
                </a:lnTo>
                <a:lnTo>
                  <a:pt x="73" y="73"/>
                </a:lnTo>
                <a:cubicBezTo>
                  <a:pt x="57" y="73"/>
                  <a:pt x="40" y="73"/>
                  <a:pt x="32" y="81"/>
                </a:cubicBezTo>
                <a:cubicBezTo>
                  <a:pt x="32" y="89"/>
                  <a:pt x="24" y="97"/>
                  <a:pt x="24" y="97"/>
                </a:cubicBezTo>
                <a:cubicBezTo>
                  <a:pt x="24" y="105"/>
                  <a:pt x="24" y="113"/>
                  <a:pt x="16" y="113"/>
                </a:cubicBezTo>
                <a:lnTo>
                  <a:pt x="16" y="113"/>
                </a:lnTo>
                <a:cubicBezTo>
                  <a:pt x="8" y="113"/>
                  <a:pt x="0" y="105"/>
                  <a:pt x="0" y="105"/>
                </a:cubicBezTo>
                <a:cubicBezTo>
                  <a:pt x="0" y="89"/>
                  <a:pt x="8" y="73"/>
                  <a:pt x="16" y="65"/>
                </a:cubicBezTo>
                <a:cubicBezTo>
                  <a:pt x="24" y="48"/>
                  <a:pt x="40" y="40"/>
                  <a:pt x="73" y="40"/>
                </a:cubicBezTo>
                <a:lnTo>
                  <a:pt x="73" y="40"/>
                </a:lnTo>
                <a:cubicBezTo>
                  <a:pt x="73" y="40"/>
                  <a:pt x="73" y="40"/>
                  <a:pt x="81" y="40"/>
                </a:cubicBezTo>
                <a:cubicBezTo>
                  <a:pt x="89" y="16"/>
                  <a:pt x="113" y="0"/>
                  <a:pt x="138" y="0"/>
                </a:cubicBezTo>
                <a:cubicBezTo>
                  <a:pt x="154" y="0"/>
                  <a:pt x="170" y="8"/>
                  <a:pt x="186" y="24"/>
                </a:cubicBezTo>
                <a:lnTo>
                  <a:pt x="186" y="24"/>
                </a:lnTo>
                <a:cubicBezTo>
                  <a:pt x="210" y="24"/>
                  <a:pt x="235" y="32"/>
                  <a:pt x="243" y="48"/>
                </a:cubicBezTo>
                <a:cubicBezTo>
                  <a:pt x="259" y="65"/>
                  <a:pt x="259" y="89"/>
                  <a:pt x="251" y="113"/>
                </a:cubicBezTo>
                <a:lnTo>
                  <a:pt x="243" y="1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763">
            <a:extLst>
              <a:ext uri="{FF2B5EF4-FFF2-40B4-BE49-F238E27FC236}">
                <a16:creationId xmlns:a16="http://schemas.microsoft.com/office/drawing/2014/main" id="{3AF39B84-6A55-BB45-B45A-4BB13FE0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110" y="6300795"/>
            <a:ext cx="4805" cy="480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764">
            <a:extLst>
              <a:ext uri="{FF2B5EF4-FFF2-40B4-BE49-F238E27FC236}">
                <a16:creationId xmlns:a16="http://schemas.microsoft.com/office/drawing/2014/main" id="{AA9677D6-40E5-5A45-A50B-048B1A80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110" y="6300795"/>
            <a:ext cx="4805" cy="480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765">
            <a:extLst>
              <a:ext uri="{FF2B5EF4-FFF2-40B4-BE49-F238E27FC236}">
                <a16:creationId xmlns:a16="http://schemas.microsoft.com/office/drawing/2014/main" id="{A9F5770F-5B97-CB4C-B854-B1CFE621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0005" y="6132671"/>
            <a:ext cx="240175" cy="139303"/>
          </a:xfrm>
          <a:custGeom>
            <a:avLst/>
            <a:gdLst>
              <a:gd name="T0" fmla="*/ 202 w 219"/>
              <a:gd name="T1" fmla="*/ 129 h 130"/>
              <a:gd name="T2" fmla="*/ 202 w 219"/>
              <a:gd name="T3" fmla="*/ 129 h 130"/>
              <a:gd name="T4" fmla="*/ 186 w 219"/>
              <a:gd name="T5" fmla="*/ 113 h 130"/>
              <a:gd name="T6" fmla="*/ 153 w 219"/>
              <a:gd name="T7" fmla="*/ 89 h 130"/>
              <a:gd name="T8" fmla="*/ 145 w 219"/>
              <a:gd name="T9" fmla="*/ 89 h 130"/>
              <a:gd name="T10" fmla="*/ 129 w 219"/>
              <a:gd name="T11" fmla="*/ 89 h 130"/>
              <a:gd name="T12" fmla="*/ 129 w 219"/>
              <a:gd name="T13" fmla="*/ 73 h 130"/>
              <a:gd name="T14" fmla="*/ 105 w 219"/>
              <a:gd name="T15" fmla="*/ 32 h 130"/>
              <a:gd name="T16" fmla="*/ 72 w 219"/>
              <a:gd name="T17" fmla="*/ 40 h 130"/>
              <a:gd name="T18" fmla="*/ 56 w 219"/>
              <a:gd name="T19" fmla="*/ 40 h 130"/>
              <a:gd name="T20" fmla="*/ 48 w 219"/>
              <a:gd name="T21" fmla="*/ 40 h 130"/>
              <a:gd name="T22" fmla="*/ 24 w 219"/>
              <a:gd name="T23" fmla="*/ 40 h 130"/>
              <a:gd name="T24" fmla="*/ 0 w 219"/>
              <a:gd name="T25" fmla="*/ 40 h 130"/>
              <a:gd name="T26" fmla="*/ 8 w 219"/>
              <a:gd name="T27" fmla="*/ 16 h 130"/>
              <a:gd name="T28" fmla="*/ 56 w 219"/>
              <a:gd name="T29" fmla="*/ 16 h 130"/>
              <a:gd name="T30" fmla="*/ 56 w 219"/>
              <a:gd name="T31" fmla="*/ 16 h 130"/>
              <a:gd name="T32" fmla="*/ 105 w 219"/>
              <a:gd name="T33" fmla="*/ 8 h 130"/>
              <a:gd name="T34" fmla="*/ 153 w 219"/>
              <a:gd name="T35" fmla="*/ 56 h 130"/>
              <a:gd name="T36" fmla="*/ 161 w 219"/>
              <a:gd name="T37" fmla="*/ 65 h 130"/>
              <a:gd name="T38" fmla="*/ 218 w 219"/>
              <a:gd name="T39" fmla="*/ 113 h 130"/>
              <a:gd name="T40" fmla="*/ 210 w 219"/>
              <a:gd name="T41" fmla="*/ 129 h 130"/>
              <a:gd name="T42" fmla="*/ 202 w 219"/>
              <a:gd name="T43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9" h="130">
                <a:moveTo>
                  <a:pt x="202" y="129"/>
                </a:moveTo>
                <a:lnTo>
                  <a:pt x="202" y="129"/>
                </a:lnTo>
                <a:cubicBezTo>
                  <a:pt x="194" y="129"/>
                  <a:pt x="194" y="121"/>
                  <a:pt x="186" y="113"/>
                </a:cubicBezTo>
                <a:cubicBezTo>
                  <a:pt x="186" y="105"/>
                  <a:pt x="178" y="97"/>
                  <a:pt x="153" y="89"/>
                </a:cubicBezTo>
                <a:lnTo>
                  <a:pt x="145" y="89"/>
                </a:lnTo>
                <a:cubicBezTo>
                  <a:pt x="137" y="89"/>
                  <a:pt x="137" y="89"/>
                  <a:pt x="129" y="89"/>
                </a:cubicBezTo>
                <a:cubicBezTo>
                  <a:pt x="129" y="81"/>
                  <a:pt x="129" y="81"/>
                  <a:pt x="129" y="73"/>
                </a:cubicBezTo>
                <a:cubicBezTo>
                  <a:pt x="129" y="56"/>
                  <a:pt x="121" y="40"/>
                  <a:pt x="105" y="32"/>
                </a:cubicBezTo>
                <a:cubicBezTo>
                  <a:pt x="89" y="32"/>
                  <a:pt x="80" y="32"/>
                  <a:pt x="72" y="40"/>
                </a:cubicBezTo>
                <a:cubicBezTo>
                  <a:pt x="64" y="48"/>
                  <a:pt x="56" y="48"/>
                  <a:pt x="56" y="40"/>
                </a:cubicBezTo>
                <a:lnTo>
                  <a:pt x="48" y="40"/>
                </a:lnTo>
                <a:cubicBezTo>
                  <a:pt x="40" y="40"/>
                  <a:pt x="32" y="40"/>
                  <a:pt x="24" y="40"/>
                </a:cubicBezTo>
                <a:cubicBezTo>
                  <a:pt x="16" y="48"/>
                  <a:pt x="8" y="40"/>
                  <a:pt x="0" y="40"/>
                </a:cubicBezTo>
                <a:cubicBezTo>
                  <a:pt x="0" y="32"/>
                  <a:pt x="0" y="24"/>
                  <a:pt x="8" y="16"/>
                </a:cubicBezTo>
                <a:cubicBezTo>
                  <a:pt x="24" y="8"/>
                  <a:pt x="40" y="8"/>
                  <a:pt x="56" y="16"/>
                </a:cubicBezTo>
                <a:lnTo>
                  <a:pt x="56" y="16"/>
                </a:lnTo>
                <a:cubicBezTo>
                  <a:pt x="72" y="8"/>
                  <a:pt x="89" y="0"/>
                  <a:pt x="105" y="8"/>
                </a:cubicBezTo>
                <a:cubicBezTo>
                  <a:pt x="137" y="16"/>
                  <a:pt x="153" y="32"/>
                  <a:pt x="153" y="56"/>
                </a:cubicBezTo>
                <a:cubicBezTo>
                  <a:pt x="161" y="56"/>
                  <a:pt x="161" y="65"/>
                  <a:pt x="161" y="65"/>
                </a:cubicBezTo>
                <a:cubicBezTo>
                  <a:pt x="202" y="73"/>
                  <a:pt x="218" y="97"/>
                  <a:pt x="218" y="113"/>
                </a:cubicBezTo>
                <a:cubicBezTo>
                  <a:pt x="218" y="121"/>
                  <a:pt x="218" y="129"/>
                  <a:pt x="210" y="129"/>
                </a:cubicBezTo>
                <a:lnTo>
                  <a:pt x="202" y="1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766">
            <a:extLst>
              <a:ext uri="{FF2B5EF4-FFF2-40B4-BE49-F238E27FC236}">
                <a16:creationId xmlns:a16="http://schemas.microsoft.com/office/drawing/2014/main" id="{CD9FA555-E357-0B49-A4D9-839AAFEE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463" y="6142278"/>
            <a:ext cx="211354" cy="124891"/>
          </a:xfrm>
          <a:custGeom>
            <a:avLst/>
            <a:gdLst>
              <a:gd name="T0" fmla="*/ 16 w 196"/>
              <a:gd name="T1" fmla="*/ 113 h 114"/>
              <a:gd name="T2" fmla="*/ 16 w 196"/>
              <a:gd name="T3" fmla="*/ 113 h 114"/>
              <a:gd name="T4" fmla="*/ 8 w 196"/>
              <a:gd name="T5" fmla="*/ 113 h 114"/>
              <a:gd name="T6" fmla="*/ 0 w 196"/>
              <a:gd name="T7" fmla="*/ 97 h 114"/>
              <a:gd name="T8" fmla="*/ 49 w 196"/>
              <a:gd name="T9" fmla="*/ 57 h 114"/>
              <a:gd name="T10" fmla="*/ 57 w 196"/>
              <a:gd name="T11" fmla="*/ 57 h 114"/>
              <a:gd name="T12" fmla="*/ 97 w 196"/>
              <a:gd name="T13" fmla="*/ 8 h 114"/>
              <a:gd name="T14" fmla="*/ 138 w 196"/>
              <a:gd name="T15" fmla="*/ 16 h 114"/>
              <a:gd name="T16" fmla="*/ 146 w 196"/>
              <a:gd name="T17" fmla="*/ 16 h 114"/>
              <a:gd name="T18" fmla="*/ 187 w 196"/>
              <a:gd name="T19" fmla="*/ 16 h 114"/>
              <a:gd name="T20" fmla="*/ 195 w 196"/>
              <a:gd name="T21" fmla="*/ 32 h 114"/>
              <a:gd name="T22" fmla="*/ 170 w 196"/>
              <a:gd name="T23" fmla="*/ 40 h 114"/>
              <a:gd name="T24" fmla="*/ 146 w 196"/>
              <a:gd name="T25" fmla="*/ 40 h 114"/>
              <a:gd name="T26" fmla="*/ 146 w 196"/>
              <a:gd name="T27" fmla="*/ 40 h 114"/>
              <a:gd name="T28" fmla="*/ 130 w 196"/>
              <a:gd name="T29" fmla="*/ 40 h 114"/>
              <a:gd name="T30" fmla="*/ 106 w 196"/>
              <a:gd name="T31" fmla="*/ 32 h 114"/>
              <a:gd name="T32" fmla="*/ 81 w 196"/>
              <a:gd name="T33" fmla="*/ 65 h 114"/>
              <a:gd name="T34" fmla="*/ 81 w 196"/>
              <a:gd name="T35" fmla="*/ 81 h 114"/>
              <a:gd name="T36" fmla="*/ 65 w 196"/>
              <a:gd name="T37" fmla="*/ 81 h 114"/>
              <a:gd name="T38" fmla="*/ 57 w 196"/>
              <a:gd name="T39" fmla="*/ 81 h 114"/>
              <a:gd name="T40" fmla="*/ 33 w 196"/>
              <a:gd name="T41" fmla="*/ 105 h 114"/>
              <a:gd name="T42" fmla="*/ 16 w 196"/>
              <a:gd name="T4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6" h="114">
                <a:moveTo>
                  <a:pt x="16" y="113"/>
                </a:moveTo>
                <a:lnTo>
                  <a:pt x="16" y="113"/>
                </a:lnTo>
                <a:lnTo>
                  <a:pt x="8" y="113"/>
                </a:lnTo>
                <a:cubicBezTo>
                  <a:pt x="0" y="113"/>
                  <a:pt x="0" y="105"/>
                  <a:pt x="0" y="97"/>
                </a:cubicBezTo>
                <a:cubicBezTo>
                  <a:pt x="0" y="89"/>
                  <a:pt x="16" y="65"/>
                  <a:pt x="49" y="57"/>
                </a:cubicBezTo>
                <a:lnTo>
                  <a:pt x="57" y="57"/>
                </a:lnTo>
                <a:cubicBezTo>
                  <a:pt x="57" y="32"/>
                  <a:pt x="73" y="16"/>
                  <a:pt x="97" y="8"/>
                </a:cubicBezTo>
                <a:cubicBezTo>
                  <a:pt x="114" y="0"/>
                  <a:pt x="130" y="8"/>
                  <a:pt x="138" y="16"/>
                </a:cubicBezTo>
                <a:cubicBezTo>
                  <a:pt x="138" y="16"/>
                  <a:pt x="138" y="16"/>
                  <a:pt x="146" y="16"/>
                </a:cubicBezTo>
                <a:cubicBezTo>
                  <a:pt x="154" y="8"/>
                  <a:pt x="170" y="8"/>
                  <a:pt x="187" y="16"/>
                </a:cubicBezTo>
                <a:cubicBezTo>
                  <a:pt x="195" y="16"/>
                  <a:pt x="195" y="32"/>
                  <a:pt x="195" y="32"/>
                </a:cubicBezTo>
                <a:cubicBezTo>
                  <a:pt x="187" y="40"/>
                  <a:pt x="178" y="48"/>
                  <a:pt x="170" y="40"/>
                </a:cubicBezTo>
                <a:cubicBezTo>
                  <a:pt x="170" y="40"/>
                  <a:pt x="162" y="40"/>
                  <a:pt x="146" y="40"/>
                </a:cubicBezTo>
                <a:lnTo>
                  <a:pt x="146" y="40"/>
                </a:lnTo>
                <a:cubicBezTo>
                  <a:pt x="138" y="48"/>
                  <a:pt x="130" y="48"/>
                  <a:pt x="130" y="40"/>
                </a:cubicBezTo>
                <a:cubicBezTo>
                  <a:pt x="122" y="32"/>
                  <a:pt x="114" y="32"/>
                  <a:pt x="106" y="32"/>
                </a:cubicBezTo>
                <a:cubicBezTo>
                  <a:pt x="89" y="40"/>
                  <a:pt x="81" y="48"/>
                  <a:pt x="81" y="65"/>
                </a:cubicBezTo>
                <a:cubicBezTo>
                  <a:pt x="81" y="73"/>
                  <a:pt x="81" y="73"/>
                  <a:pt x="81" y="81"/>
                </a:cubicBezTo>
                <a:cubicBezTo>
                  <a:pt x="73" y="81"/>
                  <a:pt x="73" y="81"/>
                  <a:pt x="65" y="81"/>
                </a:cubicBezTo>
                <a:lnTo>
                  <a:pt x="57" y="81"/>
                </a:lnTo>
                <a:cubicBezTo>
                  <a:pt x="41" y="89"/>
                  <a:pt x="33" y="97"/>
                  <a:pt x="33" y="105"/>
                </a:cubicBezTo>
                <a:cubicBezTo>
                  <a:pt x="25" y="113"/>
                  <a:pt x="25" y="113"/>
                  <a:pt x="16" y="1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767">
            <a:extLst>
              <a:ext uri="{FF2B5EF4-FFF2-40B4-BE49-F238E27FC236}">
                <a16:creationId xmlns:a16="http://schemas.microsoft.com/office/drawing/2014/main" id="{99DD344C-00ED-3E45-B0D4-73A0856C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965" y="5974157"/>
            <a:ext cx="115284" cy="211354"/>
          </a:xfrm>
          <a:custGeom>
            <a:avLst/>
            <a:gdLst>
              <a:gd name="T0" fmla="*/ 49 w 106"/>
              <a:gd name="T1" fmla="*/ 194 h 195"/>
              <a:gd name="T2" fmla="*/ 49 w 106"/>
              <a:gd name="T3" fmla="*/ 194 h 195"/>
              <a:gd name="T4" fmla="*/ 8 w 106"/>
              <a:gd name="T5" fmla="*/ 130 h 195"/>
              <a:gd name="T6" fmla="*/ 0 w 106"/>
              <a:gd name="T7" fmla="*/ 57 h 195"/>
              <a:gd name="T8" fmla="*/ 0 w 106"/>
              <a:gd name="T9" fmla="*/ 33 h 195"/>
              <a:gd name="T10" fmla="*/ 57 w 106"/>
              <a:gd name="T11" fmla="*/ 0 h 195"/>
              <a:gd name="T12" fmla="*/ 105 w 106"/>
              <a:gd name="T13" fmla="*/ 33 h 195"/>
              <a:gd name="T14" fmla="*/ 105 w 106"/>
              <a:gd name="T15" fmla="*/ 57 h 195"/>
              <a:gd name="T16" fmla="*/ 97 w 106"/>
              <a:gd name="T17" fmla="*/ 130 h 195"/>
              <a:gd name="T18" fmla="*/ 49 w 106"/>
              <a:gd name="T19" fmla="*/ 194 h 195"/>
              <a:gd name="T20" fmla="*/ 57 w 106"/>
              <a:gd name="T21" fmla="*/ 162 h 195"/>
              <a:gd name="T22" fmla="*/ 57 w 106"/>
              <a:gd name="T23" fmla="*/ 162 h 195"/>
              <a:gd name="T24" fmla="*/ 57 w 106"/>
              <a:gd name="T25" fmla="*/ 24 h 195"/>
              <a:gd name="T26" fmla="*/ 57 w 106"/>
              <a:gd name="T27" fmla="*/ 24 h 195"/>
              <a:gd name="T28" fmla="*/ 32 w 106"/>
              <a:gd name="T29" fmla="*/ 41 h 195"/>
              <a:gd name="T30" fmla="*/ 24 w 106"/>
              <a:gd name="T31" fmla="*/ 57 h 195"/>
              <a:gd name="T32" fmla="*/ 32 w 106"/>
              <a:gd name="T33" fmla="*/ 114 h 195"/>
              <a:gd name="T34" fmla="*/ 49 w 106"/>
              <a:gd name="T35" fmla="*/ 162 h 195"/>
              <a:gd name="T36" fmla="*/ 73 w 106"/>
              <a:gd name="T37" fmla="*/ 114 h 195"/>
              <a:gd name="T38" fmla="*/ 81 w 106"/>
              <a:gd name="T39" fmla="*/ 57 h 195"/>
              <a:gd name="T40" fmla="*/ 73 w 106"/>
              <a:gd name="T41" fmla="*/ 41 h 195"/>
              <a:gd name="T42" fmla="*/ 57 w 106"/>
              <a:gd name="T43" fmla="*/ 2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" h="195">
                <a:moveTo>
                  <a:pt x="49" y="194"/>
                </a:moveTo>
                <a:lnTo>
                  <a:pt x="49" y="194"/>
                </a:lnTo>
                <a:cubicBezTo>
                  <a:pt x="32" y="194"/>
                  <a:pt x="24" y="170"/>
                  <a:pt x="8" y="130"/>
                </a:cubicBezTo>
                <a:cubicBezTo>
                  <a:pt x="0" y="97"/>
                  <a:pt x="0" y="65"/>
                  <a:pt x="0" y="57"/>
                </a:cubicBezTo>
                <a:cubicBezTo>
                  <a:pt x="0" y="49"/>
                  <a:pt x="0" y="41"/>
                  <a:pt x="0" y="33"/>
                </a:cubicBezTo>
                <a:cubicBezTo>
                  <a:pt x="16" y="8"/>
                  <a:pt x="32" y="0"/>
                  <a:pt x="57" y="0"/>
                </a:cubicBezTo>
                <a:cubicBezTo>
                  <a:pt x="73" y="0"/>
                  <a:pt x="97" y="8"/>
                  <a:pt x="105" y="33"/>
                </a:cubicBezTo>
                <a:cubicBezTo>
                  <a:pt x="105" y="41"/>
                  <a:pt x="105" y="49"/>
                  <a:pt x="105" y="57"/>
                </a:cubicBezTo>
                <a:cubicBezTo>
                  <a:pt x="105" y="65"/>
                  <a:pt x="105" y="97"/>
                  <a:pt x="97" y="130"/>
                </a:cubicBezTo>
                <a:cubicBezTo>
                  <a:pt x="81" y="170"/>
                  <a:pt x="73" y="194"/>
                  <a:pt x="49" y="194"/>
                </a:cubicBezTo>
                <a:close/>
                <a:moveTo>
                  <a:pt x="57" y="162"/>
                </a:moveTo>
                <a:lnTo>
                  <a:pt x="57" y="162"/>
                </a:lnTo>
                <a:close/>
                <a:moveTo>
                  <a:pt x="57" y="24"/>
                </a:moveTo>
                <a:lnTo>
                  <a:pt x="57" y="24"/>
                </a:lnTo>
                <a:cubicBezTo>
                  <a:pt x="40" y="24"/>
                  <a:pt x="32" y="33"/>
                  <a:pt x="32" y="41"/>
                </a:cubicBezTo>
                <a:cubicBezTo>
                  <a:pt x="24" y="49"/>
                  <a:pt x="24" y="49"/>
                  <a:pt x="24" y="57"/>
                </a:cubicBezTo>
                <a:cubicBezTo>
                  <a:pt x="24" y="65"/>
                  <a:pt x="32" y="89"/>
                  <a:pt x="32" y="114"/>
                </a:cubicBezTo>
                <a:cubicBezTo>
                  <a:pt x="40" y="146"/>
                  <a:pt x="49" y="154"/>
                  <a:pt x="49" y="162"/>
                </a:cubicBezTo>
                <a:cubicBezTo>
                  <a:pt x="57" y="154"/>
                  <a:pt x="65" y="146"/>
                  <a:pt x="73" y="114"/>
                </a:cubicBezTo>
                <a:cubicBezTo>
                  <a:pt x="73" y="89"/>
                  <a:pt x="81" y="65"/>
                  <a:pt x="81" y="57"/>
                </a:cubicBezTo>
                <a:cubicBezTo>
                  <a:pt x="81" y="49"/>
                  <a:pt x="81" y="49"/>
                  <a:pt x="73" y="41"/>
                </a:cubicBezTo>
                <a:cubicBezTo>
                  <a:pt x="73" y="33"/>
                  <a:pt x="65" y="24"/>
                  <a:pt x="57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768">
            <a:extLst>
              <a:ext uri="{FF2B5EF4-FFF2-40B4-BE49-F238E27FC236}">
                <a16:creationId xmlns:a16="http://schemas.microsoft.com/office/drawing/2014/main" id="{F5EBCBE8-6F35-3341-AAEF-580ED0CB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52" y="5565859"/>
            <a:ext cx="148910" cy="389085"/>
          </a:xfrm>
          <a:custGeom>
            <a:avLst/>
            <a:gdLst>
              <a:gd name="T0" fmla="*/ 113 w 138"/>
              <a:gd name="T1" fmla="*/ 356 h 357"/>
              <a:gd name="T2" fmla="*/ 113 w 138"/>
              <a:gd name="T3" fmla="*/ 356 h 357"/>
              <a:gd name="T4" fmla="*/ 24 w 138"/>
              <a:gd name="T5" fmla="*/ 356 h 357"/>
              <a:gd name="T6" fmla="*/ 16 w 138"/>
              <a:gd name="T7" fmla="*/ 348 h 357"/>
              <a:gd name="T8" fmla="*/ 8 w 138"/>
              <a:gd name="T9" fmla="*/ 243 h 357"/>
              <a:gd name="T10" fmla="*/ 48 w 138"/>
              <a:gd name="T11" fmla="*/ 24 h 357"/>
              <a:gd name="T12" fmla="*/ 56 w 138"/>
              <a:gd name="T13" fmla="*/ 8 h 357"/>
              <a:gd name="T14" fmla="*/ 65 w 138"/>
              <a:gd name="T15" fmla="*/ 0 h 357"/>
              <a:gd name="T16" fmla="*/ 73 w 138"/>
              <a:gd name="T17" fmla="*/ 8 h 357"/>
              <a:gd name="T18" fmla="*/ 81 w 138"/>
              <a:gd name="T19" fmla="*/ 8 h 357"/>
              <a:gd name="T20" fmla="*/ 129 w 138"/>
              <a:gd name="T21" fmla="*/ 259 h 357"/>
              <a:gd name="T22" fmla="*/ 121 w 138"/>
              <a:gd name="T23" fmla="*/ 348 h 357"/>
              <a:gd name="T24" fmla="*/ 113 w 138"/>
              <a:gd name="T25" fmla="*/ 356 h 357"/>
              <a:gd name="T26" fmla="*/ 32 w 138"/>
              <a:gd name="T27" fmla="*/ 340 h 357"/>
              <a:gd name="T28" fmla="*/ 32 w 138"/>
              <a:gd name="T29" fmla="*/ 340 h 357"/>
              <a:gd name="T30" fmla="*/ 105 w 138"/>
              <a:gd name="T31" fmla="*/ 340 h 357"/>
              <a:gd name="T32" fmla="*/ 113 w 138"/>
              <a:gd name="T33" fmla="*/ 251 h 357"/>
              <a:gd name="T34" fmla="*/ 121 w 138"/>
              <a:gd name="T35" fmla="*/ 259 h 357"/>
              <a:gd name="T36" fmla="*/ 113 w 138"/>
              <a:gd name="T37" fmla="*/ 251 h 357"/>
              <a:gd name="T38" fmla="*/ 65 w 138"/>
              <a:gd name="T39" fmla="*/ 32 h 357"/>
              <a:gd name="T40" fmla="*/ 24 w 138"/>
              <a:gd name="T41" fmla="*/ 243 h 357"/>
              <a:gd name="T42" fmla="*/ 32 w 138"/>
              <a:gd name="T43" fmla="*/ 34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357">
                <a:moveTo>
                  <a:pt x="113" y="356"/>
                </a:moveTo>
                <a:lnTo>
                  <a:pt x="113" y="356"/>
                </a:lnTo>
                <a:cubicBezTo>
                  <a:pt x="24" y="356"/>
                  <a:pt x="24" y="356"/>
                  <a:pt x="24" y="356"/>
                </a:cubicBezTo>
                <a:cubicBezTo>
                  <a:pt x="16" y="356"/>
                  <a:pt x="16" y="356"/>
                  <a:pt x="16" y="348"/>
                </a:cubicBezTo>
                <a:cubicBezTo>
                  <a:pt x="8" y="243"/>
                  <a:pt x="8" y="243"/>
                  <a:pt x="8" y="243"/>
                </a:cubicBezTo>
                <a:cubicBezTo>
                  <a:pt x="0" y="170"/>
                  <a:pt x="16" y="97"/>
                  <a:pt x="48" y="24"/>
                </a:cubicBezTo>
                <a:cubicBezTo>
                  <a:pt x="56" y="8"/>
                  <a:pt x="56" y="8"/>
                  <a:pt x="56" y="8"/>
                </a:cubicBezTo>
                <a:cubicBezTo>
                  <a:pt x="65" y="8"/>
                  <a:pt x="65" y="0"/>
                  <a:pt x="65" y="0"/>
                </a:cubicBezTo>
                <a:cubicBezTo>
                  <a:pt x="73" y="0"/>
                  <a:pt x="73" y="0"/>
                  <a:pt x="73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121" y="89"/>
                  <a:pt x="137" y="170"/>
                  <a:pt x="129" y="259"/>
                </a:cubicBezTo>
                <a:cubicBezTo>
                  <a:pt x="121" y="348"/>
                  <a:pt x="121" y="348"/>
                  <a:pt x="121" y="348"/>
                </a:cubicBezTo>
                <a:cubicBezTo>
                  <a:pt x="121" y="356"/>
                  <a:pt x="121" y="356"/>
                  <a:pt x="113" y="356"/>
                </a:cubicBezTo>
                <a:close/>
                <a:moveTo>
                  <a:pt x="32" y="340"/>
                </a:moveTo>
                <a:lnTo>
                  <a:pt x="32" y="340"/>
                </a:lnTo>
                <a:cubicBezTo>
                  <a:pt x="105" y="340"/>
                  <a:pt x="105" y="340"/>
                  <a:pt x="105" y="340"/>
                </a:cubicBezTo>
                <a:cubicBezTo>
                  <a:pt x="113" y="251"/>
                  <a:pt x="113" y="251"/>
                  <a:pt x="113" y="251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13" y="251"/>
                  <a:pt x="113" y="251"/>
                  <a:pt x="113" y="251"/>
                </a:cubicBezTo>
                <a:cubicBezTo>
                  <a:pt x="121" y="178"/>
                  <a:pt x="105" y="105"/>
                  <a:pt x="65" y="32"/>
                </a:cubicBezTo>
                <a:cubicBezTo>
                  <a:pt x="32" y="105"/>
                  <a:pt x="16" y="170"/>
                  <a:pt x="24" y="243"/>
                </a:cubicBezTo>
                <a:lnTo>
                  <a:pt x="32" y="3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769">
            <a:extLst>
              <a:ext uri="{FF2B5EF4-FFF2-40B4-BE49-F238E27FC236}">
                <a16:creationId xmlns:a16="http://schemas.microsoft.com/office/drawing/2014/main" id="{783B9120-E8FC-2A42-8057-27D0E823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035" y="5849266"/>
            <a:ext cx="72054" cy="177728"/>
          </a:xfrm>
          <a:custGeom>
            <a:avLst/>
            <a:gdLst>
              <a:gd name="T0" fmla="*/ 57 w 66"/>
              <a:gd name="T1" fmla="*/ 162 h 163"/>
              <a:gd name="T2" fmla="*/ 57 w 66"/>
              <a:gd name="T3" fmla="*/ 162 h 163"/>
              <a:gd name="T4" fmla="*/ 48 w 66"/>
              <a:gd name="T5" fmla="*/ 154 h 163"/>
              <a:gd name="T6" fmla="*/ 0 w 66"/>
              <a:gd name="T7" fmla="*/ 89 h 163"/>
              <a:gd name="T8" fmla="*/ 0 w 66"/>
              <a:gd name="T9" fmla="*/ 81 h 163"/>
              <a:gd name="T10" fmla="*/ 16 w 66"/>
              <a:gd name="T11" fmla="*/ 81 h 163"/>
              <a:gd name="T12" fmla="*/ 48 w 66"/>
              <a:gd name="T13" fmla="*/ 121 h 163"/>
              <a:gd name="T14" fmla="*/ 48 w 66"/>
              <a:gd name="T15" fmla="*/ 105 h 163"/>
              <a:gd name="T16" fmla="*/ 8 w 66"/>
              <a:gd name="T17" fmla="*/ 16 h 163"/>
              <a:gd name="T18" fmla="*/ 8 w 66"/>
              <a:gd name="T19" fmla="*/ 8 h 163"/>
              <a:gd name="T20" fmla="*/ 24 w 66"/>
              <a:gd name="T21" fmla="*/ 8 h 163"/>
              <a:gd name="T22" fmla="*/ 65 w 66"/>
              <a:gd name="T23" fmla="*/ 97 h 163"/>
              <a:gd name="T24" fmla="*/ 65 w 66"/>
              <a:gd name="T25" fmla="*/ 105 h 163"/>
              <a:gd name="T26" fmla="*/ 65 w 66"/>
              <a:gd name="T27" fmla="*/ 146 h 163"/>
              <a:gd name="T28" fmla="*/ 65 w 66"/>
              <a:gd name="T29" fmla="*/ 162 h 163"/>
              <a:gd name="T30" fmla="*/ 57 w 66"/>
              <a:gd name="T3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" h="163">
                <a:moveTo>
                  <a:pt x="57" y="162"/>
                </a:moveTo>
                <a:lnTo>
                  <a:pt x="57" y="162"/>
                </a:lnTo>
                <a:cubicBezTo>
                  <a:pt x="57" y="162"/>
                  <a:pt x="57" y="154"/>
                  <a:pt x="48" y="154"/>
                </a:cubicBezTo>
                <a:cubicBezTo>
                  <a:pt x="0" y="89"/>
                  <a:pt x="0" y="89"/>
                  <a:pt x="0" y="89"/>
                </a:cubicBezTo>
                <a:lnTo>
                  <a:pt x="0" y="81"/>
                </a:lnTo>
                <a:cubicBezTo>
                  <a:pt x="8" y="73"/>
                  <a:pt x="16" y="73"/>
                  <a:pt x="16" y="8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8" y="16"/>
                  <a:pt x="8" y="16"/>
                  <a:pt x="8" y="16"/>
                </a:cubicBezTo>
                <a:lnTo>
                  <a:pt x="8" y="8"/>
                </a:lnTo>
                <a:cubicBezTo>
                  <a:pt x="16" y="0"/>
                  <a:pt x="24" y="8"/>
                  <a:pt x="24" y="8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5" y="97"/>
                  <a:pt x="65" y="105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65" y="154"/>
                  <a:pt x="65" y="154"/>
                  <a:pt x="65" y="162"/>
                </a:cubicBezTo>
                <a:lnTo>
                  <a:pt x="57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770">
            <a:extLst>
              <a:ext uri="{FF2B5EF4-FFF2-40B4-BE49-F238E27FC236}">
                <a16:creationId xmlns:a16="http://schemas.microsoft.com/office/drawing/2014/main" id="{231A8D9F-7D9C-5E46-A685-39EB107D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129" y="5858873"/>
            <a:ext cx="72051" cy="168121"/>
          </a:xfrm>
          <a:custGeom>
            <a:avLst/>
            <a:gdLst>
              <a:gd name="T0" fmla="*/ 8 w 66"/>
              <a:gd name="T1" fmla="*/ 154 h 155"/>
              <a:gd name="T2" fmla="*/ 8 w 66"/>
              <a:gd name="T3" fmla="*/ 154 h 155"/>
              <a:gd name="T4" fmla="*/ 0 w 66"/>
              <a:gd name="T5" fmla="*/ 154 h 155"/>
              <a:gd name="T6" fmla="*/ 0 w 66"/>
              <a:gd name="T7" fmla="*/ 138 h 155"/>
              <a:gd name="T8" fmla="*/ 0 w 66"/>
              <a:gd name="T9" fmla="*/ 97 h 155"/>
              <a:gd name="T10" fmla="*/ 0 w 66"/>
              <a:gd name="T11" fmla="*/ 89 h 155"/>
              <a:gd name="T12" fmla="*/ 41 w 66"/>
              <a:gd name="T13" fmla="*/ 8 h 155"/>
              <a:gd name="T14" fmla="*/ 57 w 66"/>
              <a:gd name="T15" fmla="*/ 0 h 155"/>
              <a:gd name="T16" fmla="*/ 57 w 66"/>
              <a:gd name="T17" fmla="*/ 16 h 155"/>
              <a:gd name="T18" fmla="*/ 16 w 66"/>
              <a:gd name="T19" fmla="*/ 97 h 155"/>
              <a:gd name="T20" fmla="*/ 16 w 66"/>
              <a:gd name="T21" fmla="*/ 113 h 155"/>
              <a:gd name="T22" fmla="*/ 49 w 66"/>
              <a:gd name="T23" fmla="*/ 73 h 155"/>
              <a:gd name="T24" fmla="*/ 57 w 66"/>
              <a:gd name="T25" fmla="*/ 73 h 155"/>
              <a:gd name="T26" fmla="*/ 65 w 66"/>
              <a:gd name="T27" fmla="*/ 89 h 155"/>
              <a:gd name="T28" fmla="*/ 16 w 66"/>
              <a:gd name="T29" fmla="*/ 146 h 155"/>
              <a:gd name="T30" fmla="*/ 8 w 66"/>
              <a:gd name="T3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" h="155">
                <a:moveTo>
                  <a:pt x="8" y="154"/>
                </a:moveTo>
                <a:lnTo>
                  <a:pt x="8" y="154"/>
                </a:lnTo>
                <a:cubicBezTo>
                  <a:pt x="8" y="154"/>
                  <a:pt x="8" y="154"/>
                  <a:pt x="0" y="154"/>
                </a:cubicBezTo>
                <a:cubicBezTo>
                  <a:pt x="0" y="146"/>
                  <a:pt x="0" y="146"/>
                  <a:pt x="0" y="138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89"/>
                  <a:pt x="0" y="89"/>
                  <a:pt x="0" y="89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49" y="0"/>
                  <a:pt x="57" y="0"/>
                </a:cubicBezTo>
                <a:cubicBezTo>
                  <a:pt x="57" y="0"/>
                  <a:pt x="57" y="8"/>
                  <a:pt x="57" y="16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49" y="73"/>
                  <a:pt x="49" y="73"/>
                  <a:pt x="49" y="73"/>
                </a:cubicBezTo>
                <a:lnTo>
                  <a:pt x="57" y="73"/>
                </a:lnTo>
                <a:cubicBezTo>
                  <a:pt x="65" y="81"/>
                  <a:pt x="65" y="81"/>
                  <a:pt x="65" y="89"/>
                </a:cubicBezTo>
                <a:cubicBezTo>
                  <a:pt x="16" y="146"/>
                  <a:pt x="16" y="146"/>
                  <a:pt x="16" y="146"/>
                </a:cubicBezTo>
                <a:lnTo>
                  <a:pt x="8" y="1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771">
            <a:extLst>
              <a:ext uri="{FF2B5EF4-FFF2-40B4-BE49-F238E27FC236}">
                <a16:creationId xmlns:a16="http://schemas.microsoft.com/office/drawing/2014/main" id="{BD218B64-6E2F-D047-86A8-DEB3003A9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786" y="5935729"/>
            <a:ext cx="62447" cy="43230"/>
          </a:xfrm>
          <a:custGeom>
            <a:avLst/>
            <a:gdLst>
              <a:gd name="T0" fmla="*/ 49 w 58"/>
              <a:gd name="T1" fmla="*/ 40 h 41"/>
              <a:gd name="T2" fmla="*/ 49 w 58"/>
              <a:gd name="T3" fmla="*/ 40 h 41"/>
              <a:gd name="T4" fmla="*/ 8 w 58"/>
              <a:gd name="T5" fmla="*/ 40 h 41"/>
              <a:gd name="T6" fmla="*/ 0 w 58"/>
              <a:gd name="T7" fmla="*/ 32 h 41"/>
              <a:gd name="T8" fmla="*/ 0 w 58"/>
              <a:gd name="T9" fmla="*/ 8 h 41"/>
              <a:gd name="T10" fmla="*/ 8 w 58"/>
              <a:gd name="T11" fmla="*/ 0 h 41"/>
              <a:gd name="T12" fmla="*/ 49 w 58"/>
              <a:gd name="T13" fmla="*/ 0 h 41"/>
              <a:gd name="T14" fmla="*/ 57 w 58"/>
              <a:gd name="T15" fmla="*/ 8 h 41"/>
              <a:gd name="T16" fmla="*/ 57 w 58"/>
              <a:gd name="T17" fmla="*/ 32 h 41"/>
              <a:gd name="T18" fmla="*/ 49 w 58"/>
              <a:gd name="T19" fmla="*/ 40 h 41"/>
              <a:gd name="T20" fmla="*/ 16 w 58"/>
              <a:gd name="T21" fmla="*/ 16 h 41"/>
              <a:gd name="T22" fmla="*/ 16 w 58"/>
              <a:gd name="T23" fmla="*/ 16 h 41"/>
              <a:gd name="T24" fmla="*/ 41 w 58"/>
              <a:gd name="T25" fmla="*/ 16 h 41"/>
              <a:gd name="T26" fmla="*/ 41 w 58"/>
              <a:gd name="T27" fmla="*/ 16 h 41"/>
              <a:gd name="T28" fmla="*/ 16 w 58"/>
              <a:gd name="T29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41">
                <a:moveTo>
                  <a:pt x="49" y="40"/>
                </a:moveTo>
                <a:lnTo>
                  <a:pt x="49" y="40"/>
                </a:lnTo>
                <a:cubicBezTo>
                  <a:pt x="8" y="40"/>
                  <a:pt x="8" y="40"/>
                  <a:pt x="8" y="40"/>
                </a:cubicBezTo>
                <a:cubicBezTo>
                  <a:pt x="0" y="40"/>
                  <a:pt x="0" y="32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7" y="0"/>
                  <a:pt x="57" y="0"/>
                  <a:pt x="57" y="8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2"/>
                  <a:pt x="57" y="40"/>
                  <a:pt x="49" y="40"/>
                </a:cubicBezTo>
                <a:close/>
                <a:moveTo>
                  <a:pt x="16" y="16"/>
                </a:moveTo>
                <a:lnTo>
                  <a:pt x="16" y="16"/>
                </a:lnTo>
                <a:cubicBezTo>
                  <a:pt x="41" y="16"/>
                  <a:pt x="41" y="16"/>
                  <a:pt x="41" y="16"/>
                </a:cubicBezTo>
                <a:lnTo>
                  <a:pt x="41" y="16"/>
                </a:lnTo>
                <a:cubicBezTo>
                  <a:pt x="16" y="16"/>
                  <a:pt x="16" y="16"/>
                  <a:pt x="16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772">
            <a:extLst>
              <a:ext uri="{FF2B5EF4-FFF2-40B4-BE49-F238E27FC236}">
                <a16:creationId xmlns:a16="http://schemas.microsoft.com/office/drawing/2014/main" id="{D7557602-7AC3-3F40-8296-04FADE61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786" y="5681142"/>
            <a:ext cx="62447" cy="62447"/>
          </a:xfrm>
          <a:custGeom>
            <a:avLst/>
            <a:gdLst>
              <a:gd name="T0" fmla="*/ 25 w 58"/>
              <a:gd name="T1" fmla="*/ 57 h 58"/>
              <a:gd name="T2" fmla="*/ 25 w 58"/>
              <a:gd name="T3" fmla="*/ 57 h 58"/>
              <a:gd name="T4" fmla="*/ 0 w 58"/>
              <a:gd name="T5" fmla="*/ 32 h 58"/>
              <a:gd name="T6" fmla="*/ 25 w 58"/>
              <a:gd name="T7" fmla="*/ 0 h 58"/>
              <a:gd name="T8" fmla="*/ 57 w 58"/>
              <a:gd name="T9" fmla="*/ 32 h 58"/>
              <a:gd name="T10" fmla="*/ 25 w 58"/>
              <a:gd name="T11" fmla="*/ 57 h 58"/>
              <a:gd name="T12" fmla="*/ 25 w 58"/>
              <a:gd name="T13" fmla="*/ 24 h 58"/>
              <a:gd name="T14" fmla="*/ 25 w 58"/>
              <a:gd name="T15" fmla="*/ 24 h 58"/>
              <a:gd name="T16" fmla="*/ 16 w 58"/>
              <a:gd name="T17" fmla="*/ 32 h 58"/>
              <a:gd name="T18" fmla="*/ 25 w 58"/>
              <a:gd name="T19" fmla="*/ 40 h 58"/>
              <a:gd name="T20" fmla="*/ 41 w 58"/>
              <a:gd name="T21" fmla="*/ 32 h 58"/>
              <a:gd name="T22" fmla="*/ 25 w 58"/>
              <a:gd name="T23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58">
                <a:moveTo>
                  <a:pt x="25" y="57"/>
                </a:moveTo>
                <a:lnTo>
                  <a:pt x="25" y="57"/>
                </a:lnTo>
                <a:cubicBezTo>
                  <a:pt x="16" y="57"/>
                  <a:pt x="0" y="49"/>
                  <a:pt x="0" y="32"/>
                </a:cubicBezTo>
                <a:cubicBezTo>
                  <a:pt x="0" y="16"/>
                  <a:pt x="16" y="0"/>
                  <a:pt x="25" y="0"/>
                </a:cubicBezTo>
                <a:cubicBezTo>
                  <a:pt x="41" y="0"/>
                  <a:pt x="57" y="16"/>
                  <a:pt x="57" y="32"/>
                </a:cubicBezTo>
                <a:cubicBezTo>
                  <a:pt x="57" y="49"/>
                  <a:pt x="41" y="57"/>
                  <a:pt x="25" y="57"/>
                </a:cubicBezTo>
                <a:close/>
                <a:moveTo>
                  <a:pt x="25" y="24"/>
                </a:moveTo>
                <a:lnTo>
                  <a:pt x="25" y="24"/>
                </a:lnTo>
                <a:cubicBezTo>
                  <a:pt x="25" y="24"/>
                  <a:pt x="16" y="24"/>
                  <a:pt x="16" y="32"/>
                </a:cubicBezTo>
                <a:lnTo>
                  <a:pt x="25" y="40"/>
                </a:lnTo>
                <a:cubicBezTo>
                  <a:pt x="33" y="40"/>
                  <a:pt x="41" y="32"/>
                  <a:pt x="41" y="32"/>
                </a:cubicBezTo>
                <a:cubicBezTo>
                  <a:pt x="41" y="24"/>
                  <a:pt x="33" y="24"/>
                  <a:pt x="25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773">
            <a:extLst>
              <a:ext uri="{FF2B5EF4-FFF2-40B4-BE49-F238E27FC236}">
                <a16:creationId xmlns:a16="http://schemas.microsoft.com/office/drawing/2014/main" id="{1E65CEC7-2A26-5F41-93E8-06276DDE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98" y="5858873"/>
            <a:ext cx="28821" cy="168121"/>
          </a:xfrm>
          <a:custGeom>
            <a:avLst/>
            <a:gdLst>
              <a:gd name="T0" fmla="*/ 9 w 26"/>
              <a:gd name="T1" fmla="*/ 154 h 155"/>
              <a:gd name="T2" fmla="*/ 9 w 26"/>
              <a:gd name="T3" fmla="*/ 154 h 155"/>
              <a:gd name="T4" fmla="*/ 0 w 26"/>
              <a:gd name="T5" fmla="*/ 138 h 155"/>
              <a:gd name="T6" fmla="*/ 0 w 26"/>
              <a:gd name="T7" fmla="*/ 8 h 155"/>
              <a:gd name="T8" fmla="*/ 9 w 26"/>
              <a:gd name="T9" fmla="*/ 0 h 155"/>
              <a:gd name="T10" fmla="*/ 25 w 26"/>
              <a:gd name="T11" fmla="*/ 8 h 155"/>
              <a:gd name="T12" fmla="*/ 25 w 26"/>
              <a:gd name="T13" fmla="*/ 138 h 155"/>
              <a:gd name="T14" fmla="*/ 9 w 26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155">
                <a:moveTo>
                  <a:pt x="9" y="154"/>
                </a:moveTo>
                <a:lnTo>
                  <a:pt x="9" y="154"/>
                </a:lnTo>
                <a:cubicBezTo>
                  <a:pt x="9" y="154"/>
                  <a:pt x="0" y="146"/>
                  <a:pt x="0" y="138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17" y="0"/>
                  <a:pt x="25" y="8"/>
                  <a:pt x="25" y="8"/>
                </a:cubicBezTo>
                <a:cubicBezTo>
                  <a:pt x="25" y="138"/>
                  <a:pt x="25" y="138"/>
                  <a:pt x="25" y="138"/>
                </a:cubicBezTo>
                <a:cubicBezTo>
                  <a:pt x="25" y="146"/>
                  <a:pt x="17" y="154"/>
                  <a:pt x="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CuadroTexto 970">
            <a:extLst>
              <a:ext uri="{FF2B5EF4-FFF2-40B4-BE49-F238E27FC236}">
                <a16:creationId xmlns:a16="http://schemas.microsoft.com/office/drawing/2014/main" id="{0622502B-57EA-254B-BD9C-2ACF1C2A0205}"/>
              </a:ext>
            </a:extLst>
          </p:cNvPr>
          <p:cNvSpPr txBox="1"/>
          <p:nvPr/>
        </p:nvSpPr>
        <p:spPr>
          <a:xfrm>
            <a:off x="9903584" y="158775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972" name="Group 38">
            <a:extLst>
              <a:ext uri="{FF2B5EF4-FFF2-40B4-BE49-F238E27FC236}">
                <a16:creationId xmlns:a16="http://schemas.microsoft.com/office/drawing/2014/main" id="{2C93AC87-13AA-1D4B-90CC-D7A70298A0FB}"/>
              </a:ext>
            </a:extLst>
          </p:cNvPr>
          <p:cNvGrpSpPr/>
          <p:nvPr/>
        </p:nvGrpSpPr>
        <p:grpSpPr>
          <a:xfrm>
            <a:off x="1223587" y="6334418"/>
            <a:ext cx="2621158" cy="1123165"/>
            <a:chOff x="5999600" y="11104223"/>
            <a:chExt cx="2621158" cy="1123165"/>
          </a:xfrm>
        </p:grpSpPr>
        <p:sp>
          <p:nvSpPr>
            <p:cNvPr id="973" name="CuadroTexto 395">
              <a:extLst>
                <a:ext uri="{FF2B5EF4-FFF2-40B4-BE49-F238E27FC236}">
                  <a16:creationId xmlns:a16="http://schemas.microsoft.com/office/drawing/2014/main" id="{A47D23C6-063A-C749-9703-4B83212E989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74" name="Rectangle 40">
              <a:extLst>
                <a:ext uri="{FF2B5EF4-FFF2-40B4-BE49-F238E27FC236}">
                  <a16:creationId xmlns:a16="http://schemas.microsoft.com/office/drawing/2014/main" id="{9800D7B3-0906-1345-9D71-7F833E929CA2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76" name="Group 38">
            <a:extLst>
              <a:ext uri="{FF2B5EF4-FFF2-40B4-BE49-F238E27FC236}">
                <a16:creationId xmlns:a16="http://schemas.microsoft.com/office/drawing/2014/main" id="{3CBE7159-A070-A245-A562-FCD750BE6154}"/>
              </a:ext>
            </a:extLst>
          </p:cNvPr>
          <p:cNvGrpSpPr/>
          <p:nvPr/>
        </p:nvGrpSpPr>
        <p:grpSpPr>
          <a:xfrm>
            <a:off x="1252045" y="10177213"/>
            <a:ext cx="2621158" cy="1123165"/>
            <a:chOff x="5999600" y="11104223"/>
            <a:chExt cx="2621158" cy="1123165"/>
          </a:xfrm>
        </p:grpSpPr>
        <p:sp>
          <p:nvSpPr>
            <p:cNvPr id="977" name="CuadroTexto 395">
              <a:extLst>
                <a:ext uri="{FF2B5EF4-FFF2-40B4-BE49-F238E27FC236}">
                  <a16:creationId xmlns:a16="http://schemas.microsoft.com/office/drawing/2014/main" id="{813A2FBA-CC20-4D43-97E2-B17909C5F59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8" name="Rectangle 40">
              <a:extLst>
                <a:ext uri="{FF2B5EF4-FFF2-40B4-BE49-F238E27FC236}">
                  <a16:creationId xmlns:a16="http://schemas.microsoft.com/office/drawing/2014/main" id="{E510563A-6DDF-1141-9FF4-64501DE2EFDD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79" name="Group 38">
            <a:extLst>
              <a:ext uri="{FF2B5EF4-FFF2-40B4-BE49-F238E27FC236}">
                <a16:creationId xmlns:a16="http://schemas.microsoft.com/office/drawing/2014/main" id="{B29B4DFC-44DB-6A4E-ADBB-71E21F71F3FC}"/>
              </a:ext>
            </a:extLst>
          </p:cNvPr>
          <p:cNvGrpSpPr/>
          <p:nvPr/>
        </p:nvGrpSpPr>
        <p:grpSpPr>
          <a:xfrm>
            <a:off x="20460442" y="10220454"/>
            <a:ext cx="2621158" cy="1123165"/>
            <a:chOff x="5999600" y="11104223"/>
            <a:chExt cx="2621158" cy="1123165"/>
          </a:xfrm>
        </p:grpSpPr>
        <p:sp>
          <p:nvSpPr>
            <p:cNvPr id="980" name="CuadroTexto 395">
              <a:extLst>
                <a:ext uri="{FF2B5EF4-FFF2-40B4-BE49-F238E27FC236}">
                  <a16:creationId xmlns:a16="http://schemas.microsoft.com/office/drawing/2014/main" id="{EEC7C742-F837-D748-BCAC-6478ED7383E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81" name="Rectangle 40">
              <a:extLst>
                <a:ext uri="{FF2B5EF4-FFF2-40B4-BE49-F238E27FC236}">
                  <a16:creationId xmlns:a16="http://schemas.microsoft.com/office/drawing/2014/main" id="{CAD66CA4-4E31-0F49-AAF8-FD0FE750C7E8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82" name="Group 38">
            <a:extLst>
              <a:ext uri="{FF2B5EF4-FFF2-40B4-BE49-F238E27FC236}">
                <a16:creationId xmlns:a16="http://schemas.microsoft.com/office/drawing/2014/main" id="{7139DB33-48EB-B34C-A272-3627A3363343}"/>
              </a:ext>
            </a:extLst>
          </p:cNvPr>
          <p:cNvGrpSpPr/>
          <p:nvPr/>
        </p:nvGrpSpPr>
        <p:grpSpPr>
          <a:xfrm>
            <a:off x="20441228" y="6291279"/>
            <a:ext cx="2621158" cy="1123165"/>
            <a:chOff x="5999600" y="11104223"/>
            <a:chExt cx="2621158" cy="1123165"/>
          </a:xfrm>
        </p:grpSpPr>
        <p:sp>
          <p:nvSpPr>
            <p:cNvPr id="983" name="CuadroTexto 395">
              <a:extLst>
                <a:ext uri="{FF2B5EF4-FFF2-40B4-BE49-F238E27FC236}">
                  <a16:creationId xmlns:a16="http://schemas.microsoft.com/office/drawing/2014/main" id="{6E5A3F53-308D-6A43-940C-B3AAB758DF1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84" name="Rectangle 40">
              <a:extLst>
                <a:ext uri="{FF2B5EF4-FFF2-40B4-BE49-F238E27FC236}">
                  <a16:creationId xmlns:a16="http://schemas.microsoft.com/office/drawing/2014/main" id="{F481ABC2-348E-AA41-9D89-3CA60314EA3E}"/>
                </a:ext>
              </a:extLst>
            </p:cNvPr>
            <p:cNvSpPr/>
            <p:nvPr/>
          </p:nvSpPr>
          <p:spPr>
            <a:xfrm>
              <a:off x="5999600" y="11581057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85" name="Group 38">
            <a:extLst>
              <a:ext uri="{FF2B5EF4-FFF2-40B4-BE49-F238E27FC236}">
                <a16:creationId xmlns:a16="http://schemas.microsoft.com/office/drawing/2014/main" id="{135D4B55-1C6B-6B40-8F8A-4D7890736F01}"/>
              </a:ext>
            </a:extLst>
          </p:cNvPr>
          <p:cNvGrpSpPr/>
          <p:nvPr/>
        </p:nvGrpSpPr>
        <p:grpSpPr>
          <a:xfrm>
            <a:off x="4206861" y="5948238"/>
            <a:ext cx="2382675" cy="766548"/>
            <a:chOff x="6164441" y="11104223"/>
            <a:chExt cx="2382675" cy="766548"/>
          </a:xfrm>
        </p:grpSpPr>
        <p:sp>
          <p:nvSpPr>
            <p:cNvPr id="986" name="CuadroTexto 395">
              <a:extLst>
                <a:ext uri="{FF2B5EF4-FFF2-40B4-BE49-F238E27FC236}">
                  <a16:creationId xmlns:a16="http://schemas.microsoft.com/office/drawing/2014/main" id="{EE828BCC-2625-6448-BB1E-EBA4D1256F6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87" name="Rectangle 40">
              <a:extLst>
                <a:ext uri="{FF2B5EF4-FFF2-40B4-BE49-F238E27FC236}">
                  <a16:creationId xmlns:a16="http://schemas.microsoft.com/office/drawing/2014/main" id="{C0B9BBA5-686D-BD44-A991-33B188764D63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8" name="Group 38">
            <a:extLst>
              <a:ext uri="{FF2B5EF4-FFF2-40B4-BE49-F238E27FC236}">
                <a16:creationId xmlns:a16="http://schemas.microsoft.com/office/drawing/2014/main" id="{3A482F73-E23F-AA4F-AEB2-5383095DAC26}"/>
              </a:ext>
            </a:extLst>
          </p:cNvPr>
          <p:cNvGrpSpPr/>
          <p:nvPr/>
        </p:nvGrpSpPr>
        <p:grpSpPr>
          <a:xfrm>
            <a:off x="4183593" y="9918831"/>
            <a:ext cx="2382675" cy="766548"/>
            <a:chOff x="6164441" y="11104223"/>
            <a:chExt cx="2382675" cy="766548"/>
          </a:xfrm>
        </p:grpSpPr>
        <p:sp>
          <p:nvSpPr>
            <p:cNvPr id="989" name="CuadroTexto 395">
              <a:extLst>
                <a:ext uri="{FF2B5EF4-FFF2-40B4-BE49-F238E27FC236}">
                  <a16:creationId xmlns:a16="http://schemas.microsoft.com/office/drawing/2014/main" id="{29A3B540-8F84-7C42-BAC9-2DFA634B63F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90" name="Rectangle 40">
              <a:extLst>
                <a:ext uri="{FF2B5EF4-FFF2-40B4-BE49-F238E27FC236}">
                  <a16:creationId xmlns:a16="http://schemas.microsoft.com/office/drawing/2014/main" id="{128CE90B-48AF-DB40-A677-4F7FA1AA5050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1" name="Group 38">
            <a:extLst>
              <a:ext uri="{FF2B5EF4-FFF2-40B4-BE49-F238E27FC236}">
                <a16:creationId xmlns:a16="http://schemas.microsoft.com/office/drawing/2014/main" id="{37A7EA42-B0E4-D740-9E3B-002D2BF3BA8B}"/>
              </a:ext>
            </a:extLst>
          </p:cNvPr>
          <p:cNvGrpSpPr/>
          <p:nvPr/>
        </p:nvGrpSpPr>
        <p:grpSpPr>
          <a:xfrm>
            <a:off x="17678715" y="5942073"/>
            <a:ext cx="2382675" cy="766548"/>
            <a:chOff x="6164441" y="11104223"/>
            <a:chExt cx="2382675" cy="766548"/>
          </a:xfrm>
        </p:grpSpPr>
        <p:sp>
          <p:nvSpPr>
            <p:cNvPr id="992" name="CuadroTexto 395">
              <a:extLst>
                <a:ext uri="{FF2B5EF4-FFF2-40B4-BE49-F238E27FC236}">
                  <a16:creationId xmlns:a16="http://schemas.microsoft.com/office/drawing/2014/main" id="{6E6CE4CD-B62F-754C-9E45-3B56BCE9F49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93" name="Rectangle 40">
              <a:extLst>
                <a:ext uri="{FF2B5EF4-FFF2-40B4-BE49-F238E27FC236}">
                  <a16:creationId xmlns:a16="http://schemas.microsoft.com/office/drawing/2014/main" id="{18E3E511-801C-4443-BD41-77962F8F9F01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4" name="Group 38">
            <a:extLst>
              <a:ext uri="{FF2B5EF4-FFF2-40B4-BE49-F238E27FC236}">
                <a16:creationId xmlns:a16="http://schemas.microsoft.com/office/drawing/2014/main" id="{074C7B46-2FC9-5F46-B39A-4E8D8050FBD4}"/>
              </a:ext>
            </a:extLst>
          </p:cNvPr>
          <p:cNvGrpSpPr/>
          <p:nvPr/>
        </p:nvGrpSpPr>
        <p:grpSpPr>
          <a:xfrm>
            <a:off x="17799630" y="9866907"/>
            <a:ext cx="2382675" cy="766548"/>
            <a:chOff x="6164441" y="11104223"/>
            <a:chExt cx="2382675" cy="766548"/>
          </a:xfrm>
        </p:grpSpPr>
        <p:sp>
          <p:nvSpPr>
            <p:cNvPr id="995" name="CuadroTexto 395">
              <a:extLst>
                <a:ext uri="{FF2B5EF4-FFF2-40B4-BE49-F238E27FC236}">
                  <a16:creationId xmlns:a16="http://schemas.microsoft.com/office/drawing/2014/main" id="{89254A69-4C5A-CF4D-BC30-19D6C7C83DD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96" name="Rectangle 40">
              <a:extLst>
                <a:ext uri="{FF2B5EF4-FFF2-40B4-BE49-F238E27FC236}">
                  <a16:creationId xmlns:a16="http://schemas.microsoft.com/office/drawing/2014/main" id="{E521488C-8938-074D-8969-956F94D8A92A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7" name="Group 38">
            <a:extLst>
              <a:ext uri="{FF2B5EF4-FFF2-40B4-BE49-F238E27FC236}">
                <a16:creationId xmlns:a16="http://schemas.microsoft.com/office/drawing/2014/main" id="{F0FF5099-755A-B94D-9DFA-D721007B0D04}"/>
              </a:ext>
            </a:extLst>
          </p:cNvPr>
          <p:cNvGrpSpPr/>
          <p:nvPr/>
        </p:nvGrpSpPr>
        <p:grpSpPr>
          <a:xfrm>
            <a:off x="8375120" y="5565090"/>
            <a:ext cx="1873098" cy="810882"/>
            <a:chOff x="6713403" y="11304611"/>
            <a:chExt cx="2660958" cy="810882"/>
          </a:xfrm>
        </p:grpSpPr>
        <p:sp>
          <p:nvSpPr>
            <p:cNvPr id="998" name="CuadroTexto 395">
              <a:extLst>
                <a:ext uri="{FF2B5EF4-FFF2-40B4-BE49-F238E27FC236}">
                  <a16:creationId xmlns:a16="http://schemas.microsoft.com/office/drawing/2014/main" id="{DE4156F5-84B8-0E45-9036-DDB0C496A5D6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99" name="Rectangle 40">
              <a:extLst>
                <a:ext uri="{FF2B5EF4-FFF2-40B4-BE49-F238E27FC236}">
                  <a16:creationId xmlns:a16="http://schemas.microsoft.com/office/drawing/2014/main" id="{58A5D166-4B4B-CB48-A202-AAA5C8765CDB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0" name="Group 38">
            <a:extLst>
              <a:ext uri="{FF2B5EF4-FFF2-40B4-BE49-F238E27FC236}">
                <a16:creationId xmlns:a16="http://schemas.microsoft.com/office/drawing/2014/main" id="{CBF9126E-E96A-D04F-BD1A-C713CA158446}"/>
              </a:ext>
            </a:extLst>
          </p:cNvPr>
          <p:cNvGrpSpPr/>
          <p:nvPr/>
        </p:nvGrpSpPr>
        <p:grpSpPr>
          <a:xfrm>
            <a:off x="8353500" y="9495572"/>
            <a:ext cx="1873098" cy="810882"/>
            <a:chOff x="6713403" y="11304611"/>
            <a:chExt cx="2660958" cy="810882"/>
          </a:xfrm>
        </p:grpSpPr>
        <p:sp>
          <p:nvSpPr>
            <p:cNvPr id="1001" name="CuadroTexto 395">
              <a:extLst>
                <a:ext uri="{FF2B5EF4-FFF2-40B4-BE49-F238E27FC236}">
                  <a16:creationId xmlns:a16="http://schemas.microsoft.com/office/drawing/2014/main" id="{AB431BD2-7A57-BF4C-9711-9815FC6CFB42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02" name="Rectangle 40">
              <a:extLst>
                <a:ext uri="{FF2B5EF4-FFF2-40B4-BE49-F238E27FC236}">
                  <a16:creationId xmlns:a16="http://schemas.microsoft.com/office/drawing/2014/main" id="{B45D64D9-3F04-DF46-BFD9-CE41654A7F88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3" name="Group 38">
            <a:extLst>
              <a:ext uri="{FF2B5EF4-FFF2-40B4-BE49-F238E27FC236}">
                <a16:creationId xmlns:a16="http://schemas.microsoft.com/office/drawing/2014/main" id="{CF3CCAEB-D4F4-0E4A-BDC1-6730A0031651}"/>
              </a:ext>
            </a:extLst>
          </p:cNvPr>
          <p:cNvGrpSpPr/>
          <p:nvPr/>
        </p:nvGrpSpPr>
        <p:grpSpPr>
          <a:xfrm>
            <a:off x="11625740" y="4516750"/>
            <a:ext cx="1873098" cy="810882"/>
            <a:chOff x="6713403" y="11304611"/>
            <a:chExt cx="2660958" cy="810882"/>
          </a:xfrm>
        </p:grpSpPr>
        <p:sp>
          <p:nvSpPr>
            <p:cNvPr id="1004" name="CuadroTexto 395">
              <a:extLst>
                <a:ext uri="{FF2B5EF4-FFF2-40B4-BE49-F238E27FC236}">
                  <a16:creationId xmlns:a16="http://schemas.microsoft.com/office/drawing/2014/main" id="{7368F944-485F-6143-B329-8B6C7E61C740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05" name="Rectangle 40">
              <a:extLst>
                <a:ext uri="{FF2B5EF4-FFF2-40B4-BE49-F238E27FC236}">
                  <a16:creationId xmlns:a16="http://schemas.microsoft.com/office/drawing/2014/main" id="{7C2E3830-8DE3-1849-ADA5-C4BBD0AEDAC2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6" name="Group 38">
            <a:extLst>
              <a:ext uri="{FF2B5EF4-FFF2-40B4-BE49-F238E27FC236}">
                <a16:creationId xmlns:a16="http://schemas.microsoft.com/office/drawing/2014/main" id="{A523B01A-B05B-A945-8541-5B34C89D3231}"/>
              </a:ext>
            </a:extLst>
          </p:cNvPr>
          <p:cNvGrpSpPr/>
          <p:nvPr/>
        </p:nvGrpSpPr>
        <p:grpSpPr>
          <a:xfrm>
            <a:off x="11622013" y="7358017"/>
            <a:ext cx="1873098" cy="810882"/>
            <a:chOff x="6713403" y="11304611"/>
            <a:chExt cx="2660958" cy="810882"/>
          </a:xfrm>
        </p:grpSpPr>
        <p:sp>
          <p:nvSpPr>
            <p:cNvPr id="1007" name="CuadroTexto 395">
              <a:extLst>
                <a:ext uri="{FF2B5EF4-FFF2-40B4-BE49-F238E27FC236}">
                  <a16:creationId xmlns:a16="http://schemas.microsoft.com/office/drawing/2014/main" id="{15DD2F65-A2FD-5240-9299-B6078974FA18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08" name="Rectangle 40">
              <a:extLst>
                <a:ext uri="{FF2B5EF4-FFF2-40B4-BE49-F238E27FC236}">
                  <a16:creationId xmlns:a16="http://schemas.microsoft.com/office/drawing/2014/main" id="{3D9B8659-E00C-154D-AA8A-29BF0D436026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9" name="Group 38">
            <a:extLst>
              <a:ext uri="{FF2B5EF4-FFF2-40B4-BE49-F238E27FC236}">
                <a16:creationId xmlns:a16="http://schemas.microsoft.com/office/drawing/2014/main" id="{BCD68629-C890-2A4D-983B-9287FE89105F}"/>
              </a:ext>
            </a:extLst>
          </p:cNvPr>
          <p:cNvGrpSpPr/>
          <p:nvPr/>
        </p:nvGrpSpPr>
        <p:grpSpPr>
          <a:xfrm>
            <a:off x="11650888" y="10331379"/>
            <a:ext cx="1873098" cy="810882"/>
            <a:chOff x="6713403" y="11304611"/>
            <a:chExt cx="2660958" cy="810882"/>
          </a:xfrm>
        </p:grpSpPr>
        <p:sp>
          <p:nvSpPr>
            <p:cNvPr id="1010" name="CuadroTexto 395">
              <a:extLst>
                <a:ext uri="{FF2B5EF4-FFF2-40B4-BE49-F238E27FC236}">
                  <a16:creationId xmlns:a16="http://schemas.microsoft.com/office/drawing/2014/main" id="{F788FBB3-632B-BA4B-B9FF-7A919A08DFDA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1" name="Rectangle 40">
              <a:extLst>
                <a:ext uri="{FF2B5EF4-FFF2-40B4-BE49-F238E27FC236}">
                  <a16:creationId xmlns:a16="http://schemas.microsoft.com/office/drawing/2014/main" id="{BB0025F5-86AB-8C4E-802B-5C4D5FC09F02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2" name="Group 38">
            <a:extLst>
              <a:ext uri="{FF2B5EF4-FFF2-40B4-BE49-F238E27FC236}">
                <a16:creationId xmlns:a16="http://schemas.microsoft.com/office/drawing/2014/main" id="{35920081-C00B-C244-A5FA-B763990EF27F}"/>
              </a:ext>
            </a:extLst>
          </p:cNvPr>
          <p:cNvGrpSpPr/>
          <p:nvPr/>
        </p:nvGrpSpPr>
        <p:grpSpPr>
          <a:xfrm>
            <a:off x="15028922" y="5566768"/>
            <a:ext cx="1873098" cy="810882"/>
            <a:chOff x="6713403" y="11304611"/>
            <a:chExt cx="2660958" cy="810882"/>
          </a:xfrm>
        </p:grpSpPr>
        <p:sp>
          <p:nvSpPr>
            <p:cNvPr id="1013" name="CuadroTexto 395">
              <a:extLst>
                <a:ext uri="{FF2B5EF4-FFF2-40B4-BE49-F238E27FC236}">
                  <a16:creationId xmlns:a16="http://schemas.microsoft.com/office/drawing/2014/main" id="{3588523C-BE0F-6247-B944-3D5974839C64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14" name="Rectangle 40">
              <a:extLst>
                <a:ext uri="{FF2B5EF4-FFF2-40B4-BE49-F238E27FC236}">
                  <a16:creationId xmlns:a16="http://schemas.microsoft.com/office/drawing/2014/main" id="{2EA61D97-0A2E-DC41-BB81-D7A08160735F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0" name="Group 38">
            <a:extLst>
              <a:ext uri="{FF2B5EF4-FFF2-40B4-BE49-F238E27FC236}">
                <a16:creationId xmlns:a16="http://schemas.microsoft.com/office/drawing/2014/main" id="{7B81D3AB-00C9-FD4F-A254-A2F235E5D84E}"/>
              </a:ext>
            </a:extLst>
          </p:cNvPr>
          <p:cNvGrpSpPr/>
          <p:nvPr/>
        </p:nvGrpSpPr>
        <p:grpSpPr>
          <a:xfrm>
            <a:off x="15027822" y="9406253"/>
            <a:ext cx="1873098" cy="810882"/>
            <a:chOff x="6713403" y="11304611"/>
            <a:chExt cx="2660958" cy="810882"/>
          </a:xfrm>
        </p:grpSpPr>
        <p:sp>
          <p:nvSpPr>
            <p:cNvPr id="1041" name="CuadroTexto 395">
              <a:extLst>
                <a:ext uri="{FF2B5EF4-FFF2-40B4-BE49-F238E27FC236}">
                  <a16:creationId xmlns:a16="http://schemas.microsoft.com/office/drawing/2014/main" id="{3AAD5508-9EF0-A84D-BEF8-F82694E6B764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2" name="Rectangle 40">
              <a:extLst>
                <a:ext uri="{FF2B5EF4-FFF2-40B4-BE49-F238E27FC236}">
                  <a16:creationId xmlns:a16="http://schemas.microsoft.com/office/drawing/2014/main" id="{3E9BD4CE-1AF8-3D4B-B215-380BD4071380}"/>
                </a:ext>
              </a:extLst>
            </p:cNvPr>
            <p:cNvSpPr/>
            <p:nvPr/>
          </p:nvSpPr>
          <p:spPr>
            <a:xfrm>
              <a:off x="6713403" y="11653828"/>
              <a:ext cx="2660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">
            <a:extLst>
              <a:ext uri="{FF2B5EF4-FFF2-40B4-BE49-F238E27FC236}">
                <a16:creationId xmlns:a16="http://schemas.microsoft.com/office/drawing/2014/main" id="{228CB275-4B7F-9443-BB0A-9C58A65E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350" y="4295307"/>
            <a:ext cx="1095740" cy="6632589"/>
          </a:xfrm>
          <a:custGeom>
            <a:avLst/>
            <a:gdLst>
              <a:gd name="T0" fmla="*/ 0 w 1080"/>
              <a:gd name="T1" fmla="*/ 0 h 6541"/>
              <a:gd name="T2" fmla="*/ 1079 w 1080"/>
              <a:gd name="T3" fmla="*/ 0 h 6541"/>
              <a:gd name="T4" fmla="*/ 1079 w 1080"/>
              <a:gd name="T5" fmla="*/ 6540 h 6541"/>
              <a:gd name="T6" fmla="*/ 181 w 1080"/>
              <a:gd name="T7" fmla="*/ 6540 h 6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6541">
                <a:moveTo>
                  <a:pt x="0" y="0"/>
                </a:moveTo>
                <a:lnTo>
                  <a:pt x="1079" y="0"/>
                </a:lnTo>
                <a:lnTo>
                  <a:pt x="1079" y="6540"/>
                </a:lnTo>
                <a:lnTo>
                  <a:pt x="181" y="654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2">
            <a:extLst>
              <a:ext uri="{FF2B5EF4-FFF2-40B4-BE49-F238E27FC236}">
                <a16:creationId xmlns:a16="http://schemas.microsoft.com/office/drawing/2014/main" id="{93BC192F-A495-A941-AF50-89EC8056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109" y="3991183"/>
            <a:ext cx="1104687" cy="6637060"/>
          </a:xfrm>
          <a:custGeom>
            <a:avLst/>
            <a:gdLst>
              <a:gd name="T0" fmla="*/ 1089 w 1090"/>
              <a:gd name="T1" fmla="*/ 6541 h 6542"/>
              <a:gd name="T2" fmla="*/ 0 w 1090"/>
              <a:gd name="T3" fmla="*/ 6541 h 6542"/>
              <a:gd name="T4" fmla="*/ 0 w 1090"/>
              <a:gd name="T5" fmla="*/ 0 h 6542"/>
              <a:gd name="T6" fmla="*/ 899 w 1090"/>
              <a:gd name="T7" fmla="*/ 0 h 6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0" h="6542">
                <a:moveTo>
                  <a:pt x="1089" y="6541"/>
                </a:moveTo>
                <a:lnTo>
                  <a:pt x="0" y="6541"/>
                </a:lnTo>
                <a:lnTo>
                  <a:pt x="0" y="0"/>
                </a:lnTo>
                <a:lnTo>
                  <a:pt x="89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3">
            <a:extLst>
              <a:ext uri="{FF2B5EF4-FFF2-40B4-BE49-F238E27FC236}">
                <a16:creationId xmlns:a16="http://schemas.microsoft.com/office/drawing/2014/main" id="{4FD35058-835D-F94B-B831-98F0A1949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268" y="7461775"/>
            <a:ext cx="7849082" cy="44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4">
            <a:extLst>
              <a:ext uri="{FF2B5EF4-FFF2-40B4-BE49-F238E27FC236}">
                <a16:creationId xmlns:a16="http://schemas.microsoft.com/office/drawing/2014/main" id="{5946649E-D074-8443-AC94-4113A1E6A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72136" y="4295307"/>
            <a:ext cx="1775549" cy="44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5">
            <a:extLst>
              <a:ext uri="{FF2B5EF4-FFF2-40B4-BE49-F238E27FC236}">
                <a16:creationId xmlns:a16="http://schemas.microsoft.com/office/drawing/2014/main" id="{3081FAAB-1EF7-D74D-A2D0-55DE6017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211" y="3530526"/>
            <a:ext cx="921317" cy="1583234"/>
          </a:xfrm>
          <a:custGeom>
            <a:avLst/>
            <a:gdLst>
              <a:gd name="T0" fmla="*/ 907 w 908"/>
              <a:gd name="T1" fmla="*/ 0 h 1562"/>
              <a:gd name="T2" fmla="*/ 0 w 908"/>
              <a:gd name="T3" fmla="*/ 0 h 1562"/>
              <a:gd name="T4" fmla="*/ 0 w 908"/>
              <a:gd name="T5" fmla="*/ 1561 h 1562"/>
              <a:gd name="T6" fmla="*/ 907 w 908"/>
              <a:gd name="T7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8" h="1562">
                <a:moveTo>
                  <a:pt x="907" y="0"/>
                </a:moveTo>
                <a:lnTo>
                  <a:pt x="0" y="0"/>
                </a:lnTo>
                <a:lnTo>
                  <a:pt x="0" y="1561"/>
                </a:lnTo>
                <a:lnTo>
                  <a:pt x="907" y="156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6">
            <a:extLst>
              <a:ext uri="{FF2B5EF4-FFF2-40B4-BE49-F238E27FC236}">
                <a16:creationId xmlns:a16="http://schemas.microsoft.com/office/drawing/2014/main" id="{353547BD-DA63-5F48-BF9C-DCD08BC80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72136" y="7636200"/>
            <a:ext cx="1775549" cy="44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Freeform 7">
            <a:extLst>
              <a:ext uri="{FF2B5EF4-FFF2-40B4-BE49-F238E27FC236}">
                <a16:creationId xmlns:a16="http://schemas.microsoft.com/office/drawing/2014/main" id="{08597059-B56A-F94C-9FF0-83083A7E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211" y="6862472"/>
            <a:ext cx="921317" cy="1583234"/>
          </a:xfrm>
          <a:custGeom>
            <a:avLst/>
            <a:gdLst>
              <a:gd name="T0" fmla="*/ 907 w 908"/>
              <a:gd name="T1" fmla="*/ 0 h 1561"/>
              <a:gd name="T2" fmla="*/ 0 w 908"/>
              <a:gd name="T3" fmla="*/ 0 h 1561"/>
              <a:gd name="T4" fmla="*/ 0 w 908"/>
              <a:gd name="T5" fmla="*/ 1560 h 1561"/>
              <a:gd name="T6" fmla="*/ 907 w 908"/>
              <a:gd name="T7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8" h="1561">
                <a:moveTo>
                  <a:pt x="907" y="0"/>
                </a:moveTo>
                <a:lnTo>
                  <a:pt x="0" y="0"/>
                </a:lnTo>
                <a:lnTo>
                  <a:pt x="0" y="1560"/>
                </a:lnTo>
                <a:lnTo>
                  <a:pt x="907" y="156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Line 8">
            <a:extLst>
              <a:ext uri="{FF2B5EF4-FFF2-40B4-BE49-F238E27FC236}">
                <a16:creationId xmlns:a16="http://schemas.microsoft.com/office/drawing/2014/main" id="{E5B69A41-8800-8B49-9CA2-4695274ED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72136" y="10968146"/>
            <a:ext cx="1775549" cy="44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Freeform 9">
            <a:extLst>
              <a:ext uri="{FF2B5EF4-FFF2-40B4-BE49-F238E27FC236}">
                <a16:creationId xmlns:a16="http://schemas.microsoft.com/office/drawing/2014/main" id="{CA1D1DE7-6F85-654E-AEA2-2B19CACE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211" y="10203365"/>
            <a:ext cx="921317" cy="1583234"/>
          </a:xfrm>
          <a:custGeom>
            <a:avLst/>
            <a:gdLst>
              <a:gd name="T0" fmla="*/ 907 w 908"/>
              <a:gd name="T1" fmla="*/ 0 h 1561"/>
              <a:gd name="T2" fmla="*/ 0 w 908"/>
              <a:gd name="T3" fmla="*/ 0 h 1561"/>
              <a:gd name="T4" fmla="*/ 0 w 908"/>
              <a:gd name="T5" fmla="*/ 1560 h 1561"/>
              <a:gd name="T6" fmla="*/ 907 w 908"/>
              <a:gd name="T7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8" h="1561">
                <a:moveTo>
                  <a:pt x="907" y="0"/>
                </a:moveTo>
                <a:lnTo>
                  <a:pt x="0" y="0"/>
                </a:lnTo>
                <a:lnTo>
                  <a:pt x="0" y="1560"/>
                </a:lnTo>
                <a:lnTo>
                  <a:pt x="907" y="156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Line 10">
            <a:extLst>
              <a:ext uri="{FF2B5EF4-FFF2-40B4-BE49-F238E27FC236}">
                <a16:creationId xmlns:a16="http://schemas.microsoft.com/office/drawing/2014/main" id="{7429BA71-D6FE-B345-BA29-069C59634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799" y="4295307"/>
            <a:ext cx="1757657" cy="44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Freeform 11">
            <a:extLst>
              <a:ext uri="{FF2B5EF4-FFF2-40B4-BE49-F238E27FC236}">
                <a16:creationId xmlns:a16="http://schemas.microsoft.com/office/drawing/2014/main" id="{EC239FB6-459C-9848-8F66-A051F53C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482" y="3530526"/>
            <a:ext cx="921317" cy="1583234"/>
          </a:xfrm>
          <a:custGeom>
            <a:avLst/>
            <a:gdLst>
              <a:gd name="T0" fmla="*/ 0 w 909"/>
              <a:gd name="T1" fmla="*/ 0 h 1562"/>
              <a:gd name="T2" fmla="*/ 908 w 909"/>
              <a:gd name="T3" fmla="*/ 0 h 1562"/>
              <a:gd name="T4" fmla="*/ 908 w 909"/>
              <a:gd name="T5" fmla="*/ 1561 h 1562"/>
              <a:gd name="T6" fmla="*/ 0 w 909"/>
              <a:gd name="T7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9" h="1562">
                <a:moveTo>
                  <a:pt x="0" y="0"/>
                </a:moveTo>
                <a:lnTo>
                  <a:pt x="908" y="0"/>
                </a:lnTo>
                <a:lnTo>
                  <a:pt x="908" y="1561"/>
                </a:lnTo>
                <a:lnTo>
                  <a:pt x="0" y="156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12">
            <a:extLst>
              <a:ext uri="{FF2B5EF4-FFF2-40B4-BE49-F238E27FC236}">
                <a16:creationId xmlns:a16="http://schemas.microsoft.com/office/drawing/2014/main" id="{DED26204-D842-A44E-AA8C-8ABF80F51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799" y="7636200"/>
            <a:ext cx="1757657" cy="44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AF06C221-20FA-754A-98DA-2F37CA2B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482" y="6862472"/>
            <a:ext cx="921317" cy="1583234"/>
          </a:xfrm>
          <a:custGeom>
            <a:avLst/>
            <a:gdLst>
              <a:gd name="T0" fmla="*/ 0 w 909"/>
              <a:gd name="T1" fmla="*/ 0 h 1561"/>
              <a:gd name="T2" fmla="*/ 908 w 909"/>
              <a:gd name="T3" fmla="*/ 0 h 1561"/>
              <a:gd name="T4" fmla="*/ 908 w 909"/>
              <a:gd name="T5" fmla="*/ 1560 h 1561"/>
              <a:gd name="T6" fmla="*/ 0 w 909"/>
              <a:gd name="T7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9" h="1561">
                <a:moveTo>
                  <a:pt x="0" y="0"/>
                </a:moveTo>
                <a:lnTo>
                  <a:pt x="908" y="0"/>
                </a:lnTo>
                <a:lnTo>
                  <a:pt x="908" y="1560"/>
                </a:lnTo>
                <a:lnTo>
                  <a:pt x="0" y="156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14">
            <a:extLst>
              <a:ext uri="{FF2B5EF4-FFF2-40B4-BE49-F238E27FC236}">
                <a16:creationId xmlns:a16="http://schemas.microsoft.com/office/drawing/2014/main" id="{1854DEB8-8B6C-A841-8C18-A740B6B2C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799" y="10968146"/>
            <a:ext cx="1757657" cy="44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E239005B-A5D3-454E-BE70-217E04BE3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482" y="10203365"/>
            <a:ext cx="921317" cy="1583234"/>
          </a:xfrm>
          <a:custGeom>
            <a:avLst/>
            <a:gdLst>
              <a:gd name="T0" fmla="*/ 0 w 909"/>
              <a:gd name="T1" fmla="*/ 0 h 1561"/>
              <a:gd name="T2" fmla="*/ 908 w 909"/>
              <a:gd name="T3" fmla="*/ 0 h 1561"/>
              <a:gd name="T4" fmla="*/ 908 w 909"/>
              <a:gd name="T5" fmla="*/ 1560 h 1561"/>
              <a:gd name="T6" fmla="*/ 0 w 909"/>
              <a:gd name="T7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9" h="1561">
                <a:moveTo>
                  <a:pt x="0" y="0"/>
                </a:moveTo>
                <a:lnTo>
                  <a:pt x="908" y="0"/>
                </a:lnTo>
                <a:lnTo>
                  <a:pt x="908" y="1560"/>
                </a:lnTo>
                <a:lnTo>
                  <a:pt x="0" y="156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" name="Freeform 23">
            <a:extLst>
              <a:ext uri="{FF2B5EF4-FFF2-40B4-BE49-F238E27FC236}">
                <a16:creationId xmlns:a16="http://schemas.microsoft.com/office/drawing/2014/main" id="{551F519F-E5B8-2F43-B29E-8A5E8BAD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198" y="5686228"/>
            <a:ext cx="3488482" cy="3479537"/>
          </a:xfrm>
          <a:custGeom>
            <a:avLst/>
            <a:gdLst>
              <a:gd name="T0" fmla="*/ 3075 w 3439"/>
              <a:gd name="T1" fmla="*/ 3429 h 3430"/>
              <a:gd name="T2" fmla="*/ 3075 w 3439"/>
              <a:gd name="T3" fmla="*/ 3429 h 3430"/>
              <a:gd name="T4" fmla="*/ 363 w 3439"/>
              <a:gd name="T5" fmla="*/ 3429 h 3430"/>
              <a:gd name="T6" fmla="*/ 0 w 3439"/>
              <a:gd name="T7" fmla="*/ 3075 h 3430"/>
              <a:gd name="T8" fmla="*/ 0 w 3439"/>
              <a:gd name="T9" fmla="*/ 363 h 3430"/>
              <a:gd name="T10" fmla="*/ 363 w 3439"/>
              <a:gd name="T11" fmla="*/ 0 h 3430"/>
              <a:gd name="T12" fmla="*/ 3075 w 3439"/>
              <a:gd name="T13" fmla="*/ 0 h 3430"/>
              <a:gd name="T14" fmla="*/ 3438 w 3439"/>
              <a:gd name="T15" fmla="*/ 363 h 3430"/>
              <a:gd name="T16" fmla="*/ 3438 w 3439"/>
              <a:gd name="T17" fmla="*/ 3075 h 3430"/>
              <a:gd name="T18" fmla="*/ 3075 w 3439"/>
              <a:gd name="T1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9" h="3430">
                <a:moveTo>
                  <a:pt x="3075" y="3429"/>
                </a:moveTo>
                <a:lnTo>
                  <a:pt x="3075" y="3429"/>
                </a:lnTo>
                <a:cubicBezTo>
                  <a:pt x="363" y="3429"/>
                  <a:pt x="363" y="3429"/>
                  <a:pt x="363" y="3429"/>
                </a:cubicBezTo>
                <a:cubicBezTo>
                  <a:pt x="163" y="3429"/>
                  <a:pt x="0" y="3275"/>
                  <a:pt x="0" y="307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164"/>
                  <a:pt x="163" y="0"/>
                  <a:pt x="363" y="0"/>
                </a:cubicBezTo>
                <a:cubicBezTo>
                  <a:pt x="3075" y="0"/>
                  <a:pt x="3075" y="0"/>
                  <a:pt x="3075" y="0"/>
                </a:cubicBezTo>
                <a:cubicBezTo>
                  <a:pt x="3274" y="0"/>
                  <a:pt x="3438" y="164"/>
                  <a:pt x="3438" y="363"/>
                </a:cubicBezTo>
                <a:cubicBezTo>
                  <a:pt x="3438" y="3075"/>
                  <a:pt x="3438" y="3075"/>
                  <a:pt x="3438" y="3075"/>
                </a:cubicBezTo>
                <a:cubicBezTo>
                  <a:pt x="3438" y="3275"/>
                  <a:pt x="3274" y="3429"/>
                  <a:pt x="3075" y="34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68">
            <a:extLst>
              <a:ext uri="{FF2B5EF4-FFF2-40B4-BE49-F238E27FC236}">
                <a16:creationId xmlns:a16="http://schemas.microsoft.com/office/drawing/2014/main" id="{9C40BE41-77BC-2B4D-B26B-1AD96183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542" y="2935694"/>
            <a:ext cx="2616360" cy="2616363"/>
          </a:xfrm>
          <a:custGeom>
            <a:avLst/>
            <a:gdLst>
              <a:gd name="T0" fmla="*/ 1289 w 2578"/>
              <a:gd name="T1" fmla="*/ 2577 h 2578"/>
              <a:gd name="T2" fmla="*/ 1289 w 2578"/>
              <a:gd name="T3" fmla="*/ 2577 h 2578"/>
              <a:gd name="T4" fmla="*/ 1289 w 2578"/>
              <a:gd name="T5" fmla="*/ 2577 h 2578"/>
              <a:gd name="T6" fmla="*/ 0 w 2578"/>
              <a:gd name="T7" fmla="*/ 1288 h 2578"/>
              <a:gd name="T8" fmla="*/ 0 w 2578"/>
              <a:gd name="T9" fmla="*/ 1288 h 2578"/>
              <a:gd name="T10" fmla="*/ 1289 w 2578"/>
              <a:gd name="T11" fmla="*/ 0 h 2578"/>
              <a:gd name="T12" fmla="*/ 1289 w 2578"/>
              <a:gd name="T13" fmla="*/ 0 h 2578"/>
              <a:gd name="T14" fmla="*/ 2577 w 2578"/>
              <a:gd name="T15" fmla="*/ 1288 h 2578"/>
              <a:gd name="T16" fmla="*/ 2577 w 2578"/>
              <a:gd name="T17" fmla="*/ 1288 h 2578"/>
              <a:gd name="T18" fmla="*/ 1289 w 2578"/>
              <a:gd name="T1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8" h="2578">
                <a:moveTo>
                  <a:pt x="1289" y="2577"/>
                </a:moveTo>
                <a:lnTo>
                  <a:pt x="1289" y="2577"/>
                </a:lnTo>
                <a:lnTo>
                  <a:pt x="1289" y="2577"/>
                </a:lnTo>
                <a:cubicBezTo>
                  <a:pt x="581" y="2577"/>
                  <a:pt x="0" y="1996"/>
                  <a:pt x="0" y="1288"/>
                </a:cubicBezTo>
                <a:lnTo>
                  <a:pt x="0" y="1288"/>
                </a:lnTo>
                <a:cubicBezTo>
                  <a:pt x="0" y="580"/>
                  <a:pt x="581" y="0"/>
                  <a:pt x="1289" y="0"/>
                </a:cubicBezTo>
                <a:lnTo>
                  <a:pt x="1289" y="0"/>
                </a:lnTo>
                <a:cubicBezTo>
                  <a:pt x="2005" y="0"/>
                  <a:pt x="2577" y="580"/>
                  <a:pt x="2577" y="1288"/>
                </a:cubicBezTo>
                <a:lnTo>
                  <a:pt x="2577" y="1288"/>
                </a:lnTo>
                <a:cubicBezTo>
                  <a:pt x="2577" y="1996"/>
                  <a:pt x="2005" y="2577"/>
                  <a:pt x="1289" y="25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11">
            <a:extLst>
              <a:ext uri="{FF2B5EF4-FFF2-40B4-BE49-F238E27FC236}">
                <a16:creationId xmlns:a16="http://schemas.microsoft.com/office/drawing/2014/main" id="{F6E72DBD-4D4F-5743-B635-35AD0B82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542" y="6155830"/>
            <a:ext cx="2616360" cy="2611889"/>
          </a:xfrm>
          <a:custGeom>
            <a:avLst/>
            <a:gdLst>
              <a:gd name="T0" fmla="*/ 1289 w 2578"/>
              <a:gd name="T1" fmla="*/ 2576 h 2577"/>
              <a:gd name="T2" fmla="*/ 1289 w 2578"/>
              <a:gd name="T3" fmla="*/ 2576 h 2577"/>
              <a:gd name="T4" fmla="*/ 1289 w 2578"/>
              <a:gd name="T5" fmla="*/ 2576 h 2577"/>
              <a:gd name="T6" fmla="*/ 0 w 2578"/>
              <a:gd name="T7" fmla="*/ 1288 h 2577"/>
              <a:gd name="T8" fmla="*/ 0 w 2578"/>
              <a:gd name="T9" fmla="*/ 1288 h 2577"/>
              <a:gd name="T10" fmla="*/ 1289 w 2578"/>
              <a:gd name="T11" fmla="*/ 0 h 2577"/>
              <a:gd name="T12" fmla="*/ 1289 w 2578"/>
              <a:gd name="T13" fmla="*/ 0 h 2577"/>
              <a:gd name="T14" fmla="*/ 2577 w 2578"/>
              <a:gd name="T15" fmla="*/ 1288 h 2577"/>
              <a:gd name="T16" fmla="*/ 2577 w 2578"/>
              <a:gd name="T17" fmla="*/ 1288 h 2577"/>
              <a:gd name="T18" fmla="*/ 1289 w 2578"/>
              <a:gd name="T19" fmla="*/ 2576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8" h="2577">
                <a:moveTo>
                  <a:pt x="1289" y="2576"/>
                </a:moveTo>
                <a:lnTo>
                  <a:pt x="1289" y="2576"/>
                </a:lnTo>
                <a:lnTo>
                  <a:pt x="1289" y="2576"/>
                </a:lnTo>
                <a:cubicBezTo>
                  <a:pt x="581" y="2576"/>
                  <a:pt x="0" y="2004"/>
                  <a:pt x="0" y="1288"/>
                </a:cubicBezTo>
                <a:lnTo>
                  <a:pt x="0" y="1288"/>
                </a:lnTo>
                <a:cubicBezTo>
                  <a:pt x="0" y="581"/>
                  <a:pt x="581" y="0"/>
                  <a:pt x="1289" y="0"/>
                </a:cubicBezTo>
                <a:lnTo>
                  <a:pt x="1289" y="0"/>
                </a:lnTo>
                <a:cubicBezTo>
                  <a:pt x="2005" y="0"/>
                  <a:pt x="2577" y="581"/>
                  <a:pt x="2577" y="1288"/>
                </a:cubicBezTo>
                <a:lnTo>
                  <a:pt x="2577" y="1288"/>
                </a:lnTo>
                <a:cubicBezTo>
                  <a:pt x="2577" y="2004"/>
                  <a:pt x="2005" y="2576"/>
                  <a:pt x="1289" y="25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56">
            <a:extLst>
              <a:ext uri="{FF2B5EF4-FFF2-40B4-BE49-F238E27FC236}">
                <a16:creationId xmlns:a16="http://schemas.microsoft.com/office/drawing/2014/main" id="{214A9C01-599E-2E43-A18C-6166B84B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542" y="9384912"/>
            <a:ext cx="2616360" cy="2607418"/>
          </a:xfrm>
          <a:custGeom>
            <a:avLst/>
            <a:gdLst>
              <a:gd name="T0" fmla="*/ 1289 w 2578"/>
              <a:gd name="T1" fmla="*/ 2568 h 2569"/>
              <a:gd name="T2" fmla="*/ 1289 w 2578"/>
              <a:gd name="T3" fmla="*/ 2568 h 2569"/>
              <a:gd name="T4" fmla="*/ 1289 w 2578"/>
              <a:gd name="T5" fmla="*/ 2568 h 2569"/>
              <a:gd name="T6" fmla="*/ 0 w 2578"/>
              <a:gd name="T7" fmla="*/ 1279 h 2569"/>
              <a:gd name="T8" fmla="*/ 0 w 2578"/>
              <a:gd name="T9" fmla="*/ 1279 h 2569"/>
              <a:gd name="T10" fmla="*/ 1289 w 2578"/>
              <a:gd name="T11" fmla="*/ 0 h 2569"/>
              <a:gd name="T12" fmla="*/ 1289 w 2578"/>
              <a:gd name="T13" fmla="*/ 0 h 2569"/>
              <a:gd name="T14" fmla="*/ 2577 w 2578"/>
              <a:gd name="T15" fmla="*/ 1279 h 2569"/>
              <a:gd name="T16" fmla="*/ 2577 w 2578"/>
              <a:gd name="T17" fmla="*/ 1279 h 2569"/>
              <a:gd name="T18" fmla="*/ 1289 w 2578"/>
              <a:gd name="T19" fmla="*/ 256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8" h="2569">
                <a:moveTo>
                  <a:pt x="1289" y="2568"/>
                </a:moveTo>
                <a:lnTo>
                  <a:pt x="1289" y="2568"/>
                </a:lnTo>
                <a:lnTo>
                  <a:pt x="1289" y="2568"/>
                </a:lnTo>
                <a:cubicBezTo>
                  <a:pt x="581" y="2568"/>
                  <a:pt x="0" y="1996"/>
                  <a:pt x="0" y="1279"/>
                </a:cubicBezTo>
                <a:lnTo>
                  <a:pt x="0" y="1279"/>
                </a:lnTo>
                <a:cubicBezTo>
                  <a:pt x="0" y="572"/>
                  <a:pt x="581" y="0"/>
                  <a:pt x="1289" y="0"/>
                </a:cubicBezTo>
                <a:lnTo>
                  <a:pt x="1289" y="0"/>
                </a:lnTo>
                <a:cubicBezTo>
                  <a:pt x="2005" y="0"/>
                  <a:pt x="2577" y="572"/>
                  <a:pt x="2577" y="1279"/>
                </a:cubicBezTo>
                <a:lnTo>
                  <a:pt x="2577" y="1279"/>
                </a:lnTo>
                <a:cubicBezTo>
                  <a:pt x="2577" y="1996"/>
                  <a:pt x="2005" y="2568"/>
                  <a:pt x="1289" y="25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99">
            <a:extLst>
              <a:ext uri="{FF2B5EF4-FFF2-40B4-BE49-F238E27FC236}">
                <a16:creationId xmlns:a16="http://schemas.microsoft.com/office/drawing/2014/main" id="{26FB540F-0EAB-2A40-BEE4-99A81BF3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849" y="2935694"/>
            <a:ext cx="2616363" cy="2616363"/>
          </a:xfrm>
          <a:custGeom>
            <a:avLst/>
            <a:gdLst>
              <a:gd name="T0" fmla="*/ 1289 w 2578"/>
              <a:gd name="T1" fmla="*/ 2577 h 2578"/>
              <a:gd name="T2" fmla="*/ 1289 w 2578"/>
              <a:gd name="T3" fmla="*/ 2577 h 2578"/>
              <a:gd name="T4" fmla="*/ 1289 w 2578"/>
              <a:gd name="T5" fmla="*/ 2577 h 2578"/>
              <a:gd name="T6" fmla="*/ 0 w 2578"/>
              <a:gd name="T7" fmla="*/ 1288 h 2578"/>
              <a:gd name="T8" fmla="*/ 0 w 2578"/>
              <a:gd name="T9" fmla="*/ 1288 h 2578"/>
              <a:gd name="T10" fmla="*/ 1289 w 2578"/>
              <a:gd name="T11" fmla="*/ 0 h 2578"/>
              <a:gd name="T12" fmla="*/ 1289 w 2578"/>
              <a:gd name="T13" fmla="*/ 0 h 2578"/>
              <a:gd name="T14" fmla="*/ 2577 w 2578"/>
              <a:gd name="T15" fmla="*/ 1288 h 2578"/>
              <a:gd name="T16" fmla="*/ 2577 w 2578"/>
              <a:gd name="T17" fmla="*/ 1288 h 2578"/>
              <a:gd name="T18" fmla="*/ 1289 w 2578"/>
              <a:gd name="T19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8" h="2578">
                <a:moveTo>
                  <a:pt x="1289" y="2577"/>
                </a:moveTo>
                <a:lnTo>
                  <a:pt x="1289" y="2577"/>
                </a:lnTo>
                <a:lnTo>
                  <a:pt x="1289" y="2577"/>
                </a:lnTo>
                <a:cubicBezTo>
                  <a:pt x="581" y="2577"/>
                  <a:pt x="0" y="1996"/>
                  <a:pt x="0" y="1288"/>
                </a:cubicBezTo>
                <a:lnTo>
                  <a:pt x="0" y="1288"/>
                </a:lnTo>
                <a:cubicBezTo>
                  <a:pt x="0" y="580"/>
                  <a:pt x="581" y="0"/>
                  <a:pt x="1289" y="0"/>
                </a:cubicBezTo>
                <a:lnTo>
                  <a:pt x="1289" y="0"/>
                </a:lnTo>
                <a:cubicBezTo>
                  <a:pt x="2005" y="0"/>
                  <a:pt x="2577" y="580"/>
                  <a:pt x="2577" y="1288"/>
                </a:cubicBezTo>
                <a:lnTo>
                  <a:pt x="2577" y="1288"/>
                </a:lnTo>
                <a:cubicBezTo>
                  <a:pt x="2577" y="1996"/>
                  <a:pt x="2005" y="2577"/>
                  <a:pt x="1289" y="2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42">
            <a:extLst>
              <a:ext uri="{FF2B5EF4-FFF2-40B4-BE49-F238E27FC236}">
                <a16:creationId xmlns:a16="http://schemas.microsoft.com/office/drawing/2014/main" id="{0354A1BB-9338-374A-A9B7-58122A56C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849" y="6155830"/>
            <a:ext cx="2616363" cy="2611889"/>
          </a:xfrm>
          <a:custGeom>
            <a:avLst/>
            <a:gdLst>
              <a:gd name="T0" fmla="*/ 1289 w 2578"/>
              <a:gd name="T1" fmla="*/ 2576 h 2577"/>
              <a:gd name="T2" fmla="*/ 1289 w 2578"/>
              <a:gd name="T3" fmla="*/ 2576 h 2577"/>
              <a:gd name="T4" fmla="*/ 1289 w 2578"/>
              <a:gd name="T5" fmla="*/ 2576 h 2577"/>
              <a:gd name="T6" fmla="*/ 0 w 2578"/>
              <a:gd name="T7" fmla="*/ 1288 h 2577"/>
              <a:gd name="T8" fmla="*/ 0 w 2578"/>
              <a:gd name="T9" fmla="*/ 1288 h 2577"/>
              <a:gd name="T10" fmla="*/ 1289 w 2578"/>
              <a:gd name="T11" fmla="*/ 0 h 2577"/>
              <a:gd name="T12" fmla="*/ 1289 w 2578"/>
              <a:gd name="T13" fmla="*/ 0 h 2577"/>
              <a:gd name="T14" fmla="*/ 2577 w 2578"/>
              <a:gd name="T15" fmla="*/ 1288 h 2577"/>
              <a:gd name="T16" fmla="*/ 2577 w 2578"/>
              <a:gd name="T17" fmla="*/ 1288 h 2577"/>
              <a:gd name="T18" fmla="*/ 1289 w 2578"/>
              <a:gd name="T19" fmla="*/ 2576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8" h="2577">
                <a:moveTo>
                  <a:pt x="1289" y="2576"/>
                </a:moveTo>
                <a:lnTo>
                  <a:pt x="1289" y="2576"/>
                </a:lnTo>
                <a:lnTo>
                  <a:pt x="1289" y="2576"/>
                </a:lnTo>
                <a:cubicBezTo>
                  <a:pt x="581" y="2576"/>
                  <a:pt x="0" y="2004"/>
                  <a:pt x="0" y="1288"/>
                </a:cubicBezTo>
                <a:lnTo>
                  <a:pt x="0" y="1288"/>
                </a:lnTo>
                <a:cubicBezTo>
                  <a:pt x="0" y="581"/>
                  <a:pt x="581" y="0"/>
                  <a:pt x="1289" y="0"/>
                </a:cubicBezTo>
                <a:lnTo>
                  <a:pt x="1289" y="0"/>
                </a:lnTo>
                <a:cubicBezTo>
                  <a:pt x="2005" y="0"/>
                  <a:pt x="2577" y="581"/>
                  <a:pt x="2577" y="1288"/>
                </a:cubicBezTo>
                <a:lnTo>
                  <a:pt x="2577" y="1288"/>
                </a:lnTo>
                <a:cubicBezTo>
                  <a:pt x="2577" y="2004"/>
                  <a:pt x="2005" y="2576"/>
                  <a:pt x="1289" y="25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285">
            <a:extLst>
              <a:ext uri="{FF2B5EF4-FFF2-40B4-BE49-F238E27FC236}">
                <a16:creationId xmlns:a16="http://schemas.microsoft.com/office/drawing/2014/main" id="{6ED635C4-C9D4-F44D-BF80-5A81AFC2D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849" y="9384912"/>
            <a:ext cx="2616363" cy="2607418"/>
          </a:xfrm>
          <a:custGeom>
            <a:avLst/>
            <a:gdLst>
              <a:gd name="T0" fmla="*/ 1289 w 2578"/>
              <a:gd name="T1" fmla="*/ 2568 h 2569"/>
              <a:gd name="T2" fmla="*/ 1289 w 2578"/>
              <a:gd name="T3" fmla="*/ 2568 h 2569"/>
              <a:gd name="T4" fmla="*/ 1289 w 2578"/>
              <a:gd name="T5" fmla="*/ 2568 h 2569"/>
              <a:gd name="T6" fmla="*/ 0 w 2578"/>
              <a:gd name="T7" fmla="*/ 1279 h 2569"/>
              <a:gd name="T8" fmla="*/ 0 w 2578"/>
              <a:gd name="T9" fmla="*/ 1279 h 2569"/>
              <a:gd name="T10" fmla="*/ 1289 w 2578"/>
              <a:gd name="T11" fmla="*/ 0 h 2569"/>
              <a:gd name="T12" fmla="*/ 1289 w 2578"/>
              <a:gd name="T13" fmla="*/ 0 h 2569"/>
              <a:gd name="T14" fmla="*/ 2577 w 2578"/>
              <a:gd name="T15" fmla="*/ 1279 h 2569"/>
              <a:gd name="T16" fmla="*/ 2577 w 2578"/>
              <a:gd name="T17" fmla="*/ 1279 h 2569"/>
              <a:gd name="T18" fmla="*/ 1289 w 2578"/>
              <a:gd name="T19" fmla="*/ 256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8" h="2569">
                <a:moveTo>
                  <a:pt x="1289" y="2568"/>
                </a:moveTo>
                <a:lnTo>
                  <a:pt x="1289" y="2568"/>
                </a:lnTo>
                <a:lnTo>
                  <a:pt x="1289" y="2568"/>
                </a:lnTo>
                <a:cubicBezTo>
                  <a:pt x="581" y="2568"/>
                  <a:pt x="0" y="1996"/>
                  <a:pt x="0" y="1279"/>
                </a:cubicBezTo>
                <a:lnTo>
                  <a:pt x="0" y="1279"/>
                </a:lnTo>
                <a:cubicBezTo>
                  <a:pt x="0" y="572"/>
                  <a:pt x="581" y="0"/>
                  <a:pt x="1289" y="0"/>
                </a:cubicBezTo>
                <a:lnTo>
                  <a:pt x="1289" y="0"/>
                </a:lnTo>
                <a:cubicBezTo>
                  <a:pt x="2005" y="0"/>
                  <a:pt x="2577" y="572"/>
                  <a:pt x="2577" y="1279"/>
                </a:cubicBezTo>
                <a:lnTo>
                  <a:pt x="2577" y="1279"/>
                </a:lnTo>
                <a:cubicBezTo>
                  <a:pt x="2577" y="1996"/>
                  <a:pt x="2005" y="2568"/>
                  <a:pt x="1289" y="25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22">
            <a:extLst>
              <a:ext uri="{FF2B5EF4-FFF2-40B4-BE49-F238E27FC236}">
                <a16:creationId xmlns:a16="http://schemas.microsoft.com/office/drawing/2014/main" id="{D657C634-E90B-914A-8088-ECE56D69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36" y="2895443"/>
            <a:ext cx="1381977" cy="1261220"/>
          </a:xfrm>
          <a:custGeom>
            <a:avLst/>
            <a:gdLst>
              <a:gd name="T0" fmla="*/ 844 w 1363"/>
              <a:gd name="T1" fmla="*/ 0 h 1244"/>
              <a:gd name="T2" fmla="*/ 844 w 1363"/>
              <a:gd name="T3" fmla="*/ 0 h 1244"/>
              <a:gd name="T4" fmla="*/ 518 w 1363"/>
              <a:gd name="T5" fmla="*/ 0 h 1244"/>
              <a:gd name="T6" fmla="*/ 227 w 1363"/>
              <a:gd name="T7" fmla="*/ 164 h 1244"/>
              <a:gd name="T8" fmla="*/ 64 w 1363"/>
              <a:gd name="T9" fmla="*/ 445 h 1244"/>
              <a:gd name="T10" fmla="*/ 64 w 1363"/>
              <a:gd name="T11" fmla="*/ 790 h 1244"/>
              <a:gd name="T12" fmla="*/ 227 w 1363"/>
              <a:gd name="T13" fmla="*/ 1071 h 1244"/>
              <a:gd name="T14" fmla="*/ 518 w 1363"/>
              <a:gd name="T15" fmla="*/ 1243 h 1244"/>
              <a:gd name="T16" fmla="*/ 844 w 1363"/>
              <a:gd name="T17" fmla="*/ 1243 h 1244"/>
              <a:gd name="T18" fmla="*/ 1144 w 1363"/>
              <a:gd name="T19" fmla="*/ 1071 h 1244"/>
              <a:gd name="T20" fmla="*/ 1307 w 1363"/>
              <a:gd name="T21" fmla="*/ 790 h 1244"/>
              <a:gd name="T22" fmla="*/ 1307 w 1363"/>
              <a:gd name="T23" fmla="*/ 445 h 1244"/>
              <a:gd name="T24" fmla="*/ 1144 w 1363"/>
              <a:gd name="T25" fmla="*/ 164 h 1244"/>
              <a:gd name="T26" fmla="*/ 844 w 1363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3" h="1244">
                <a:moveTo>
                  <a:pt x="844" y="0"/>
                </a:moveTo>
                <a:lnTo>
                  <a:pt x="844" y="0"/>
                </a:lnTo>
                <a:cubicBezTo>
                  <a:pt x="518" y="0"/>
                  <a:pt x="518" y="0"/>
                  <a:pt x="518" y="0"/>
                </a:cubicBezTo>
                <a:cubicBezTo>
                  <a:pt x="400" y="0"/>
                  <a:pt x="291" y="64"/>
                  <a:pt x="227" y="164"/>
                </a:cubicBezTo>
                <a:cubicBezTo>
                  <a:pt x="64" y="445"/>
                  <a:pt x="64" y="445"/>
                  <a:pt x="64" y="445"/>
                </a:cubicBezTo>
                <a:cubicBezTo>
                  <a:pt x="0" y="554"/>
                  <a:pt x="0" y="681"/>
                  <a:pt x="64" y="790"/>
                </a:cubicBezTo>
                <a:cubicBezTo>
                  <a:pt x="227" y="1071"/>
                  <a:pt x="227" y="1071"/>
                  <a:pt x="227" y="1071"/>
                </a:cubicBezTo>
                <a:cubicBezTo>
                  <a:pt x="291" y="1180"/>
                  <a:pt x="400" y="1243"/>
                  <a:pt x="518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80"/>
                  <a:pt x="1144" y="1071"/>
                </a:cubicBezTo>
                <a:cubicBezTo>
                  <a:pt x="1307" y="790"/>
                  <a:pt x="1307" y="790"/>
                  <a:pt x="1307" y="790"/>
                </a:cubicBezTo>
                <a:cubicBezTo>
                  <a:pt x="1362" y="681"/>
                  <a:pt x="1362" y="554"/>
                  <a:pt x="1307" y="445"/>
                </a:cubicBezTo>
                <a:cubicBezTo>
                  <a:pt x="1144" y="164"/>
                  <a:pt x="1144" y="164"/>
                  <a:pt x="1144" y="164"/>
                </a:cubicBezTo>
                <a:cubicBezTo>
                  <a:pt x="1080" y="64"/>
                  <a:pt x="971" y="0"/>
                  <a:pt x="8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23">
            <a:extLst>
              <a:ext uri="{FF2B5EF4-FFF2-40B4-BE49-F238E27FC236}">
                <a16:creationId xmlns:a16="http://schemas.microsoft.com/office/drawing/2014/main" id="{4768E0ED-55AC-294E-9BFF-2D6BA227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36" y="4487622"/>
            <a:ext cx="1381977" cy="1261220"/>
          </a:xfrm>
          <a:custGeom>
            <a:avLst/>
            <a:gdLst>
              <a:gd name="T0" fmla="*/ 844 w 1363"/>
              <a:gd name="T1" fmla="*/ 0 h 1244"/>
              <a:gd name="T2" fmla="*/ 844 w 1363"/>
              <a:gd name="T3" fmla="*/ 0 h 1244"/>
              <a:gd name="T4" fmla="*/ 518 w 1363"/>
              <a:gd name="T5" fmla="*/ 0 h 1244"/>
              <a:gd name="T6" fmla="*/ 227 w 1363"/>
              <a:gd name="T7" fmla="*/ 172 h 1244"/>
              <a:gd name="T8" fmla="*/ 64 w 1363"/>
              <a:gd name="T9" fmla="*/ 454 h 1244"/>
              <a:gd name="T10" fmla="*/ 64 w 1363"/>
              <a:gd name="T11" fmla="*/ 790 h 1244"/>
              <a:gd name="T12" fmla="*/ 227 w 1363"/>
              <a:gd name="T13" fmla="*/ 1071 h 1244"/>
              <a:gd name="T14" fmla="*/ 518 w 1363"/>
              <a:gd name="T15" fmla="*/ 1243 h 1244"/>
              <a:gd name="T16" fmla="*/ 844 w 1363"/>
              <a:gd name="T17" fmla="*/ 1243 h 1244"/>
              <a:gd name="T18" fmla="*/ 1144 w 1363"/>
              <a:gd name="T19" fmla="*/ 1071 h 1244"/>
              <a:gd name="T20" fmla="*/ 1307 w 1363"/>
              <a:gd name="T21" fmla="*/ 790 h 1244"/>
              <a:gd name="T22" fmla="*/ 1307 w 1363"/>
              <a:gd name="T23" fmla="*/ 454 h 1244"/>
              <a:gd name="T24" fmla="*/ 1144 w 1363"/>
              <a:gd name="T25" fmla="*/ 172 h 1244"/>
              <a:gd name="T26" fmla="*/ 844 w 1363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3" h="1244">
                <a:moveTo>
                  <a:pt x="844" y="0"/>
                </a:moveTo>
                <a:lnTo>
                  <a:pt x="844" y="0"/>
                </a:lnTo>
                <a:cubicBezTo>
                  <a:pt x="518" y="0"/>
                  <a:pt x="518" y="0"/>
                  <a:pt x="518" y="0"/>
                </a:cubicBezTo>
                <a:cubicBezTo>
                  <a:pt x="400" y="0"/>
                  <a:pt x="291" y="64"/>
                  <a:pt x="227" y="172"/>
                </a:cubicBezTo>
                <a:cubicBezTo>
                  <a:pt x="64" y="454"/>
                  <a:pt x="64" y="454"/>
                  <a:pt x="64" y="454"/>
                </a:cubicBezTo>
                <a:cubicBezTo>
                  <a:pt x="0" y="553"/>
                  <a:pt x="0" y="681"/>
                  <a:pt x="64" y="790"/>
                </a:cubicBezTo>
                <a:cubicBezTo>
                  <a:pt x="227" y="1071"/>
                  <a:pt x="227" y="1071"/>
                  <a:pt x="227" y="1071"/>
                </a:cubicBezTo>
                <a:cubicBezTo>
                  <a:pt x="291" y="1179"/>
                  <a:pt x="400" y="1243"/>
                  <a:pt x="518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79"/>
                  <a:pt x="1144" y="1071"/>
                </a:cubicBezTo>
                <a:cubicBezTo>
                  <a:pt x="1307" y="790"/>
                  <a:pt x="1307" y="790"/>
                  <a:pt x="1307" y="790"/>
                </a:cubicBezTo>
                <a:cubicBezTo>
                  <a:pt x="1362" y="681"/>
                  <a:pt x="1362" y="553"/>
                  <a:pt x="1307" y="454"/>
                </a:cubicBezTo>
                <a:cubicBezTo>
                  <a:pt x="1144" y="172"/>
                  <a:pt x="1144" y="172"/>
                  <a:pt x="1144" y="172"/>
                </a:cubicBezTo>
                <a:cubicBezTo>
                  <a:pt x="1080" y="64"/>
                  <a:pt x="971" y="0"/>
                  <a:pt x="8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14">
            <a:extLst>
              <a:ext uri="{FF2B5EF4-FFF2-40B4-BE49-F238E27FC236}">
                <a16:creationId xmlns:a16="http://schemas.microsoft.com/office/drawing/2014/main" id="{8345804E-F2FE-1E45-8318-D98FCA94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36" y="6236334"/>
            <a:ext cx="1381977" cy="1261220"/>
          </a:xfrm>
          <a:custGeom>
            <a:avLst/>
            <a:gdLst>
              <a:gd name="T0" fmla="*/ 844 w 1363"/>
              <a:gd name="T1" fmla="*/ 0 h 1243"/>
              <a:gd name="T2" fmla="*/ 844 w 1363"/>
              <a:gd name="T3" fmla="*/ 0 h 1243"/>
              <a:gd name="T4" fmla="*/ 518 w 1363"/>
              <a:gd name="T5" fmla="*/ 0 h 1243"/>
              <a:gd name="T6" fmla="*/ 227 w 1363"/>
              <a:gd name="T7" fmla="*/ 172 h 1243"/>
              <a:gd name="T8" fmla="*/ 64 w 1363"/>
              <a:gd name="T9" fmla="*/ 454 h 1243"/>
              <a:gd name="T10" fmla="*/ 64 w 1363"/>
              <a:gd name="T11" fmla="*/ 788 h 1243"/>
              <a:gd name="T12" fmla="*/ 227 w 1363"/>
              <a:gd name="T13" fmla="*/ 1070 h 1243"/>
              <a:gd name="T14" fmla="*/ 518 w 1363"/>
              <a:gd name="T15" fmla="*/ 1242 h 1243"/>
              <a:gd name="T16" fmla="*/ 844 w 1363"/>
              <a:gd name="T17" fmla="*/ 1242 h 1243"/>
              <a:gd name="T18" fmla="*/ 1144 w 1363"/>
              <a:gd name="T19" fmla="*/ 1070 h 1243"/>
              <a:gd name="T20" fmla="*/ 1307 w 1363"/>
              <a:gd name="T21" fmla="*/ 788 h 1243"/>
              <a:gd name="T22" fmla="*/ 1307 w 1363"/>
              <a:gd name="T23" fmla="*/ 454 h 1243"/>
              <a:gd name="T24" fmla="*/ 1144 w 1363"/>
              <a:gd name="T25" fmla="*/ 172 h 1243"/>
              <a:gd name="T26" fmla="*/ 844 w 1363"/>
              <a:gd name="T27" fmla="*/ 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3" h="1243">
                <a:moveTo>
                  <a:pt x="844" y="0"/>
                </a:moveTo>
                <a:lnTo>
                  <a:pt x="844" y="0"/>
                </a:lnTo>
                <a:cubicBezTo>
                  <a:pt x="518" y="0"/>
                  <a:pt x="518" y="0"/>
                  <a:pt x="518" y="0"/>
                </a:cubicBezTo>
                <a:cubicBezTo>
                  <a:pt x="400" y="0"/>
                  <a:pt x="291" y="63"/>
                  <a:pt x="227" y="172"/>
                </a:cubicBezTo>
                <a:cubicBezTo>
                  <a:pt x="64" y="454"/>
                  <a:pt x="64" y="454"/>
                  <a:pt x="64" y="454"/>
                </a:cubicBezTo>
                <a:cubicBezTo>
                  <a:pt x="0" y="554"/>
                  <a:pt x="0" y="688"/>
                  <a:pt x="64" y="788"/>
                </a:cubicBezTo>
                <a:cubicBezTo>
                  <a:pt x="227" y="1070"/>
                  <a:pt x="227" y="1070"/>
                  <a:pt x="227" y="1070"/>
                </a:cubicBezTo>
                <a:cubicBezTo>
                  <a:pt x="291" y="1179"/>
                  <a:pt x="400" y="1242"/>
                  <a:pt x="518" y="1242"/>
                </a:cubicBezTo>
                <a:cubicBezTo>
                  <a:pt x="844" y="1242"/>
                  <a:pt x="844" y="1242"/>
                  <a:pt x="844" y="1242"/>
                </a:cubicBezTo>
                <a:cubicBezTo>
                  <a:pt x="971" y="1242"/>
                  <a:pt x="1080" y="1179"/>
                  <a:pt x="1144" y="1070"/>
                </a:cubicBezTo>
                <a:cubicBezTo>
                  <a:pt x="1307" y="788"/>
                  <a:pt x="1307" y="788"/>
                  <a:pt x="1307" y="788"/>
                </a:cubicBezTo>
                <a:cubicBezTo>
                  <a:pt x="1362" y="688"/>
                  <a:pt x="1362" y="554"/>
                  <a:pt x="1307" y="454"/>
                </a:cubicBezTo>
                <a:cubicBezTo>
                  <a:pt x="1144" y="172"/>
                  <a:pt x="1144" y="172"/>
                  <a:pt x="1144" y="172"/>
                </a:cubicBezTo>
                <a:cubicBezTo>
                  <a:pt x="1080" y="63"/>
                  <a:pt x="971" y="0"/>
                  <a:pt x="8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15">
            <a:extLst>
              <a:ext uri="{FF2B5EF4-FFF2-40B4-BE49-F238E27FC236}">
                <a16:creationId xmlns:a16="http://schemas.microsoft.com/office/drawing/2014/main" id="{D5359F20-346B-2D45-9C13-D67892DB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36" y="7828513"/>
            <a:ext cx="1381977" cy="1261220"/>
          </a:xfrm>
          <a:custGeom>
            <a:avLst/>
            <a:gdLst>
              <a:gd name="T0" fmla="*/ 844 w 1363"/>
              <a:gd name="T1" fmla="*/ 0 h 1244"/>
              <a:gd name="T2" fmla="*/ 844 w 1363"/>
              <a:gd name="T3" fmla="*/ 0 h 1244"/>
              <a:gd name="T4" fmla="*/ 518 w 1363"/>
              <a:gd name="T5" fmla="*/ 0 h 1244"/>
              <a:gd name="T6" fmla="*/ 227 w 1363"/>
              <a:gd name="T7" fmla="*/ 172 h 1244"/>
              <a:gd name="T8" fmla="*/ 64 w 1363"/>
              <a:gd name="T9" fmla="*/ 453 h 1244"/>
              <a:gd name="T10" fmla="*/ 64 w 1363"/>
              <a:gd name="T11" fmla="*/ 789 h 1244"/>
              <a:gd name="T12" fmla="*/ 227 w 1363"/>
              <a:gd name="T13" fmla="*/ 1070 h 1244"/>
              <a:gd name="T14" fmla="*/ 518 w 1363"/>
              <a:gd name="T15" fmla="*/ 1243 h 1244"/>
              <a:gd name="T16" fmla="*/ 844 w 1363"/>
              <a:gd name="T17" fmla="*/ 1243 h 1244"/>
              <a:gd name="T18" fmla="*/ 1144 w 1363"/>
              <a:gd name="T19" fmla="*/ 1070 h 1244"/>
              <a:gd name="T20" fmla="*/ 1307 w 1363"/>
              <a:gd name="T21" fmla="*/ 789 h 1244"/>
              <a:gd name="T22" fmla="*/ 1307 w 1363"/>
              <a:gd name="T23" fmla="*/ 453 h 1244"/>
              <a:gd name="T24" fmla="*/ 1144 w 1363"/>
              <a:gd name="T25" fmla="*/ 172 h 1244"/>
              <a:gd name="T26" fmla="*/ 844 w 1363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3" h="1244">
                <a:moveTo>
                  <a:pt x="844" y="0"/>
                </a:moveTo>
                <a:lnTo>
                  <a:pt x="844" y="0"/>
                </a:lnTo>
                <a:cubicBezTo>
                  <a:pt x="518" y="0"/>
                  <a:pt x="518" y="0"/>
                  <a:pt x="518" y="0"/>
                </a:cubicBezTo>
                <a:cubicBezTo>
                  <a:pt x="400" y="0"/>
                  <a:pt x="291" y="63"/>
                  <a:pt x="227" y="172"/>
                </a:cubicBezTo>
                <a:cubicBezTo>
                  <a:pt x="64" y="453"/>
                  <a:pt x="64" y="453"/>
                  <a:pt x="64" y="453"/>
                </a:cubicBezTo>
                <a:cubicBezTo>
                  <a:pt x="0" y="553"/>
                  <a:pt x="0" y="689"/>
                  <a:pt x="64" y="789"/>
                </a:cubicBezTo>
                <a:cubicBezTo>
                  <a:pt x="227" y="1070"/>
                  <a:pt x="227" y="1070"/>
                  <a:pt x="227" y="1070"/>
                </a:cubicBezTo>
                <a:cubicBezTo>
                  <a:pt x="291" y="1179"/>
                  <a:pt x="400" y="1243"/>
                  <a:pt x="518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79"/>
                  <a:pt x="1144" y="1070"/>
                </a:cubicBezTo>
                <a:cubicBezTo>
                  <a:pt x="1307" y="789"/>
                  <a:pt x="1307" y="789"/>
                  <a:pt x="1307" y="789"/>
                </a:cubicBezTo>
                <a:cubicBezTo>
                  <a:pt x="1362" y="689"/>
                  <a:pt x="1362" y="553"/>
                  <a:pt x="1307" y="453"/>
                </a:cubicBezTo>
                <a:cubicBezTo>
                  <a:pt x="1144" y="172"/>
                  <a:pt x="1144" y="172"/>
                  <a:pt x="1144" y="172"/>
                </a:cubicBezTo>
                <a:cubicBezTo>
                  <a:pt x="1080" y="63"/>
                  <a:pt x="971" y="0"/>
                  <a:pt x="8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01">
            <a:extLst>
              <a:ext uri="{FF2B5EF4-FFF2-40B4-BE49-F238E27FC236}">
                <a16:creationId xmlns:a16="http://schemas.microsoft.com/office/drawing/2014/main" id="{4B41BB88-606F-4042-A1EC-A48AFFC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36" y="9577227"/>
            <a:ext cx="1381977" cy="1261220"/>
          </a:xfrm>
          <a:custGeom>
            <a:avLst/>
            <a:gdLst>
              <a:gd name="T0" fmla="*/ 844 w 1363"/>
              <a:gd name="T1" fmla="*/ 0 h 1244"/>
              <a:gd name="T2" fmla="*/ 844 w 1363"/>
              <a:gd name="T3" fmla="*/ 0 h 1244"/>
              <a:gd name="T4" fmla="*/ 518 w 1363"/>
              <a:gd name="T5" fmla="*/ 0 h 1244"/>
              <a:gd name="T6" fmla="*/ 227 w 1363"/>
              <a:gd name="T7" fmla="*/ 172 h 1244"/>
              <a:gd name="T8" fmla="*/ 64 w 1363"/>
              <a:gd name="T9" fmla="*/ 453 h 1244"/>
              <a:gd name="T10" fmla="*/ 64 w 1363"/>
              <a:gd name="T11" fmla="*/ 798 h 1244"/>
              <a:gd name="T12" fmla="*/ 227 w 1363"/>
              <a:gd name="T13" fmla="*/ 1079 h 1244"/>
              <a:gd name="T14" fmla="*/ 518 w 1363"/>
              <a:gd name="T15" fmla="*/ 1243 h 1244"/>
              <a:gd name="T16" fmla="*/ 844 w 1363"/>
              <a:gd name="T17" fmla="*/ 1243 h 1244"/>
              <a:gd name="T18" fmla="*/ 1144 w 1363"/>
              <a:gd name="T19" fmla="*/ 1079 h 1244"/>
              <a:gd name="T20" fmla="*/ 1307 w 1363"/>
              <a:gd name="T21" fmla="*/ 798 h 1244"/>
              <a:gd name="T22" fmla="*/ 1307 w 1363"/>
              <a:gd name="T23" fmla="*/ 453 h 1244"/>
              <a:gd name="T24" fmla="*/ 1144 w 1363"/>
              <a:gd name="T25" fmla="*/ 172 h 1244"/>
              <a:gd name="T26" fmla="*/ 844 w 1363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3" h="1244">
                <a:moveTo>
                  <a:pt x="844" y="0"/>
                </a:moveTo>
                <a:lnTo>
                  <a:pt x="844" y="0"/>
                </a:lnTo>
                <a:cubicBezTo>
                  <a:pt x="518" y="0"/>
                  <a:pt x="518" y="0"/>
                  <a:pt x="518" y="0"/>
                </a:cubicBezTo>
                <a:cubicBezTo>
                  <a:pt x="400" y="0"/>
                  <a:pt x="291" y="63"/>
                  <a:pt x="227" y="172"/>
                </a:cubicBezTo>
                <a:cubicBezTo>
                  <a:pt x="64" y="453"/>
                  <a:pt x="64" y="453"/>
                  <a:pt x="64" y="453"/>
                </a:cubicBezTo>
                <a:cubicBezTo>
                  <a:pt x="0" y="562"/>
                  <a:pt x="0" y="689"/>
                  <a:pt x="64" y="798"/>
                </a:cubicBezTo>
                <a:cubicBezTo>
                  <a:pt x="227" y="1079"/>
                  <a:pt x="227" y="1079"/>
                  <a:pt x="227" y="1079"/>
                </a:cubicBezTo>
                <a:cubicBezTo>
                  <a:pt x="291" y="1179"/>
                  <a:pt x="400" y="1243"/>
                  <a:pt x="518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79"/>
                  <a:pt x="1144" y="1079"/>
                </a:cubicBezTo>
                <a:cubicBezTo>
                  <a:pt x="1307" y="798"/>
                  <a:pt x="1307" y="798"/>
                  <a:pt x="1307" y="798"/>
                </a:cubicBezTo>
                <a:cubicBezTo>
                  <a:pt x="1362" y="689"/>
                  <a:pt x="1362" y="562"/>
                  <a:pt x="1307" y="453"/>
                </a:cubicBezTo>
                <a:cubicBezTo>
                  <a:pt x="1144" y="172"/>
                  <a:pt x="1144" y="172"/>
                  <a:pt x="1144" y="172"/>
                </a:cubicBezTo>
                <a:cubicBezTo>
                  <a:pt x="1080" y="63"/>
                  <a:pt x="971" y="0"/>
                  <a:pt x="84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02">
            <a:extLst>
              <a:ext uri="{FF2B5EF4-FFF2-40B4-BE49-F238E27FC236}">
                <a16:creationId xmlns:a16="http://schemas.microsoft.com/office/drawing/2014/main" id="{6CA426D4-AFAA-9548-8DFF-D271D471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336" y="11169406"/>
            <a:ext cx="1381977" cy="1270165"/>
          </a:xfrm>
          <a:custGeom>
            <a:avLst/>
            <a:gdLst>
              <a:gd name="T0" fmla="*/ 844 w 1363"/>
              <a:gd name="T1" fmla="*/ 0 h 1253"/>
              <a:gd name="T2" fmla="*/ 844 w 1363"/>
              <a:gd name="T3" fmla="*/ 0 h 1253"/>
              <a:gd name="T4" fmla="*/ 518 w 1363"/>
              <a:gd name="T5" fmla="*/ 0 h 1253"/>
              <a:gd name="T6" fmla="*/ 227 w 1363"/>
              <a:gd name="T7" fmla="*/ 173 h 1253"/>
              <a:gd name="T8" fmla="*/ 64 w 1363"/>
              <a:gd name="T9" fmla="*/ 454 h 1253"/>
              <a:gd name="T10" fmla="*/ 64 w 1363"/>
              <a:gd name="T11" fmla="*/ 799 h 1253"/>
              <a:gd name="T12" fmla="*/ 227 w 1363"/>
              <a:gd name="T13" fmla="*/ 1080 h 1253"/>
              <a:gd name="T14" fmla="*/ 518 w 1363"/>
              <a:gd name="T15" fmla="*/ 1252 h 1253"/>
              <a:gd name="T16" fmla="*/ 844 w 1363"/>
              <a:gd name="T17" fmla="*/ 1252 h 1253"/>
              <a:gd name="T18" fmla="*/ 1144 w 1363"/>
              <a:gd name="T19" fmla="*/ 1080 h 1253"/>
              <a:gd name="T20" fmla="*/ 1307 w 1363"/>
              <a:gd name="T21" fmla="*/ 799 h 1253"/>
              <a:gd name="T22" fmla="*/ 1307 w 1363"/>
              <a:gd name="T23" fmla="*/ 454 h 1253"/>
              <a:gd name="T24" fmla="*/ 1144 w 1363"/>
              <a:gd name="T25" fmla="*/ 173 h 1253"/>
              <a:gd name="T26" fmla="*/ 844 w 1363"/>
              <a:gd name="T27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3" h="1253">
                <a:moveTo>
                  <a:pt x="844" y="0"/>
                </a:moveTo>
                <a:lnTo>
                  <a:pt x="844" y="0"/>
                </a:lnTo>
                <a:cubicBezTo>
                  <a:pt x="518" y="0"/>
                  <a:pt x="518" y="0"/>
                  <a:pt x="518" y="0"/>
                </a:cubicBezTo>
                <a:cubicBezTo>
                  <a:pt x="400" y="0"/>
                  <a:pt x="291" y="73"/>
                  <a:pt x="227" y="173"/>
                </a:cubicBezTo>
                <a:cubicBezTo>
                  <a:pt x="64" y="454"/>
                  <a:pt x="64" y="454"/>
                  <a:pt x="64" y="454"/>
                </a:cubicBezTo>
                <a:cubicBezTo>
                  <a:pt x="0" y="563"/>
                  <a:pt x="0" y="690"/>
                  <a:pt x="64" y="799"/>
                </a:cubicBezTo>
                <a:cubicBezTo>
                  <a:pt x="227" y="1080"/>
                  <a:pt x="227" y="1080"/>
                  <a:pt x="227" y="1080"/>
                </a:cubicBezTo>
                <a:cubicBezTo>
                  <a:pt x="291" y="1180"/>
                  <a:pt x="400" y="1252"/>
                  <a:pt x="518" y="1252"/>
                </a:cubicBezTo>
                <a:cubicBezTo>
                  <a:pt x="844" y="1252"/>
                  <a:pt x="844" y="1252"/>
                  <a:pt x="844" y="1252"/>
                </a:cubicBezTo>
                <a:cubicBezTo>
                  <a:pt x="971" y="1252"/>
                  <a:pt x="1080" y="1180"/>
                  <a:pt x="1144" y="1080"/>
                </a:cubicBezTo>
                <a:cubicBezTo>
                  <a:pt x="1307" y="799"/>
                  <a:pt x="1307" y="799"/>
                  <a:pt x="1307" y="799"/>
                </a:cubicBezTo>
                <a:cubicBezTo>
                  <a:pt x="1362" y="690"/>
                  <a:pt x="1362" y="563"/>
                  <a:pt x="1307" y="454"/>
                </a:cubicBezTo>
                <a:cubicBezTo>
                  <a:pt x="1144" y="173"/>
                  <a:pt x="1144" y="173"/>
                  <a:pt x="1144" y="173"/>
                </a:cubicBezTo>
                <a:cubicBezTo>
                  <a:pt x="1080" y="73"/>
                  <a:pt x="971" y="0"/>
                  <a:pt x="84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88">
            <a:extLst>
              <a:ext uri="{FF2B5EF4-FFF2-40B4-BE49-F238E27FC236}">
                <a16:creationId xmlns:a16="http://schemas.microsoft.com/office/drawing/2014/main" id="{B3EAC067-AE8B-BD45-ABE4-6BA99DC7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864" y="2895443"/>
            <a:ext cx="1381977" cy="1261220"/>
          </a:xfrm>
          <a:custGeom>
            <a:avLst/>
            <a:gdLst>
              <a:gd name="T0" fmla="*/ 844 w 1362"/>
              <a:gd name="T1" fmla="*/ 0 h 1244"/>
              <a:gd name="T2" fmla="*/ 844 w 1362"/>
              <a:gd name="T3" fmla="*/ 0 h 1244"/>
              <a:gd name="T4" fmla="*/ 517 w 1362"/>
              <a:gd name="T5" fmla="*/ 0 h 1244"/>
              <a:gd name="T6" fmla="*/ 227 w 1362"/>
              <a:gd name="T7" fmla="*/ 164 h 1244"/>
              <a:gd name="T8" fmla="*/ 64 w 1362"/>
              <a:gd name="T9" fmla="*/ 445 h 1244"/>
              <a:gd name="T10" fmla="*/ 64 w 1362"/>
              <a:gd name="T11" fmla="*/ 790 h 1244"/>
              <a:gd name="T12" fmla="*/ 227 w 1362"/>
              <a:gd name="T13" fmla="*/ 1071 h 1244"/>
              <a:gd name="T14" fmla="*/ 517 w 1362"/>
              <a:gd name="T15" fmla="*/ 1243 h 1244"/>
              <a:gd name="T16" fmla="*/ 844 w 1362"/>
              <a:gd name="T17" fmla="*/ 1243 h 1244"/>
              <a:gd name="T18" fmla="*/ 1143 w 1362"/>
              <a:gd name="T19" fmla="*/ 1071 h 1244"/>
              <a:gd name="T20" fmla="*/ 1307 w 1362"/>
              <a:gd name="T21" fmla="*/ 790 h 1244"/>
              <a:gd name="T22" fmla="*/ 1307 w 1362"/>
              <a:gd name="T23" fmla="*/ 445 h 1244"/>
              <a:gd name="T24" fmla="*/ 1143 w 1362"/>
              <a:gd name="T25" fmla="*/ 164 h 1244"/>
              <a:gd name="T26" fmla="*/ 844 w 1362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1244">
                <a:moveTo>
                  <a:pt x="844" y="0"/>
                </a:moveTo>
                <a:lnTo>
                  <a:pt x="844" y="0"/>
                </a:lnTo>
                <a:cubicBezTo>
                  <a:pt x="517" y="0"/>
                  <a:pt x="517" y="0"/>
                  <a:pt x="517" y="0"/>
                </a:cubicBezTo>
                <a:cubicBezTo>
                  <a:pt x="399" y="0"/>
                  <a:pt x="290" y="64"/>
                  <a:pt x="227" y="164"/>
                </a:cubicBezTo>
                <a:cubicBezTo>
                  <a:pt x="64" y="445"/>
                  <a:pt x="64" y="445"/>
                  <a:pt x="64" y="445"/>
                </a:cubicBezTo>
                <a:cubicBezTo>
                  <a:pt x="0" y="554"/>
                  <a:pt x="0" y="681"/>
                  <a:pt x="64" y="790"/>
                </a:cubicBezTo>
                <a:cubicBezTo>
                  <a:pt x="227" y="1071"/>
                  <a:pt x="227" y="1071"/>
                  <a:pt x="227" y="1071"/>
                </a:cubicBezTo>
                <a:cubicBezTo>
                  <a:pt x="290" y="1180"/>
                  <a:pt x="399" y="1243"/>
                  <a:pt x="517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80"/>
                  <a:pt x="1143" y="1071"/>
                </a:cubicBezTo>
                <a:cubicBezTo>
                  <a:pt x="1307" y="790"/>
                  <a:pt x="1307" y="790"/>
                  <a:pt x="1307" y="790"/>
                </a:cubicBezTo>
                <a:cubicBezTo>
                  <a:pt x="1361" y="681"/>
                  <a:pt x="1361" y="554"/>
                  <a:pt x="1307" y="445"/>
                </a:cubicBezTo>
                <a:cubicBezTo>
                  <a:pt x="1143" y="164"/>
                  <a:pt x="1143" y="164"/>
                  <a:pt x="1143" y="164"/>
                </a:cubicBezTo>
                <a:cubicBezTo>
                  <a:pt x="1080" y="64"/>
                  <a:pt x="971" y="0"/>
                  <a:pt x="8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89">
            <a:extLst>
              <a:ext uri="{FF2B5EF4-FFF2-40B4-BE49-F238E27FC236}">
                <a16:creationId xmlns:a16="http://schemas.microsoft.com/office/drawing/2014/main" id="{A6500018-0DC8-484A-874D-ECE97425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864" y="4487622"/>
            <a:ext cx="1381977" cy="1261220"/>
          </a:xfrm>
          <a:custGeom>
            <a:avLst/>
            <a:gdLst>
              <a:gd name="T0" fmla="*/ 844 w 1362"/>
              <a:gd name="T1" fmla="*/ 0 h 1244"/>
              <a:gd name="T2" fmla="*/ 844 w 1362"/>
              <a:gd name="T3" fmla="*/ 0 h 1244"/>
              <a:gd name="T4" fmla="*/ 517 w 1362"/>
              <a:gd name="T5" fmla="*/ 0 h 1244"/>
              <a:gd name="T6" fmla="*/ 227 w 1362"/>
              <a:gd name="T7" fmla="*/ 172 h 1244"/>
              <a:gd name="T8" fmla="*/ 64 w 1362"/>
              <a:gd name="T9" fmla="*/ 454 h 1244"/>
              <a:gd name="T10" fmla="*/ 64 w 1362"/>
              <a:gd name="T11" fmla="*/ 790 h 1244"/>
              <a:gd name="T12" fmla="*/ 227 w 1362"/>
              <a:gd name="T13" fmla="*/ 1071 h 1244"/>
              <a:gd name="T14" fmla="*/ 517 w 1362"/>
              <a:gd name="T15" fmla="*/ 1243 h 1244"/>
              <a:gd name="T16" fmla="*/ 844 w 1362"/>
              <a:gd name="T17" fmla="*/ 1243 h 1244"/>
              <a:gd name="T18" fmla="*/ 1143 w 1362"/>
              <a:gd name="T19" fmla="*/ 1071 h 1244"/>
              <a:gd name="T20" fmla="*/ 1307 w 1362"/>
              <a:gd name="T21" fmla="*/ 790 h 1244"/>
              <a:gd name="T22" fmla="*/ 1307 w 1362"/>
              <a:gd name="T23" fmla="*/ 454 h 1244"/>
              <a:gd name="T24" fmla="*/ 1143 w 1362"/>
              <a:gd name="T25" fmla="*/ 172 h 1244"/>
              <a:gd name="T26" fmla="*/ 844 w 1362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1244">
                <a:moveTo>
                  <a:pt x="844" y="0"/>
                </a:moveTo>
                <a:lnTo>
                  <a:pt x="844" y="0"/>
                </a:lnTo>
                <a:cubicBezTo>
                  <a:pt x="517" y="0"/>
                  <a:pt x="517" y="0"/>
                  <a:pt x="517" y="0"/>
                </a:cubicBezTo>
                <a:cubicBezTo>
                  <a:pt x="399" y="0"/>
                  <a:pt x="290" y="64"/>
                  <a:pt x="227" y="172"/>
                </a:cubicBezTo>
                <a:cubicBezTo>
                  <a:pt x="64" y="454"/>
                  <a:pt x="64" y="454"/>
                  <a:pt x="64" y="454"/>
                </a:cubicBezTo>
                <a:cubicBezTo>
                  <a:pt x="0" y="553"/>
                  <a:pt x="0" y="681"/>
                  <a:pt x="64" y="790"/>
                </a:cubicBezTo>
                <a:cubicBezTo>
                  <a:pt x="227" y="1071"/>
                  <a:pt x="227" y="1071"/>
                  <a:pt x="227" y="1071"/>
                </a:cubicBezTo>
                <a:cubicBezTo>
                  <a:pt x="290" y="1179"/>
                  <a:pt x="399" y="1243"/>
                  <a:pt x="517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79"/>
                  <a:pt x="1143" y="1071"/>
                </a:cubicBezTo>
                <a:cubicBezTo>
                  <a:pt x="1307" y="790"/>
                  <a:pt x="1307" y="790"/>
                  <a:pt x="1307" y="790"/>
                </a:cubicBezTo>
                <a:cubicBezTo>
                  <a:pt x="1361" y="681"/>
                  <a:pt x="1361" y="553"/>
                  <a:pt x="1307" y="454"/>
                </a:cubicBezTo>
                <a:cubicBezTo>
                  <a:pt x="1143" y="172"/>
                  <a:pt x="1143" y="172"/>
                  <a:pt x="1143" y="172"/>
                </a:cubicBezTo>
                <a:cubicBezTo>
                  <a:pt x="1080" y="64"/>
                  <a:pt x="971" y="0"/>
                  <a:pt x="8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79">
            <a:extLst>
              <a:ext uri="{FF2B5EF4-FFF2-40B4-BE49-F238E27FC236}">
                <a16:creationId xmlns:a16="http://schemas.microsoft.com/office/drawing/2014/main" id="{D69F4C85-6C25-9740-BB0A-E1C89260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864" y="6236334"/>
            <a:ext cx="1381977" cy="1261220"/>
          </a:xfrm>
          <a:custGeom>
            <a:avLst/>
            <a:gdLst>
              <a:gd name="T0" fmla="*/ 844 w 1362"/>
              <a:gd name="T1" fmla="*/ 0 h 1243"/>
              <a:gd name="T2" fmla="*/ 844 w 1362"/>
              <a:gd name="T3" fmla="*/ 0 h 1243"/>
              <a:gd name="T4" fmla="*/ 517 w 1362"/>
              <a:gd name="T5" fmla="*/ 0 h 1243"/>
              <a:gd name="T6" fmla="*/ 227 w 1362"/>
              <a:gd name="T7" fmla="*/ 172 h 1243"/>
              <a:gd name="T8" fmla="*/ 64 w 1362"/>
              <a:gd name="T9" fmla="*/ 454 h 1243"/>
              <a:gd name="T10" fmla="*/ 64 w 1362"/>
              <a:gd name="T11" fmla="*/ 788 h 1243"/>
              <a:gd name="T12" fmla="*/ 227 w 1362"/>
              <a:gd name="T13" fmla="*/ 1070 h 1243"/>
              <a:gd name="T14" fmla="*/ 517 w 1362"/>
              <a:gd name="T15" fmla="*/ 1242 h 1243"/>
              <a:gd name="T16" fmla="*/ 844 w 1362"/>
              <a:gd name="T17" fmla="*/ 1242 h 1243"/>
              <a:gd name="T18" fmla="*/ 1143 w 1362"/>
              <a:gd name="T19" fmla="*/ 1070 h 1243"/>
              <a:gd name="T20" fmla="*/ 1307 w 1362"/>
              <a:gd name="T21" fmla="*/ 788 h 1243"/>
              <a:gd name="T22" fmla="*/ 1307 w 1362"/>
              <a:gd name="T23" fmla="*/ 454 h 1243"/>
              <a:gd name="T24" fmla="*/ 1143 w 1362"/>
              <a:gd name="T25" fmla="*/ 172 h 1243"/>
              <a:gd name="T26" fmla="*/ 844 w 1362"/>
              <a:gd name="T27" fmla="*/ 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1243">
                <a:moveTo>
                  <a:pt x="844" y="0"/>
                </a:moveTo>
                <a:lnTo>
                  <a:pt x="844" y="0"/>
                </a:lnTo>
                <a:cubicBezTo>
                  <a:pt x="517" y="0"/>
                  <a:pt x="517" y="0"/>
                  <a:pt x="517" y="0"/>
                </a:cubicBezTo>
                <a:cubicBezTo>
                  <a:pt x="399" y="0"/>
                  <a:pt x="290" y="63"/>
                  <a:pt x="227" y="172"/>
                </a:cubicBezTo>
                <a:cubicBezTo>
                  <a:pt x="64" y="454"/>
                  <a:pt x="64" y="454"/>
                  <a:pt x="64" y="454"/>
                </a:cubicBezTo>
                <a:cubicBezTo>
                  <a:pt x="0" y="554"/>
                  <a:pt x="0" y="688"/>
                  <a:pt x="64" y="788"/>
                </a:cubicBezTo>
                <a:cubicBezTo>
                  <a:pt x="227" y="1070"/>
                  <a:pt x="227" y="1070"/>
                  <a:pt x="227" y="1070"/>
                </a:cubicBezTo>
                <a:cubicBezTo>
                  <a:pt x="290" y="1179"/>
                  <a:pt x="399" y="1242"/>
                  <a:pt x="517" y="1242"/>
                </a:cubicBezTo>
                <a:cubicBezTo>
                  <a:pt x="844" y="1242"/>
                  <a:pt x="844" y="1242"/>
                  <a:pt x="844" y="1242"/>
                </a:cubicBezTo>
                <a:cubicBezTo>
                  <a:pt x="971" y="1242"/>
                  <a:pt x="1080" y="1179"/>
                  <a:pt x="1143" y="1070"/>
                </a:cubicBezTo>
                <a:cubicBezTo>
                  <a:pt x="1307" y="788"/>
                  <a:pt x="1307" y="788"/>
                  <a:pt x="1307" y="788"/>
                </a:cubicBezTo>
                <a:cubicBezTo>
                  <a:pt x="1361" y="688"/>
                  <a:pt x="1361" y="554"/>
                  <a:pt x="1307" y="454"/>
                </a:cubicBezTo>
                <a:cubicBezTo>
                  <a:pt x="1143" y="172"/>
                  <a:pt x="1143" y="172"/>
                  <a:pt x="1143" y="172"/>
                </a:cubicBezTo>
                <a:cubicBezTo>
                  <a:pt x="1080" y="63"/>
                  <a:pt x="971" y="0"/>
                  <a:pt x="84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80">
            <a:extLst>
              <a:ext uri="{FF2B5EF4-FFF2-40B4-BE49-F238E27FC236}">
                <a16:creationId xmlns:a16="http://schemas.microsoft.com/office/drawing/2014/main" id="{3C330225-036B-B346-BB60-F53186B9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864" y="7828513"/>
            <a:ext cx="1381977" cy="1261220"/>
          </a:xfrm>
          <a:custGeom>
            <a:avLst/>
            <a:gdLst>
              <a:gd name="T0" fmla="*/ 844 w 1362"/>
              <a:gd name="T1" fmla="*/ 0 h 1244"/>
              <a:gd name="T2" fmla="*/ 844 w 1362"/>
              <a:gd name="T3" fmla="*/ 0 h 1244"/>
              <a:gd name="T4" fmla="*/ 517 w 1362"/>
              <a:gd name="T5" fmla="*/ 0 h 1244"/>
              <a:gd name="T6" fmla="*/ 227 w 1362"/>
              <a:gd name="T7" fmla="*/ 172 h 1244"/>
              <a:gd name="T8" fmla="*/ 64 w 1362"/>
              <a:gd name="T9" fmla="*/ 453 h 1244"/>
              <a:gd name="T10" fmla="*/ 64 w 1362"/>
              <a:gd name="T11" fmla="*/ 789 h 1244"/>
              <a:gd name="T12" fmla="*/ 227 w 1362"/>
              <a:gd name="T13" fmla="*/ 1070 h 1244"/>
              <a:gd name="T14" fmla="*/ 517 w 1362"/>
              <a:gd name="T15" fmla="*/ 1243 h 1244"/>
              <a:gd name="T16" fmla="*/ 844 w 1362"/>
              <a:gd name="T17" fmla="*/ 1243 h 1244"/>
              <a:gd name="T18" fmla="*/ 1143 w 1362"/>
              <a:gd name="T19" fmla="*/ 1070 h 1244"/>
              <a:gd name="T20" fmla="*/ 1307 w 1362"/>
              <a:gd name="T21" fmla="*/ 789 h 1244"/>
              <a:gd name="T22" fmla="*/ 1307 w 1362"/>
              <a:gd name="T23" fmla="*/ 453 h 1244"/>
              <a:gd name="T24" fmla="*/ 1143 w 1362"/>
              <a:gd name="T25" fmla="*/ 172 h 1244"/>
              <a:gd name="T26" fmla="*/ 844 w 1362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1244">
                <a:moveTo>
                  <a:pt x="844" y="0"/>
                </a:moveTo>
                <a:lnTo>
                  <a:pt x="844" y="0"/>
                </a:lnTo>
                <a:cubicBezTo>
                  <a:pt x="517" y="0"/>
                  <a:pt x="517" y="0"/>
                  <a:pt x="517" y="0"/>
                </a:cubicBezTo>
                <a:cubicBezTo>
                  <a:pt x="399" y="0"/>
                  <a:pt x="290" y="63"/>
                  <a:pt x="227" y="172"/>
                </a:cubicBezTo>
                <a:cubicBezTo>
                  <a:pt x="64" y="453"/>
                  <a:pt x="64" y="453"/>
                  <a:pt x="64" y="453"/>
                </a:cubicBezTo>
                <a:cubicBezTo>
                  <a:pt x="0" y="553"/>
                  <a:pt x="0" y="689"/>
                  <a:pt x="64" y="789"/>
                </a:cubicBezTo>
                <a:cubicBezTo>
                  <a:pt x="227" y="1070"/>
                  <a:pt x="227" y="1070"/>
                  <a:pt x="227" y="1070"/>
                </a:cubicBezTo>
                <a:cubicBezTo>
                  <a:pt x="290" y="1179"/>
                  <a:pt x="399" y="1243"/>
                  <a:pt x="517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79"/>
                  <a:pt x="1143" y="1070"/>
                </a:cubicBezTo>
                <a:cubicBezTo>
                  <a:pt x="1307" y="789"/>
                  <a:pt x="1307" y="789"/>
                  <a:pt x="1307" y="789"/>
                </a:cubicBezTo>
                <a:cubicBezTo>
                  <a:pt x="1361" y="689"/>
                  <a:pt x="1361" y="553"/>
                  <a:pt x="1307" y="453"/>
                </a:cubicBezTo>
                <a:cubicBezTo>
                  <a:pt x="1143" y="172"/>
                  <a:pt x="1143" y="172"/>
                  <a:pt x="1143" y="172"/>
                </a:cubicBezTo>
                <a:cubicBezTo>
                  <a:pt x="1080" y="63"/>
                  <a:pt x="971" y="0"/>
                  <a:pt x="84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0" name="Freeform 869">
            <a:extLst>
              <a:ext uri="{FF2B5EF4-FFF2-40B4-BE49-F238E27FC236}">
                <a16:creationId xmlns:a16="http://schemas.microsoft.com/office/drawing/2014/main" id="{BC127614-C0D4-3E47-8F62-EF87C7E5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864" y="9577227"/>
            <a:ext cx="1381977" cy="1261220"/>
          </a:xfrm>
          <a:custGeom>
            <a:avLst/>
            <a:gdLst>
              <a:gd name="T0" fmla="*/ 844 w 1362"/>
              <a:gd name="T1" fmla="*/ 0 h 1244"/>
              <a:gd name="T2" fmla="*/ 844 w 1362"/>
              <a:gd name="T3" fmla="*/ 0 h 1244"/>
              <a:gd name="T4" fmla="*/ 517 w 1362"/>
              <a:gd name="T5" fmla="*/ 0 h 1244"/>
              <a:gd name="T6" fmla="*/ 227 w 1362"/>
              <a:gd name="T7" fmla="*/ 172 h 1244"/>
              <a:gd name="T8" fmla="*/ 64 w 1362"/>
              <a:gd name="T9" fmla="*/ 453 h 1244"/>
              <a:gd name="T10" fmla="*/ 64 w 1362"/>
              <a:gd name="T11" fmla="*/ 798 h 1244"/>
              <a:gd name="T12" fmla="*/ 227 w 1362"/>
              <a:gd name="T13" fmla="*/ 1079 h 1244"/>
              <a:gd name="T14" fmla="*/ 517 w 1362"/>
              <a:gd name="T15" fmla="*/ 1243 h 1244"/>
              <a:gd name="T16" fmla="*/ 844 w 1362"/>
              <a:gd name="T17" fmla="*/ 1243 h 1244"/>
              <a:gd name="T18" fmla="*/ 1143 w 1362"/>
              <a:gd name="T19" fmla="*/ 1079 h 1244"/>
              <a:gd name="T20" fmla="*/ 1307 w 1362"/>
              <a:gd name="T21" fmla="*/ 798 h 1244"/>
              <a:gd name="T22" fmla="*/ 1307 w 1362"/>
              <a:gd name="T23" fmla="*/ 453 h 1244"/>
              <a:gd name="T24" fmla="*/ 1143 w 1362"/>
              <a:gd name="T25" fmla="*/ 172 h 1244"/>
              <a:gd name="T26" fmla="*/ 844 w 1362"/>
              <a:gd name="T27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1244">
                <a:moveTo>
                  <a:pt x="844" y="0"/>
                </a:moveTo>
                <a:lnTo>
                  <a:pt x="844" y="0"/>
                </a:lnTo>
                <a:cubicBezTo>
                  <a:pt x="517" y="0"/>
                  <a:pt x="517" y="0"/>
                  <a:pt x="517" y="0"/>
                </a:cubicBezTo>
                <a:cubicBezTo>
                  <a:pt x="399" y="0"/>
                  <a:pt x="290" y="63"/>
                  <a:pt x="227" y="172"/>
                </a:cubicBezTo>
                <a:cubicBezTo>
                  <a:pt x="64" y="453"/>
                  <a:pt x="64" y="453"/>
                  <a:pt x="64" y="453"/>
                </a:cubicBezTo>
                <a:cubicBezTo>
                  <a:pt x="0" y="562"/>
                  <a:pt x="0" y="689"/>
                  <a:pt x="64" y="798"/>
                </a:cubicBezTo>
                <a:cubicBezTo>
                  <a:pt x="227" y="1079"/>
                  <a:pt x="227" y="1079"/>
                  <a:pt x="227" y="1079"/>
                </a:cubicBezTo>
                <a:cubicBezTo>
                  <a:pt x="290" y="1179"/>
                  <a:pt x="399" y="1243"/>
                  <a:pt x="517" y="1243"/>
                </a:cubicBezTo>
                <a:cubicBezTo>
                  <a:pt x="844" y="1243"/>
                  <a:pt x="844" y="1243"/>
                  <a:pt x="844" y="1243"/>
                </a:cubicBezTo>
                <a:cubicBezTo>
                  <a:pt x="971" y="1243"/>
                  <a:pt x="1080" y="1179"/>
                  <a:pt x="1143" y="1079"/>
                </a:cubicBezTo>
                <a:cubicBezTo>
                  <a:pt x="1307" y="798"/>
                  <a:pt x="1307" y="798"/>
                  <a:pt x="1307" y="798"/>
                </a:cubicBezTo>
                <a:cubicBezTo>
                  <a:pt x="1361" y="689"/>
                  <a:pt x="1361" y="562"/>
                  <a:pt x="1307" y="453"/>
                </a:cubicBezTo>
                <a:cubicBezTo>
                  <a:pt x="1143" y="172"/>
                  <a:pt x="1143" y="172"/>
                  <a:pt x="1143" y="172"/>
                </a:cubicBezTo>
                <a:cubicBezTo>
                  <a:pt x="1080" y="63"/>
                  <a:pt x="971" y="0"/>
                  <a:pt x="84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1" name="Freeform 870">
            <a:extLst>
              <a:ext uri="{FF2B5EF4-FFF2-40B4-BE49-F238E27FC236}">
                <a16:creationId xmlns:a16="http://schemas.microsoft.com/office/drawing/2014/main" id="{9F71B01E-BE7F-5447-A1EA-5A4927F7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864" y="11169406"/>
            <a:ext cx="1381977" cy="1270165"/>
          </a:xfrm>
          <a:custGeom>
            <a:avLst/>
            <a:gdLst>
              <a:gd name="T0" fmla="*/ 844 w 1362"/>
              <a:gd name="T1" fmla="*/ 0 h 1253"/>
              <a:gd name="T2" fmla="*/ 844 w 1362"/>
              <a:gd name="T3" fmla="*/ 0 h 1253"/>
              <a:gd name="T4" fmla="*/ 517 w 1362"/>
              <a:gd name="T5" fmla="*/ 0 h 1253"/>
              <a:gd name="T6" fmla="*/ 227 w 1362"/>
              <a:gd name="T7" fmla="*/ 173 h 1253"/>
              <a:gd name="T8" fmla="*/ 64 w 1362"/>
              <a:gd name="T9" fmla="*/ 454 h 1253"/>
              <a:gd name="T10" fmla="*/ 64 w 1362"/>
              <a:gd name="T11" fmla="*/ 799 h 1253"/>
              <a:gd name="T12" fmla="*/ 227 w 1362"/>
              <a:gd name="T13" fmla="*/ 1080 h 1253"/>
              <a:gd name="T14" fmla="*/ 517 w 1362"/>
              <a:gd name="T15" fmla="*/ 1252 h 1253"/>
              <a:gd name="T16" fmla="*/ 844 w 1362"/>
              <a:gd name="T17" fmla="*/ 1252 h 1253"/>
              <a:gd name="T18" fmla="*/ 1143 w 1362"/>
              <a:gd name="T19" fmla="*/ 1080 h 1253"/>
              <a:gd name="T20" fmla="*/ 1307 w 1362"/>
              <a:gd name="T21" fmla="*/ 799 h 1253"/>
              <a:gd name="T22" fmla="*/ 1307 w 1362"/>
              <a:gd name="T23" fmla="*/ 454 h 1253"/>
              <a:gd name="T24" fmla="*/ 1143 w 1362"/>
              <a:gd name="T25" fmla="*/ 173 h 1253"/>
              <a:gd name="T26" fmla="*/ 844 w 1362"/>
              <a:gd name="T27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1253">
                <a:moveTo>
                  <a:pt x="844" y="0"/>
                </a:moveTo>
                <a:lnTo>
                  <a:pt x="844" y="0"/>
                </a:lnTo>
                <a:cubicBezTo>
                  <a:pt x="517" y="0"/>
                  <a:pt x="517" y="0"/>
                  <a:pt x="517" y="0"/>
                </a:cubicBezTo>
                <a:cubicBezTo>
                  <a:pt x="399" y="0"/>
                  <a:pt x="290" y="73"/>
                  <a:pt x="227" y="173"/>
                </a:cubicBezTo>
                <a:cubicBezTo>
                  <a:pt x="64" y="454"/>
                  <a:pt x="64" y="454"/>
                  <a:pt x="64" y="454"/>
                </a:cubicBezTo>
                <a:cubicBezTo>
                  <a:pt x="0" y="563"/>
                  <a:pt x="0" y="690"/>
                  <a:pt x="64" y="799"/>
                </a:cubicBezTo>
                <a:cubicBezTo>
                  <a:pt x="227" y="1080"/>
                  <a:pt x="227" y="1080"/>
                  <a:pt x="227" y="1080"/>
                </a:cubicBezTo>
                <a:cubicBezTo>
                  <a:pt x="290" y="1180"/>
                  <a:pt x="399" y="1252"/>
                  <a:pt x="517" y="1252"/>
                </a:cubicBezTo>
                <a:cubicBezTo>
                  <a:pt x="844" y="1252"/>
                  <a:pt x="844" y="1252"/>
                  <a:pt x="844" y="1252"/>
                </a:cubicBezTo>
                <a:cubicBezTo>
                  <a:pt x="971" y="1252"/>
                  <a:pt x="1080" y="1180"/>
                  <a:pt x="1143" y="1080"/>
                </a:cubicBezTo>
                <a:cubicBezTo>
                  <a:pt x="1307" y="799"/>
                  <a:pt x="1307" y="799"/>
                  <a:pt x="1307" y="799"/>
                </a:cubicBezTo>
                <a:cubicBezTo>
                  <a:pt x="1361" y="690"/>
                  <a:pt x="1361" y="563"/>
                  <a:pt x="1307" y="454"/>
                </a:cubicBezTo>
                <a:cubicBezTo>
                  <a:pt x="1143" y="173"/>
                  <a:pt x="1143" y="173"/>
                  <a:pt x="1143" y="173"/>
                </a:cubicBezTo>
                <a:cubicBezTo>
                  <a:pt x="1080" y="73"/>
                  <a:pt x="971" y="0"/>
                  <a:pt x="84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5" name="Freeform 873">
            <a:extLst>
              <a:ext uri="{FF2B5EF4-FFF2-40B4-BE49-F238E27FC236}">
                <a16:creationId xmlns:a16="http://schemas.microsoft.com/office/drawing/2014/main" id="{7FD447CD-33A5-614C-A181-2A3C95C8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328" y="6625435"/>
            <a:ext cx="442770" cy="782671"/>
          </a:xfrm>
          <a:custGeom>
            <a:avLst/>
            <a:gdLst>
              <a:gd name="T0" fmla="*/ 363 w 437"/>
              <a:gd name="T1" fmla="*/ 770 h 771"/>
              <a:gd name="T2" fmla="*/ 363 w 437"/>
              <a:gd name="T3" fmla="*/ 770 h 771"/>
              <a:gd name="T4" fmla="*/ 73 w 437"/>
              <a:gd name="T5" fmla="*/ 770 h 771"/>
              <a:gd name="T6" fmla="*/ 0 w 437"/>
              <a:gd name="T7" fmla="*/ 698 h 771"/>
              <a:gd name="T8" fmla="*/ 0 w 437"/>
              <a:gd name="T9" fmla="*/ 64 h 771"/>
              <a:gd name="T10" fmla="*/ 73 w 437"/>
              <a:gd name="T11" fmla="*/ 0 h 771"/>
              <a:gd name="T12" fmla="*/ 363 w 437"/>
              <a:gd name="T13" fmla="*/ 0 h 771"/>
              <a:gd name="T14" fmla="*/ 436 w 437"/>
              <a:gd name="T15" fmla="*/ 64 h 771"/>
              <a:gd name="T16" fmla="*/ 436 w 437"/>
              <a:gd name="T17" fmla="*/ 244 h 771"/>
              <a:gd name="T18" fmla="*/ 418 w 437"/>
              <a:gd name="T19" fmla="*/ 253 h 771"/>
              <a:gd name="T20" fmla="*/ 409 w 437"/>
              <a:gd name="T21" fmla="*/ 244 h 771"/>
              <a:gd name="T22" fmla="*/ 409 w 437"/>
              <a:gd name="T23" fmla="*/ 64 h 771"/>
              <a:gd name="T24" fmla="*/ 363 w 437"/>
              <a:gd name="T25" fmla="*/ 27 h 771"/>
              <a:gd name="T26" fmla="*/ 73 w 437"/>
              <a:gd name="T27" fmla="*/ 27 h 771"/>
              <a:gd name="T28" fmla="*/ 28 w 437"/>
              <a:gd name="T29" fmla="*/ 64 h 771"/>
              <a:gd name="T30" fmla="*/ 28 w 437"/>
              <a:gd name="T31" fmla="*/ 698 h 771"/>
              <a:gd name="T32" fmla="*/ 73 w 437"/>
              <a:gd name="T33" fmla="*/ 743 h 771"/>
              <a:gd name="T34" fmla="*/ 363 w 437"/>
              <a:gd name="T35" fmla="*/ 743 h 771"/>
              <a:gd name="T36" fmla="*/ 409 w 437"/>
              <a:gd name="T37" fmla="*/ 698 h 771"/>
              <a:gd name="T38" fmla="*/ 409 w 437"/>
              <a:gd name="T39" fmla="*/ 525 h 771"/>
              <a:gd name="T40" fmla="*/ 418 w 437"/>
              <a:gd name="T41" fmla="*/ 507 h 771"/>
              <a:gd name="T42" fmla="*/ 436 w 437"/>
              <a:gd name="T43" fmla="*/ 525 h 771"/>
              <a:gd name="T44" fmla="*/ 436 w 437"/>
              <a:gd name="T45" fmla="*/ 698 h 771"/>
              <a:gd name="T46" fmla="*/ 363 w 437"/>
              <a:gd name="T47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7" h="771">
                <a:moveTo>
                  <a:pt x="363" y="770"/>
                </a:moveTo>
                <a:lnTo>
                  <a:pt x="363" y="770"/>
                </a:lnTo>
                <a:cubicBezTo>
                  <a:pt x="73" y="770"/>
                  <a:pt x="73" y="770"/>
                  <a:pt x="73" y="770"/>
                </a:cubicBezTo>
                <a:cubicBezTo>
                  <a:pt x="37" y="770"/>
                  <a:pt x="0" y="734"/>
                  <a:pt x="0" y="69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7"/>
                  <a:pt x="37" y="0"/>
                  <a:pt x="7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400" y="0"/>
                  <a:pt x="436" y="27"/>
                  <a:pt x="436" y="64"/>
                </a:cubicBezTo>
                <a:cubicBezTo>
                  <a:pt x="436" y="244"/>
                  <a:pt x="436" y="244"/>
                  <a:pt x="436" y="244"/>
                </a:cubicBezTo>
                <a:cubicBezTo>
                  <a:pt x="436" y="253"/>
                  <a:pt x="427" y="253"/>
                  <a:pt x="418" y="253"/>
                </a:cubicBezTo>
                <a:cubicBezTo>
                  <a:pt x="409" y="253"/>
                  <a:pt x="409" y="253"/>
                  <a:pt x="409" y="244"/>
                </a:cubicBezTo>
                <a:cubicBezTo>
                  <a:pt x="409" y="64"/>
                  <a:pt x="409" y="64"/>
                  <a:pt x="409" y="64"/>
                </a:cubicBezTo>
                <a:cubicBezTo>
                  <a:pt x="409" y="45"/>
                  <a:pt x="391" y="27"/>
                  <a:pt x="363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46" y="27"/>
                  <a:pt x="28" y="45"/>
                  <a:pt x="28" y="64"/>
                </a:cubicBezTo>
                <a:cubicBezTo>
                  <a:pt x="28" y="698"/>
                  <a:pt x="28" y="698"/>
                  <a:pt x="28" y="698"/>
                </a:cubicBezTo>
                <a:cubicBezTo>
                  <a:pt x="28" y="725"/>
                  <a:pt x="46" y="743"/>
                  <a:pt x="73" y="743"/>
                </a:cubicBezTo>
                <a:cubicBezTo>
                  <a:pt x="363" y="743"/>
                  <a:pt x="363" y="743"/>
                  <a:pt x="363" y="743"/>
                </a:cubicBezTo>
                <a:cubicBezTo>
                  <a:pt x="391" y="743"/>
                  <a:pt x="409" y="725"/>
                  <a:pt x="409" y="698"/>
                </a:cubicBezTo>
                <a:cubicBezTo>
                  <a:pt x="409" y="525"/>
                  <a:pt x="409" y="525"/>
                  <a:pt x="409" y="525"/>
                </a:cubicBezTo>
                <a:cubicBezTo>
                  <a:pt x="409" y="516"/>
                  <a:pt x="409" y="507"/>
                  <a:pt x="418" y="507"/>
                </a:cubicBezTo>
                <a:cubicBezTo>
                  <a:pt x="427" y="507"/>
                  <a:pt x="436" y="516"/>
                  <a:pt x="436" y="525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734"/>
                  <a:pt x="400" y="770"/>
                  <a:pt x="363" y="7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6" name="Freeform 874">
            <a:extLst>
              <a:ext uri="{FF2B5EF4-FFF2-40B4-BE49-F238E27FC236}">
                <a16:creationId xmlns:a16="http://schemas.microsoft.com/office/drawing/2014/main" id="{519F8702-7DE4-EB40-8398-C6769F80F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588" y="7256044"/>
            <a:ext cx="35779" cy="35779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7" name="Freeform 875">
            <a:extLst>
              <a:ext uri="{FF2B5EF4-FFF2-40B4-BE49-F238E27FC236}">
                <a16:creationId xmlns:a16="http://schemas.microsoft.com/office/drawing/2014/main" id="{C0B3D87D-0472-FE41-8B00-BBD21E70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864" y="6705938"/>
            <a:ext cx="129699" cy="26834"/>
          </a:xfrm>
          <a:custGeom>
            <a:avLst/>
            <a:gdLst>
              <a:gd name="T0" fmla="*/ 109 w 128"/>
              <a:gd name="T1" fmla="*/ 27 h 28"/>
              <a:gd name="T2" fmla="*/ 109 w 128"/>
              <a:gd name="T3" fmla="*/ 27 h 28"/>
              <a:gd name="T4" fmla="*/ 18 w 128"/>
              <a:gd name="T5" fmla="*/ 27 h 28"/>
              <a:gd name="T6" fmla="*/ 0 w 128"/>
              <a:gd name="T7" fmla="*/ 18 h 28"/>
              <a:gd name="T8" fmla="*/ 18 w 128"/>
              <a:gd name="T9" fmla="*/ 0 h 28"/>
              <a:gd name="T10" fmla="*/ 109 w 128"/>
              <a:gd name="T11" fmla="*/ 0 h 28"/>
              <a:gd name="T12" fmla="*/ 127 w 128"/>
              <a:gd name="T13" fmla="*/ 18 h 28"/>
              <a:gd name="T14" fmla="*/ 109 w 1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28">
                <a:moveTo>
                  <a:pt x="109" y="27"/>
                </a:moveTo>
                <a:lnTo>
                  <a:pt x="10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18"/>
                  <a:pt x="118" y="27"/>
                  <a:pt x="10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8" name="Freeform 876">
            <a:extLst>
              <a:ext uri="{FF2B5EF4-FFF2-40B4-BE49-F238E27FC236}">
                <a16:creationId xmlns:a16="http://schemas.microsoft.com/office/drawing/2014/main" id="{71C30301-502D-3A4A-AD60-FB172DA7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864" y="6799858"/>
            <a:ext cx="84974" cy="424881"/>
          </a:xfrm>
          <a:custGeom>
            <a:avLst/>
            <a:gdLst>
              <a:gd name="T0" fmla="*/ 45 w 82"/>
              <a:gd name="T1" fmla="*/ 416 h 417"/>
              <a:gd name="T2" fmla="*/ 45 w 82"/>
              <a:gd name="T3" fmla="*/ 416 h 417"/>
              <a:gd name="T4" fmla="*/ 0 w 82"/>
              <a:gd name="T5" fmla="*/ 379 h 417"/>
              <a:gd name="T6" fmla="*/ 0 w 82"/>
              <a:gd name="T7" fmla="*/ 45 h 417"/>
              <a:gd name="T8" fmla="*/ 45 w 82"/>
              <a:gd name="T9" fmla="*/ 0 h 417"/>
              <a:gd name="T10" fmla="*/ 81 w 82"/>
              <a:gd name="T11" fmla="*/ 45 h 417"/>
              <a:gd name="T12" fmla="*/ 81 w 82"/>
              <a:gd name="T13" fmla="*/ 98 h 417"/>
              <a:gd name="T14" fmla="*/ 72 w 82"/>
              <a:gd name="T15" fmla="*/ 107 h 417"/>
              <a:gd name="T16" fmla="*/ 63 w 82"/>
              <a:gd name="T17" fmla="*/ 98 h 417"/>
              <a:gd name="T18" fmla="*/ 63 w 82"/>
              <a:gd name="T19" fmla="*/ 45 h 417"/>
              <a:gd name="T20" fmla="*/ 45 w 82"/>
              <a:gd name="T21" fmla="*/ 27 h 417"/>
              <a:gd name="T22" fmla="*/ 27 w 82"/>
              <a:gd name="T23" fmla="*/ 45 h 417"/>
              <a:gd name="T24" fmla="*/ 27 w 82"/>
              <a:gd name="T25" fmla="*/ 379 h 417"/>
              <a:gd name="T26" fmla="*/ 45 w 82"/>
              <a:gd name="T27" fmla="*/ 398 h 417"/>
              <a:gd name="T28" fmla="*/ 63 w 82"/>
              <a:gd name="T29" fmla="*/ 379 h 417"/>
              <a:gd name="T30" fmla="*/ 63 w 82"/>
              <a:gd name="T31" fmla="*/ 325 h 417"/>
              <a:gd name="T32" fmla="*/ 72 w 82"/>
              <a:gd name="T33" fmla="*/ 316 h 417"/>
              <a:gd name="T34" fmla="*/ 81 w 82"/>
              <a:gd name="T35" fmla="*/ 325 h 417"/>
              <a:gd name="T36" fmla="*/ 81 w 82"/>
              <a:gd name="T37" fmla="*/ 379 h 417"/>
              <a:gd name="T38" fmla="*/ 45 w 82"/>
              <a:gd name="T3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417">
                <a:moveTo>
                  <a:pt x="45" y="416"/>
                </a:moveTo>
                <a:lnTo>
                  <a:pt x="45" y="416"/>
                </a:lnTo>
                <a:cubicBezTo>
                  <a:pt x="18" y="416"/>
                  <a:pt x="0" y="398"/>
                  <a:pt x="0" y="379"/>
                </a:cubicBezTo>
                <a:cubicBezTo>
                  <a:pt x="0" y="44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98"/>
                  <a:pt x="81" y="98"/>
                  <a:pt x="81" y="98"/>
                </a:cubicBezTo>
                <a:lnTo>
                  <a:pt x="72" y="107"/>
                </a:lnTo>
                <a:cubicBezTo>
                  <a:pt x="63" y="107"/>
                  <a:pt x="63" y="98"/>
                  <a:pt x="63" y="98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36"/>
                  <a:pt x="54" y="27"/>
                  <a:pt x="45" y="27"/>
                </a:cubicBezTo>
                <a:cubicBezTo>
                  <a:pt x="36" y="27"/>
                  <a:pt x="27" y="36"/>
                  <a:pt x="27" y="45"/>
                </a:cubicBezTo>
                <a:cubicBezTo>
                  <a:pt x="27" y="379"/>
                  <a:pt x="27" y="379"/>
                  <a:pt x="27" y="379"/>
                </a:cubicBezTo>
                <a:cubicBezTo>
                  <a:pt x="27" y="388"/>
                  <a:pt x="36" y="398"/>
                  <a:pt x="45" y="398"/>
                </a:cubicBezTo>
                <a:cubicBezTo>
                  <a:pt x="54" y="398"/>
                  <a:pt x="63" y="388"/>
                  <a:pt x="63" y="379"/>
                </a:cubicBezTo>
                <a:cubicBezTo>
                  <a:pt x="63" y="325"/>
                  <a:pt x="63" y="325"/>
                  <a:pt x="63" y="325"/>
                </a:cubicBezTo>
                <a:cubicBezTo>
                  <a:pt x="63" y="316"/>
                  <a:pt x="63" y="316"/>
                  <a:pt x="72" y="316"/>
                </a:cubicBezTo>
                <a:cubicBezTo>
                  <a:pt x="72" y="316"/>
                  <a:pt x="81" y="316"/>
                  <a:pt x="81" y="325"/>
                </a:cubicBezTo>
                <a:cubicBezTo>
                  <a:pt x="81" y="379"/>
                  <a:pt x="81" y="379"/>
                  <a:pt x="81" y="379"/>
                </a:cubicBezTo>
                <a:cubicBezTo>
                  <a:pt x="81" y="398"/>
                  <a:pt x="63" y="416"/>
                  <a:pt x="45" y="4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9" name="Freeform 877">
            <a:extLst>
              <a:ext uri="{FF2B5EF4-FFF2-40B4-BE49-F238E27FC236}">
                <a16:creationId xmlns:a16="http://schemas.microsoft.com/office/drawing/2014/main" id="{67D56A06-FF3B-FA42-A87A-7D88FB84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643" y="6889306"/>
            <a:ext cx="286234" cy="250455"/>
          </a:xfrm>
          <a:custGeom>
            <a:avLst/>
            <a:gdLst>
              <a:gd name="T0" fmla="*/ 263 w 282"/>
              <a:gd name="T1" fmla="*/ 245 h 246"/>
              <a:gd name="T2" fmla="*/ 263 w 282"/>
              <a:gd name="T3" fmla="*/ 245 h 246"/>
              <a:gd name="T4" fmla="*/ 9 w 282"/>
              <a:gd name="T5" fmla="*/ 245 h 246"/>
              <a:gd name="T6" fmla="*/ 0 w 282"/>
              <a:gd name="T7" fmla="*/ 236 h 246"/>
              <a:gd name="T8" fmla="*/ 9 w 282"/>
              <a:gd name="T9" fmla="*/ 218 h 246"/>
              <a:gd name="T10" fmla="*/ 263 w 282"/>
              <a:gd name="T11" fmla="*/ 218 h 246"/>
              <a:gd name="T12" fmla="*/ 263 w 282"/>
              <a:gd name="T13" fmla="*/ 18 h 246"/>
              <a:gd name="T14" fmla="*/ 9 w 282"/>
              <a:gd name="T15" fmla="*/ 18 h 246"/>
              <a:gd name="T16" fmla="*/ 0 w 282"/>
              <a:gd name="T17" fmla="*/ 9 h 246"/>
              <a:gd name="T18" fmla="*/ 9 w 282"/>
              <a:gd name="T19" fmla="*/ 0 h 246"/>
              <a:gd name="T20" fmla="*/ 263 w 282"/>
              <a:gd name="T21" fmla="*/ 0 h 246"/>
              <a:gd name="T22" fmla="*/ 281 w 282"/>
              <a:gd name="T23" fmla="*/ 9 h 246"/>
              <a:gd name="T24" fmla="*/ 281 w 282"/>
              <a:gd name="T25" fmla="*/ 227 h 246"/>
              <a:gd name="T26" fmla="*/ 263 w 282"/>
              <a:gd name="T27" fmla="*/ 245 h 246"/>
              <a:gd name="T28" fmla="*/ 263 w 282"/>
              <a:gd name="T29" fmla="*/ 18 h 246"/>
              <a:gd name="T30" fmla="*/ 263 w 282"/>
              <a:gd name="T31" fmla="*/ 1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2" h="246">
                <a:moveTo>
                  <a:pt x="263" y="245"/>
                </a:moveTo>
                <a:lnTo>
                  <a:pt x="263" y="245"/>
                </a:lnTo>
                <a:cubicBezTo>
                  <a:pt x="9" y="245"/>
                  <a:pt x="9" y="245"/>
                  <a:pt x="9" y="245"/>
                </a:cubicBezTo>
                <a:lnTo>
                  <a:pt x="0" y="236"/>
                </a:lnTo>
                <a:cubicBezTo>
                  <a:pt x="0" y="227"/>
                  <a:pt x="9" y="218"/>
                  <a:pt x="9" y="218"/>
                </a:cubicBezTo>
                <a:cubicBezTo>
                  <a:pt x="263" y="218"/>
                  <a:pt x="263" y="218"/>
                  <a:pt x="263" y="218"/>
                </a:cubicBezTo>
                <a:cubicBezTo>
                  <a:pt x="263" y="18"/>
                  <a:pt x="263" y="18"/>
                  <a:pt x="263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81" y="0"/>
                  <a:pt x="281" y="0"/>
                  <a:pt x="281" y="9"/>
                </a:cubicBezTo>
                <a:cubicBezTo>
                  <a:pt x="281" y="227"/>
                  <a:pt x="281" y="227"/>
                  <a:pt x="281" y="227"/>
                </a:cubicBezTo>
                <a:cubicBezTo>
                  <a:pt x="281" y="236"/>
                  <a:pt x="281" y="245"/>
                  <a:pt x="263" y="245"/>
                </a:cubicBezTo>
                <a:close/>
                <a:moveTo>
                  <a:pt x="263" y="18"/>
                </a:moveTo>
                <a:lnTo>
                  <a:pt x="26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0" name="Freeform 878">
            <a:extLst>
              <a:ext uri="{FF2B5EF4-FFF2-40B4-BE49-F238E27FC236}">
                <a16:creationId xmlns:a16="http://schemas.microsoft.com/office/drawing/2014/main" id="{D744BB37-56C8-C24B-9E2D-ABB729C3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643" y="6965338"/>
            <a:ext cx="102864" cy="102864"/>
          </a:xfrm>
          <a:custGeom>
            <a:avLst/>
            <a:gdLst>
              <a:gd name="T0" fmla="*/ 45 w 101"/>
              <a:gd name="T1" fmla="*/ 18 h 101"/>
              <a:gd name="T2" fmla="*/ 45 w 101"/>
              <a:gd name="T3" fmla="*/ 18 h 101"/>
              <a:gd name="T4" fmla="*/ 73 w 101"/>
              <a:gd name="T5" fmla="*/ 45 h 101"/>
              <a:gd name="T6" fmla="*/ 45 w 101"/>
              <a:gd name="T7" fmla="*/ 72 h 101"/>
              <a:gd name="T8" fmla="*/ 18 w 101"/>
              <a:gd name="T9" fmla="*/ 45 h 101"/>
              <a:gd name="T10" fmla="*/ 45 w 101"/>
              <a:gd name="T11" fmla="*/ 18 h 101"/>
              <a:gd name="T12" fmla="*/ 45 w 101"/>
              <a:gd name="T13" fmla="*/ 0 h 101"/>
              <a:gd name="T14" fmla="*/ 45 w 101"/>
              <a:gd name="T15" fmla="*/ 0 h 101"/>
              <a:gd name="T16" fmla="*/ 0 w 101"/>
              <a:gd name="T17" fmla="*/ 45 h 101"/>
              <a:gd name="T18" fmla="*/ 45 w 101"/>
              <a:gd name="T19" fmla="*/ 100 h 101"/>
              <a:gd name="T20" fmla="*/ 100 w 101"/>
              <a:gd name="T21" fmla="*/ 45 h 101"/>
              <a:gd name="T22" fmla="*/ 45 w 101"/>
              <a:gd name="T23" fmla="*/ 0 h 101"/>
              <a:gd name="T24" fmla="*/ 45 w 101"/>
              <a:gd name="T25" fmla="*/ 1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5" y="18"/>
                </a:moveTo>
                <a:lnTo>
                  <a:pt x="45" y="18"/>
                </a:lnTo>
                <a:cubicBezTo>
                  <a:pt x="64" y="18"/>
                  <a:pt x="73" y="27"/>
                  <a:pt x="73" y="45"/>
                </a:cubicBezTo>
                <a:cubicBezTo>
                  <a:pt x="73" y="63"/>
                  <a:pt x="64" y="72"/>
                  <a:pt x="45" y="72"/>
                </a:cubicBezTo>
                <a:cubicBezTo>
                  <a:pt x="36" y="72"/>
                  <a:pt x="18" y="63"/>
                  <a:pt x="18" y="45"/>
                </a:cubicBezTo>
                <a:cubicBezTo>
                  <a:pt x="18" y="27"/>
                  <a:pt x="36" y="18"/>
                  <a:pt x="45" y="18"/>
                </a:cubicBezTo>
                <a:lnTo>
                  <a:pt x="45" y="0"/>
                </a:ln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100"/>
                  <a:pt x="45" y="100"/>
                </a:cubicBezTo>
                <a:cubicBezTo>
                  <a:pt x="73" y="100"/>
                  <a:pt x="100" y="72"/>
                  <a:pt x="100" y="45"/>
                </a:cubicBezTo>
                <a:cubicBezTo>
                  <a:pt x="100" y="18"/>
                  <a:pt x="73" y="0"/>
                  <a:pt x="45" y="0"/>
                </a:cubicBezTo>
                <a:lnTo>
                  <a:pt x="45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1" name="Freeform 879">
            <a:extLst>
              <a:ext uri="{FF2B5EF4-FFF2-40B4-BE49-F238E27FC236}">
                <a16:creationId xmlns:a16="http://schemas.microsoft.com/office/drawing/2014/main" id="{0EA46328-43E3-9B44-9E9A-23A35F6E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643" y="6925085"/>
            <a:ext cx="241510" cy="165481"/>
          </a:xfrm>
          <a:custGeom>
            <a:avLst/>
            <a:gdLst>
              <a:gd name="T0" fmla="*/ 209 w 237"/>
              <a:gd name="T1" fmla="*/ 164 h 165"/>
              <a:gd name="T2" fmla="*/ 209 w 237"/>
              <a:gd name="T3" fmla="*/ 164 h 165"/>
              <a:gd name="T4" fmla="*/ 9 w 237"/>
              <a:gd name="T5" fmla="*/ 164 h 165"/>
              <a:gd name="T6" fmla="*/ 0 w 237"/>
              <a:gd name="T7" fmla="*/ 155 h 165"/>
              <a:gd name="T8" fmla="*/ 9 w 237"/>
              <a:gd name="T9" fmla="*/ 146 h 165"/>
              <a:gd name="T10" fmla="*/ 200 w 237"/>
              <a:gd name="T11" fmla="*/ 146 h 165"/>
              <a:gd name="T12" fmla="*/ 218 w 237"/>
              <a:gd name="T13" fmla="*/ 128 h 165"/>
              <a:gd name="T14" fmla="*/ 218 w 237"/>
              <a:gd name="T15" fmla="*/ 46 h 165"/>
              <a:gd name="T16" fmla="*/ 200 w 237"/>
              <a:gd name="T17" fmla="*/ 28 h 165"/>
              <a:gd name="T18" fmla="*/ 9 w 237"/>
              <a:gd name="T19" fmla="*/ 28 h 165"/>
              <a:gd name="T20" fmla="*/ 0 w 237"/>
              <a:gd name="T21" fmla="*/ 9 h 165"/>
              <a:gd name="T22" fmla="*/ 9 w 237"/>
              <a:gd name="T23" fmla="*/ 0 h 165"/>
              <a:gd name="T24" fmla="*/ 209 w 237"/>
              <a:gd name="T25" fmla="*/ 0 h 165"/>
              <a:gd name="T26" fmla="*/ 218 w 237"/>
              <a:gd name="T27" fmla="*/ 9 h 165"/>
              <a:gd name="T28" fmla="*/ 227 w 237"/>
              <a:gd name="T29" fmla="*/ 28 h 165"/>
              <a:gd name="T30" fmla="*/ 236 w 237"/>
              <a:gd name="T31" fmla="*/ 37 h 165"/>
              <a:gd name="T32" fmla="*/ 236 w 237"/>
              <a:gd name="T33" fmla="*/ 137 h 165"/>
              <a:gd name="T34" fmla="*/ 227 w 237"/>
              <a:gd name="T35" fmla="*/ 146 h 165"/>
              <a:gd name="T36" fmla="*/ 218 w 237"/>
              <a:gd name="T37" fmla="*/ 155 h 165"/>
              <a:gd name="T38" fmla="*/ 209 w 237"/>
              <a:gd name="T3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7" h="165">
                <a:moveTo>
                  <a:pt x="209" y="164"/>
                </a:moveTo>
                <a:lnTo>
                  <a:pt x="209" y="164"/>
                </a:lnTo>
                <a:cubicBezTo>
                  <a:pt x="9" y="164"/>
                  <a:pt x="9" y="164"/>
                  <a:pt x="9" y="164"/>
                </a:cubicBezTo>
                <a:cubicBezTo>
                  <a:pt x="0" y="164"/>
                  <a:pt x="0" y="164"/>
                  <a:pt x="0" y="155"/>
                </a:cubicBezTo>
                <a:cubicBezTo>
                  <a:pt x="0" y="146"/>
                  <a:pt x="0" y="146"/>
                  <a:pt x="9" y="146"/>
                </a:cubicBezTo>
                <a:cubicBezTo>
                  <a:pt x="200" y="146"/>
                  <a:pt x="200" y="146"/>
                  <a:pt x="200" y="146"/>
                </a:cubicBezTo>
                <a:cubicBezTo>
                  <a:pt x="200" y="137"/>
                  <a:pt x="209" y="128"/>
                  <a:pt x="218" y="128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09" y="37"/>
                  <a:pt x="200" y="37"/>
                  <a:pt x="200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8" y="0"/>
                  <a:pt x="218" y="9"/>
                  <a:pt x="218" y="9"/>
                </a:cubicBezTo>
                <a:cubicBezTo>
                  <a:pt x="218" y="19"/>
                  <a:pt x="227" y="28"/>
                  <a:pt x="227" y="28"/>
                </a:cubicBezTo>
                <a:cubicBezTo>
                  <a:pt x="236" y="28"/>
                  <a:pt x="236" y="28"/>
                  <a:pt x="236" y="37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236" y="137"/>
                  <a:pt x="236" y="146"/>
                  <a:pt x="227" y="146"/>
                </a:cubicBezTo>
                <a:cubicBezTo>
                  <a:pt x="227" y="146"/>
                  <a:pt x="218" y="146"/>
                  <a:pt x="218" y="155"/>
                </a:cubicBezTo>
                <a:cubicBezTo>
                  <a:pt x="218" y="164"/>
                  <a:pt x="218" y="164"/>
                  <a:pt x="209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2" name="Freeform 880">
            <a:extLst>
              <a:ext uri="{FF2B5EF4-FFF2-40B4-BE49-F238E27FC236}">
                <a16:creationId xmlns:a16="http://schemas.microsoft.com/office/drawing/2014/main" id="{C03ED195-6E95-3740-9BA0-68CEAC41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702" y="3423188"/>
            <a:ext cx="442767" cy="782671"/>
          </a:xfrm>
          <a:custGeom>
            <a:avLst/>
            <a:gdLst>
              <a:gd name="T0" fmla="*/ 363 w 436"/>
              <a:gd name="T1" fmla="*/ 771 h 772"/>
              <a:gd name="T2" fmla="*/ 363 w 436"/>
              <a:gd name="T3" fmla="*/ 771 h 772"/>
              <a:gd name="T4" fmla="*/ 72 w 436"/>
              <a:gd name="T5" fmla="*/ 771 h 772"/>
              <a:gd name="T6" fmla="*/ 0 w 436"/>
              <a:gd name="T7" fmla="*/ 698 h 772"/>
              <a:gd name="T8" fmla="*/ 0 w 436"/>
              <a:gd name="T9" fmla="*/ 63 h 772"/>
              <a:gd name="T10" fmla="*/ 72 w 436"/>
              <a:gd name="T11" fmla="*/ 0 h 772"/>
              <a:gd name="T12" fmla="*/ 363 w 436"/>
              <a:gd name="T13" fmla="*/ 0 h 772"/>
              <a:gd name="T14" fmla="*/ 435 w 436"/>
              <a:gd name="T15" fmla="*/ 63 h 772"/>
              <a:gd name="T16" fmla="*/ 435 w 436"/>
              <a:gd name="T17" fmla="*/ 698 h 772"/>
              <a:gd name="T18" fmla="*/ 363 w 436"/>
              <a:gd name="T19" fmla="*/ 771 h 772"/>
              <a:gd name="T20" fmla="*/ 72 w 436"/>
              <a:gd name="T21" fmla="*/ 27 h 772"/>
              <a:gd name="T22" fmla="*/ 72 w 436"/>
              <a:gd name="T23" fmla="*/ 27 h 772"/>
              <a:gd name="T24" fmla="*/ 27 w 436"/>
              <a:gd name="T25" fmla="*/ 63 h 772"/>
              <a:gd name="T26" fmla="*/ 27 w 436"/>
              <a:gd name="T27" fmla="*/ 698 h 772"/>
              <a:gd name="T28" fmla="*/ 72 w 436"/>
              <a:gd name="T29" fmla="*/ 743 h 772"/>
              <a:gd name="T30" fmla="*/ 363 w 436"/>
              <a:gd name="T31" fmla="*/ 743 h 772"/>
              <a:gd name="T32" fmla="*/ 408 w 436"/>
              <a:gd name="T33" fmla="*/ 698 h 772"/>
              <a:gd name="T34" fmla="*/ 408 w 436"/>
              <a:gd name="T35" fmla="*/ 63 h 772"/>
              <a:gd name="T36" fmla="*/ 363 w 436"/>
              <a:gd name="T37" fmla="*/ 27 h 772"/>
              <a:gd name="T38" fmla="*/ 72 w 436"/>
              <a:gd name="T39" fmla="*/ 27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6" h="772">
                <a:moveTo>
                  <a:pt x="363" y="771"/>
                </a:moveTo>
                <a:lnTo>
                  <a:pt x="363" y="771"/>
                </a:lnTo>
                <a:cubicBezTo>
                  <a:pt x="72" y="771"/>
                  <a:pt x="72" y="771"/>
                  <a:pt x="72" y="771"/>
                </a:cubicBezTo>
                <a:cubicBezTo>
                  <a:pt x="36" y="771"/>
                  <a:pt x="0" y="734"/>
                  <a:pt x="0" y="6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99" y="0"/>
                  <a:pt x="435" y="27"/>
                  <a:pt x="435" y="63"/>
                </a:cubicBezTo>
                <a:cubicBezTo>
                  <a:pt x="435" y="698"/>
                  <a:pt x="435" y="698"/>
                  <a:pt x="435" y="698"/>
                </a:cubicBezTo>
                <a:cubicBezTo>
                  <a:pt x="435" y="734"/>
                  <a:pt x="399" y="771"/>
                  <a:pt x="363" y="771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45" y="27"/>
                  <a:pt x="27" y="45"/>
                  <a:pt x="27" y="63"/>
                </a:cubicBezTo>
                <a:cubicBezTo>
                  <a:pt x="27" y="698"/>
                  <a:pt x="27" y="698"/>
                  <a:pt x="27" y="698"/>
                </a:cubicBezTo>
                <a:cubicBezTo>
                  <a:pt x="27" y="725"/>
                  <a:pt x="45" y="743"/>
                  <a:pt x="72" y="743"/>
                </a:cubicBezTo>
                <a:cubicBezTo>
                  <a:pt x="363" y="743"/>
                  <a:pt x="363" y="743"/>
                  <a:pt x="363" y="743"/>
                </a:cubicBezTo>
                <a:cubicBezTo>
                  <a:pt x="390" y="743"/>
                  <a:pt x="408" y="725"/>
                  <a:pt x="408" y="698"/>
                </a:cubicBezTo>
                <a:cubicBezTo>
                  <a:pt x="408" y="63"/>
                  <a:pt x="408" y="63"/>
                  <a:pt x="408" y="63"/>
                </a:cubicBezTo>
                <a:cubicBezTo>
                  <a:pt x="408" y="45"/>
                  <a:pt x="390" y="27"/>
                  <a:pt x="363" y="27"/>
                </a:cubicBezTo>
                <a:lnTo>
                  <a:pt x="7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3" name="Freeform 881">
            <a:extLst>
              <a:ext uri="{FF2B5EF4-FFF2-40B4-BE49-F238E27FC236}">
                <a16:creationId xmlns:a16="http://schemas.microsoft.com/office/drawing/2014/main" id="{2EC08FB5-05A2-2146-968B-00D2E94A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959" y="4058270"/>
            <a:ext cx="40253" cy="35779"/>
          </a:xfrm>
          <a:custGeom>
            <a:avLst/>
            <a:gdLst>
              <a:gd name="T0" fmla="*/ 19 w 38"/>
              <a:gd name="T1" fmla="*/ 36 h 37"/>
              <a:gd name="T2" fmla="*/ 19 w 38"/>
              <a:gd name="T3" fmla="*/ 36 h 37"/>
              <a:gd name="T4" fmla="*/ 0 w 38"/>
              <a:gd name="T5" fmla="*/ 18 h 37"/>
              <a:gd name="T6" fmla="*/ 19 w 38"/>
              <a:gd name="T7" fmla="*/ 0 h 37"/>
              <a:gd name="T8" fmla="*/ 37 w 38"/>
              <a:gd name="T9" fmla="*/ 18 h 37"/>
              <a:gd name="T10" fmla="*/ 19 w 38"/>
              <a:gd name="T11" fmla="*/ 36 h 37"/>
              <a:gd name="T12" fmla="*/ 19 w 38"/>
              <a:gd name="T13" fmla="*/ 9 h 37"/>
              <a:gd name="T14" fmla="*/ 19 w 38"/>
              <a:gd name="T15" fmla="*/ 9 h 37"/>
              <a:gd name="T16" fmla="*/ 10 w 38"/>
              <a:gd name="T17" fmla="*/ 18 h 37"/>
              <a:gd name="T18" fmla="*/ 19 w 38"/>
              <a:gd name="T19" fmla="*/ 36 h 37"/>
              <a:gd name="T20" fmla="*/ 28 w 38"/>
              <a:gd name="T21" fmla="*/ 18 h 37"/>
              <a:gd name="T22" fmla="*/ 19 w 38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36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36"/>
                  <a:pt x="28" y="36"/>
                  <a:pt x="19" y="36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18"/>
                  <a:pt x="10" y="18"/>
                </a:cubicBezTo>
                <a:cubicBezTo>
                  <a:pt x="10" y="27"/>
                  <a:pt x="10" y="36"/>
                  <a:pt x="19" y="36"/>
                </a:cubicBezTo>
                <a:cubicBezTo>
                  <a:pt x="28" y="36"/>
                  <a:pt x="28" y="27"/>
                  <a:pt x="28" y="18"/>
                </a:cubicBezTo>
                <a:cubicBezTo>
                  <a:pt x="28" y="18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4" name="Freeform 882">
            <a:extLst>
              <a:ext uri="{FF2B5EF4-FFF2-40B4-BE49-F238E27FC236}">
                <a16:creationId xmlns:a16="http://schemas.microsoft.com/office/drawing/2014/main" id="{A8612AFF-48D2-2546-9083-4EE4B7BE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35" y="3503691"/>
            <a:ext cx="129701" cy="26834"/>
          </a:xfrm>
          <a:custGeom>
            <a:avLst/>
            <a:gdLst>
              <a:gd name="T0" fmla="*/ 109 w 128"/>
              <a:gd name="T1" fmla="*/ 27 h 28"/>
              <a:gd name="T2" fmla="*/ 109 w 128"/>
              <a:gd name="T3" fmla="*/ 27 h 28"/>
              <a:gd name="T4" fmla="*/ 18 w 128"/>
              <a:gd name="T5" fmla="*/ 27 h 28"/>
              <a:gd name="T6" fmla="*/ 0 w 128"/>
              <a:gd name="T7" fmla="*/ 18 h 28"/>
              <a:gd name="T8" fmla="*/ 18 w 128"/>
              <a:gd name="T9" fmla="*/ 0 h 28"/>
              <a:gd name="T10" fmla="*/ 109 w 128"/>
              <a:gd name="T11" fmla="*/ 0 h 28"/>
              <a:gd name="T12" fmla="*/ 127 w 128"/>
              <a:gd name="T13" fmla="*/ 18 h 28"/>
              <a:gd name="T14" fmla="*/ 109 w 1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28">
                <a:moveTo>
                  <a:pt x="109" y="27"/>
                </a:moveTo>
                <a:lnTo>
                  <a:pt x="10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27"/>
                  <a:pt x="10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5" name="Freeform 883">
            <a:extLst>
              <a:ext uri="{FF2B5EF4-FFF2-40B4-BE49-F238E27FC236}">
                <a16:creationId xmlns:a16="http://schemas.microsoft.com/office/drawing/2014/main" id="{22B95135-5828-E749-A1F4-A3A52C75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621" y="3660224"/>
            <a:ext cx="259400" cy="304124"/>
          </a:xfrm>
          <a:custGeom>
            <a:avLst/>
            <a:gdLst>
              <a:gd name="T0" fmla="*/ 128 w 255"/>
              <a:gd name="T1" fmla="*/ 300 h 301"/>
              <a:gd name="T2" fmla="*/ 128 w 255"/>
              <a:gd name="T3" fmla="*/ 300 h 301"/>
              <a:gd name="T4" fmla="*/ 119 w 255"/>
              <a:gd name="T5" fmla="*/ 291 h 301"/>
              <a:gd name="T6" fmla="*/ 46 w 255"/>
              <a:gd name="T7" fmla="*/ 236 h 301"/>
              <a:gd name="T8" fmla="*/ 0 w 255"/>
              <a:gd name="T9" fmla="*/ 64 h 301"/>
              <a:gd name="T10" fmla="*/ 0 w 255"/>
              <a:gd name="T11" fmla="*/ 46 h 301"/>
              <a:gd name="T12" fmla="*/ 19 w 255"/>
              <a:gd name="T13" fmla="*/ 37 h 301"/>
              <a:gd name="T14" fmla="*/ 109 w 255"/>
              <a:gd name="T15" fmla="*/ 10 h 301"/>
              <a:gd name="T16" fmla="*/ 146 w 255"/>
              <a:gd name="T17" fmla="*/ 10 h 301"/>
              <a:gd name="T18" fmla="*/ 227 w 255"/>
              <a:gd name="T19" fmla="*/ 37 h 301"/>
              <a:gd name="T20" fmla="*/ 245 w 255"/>
              <a:gd name="T21" fmla="*/ 46 h 301"/>
              <a:gd name="T22" fmla="*/ 254 w 255"/>
              <a:gd name="T23" fmla="*/ 64 h 301"/>
              <a:gd name="T24" fmla="*/ 200 w 255"/>
              <a:gd name="T25" fmla="*/ 236 h 301"/>
              <a:gd name="T26" fmla="*/ 128 w 255"/>
              <a:gd name="T27" fmla="*/ 291 h 301"/>
              <a:gd name="T28" fmla="*/ 128 w 255"/>
              <a:gd name="T29" fmla="*/ 300 h 301"/>
              <a:gd name="T30" fmla="*/ 119 w 255"/>
              <a:gd name="T31" fmla="*/ 273 h 301"/>
              <a:gd name="T32" fmla="*/ 119 w 255"/>
              <a:gd name="T33" fmla="*/ 273 h 301"/>
              <a:gd name="T34" fmla="*/ 128 w 255"/>
              <a:gd name="T35" fmla="*/ 28 h 301"/>
              <a:gd name="T36" fmla="*/ 128 w 255"/>
              <a:gd name="T37" fmla="*/ 28 h 301"/>
              <a:gd name="T38" fmla="*/ 128 w 255"/>
              <a:gd name="T39" fmla="*/ 28 h 301"/>
              <a:gd name="T40" fmla="*/ 28 w 255"/>
              <a:gd name="T41" fmla="*/ 64 h 301"/>
              <a:gd name="T42" fmla="*/ 19 w 255"/>
              <a:gd name="T43" fmla="*/ 64 h 301"/>
              <a:gd name="T44" fmla="*/ 19 w 255"/>
              <a:gd name="T45" fmla="*/ 64 h 301"/>
              <a:gd name="T46" fmla="*/ 73 w 255"/>
              <a:gd name="T47" fmla="*/ 227 h 301"/>
              <a:gd name="T48" fmla="*/ 128 w 255"/>
              <a:gd name="T49" fmla="*/ 273 h 301"/>
              <a:gd name="T50" fmla="*/ 182 w 255"/>
              <a:gd name="T51" fmla="*/ 227 h 301"/>
              <a:gd name="T52" fmla="*/ 227 w 255"/>
              <a:gd name="T53" fmla="*/ 64 h 301"/>
              <a:gd name="T54" fmla="*/ 227 w 255"/>
              <a:gd name="T55" fmla="*/ 64 h 301"/>
              <a:gd name="T56" fmla="*/ 227 w 255"/>
              <a:gd name="T57" fmla="*/ 64 h 301"/>
              <a:gd name="T58" fmla="*/ 128 w 255"/>
              <a:gd name="T59" fmla="*/ 28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5" h="301">
                <a:moveTo>
                  <a:pt x="128" y="300"/>
                </a:moveTo>
                <a:lnTo>
                  <a:pt x="128" y="300"/>
                </a:lnTo>
                <a:cubicBezTo>
                  <a:pt x="128" y="300"/>
                  <a:pt x="119" y="300"/>
                  <a:pt x="119" y="291"/>
                </a:cubicBezTo>
                <a:cubicBezTo>
                  <a:pt x="119" y="291"/>
                  <a:pt x="73" y="273"/>
                  <a:pt x="46" y="236"/>
                </a:cubicBezTo>
                <a:cubicBezTo>
                  <a:pt x="10" y="182"/>
                  <a:pt x="0" y="100"/>
                  <a:pt x="0" y="64"/>
                </a:cubicBezTo>
                <a:cubicBezTo>
                  <a:pt x="0" y="64"/>
                  <a:pt x="0" y="55"/>
                  <a:pt x="0" y="46"/>
                </a:cubicBezTo>
                <a:cubicBezTo>
                  <a:pt x="10" y="37"/>
                  <a:pt x="19" y="37"/>
                  <a:pt x="19" y="37"/>
                </a:cubicBezTo>
                <a:cubicBezTo>
                  <a:pt x="64" y="37"/>
                  <a:pt x="100" y="19"/>
                  <a:pt x="109" y="10"/>
                </a:cubicBezTo>
                <a:cubicBezTo>
                  <a:pt x="119" y="0"/>
                  <a:pt x="137" y="0"/>
                  <a:pt x="146" y="10"/>
                </a:cubicBezTo>
                <a:cubicBezTo>
                  <a:pt x="155" y="19"/>
                  <a:pt x="182" y="37"/>
                  <a:pt x="227" y="37"/>
                </a:cubicBezTo>
                <a:cubicBezTo>
                  <a:pt x="236" y="37"/>
                  <a:pt x="245" y="37"/>
                  <a:pt x="245" y="46"/>
                </a:cubicBezTo>
                <a:cubicBezTo>
                  <a:pt x="254" y="55"/>
                  <a:pt x="254" y="55"/>
                  <a:pt x="254" y="64"/>
                </a:cubicBezTo>
                <a:cubicBezTo>
                  <a:pt x="254" y="100"/>
                  <a:pt x="236" y="182"/>
                  <a:pt x="200" y="236"/>
                </a:cubicBezTo>
                <a:cubicBezTo>
                  <a:pt x="182" y="273"/>
                  <a:pt x="137" y="291"/>
                  <a:pt x="128" y="291"/>
                </a:cubicBezTo>
                <a:cubicBezTo>
                  <a:pt x="128" y="300"/>
                  <a:pt x="128" y="300"/>
                  <a:pt x="128" y="300"/>
                </a:cubicBezTo>
                <a:close/>
                <a:moveTo>
                  <a:pt x="119" y="273"/>
                </a:moveTo>
                <a:lnTo>
                  <a:pt x="119" y="273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28" y="28"/>
                </a:lnTo>
                <a:cubicBezTo>
                  <a:pt x="109" y="37"/>
                  <a:pt x="73" y="55"/>
                  <a:pt x="28" y="64"/>
                </a:cubicBezTo>
                <a:lnTo>
                  <a:pt x="19" y="64"/>
                </a:lnTo>
                <a:lnTo>
                  <a:pt x="19" y="64"/>
                </a:lnTo>
                <a:cubicBezTo>
                  <a:pt x="28" y="100"/>
                  <a:pt x="37" y="173"/>
                  <a:pt x="73" y="227"/>
                </a:cubicBezTo>
                <a:cubicBezTo>
                  <a:pt x="82" y="245"/>
                  <a:pt x="109" y="264"/>
                  <a:pt x="128" y="273"/>
                </a:cubicBezTo>
                <a:cubicBezTo>
                  <a:pt x="137" y="264"/>
                  <a:pt x="164" y="245"/>
                  <a:pt x="182" y="227"/>
                </a:cubicBezTo>
                <a:cubicBezTo>
                  <a:pt x="218" y="173"/>
                  <a:pt x="227" y="100"/>
                  <a:pt x="227" y="64"/>
                </a:cubicBezTo>
                <a:lnTo>
                  <a:pt x="227" y="64"/>
                </a:lnTo>
                <a:lnTo>
                  <a:pt x="227" y="64"/>
                </a:lnTo>
                <a:cubicBezTo>
                  <a:pt x="173" y="55"/>
                  <a:pt x="146" y="37"/>
                  <a:pt x="128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6" name="Freeform 884">
            <a:extLst>
              <a:ext uri="{FF2B5EF4-FFF2-40B4-BE49-F238E27FC236}">
                <a16:creationId xmlns:a16="http://schemas.microsoft.com/office/drawing/2014/main" id="{4623B49B-03AA-6940-B6F9-F8AE659D4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180" y="3798871"/>
            <a:ext cx="102867" cy="76030"/>
          </a:xfrm>
          <a:custGeom>
            <a:avLst/>
            <a:gdLst>
              <a:gd name="T0" fmla="*/ 82 w 101"/>
              <a:gd name="T1" fmla="*/ 72 h 73"/>
              <a:gd name="T2" fmla="*/ 82 w 101"/>
              <a:gd name="T3" fmla="*/ 72 h 73"/>
              <a:gd name="T4" fmla="*/ 27 w 101"/>
              <a:gd name="T5" fmla="*/ 72 h 73"/>
              <a:gd name="T6" fmla="*/ 0 w 101"/>
              <a:gd name="T7" fmla="*/ 54 h 73"/>
              <a:gd name="T8" fmla="*/ 0 w 101"/>
              <a:gd name="T9" fmla="*/ 27 h 73"/>
              <a:gd name="T10" fmla="*/ 27 w 101"/>
              <a:gd name="T11" fmla="*/ 0 h 73"/>
              <a:gd name="T12" fmla="*/ 82 w 101"/>
              <a:gd name="T13" fmla="*/ 0 h 73"/>
              <a:gd name="T14" fmla="*/ 100 w 101"/>
              <a:gd name="T15" fmla="*/ 27 h 73"/>
              <a:gd name="T16" fmla="*/ 100 w 101"/>
              <a:gd name="T17" fmla="*/ 54 h 73"/>
              <a:gd name="T18" fmla="*/ 82 w 101"/>
              <a:gd name="T19" fmla="*/ 72 h 73"/>
              <a:gd name="T20" fmla="*/ 27 w 101"/>
              <a:gd name="T21" fmla="*/ 54 h 73"/>
              <a:gd name="T22" fmla="*/ 27 w 101"/>
              <a:gd name="T23" fmla="*/ 54 h 73"/>
              <a:gd name="T24" fmla="*/ 82 w 101"/>
              <a:gd name="T25" fmla="*/ 54 h 73"/>
              <a:gd name="T26" fmla="*/ 82 w 101"/>
              <a:gd name="T27" fmla="*/ 27 h 73"/>
              <a:gd name="T28" fmla="*/ 27 w 101"/>
              <a:gd name="T29" fmla="*/ 27 h 73"/>
              <a:gd name="T30" fmla="*/ 27 w 101"/>
              <a:gd name="T31" fmla="*/ 5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73">
                <a:moveTo>
                  <a:pt x="82" y="72"/>
                </a:moveTo>
                <a:lnTo>
                  <a:pt x="82" y="72"/>
                </a:lnTo>
                <a:cubicBezTo>
                  <a:pt x="27" y="72"/>
                  <a:pt x="27" y="72"/>
                  <a:pt x="27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9"/>
                  <a:pt x="100" y="27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63"/>
                  <a:pt x="91" y="72"/>
                  <a:pt x="82" y="72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82" y="54"/>
                  <a:pt x="82" y="54"/>
                  <a:pt x="82" y="54"/>
                </a:cubicBezTo>
                <a:cubicBezTo>
                  <a:pt x="82" y="27"/>
                  <a:pt x="82" y="27"/>
                  <a:pt x="8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7" name="Freeform 885">
            <a:extLst>
              <a:ext uri="{FF2B5EF4-FFF2-40B4-BE49-F238E27FC236}">
                <a16:creationId xmlns:a16="http://schemas.microsoft.com/office/drawing/2014/main" id="{DB4F14CC-E7D1-0742-B06A-52C9AB7F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125" y="3745202"/>
            <a:ext cx="93922" cy="84974"/>
          </a:xfrm>
          <a:custGeom>
            <a:avLst/>
            <a:gdLst>
              <a:gd name="T0" fmla="*/ 73 w 92"/>
              <a:gd name="T1" fmla="*/ 82 h 83"/>
              <a:gd name="T2" fmla="*/ 73 w 92"/>
              <a:gd name="T3" fmla="*/ 82 h 83"/>
              <a:gd name="T4" fmla="*/ 64 w 92"/>
              <a:gd name="T5" fmla="*/ 64 h 83"/>
              <a:gd name="T6" fmla="*/ 64 w 92"/>
              <a:gd name="T7" fmla="*/ 46 h 83"/>
              <a:gd name="T8" fmla="*/ 46 w 92"/>
              <a:gd name="T9" fmla="*/ 27 h 83"/>
              <a:gd name="T10" fmla="*/ 27 w 92"/>
              <a:gd name="T11" fmla="*/ 46 h 83"/>
              <a:gd name="T12" fmla="*/ 27 w 92"/>
              <a:gd name="T13" fmla="*/ 64 h 83"/>
              <a:gd name="T14" fmla="*/ 9 w 92"/>
              <a:gd name="T15" fmla="*/ 82 h 83"/>
              <a:gd name="T16" fmla="*/ 9 w 92"/>
              <a:gd name="T17" fmla="*/ 82 h 83"/>
              <a:gd name="T18" fmla="*/ 0 w 92"/>
              <a:gd name="T19" fmla="*/ 64 h 83"/>
              <a:gd name="T20" fmla="*/ 0 w 92"/>
              <a:gd name="T21" fmla="*/ 46 h 83"/>
              <a:gd name="T22" fmla="*/ 46 w 92"/>
              <a:gd name="T23" fmla="*/ 0 h 83"/>
              <a:gd name="T24" fmla="*/ 91 w 92"/>
              <a:gd name="T25" fmla="*/ 46 h 83"/>
              <a:gd name="T26" fmla="*/ 91 w 92"/>
              <a:gd name="T27" fmla="*/ 64 h 83"/>
              <a:gd name="T28" fmla="*/ 73 w 92"/>
              <a:gd name="T2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83">
                <a:moveTo>
                  <a:pt x="73" y="82"/>
                </a:moveTo>
                <a:lnTo>
                  <a:pt x="73" y="82"/>
                </a:lnTo>
                <a:cubicBezTo>
                  <a:pt x="73" y="82"/>
                  <a:pt x="64" y="73"/>
                  <a:pt x="64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37"/>
                  <a:pt x="55" y="27"/>
                  <a:pt x="46" y="27"/>
                </a:cubicBezTo>
                <a:cubicBezTo>
                  <a:pt x="37" y="27"/>
                  <a:pt x="27" y="37"/>
                  <a:pt x="27" y="46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73"/>
                  <a:pt x="18" y="82"/>
                  <a:pt x="9" y="82"/>
                </a:cubicBezTo>
                <a:lnTo>
                  <a:pt x="9" y="82"/>
                </a:lnTo>
                <a:cubicBezTo>
                  <a:pt x="9" y="82"/>
                  <a:pt x="0" y="73"/>
                  <a:pt x="0" y="6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64" y="0"/>
                  <a:pt x="91" y="18"/>
                  <a:pt x="91" y="46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73"/>
                  <a:pt x="82" y="82"/>
                  <a:pt x="73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8" name="Freeform 886">
            <a:extLst>
              <a:ext uri="{FF2B5EF4-FFF2-40B4-BE49-F238E27FC236}">
                <a16:creationId xmlns:a16="http://schemas.microsoft.com/office/drawing/2014/main" id="{2B4B015A-7E7F-A548-8E14-5E93CDBB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2583" y="9975270"/>
            <a:ext cx="755836" cy="505384"/>
          </a:xfrm>
          <a:custGeom>
            <a:avLst/>
            <a:gdLst>
              <a:gd name="T0" fmla="*/ 717 w 745"/>
              <a:gd name="T1" fmla="*/ 499 h 500"/>
              <a:gd name="T2" fmla="*/ 717 w 745"/>
              <a:gd name="T3" fmla="*/ 499 h 500"/>
              <a:gd name="T4" fmla="*/ 27 w 745"/>
              <a:gd name="T5" fmla="*/ 499 h 500"/>
              <a:gd name="T6" fmla="*/ 0 w 745"/>
              <a:gd name="T7" fmla="*/ 472 h 500"/>
              <a:gd name="T8" fmla="*/ 0 w 745"/>
              <a:gd name="T9" fmla="*/ 27 h 500"/>
              <a:gd name="T10" fmla="*/ 27 w 745"/>
              <a:gd name="T11" fmla="*/ 0 h 500"/>
              <a:gd name="T12" fmla="*/ 717 w 745"/>
              <a:gd name="T13" fmla="*/ 0 h 500"/>
              <a:gd name="T14" fmla="*/ 744 w 745"/>
              <a:gd name="T15" fmla="*/ 27 h 500"/>
              <a:gd name="T16" fmla="*/ 744 w 745"/>
              <a:gd name="T17" fmla="*/ 472 h 500"/>
              <a:gd name="T18" fmla="*/ 717 w 745"/>
              <a:gd name="T19" fmla="*/ 499 h 500"/>
              <a:gd name="T20" fmla="*/ 36 w 745"/>
              <a:gd name="T21" fmla="*/ 463 h 500"/>
              <a:gd name="T22" fmla="*/ 36 w 745"/>
              <a:gd name="T23" fmla="*/ 463 h 500"/>
              <a:gd name="T24" fmla="*/ 708 w 745"/>
              <a:gd name="T25" fmla="*/ 463 h 500"/>
              <a:gd name="T26" fmla="*/ 708 w 745"/>
              <a:gd name="T27" fmla="*/ 36 h 500"/>
              <a:gd name="T28" fmla="*/ 36 w 745"/>
              <a:gd name="T29" fmla="*/ 36 h 500"/>
              <a:gd name="T30" fmla="*/ 36 w 745"/>
              <a:gd name="T31" fmla="*/ 46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5" h="500">
                <a:moveTo>
                  <a:pt x="717" y="499"/>
                </a:moveTo>
                <a:lnTo>
                  <a:pt x="717" y="499"/>
                </a:lnTo>
                <a:cubicBezTo>
                  <a:pt x="27" y="499"/>
                  <a:pt x="27" y="499"/>
                  <a:pt x="27" y="499"/>
                </a:cubicBezTo>
                <a:cubicBezTo>
                  <a:pt x="9" y="499"/>
                  <a:pt x="0" y="490"/>
                  <a:pt x="0" y="4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717" y="0"/>
                  <a:pt x="717" y="0"/>
                  <a:pt x="717" y="0"/>
                </a:cubicBezTo>
                <a:cubicBezTo>
                  <a:pt x="726" y="0"/>
                  <a:pt x="744" y="9"/>
                  <a:pt x="744" y="27"/>
                </a:cubicBezTo>
                <a:cubicBezTo>
                  <a:pt x="744" y="472"/>
                  <a:pt x="744" y="472"/>
                  <a:pt x="744" y="472"/>
                </a:cubicBezTo>
                <a:cubicBezTo>
                  <a:pt x="744" y="490"/>
                  <a:pt x="726" y="499"/>
                  <a:pt x="717" y="499"/>
                </a:cubicBezTo>
                <a:close/>
                <a:moveTo>
                  <a:pt x="36" y="463"/>
                </a:moveTo>
                <a:lnTo>
                  <a:pt x="36" y="463"/>
                </a:lnTo>
                <a:cubicBezTo>
                  <a:pt x="708" y="463"/>
                  <a:pt x="708" y="463"/>
                  <a:pt x="708" y="463"/>
                </a:cubicBezTo>
                <a:cubicBezTo>
                  <a:pt x="708" y="36"/>
                  <a:pt x="708" y="36"/>
                  <a:pt x="708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9" name="Freeform 887">
            <a:extLst>
              <a:ext uri="{FF2B5EF4-FFF2-40B4-BE49-F238E27FC236}">
                <a16:creationId xmlns:a16="http://schemas.microsoft.com/office/drawing/2014/main" id="{3A097D89-76DB-9B49-B085-9F46CC06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826" y="10525379"/>
            <a:ext cx="992876" cy="26834"/>
          </a:xfrm>
          <a:custGeom>
            <a:avLst/>
            <a:gdLst>
              <a:gd name="T0" fmla="*/ 971 w 981"/>
              <a:gd name="T1" fmla="*/ 27 h 28"/>
              <a:gd name="T2" fmla="*/ 971 w 981"/>
              <a:gd name="T3" fmla="*/ 27 h 28"/>
              <a:gd name="T4" fmla="*/ 18 w 981"/>
              <a:gd name="T5" fmla="*/ 27 h 28"/>
              <a:gd name="T6" fmla="*/ 0 w 981"/>
              <a:gd name="T7" fmla="*/ 18 h 28"/>
              <a:gd name="T8" fmla="*/ 18 w 981"/>
              <a:gd name="T9" fmla="*/ 0 h 28"/>
              <a:gd name="T10" fmla="*/ 971 w 981"/>
              <a:gd name="T11" fmla="*/ 0 h 28"/>
              <a:gd name="T12" fmla="*/ 980 w 981"/>
              <a:gd name="T13" fmla="*/ 18 h 28"/>
              <a:gd name="T14" fmla="*/ 971 w 981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1" h="28">
                <a:moveTo>
                  <a:pt x="971" y="27"/>
                </a:moveTo>
                <a:lnTo>
                  <a:pt x="97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71" y="0"/>
                  <a:pt x="971" y="0"/>
                  <a:pt x="971" y="0"/>
                </a:cubicBezTo>
                <a:cubicBezTo>
                  <a:pt x="980" y="0"/>
                  <a:pt x="980" y="9"/>
                  <a:pt x="980" y="18"/>
                </a:cubicBezTo>
                <a:cubicBezTo>
                  <a:pt x="980" y="27"/>
                  <a:pt x="980" y="27"/>
                  <a:pt x="97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0" name="Freeform 888">
            <a:extLst>
              <a:ext uri="{FF2B5EF4-FFF2-40B4-BE49-F238E27FC236}">
                <a16:creationId xmlns:a16="http://schemas.microsoft.com/office/drawing/2014/main" id="{B34A2828-2A2A-FE4B-AA18-4B02B5534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564" y="10055774"/>
            <a:ext cx="67088" cy="339903"/>
          </a:xfrm>
          <a:custGeom>
            <a:avLst/>
            <a:gdLst>
              <a:gd name="T0" fmla="*/ 27 w 64"/>
              <a:gd name="T1" fmla="*/ 336 h 337"/>
              <a:gd name="T2" fmla="*/ 27 w 64"/>
              <a:gd name="T3" fmla="*/ 336 h 337"/>
              <a:gd name="T4" fmla="*/ 0 w 64"/>
              <a:gd name="T5" fmla="*/ 309 h 337"/>
              <a:gd name="T6" fmla="*/ 0 w 64"/>
              <a:gd name="T7" fmla="*/ 28 h 337"/>
              <a:gd name="T8" fmla="*/ 27 w 64"/>
              <a:gd name="T9" fmla="*/ 0 h 337"/>
              <a:gd name="T10" fmla="*/ 63 w 64"/>
              <a:gd name="T11" fmla="*/ 28 h 337"/>
              <a:gd name="T12" fmla="*/ 63 w 64"/>
              <a:gd name="T13" fmla="*/ 73 h 337"/>
              <a:gd name="T14" fmla="*/ 54 w 64"/>
              <a:gd name="T15" fmla="*/ 82 h 337"/>
              <a:gd name="T16" fmla="*/ 45 w 64"/>
              <a:gd name="T17" fmla="*/ 73 h 337"/>
              <a:gd name="T18" fmla="*/ 45 w 64"/>
              <a:gd name="T19" fmla="*/ 28 h 337"/>
              <a:gd name="T20" fmla="*/ 27 w 64"/>
              <a:gd name="T21" fmla="*/ 19 h 337"/>
              <a:gd name="T22" fmla="*/ 18 w 64"/>
              <a:gd name="T23" fmla="*/ 28 h 337"/>
              <a:gd name="T24" fmla="*/ 18 w 64"/>
              <a:gd name="T25" fmla="*/ 309 h 337"/>
              <a:gd name="T26" fmla="*/ 27 w 64"/>
              <a:gd name="T27" fmla="*/ 318 h 337"/>
              <a:gd name="T28" fmla="*/ 45 w 64"/>
              <a:gd name="T29" fmla="*/ 309 h 337"/>
              <a:gd name="T30" fmla="*/ 45 w 64"/>
              <a:gd name="T31" fmla="*/ 263 h 337"/>
              <a:gd name="T32" fmla="*/ 54 w 64"/>
              <a:gd name="T33" fmla="*/ 254 h 337"/>
              <a:gd name="T34" fmla="*/ 63 w 64"/>
              <a:gd name="T35" fmla="*/ 263 h 337"/>
              <a:gd name="T36" fmla="*/ 63 w 64"/>
              <a:gd name="T37" fmla="*/ 309 h 337"/>
              <a:gd name="T38" fmla="*/ 27 w 64"/>
              <a:gd name="T39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337">
                <a:moveTo>
                  <a:pt x="27" y="336"/>
                </a:moveTo>
                <a:lnTo>
                  <a:pt x="27" y="336"/>
                </a:lnTo>
                <a:cubicBezTo>
                  <a:pt x="9" y="336"/>
                  <a:pt x="0" y="327"/>
                  <a:pt x="0" y="30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8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82"/>
                  <a:pt x="54" y="82"/>
                  <a:pt x="54" y="82"/>
                </a:cubicBezTo>
                <a:cubicBezTo>
                  <a:pt x="45" y="82"/>
                  <a:pt x="45" y="82"/>
                  <a:pt x="45" y="73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19"/>
                  <a:pt x="36" y="19"/>
                  <a:pt x="27" y="19"/>
                </a:cubicBezTo>
                <a:cubicBezTo>
                  <a:pt x="18" y="19"/>
                  <a:pt x="18" y="19"/>
                  <a:pt x="18" y="28"/>
                </a:cubicBezTo>
                <a:cubicBezTo>
                  <a:pt x="18" y="309"/>
                  <a:pt x="18" y="309"/>
                  <a:pt x="18" y="309"/>
                </a:cubicBezTo>
                <a:cubicBezTo>
                  <a:pt x="18" y="318"/>
                  <a:pt x="18" y="318"/>
                  <a:pt x="27" y="318"/>
                </a:cubicBezTo>
                <a:cubicBezTo>
                  <a:pt x="36" y="318"/>
                  <a:pt x="45" y="318"/>
                  <a:pt x="45" y="309"/>
                </a:cubicBezTo>
                <a:cubicBezTo>
                  <a:pt x="45" y="263"/>
                  <a:pt x="45" y="263"/>
                  <a:pt x="45" y="263"/>
                </a:cubicBezTo>
                <a:cubicBezTo>
                  <a:pt x="45" y="254"/>
                  <a:pt x="45" y="254"/>
                  <a:pt x="54" y="254"/>
                </a:cubicBezTo>
                <a:cubicBezTo>
                  <a:pt x="54" y="254"/>
                  <a:pt x="63" y="254"/>
                  <a:pt x="63" y="263"/>
                </a:cubicBezTo>
                <a:cubicBezTo>
                  <a:pt x="63" y="309"/>
                  <a:pt x="63" y="309"/>
                  <a:pt x="63" y="309"/>
                </a:cubicBezTo>
                <a:cubicBezTo>
                  <a:pt x="63" y="327"/>
                  <a:pt x="45" y="336"/>
                  <a:pt x="27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1" name="Freeform 889">
            <a:extLst>
              <a:ext uri="{FF2B5EF4-FFF2-40B4-BE49-F238E27FC236}">
                <a16:creationId xmlns:a16="http://schemas.microsoft.com/office/drawing/2014/main" id="{6D1A494A-5C9F-474D-ADF7-5042A301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398" y="10118388"/>
            <a:ext cx="241510" cy="214676"/>
          </a:xfrm>
          <a:custGeom>
            <a:avLst/>
            <a:gdLst>
              <a:gd name="T0" fmla="*/ 218 w 237"/>
              <a:gd name="T1" fmla="*/ 209 h 210"/>
              <a:gd name="T2" fmla="*/ 218 w 237"/>
              <a:gd name="T3" fmla="*/ 209 h 210"/>
              <a:gd name="T4" fmla="*/ 9 w 237"/>
              <a:gd name="T5" fmla="*/ 209 h 210"/>
              <a:gd name="T6" fmla="*/ 0 w 237"/>
              <a:gd name="T7" fmla="*/ 199 h 210"/>
              <a:gd name="T8" fmla="*/ 9 w 237"/>
              <a:gd name="T9" fmla="*/ 190 h 210"/>
              <a:gd name="T10" fmla="*/ 218 w 237"/>
              <a:gd name="T11" fmla="*/ 190 h 210"/>
              <a:gd name="T12" fmla="*/ 218 w 237"/>
              <a:gd name="T13" fmla="*/ 18 h 210"/>
              <a:gd name="T14" fmla="*/ 9 w 237"/>
              <a:gd name="T15" fmla="*/ 18 h 210"/>
              <a:gd name="T16" fmla="*/ 0 w 237"/>
              <a:gd name="T17" fmla="*/ 9 h 210"/>
              <a:gd name="T18" fmla="*/ 9 w 237"/>
              <a:gd name="T19" fmla="*/ 0 h 210"/>
              <a:gd name="T20" fmla="*/ 218 w 237"/>
              <a:gd name="T21" fmla="*/ 0 h 210"/>
              <a:gd name="T22" fmla="*/ 236 w 237"/>
              <a:gd name="T23" fmla="*/ 18 h 210"/>
              <a:gd name="T24" fmla="*/ 236 w 237"/>
              <a:gd name="T25" fmla="*/ 190 h 210"/>
              <a:gd name="T26" fmla="*/ 218 w 237"/>
              <a:gd name="T27" fmla="*/ 209 h 210"/>
              <a:gd name="T28" fmla="*/ 218 w 237"/>
              <a:gd name="T29" fmla="*/ 18 h 210"/>
              <a:gd name="T30" fmla="*/ 218 w 237"/>
              <a:gd name="T31" fmla="*/ 1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210">
                <a:moveTo>
                  <a:pt x="218" y="209"/>
                </a:moveTo>
                <a:lnTo>
                  <a:pt x="218" y="209"/>
                </a:lnTo>
                <a:cubicBezTo>
                  <a:pt x="9" y="209"/>
                  <a:pt x="9" y="209"/>
                  <a:pt x="9" y="209"/>
                </a:cubicBezTo>
                <a:cubicBezTo>
                  <a:pt x="0" y="209"/>
                  <a:pt x="0" y="199"/>
                  <a:pt x="0" y="199"/>
                </a:cubicBezTo>
                <a:cubicBezTo>
                  <a:pt x="0" y="190"/>
                  <a:pt x="0" y="190"/>
                  <a:pt x="9" y="190"/>
                </a:cubicBezTo>
                <a:cubicBezTo>
                  <a:pt x="218" y="190"/>
                  <a:pt x="218" y="190"/>
                  <a:pt x="218" y="190"/>
                </a:cubicBezTo>
                <a:cubicBezTo>
                  <a:pt x="218" y="18"/>
                  <a:pt x="218" y="18"/>
                  <a:pt x="218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7" y="0"/>
                  <a:pt x="236" y="9"/>
                  <a:pt x="236" y="18"/>
                </a:cubicBezTo>
                <a:cubicBezTo>
                  <a:pt x="236" y="190"/>
                  <a:pt x="236" y="190"/>
                  <a:pt x="236" y="190"/>
                </a:cubicBezTo>
                <a:cubicBezTo>
                  <a:pt x="236" y="199"/>
                  <a:pt x="227" y="209"/>
                  <a:pt x="218" y="209"/>
                </a:cubicBezTo>
                <a:close/>
                <a:moveTo>
                  <a:pt x="218" y="18"/>
                </a:moveTo>
                <a:lnTo>
                  <a:pt x="218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2" name="Freeform 890">
            <a:extLst>
              <a:ext uri="{FF2B5EF4-FFF2-40B4-BE49-F238E27FC236}">
                <a16:creationId xmlns:a16="http://schemas.microsoft.com/office/drawing/2014/main" id="{144A8605-6431-C246-9CA1-BC8D1344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398" y="10185475"/>
            <a:ext cx="84977" cy="84974"/>
          </a:xfrm>
          <a:custGeom>
            <a:avLst/>
            <a:gdLst>
              <a:gd name="T0" fmla="*/ 36 w 83"/>
              <a:gd name="T1" fmla="*/ 18 h 82"/>
              <a:gd name="T2" fmla="*/ 36 w 83"/>
              <a:gd name="T3" fmla="*/ 18 h 82"/>
              <a:gd name="T4" fmla="*/ 64 w 83"/>
              <a:gd name="T5" fmla="*/ 36 h 82"/>
              <a:gd name="T6" fmla="*/ 36 w 83"/>
              <a:gd name="T7" fmla="*/ 63 h 82"/>
              <a:gd name="T8" fmla="*/ 18 w 83"/>
              <a:gd name="T9" fmla="*/ 36 h 82"/>
              <a:gd name="T10" fmla="*/ 36 w 83"/>
              <a:gd name="T11" fmla="*/ 18 h 82"/>
              <a:gd name="T12" fmla="*/ 36 w 83"/>
              <a:gd name="T13" fmla="*/ 0 h 82"/>
              <a:gd name="T14" fmla="*/ 36 w 83"/>
              <a:gd name="T15" fmla="*/ 0 h 82"/>
              <a:gd name="T16" fmla="*/ 0 w 83"/>
              <a:gd name="T17" fmla="*/ 36 h 82"/>
              <a:gd name="T18" fmla="*/ 36 w 83"/>
              <a:gd name="T19" fmla="*/ 81 h 82"/>
              <a:gd name="T20" fmla="*/ 82 w 83"/>
              <a:gd name="T21" fmla="*/ 36 h 82"/>
              <a:gd name="T22" fmla="*/ 36 w 83"/>
              <a:gd name="T23" fmla="*/ 0 h 82"/>
              <a:gd name="T24" fmla="*/ 36 w 83"/>
              <a:gd name="T2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82">
                <a:moveTo>
                  <a:pt x="36" y="18"/>
                </a:moveTo>
                <a:lnTo>
                  <a:pt x="36" y="18"/>
                </a:lnTo>
                <a:cubicBezTo>
                  <a:pt x="54" y="18"/>
                  <a:pt x="64" y="27"/>
                  <a:pt x="64" y="36"/>
                </a:cubicBezTo>
                <a:cubicBezTo>
                  <a:pt x="64" y="54"/>
                  <a:pt x="54" y="63"/>
                  <a:pt x="36" y="63"/>
                </a:cubicBezTo>
                <a:cubicBezTo>
                  <a:pt x="27" y="63"/>
                  <a:pt x="18" y="54"/>
                  <a:pt x="18" y="36"/>
                </a:cubicBezTo>
                <a:cubicBezTo>
                  <a:pt x="18" y="27"/>
                  <a:pt x="27" y="18"/>
                  <a:pt x="36" y="18"/>
                </a:cubicBezTo>
                <a:lnTo>
                  <a:pt x="36" y="0"/>
                </a:ln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  <a:cubicBezTo>
                  <a:pt x="64" y="81"/>
                  <a:pt x="82" y="63"/>
                  <a:pt x="82" y="36"/>
                </a:cubicBezTo>
                <a:cubicBezTo>
                  <a:pt x="82" y="18"/>
                  <a:pt x="64" y="0"/>
                  <a:pt x="36" y="0"/>
                </a:cubicBezTo>
                <a:lnTo>
                  <a:pt x="36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3" name="Freeform 891">
            <a:extLst>
              <a:ext uri="{FF2B5EF4-FFF2-40B4-BE49-F238E27FC236}">
                <a16:creationId xmlns:a16="http://schemas.microsoft.com/office/drawing/2014/main" id="{70A997A2-E1E9-B341-B8A1-D6E1D05E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398" y="10158641"/>
            <a:ext cx="205731" cy="138643"/>
          </a:xfrm>
          <a:custGeom>
            <a:avLst/>
            <a:gdLst>
              <a:gd name="T0" fmla="*/ 173 w 201"/>
              <a:gd name="T1" fmla="*/ 136 h 137"/>
              <a:gd name="T2" fmla="*/ 173 w 201"/>
              <a:gd name="T3" fmla="*/ 136 h 137"/>
              <a:gd name="T4" fmla="*/ 9 w 201"/>
              <a:gd name="T5" fmla="*/ 136 h 137"/>
              <a:gd name="T6" fmla="*/ 0 w 201"/>
              <a:gd name="T7" fmla="*/ 127 h 137"/>
              <a:gd name="T8" fmla="*/ 9 w 201"/>
              <a:gd name="T9" fmla="*/ 118 h 137"/>
              <a:gd name="T10" fmla="*/ 163 w 201"/>
              <a:gd name="T11" fmla="*/ 118 h 137"/>
              <a:gd name="T12" fmla="*/ 182 w 201"/>
              <a:gd name="T13" fmla="*/ 100 h 137"/>
              <a:gd name="T14" fmla="*/ 182 w 201"/>
              <a:gd name="T15" fmla="*/ 37 h 137"/>
              <a:gd name="T16" fmla="*/ 163 w 201"/>
              <a:gd name="T17" fmla="*/ 18 h 137"/>
              <a:gd name="T18" fmla="*/ 9 w 201"/>
              <a:gd name="T19" fmla="*/ 18 h 137"/>
              <a:gd name="T20" fmla="*/ 0 w 201"/>
              <a:gd name="T21" fmla="*/ 9 h 137"/>
              <a:gd name="T22" fmla="*/ 9 w 201"/>
              <a:gd name="T23" fmla="*/ 0 h 137"/>
              <a:gd name="T24" fmla="*/ 173 w 201"/>
              <a:gd name="T25" fmla="*/ 0 h 137"/>
              <a:gd name="T26" fmla="*/ 182 w 201"/>
              <a:gd name="T27" fmla="*/ 9 h 137"/>
              <a:gd name="T28" fmla="*/ 191 w 201"/>
              <a:gd name="T29" fmla="*/ 18 h 137"/>
              <a:gd name="T30" fmla="*/ 200 w 201"/>
              <a:gd name="T31" fmla="*/ 28 h 137"/>
              <a:gd name="T32" fmla="*/ 200 w 201"/>
              <a:gd name="T33" fmla="*/ 109 h 137"/>
              <a:gd name="T34" fmla="*/ 191 w 201"/>
              <a:gd name="T35" fmla="*/ 118 h 137"/>
              <a:gd name="T36" fmla="*/ 182 w 201"/>
              <a:gd name="T37" fmla="*/ 127 h 137"/>
              <a:gd name="T38" fmla="*/ 173 w 201"/>
              <a:gd name="T3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1" h="137">
                <a:moveTo>
                  <a:pt x="173" y="136"/>
                </a:moveTo>
                <a:lnTo>
                  <a:pt x="173" y="136"/>
                </a:lnTo>
                <a:cubicBezTo>
                  <a:pt x="9" y="136"/>
                  <a:pt x="9" y="136"/>
                  <a:pt x="9" y="136"/>
                </a:cubicBezTo>
                <a:cubicBezTo>
                  <a:pt x="0" y="136"/>
                  <a:pt x="0" y="127"/>
                  <a:pt x="0" y="127"/>
                </a:cubicBezTo>
                <a:cubicBezTo>
                  <a:pt x="0" y="118"/>
                  <a:pt x="0" y="118"/>
                  <a:pt x="9" y="118"/>
                </a:cubicBezTo>
                <a:cubicBezTo>
                  <a:pt x="163" y="118"/>
                  <a:pt x="163" y="118"/>
                  <a:pt x="163" y="118"/>
                </a:cubicBezTo>
                <a:cubicBezTo>
                  <a:pt x="163" y="109"/>
                  <a:pt x="173" y="100"/>
                  <a:pt x="182" y="100"/>
                </a:cubicBezTo>
                <a:cubicBezTo>
                  <a:pt x="182" y="37"/>
                  <a:pt x="182" y="37"/>
                  <a:pt x="182" y="37"/>
                </a:cubicBezTo>
                <a:cubicBezTo>
                  <a:pt x="173" y="28"/>
                  <a:pt x="163" y="28"/>
                  <a:pt x="163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73" y="0"/>
                  <a:pt x="182" y="0"/>
                  <a:pt x="182" y="9"/>
                </a:cubicBezTo>
                <a:cubicBezTo>
                  <a:pt x="182" y="18"/>
                  <a:pt x="182" y="18"/>
                  <a:pt x="191" y="18"/>
                </a:cubicBezTo>
                <a:cubicBezTo>
                  <a:pt x="191" y="18"/>
                  <a:pt x="200" y="18"/>
                  <a:pt x="200" y="28"/>
                </a:cubicBezTo>
                <a:cubicBezTo>
                  <a:pt x="200" y="109"/>
                  <a:pt x="200" y="109"/>
                  <a:pt x="200" y="109"/>
                </a:cubicBezTo>
                <a:lnTo>
                  <a:pt x="191" y="118"/>
                </a:lnTo>
                <a:cubicBezTo>
                  <a:pt x="182" y="118"/>
                  <a:pt x="182" y="118"/>
                  <a:pt x="182" y="127"/>
                </a:cubicBezTo>
                <a:lnTo>
                  <a:pt x="173" y="1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4" name="Freeform 892">
            <a:extLst>
              <a:ext uri="{FF2B5EF4-FFF2-40B4-BE49-F238E27FC236}">
                <a16:creationId xmlns:a16="http://schemas.microsoft.com/office/drawing/2014/main" id="{572368FF-88DD-7246-8534-8E2CA688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496" y="6218444"/>
            <a:ext cx="729005" cy="1104687"/>
          </a:xfrm>
          <a:custGeom>
            <a:avLst/>
            <a:gdLst>
              <a:gd name="T0" fmla="*/ 616 w 717"/>
              <a:gd name="T1" fmla="*/ 1088 h 1089"/>
              <a:gd name="T2" fmla="*/ 616 w 717"/>
              <a:gd name="T3" fmla="*/ 1088 h 1089"/>
              <a:gd name="T4" fmla="*/ 100 w 717"/>
              <a:gd name="T5" fmla="*/ 1088 h 1089"/>
              <a:gd name="T6" fmla="*/ 0 w 717"/>
              <a:gd name="T7" fmla="*/ 988 h 1089"/>
              <a:gd name="T8" fmla="*/ 0 w 717"/>
              <a:gd name="T9" fmla="*/ 100 h 1089"/>
              <a:gd name="T10" fmla="*/ 100 w 717"/>
              <a:gd name="T11" fmla="*/ 0 h 1089"/>
              <a:gd name="T12" fmla="*/ 616 w 717"/>
              <a:gd name="T13" fmla="*/ 0 h 1089"/>
              <a:gd name="T14" fmla="*/ 716 w 717"/>
              <a:gd name="T15" fmla="*/ 100 h 1089"/>
              <a:gd name="T16" fmla="*/ 716 w 717"/>
              <a:gd name="T17" fmla="*/ 399 h 1089"/>
              <a:gd name="T18" fmla="*/ 689 w 717"/>
              <a:gd name="T19" fmla="*/ 426 h 1089"/>
              <a:gd name="T20" fmla="*/ 662 w 717"/>
              <a:gd name="T21" fmla="*/ 399 h 1089"/>
              <a:gd name="T22" fmla="*/ 662 w 717"/>
              <a:gd name="T23" fmla="*/ 100 h 1089"/>
              <a:gd name="T24" fmla="*/ 616 w 717"/>
              <a:gd name="T25" fmla="*/ 45 h 1089"/>
              <a:gd name="T26" fmla="*/ 100 w 717"/>
              <a:gd name="T27" fmla="*/ 45 h 1089"/>
              <a:gd name="T28" fmla="*/ 46 w 717"/>
              <a:gd name="T29" fmla="*/ 100 h 1089"/>
              <a:gd name="T30" fmla="*/ 46 w 717"/>
              <a:gd name="T31" fmla="*/ 988 h 1089"/>
              <a:gd name="T32" fmla="*/ 100 w 717"/>
              <a:gd name="T33" fmla="*/ 1042 h 1089"/>
              <a:gd name="T34" fmla="*/ 616 w 717"/>
              <a:gd name="T35" fmla="*/ 1042 h 1089"/>
              <a:gd name="T36" fmla="*/ 634 w 717"/>
              <a:gd name="T37" fmla="*/ 1033 h 1089"/>
              <a:gd name="T38" fmla="*/ 671 w 717"/>
              <a:gd name="T39" fmla="*/ 1042 h 1089"/>
              <a:gd name="T40" fmla="*/ 662 w 717"/>
              <a:gd name="T41" fmla="*/ 1079 h 1089"/>
              <a:gd name="T42" fmla="*/ 616 w 717"/>
              <a:gd name="T43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7" h="1089">
                <a:moveTo>
                  <a:pt x="616" y="1088"/>
                </a:moveTo>
                <a:lnTo>
                  <a:pt x="616" y="1088"/>
                </a:lnTo>
                <a:cubicBezTo>
                  <a:pt x="100" y="1088"/>
                  <a:pt x="100" y="1088"/>
                  <a:pt x="100" y="1088"/>
                </a:cubicBezTo>
                <a:cubicBezTo>
                  <a:pt x="46" y="1088"/>
                  <a:pt x="0" y="1042"/>
                  <a:pt x="0" y="98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6" y="0"/>
                  <a:pt x="100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71" y="0"/>
                  <a:pt x="716" y="45"/>
                  <a:pt x="716" y="100"/>
                </a:cubicBezTo>
                <a:cubicBezTo>
                  <a:pt x="716" y="399"/>
                  <a:pt x="716" y="399"/>
                  <a:pt x="716" y="399"/>
                </a:cubicBezTo>
                <a:cubicBezTo>
                  <a:pt x="716" y="417"/>
                  <a:pt x="707" y="426"/>
                  <a:pt x="689" y="426"/>
                </a:cubicBezTo>
                <a:cubicBezTo>
                  <a:pt x="671" y="426"/>
                  <a:pt x="662" y="417"/>
                  <a:pt x="662" y="399"/>
                </a:cubicBezTo>
                <a:cubicBezTo>
                  <a:pt x="662" y="100"/>
                  <a:pt x="662" y="100"/>
                  <a:pt x="662" y="100"/>
                </a:cubicBezTo>
                <a:cubicBezTo>
                  <a:pt x="662" y="72"/>
                  <a:pt x="644" y="45"/>
                  <a:pt x="616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73" y="45"/>
                  <a:pt x="46" y="72"/>
                  <a:pt x="46" y="100"/>
                </a:cubicBezTo>
                <a:cubicBezTo>
                  <a:pt x="46" y="988"/>
                  <a:pt x="46" y="988"/>
                  <a:pt x="46" y="988"/>
                </a:cubicBezTo>
                <a:cubicBezTo>
                  <a:pt x="46" y="1015"/>
                  <a:pt x="73" y="1042"/>
                  <a:pt x="100" y="1042"/>
                </a:cubicBezTo>
                <a:cubicBezTo>
                  <a:pt x="616" y="1042"/>
                  <a:pt x="616" y="1042"/>
                  <a:pt x="616" y="1042"/>
                </a:cubicBezTo>
                <a:cubicBezTo>
                  <a:pt x="625" y="1042"/>
                  <a:pt x="625" y="1042"/>
                  <a:pt x="634" y="1033"/>
                </a:cubicBezTo>
                <a:cubicBezTo>
                  <a:pt x="653" y="1024"/>
                  <a:pt x="662" y="1033"/>
                  <a:pt x="671" y="1042"/>
                </a:cubicBezTo>
                <a:cubicBezTo>
                  <a:pt x="680" y="1060"/>
                  <a:pt x="671" y="1069"/>
                  <a:pt x="662" y="1079"/>
                </a:cubicBezTo>
                <a:cubicBezTo>
                  <a:pt x="644" y="1088"/>
                  <a:pt x="625" y="1088"/>
                  <a:pt x="616" y="10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" name="Freeform 893">
            <a:extLst>
              <a:ext uri="{FF2B5EF4-FFF2-40B4-BE49-F238E27FC236}">
                <a16:creationId xmlns:a16="http://schemas.microsoft.com/office/drawing/2014/main" id="{8C0F92F8-A9F0-0141-A2F4-473C15BF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991" y="7130816"/>
            <a:ext cx="67085" cy="67088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36 h 64"/>
              <a:gd name="T6" fmla="*/ 27 w 64"/>
              <a:gd name="T7" fmla="*/ 0 h 64"/>
              <a:gd name="T8" fmla="*/ 63 w 64"/>
              <a:gd name="T9" fmla="*/ 36 h 64"/>
              <a:gd name="T10" fmla="*/ 27 w 64"/>
              <a:gd name="T11" fmla="*/ 63 h 64"/>
              <a:gd name="T12" fmla="*/ 27 w 64"/>
              <a:gd name="T13" fmla="*/ 18 h 64"/>
              <a:gd name="T14" fmla="*/ 27 w 64"/>
              <a:gd name="T15" fmla="*/ 18 h 64"/>
              <a:gd name="T16" fmla="*/ 9 w 64"/>
              <a:gd name="T17" fmla="*/ 36 h 64"/>
              <a:gd name="T18" fmla="*/ 27 w 64"/>
              <a:gd name="T19" fmla="*/ 54 h 64"/>
              <a:gd name="T20" fmla="*/ 44 w 64"/>
              <a:gd name="T21" fmla="*/ 36 h 64"/>
              <a:gd name="T22" fmla="*/ 27 w 64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4" y="0"/>
                  <a:pt x="63" y="18"/>
                  <a:pt x="63" y="36"/>
                </a:cubicBezTo>
                <a:cubicBezTo>
                  <a:pt x="63" y="54"/>
                  <a:pt x="44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4" y="45"/>
                  <a:pt x="44" y="36"/>
                </a:cubicBezTo>
                <a:cubicBezTo>
                  <a:pt x="44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6" name="Freeform 894">
            <a:extLst>
              <a:ext uri="{FF2B5EF4-FFF2-40B4-BE49-F238E27FC236}">
                <a16:creationId xmlns:a16="http://schemas.microsoft.com/office/drawing/2014/main" id="{41D13B7B-A30C-F540-BCE5-B0D8588B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8922" y="7139761"/>
            <a:ext cx="250455" cy="53669"/>
          </a:xfrm>
          <a:custGeom>
            <a:avLst/>
            <a:gdLst>
              <a:gd name="T0" fmla="*/ 217 w 245"/>
              <a:gd name="T1" fmla="*/ 54 h 55"/>
              <a:gd name="T2" fmla="*/ 217 w 245"/>
              <a:gd name="T3" fmla="*/ 54 h 55"/>
              <a:gd name="T4" fmla="*/ 18 w 245"/>
              <a:gd name="T5" fmla="*/ 54 h 55"/>
              <a:gd name="T6" fmla="*/ 0 w 245"/>
              <a:gd name="T7" fmla="*/ 27 h 55"/>
              <a:gd name="T8" fmla="*/ 18 w 245"/>
              <a:gd name="T9" fmla="*/ 0 h 55"/>
              <a:gd name="T10" fmla="*/ 217 w 245"/>
              <a:gd name="T11" fmla="*/ 0 h 55"/>
              <a:gd name="T12" fmla="*/ 244 w 245"/>
              <a:gd name="T13" fmla="*/ 27 h 55"/>
              <a:gd name="T14" fmla="*/ 217 w 24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55">
                <a:moveTo>
                  <a:pt x="217" y="54"/>
                </a:moveTo>
                <a:lnTo>
                  <a:pt x="21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9"/>
                  <a:pt x="244" y="27"/>
                </a:cubicBezTo>
                <a:cubicBezTo>
                  <a:pt x="244" y="36"/>
                  <a:pt x="235" y="54"/>
                  <a:pt x="21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7" name="Freeform 895">
            <a:extLst>
              <a:ext uri="{FF2B5EF4-FFF2-40B4-BE49-F238E27FC236}">
                <a16:creationId xmlns:a16="http://schemas.microsoft.com/office/drawing/2014/main" id="{27034543-D019-7341-A412-34CA3593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9473" y="6303421"/>
            <a:ext cx="550105" cy="295179"/>
          </a:xfrm>
          <a:custGeom>
            <a:avLst/>
            <a:gdLst>
              <a:gd name="T0" fmla="*/ 516 w 544"/>
              <a:gd name="T1" fmla="*/ 291 h 292"/>
              <a:gd name="T2" fmla="*/ 516 w 544"/>
              <a:gd name="T3" fmla="*/ 291 h 292"/>
              <a:gd name="T4" fmla="*/ 27 w 544"/>
              <a:gd name="T5" fmla="*/ 291 h 292"/>
              <a:gd name="T6" fmla="*/ 0 w 544"/>
              <a:gd name="T7" fmla="*/ 264 h 292"/>
              <a:gd name="T8" fmla="*/ 0 w 544"/>
              <a:gd name="T9" fmla="*/ 19 h 292"/>
              <a:gd name="T10" fmla="*/ 27 w 544"/>
              <a:gd name="T11" fmla="*/ 0 h 292"/>
              <a:gd name="T12" fmla="*/ 516 w 544"/>
              <a:gd name="T13" fmla="*/ 0 h 292"/>
              <a:gd name="T14" fmla="*/ 543 w 544"/>
              <a:gd name="T15" fmla="*/ 19 h 292"/>
              <a:gd name="T16" fmla="*/ 543 w 544"/>
              <a:gd name="T17" fmla="*/ 264 h 292"/>
              <a:gd name="T18" fmla="*/ 516 w 544"/>
              <a:gd name="T19" fmla="*/ 291 h 292"/>
              <a:gd name="T20" fmla="*/ 54 w 544"/>
              <a:gd name="T21" fmla="*/ 246 h 292"/>
              <a:gd name="T22" fmla="*/ 54 w 544"/>
              <a:gd name="T23" fmla="*/ 246 h 292"/>
              <a:gd name="T24" fmla="*/ 489 w 544"/>
              <a:gd name="T25" fmla="*/ 246 h 292"/>
              <a:gd name="T26" fmla="*/ 489 w 544"/>
              <a:gd name="T27" fmla="*/ 46 h 292"/>
              <a:gd name="T28" fmla="*/ 54 w 544"/>
              <a:gd name="T29" fmla="*/ 46 h 292"/>
              <a:gd name="T30" fmla="*/ 54 w 544"/>
              <a:gd name="T31" fmla="*/ 2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292">
                <a:moveTo>
                  <a:pt x="516" y="291"/>
                </a:moveTo>
                <a:lnTo>
                  <a:pt x="516" y="291"/>
                </a:lnTo>
                <a:cubicBezTo>
                  <a:pt x="27" y="291"/>
                  <a:pt x="27" y="291"/>
                  <a:pt x="27" y="291"/>
                </a:cubicBezTo>
                <a:cubicBezTo>
                  <a:pt x="9" y="291"/>
                  <a:pt x="0" y="282"/>
                  <a:pt x="0" y="2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7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4" y="0"/>
                  <a:pt x="543" y="9"/>
                  <a:pt x="543" y="19"/>
                </a:cubicBezTo>
                <a:cubicBezTo>
                  <a:pt x="543" y="264"/>
                  <a:pt x="543" y="264"/>
                  <a:pt x="543" y="264"/>
                </a:cubicBezTo>
                <a:cubicBezTo>
                  <a:pt x="543" y="282"/>
                  <a:pt x="534" y="291"/>
                  <a:pt x="516" y="291"/>
                </a:cubicBezTo>
                <a:close/>
                <a:moveTo>
                  <a:pt x="54" y="246"/>
                </a:moveTo>
                <a:lnTo>
                  <a:pt x="54" y="246"/>
                </a:lnTo>
                <a:cubicBezTo>
                  <a:pt x="489" y="246"/>
                  <a:pt x="489" y="246"/>
                  <a:pt x="489" y="246"/>
                </a:cubicBezTo>
                <a:cubicBezTo>
                  <a:pt x="489" y="46"/>
                  <a:pt x="489" y="46"/>
                  <a:pt x="489" y="46"/>
                </a:cubicBezTo>
                <a:cubicBezTo>
                  <a:pt x="54" y="46"/>
                  <a:pt x="54" y="46"/>
                  <a:pt x="54" y="46"/>
                </a:cubicBezTo>
                <a:lnTo>
                  <a:pt x="54" y="2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8" name="Freeform 896">
            <a:extLst>
              <a:ext uri="{FF2B5EF4-FFF2-40B4-BE49-F238E27FC236}">
                <a16:creationId xmlns:a16="http://schemas.microsoft.com/office/drawing/2014/main" id="{5EB14388-0A5A-A041-9426-BD2613BB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991" y="6934030"/>
            <a:ext cx="67085" cy="67088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37 h 65"/>
              <a:gd name="T6" fmla="*/ 27 w 64"/>
              <a:gd name="T7" fmla="*/ 0 h 65"/>
              <a:gd name="T8" fmla="*/ 63 w 64"/>
              <a:gd name="T9" fmla="*/ 37 h 65"/>
              <a:gd name="T10" fmla="*/ 27 w 64"/>
              <a:gd name="T11" fmla="*/ 64 h 65"/>
              <a:gd name="T12" fmla="*/ 27 w 64"/>
              <a:gd name="T13" fmla="*/ 10 h 65"/>
              <a:gd name="T14" fmla="*/ 27 w 64"/>
              <a:gd name="T15" fmla="*/ 10 h 65"/>
              <a:gd name="T16" fmla="*/ 9 w 64"/>
              <a:gd name="T17" fmla="*/ 37 h 65"/>
              <a:gd name="T18" fmla="*/ 27 w 64"/>
              <a:gd name="T19" fmla="*/ 55 h 65"/>
              <a:gd name="T20" fmla="*/ 44 w 64"/>
              <a:gd name="T21" fmla="*/ 37 h 65"/>
              <a:gd name="T22" fmla="*/ 27 w 64"/>
              <a:gd name="T23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6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4" y="0"/>
                  <a:pt x="63" y="19"/>
                  <a:pt x="63" y="37"/>
                </a:cubicBezTo>
                <a:cubicBezTo>
                  <a:pt x="63" y="46"/>
                  <a:pt x="44" y="64"/>
                  <a:pt x="27" y="64"/>
                </a:cubicBezTo>
                <a:close/>
                <a:moveTo>
                  <a:pt x="27" y="10"/>
                </a:moveTo>
                <a:lnTo>
                  <a:pt x="27" y="10"/>
                </a:lnTo>
                <a:cubicBezTo>
                  <a:pt x="18" y="10"/>
                  <a:pt x="9" y="19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4" y="46"/>
                  <a:pt x="44" y="37"/>
                </a:cubicBezTo>
                <a:cubicBezTo>
                  <a:pt x="44" y="19"/>
                  <a:pt x="36" y="10"/>
                  <a:pt x="27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9" name="Freeform 897">
            <a:extLst>
              <a:ext uri="{FF2B5EF4-FFF2-40B4-BE49-F238E27FC236}">
                <a16:creationId xmlns:a16="http://schemas.microsoft.com/office/drawing/2014/main" id="{8F23DC20-A5DF-2B46-85AA-E521F69B6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991" y="6799858"/>
            <a:ext cx="67085" cy="62614"/>
          </a:xfrm>
          <a:custGeom>
            <a:avLst/>
            <a:gdLst>
              <a:gd name="T0" fmla="*/ 27 w 64"/>
              <a:gd name="T1" fmla="*/ 62 h 63"/>
              <a:gd name="T2" fmla="*/ 27 w 64"/>
              <a:gd name="T3" fmla="*/ 62 h 63"/>
              <a:gd name="T4" fmla="*/ 0 w 64"/>
              <a:gd name="T5" fmla="*/ 36 h 63"/>
              <a:gd name="T6" fmla="*/ 27 w 64"/>
              <a:gd name="T7" fmla="*/ 0 h 63"/>
              <a:gd name="T8" fmla="*/ 63 w 64"/>
              <a:gd name="T9" fmla="*/ 36 h 63"/>
              <a:gd name="T10" fmla="*/ 27 w 64"/>
              <a:gd name="T11" fmla="*/ 62 h 63"/>
              <a:gd name="T12" fmla="*/ 27 w 64"/>
              <a:gd name="T13" fmla="*/ 18 h 63"/>
              <a:gd name="T14" fmla="*/ 27 w 64"/>
              <a:gd name="T15" fmla="*/ 18 h 63"/>
              <a:gd name="T16" fmla="*/ 9 w 64"/>
              <a:gd name="T17" fmla="*/ 36 h 63"/>
              <a:gd name="T18" fmla="*/ 27 w 64"/>
              <a:gd name="T19" fmla="*/ 53 h 63"/>
              <a:gd name="T20" fmla="*/ 44 w 64"/>
              <a:gd name="T21" fmla="*/ 36 h 63"/>
              <a:gd name="T22" fmla="*/ 27 w 64"/>
              <a:gd name="T23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3">
                <a:moveTo>
                  <a:pt x="27" y="62"/>
                </a:moveTo>
                <a:lnTo>
                  <a:pt x="27" y="62"/>
                </a:lnTo>
                <a:cubicBezTo>
                  <a:pt x="9" y="62"/>
                  <a:pt x="0" y="53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4" y="0"/>
                  <a:pt x="63" y="18"/>
                  <a:pt x="63" y="36"/>
                </a:cubicBezTo>
                <a:cubicBezTo>
                  <a:pt x="63" y="53"/>
                  <a:pt x="44" y="62"/>
                  <a:pt x="27" y="62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3"/>
                  <a:pt x="27" y="53"/>
                </a:cubicBezTo>
                <a:cubicBezTo>
                  <a:pt x="44" y="53"/>
                  <a:pt x="44" y="45"/>
                  <a:pt x="44" y="36"/>
                </a:cubicBezTo>
                <a:cubicBezTo>
                  <a:pt x="44" y="27"/>
                  <a:pt x="44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0" name="Freeform 898">
            <a:extLst>
              <a:ext uri="{FF2B5EF4-FFF2-40B4-BE49-F238E27FC236}">
                <a16:creationId xmlns:a16="http://schemas.microsoft.com/office/drawing/2014/main" id="{4F97D3BE-3468-2C4A-AA80-6A590E84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455" y="6799858"/>
            <a:ext cx="53669" cy="62614"/>
          </a:xfrm>
          <a:custGeom>
            <a:avLst/>
            <a:gdLst>
              <a:gd name="T0" fmla="*/ 27 w 55"/>
              <a:gd name="T1" fmla="*/ 62 h 63"/>
              <a:gd name="T2" fmla="*/ 27 w 55"/>
              <a:gd name="T3" fmla="*/ 62 h 63"/>
              <a:gd name="T4" fmla="*/ 0 w 55"/>
              <a:gd name="T5" fmla="*/ 36 h 63"/>
              <a:gd name="T6" fmla="*/ 27 w 55"/>
              <a:gd name="T7" fmla="*/ 0 h 63"/>
              <a:gd name="T8" fmla="*/ 54 w 55"/>
              <a:gd name="T9" fmla="*/ 36 h 63"/>
              <a:gd name="T10" fmla="*/ 27 w 55"/>
              <a:gd name="T11" fmla="*/ 62 h 63"/>
              <a:gd name="T12" fmla="*/ 27 w 55"/>
              <a:gd name="T13" fmla="*/ 18 h 63"/>
              <a:gd name="T14" fmla="*/ 27 w 55"/>
              <a:gd name="T15" fmla="*/ 18 h 63"/>
              <a:gd name="T16" fmla="*/ 9 w 55"/>
              <a:gd name="T17" fmla="*/ 36 h 63"/>
              <a:gd name="T18" fmla="*/ 27 w 55"/>
              <a:gd name="T19" fmla="*/ 53 h 63"/>
              <a:gd name="T20" fmla="*/ 45 w 55"/>
              <a:gd name="T21" fmla="*/ 36 h 63"/>
              <a:gd name="T22" fmla="*/ 27 w 55"/>
              <a:gd name="T23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3">
                <a:moveTo>
                  <a:pt x="27" y="62"/>
                </a:moveTo>
                <a:lnTo>
                  <a:pt x="27" y="62"/>
                </a:lnTo>
                <a:cubicBezTo>
                  <a:pt x="9" y="62"/>
                  <a:pt x="0" y="53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6"/>
                </a:cubicBezTo>
                <a:cubicBezTo>
                  <a:pt x="54" y="53"/>
                  <a:pt x="45" y="62"/>
                  <a:pt x="27" y="62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3"/>
                  <a:pt x="27" y="53"/>
                </a:cubicBezTo>
                <a:cubicBezTo>
                  <a:pt x="36" y="53"/>
                  <a:pt x="45" y="45"/>
                  <a:pt x="45" y="36"/>
                </a:cubicBezTo>
                <a:cubicBezTo>
                  <a:pt x="45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1" name="Freeform 899">
            <a:extLst>
              <a:ext uri="{FF2B5EF4-FFF2-40B4-BE49-F238E27FC236}">
                <a16:creationId xmlns:a16="http://schemas.microsoft.com/office/drawing/2014/main" id="{FDE39F88-DA43-4743-8BDB-D347E258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977" y="6799858"/>
            <a:ext cx="67085" cy="62614"/>
          </a:xfrm>
          <a:custGeom>
            <a:avLst/>
            <a:gdLst>
              <a:gd name="T0" fmla="*/ 28 w 65"/>
              <a:gd name="T1" fmla="*/ 62 h 63"/>
              <a:gd name="T2" fmla="*/ 28 w 65"/>
              <a:gd name="T3" fmla="*/ 62 h 63"/>
              <a:gd name="T4" fmla="*/ 0 w 65"/>
              <a:gd name="T5" fmla="*/ 36 h 63"/>
              <a:gd name="T6" fmla="*/ 28 w 65"/>
              <a:gd name="T7" fmla="*/ 0 h 63"/>
              <a:gd name="T8" fmla="*/ 64 w 65"/>
              <a:gd name="T9" fmla="*/ 36 h 63"/>
              <a:gd name="T10" fmla="*/ 28 w 65"/>
              <a:gd name="T11" fmla="*/ 62 h 63"/>
              <a:gd name="T12" fmla="*/ 28 w 65"/>
              <a:gd name="T13" fmla="*/ 18 h 63"/>
              <a:gd name="T14" fmla="*/ 28 w 65"/>
              <a:gd name="T15" fmla="*/ 18 h 63"/>
              <a:gd name="T16" fmla="*/ 10 w 65"/>
              <a:gd name="T17" fmla="*/ 36 h 63"/>
              <a:gd name="T18" fmla="*/ 28 w 65"/>
              <a:gd name="T19" fmla="*/ 53 h 63"/>
              <a:gd name="T20" fmla="*/ 55 w 65"/>
              <a:gd name="T21" fmla="*/ 36 h 63"/>
              <a:gd name="T22" fmla="*/ 28 w 65"/>
              <a:gd name="T23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3">
                <a:moveTo>
                  <a:pt x="28" y="62"/>
                </a:moveTo>
                <a:lnTo>
                  <a:pt x="28" y="62"/>
                </a:lnTo>
                <a:cubicBezTo>
                  <a:pt x="19" y="62"/>
                  <a:pt x="0" y="53"/>
                  <a:pt x="0" y="36"/>
                </a:cubicBezTo>
                <a:cubicBezTo>
                  <a:pt x="0" y="18"/>
                  <a:pt x="19" y="0"/>
                  <a:pt x="28" y="0"/>
                </a:cubicBezTo>
                <a:cubicBezTo>
                  <a:pt x="46" y="0"/>
                  <a:pt x="64" y="18"/>
                  <a:pt x="64" y="36"/>
                </a:cubicBezTo>
                <a:cubicBezTo>
                  <a:pt x="64" y="53"/>
                  <a:pt x="46" y="62"/>
                  <a:pt x="28" y="62"/>
                </a:cubicBezTo>
                <a:close/>
                <a:moveTo>
                  <a:pt x="28" y="18"/>
                </a:moveTo>
                <a:lnTo>
                  <a:pt x="28" y="18"/>
                </a:lnTo>
                <a:cubicBezTo>
                  <a:pt x="19" y="18"/>
                  <a:pt x="10" y="27"/>
                  <a:pt x="10" y="36"/>
                </a:cubicBezTo>
                <a:cubicBezTo>
                  <a:pt x="10" y="45"/>
                  <a:pt x="19" y="53"/>
                  <a:pt x="28" y="53"/>
                </a:cubicBezTo>
                <a:cubicBezTo>
                  <a:pt x="46" y="53"/>
                  <a:pt x="55" y="45"/>
                  <a:pt x="55" y="36"/>
                </a:cubicBezTo>
                <a:cubicBezTo>
                  <a:pt x="55" y="27"/>
                  <a:pt x="46" y="18"/>
                  <a:pt x="2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2" name="Freeform 900">
            <a:extLst>
              <a:ext uri="{FF2B5EF4-FFF2-40B4-BE49-F238E27FC236}">
                <a16:creationId xmlns:a16="http://schemas.microsoft.com/office/drawing/2014/main" id="{6C0E9E30-DC16-8B4A-B22B-653F3A89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455" y="6934030"/>
            <a:ext cx="53669" cy="67088"/>
          </a:xfrm>
          <a:custGeom>
            <a:avLst/>
            <a:gdLst>
              <a:gd name="T0" fmla="*/ 27 w 55"/>
              <a:gd name="T1" fmla="*/ 64 h 65"/>
              <a:gd name="T2" fmla="*/ 27 w 55"/>
              <a:gd name="T3" fmla="*/ 64 h 65"/>
              <a:gd name="T4" fmla="*/ 0 w 55"/>
              <a:gd name="T5" fmla="*/ 37 h 65"/>
              <a:gd name="T6" fmla="*/ 27 w 55"/>
              <a:gd name="T7" fmla="*/ 0 h 65"/>
              <a:gd name="T8" fmla="*/ 54 w 55"/>
              <a:gd name="T9" fmla="*/ 37 h 65"/>
              <a:gd name="T10" fmla="*/ 27 w 55"/>
              <a:gd name="T11" fmla="*/ 64 h 65"/>
              <a:gd name="T12" fmla="*/ 27 w 55"/>
              <a:gd name="T13" fmla="*/ 10 h 65"/>
              <a:gd name="T14" fmla="*/ 27 w 55"/>
              <a:gd name="T15" fmla="*/ 10 h 65"/>
              <a:gd name="T16" fmla="*/ 9 w 55"/>
              <a:gd name="T17" fmla="*/ 37 h 65"/>
              <a:gd name="T18" fmla="*/ 27 w 55"/>
              <a:gd name="T19" fmla="*/ 55 h 65"/>
              <a:gd name="T20" fmla="*/ 45 w 55"/>
              <a:gd name="T21" fmla="*/ 37 h 65"/>
              <a:gd name="T22" fmla="*/ 27 w 55"/>
              <a:gd name="T23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6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5" y="0"/>
                  <a:pt x="54" y="19"/>
                  <a:pt x="54" y="37"/>
                </a:cubicBezTo>
                <a:cubicBezTo>
                  <a:pt x="54" y="46"/>
                  <a:pt x="45" y="64"/>
                  <a:pt x="27" y="64"/>
                </a:cubicBezTo>
                <a:close/>
                <a:moveTo>
                  <a:pt x="27" y="10"/>
                </a:moveTo>
                <a:lnTo>
                  <a:pt x="27" y="10"/>
                </a:lnTo>
                <a:cubicBezTo>
                  <a:pt x="18" y="10"/>
                  <a:pt x="9" y="19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19"/>
                  <a:pt x="36" y="10"/>
                  <a:pt x="27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3" name="Freeform 901">
            <a:extLst>
              <a:ext uri="{FF2B5EF4-FFF2-40B4-BE49-F238E27FC236}">
                <a16:creationId xmlns:a16="http://schemas.microsoft.com/office/drawing/2014/main" id="{85FB6050-0CE7-0F42-AE9E-AF1651C5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977" y="6934030"/>
            <a:ext cx="67085" cy="67088"/>
          </a:xfrm>
          <a:custGeom>
            <a:avLst/>
            <a:gdLst>
              <a:gd name="T0" fmla="*/ 28 w 65"/>
              <a:gd name="T1" fmla="*/ 64 h 65"/>
              <a:gd name="T2" fmla="*/ 28 w 65"/>
              <a:gd name="T3" fmla="*/ 64 h 65"/>
              <a:gd name="T4" fmla="*/ 0 w 65"/>
              <a:gd name="T5" fmla="*/ 37 h 65"/>
              <a:gd name="T6" fmla="*/ 28 w 65"/>
              <a:gd name="T7" fmla="*/ 0 h 65"/>
              <a:gd name="T8" fmla="*/ 64 w 65"/>
              <a:gd name="T9" fmla="*/ 37 h 65"/>
              <a:gd name="T10" fmla="*/ 28 w 65"/>
              <a:gd name="T11" fmla="*/ 64 h 65"/>
              <a:gd name="T12" fmla="*/ 28 w 65"/>
              <a:gd name="T13" fmla="*/ 10 h 65"/>
              <a:gd name="T14" fmla="*/ 28 w 65"/>
              <a:gd name="T15" fmla="*/ 10 h 65"/>
              <a:gd name="T16" fmla="*/ 10 w 65"/>
              <a:gd name="T17" fmla="*/ 37 h 65"/>
              <a:gd name="T18" fmla="*/ 28 w 65"/>
              <a:gd name="T19" fmla="*/ 55 h 65"/>
              <a:gd name="T20" fmla="*/ 55 w 65"/>
              <a:gd name="T21" fmla="*/ 37 h 65"/>
              <a:gd name="T22" fmla="*/ 28 w 65"/>
              <a:gd name="T23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8" y="64"/>
                </a:moveTo>
                <a:lnTo>
                  <a:pt x="28" y="64"/>
                </a:lnTo>
                <a:cubicBezTo>
                  <a:pt x="19" y="64"/>
                  <a:pt x="0" y="46"/>
                  <a:pt x="0" y="37"/>
                </a:cubicBezTo>
                <a:cubicBezTo>
                  <a:pt x="0" y="19"/>
                  <a:pt x="19" y="0"/>
                  <a:pt x="28" y="0"/>
                </a:cubicBezTo>
                <a:cubicBezTo>
                  <a:pt x="46" y="0"/>
                  <a:pt x="64" y="19"/>
                  <a:pt x="64" y="37"/>
                </a:cubicBezTo>
                <a:cubicBezTo>
                  <a:pt x="64" y="46"/>
                  <a:pt x="46" y="64"/>
                  <a:pt x="28" y="64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9" y="10"/>
                  <a:pt x="10" y="19"/>
                  <a:pt x="10" y="37"/>
                </a:cubicBezTo>
                <a:cubicBezTo>
                  <a:pt x="10" y="46"/>
                  <a:pt x="19" y="55"/>
                  <a:pt x="28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19"/>
                  <a:pt x="46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4" name="Freeform 902">
            <a:extLst>
              <a:ext uri="{FF2B5EF4-FFF2-40B4-BE49-F238E27FC236}">
                <a16:creationId xmlns:a16="http://schemas.microsoft.com/office/drawing/2014/main" id="{2939C1F8-4302-0841-8813-38508980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991" y="6670159"/>
            <a:ext cx="67085" cy="67085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37 h 65"/>
              <a:gd name="T6" fmla="*/ 27 w 64"/>
              <a:gd name="T7" fmla="*/ 0 h 65"/>
              <a:gd name="T8" fmla="*/ 63 w 64"/>
              <a:gd name="T9" fmla="*/ 37 h 65"/>
              <a:gd name="T10" fmla="*/ 27 w 64"/>
              <a:gd name="T11" fmla="*/ 64 h 65"/>
              <a:gd name="T12" fmla="*/ 27 w 64"/>
              <a:gd name="T13" fmla="*/ 9 h 65"/>
              <a:gd name="T14" fmla="*/ 27 w 64"/>
              <a:gd name="T15" fmla="*/ 9 h 65"/>
              <a:gd name="T16" fmla="*/ 9 w 64"/>
              <a:gd name="T17" fmla="*/ 37 h 65"/>
              <a:gd name="T18" fmla="*/ 27 w 64"/>
              <a:gd name="T19" fmla="*/ 55 h 65"/>
              <a:gd name="T20" fmla="*/ 44 w 64"/>
              <a:gd name="T21" fmla="*/ 37 h 65"/>
              <a:gd name="T22" fmla="*/ 27 w 64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4" y="0"/>
                  <a:pt x="63" y="19"/>
                  <a:pt x="63" y="37"/>
                </a:cubicBezTo>
                <a:cubicBezTo>
                  <a:pt x="63" y="55"/>
                  <a:pt x="44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44" y="55"/>
                  <a:pt x="44" y="46"/>
                  <a:pt x="44" y="37"/>
                </a:cubicBezTo>
                <a:cubicBezTo>
                  <a:pt x="44" y="19"/>
                  <a:pt x="44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" name="Freeform 903">
            <a:extLst>
              <a:ext uri="{FF2B5EF4-FFF2-40B4-BE49-F238E27FC236}">
                <a16:creationId xmlns:a16="http://schemas.microsoft.com/office/drawing/2014/main" id="{22227A07-65A4-9846-9ED3-A192F2B5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455" y="6670159"/>
            <a:ext cx="53669" cy="67085"/>
          </a:xfrm>
          <a:custGeom>
            <a:avLst/>
            <a:gdLst>
              <a:gd name="T0" fmla="*/ 27 w 55"/>
              <a:gd name="T1" fmla="*/ 64 h 65"/>
              <a:gd name="T2" fmla="*/ 27 w 55"/>
              <a:gd name="T3" fmla="*/ 64 h 65"/>
              <a:gd name="T4" fmla="*/ 0 w 55"/>
              <a:gd name="T5" fmla="*/ 37 h 65"/>
              <a:gd name="T6" fmla="*/ 27 w 55"/>
              <a:gd name="T7" fmla="*/ 0 h 65"/>
              <a:gd name="T8" fmla="*/ 54 w 55"/>
              <a:gd name="T9" fmla="*/ 37 h 65"/>
              <a:gd name="T10" fmla="*/ 27 w 55"/>
              <a:gd name="T11" fmla="*/ 64 h 65"/>
              <a:gd name="T12" fmla="*/ 27 w 55"/>
              <a:gd name="T13" fmla="*/ 9 h 65"/>
              <a:gd name="T14" fmla="*/ 27 w 55"/>
              <a:gd name="T15" fmla="*/ 9 h 65"/>
              <a:gd name="T16" fmla="*/ 9 w 55"/>
              <a:gd name="T17" fmla="*/ 37 h 65"/>
              <a:gd name="T18" fmla="*/ 27 w 55"/>
              <a:gd name="T19" fmla="*/ 55 h 65"/>
              <a:gd name="T20" fmla="*/ 45 w 55"/>
              <a:gd name="T21" fmla="*/ 37 h 65"/>
              <a:gd name="T22" fmla="*/ 27 w 5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5" y="0"/>
                  <a:pt x="54" y="19"/>
                  <a:pt x="54" y="37"/>
                </a:cubicBezTo>
                <a:cubicBezTo>
                  <a:pt x="54" y="55"/>
                  <a:pt x="45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1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6" name="Freeform 904">
            <a:extLst>
              <a:ext uri="{FF2B5EF4-FFF2-40B4-BE49-F238E27FC236}">
                <a16:creationId xmlns:a16="http://schemas.microsoft.com/office/drawing/2014/main" id="{85777837-08F3-8B44-A15C-1BB9FF297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977" y="6670159"/>
            <a:ext cx="67085" cy="67085"/>
          </a:xfrm>
          <a:custGeom>
            <a:avLst/>
            <a:gdLst>
              <a:gd name="T0" fmla="*/ 28 w 65"/>
              <a:gd name="T1" fmla="*/ 64 h 65"/>
              <a:gd name="T2" fmla="*/ 28 w 65"/>
              <a:gd name="T3" fmla="*/ 64 h 65"/>
              <a:gd name="T4" fmla="*/ 0 w 65"/>
              <a:gd name="T5" fmla="*/ 37 h 65"/>
              <a:gd name="T6" fmla="*/ 28 w 65"/>
              <a:gd name="T7" fmla="*/ 0 h 65"/>
              <a:gd name="T8" fmla="*/ 64 w 65"/>
              <a:gd name="T9" fmla="*/ 37 h 65"/>
              <a:gd name="T10" fmla="*/ 28 w 65"/>
              <a:gd name="T11" fmla="*/ 64 h 65"/>
              <a:gd name="T12" fmla="*/ 28 w 65"/>
              <a:gd name="T13" fmla="*/ 9 h 65"/>
              <a:gd name="T14" fmla="*/ 28 w 65"/>
              <a:gd name="T15" fmla="*/ 9 h 65"/>
              <a:gd name="T16" fmla="*/ 10 w 65"/>
              <a:gd name="T17" fmla="*/ 37 h 65"/>
              <a:gd name="T18" fmla="*/ 28 w 65"/>
              <a:gd name="T19" fmla="*/ 55 h 65"/>
              <a:gd name="T20" fmla="*/ 55 w 65"/>
              <a:gd name="T21" fmla="*/ 37 h 65"/>
              <a:gd name="T22" fmla="*/ 28 w 6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8" y="64"/>
                </a:moveTo>
                <a:lnTo>
                  <a:pt x="28" y="64"/>
                </a:lnTo>
                <a:cubicBezTo>
                  <a:pt x="19" y="64"/>
                  <a:pt x="0" y="55"/>
                  <a:pt x="0" y="37"/>
                </a:cubicBezTo>
                <a:cubicBezTo>
                  <a:pt x="0" y="19"/>
                  <a:pt x="19" y="0"/>
                  <a:pt x="28" y="0"/>
                </a:cubicBezTo>
                <a:cubicBezTo>
                  <a:pt x="46" y="0"/>
                  <a:pt x="64" y="19"/>
                  <a:pt x="64" y="37"/>
                </a:cubicBezTo>
                <a:cubicBezTo>
                  <a:pt x="64" y="55"/>
                  <a:pt x="46" y="64"/>
                  <a:pt x="28" y="6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10" y="19"/>
                  <a:pt x="10" y="37"/>
                </a:cubicBezTo>
                <a:cubicBezTo>
                  <a:pt x="10" y="46"/>
                  <a:pt x="19" y="55"/>
                  <a:pt x="28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19"/>
                  <a:pt x="46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7" name="Freeform 905">
            <a:extLst>
              <a:ext uri="{FF2B5EF4-FFF2-40B4-BE49-F238E27FC236}">
                <a16:creationId xmlns:a16="http://schemas.microsoft.com/office/drawing/2014/main" id="{39A8F784-5B32-8546-980C-0F956532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494" y="6871416"/>
            <a:ext cx="581414" cy="214676"/>
          </a:xfrm>
          <a:custGeom>
            <a:avLst/>
            <a:gdLst>
              <a:gd name="T0" fmla="*/ 290 w 572"/>
              <a:gd name="T1" fmla="*/ 209 h 210"/>
              <a:gd name="T2" fmla="*/ 290 w 572"/>
              <a:gd name="T3" fmla="*/ 209 h 210"/>
              <a:gd name="T4" fmla="*/ 100 w 572"/>
              <a:gd name="T5" fmla="*/ 200 h 210"/>
              <a:gd name="T6" fmla="*/ 36 w 572"/>
              <a:gd name="T7" fmla="*/ 182 h 210"/>
              <a:gd name="T8" fmla="*/ 0 w 572"/>
              <a:gd name="T9" fmla="*/ 136 h 210"/>
              <a:gd name="T10" fmla="*/ 0 w 572"/>
              <a:gd name="T11" fmla="*/ 27 h 210"/>
              <a:gd name="T12" fmla="*/ 27 w 572"/>
              <a:gd name="T13" fmla="*/ 0 h 210"/>
              <a:gd name="T14" fmla="*/ 27 w 572"/>
              <a:gd name="T15" fmla="*/ 0 h 210"/>
              <a:gd name="T16" fmla="*/ 54 w 572"/>
              <a:gd name="T17" fmla="*/ 18 h 210"/>
              <a:gd name="T18" fmla="*/ 118 w 572"/>
              <a:gd name="T19" fmla="*/ 45 h 210"/>
              <a:gd name="T20" fmla="*/ 272 w 572"/>
              <a:gd name="T21" fmla="*/ 54 h 210"/>
              <a:gd name="T22" fmla="*/ 308 w 572"/>
              <a:gd name="T23" fmla="*/ 54 h 210"/>
              <a:gd name="T24" fmla="*/ 453 w 572"/>
              <a:gd name="T25" fmla="*/ 45 h 210"/>
              <a:gd name="T26" fmla="*/ 526 w 572"/>
              <a:gd name="T27" fmla="*/ 18 h 210"/>
              <a:gd name="T28" fmla="*/ 544 w 572"/>
              <a:gd name="T29" fmla="*/ 0 h 210"/>
              <a:gd name="T30" fmla="*/ 544 w 572"/>
              <a:gd name="T31" fmla="*/ 0 h 210"/>
              <a:gd name="T32" fmla="*/ 571 w 572"/>
              <a:gd name="T33" fmla="*/ 27 h 210"/>
              <a:gd name="T34" fmla="*/ 571 w 572"/>
              <a:gd name="T35" fmla="*/ 27 h 210"/>
              <a:gd name="T36" fmla="*/ 571 w 572"/>
              <a:gd name="T37" fmla="*/ 27 h 210"/>
              <a:gd name="T38" fmla="*/ 571 w 572"/>
              <a:gd name="T39" fmla="*/ 27 h 210"/>
              <a:gd name="T40" fmla="*/ 571 w 572"/>
              <a:gd name="T41" fmla="*/ 136 h 210"/>
              <a:gd name="T42" fmla="*/ 481 w 572"/>
              <a:gd name="T43" fmla="*/ 200 h 210"/>
              <a:gd name="T44" fmla="*/ 290 w 572"/>
              <a:gd name="T45" fmla="*/ 209 h 210"/>
              <a:gd name="T46" fmla="*/ 54 w 572"/>
              <a:gd name="T47" fmla="*/ 127 h 210"/>
              <a:gd name="T48" fmla="*/ 54 w 572"/>
              <a:gd name="T49" fmla="*/ 127 h 210"/>
              <a:gd name="T50" fmla="*/ 127 w 572"/>
              <a:gd name="T51" fmla="*/ 154 h 210"/>
              <a:gd name="T52" fmla="*/ 290 w 572"/>
              <a:gd name="T53" fmla="*/ 163 h 210"/>
              <a:gd name="T54" fmla="*/ 453 w 572"/>
              <a:gd name="T55" fmla="*/ 154 h 210"/>
              <a:gd name="T56" fmla="*/ 526 w 572"/>
              <a:gd name="T57" fmla="*/ 127 h 210"/>
              <a:gd name="T58" fmla="*/ 526 w 572"/>
              <a:gd name="T59" fmla="*/ 82 h 210"/>
              <a:gd name="T60" fmla="*/ 481 w 572"/>
              <a:gd name="T61" fmla="*/ 91 h 210"/>
              <a:gd name="T62" fmla="*/ 308 w 572"/>
              <a:gd name="T63" fmla="*/ 109 h 210"/>
              <a:gd name="T64" fmla="*/ 272 w 572"/>
              <a:gd name="T65" fmla="*/ 109 h 210"/>
              <a:gd name="T66" fmla="*/ 91 w 572"/>
              <a:gd name="T67" fmla="*/ 91 h 210"/>
              <a:gd name="T68" fmla="*/ 54 w 572"/>
              <a:gd name="T69" fmla="*/ 82 h 210"/>
              <a:gd name="T70" fmla="*/ 54 w 572"/>
              <a:gd name="T71" fmla="*/ 127 h 210"/>
              <a:gd name="T72" fmla="*/ 526 w 572"/>
              <a:gd name="T73" fmla="*/ 136 h 210"/>
              <a:gd name="T74" fmla="*/ 526 w 572"/>
              <a:gd name="T75" fmla="*/ 136 h 210"/>
              <a:gd name="T76" fmla="*/ 54 w 572"/>
              <a:gd name="T77" fmla="*/ 27 h 210"/>
              <a:gd name="T78" fmla="*/ 54 w 572"/>
              <a:gd name="T79" fmla="*/ 2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2" h="210">
                <a:moveTo>
                  <a:pt x="290" y="209"/>
                </a:moveTo>
                <a:lnTo>
                  <a:pt x="290" y="209"/>
                </a:lnTo>
                <a:cubicBezTo>
                  <a:pt x="217" y="209"/>
                  <a:pt x="154" y="209"/>
                  <a:pt x="100" y="200"/>
                </a:cubicBezTo>
                <a:cubicBezTo>
                  <a:pt x="72" y="191"/>
                  <a:pt x="54" y="182"/>
                  <a:pt x="36" y="182"/>
                </a:cubicBezTo>
                <a:cubicBezTo>
                  <a:pt x="18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3" y="45"/>
                  <a:pt x="217" y="54"/>
                  <a:pt x="272" y="54"/>
                </a:cubicBezTo>
                <a:cubicBezTo>
                  <a:pt x="281" y="54"/>
                  <a:pt x="290" y="54"/>
                  <a:pt x="308" y="54"/>
                </a:cubicBezTo>
                <a:cubicBezTo>
                  <a:pt x="363" y="54"/>
                  <a:pt x="417" y="45"/>
                  <a:pt x="453" y="45"/>
                </a:cubicBezTo>
                <a:cubicBezTo>
                  <a:pt x="499" y="36"/>
                  <a:pt x="517" y="27"/>
                  <a:pt x="526" y="18"/>
                </a:cubicBezTo>
                <a:cubicBezTo>
                  <a:pt x="526" y="9"/>
                  <a:pt x="535" y="0"/>
                  <a:pt x="544" y="0"/>
                </a:cubicBezTo>
                <a:lnTo>
                  <a:pt x="544" y="0"/>
                </a:lnTo>
                <a:cubicBezTo>
                  <a:pt x="562" y="0"/>
                  <a:pt x="571" y="9"/>
                  <a:pt x="571" y="27"/>
                </a:cubicBezTo>
                <a:lnTo>
                  <a:pt x="571" y="27"/>
                </a:lnTo>
                <a:lnTo>
                  <a:pt x="571" y="27"/>
                </a:lnTo>
                <a:lnTo>
                  <a:pt x="571" y="27"/>
                </a:lnTo>
                <a:cubicBezTo>
                  <a:pt x="571" y="136"/>
                  <a:pt x="571" y="136"/>
                  <a:pt x="571" y="136"/>
                </a:cubicBezTo>
                <a:cubicBezTo>
                  <a:pt x="571" y="172"/>
                  <a:pt x="517" y="191"/>
                  <a:pt x="481" y="200"/>
                </a:cubicBezTo>
                <a:cubicBezTo>
                  <a:pt x="426" y="209"/>
                  <a:pt x="363" y="209"/>
                  <a:pt x="290" y="209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6"/>
                  <a:pt x="82" y="145"/>
                  <a:pt x="127" y="154"/>
                </a:cubicBezTo>
                <a:cubicBezTo>
                  <a:pt x="172" y="154"/>
                  <a:pt x="227" y="163"/>
                  <a:pt x="290" y="163"/>
                </a:cubicBezTo>
                <a:cubicBezTo>
                  <a:pt x="345" y="163"/>
                  <a:pt x="408" y="154"/>
                  <a:pt x="453" y="154"/>
                </a:cubicBezTo>
                <a:cubicBezTo>
                  <a:pt x="499" y="145"/>
                  <a:pt x="517" y="136"/>
                  <a:pt x="526" y="127"/>
                </a:cubicBezTo>
                <a:cubicBezTo>
                  <a:pt x="526" y="82"/>
                  <a:pt x="526" y="82"/>
                  <a:pt x="526" y="82"/>
                </a:cubicBezTo>
                <a:cubicBezTo>
                  <a:pt x="508" y="82"/>
                  <a:pt x="499" y="82"/>
                  <a:pt x="481" y="91"/>
                </a:cubicBezTo>
                <a:cubicBezTo>
                  <a:pt x="435" y="100"/>
                  <a:pt x="372" y="109"/>
                  <a:pt x="308" y="109"/>
                </a:cubicBezTo>
                <a:cubicBezTo>
                  <a:pt x="299" y="109"/>
                  <a:pt x="281" y="109"/>
                  <a:pt x="272" y="109"/>
                </a:cubicBezTo>
                <a:cubicBezTo>
                  <a:pt x="199" y="109"/>
                  <a:pt x="136" y="100"/>
                  <a:pt x="91" y="91"/>
                </a:cubicBezTo>
                <a:cubicBezTo>
                  <a:pt x="82" y="82"/>
                  <a:pt x="63" y="82"/>
                  <a:pt x="54" y="82"/>
                </a:cubicBezTo>
                <a:lnTo>
                  <a:pt x="54" y="127"/>
                </a:lnTo>
                <a:close/>
                <a:moveTo>
                  <a:pt x="526" y="136"/>
                </a:moveTo>
                <a:lnTo>
                  <a:pt x="526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8" name="Freeform 906">
            <a:extLst>
              <a:ext uri="{FF2B5EF4-FFF2-40B4-BE49-F238E27FC236}">
                <a16:creationId xmlns:a16="http://schemas.microsoft.com/office/drawing/2014/main" id="{E20F0641-0125-0647-87D3-90A79AF3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494" y="6983228"/>
            <a:ext cx="581414" cy="210202"/>
          </a:xfrm>
          <a:custGeom>
            <a:avLst/>
            <a:gdLst>
              <a:gd name="T0" fmla="*/ 290 w 572"/>
              <a:gd name="T1" fmla="*/ 208 h 209"/>
              <a:gd name="T2" fmla="*/ 290 w 572"/>
              <a:gd name="T3" fmla="*/ 208 h 209"/>
              <a:gd name="T4" fmla="*/ 100 w 572"/>
              <a:gd name="T5" fmla="*/ 199 h 209"/>
              <a:gd name="T6" fmla="*/ 36 w 572"/>
              <a:gd name="T7" fmla="*/ 172 h 209"/>
              <a:gd name="T8" fmla="*/ 0 w 572"/>
              <a:gd name="T9" fmla="*/ 136 h 209"/>
              <a:gd name="T10" fmla="*/ 0 w 572"/>
              <a:gd name="T11" fmla="*/ 27 h 209"/>
              <a:gd name="T12" fmla="*/ 27 w 572"/>
              <a:gd name="T13" fmla="*/ 0 h 209"/>
              <a:gd name="T14" fmla="*/ 27 w 572"/>
              <a:gd name="T15" fmla="*/ 0 h 209"/>
              <a:gd name="T16" fmla="*/ 54 w 572"/>
              <a:gd name="T17" fmla="*/ 18 h 209"/>
              <a:gd name="T18" fmla="*/ 118 w 572"/>
              <a:gd name="T19" fmla="*/ 36 h 209"/>
              <a:gd name="T20" fmla="*/ 272 w 572"/>
              <a:gd name="T21" fmla="*/ 54 h 209"/>
              <a:gd name="T22" fmla="*/ 308 w 572"/>
              <a:gd name="T23" fmla="*/ 54 h 209"/>
              <a:gd name="T24" fmla="*/ 453 w 572"/>
              <a:gd name="T25" fmla="*/ 36 h 209"/>
              <a:gd name="T26" fmla="*/ 526 w 572"/>
              <a:gd name="T27" fmla="*/ 18 h 209"/>
              <a:gd name="T28" fmla="*/ 544 w 572"/>
              <a:gd name="T29" fmla="*/ 0 h 209"/>
              <a:gd name="T30" fmla="*/ 544 w 572"/>
              <a:gd name="T31" fmla="*/ 0 h 209"/>
              <a:gd name="T32" fmla="*/ 571 w 572"/>
              <a:gd name="T33" fmla="*/ 27 h 209"/>
              <a:gd name="T34" fmla="*/ 571 w 572"/>
              <a:gd name="T35" fmla="*/ 27 h 209"/>
              <a:gd name="T36" fmla="*/ 571 w 572"/>
              <a:gd name="T37" fmla="*/ 27 h 209"/>
              <a:gd name="T38" fmla="*/ 571 w 572"/>
              <a:gd name="T39" fmla="*/ 27 h 209"/>
              <a:gd name="T40" fmla="*/ 571 w 572"/>
              <a:gd name="T41" fmla="*/ 136 h 209"/>
              <a:gd name="T42" fmla="*/ 481 w 572"/>
              <a:gd name="T43" fmla="*/ 199 h 209"/>
              <a:gd name="T44" fmla="*/ 290 w 572"/>
              <a:gd name="T45" fmla="*/ 208 h 209"/>
              <a:gd name="T46" fmla="*/ 54 w 572"/>
              <a:gd name="T47" fmla="*/ 127 h 209"/>
              <a:gd name="T48" fmla="*/ 54 w 572"/>
              <a:gd name="T49" fmla="*/ 127 h 209"/>
              <a:gd name="T50" fmla="*/ 127 w 572"/>
              <a:gd name="T51" fmla="*/ 145 h 209"/>
              <a:gd name="T52" fmla="*/ 290 w 572"/>
              <a:gd name="T53" fmla="*/ 163 h 209"/>
              <a:gd name="T54" fmla="*/ 453 w 572"/>
              <a:gd name="T55" fmla="*/ 145 h 209"/>
              <a:gd name="T56" fmla="*/ 526 w 572"/>
              <a:gd name="T57" fmla="*/ 127 h 209"/>
              <a:gd name="T58" fmla="*/ 526 w 572"/>
              <a:gd name="T59" fmla="*/ 73 h 209"/>
              <a:gd name="T60" fmla="*/ 481 w 572"/>
              <a:gd name="T61" fmla="*/ 91 h 209"/>
              <a:gd name="T62" fmla="*/ 308 w 572"/>
              <a:gd name="T63" fmla="*/ 109 h 209"/>
              <a:gd name="T64" fmla="*/ 272 w 572"/>
              <a:gd name="T65" fmla="*/ 109 h 209"/>
              <a:gd name="T66" fmla="*/ 91 w 572"/>
              <a:gd name="T67" fmla="*/ 91 h 209"/>
              <a:gd name="T68" fmla="*/ 54 w 572"/>
              <a:gd name="T69" fmla="*/ 73 h 209"/>
              <a:gd name="T70" fmla="*/ 54 w 572"/>
              <a:gd name="T71" fmla="*/ 127 h 209"/>
              <a:gd name="T72" fmla="*/ 526 w 572"/>
              <a:gd name="T73" fmla="*/ 136 h 209"/>
              <a:gd name="T74" fmla="*/ 526 w 572"/>
              <a:gd name="T75" fmla="*/ 136 h 209"/>
              <a:gd name="T76" fmla="*/ 54 w 572"/>
              <a:gd name="T77" fmla="*/ 27 h 209"/>
              <a:gd name="T78" fmla="*/ 54 w 572"/>
              <a:gd name="T79" fmla="*/ 2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2" h="209">
                <a:moveTo>
                  <a:pt x="290" y="208"/>
                </a:moveTo>
                <a:lnTo>
                  <a:pt x="290" y="208"/>
                </a:lnTo>
                <a:cubicBezTo>
                  <a:pt x="217" y="208"/>
                  <a:pt x="154" y="208"/>
                  <a:pt x="100" y="199"/>
                </a:cubicBezTo>
                <a:cubicBezTo>
                  <a:pt x="72" y="190"/>
                  <a:pt x="54" y="181"/>
                  <a:pt x="36" y="172"/>
                </a:cubicBezTo>
                <a:cubicBezTo>
                  <a:pt x="18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6"/>
                  <a:pt x="118" y="36"/>
                </a:cubicBezTo>
                <a:cubicBezTo>
                  <a:pt x="163" y="45"/>
                  <a:pt x="217" y="54"/>
                  <a:pt x="272" y="54"/>
                </a:cubicBezTo>
                <a:cubicBezTo>
                  <a:pt x="281" y="54"/>
                  <a:pt x="290" y="54"/>
                  <a:pt x="308" y="54"/>
                </a:cubicBezTo>
                <a:cubicBezTo>
                  <a:pt x="363" y="54"/>
                  <a:pt x="417" y="45"/>
                  <a:pt x="453" y="36"/>
                </a:cubicBezTo>
                <a:cubicBezTo>
                  <a:pt x="499" y="36"/>
                  <a:pt x="517" y="27"/>
                  <a:pt x="526" y="18"/>
                </a:cubicBezTo>
                <a:cubicBezTo>
                  <a:pt x="526" y="9"/>
                  <a:pt x="535" y="0"/>
                  <a:pt x="544" y="0"/>
                </a:cubicBezTo>
                <a:lnTo>
                  <a:pt x="544" y="0"/>
                </a:lnTo>
                <a:cubicBezTo>
                  <a:pt x="562" y="0"/>
                  <a:pt x="571" y="9"/>
                  <a:pt x="571" y="27"/>
                </a:cubicBezTo>
                <a:lnTo>
                  <a:pt x="571" y="27"/>
                </a:lnTo>
                <a:lnTo>
                  <a:pt x="571" y="27"/>
                </a:lnTo>
                <a:lnTo>
                  <a:pt x="571" y="27"/>
                </a:lnTo>
                <a:cubicBezTo>
                  <a:pt x="571" y="136"/>
                  <a:pt x="571" y="136"/>
                  <a:pt x="571" y="136"/>
                </a:cubicBezTo>
                <a:cubicBezTo>
                  <a:pt x="571" y="172"/>
                  <a:pt x="517" y="190"/>
                  <a:pt x="481" y="199"/>
                </a:cubicBezTo>
                <a:cubicBezTo>
                  <a:pt x="426" y="208"/>
                  <a:pt x="363" y="208"/>
                  <a:pt x="290" y="20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27"/>
                  <a:pt x="82" y="136"/>
                  <a:pt x="127" y="145"/>
                </a:cubicBezTo>
                <a:cubicBezTo>
                  <a:pt x="172" y="154"/>
                  <a:pt x="227" y="163"/>
                  <a:pt x="290" y="163"/>
                </a:cubicBezTo>
                <a:cubicBezTo>
                  <a:pt x="345" y="163"/>
                  <a:pt x="408" y="154"/>
                  <a:pt x="453" y="145"/>
                </a:cubicBezTo>
                <a:cubicBezTo>
                  <a:pt x="499" y="136"/>
                  <a:pt x="517" y="127"/>
                  <a:pt x="526" y="127"/>
                </a:cubicBezTo>
                <a:cubicBezTo>
                  <a:pt x="526" y="73"/>
                  <a:pt x="526" y="73"/>
                  <a:pt x="526" y="73"/>
                </a:cubicBezTo>
                <a:cubicBezTo>
                  <a:pt x="508" y="82"/>
                  <a:pt x="499" y="82"/>
                  <a:pt x="481" y="91"/>
                </a:cubicBezTo>
                <a:cubicBezTo>
                  <a:pt x="435" y="100"/>
                  <a:pt x="372" y="100"/>
                  <a:pt x="308" y="109"/>
                </a:cubicBezTo>
                <a:cubicBezTo>
                  <a:pt x="299" y="109"/>
                  <a:pt x="281" y="109"/>
                  <a:pt x="272" y="109"/>
                </a:cubicBezTo>
                <a:cubicBezTo>
                  <a:pt x="199" y="100"/>
                  <a:pt x="136" y="100"/>
                  <a:pt x="91" y="91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7"/>
                </a:lnTo>
                <a:close/>
                <a:moveTo>
                  <a:pt x="526" y="136"/>
                </a:moveTo>
                <a:lnTo>
                  <a:pt x="526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9" name="Freeform 907">
            <a:extLst>
              <a:ext uri="{FF2B5EF4-FFF2-40B4-BE49-F238E27FC236}">
                <a16:creationId xmlns:a16="http://schemas.microsoft.com/office/drawing/2014/main" id="{3590BDAC-7FB6-6B45-B5BF-9D674DE0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494" y="7095037"/>
            <a:ext cx="581414" cy="210205"/>
          </a:xfrm>
          <a:custGeom>
            <a:avLst/>
            <a:gdLst>
              <a:gd name="T0" fmla="*/ 290 w 572"/>
              <a:gd name="T1" fmla="*/ 208 h 209"/>
              <a:gd name="T2" fmla="*/ 290 w 572"/>
              <a:gd name="T3" fmla="*/ 208 h 209"/>
              <a:gd name="T4" fmla="*/ 100 w 572"/>
              <a:gd name="T5" fmla="*/ 190 h 209"/>
              <a:gd name="T6" fmla="*/ 36 w 572"/>
              <a:gd name="T7" fmla="*/ 172 h 209"/>
              <a:gd name="T8" fmla="*/ 0 w 572"/>
              <a:gd name="T9" fmla="*/ 127 h 209"/>
              <a:gd name="T10" fmla="*/ 0 w 572"/>
              <a:gd name="T11" fmla="*/ 27 h 209"/>
              <a:gd name="T12" fmla="*/ 27 w 572"/>
              <a:gd name="T13" fmla="*/ 0 h 209"/>
              <a:gd name="T14" fmla="*/ 27 w 572"/>
              <a:gd name="T15" fmla="*/ 0 h 209"/>
              <a:gd name="T16" fmla="*/ 54 w 572"/>
              <a:gd name="T17" fmla="*/ 18 h 209"/>
              <a:gd name="T18" fmla="*/ 118 w 572"/>
              <a:gd name="T19" fmla="*/ 36 h 209"/>
              <a:gd name="T20" fmla="*/ 272 w 572"/>
              <a:gd name="T21" fmla="*/ 54 h 209"/>
              <a:gd name="T22" fmla="*/ 308 w 572"/>
              <a:gd name="T23" fmla="*/ 54 h 209"/>
              <a:gd name="T24" fmla="*/ 453 w 572"/>
              <a:gd name="T25" fmla="*/ 36 h 209"/>
              <a:gd name="T26" fmla="*/ 526 w 572"/>
              <a:gd name="T27" fmla="*/ 18 h 209"/>
              <a:gd name="T28" fmla="*/ 544 w 572"/>
              <a:gd name="T29" fmla="*/ 0 h 209"/>
              <a:gd name="T30" fmla="*/ 544 w 572"/>
              <a:gd name="T31" fmla="*/ 0 h 209"/>
              <a:gd name="T32" fmla="*/ 571 w 572"/>
              <a:gd name="T33" fmla="*/ 27 h 209"/>
              <a:gd name="T34" fmla="*/ 571 w 572"/>
              <a:gd name="T35" fmla="*/ 27 h 209"/>
              <a:gd name="T36" fmla="*/ 571 w 572"/>
              <a:gd name="T37" fmla="*/ 27 h 209"/>
              <a:gd name="T38" fmla="*/ 571 w 572"/>
              <a:gd name="T39" fmla="*/ 27 h 209"/>
              <a:gd name="T40" fmla="*/ 571 w 572"/>
              <a:gd name="T41" fmla="*/ 127 h 209"/>
              <a:gd name="T42" fmla="*/ 481 w 572"/>
              <a:gd name="T43" fmla="*/ 190 h 209"/>
              <a:gd name="T44" fmla="*/ 290 w 572"/>
              <a:gd name="T45" fmla="*/ 208 h 209"/>
              <a:gd name="T46" fmla="*/ 54 w 572"/>
              <a:gd name="T47" fmla="*/ 127 h 209"/>
              <a:gd name="T48" fmla="*/ 54 w 572"/>
              <a:gd name="T49" fmla="*/ 127 h 209"/>
              <a:gd name="T50" fmla="*/ 127 w 572"/>
              <a:gd name="T51" fmla="*/ 145 h 209"/>
              <a:gd name="T52" fmla="*/ 290 w 572"/>
              <a:gd name="T53" fmla="*/ 163 h 209"/>
              <a:gd name="T54" fmla="*/ 453 w 572"/>
              <a:gd name="T55" fmla="*/ 145 h 209"/>
              <a:gd name="T56" fmla="*/ 526 w 572"/>
              <a:gd name="T57" fmla="*/ 127 h 209"/>
              <a:gd name="T58" fmla="*/ 526 w 572"/>
              <a:gd name="T59" fmla="*/ 72 h 209"/>
              <a:gd name="T60" fmla="*/ 481 w 572"/>
              <a:gd name="T61" fmla="*/ 81 h 209"/>
              <a:gd name="T62" fmla="*/ 308 w 572"/>
              <a:gd name="T63" fmla="*/ 99 h 209"/>
              <a:gd name="T64" fmla="*/ 272 w 572"/>
              <a:gd name="T65" fmla="*/ 99 h 209"/>
              <a:gd name="T66" fmla="*/ 91 w 572"/>
              <a:gd name="T67" fmla="*/ 81 h 209"/>
              <a:gd name="T68" fmla="*/ 54 w 572"/>
              <a:gd name="T69" fmla="*/ 72 h 209"/>
              <a:gd name="T70" fmla="*/ 54 w 572"/>
              <a:gd name="T71" fmla="*/ 127 h 209"/>
              <a:gd name="T72" fmla="*/ 526 w 572"/>
              <a:gd name="T73" fmla="*/ 127 h 209"/>
              <a:gd name="T74" fmla="*/ 526 w 572"/>
              <a:gd name="T75" fmla="*/ 127 h 209"/>
              <a:gd name="T76" fmla="*/ 54 w 572"/>
              <a:gd name="T77" fmla="*/ 27 h 209"/>
              <a:gd name="T78" fmla="*/ 54 w 572"/>
              <a:gd name="T79" fmla="*/ 2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2" h="209">
                <a:moveTo>
                  <a:pt x="290" y="208"/>
                </a:moveTo>
                <a:lnTo>
                  <a:pt x="290" y="208"/>
                </a:lnTo>
                <a:cubicBezTo>
                  <a:pt x="217" y="208"/>
                  <a:pt x="154" y="208"/>
                  <a:pt x="100" y="190"/>
                </a:cubicBezTo>
                <a:cubicBezTo>
                  <a:pt x="72" y="190"/>
                  <a:pt x="54" y="181"/>
                  <a:pt x="36" y="172"/>
                </a:cubicBezTo>
                <a:cubicBezTo>
                  <a:pt x="18" y="163"/>
                  <a:pt x="0" y="145"/>
                  <a:pt x="0" y="1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18"/>
                  <a:pt x="72" y="27"/>
                  <a:pt x="118" y="36"/>
                </a:cubicBezTo>
                <a:cubicBezTo>
                  <a:pt x="163" y="45"/>
                  <a:pt x="217" y="54"/>
                  <a:pt x="272" y="54"/>
                </a:cubicBezTo>
                <a:cubicBezTo>
                  <a:pt x="281" y="54"/>
                  <a:pt x="290" y="54"/>
                  <a:pt x="308" y="54"/>
                </a:cubicBezTo>
                <a:cubicBezTo>
                  <a:pt x="363" y="54"/>
                  <a:pt x="417" y="45"/>
                  <a:pt x="453" y="36"/>
                </a:cubicBezTo>
                <a:cubicBezTo>
                  <a:pt x="499" y="27"/>
                  <a:pt x="517" y="18"/>
                  <a:pt x="526" y="18"/>
                </a:cubicBezTo>
                <a:cubicBezTo>
                  <a:pt x="526" y="9"/>
                  <a:pt x="535" y="0"/>
                  <a:pt x="544" y="0"/>
                </a:cubicBezTo>
                <a:lnTo>
                  <a:pt x="544" y="0"/>
                </a:lnTo>
                <a:cubicBezTo>
                  <a:pt x="562" y="0"/>
                  <a:pt x="571" y="9"/>
                  <a:pt x="571" y="27"/>
                </a:cubicBezTo>
                <a:lnTo>
                  <a:pt x="571" y="27"/>
                </a:lnTo>
                <a:lnTo>
                  <a:pt x="571" y="27"/>
                </a:lnTo>
                <a:lnTo>
                  <a:pt x="571" y="27"/>
                </a:lnTo>
                <a:cubicBezTo>
                  <a:pt x="571" y="127"/>
                  <a:pt x="571" y="127"/>
                  <a:pt x="571" y="127"/>
                </a:cubicBezTo>
                <a:cubicBezTo>
                  <a:pt x="571" y="172"/>
                  <a:pt x="517" y="181"/>
                  <a:pt x="481" y="190"/>
                </a:cubicBezTo>
                <a:cubicBezTo>
                  <a:pt x="426" y="208"/>
                  <a:pt x="363" y="208"/>
                  <a:pt x="290" y="20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27"/>
                  <a:pt x="82" y="136"/>
                  <a:pt x="127" y="145"/>
                </a:cubicBezTo>
                <a:cubicBezTo>
                  <a:pt x="172" y="154"/>
                  <a:pt x="227" y="163"/>
                  <a:pt x="290" y="163"/>
                </a:cubicBezTo>
                <a:cubicBezTo>
                  <a:pt x="345" y="163"/>
                  <a:pt x="408" y="154"/>
                  <a:pt x="453" y="145"/>
                </a:cubicBezTo>
                <a:cubicBezTo>
                  <a:pt x="499" y="136"/>
                  <a:pt x="517" y="127"/>
                  <a:pt x="526" y="127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08" y="81"/>
                  <a:pt x="499" y="81"/>
                  <a:pt x="481" y="81"/>
                </a:cubicBezTo>
                <a:cubicBezTo>
                  <a:pt x="435" y="99"/>
                  <a:pt x="372" y="99"/>
                  <a:pt x="308" y="99"/>
                </a:cubicBezTo>
                <a:cubicBezTo>
                  <a:pt x="290" y="99"/>
                  <a:pt x="281" y="99"/>
                  <a:pt x="272" y="99"/>
                </a:cubicBezTo>
                <a:cubicBezTo>
                  <a:pt x="199" y="99"/>
                  <a:pt x="136" y="99"/>
                  <a:pt x="91" y="81"/>
                </a:cubicBezTo>
                <a:cubicBezTo>
                  <a:pt x="82" y="81"/>
                  <a:pt x="63" y="81"/>
                  <a:pt x="54" y="72"/>
                </a:cubicBezTo>
                <a:lnTo>
                  <a:pt x="54" y="127"/>
                </a:lnTo>
                <a:close/>
                <a:moveTo>
                  <a:pt x="526" y="127"/>
                </a:moveTo>
                <a:lnTo>
                  <a:pt x="526" y="127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0" name="Freeform 908">
            <a:extLst>
              <a:ext uri="{FF2B5EF4-FFF2-40B4-BE49-F238E27FC236}">
                <a16:creationId xmlns:a16="http://schemas.microsoft.com/office/drawing/2014/main" id="{B91D5BDD-1C96-1B45-B0F0-AEF744E2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494" y="6764078"/>
            <a:ext cx="581414" cy="219150"/>
          </a:xfrm>
          <a:custGeom>
            <a:avLst/>
            <a:gdLst>
              <a:gd name="T0" fmla="*/ 290 w 572"/>
              <a:gd name="T1" fmla="*/ 217 h 218"/>
              <a:gd name="T2" fmla="*/ 290 w 572"/>
              <a:gd name="T3" fmla="*/ 217 h 218"/>
              <a:gd name="T4" fmla="*/ 100 w 572"/>
              <a:gd name="T5" fmla="*/ 199 h 218"/>
              <a:gd name="T6" fmla="*/ 36 w 572"/>
              <a:gd name="T7" fmla="*/ 181 h 218"/>
              <a:gd name="T8" fmla="*/ 0 w 572"/>
              <a:gd name="T9" fmla="*/ 135 h 218"/>
              <a:gd name="T10" fmla="*/ 0 w 572"/>
              <a:gd name="T11" fmla="*/ 27 h 218"/>
              <a:gd name="T12" fmla="*/ 27 w 572"/>
              <a:gd name="T13" fmla="*/ 0 h 218"/>
              <a:gd name="T14" fmla="*/ 27 w 572"/>
              <a:gd name="T15" fmla="*/ 0 h 218"/>
              <a:gd name="T16" fmla="*/ 54 w 572"/>
              <a:gd name="T17" fmla="*/ 18 h 218"/>
              <a:gd name="T18" fmla="*/ 118 w 572"/>
              <a:gd name="T19" fmla="*/ 46 h 218"/>
              <a:gd name="T20" fmla="*/ 272 w 572"/>
              <a:gd name="T21" fmla="*/ 55 h 218"/>
              <a:gd name="T22" fmla="*/ 308 w 572"/>
              <a:gd name="T23" fmla="*/ 55 h 218"/>
              <a:gd name="T24" fmla="*/ 453 w 572"/>
              <a:gd name="T25" fmla="*/ 46 h 218"/>
              <a:gd name="T26" fmla="*/ 526 w 572"/>
              <a:gd name="T27" fmla="*/ 18 h 218"/>
              <a:gd name="T28" fmla="*/ 544 w 572"/>
              <a:gd name="T29" fmla="*/ 0 h 218"/>
              <a:gd name="T30" fmla="*/ 544 w 572"/>
              <a:gd name="T31" fmla="*/ 0 h 218"/>
              <a:gd name="T32" fmla="*/ 571 w 572"/>
              <a:gd name="T33" fmla="*/ 27 h 218"/>
              <a:gd name="T34" fmla="*/ 571 w 572"/>
              <a:gd name="T35" fmla="*/ 27 h 218"/>
              <a:gd name="T36" fmla="*/ 571 w 572"/>
              <a:gd name="T37" fmla="*/ 27 h 218"/>
              <a:gd name="T38" fmla="*/ 571 w 572"/>
              <a:gd name="T39" fmla="*/ 27 h 218"/>
              <a:gd name="T40" fmla="*/ 571 w 572"/>
              <a:gd name="T41" fmla="*/ 135 h 218"/>
              <a:gd name="T42" fmla="*/ 481 w 572"/>
              <a:gd name="T43" fmla="*/ 199 h 218"/>
              <a:gd name="T44" fmla="*/ 290 w 572"/>
              <a:gd name="T45" fmla="*/ 217 h 218"/>
              <a:gd name="T46" fmla="*/ 54 w 572"/>
              <a:gd name="T47" fmla="*/ 126 h 218"/>
              <a:gd name="T48" fmla="*/ 54 w 572"/>
              <a:gd name="T49" fmla="*/ 126 h 218"/>
              <a:gd name="T50" fmla="*/ 127 w 572"/>
              <a:gd name="T51" fmla="*/ 153 h 218"/>
              <a:gd name="T52" fmla="*/ 290 w 572"/>
              <a:gd name="T53" fmla="*/ 162 h 218"/>
              <a:gd name="T54" fmla="*/ 453 w 572"/>
              <a:gd name="T55" fmla="*/ 153 h 218"/>
              <a:gd name="T56" fmla="*/ 526 w 572"/>
              <a:gd name="T57" fmla="*/ 126 h 218"/>
              <a:gd name="T58" fmla="*/ 526 w 572"/>
              <a:gd name="T59" fmla="*/ 82 h 218"/>
              <a:gd name="T60" fmla="*/ 481 w 572"/>
              <a:gd name="T61" fmla="*/ 90 h 218"/>
              <a:gd name="T62" fmla="*/ 308 w 572"/>
              <a:gd name="T63" fmla="*/ 108 h 218"/>
              <a:gd name="T64" fmla="*/ 272 w 572"/>
              <a:gd name="T65" fmla="*/ 108 h 218"/>
              <a:gd name="T66" fmla="*/ 91 w 572"/>
              <a:gd name="T67" fmla="*/ 90 h 218"/>
              <a:gd name="T68" fmla="*/ 54 w 572"/>
              <a:gd name="T69" fmla="*/ 82 h 218"/>
              <a:gd name="T70" fmla="*/ 54 w 572"/>
              <a:gd name="T71" fmla="*/ 126 h 218"/>
              <a:gd name="T72" fmla="*/ 526 w 572"/>
              <a:gd name="T73" fmla="*/ 135 h 218"/>
              <a:gd name="T74" fmla="*/ 526 w 572"/>
              <a:gd name="T75" fmla="*/ 135 h 218"/>
              <a:gd name="T76" fmla="*/ 54 w 572"/>
              <a:gd name="T77" fmla="*/ 27 h 218"/>
              <a:gd name="T78" fmla="*/ 54 w 572"/>
              <a:gd name="T79" fmla="*/ 2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2" h="218">
                <a:moveTo>
                  <a:pt x="290" y="217"/>
                </a:moveTo>
                <a:lnTo>
                  <a:pt x="290" y="217"/>
                </a:lnTo>
                <a:cubicBezTo>
                  <a:pt x="217" y="217"/>
                  <a:pt x="154" y="208"/>
                  <a:pt x="100" y="199"/>
                </a:cubicBezTo>
                <a:cubicBezTo>
                  <a:pt x="72" y="190"/>
                  <a:pt x="54" y="190"/>
                  <a:pt x="36" y="181"/>
                </a:cubicBezTo>
                <a:cubicBezTo>
                  <a:pt x="18" y="171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7"/>
                  <a:pt x="118" y="46"/>
                </a:cubicBezTo>
                <a:cubicBezTo>
                  <a:pt x="163" y="55"/>
                  <a:pt x="217" y="55"/>
                  <a:pt x="272" y="55"/>
                </a:cubicBezTo>
                <a:cubicBezTo>
                  <a:pt x="281" y="55"/>
                  <a:pt x="290" y="55"/>
                  <a:pt x="308" y="55"/>
                </a:cubicBezTo>
                <a:cubicBezTo>
                  <a:pt x="363" y="55"/>
                  <a:pt x="417" y="55"/>
                  <a:pt x="453" y="46"/>
                </a:cubicBezTo>
                <a:cubicBezTo>
                  <a:pt x="499" y="37"/>
                  <a:pt x="517" y="27"/>
                  <a:pt x="526" y="18"/>
                </a:cubicBezTo>
                <a:cubicBezTo>
                  <a:pt x="526" y="9"/>
                  <a:pt x="535" y="0"/>
                  <a:pt x="544" y="0"/>
                </a:cubicBezTo>
                <a:lnTo>
                  <a:pt x="544" y="0"/>
                </a:lnTo>
                <a:cubicBezTo>
                  <a:pt x="562" y="0"/>
                  <a:pt x="571" y="18"/>
                  <a:pt x="571" y="27"/>
                </a:cubicBezTo>
                <a:lnTo>
                  <a:pt x="571" y="27"/>
                </a:lnTo>
                <a:lnTo>
                  <a:pt x="571" y="27"/>
                </a:lnTo>
                <a:lnTo>
                  <a:pt x="571" y="27"/>
                </a:lnTo>
                <a:cubicBezTo>
                  <a:pt x="571" y="135"/>
                  <a:pt x="571" y="135"/>
                  <a:pt x="571" y="135"/>
                </a:cubicBezTo>
                <a:cubicBezTo>
                  <a:pt x="571" y="171"/>
                  <a:pt x="517" y="190"/>
                  <a:pt x="481" y="199"/>
                </a:cubicBezTo>
                <a:cubicBezTo>
                  <a:pt x="426" y="208"/>
                  <a:pt x="363" y="217"/>
                  <a:pt x="290" y="217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63" y="135"/>
                  <a:pt x="82" y="144"/>
                  <a:pt x="127" y="153"/>
                </a:cubicBezTo>
                <a:cubicBezTo>
                  <a:pt x="172" y="162"/>
                  <a:pt x="227" y="162"/>
                  <a:pt x="290" y="162"/>
                </a:cubicBezTo>
                <a:cubicBezTo>
                  <a:pt x="345" y="162"/>
                  <a:pt x="408" y="162"/>
                  <a:pt x="453" y="153"/>
                </a:cubicBezTo>
                <a:cubicBezTo>
                  <a:pt x="499" y="144"/>
                  <a:pt x="517" y="135"/>
                  <a:pt x="526" y="126"/>
                </a:cubicBezTo>
                <a:cubicBezTo>
                  <a:pt x="526" y="82"/>
                  <a:pt x="526" y="82"/>
                  <a:pt x="526" y="82"/>
                </a:cubicBezTo>
                <a:cubicBezTo>
                  <a:pt x="508" y="82"/>
                  <a:pt x="499" y="90"/>
                  <a:pt x="481" y="90"/>
                </a:cubicBezTo>
                <a:cubicBezTo>
                  <a:pt x="435" y="99"/>
                  <a:pt x="372" y="108"/>
                  <a:pt x="308" y="108"/>
                </a:cubicBezTo>
                <a:cubicBezTo>
                  <a:pt x="290" y="108"/>
                  <a:pt x="281" y="108"/>
                  <a:pt x="272" y="108"/>
                </a:cubicBezTo>
                <a:cubicBezTo>
                  <a:pt x="199" y="108"/>
                  <a:pt x="136" y="99"/>
                  <a:pt x="91" y="90"/>
                </a:cubicBezTo>
                <a:cubicBezTo>
                  <a:pt x="82" y="90"/>
                  <a:pt x="63" y="82"/>
                  <a:pt x="54" y="82"/>
                </a:cubicBezTo>
                <a:lnTo>
                  <a:pt x="54" y="126"/>
                </a:lnTo>
                <a:close/>
                <a:moveTo>
                  <a:pt x="526" y="135"/>
                </a:moveTo>
                <a:lnTo>
                  <a:pt x="526" y="135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1" name="Freeform 909">
            <a:extLst>
              <a:ext uri="{FF2B5EF4-FFF2-40B4-BE49-F238E27FC236}">
                <a16:creationId xmlns:a16="http://schemas.microsoft.com/office/drawing/2014/main" id="{6D11EAC1-ADB9-5847-8DB6-775CA319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494" y="6607545"/>
            <a:ext cx="581414" cy="156533"/>
          </a:xfrm>
          <a:custGeom>
            <a:avLst/>
            <a:gdLst>
              <a:gd name="T0" fmla="*/ 290 w 572"/>
              <a:gd name="T1" fmla="*/ 154 h 155"/>
              <a:gd name="T2" fmla="*/ 290 w 572"/>
              <a:gd name="T3" fmla="*/ 154 h 155"/>
              <a:gd name="T4" fmla="*/ 272 w 572"/>
              <a:gd name="T5" fmla="*/ 154 h 155"/>
              <a:gd name="T6" fmla="*/ 91 w 572"/>
              <a:gd name="T7" fmla="*/ 136 h 155"/>
              <a:gd name="T8" fmla="*/ 0 w 572"/>
              <a:gd name="T9" fmla="*/ 72 h 155"/>
              <a:gd name="T10" fmla="*/ 100 w 572"/>
              <a:gd name="T11" fmla="*/ 9 h 155"/>
              <a:gd name="T12" fmla="*/ 290 w 572"/>
              <a:gd name="T13" fmla="*/ 0 h 155"/>
              <a:gd name="T14" fmla="*/ 481 w 572"/>
              <a:gd name="T15" fmla="*/ 9 h 155"/>
              <a:gd name="T16" fmla="*/ 535 w 572"/>
              <a:gd name="T17" fmla="*/ 36 h 155"/>
              <a:gd name="T18" fmla="*/ 571 w 572"/>
              <a:gd name="T19" fmla="*/ 72 h 155"/>
              <a:gd name="T20" fmla="*/ 481 w 572"/>
              <a:gd name="T21" fmla="*/ 136 h 155"/>
              <a:gd name="T22" fmla="*/ 308 w 572"/>
              <a:gd name="T23" fmla="*/ 154 h 155"/>
              <a:gd name="T24" fmla="*/ 290 w 572"/>
              <a:gd name="T25" fmla="*/ 154 h 155"/>
              <a:gd name="T26" fmla="*/ 63 w 572"/>
              <a:gd name="T27" fmla="*/ 72 h 155"/>
              <a:gd name="T28" fmla="*/ 63 w 572"/>
              <a:gd name="T29" fmla="*/ 72 h 155"/>
              <a:gd name="T30" fmla="*/ 118 w 572"/>
              <a:gd name="T31" fmla="*/ 91 h 155"/>
              <a:gd name="T32" fmla="*/ 272 w 572"/>
              <a:gd name="T33" fmla="*/ 100 h 155"/>
              <a:gd name="T34" fmla="*/ 308 w 572"/>
              <a:gd name="T35" fmla="*/ 100 h 155"/>
              <a:gd name="T36" fmla="*/ 453 w 572"/>
              <a:gd name="T37" fmla="*/ 91 h 155"/>
              <a:gd name="T38" fmla="*/ 508 w 572"/>
              <a:gd name="T39" fmla="*/ 72 h 155"/>
              <a:gd name="T40" fmla="*/ 453 w 572"/>
              <a:gd name="T41" fmla="*/ 63 h 155"/>
              <a:gd name="T42" fmla="*/ 290 w 572"/>
              <a:gd name="T43" fmla="*/ 45 h 155"/>
              <a:gd name="T44" fmla="*/ 127 w 572"/>
              <a:gd name="T45" fmla="*/ 63 h 155"/>
              <a:gd name="T46" fmla="*/ 63 w 572"/>
              <a:gd name="T47" fmla="*/ 72 h 155"/>
              <a:gd name="T48" fmla="*/ 526 w 572"/>
              <a:gd name="T49" fmla="*/ 82 h 155"/>
              <a:gd name="T50" fmla="*/ 526 w 572"/>
              <a:gd name="T51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2" h="155">
                <a:moveTo>
                  <a:pt x="290" y="154"/>
                </a:moveTo>
                <a:lnTo>
                  <a:pt x="290" y="154"/>
                </a:lnTo>
                <a:cubicBezTo>
                  <a:pt x="281" y="154"/>
                  <a:pt x="272" y="154"/>
                  <a:pt x="272" y="154"/>
                </a:cubicBezTo>
                <a:cubicBezTo>
                  <a:pt x="199" y="154"/>
                  <a:pt x="136" y="145"/>
                  <a:pt x="91" y="136"/>
                </a:cubicBezTo>
                <a:cubicBezTo>
                  <a:pt x="54" y="127"/>
                  <a:pt x="0" y="109"/>
                  <a:pt x="0" y="72"/>
                </a:cubicBezTo>
                <a:cubicBezTo>
                  <a:pt x="0" y="36"/>
                  <a:pt x="54" y="18"/>
                  <a:pt x="100" y="9"/>
                </a:cubicBezTo>
                <a:cubicBezTo>
                  <a:pt x="154" y="0"/>
                  <a:pt x="217" y="0"/>
                  <a:pt x="290" y="0"/>
                </a:cubicBezTo>
                <a:cubicBezTo>
                  <a:pt x="363" y="0"/>
                  <a:pt x="426" y="0"/>
                  <a:pt x="481" y="9"/>
                </a:cubicBezTo>
                <a:cubicBezTo>
                  <a:pt x="499" y="18"/>
                  <a:pt x="526" y="27"/>
                  <a:pt x="535" y="36"/>
                </a:cubicBezTo>
                <a:cubicBezTo>
                  <a:pt x="562" y="45"/>
                  <a:pt x="571" y="54"/>
                  <a:pt x="571" y="72"/>
                </a:cubicBezTo>
                <a:cubicBezTo>
                  <a:pt x="571" y="109"/>
                  <a:pt x="526" y="127"/>
                  <a:pt x="481" y="136"/>
                </a:cubicBezTo>
                <a:cubicBezTo>
                  <a:pt x="435" y="145"/>
                  <a:pt x="372" y="154"/>
                  <a:pt x="308" y="154"/>
                </a:cubicBezTo>
                <a:cubicBezTo>
                  <a:pt x="299" y="154"/>
                  <a:pt x="299" y="154"/>
                  <a:pt x="290" y="154"/>
                </a:cubicBezTo>
                <a:close/>
                <a:moveTo>
                  <a:pt x="63" y="72"/>
                </a:moveTo>
                <a:lnTo>
                  <a:pt x="63" y="72"/>
                </a:lnTo>
                <a:cubicBezTo>
                  <a:pt x="72" y="82"/>
                  <a:pt x="91" y="82"/>
                  <a:pt x="118" y="91"/>
                </a:cubicBezTo>
                <a:cubicBezTo>
                  <a:pt x="163" y="100"/>
                  <a:pt x="217" y="100"/>
                  <a:pt x="272" y="100"/>
                </a:cubicBezTo>
                <a:cubicBezTo>
                  <a:pt x="281" y="100"/>
                  <a:pt x="290" y="100"/>
                  <a:pt x="308" y="100"/>
                </a:cubicBezTo>
                <a:cubicBezTo>
                  <a:pt x="363" y="100"/>
                  <a:pt x="417" y="100"/>
                  <a:pt x="453" y="91"/>
                </a:cubicBezTo>
                <a:cubicBezTo>
                  <a:pt x="490" y="82"/>
                  <a:pt x="499" y="82"/>
                  <a:pt x="508" y="72"/>
                </a:cubicBezTo>
                <a:cubicBezTo>
                  <a:pt x="499" y="72"/>
                  <a:pt x="481" y="63"/>
                  <a:pt x="453" y="63"/>
                </a:cubicBezTo>
                <a:cubicBezTo>
                  <a:pt x="408" y="54"/>
                  <a:pt x="345" y="45"/>
                  <a:pt x="290" y="45"/>
                </a:cubicBezTo>
                <a:cubicBezTo>
                  <a:pt x="227" y="45"/>
                  <a:pt x="172" y="54"/>
                  <a:pt x="127" y="63"/>
                </a:cubicBezTo>
                <a:cubicBezTo>
                  <a:pt x="91" y="63"/>
                  <a:pt x="72" y="72"/>
                  <a:pt x="63" y="72"/>
                </a:cubicBezTo>
                <a:close/>
                <a:moveTo>
                  <a:pt x="526" y="82"/>
                </a:moveTo>
                <a:lnTo>
                  <a:pt x="526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2" name="Freeform 910">
            <a:extLst>
              <a:ext uri="{FF2B5EF4-FFF2-40B4-BE49-F238E27FC236}">
                <a16:creationId xmlns:a16="http://schemas.microsoft.com/office/drawing/2014/main" id="{93BD7E5D-5604-E441-B1EA-A724CA98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494" y="6661214"/>
            <a:ext cx="581414" cy="210202"/>
          </a:xfrm>
          <a:custGeom>
            <a:avLst/>
            <a:gdLst>
              <a:gd name="T0" fmla="*/ 290 w 572"/>
              <a:gd name="T1" fmla="*/ 208 h 209"/>
              <a:gd name="T2" fmla="*/ 290 w 572"/>
              <a:gd name="T3" fmla="*/ 208 h 209"/>
              <a:gd name="T4" fmla="*/ 100 w 572"/>
              <a:gd name="T5" fmla="*/ 190 h 209"/>
              <a:gd name="T6" fmla="*/ 36 w 572"/>
              <a:gd name="T7" fmla="*/ 173 h 209"/>
              <a:gd name="T8" fmla="*/ 0 w 572"/>
              <a:gd name="T9" fmla="*/ 127 h 209"/>
              <a:gd name="T10" fmla="*/ 0 w 572"/>
              <a:gd name="T11" fmla="*/ 18 h 209"/>
              <a:gd name="T12" fmla="*/ 27 w 572"/>
              <a:gd name="T13" fmla="*/ 0 h 209"/>
              <a:gd name="T14" fmla="*/ 27 w 572"/>
              <a:gd name="T15" fmla="*/ 0 h 209"/>
              <a:gd name="T16" fmla="*/ 54 w 572"/>
              <a:gd name="T17" fmla="*/ 18 h 209"/>
              <a:gd name="T18" fmla="*/ 118 w 572"/>
              <a:gd name="T19" fmla="*/ 37 h 209"/>
              <a:gd name="T20" fmla="*/ 272 w 572"/>
              <a:gd name="T21" fmla="*/ 46 h 209"/>
              <a:gd name="T22" fmla="*/ 308 w 572"/>
              <a:gd name="T23" fmla="*/ 46 h 209"/>
              <a:gd name="T24" fmla="*/ 453 w 572"/>
              <a:gd name="T25" fmla="*/ 37 h 209"/>
              <a:gd name="T26" fmla="*/ 526 w 572"/>
              <a:gd name="T27" fmla="*/ 18 h 209"/>
              <a:gd name="T28" fmla="*/ 544 w 572"/>
              <a:gd name="T29" fmla="*/ 0 h 209"/>
              <a:gd name="T30" fmla="*/ 544 w 572"/>
              <a:gd name="T31" fmla="*/ 0 h 209"/>
              <a:gd name="T32" fmla="*/ 571 w 572"/>
              <a:gd name="T33" fmla="*/ 18 h 209"/>
              <a:gd name="T34" fmla="*/ 571 w 572"/>
              <a:gd name="T35" fmla="*/ 18 h 209"/>
              <a:gd name="T36" fmla="*/ 571 w 572"/>
              <a:gd name="T37" fmla="*/ 18 h 209"/>
              <a:gd name="T38" fmla="*/ 571 w 572"/>
              <a:gd name="T39" fmla="*/ 18 h 209"/>
              <a:gd name="T40" fmla="*/ 571 w 572"/>
              <a:gd name="T41" fmla="*/ 127 h 209"/>
              <a:gd name="T42" fmla="*/ 481 w 572"/>
              <a:gd name="T43" fmla="*/ 190 h 209"/>
              <a:gd name="T44" fmla="*/ 290 w 572"/>
              <a:gd name="T45" fmla="*/ 208 h 209"/>
              <a:gd name="T46" fmla="*/ 54 w 572"/>
              <a:gd name="T47" fmla="*/ 127 h 209"/>
              <a:gd name="T48" fmla="*/ 54 w 572"/>
              <a:gd name="T49" fmla="*/ 127 h 209"/>
              <a:gd name="T50" fmla="*/ 127 w 572"/>
              <a:gd name="T51" fmla="*/ 146 h 209"/>
              <a:gd name="T52" fmla="*/ 290 w 572"/>
              <a:gd name="T53" fmla="*/ 155 h 209"/>
              <a:gd name="T54" fmla="*/ 453 w 572"/>
              <a:gd name="T55" fmla="*/ 146 h 209"/>
              <a:gd name="T56" fmla="*/ 526 w 572"/>
              <a:gd name="T57" fmla="*/ 127 h 209"/>
              <a:gd name="T58" fmla="*/ 526 w 572"/>
              <a:gd name="T59" fmla="*/ 73 h 209"/>
              <a:gd name="T60" fmla="*/ 481 w 572"/>
              <a:gd name="T61" fmla="*/ 82 h 209"/>
              <a:gd name="T62" fmla="*/ 308 w 572"/>
              <a:gd name="T63" fmla="*/ 100 h 209"/>
              <a:gd name="T64" fmla="*/ 272 w 572"/>
              <a:gd name="T65" fmla="*/ 100 h 209"/>
              <a:gd name="T66" fmla="*/ 91 w 572"/>
              <a:gd name="T67" fmla="*/ 82 h 209"/>
              <a:gd name="T68" fmla="*/ 54 w 572"/>
              <a:gd name="T69" fmla="*/ 73 h 209"/>
              <a:gd name="T70" fmla="*/ 54 w 572"/>
              <a:gd name="T71" fmla="*/ 127 h 209"/>
              <a:gd name="T72" fmla="*/ 526 w 572"/>
              <a:gd name="T73" fmla="*/ 127 h 209"/>
              <a:gd name="T74" fmla="*/ 526 w 572"/>
              <a:gd name="T75" fmla="*/ 127 h 209"/>
              <a:gd name="T76" fmla="*/ 54 w 572"/>
              <a:gd name="T77" fmla="*/ 18 h 209"/>
              <a:gd name="T78" fmla="*/ 54 w 572"/>
              <a:gd name="T79" fmla="*/ 1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2" h="209">
                <a:moveTo>
                  <a:pt x="290" y="208"/>
                </a:moveTo>
                <a:lnTo>
                  <a:pt x="290" y="208"/>
                </a:lnTo>
                <a:cubicBezTo>
                  <a:pt x="217" y="208"/>
                  <a:pt x="154" y="199"/>
                  <a:pt x="100" y="190"/>
                </a:cubicBezTo>
                <a:cubicBezTo>
                  <a:pt x="72" y="182"/>
                  <a:pt x="54" y="182"/>
                  <a:pt x="36" y="173"/>
                </a:cubicBezTo>
                <a:cubicBezTo>
                  <a:pt x="18" y="164"/>
                  <a:pt x="0" y="146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0"/>
                  <a:pt x="54" y="18"/>
                </a:cubicBezTo>
                <a:cubicBezTo>
                  <a:pt x="54" y="18"/>
                  <a:pt x="72" y="28"/>
                  <a:pt x="118" y="37"/>
                </a:cubicBezTo>
                <a:cubicBezTo>
                  <a:pt x="163" y="46"/>
                  <a:pt x="217" y="46"/>
                  <a:pt x="272" y="46"/>
                </a:cubicBezTo>
                <a:cubicBezTo>
                  <a:pt x="281" y="46"/>
                  <a:pt x="290" y="46"/>
                  <a:pt x="308" y="46"/>
                </a:cubicBezTo>
                <a:cubicBezTo>
                  <a:pt x="363" y="46"/>
                  <a:pt x="417" y="46"/>
                  <a:pt x="453" y="37"/>
                </a:cubicBezTo>
                <a:cubicBezTo>
                  <a:pt x="499" y="28"/>
                  <a:pt x="517" y="18"/>
                  <a:pt x="526" y="18"/>
                </a:cubicBezTo>
                <a:cubicBezTo>
                  <a:pt x="526" y="0"/>
                  <a:pt x="535" y="0"/>
                  <a:pt x="544" y="0"/>
                </a:cubicBezTo>
                <a:lnTo>
                  <a:pt x="544" y="0"/>
                </a:lnTo>
                <a:cubicBezTo>
                  <a:pt x="562" y="0"/>
                  <a:pt x="571" y="9"/>
                  <a:pt x="571" y="18"/>
                </a:cubicBezTo>
                <a:lnTo>
                  <a:pt x="571" y="18"/>
                </a:lnTo>
                <a:lnTo>
                  <a:pt x="571" y="18"/>
                </a:lnTo>
                <a:lnTo>
                  <a:pt x="571" y="18"/>
                </a:lnTo>
                <a:cubicBezTo>
                  <a:pt x="571" y="127"/>
                  <a:pt x="571" y="127"/>
                  <a:pt x="571" y="127"/>
                </a:cubicBezTo>
                <a:cubicBezTo>
                  <a:pt x="571" y="164"/>
                  <a:pt x="517" y="182"/>
                  <a:pt x="481" y="190"/>
                </a:cubicBezTo>
                <a:cubicBezTo>
                  <a:pt x="426" y="199"/>
                  <a:pt x="363" y="208"/>
                  <a:pt x="290" y="20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27"/>
                  <a:pt x="82" y="137"/>
                  <a:pt x="127" y="146"/>
                </a:cubicBezTo>
                <a:cubicBezTo>
                  <a:pt x="172" y="155"/>
                  <a:pt x="227" y="155"/>
                  <a:pt x="290" y="155"/>
                </a:cubicBezTo>
                <a:cubicBezTo>
                  <a:pt x="345" y="155"/>
                  <a:pt x="408" y="155"/>
                  <a:pt x="453" y="146"/>
                </a:cubicBezTo>
                <a:cubicBezTo>
                  <a:pt x="499" y="137"/>
                  <a:pt x="517" y="127"/>
                  <a:pt x="526" y="127"/>
                </a:cubicBezTo>
                <a:cubicBezTo>
                  <a:pt x="526" y="73"/>
                  <a:pt x="526" y="73"/>
                  <a:pt x="526" y="73"/>
                </a:cubicBezTo>
                <a:cubicBezTo>
                  <a:pt x="508" y="73"/>
                  <a:pt x="499" y="82"/>
                  <a:pt x="481" y="82"/>
                </a:cubicBezTo>
                <a:cubicBezTo>
                  <a:pt x="435" y="91"/>
                  <a:pt x="372" y="100"/>
                  <a:pt x="308" y="100"/>
                </a:cubicBezTo>
                <a:cubicBezTo>
                  <a:pt x="299" y="100"/>
                  <a:pt x="281" y="100"/>
                  <a:pt x="272" y="100"/>
                </a:cubicBezTo>
                <a:cubicBezTo>
                  <a:pt x="199" y="100"/>
                  <a:pt x="136" y="91"/>
                  <a:pt x="91" y="82"/>
                </a:cubicBezTo>
                <a:cubicBezTo>
                  <a:pt x="82" y="82"/>
                  <a:pt x="63" y="73"/>
                  <a:pt x="54" y="73"/>
                </a:cubicBezTo>
                <a:lnTo>
                  <a:pt x="54" y="127"/>
                </a:lnTo>
                <a:close/>
                <a:moveTo>
                  <a:pt x="526" y="127"/>
                </a:moveTo>
                <a:lnTo>
                  <a:pt x="526" y="127"/>
                </a:lnTo>
                <a:close/>
                <a:moveTo>
                  <a:pt x="54" y="18"/>
                </a:moveTo>
                <a:lnTo>
                  <a:pt x="5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3" name="Freeform 911">
            <a:extLst>
              <a:ext uri="{FF2B5EF4-FFF2-40B4-BE49-F238E27FC236}">
                <a16:creationId xmlns:a16="http://schemas.microsoft.com/office/drawing/2014/main" id="{95FB649F-D842-1E4E-AA04-4DD07B92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40" y="3338211"/>
            <a:ext cx="536689" cy="809508"/>
          </a:xfrm>
          <a:custGeom>
            <a:avLst/>
            <a:gdLst>
              <a:gd name="T0" fmla="*/ 454 w 528"/>
              <a:gd name="T1" fmla="*/ 798 h 799"/>
              <a:gd name="T2" fmla="*/ 454 w 528"/>
              <a:gd name="T3" fmla="*/ 798 h 799"/>
              <a:gd name="T4" fmla="*/ 73 w 528"/>
              <a:gd name="T5" fmla="*/ 798 h 799"/>
              <a:gd name="T6" fmla="*/ 0 w 528"/>
              <a:gd name="T7" fmla="*/ 726 h 799"/>
              <a:gd name="T8" fmla="*/ 0 w 528"/>
              <a:gd name="T9" fmla="*/ 73 h 799"/>
              <a:gd name="T10" fmla="*/ 73 w 528"/>
              <a:gd name="T11" fmla="*/ 0 h 799"/>
              <a:gd name="T12" fmla="*/ 454 w 528"/>
              <a:gd name="T13" fmla="*/ 0 h 799"/>
              <a:gd name="T14" fmla="*/ 527 w 528"/>
              <a:gd name="T15" fmla="*/ 73 h 799"/>
              <a:gd name="T16" fmla="*/ 527 w 528"/>
              <a:gd name="T17" fmla="*/ 290 h 799"/>
              <a:gd name="T18" fmla="*/ 509 w 528"/>
              <a:gd name="T19" fmla="*/ 308 h 799"/>
              <a:gd name="T20" fmla="*/ 490 w 528"/>
              <a:gd name="T21" fmla="*/ 290 h 799"/>
              <a:gd name="T22" fmla="*/ 490 w 528"/>
              <a:gd name="T23" fmla="*/ 73 h 799"/>
              <a:gd name="T24" fmla="*/ 454 w 528"/>
              <a:gd name="T25" fmla="*/ 36 h 799"/>
              <a:gd name="T26" fmla="*/ 73 w 528"/>
              <a:gd name="T27" fmla="*/ 36 h 799"/>
              <a:gd name="T28" fmla="*/ 37 w 528"/>
              <a:gd name="T29" fmla="*/ 73 h 799"/>
              <a:gd name="T30" fmla="*/ 37 w 528"/>
              <a:gd name="T31" fmla="*/ 726 h 799"/>
              <a:gd name="T32" fmla="*/ 73 w 528"/>
              <a:gd name="T33" fmla="*/ 762 h 799"/>
              <a:gd name="T34" fmla="*/ 454 w 528"/>
              <a:gd name="T35" fmla="*/ 762 h 799"/>
              <a:gd name="T36" fmla="*/ 472 w 528"/>
              <a:gd name="T37" fmla="*/ 753 h 799"/>
              <a:gd name="T38" fmla="*/ 490 w 528"/>
              <a:gd name="T39" fmla="*/ 762 h 799"/>
              <a:gd name="T40" fmla="*/ 481 w 528"/>
              <a:gd name="T41" fmla="*/ 789 h 799"/>
              <a:gd name="T42" fmla="*/ 454 w 528"/>
              <a:gd name="T43" fmla="*/ 79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8" h="799">
                <a:moveTo>
                  <a:pt x="454" y="798"/>
                </a:moveTo>
                <a:lnTo>
                  <a:pt x="454" y="798"/>
                </a:lnTo>
                <a:cubicBezTo>
                  <a:pt x="73" y="798"/>
                  <a:pt x="73" y="798"/>
                  <a:pt x="73" y="798"/>
                </a:cubicBezTo>
                <a:cubicBezTo>
                  <a:pt x="37" y="798"/>
                  <a:pt x="0" y="762"/>
                  <a:pt x="0" y="72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7"/>
                  <a:pt x="37" y="0"/>
                  <a:pt x="73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90" y="0"/>
                  <a:pt x="527" y="27"/>
                  <a:pt x="527" y="73"/>
                </a:cubicBezTo>
                <a:cubicBezTo>
                  <a:pt x="527" y="290"/>
                  <a:pt x="527" y="290"/>
                  <a:pt x="527" y="290"/>
                </a:cubicBezTo>
                <a:cubicBezTo>
                  <a:pt x="527" y="299"/>
                  <a:pt x="518" y="308"/>
                  <a:pt x="509" y="308"/>
                </a:cubicBezTo>
                <a:cubicBezTo>
                  <a:pt x="500" y="308"/>
                  <a:pt x="490" y="299"/>
                  <a:pt x="490" y="290"/>
                </a:cubicBezTo>
                <a:cubicBezTo>
                  <a:pt x="490" y="73"/>
                  <a:pt x="490" y="73"/>
                  <a:pt x="490" y="73"/>
                </a:cubicBezTo>
                <a:cubicBezTo>
                  <a:pt x="490" y="54"/>
                  <a:pt x="472" y="36"/>
                  <a:pt x="454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55" y="36"/>
                  <a:pt x="37" y="54"/>
                  <a:pt x="37" y="73"/>
                </a:cubicBezTo>
                <a:cubicBezTo>
                  <a:pt x="37" y="726"/>
                  <a:pt x="37" y="726"/>
                  <a:pt x="37" y="726"/>
                </a:cubicBezTo>
                <a:cubicBezTo>
                  <a:pt x="37" y="744"/>
                  <a:pt x="55" y="762"/>
                  <a:pt x="73" y="762"/>
                </a:cubicBezTo>
                <a:cubicBezTo>
                  <a:pt x="454" y="762"/>
                  <a:pt x="454" y="762"/>
                  <a:pt x="454" y="762"/>
                </a:cubicBezTo>
                <a:cubicBezTo>
                  <a:pt x="454" y="762"/>
                  <a:pt x="463" y="762"/>
                  <a:pt x="472" y="753"/>
                </a:cubicBezTo>
                <a:cubicBezTo>
                  <a:pt x="481" y="753"/>
                  <a:pt x="490" y="753"/>
                  <a:pt x="490" y="762"/>
                </a:cubicBezTo>
                <a:cubicBezTo>
                  <a:pt x="500" y="771"/>
                  <a:pt x="490" y="789"/>
                  <a:pt x="481" y="789"/>
                </a:cubicBezTo>
                <a:cubicBezTo>
                  <a:pt x="472" y="798"/>
                  <a:pt x="463" y="798"/>
                  <a:pt x="454" y="7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4" name="Freeform 912">
            <a:extLst>
              <a:ext uri="{FF2B5EF4-FFF2-40B4-BE49-F238E27FC236}">
                <a16:creationId xmlns:a16="http://schemas.microsoft.com/office/drawing/2014/main" id="{4409A2D3-04E3-E847-9F0D-7ABA15D5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233" y="4009072"/>
            <a:ext cx="49198" cy="49198"/>
          </a:xfrm>
          <a:custGeom>
            <a:avLst/>
            <a:gdLst>
              <a:gd name="T0" fmla="*/ 18 w 47"/>
              <a:gd name="T1" fmla="*/ 46 h 47"/>
              <a:gd name="T2" fmla="*/ 18 w 47"/>
              <a:gd name="T3" fmla="*/ 46 h 47"/>
              <a:gd name="T4" fmla="*/ 0 w 47"/>
              <a:gd name="T5" fmla="*/ 18 h 47"/>
              <a:gd name="T6" fmla="*/ 18 w 47"/>
              <a:gd name="T7" fmla="*/ 0 h 47"/>
              <a:gd name="T8" fmla="*/ 46 w 47"/>
              <a:gd name="T9" fmla="*/ 18 h 47"/>
              <a:gd name="T10" fmla="*/ 18 w 47"/>
              <a:gd name="T11" fmla="*/ 46 h 47"/>
              <a:gd name="T12" fmla="*/ 18 w 47"/>
              <a:gd name="T13" fmla="*/ 9 h 47"/>
              <a:gd name="T14" fmla="*/ 18 w 47"/>
              <a:gd name="T15" fmla="*/ 9 h 47"/>
              <a:gd name="T16" fmla="*/ 9 w 47"/>
              <a:gd name="T17" fmla="*/ 18 h 47"/>
              <a:gd name="T18" fmla="*/ 18 w 47"/>
              <a:gd name="T19" fmla="*/ 37 h 47"/>
              <a:gd name="T20" fmla="*/ 37 w 47"/>
              <a:gd name="T21" fmla="*/ 18 h 47"/>
              <a:gd name="T22" fmla="*/ 18 w 47"/>
              <a:gd name="T23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37"/>
                  <a:pt x="37" y="46"/>
                  <a:pt x="18" y="4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8"/>
                  <a:pt x="9" y="37"/>
                  <a:pt x="18" y="37"/>
                </a:cubicBezTo>
                <a:cubicBezTo>
                  <a:pt x="27" y="37"/>
                  <a:pt x="37" y="28"/>
                  <a:pt x="37" y="18"/>
                </a:cubicBezTo>
                <a:cubicBezTo>
                  <a:pt x="3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5" name="Freeform 913">
            <a:extLst>
              <a:ext uri="{FF2B5EF4-FFF2-40B4-BE49-F238E27FC236}">
                <a16:creationId xmlns:a16="http://schemas.microsoft.com/office/drawing/2014/main" id="{444141DA-B690-2647-AC03-17AD8EAA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141" y="4009072"/>
            <a:ext cx="183368" cy="40253"/>
          </a:xfrm>
          <a:custGeom>
            <a:avLst/>
            <a:gdLst>
              <a:gd name="T0" fmla="*/ 164 w 183"/>
              <a:gd name="T1" fmla="*/ 37 h 38"/>
              <a:gd name="T2" fmla="*/ 164 w 183"/>
              <a:gd name="T3" fmla="*/ 37 h 38"/>
              <a:gd name="T4" fmla="*/ 19 w 183"/>
              <a:gd name="T5" fmla="*/ 37 h 38"/>
              <a:gd name="T6" fmla="*/ 0 w 183"/>
              <a:gd name="T7" fmla="*/ 18 h 38"/>
              <a:gd name="T8" fmla="*/ 19 w 183"/>
              <a:gd name="T9" fmla="*/ 0 h 38"/>
              <a:gd name="T10" fmla="*/ 164 w 183"/>
              <a:gd name="T11" fmla="*/ 0 h 38"/>
              <a:gd name="T12" fmla="*/ 182 w 183"/>
              <a:gd name="T13" fmla="*/ 18 h 38"/>
              <a:gd name="T14" fmla="*/ 164 w 18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38">
                <a:moveTo>
                  <a:pt x="164" y="37"/>
                </a:moveTo>
                <a:lnTo>
                  <a:pt x="164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3" y="0"/>
                  <a:pt x="182" y="9"/>
                  <a:pt x="182" y="18"/>
                </a:cubicBezTo>
                <a:cubicBezTo>
                  <a:pt x="182" y="28"/>
                  <a:pt x="173" y="37"/>
                  <a:pt x="16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6" name="Freeform 914">
            <a:extLst>
              <a:ext uri="{FF2B5EF4-FFF2-40B4-BE49-F238E27FC236}">
                <a16:creationId xmlns:a16="http://schemas.microsoft.com/office/drawing/2014/main" id="{56AF7FD2-2152-9349-91B5-300BF1F6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527" y="3391880"/>
            <a:ext cx="406988" cy="223621"/>
          </a:xfrm>
          <a:custGeom>
            <a:avLst/>
            <a:gdLst>
              <a:gd name="T0" fmla="*/ 381 w 400"/>
              <a:gd name="T1" fmla="*/ 218 h 219"/>
              <a:gd name="T2" fmla="*/ 381 w 400"/>
              <a:gd name="T3" fmla="*/ 218 h 219"/>
              <a:gd name="T4" fmla="*/ 18 w 400"/>
              <a:gd name="T5" fmla="*/ 218 h 219"/>
              <a:gd name="T6" fmla="*/ 0 w 400"/>
              <a:gd name="T7" fmla="*/ 200 h 219"/>
              <a:gd name="T8" fmla="*/ 0 w 400"/>
              <a:gd name="T9" fmla="*/ 19 h 219"/>
              <a:gd name="T10" fmla="*/ 18 w 400"/>
              <a:gd name="T11" fmla="*/ 0 h 219"/>
              <a:gd name="T12" fmla="*/ 381 w 400"/>
              <a:gd name="T13" fmla="*/ 0 h 219"/>
              <a:gd name="T14" fmla="*/ 399 w 400"/>
              <a:gd name="T15" fmla="*/ 19 h 219"/>
              <a:gd name="T16" fmla="*/ 399 w 400"/>
              <a:gd name="T17" fmla="*/ 200 h 219"/>
              <a:gd name="T18" fmla="*/ 381 w 400"/>
              <a:gd name="T19" fmla="*/ 218 h 219"/>
              <a:gd name="T20" fmla="*/ 36 w 400"/>
              <a:gd name="T21" fmla="*/ 182 h 219"/>
              <a:gd name="T22" fmla="*/ 36 w 400"/>
              <a:gd name="T23" fmla="*/ 182 h 219"/>
              <a:gd name="T24" fmla="*/ 363 w 400"/>
              <a:gd name="T25" fmla="*/ 182 h 219"/>
              <a:gd name="T26" fmla="*/ 363 w 400"/>
              <a:gd name="T27" fmla="*/ 37 h 219"/>
              <a:gd name="T28" fmla="*/ 36 w 400"/>
              <a:gd name="T29" fmla="*/ 37 h 219"/>
              <a:gd name="T30" fmla="*/ 36 w 400"/>
              <a:gd name="T31" fmla="*/ 182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19">
                <a:moveTo>
                  <a:pt x="381" y="218"/>
                </a:moveTo>
                <a:lnTo>
                  <a:pt x="381" y="218"/>
                </a:lnTo>
                <a:cubicBezTo>
                  <a:pt x="18" y="218"/>
                  <a:pt x="18" y="218"/>
                  <a:pt x="18" y="218"/>
                </a:cubicBezTo>
                <a:cubicBezTo>
                  <a:pt x="9" y="218"/>
                  <a:pt x="0" y="209"/>
                  <a:pt x="0" y="20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390" y="0"/>
                  <a:pt x="399" y="9"/>
                  <a:pt x="399" y="19"/>
                </a:cubicBezTo>
                <a:cubicBezTo>
                  <a:pt x="399" y="200"/>
                  <a:pt x="399" y="200"/>
                  <a:pt x="399" y="200"/>
                </a:cubicBezTo>
                <a:cubicBezTo>
                  <a:pt x="399" y="209"/>
                  <a:pt x="390" y="218"/>
                  <a:pt x="381" y="218"/>
                </a:cubicBezTo>
                <a:close/>
                <a:moveTo>
                  <a:pt x="36" y="182"/>
                </a:moveTo>
                <a:lnTo>
                  <a:pt x="36" y="182"/>
                </a:lnTo>
                <a:cubicBezTo>
                  <a:pt x="363" y="182"/>
                  <a:pt x="363" y="182"/>
                  <a:pt x="363" y="182"/>
                </a:cubicBezTo>
                <a:cubicBezTo>
                  <a:pt x="363" y="37"/>
                  <a:pt x="363" y="37"/>
                  <a:pt x="363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7" name="Freeform 915">
            <a:extLst>
              <a:ext uri="{FF2B5EF4-FFF2-40B4-BE49-F238E27FC236}">
                <a16:creationId xmlns:a16="http://schemas.microsoft.com/office/drawing/2014/main" id="{2FC540A5-0022-5644-81A2-984A9812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233" y="3861484"/>
            <a:ext cx="49198" cy="44724"/>
          </a:xfrm>
          <a:custGeom>
            <a:avLst/>
            <a:gdLst>
              <a:gd name="T0" fmla="*/ 18 w 47"/>
              <a:gd name="T1" fmla="*/ 45 h 46"/>
              <a:gd name="T2" fmla="*/ 18 w 47"/>
              <a:gd name="T3" fmla="*/ 45 h 46"/>
              <a:gd name="T4" fmla="*/ 0 w 47"/>
              <a:gd name="T5" fmla="*/ 27 h 46"/>
              <a:gd name="T6" fmla="*/ 18 w 47"/>
              <a:gd name="T7" fmla="*/ 0 h 46"/>
              <a:gd name="T8" fmla="*/ 46 w 47"/>
              <a:gd name="T9" fmla="*/ 27 h 46"/>
              <a:gd name="T10" fmla="*/ 18 w 47"/>
              <a:gd name="T11" fmla="*/ 45 h 46"/>
              <a:gd name="T12" fmla="*/ 18 w 47"/>
              <a:gd name="T13" fmla="*/ 9 h 46"/>
              <a:gd name="T14" fmla="*/ 18 w 47"/>
              <a:gd name="T15" fmla="*/ 9 h 46"/>
              <a:gd name="T16" fmla="*/ 9 w 47"/>
              <a:gd name="T17" fmla="*/ 27 h 46"/>
              <a:gd name="T18" fmla="*/ 18 w 47"/>
              <a:gd name="T19" fmla="*/ 36 h 46"/>
              <a:gd name="T20" fmla="*/ 37 w 47"/>
              <a:gd name="T21" fmla="*/ 27 h 46"/>
              <a:gd name="T22" fmla="*/ 18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36"/>
                  <a:pt x="3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37" y="27"/>
                  <a:pt x="37" y="27"/>
                </a:cubicBezTo>
                <a:cubicBezTo>
                  <a:pt x="3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8" name="Freeform 916">
            <a:extLst>
              <a:ext uri="{FF2B5EF4-FFF2-40B4-BE49-F238E27FC236}">
                <a16:creationId xmlns:a16="http://schemas.microsoft.com/office/drawing/2014/main" id="{584DF7A7-6502-434E-B013-554C474EE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233" y="3763091"/>
            <a:ext cx="49198" cy="49195"/>
          </a:xfrm>
          <a:custGeom>
            <a:avLst/>
            <a:gdLst>
              <a:gd name="T0" fmla="*/ 18 w 47"/>
              <a:gd name="T1" fmla="*/ 46 h 47"/>
              <a:gd name="T2" fmla="*/ 18 w 47"/>
              <a:gd name="T3" fmla="*/ 46 h 47"/>
              <a:gd name="T4" fmla="*/ 0 w 47"/>
              <a:gd name="T5" fmla="*/ 28 h 47"/>
              <a:gd name="T6" fmla="*/ 18 w 47"/>
              <a:gd name="T7" fmla="*/ 0 h 47"/>
              <a:gd name="T8" fmla="*/ 46 w 47"/>
              <a:gd name="T9" fmla="*/ 28 h 47"/>
              <a:gd name="T10" fmla="*/ 18 w 47"/>
              <a:gd name="T11" fmla="*/ 46 h 47"/>
              <a:gd name="T12" fmla="*/ 18 w 47"/>
              <a:gd name="T13" fmla="*/ 9 h 47"/>
              <a:gd name="T14" fmla="*/ 18 w 47"/>
              <a:gd name="T15" fmla="*/ 9 h 47"/>
              <a:gd name="T16" fmla="*/ 9 w 47"/>
              <a:gd name="T17" fmla="*/ 28 h 47"/>
              <a:gd name="T18" fmla="*/ 18 w 47"/>
              <a:gd name="T19" fmla="*/ 37 h 47"/>
              <a:gd name="T20" fmla="*/ 37 w 47"/>
              <a:gd name="T21" fmla="*/ 28 h 47"/>
              <a:gd name="T22" fmla="*/ 18 w 47"/>
              <a:gd name="T23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19"/>
                  <a:pt x="9" y="0"/>
                  <a:pt x="18" y="0"/>
                </a:cubicBezTo>
                <a:cubicBezTo>
                  <a:pt x="37" y="0"/>
                  <a:pt x="46" y="19"/>
                  <a:pt x="46" y="28"/>
                </a:cubicBezTo>
                <a:cubicBezTo>
                  <a:pt x="46" y="37"/>
                  <a:pt x="37" y="46"/>
                  <a:pt x="18" y="4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37"/>
                  <a:pt x="18" y="37"/>
                  <a:pt x="18" y="37"/>
                </a:cubicBezTo>
                <a:cubicBezTo>
                  <a:pt x="27" y="37"/>
                  <a:pt x="37" y="37"/>
                  <a:pt x="37" y="28"/>
                </a:cubicBezTo>
                <a:cubicBezTo>
                  <a:pt x="37" y="1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9" name="Freeform 917">
            <a:extLst>
              <a:ext uri="{FF2B5EF4-FFF2-40B4-BE49-F238E27FC236}">
                <a16:creationId xmlns:a16="http://schemas.microsoft.com/office/drawing/2014/main" id="{0A6D5B97-9087-4244-B580-C4645D16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950" y="3763091"/>
            <a:ext cx="49198" cy="49195"/>
          </a:xfrm>
          <a:custGeom>
            <a:avLst/>
            <a:gdLst>
              <a:gd name="T0" fmla="*/ 27 w 47"/>
              <a:gd name="T1" fmla="*/ 46 h 47"/>
              <a:gd name="T2" fmla="*/ 27 w 47"/>
              <a:gd name="T3" fmla="*/ 46 h 47"/>
              <a:gd name="T4" fmla="*/ 0 w 47"/>
              <a:gd name="T5" fmla="*/ 28 h 47"/>
              <a:gd name="T6" fmla="*/ 27 w 47"/>
              <a:gd name="T7" fmla="*/ 0 h 47"/>
              <a:gd name="T8" fmla="*/ 46 w 47"/>
              <a:gd name="T9" fmla="*/ 28 h 47"/>
              <a:gd name="T10" fmla="*/ 27 w 47"/>
              <a:gd name="T11" fmla="*/ 46 h 47"/>
              <a:gd name="T12" fmla="*/ 27 w 47"/>
              <a:gd name="T13" fmla="*/ 9 h 47"/>
              <a:gd name="T14" fmla="*/ 27 w 47"/>
              <a:gd name="T15" fmla="*/ 9 h 47"/>
              <a:gd name="T16" fmla="*/ 9 w 47"/>
              <a:gd name="T17" fmla="*/ 28 h 47"/>
              <a:gd name="T18" fmla="*/ 27 w 47"/>
              <a:gd name="T19" fmla="*/ 37 h 47"/>
              <a:gd name="T20" fmla="*/ 36 w 47"/>
              <a:gd name="T21" fmla="*/ 28 h 47"/>
              <a:gd name="T22" fmla="*/ 27 w 47"/>
              <a:gd name="T23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27" y="46"/>
                </a:moveTo>
                <a:lnTo>
                  <a:pt x="27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36" y="0"/>
                  <a:pt x="46" y="19"/>
                  <a:pt x="46" y="28"/>
                </a:cubicBezTo>
                <a:cubicBezTo>
                  <a:pt x="46" y="37"/>
                  <a:pt x="36" y="46"/>
                  <a:pt x="27" y="46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37"/>
                  <a:pt x="18" y="37"/>
                  <a:pt x="27" y="37"/>
                </a:cubicBezTo>
                <a:cubicBezTo>
                  <a:pt x="36" y="37"/>
                  <a:pt x="36" y="37"/>
                  <a:pt x="36" y="28"/>
                </a:cubicBezTo>
                <a:cubicBezTo>
                  <a:pt x="36" y="1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8" name="Freeform 918">
            <a:extLst>
              <a:ext uri="{FF2B5EF4-FFF2-40B4-BE49-F238E27FC236}">
                <a16:creationId xmlns:a16="http://schemas.microsoft.com/office/drawing/2014/main" id="{F5A99037-9B08-324D-95E5-75E43639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141" y="3763091"/>
            <a:ext cx="49195" cy="49195"/>
          </a:xfrm>
          <a:custGeom>
            <a:avLst/>
            <a:gdLst>
              <a:gd name="T0" fmla="*/ 19 w 47"/>
              <a:gd name="T1" fmla="*/ 46 h 47"/>
              <a:gd name="T2" fmla="*/ 19 w 47"/>
              <a:gd name="T3" fmla="*/ 46 h 47"/>
              <a:gd name="T4" fmla="*/ 0 w 47"/>
              <a:gd name="T5" fmla="*/ 28 h 47"/>
              <a:gd name="T6" fmla="*/ 19 w 47"/>
              <a:gd name="T7" fmla="*/ 0 h 47"/>
              <a:gd name="T8" fmla="*/ 46 w 47"/>
              <a:gd name="T9" fmla="*/ 28 h 47"/>
              <a:gd name="T10" fmla="*/ 19 w 47"/>
              <a:gd name="T11" fmla="*/ 46 h 47"/>
              <a:gd name="T12" fmla="*/ 19 w 47"/>
              <a:gd name="T13" fmla="*/ 9 h 47"/>
              <a:gd name="T14" fmla="*/ 19 w 47"/>
              <a:gd name="T15" fmla="*/ 9 h 47"/>
              <a:gd name="T16" fmla="*/ 0 w 47"/>
              <a:gd name="T17" fmla="*/ 28 h 47"/>
              <a:gd name="T18" fmla="*/ 19 w 47"/>
              <a:gd name="T19" fmla="*/ 37 h 47"/>
              <a:gd name="T20" fmla="*/ 37 w 47"/>
              <a:gd name="T21" fmla="*/ 28 h 47"/>
              <a:gd name="T22" fmla="*/ 19 w 47"/>
              <a:gd name="T23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19" y="46"/>
                </a:moveTo>
                <a:lnTo>
                  <a:pt x="19" y="46"/>
                </a:lnTo>
                <a:cubicBezTo>
                  <a:pt x="10" y="46"/>
                  <a:pt x="0" y="37"/>
                  <a:pt x="0" y="28"/>
                </a:cubicBezTo>
                <a:cubicBezTo>
                  <a:pt x="0" y="19"/>
                  <a:pt x="10" y="0"/>
                  <a:pt x="19" y="0"/>
                </a:cubicBezTo>
                <a:cubicBezTo>
                  <a:pt x="28" y="0"/>
                  <a:pt x="46" y="19"/>
                  <a:pt x="46" y="28"/>
                </a:cubicBezTo>
                <a:cubicBezTo>
                  <a:pt x="46" y="37"/>
                  <a:pt x="28" y="46"/>
                  <a:pt x="19" y="46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0" y="19"/>
                  <a:pt x="0" y="28"/>
                </a:cubicBezTo>
                <a:cubicBezTo>
                  <a:pt x="0" y="37"/>
                  <a:pt x="10" y="37"/>
                  <a:pt x="19" y="37"/>
                </a:cubicBezTo>
                <a:cubicBezTo>
                  <a:pt x="28" y="37"/>
                  <a:pt x="37" y="37"/>
                  <a:pt x="37" y="28"/>
                </a:cubicBezTo>
                <a:cubicBezTo>
                  <a:pt x="37" y="19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9" name="Freeform 919">
            <a:extLst>
              <a:ext uri="{FF2B5EF4-FFF2-40B4-BE49-F238E27FC236}">
                <a16:creationId xmlns:a16="http://schemas.microsoft.com/office/drawing/2014/main" id="{024FD6E7-1DBC-9F41-A4DA-89DE4DAB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950" y="3861484"/>
            <a:ext cx="49198" cy="44724"/>
          </a:xfrm>
          <a:custGeom>
            <a:avLst/>
            <a:gdLst>
              <a:gd name="T0" fmla="*/ 27 w 47"/>
              <a:gd name="T1" fmla="*/ 45 h 46"/>
              <a:gd name="T2" fmla="*/ 27 w 47"/>
              <a:gd name="T3" fmla="*/ 45 h 46"/>
              <a:gd name="T4" fmla="*/ 0 w 47"/>
              <a:gd name="T5" fmla="*/ 27 h 46"/>
              <a:gd name="T6" fmla="*/ 27 w 47"/>
              <a:gd name="T7" fmla="*/ 0 h 46"/>
              <a:gd name="T8" fmla="*/ 46 w 47"/>
              <a:gd name="T9" fmla="*/ 27 h 46"/>
              <a:gd name="T10" fmla="*/ 27 w 47"/>
              <a:gd name="T11" fmla="*/ 45 h 46"/>
              <a:gd name="T12" fmla="*/ 27 w 47"/>
              <a:gd name="T13" fmla="*/ 9 h 46"/>
              <a:gd name="T14" fmla="*/ 27 w 47"/>
              <a:gd name="T15" fmla="*/ 9 h 46"/>
              <a:gd name="T16" fmla="*/ 9 w 47"/>
              <a:gd name="T17" fmla="*/ 27 h 46"/>
              <a:gd name="T18" fmla="*/ 27 w 47"/>
              <a:gd name="T19" fmla="*/ 36 h 46"/>
              <a:gd name="T20" fmla="*/ 36 w 47"/>
              <a:gd name="T21" fmla="*/ 27 h 46"/>
              <a:gd name="T22" fmla="*/ 27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6" y="9"/>
                  <a:pt x="46" y="27"/>
                </a:cubicBezTo>
                <a:cubicBezTo>
                  <a:pt x="46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36" y="27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0" name="Freeform 920">
            <a:extLst>
              <a:ext uri="{FF2B5EF4-FFF2-40B4-BE49-F238E27FC236}">
                <a16:creationId xmlns:a16="http://schemas.microsoft.com/office/drawing/2014/main" id="{F6A0C7F6-3F63-4D44-ADB7-9E0FE86B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141" y="3861484"/>
            <a:ext cx="49195" cy="44724"/>
          </a:xfrm>
          <a:custGeom>
            <a:avLst/>
            <a:gdLst>
              <a:gd name="T0" fmla="*/ 19 w 47"/>
              <a:gd name="T1" fmla="*/ 45 h 46"/>
              <a:gd name="T2" fmla="*/ 19 w 47"/>
              <a:gd name="T3" fmla="*/ 45 h 46"/>
              <a:gd name="T4" fmla="*/ 0 w 47"/>
              <a:gd name="T5" fmla="*/ 27 h 46"/>
              <a:gd name="T6" fmla="*/ 19 w 47"/>
              <a:gd name="T7" fmla="*/ 0 h 46"/>
              <a:gd name="T8" fmla="*/ 46 w 47"/>
              <a:gd name="T9" fmla="*/ 27 h 46"/>
              <a:gd name="T10" fmla="*/ 19 w 47"/>
              <a:gd name="T11" fmla="*/ 45 h 46"/>
              <a:gd name="T12" fmla="*/ 19 w 47"/>
              <a:gd name="T13" fmla="*/ 9 h 46"/>
              <a:gd name="T14" fmla="*/ 19 w 47"/>
              <a:gd name="T15" fmla="*/ 9 h 46"/>
              <a:gd name="T16" fmla="*/ 0 w 47"/>
              <a:gd name="T17" fmla="*/ 27 h 46"/>
              <a:gd name="T18" fmla="*/ 19 w 47"/>
              <a:gd name="T19" fmla="*/ 36 h 46"/>
              <a:gd name="T20" fmla="*/ 37 w 47"/>
              <a:gd name="T21" fmla="*/ 27 h 46"/>
              <a:gd name="T22" fmla="*/ 19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9" y="45"/>
                </a:moveTo>
                <a:lnTo>
                  <a:pt x="19" y="45"/>
                </a:lnTo>
                <a:cubicBezTo>
                  <a:pt x="10" y="45"/>
                  <a:pt x="0" y="36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46" y="9"/>
                  <a:pt x="46" y="27"/>
                </a:cubicBezTo>
                <a:cubicBezTo>
                  <a:pt x="46" y="36"/>
                  <a:pt x="28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0" y="18"/>
                  <a:pt x="0" y="27"/>
                </a:cubicBezTo>
                <a:cubicBezTo>
                  <a:pt x="0" y="27"/>
                  <a:pt x="10" y="36"/>
                  <a:pt x="19" y="36"/>
                </a:cubicBezTo>
                <a:cubicBezTo>
                  <a:pt x="28" y="36"/>
                  <a:pt x="37" y="27"/>
                  <a:pt x="37" y="27"/>
                </a:cubicBezTo>
                <a:cubicBezTo>
                  <a:pt x="37" y="18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1" name="Freeform 921">
            <a:extLst>
              <a:ext uri="{FF2B5EF4-FFF2-40B4-BE49-F238E27FC236}">
                <a16:creationId xmlns:a16="http://schemas.microsoft.com/office/drawing/2014/main" id="{E56BB179-0422-DC47-963A-BF3284C9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233" y="3669169"/>
            <a:ext cx="49198" cy="44724"/>
          </a:xfrm>
          <a:custGeom>
            <a:avLst/>
            <a:gdLst>
              <a:gd name="T0" fmla="*/ 18 w 47"/>
              <a:gd name="T1" fmla="*/ 45 h 46"/>
              <a:gd name="T2" fmla="*/ 18 w 47"/>
              <a:gd name="T3" fmla="*/ 45 h 46"/>
              <a:gd name="T4" fmla="*/ 0 w 47"/>
              <a:gd name="T5" fmla="*/ 18 h 46"/>
              <a:gd name="T6" fmla="*/ 18 w 47"/>
              <a:gd name="T7" fmla="*/ 0 h 46"/>
              <a:gd name="T8" fmla="*/ 46 w 47"/>
              <a:gd name="T9" fmla="*/ 18 h 46"/>
              <a:gd name="T10" fmla="*/ 18 w 47"/>
              <a:gd name="T11" fmla="*/ 45 h 46"/>
              <a:gd name="T12" fmla="*/ 18 w 47"/>
              <a:gd name="T13" fmla="*/ 9 h 46"/>
              <a:gd name="T14" fmla="*/ 18 w 47"/>
              <a:gd name="T15" fmla="*/ 9 h 46"/>
              <a:gd name="T16" fmla="*/ 9 w 47"/>
              <a:gd name="T17" fmla="*/ 18 h 46"/>
              <a:gd name="T18" fmla="*/ 18 w 47"/>
              <a:gd name="T19" fmla="*/ 36 h 46"/>
              <a:gd name="T20" fmla="*/ 37 w 47"/>
              <a:gd name="T21" fmla="*/ 18 h 46"/>
              <a:gd name="T22" fmla="*/ 18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36"/>
                  <a:pt x="3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7" y="27"/>
                  <a:pt x="37" y="18"/>
                </a:cubicBezTo>
                <a:cubicBezTo>
                  <a:pt x="3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2" name="Freeform 922">
            <a:extLst>
              <a:ext uri="{FF2B5EF4-FFF2-40B4-BE49-F238E27FC236}">
                <a16:creationId xmlns:a16="http://schemas.microsoft.com/office/drawing/2014/main" id="{38565F52-9585-634A-A061-FED36BF9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950" y="3669169"/>
            <a:ext cx="49198" cy="44724"/>
          </a:xfrm>
          <a:custGeom>
            <a:avLst/>
            <a:gdLst>
              <a:gd name="T0" fmla="*/ 27 w 47"/>
              <a:gd name="T1" fmla="*/ 45 h 46"/>
              <a:gd name="T2" fmla="*/ 27 w 47"/>
              <a:gd name="T3" fmla="*/ 45 h 46"/>
              <a:gd name="T4" fmla="*/ 0 w 47"/>
              <a:gd name="T5" fmla="*/ 18 h 46"/>
              <a:gd name="T6" fmla="*/ 27 w 47"/>
              <a:gd name="T7" fmla="*/ 0 h 46"/>
              <a:gd name="T8" fmla="*/ 46 w 47"/>
              <a:gd name="T9" fmla="*/ 18 h 46"/>
              <a:gd name="T10" fmla="*/ 27 w 47"/>
              <a:gd name="T11" fmla="*/ 45 h 46"/>
              <a:gd name="T12" fmla="*/ 27 w 47"/>
              <a:gd name="T13" fmla="*/ 9 h 46"/>
              <a:gd name="T14" fmla="*/ 27 w 47"/>
              <a:gd name="T15" fmla="*/ 9 h 46"/>
              <a:gd name="T16" fmla="*/ 9 w 47"/>
              <a:gd name="T17" fmla="*/ 18 h 46"/>
              <a:gd name="T18" fmla="*/ 27 w 47"/>
              <a:gd name="T19" fmla="*/ 36 h 46"/>
              <a:gd name="T20" fmla="*/ 36 w 47"/>
              <a:gd name="T21" fmla="*/ 18 h 46"/>
              <a:gd name="T22" fmla="*/ 27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6" y="9"/>
                  <a:pt x="46" y="18"/>
                </a:cubicBezTo>
                <a:cubicBezTo>
                  <a:pt x="46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36" y="27"/>
                  <a:pt x="36" y="18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3" name="Freeform 923">
            <a:extLst>
              <a:ext uri="{FF2B5EF4-FFF2-40B4-BE49-F238E27FC236}">
                <a16:creationId xmlns:a16="http://schemas.microsoft.com/office/drawing/2014/main" id="{5D365647-5D56-9A45-B603-9C88BE8E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141" y="3669169"/>
            <a:ext cx="49195" cy="44724"/>
          </a:xfrm>
          <a:custGeom>
            <a:avLst/>
            <a:gdLst>
              <a:gd name="T0" fmla="*/ 19 w 47"/>
              <a:gd name="T1" fmla="*/ 45 h 46"/>
              <a:gd name="T2" fmla="*/ 19 w 47"/>
              <a:gd name="T3" fmla="*/ 45 h 46"/>
              <a:gd name="T4" fmla="*/ 0 w 47"/>
              <a:gd name="T5" fmla="*/ 18 h 46"/>
              <a:gd name="T6" fmla="*/ 19 w 47"/>
              <a:gd name="T7" fmla="*/ 0 h 46"/>
              <a:gd name="T8" fmla="*/ 46 w 47"/>
              <a:gd name="T9" fmla="*/ 18 h 46"/>
              <a:gd name="T10" fmla="*/ 19 w 47"/>
              <a:gd name="T11" fmla="*/ 45 h 46"/>
              <a:gd name="T12" fmla="*/ 19 w 47"/>
              <a:gd name="T13" fmla="*/ 9 h 46"/>
              <a:gd name="T14" fmla="*/ 19 w 47"/>
              <a:gd name="T15" fmla="*/ 9 h 46"/>
              <a:gd name="T16" fmla="*/ 0 w 47"/>
              <a:gd name="T17" fmla="*/ 18 h 46"/>
              <a:gd name="T18" fmla="*/ 19 w 47"/>
              <a:gd name="T19" fmla="*/ 36 h 46"/>
              <a:gd name="T20" fmla="*/ 37 w 47"/>
              <a:gd name="T21" fmla="*/ 18 h 46"/>
              <a:gd name="T22" fmla="*/ 19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9" y="45"/>
                </a:moveTo>
                <a:lnTo>
                  <a:pt x="19" y="45"/>
                </a:lnTo>
                <a:cubicBezTo>
                  <a:pt x="10" y="45"/>
                  <a:pt x="0" y="36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46" y="9"/>
                  <a:pt x="46" y="18"/>
                </a:cubicBezTo>
                <a:cubicBezTo>
                  <a:pt x="46" y="36"/>
                  <a:pt x="28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0" y="18"/>
                  <a:pt x="0" y="18"/>
                </a:cubicBezTo>
                <a:cubicBezTo>
                  <a:pt x="0" y="27"/>
                  <a:pt x="10" y="36"/>
                  <a:pt x="19" y="36"/>
                </a:cubicBezTo>
                <a:cubicBezTo>
                  <a:pt x="28" y="36"/>
                  <a:pt x="37" y="27"/>
                  <a:pt x="37" y="18"/>
                </a:cubicBezTo>
                <a:cubicBezTo>
                  <a:pt x="37" y="18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4" name="Freeform 924">
            <a:extLst>
              <a:ext uri="{FF2B5EF4-FFF2-40B4-BE49-F238E27FC236}">
                <a16:creationId xmlns:a16="http://schemas.microsoft.com/office/drawing/2014/main" id="{FDB68B16-B86E-3643-A272-2C1D8FC8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651" y="3615500"/>
            <a:ext cx="545634" cy="545634"/>
          </a:xfrm>
          <a:custGeom>
            <a:avLst/>
            <a:gdLst>
              <a:gd name="T0" fmla="*/ 272 w 537"/>
              <a:gd name="T1" fmla="*/ 535 h 536"/>
              <a:gd name="T2" fmla="*/ 272 w 537"/>
              <a:gd name="T3" fmla="*/ 535 h 536"/>
              <a:gd name="T4" fmla="*/ 82 w 537"/>
              <a:gd name="T5" fmla="*/ 454 h 536"/>
              <a:gd name="T6" fmla="*/ 0 w 537"/>
              <a:gd name="T7" fmla="*/ 263 h 536"/>
              <a:gd name="T8" fmla="*/ 82 w 537"/>
              <a:gd name="T9" fmla="*/ 73 h 536"/>
              <a:gd name="T10" fmla="*/ 272 w 537"/>
              <a:gd name="T11" fmla="*/ 0 h 536"/>
              <a:gd name="T12" fmla="*/ 463 w 537"/>
              <a:gd name="T13" fmla="*/ 73 h 536"/>
              <a:gd name="T14" fmla="*/ 536 w 537"/>
              <a:gd name="T15" fmla="*/ 263 h 536"/>
              <a:gd name="T16" fmla="*/ 463 w 537"/>
              <a:gd name="T17" fmla="*/ 454 h 536"/>
              <a:gd name="T18" fmla="*/ 272 w 537"/>
              <a:gd name="T19" fmla="*/ 535 h 536"/>
              <a:gd name="T20" fmla="*/ 272 w 537"/>
              <a:gd name="T21" fmla="*/ 27 h 536"/>
              <a:gd name="T22" fmla="*/ 272 w 537"/>
              <a:gd name="T23" fmla="*/ 27 h 536"/>
              <a:gd name="T24" fmla="*/ 37 w 537"/>
              <a:gd name="T25" fmla="*/ 263 h 536"/>
              <a:gd name="T26" fmla="*/ 272 w 537"/>
              <a:gd name="T27" fmla="*/ 499 h 536"/>
              <a:gd name="T28" fmla="*/ 508 w 537"/>
              <a:gd name="T29" fmla="*/ 263 h 536"/>
              <a:gd name="T30" fmla="*/ 272 w 537"/>
              <a:gd name="T31" fmla="*/ 27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7" h="536">
                <a:moveTo>
                  <a:pt x="272" y="535"/>
                </a:moveTo>
                <a:lnTo>
                  <a:pt x="272" y="535"/>
                </a:lnTo>
                <a:cubicBezTo>
                  <a:pt x="200" y="535"/>
                  <a:pt x="127" y="508"/>
                  <a:pt x="82" y="454"/>
                </a:cubicBezTo>
                <a:cubicBezTo>
                  <a:pt x="28" y="399"/>
                  <a:pt x="0" y="336"/>
                  <a:pt x="0" y="263"/>
                </a:cubicBezTo>
                <a:cubicBezTo>
                  <a:pt x="0" y="191"/>
                  <a:pt x="28" y="127"/>
                  <a:pt x="82" y="73"/>
                </a:cubicBezTo>
                <a:cubicBezTo>
                  <a:pt x="127" y="27"/>
                  <a:pt x="200" y="0"/>
                  <a:pt x="272" y="0"/>
                </a:cubicBezTo>
                <a:cubicBezTo>
                  <a:pt x="345" y="0"/>
                  <a:pt x="409" y="27"/>
                  <a:pt x="463" y="73"/>
                </a:cubicBezTo>
                <a:cubicBezTo>
                  <a:pt x="508" y="127"/>
                  <a:pt x="536" y="191"/>
                  <a:pt x="536" y="263"/>
                </a:cubicBezTo>
                <a:cubicBezTo>
                  <a:pt x="536" y="336"/>
                  <a:pt x="508" y="399"/>
                  <a:pt x="463" y="454"/>
                </a:cubicBezTo>
                <a:cubicBezTo>
                  <a:pt x="409" y="508"/>
                  <a:pt x="345" y="535"/>
                  <a:pt x="272" y="535"/>
                </a:cubicBezTo>
                <a:close/>
                <a:moveTo>
                  <a:pt x="272" y="27"/>
                </a:moveTo>
                <a:lnTo>
                  <a:pt x="272" y="27"/>
                </a:lnTo>
                <a:cubicBezTo>
                  <a:pt x="137" y="27"/>
                  <a:pt x="37" y="136"/>
                  <a:pt x="37" y="263"/>
                </a:cubicBezTo>
                <a:cubicBezTo>
                  <a:pt x="37" y="390"/>
                  <a:pt x="137" y="499"/>
                  <a:pt x="272" y="499"/>
                </a:cubicBezTo>
                <a:cubicBezTo>
                  <a:pt x="400" y="499"/>
                  <a:pt x="508" y="390"/>
                  <a:pt x="508" y="263"/>
                </a:cubicBezTo>
                <a:cubicBezTo>
                  <a:pt x="508" y="136"/>
                  <a:pt x="400" y="27"/>
                  <a:pt x="272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5" name="Freeform 925">
            <a:extLst>
              <a:ext uri="{FF2B5EF4-FFF2-40B4-BE49-F238E27FC236}">
                <a16:creationId xmlns:a16="http://schemas.microsoft.com/office/drawing/2014/main" id="{F067C3CA-23C7-5547-B71E-36D8CE25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8265" y="3678114"/>
            <a:ext cx="415933" cy="415936"/>
          </a:xfrm>
          <a:custGeom>
            <a:avLst/>
            <a:gdLst>
              <a:gd name="T0" fmla="*/ 208 w 409"/>
              <a:gd name="T1" fmla="*/ 408 h 409"/>
              <a:gd name="T2" fmla="*/ 208 w 409"/>
              <a:gd name="T3" fmla="*/ 408 h 409"/>
              <a:gd name="T4" fmla="*/ 0 w 409"/>
              <a:gd name="T5" fmla="*/ 199 h 409"/>
              <a:gd name="T6" fmla="*/ 208 w 409"/>
              <a:gd name="T7" fmla="*/ 0 h 409"/>
              <a:gd name="T8" fmla="*/ 408 w 409"/>
              <a:gd name="T9" fmla="*/ 199 h 409"/>
              <a:gd name="T10" fmla="*/ 208 w 409"/>
              <a:gd name="T11" fmla="*/ 408 h 409"/>
              <a:gd name="T12" fmla="*/ 208 w 409"/>
              <a:gd name="T13" fmla="*/ 27 h 409"/>
              <a:gd name="T14" fmla="*/ 208 w 409"/>
              <a:gd name="T15" fmla="*/ 27 h 409"/>
              <a:gd name="T16" fmla="*/ 36 w 409"/>
              <a:gd name="T17" fmla="*/ 199 h 409"/>
              <a:gd name="T18" fmla="*/ 208 w 409"/>
              <a:gd name="T19" fmla="*/ 372 h 409"/>
              <a:gd name="T20" fmla="*/ 381 w 409"/>
              <a:gd name="T21" fmla="*/ 199 h 409"/>
              <a:gd name="T22" fmla="*/ 208 w 409"/>
              <a:gd name="T23" fmla="*/ 2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9" h="409">
                <a:moveTo>
                  <a:pt x="208" y="408"/>
                </a:moveTo>
                <a:lnTo>
                  <a:pt x="208" y="408"/>
                </a:lnTo>
                <a:cubicBezTo>
                  <a:pt x="91" y="408"/>
                  <a:pt x="0" y="317"/>
                  <a:pt x="0" y="199"/>
                </a:cubicBezTo>
                <a:cubicBezTo>
                  <a:pt x="0" y="90"/>
                  <a:pt x="91" y="0"/>
                  <a:pt x="208" y="0"/>
                </a:cubicBezTo>
                <a:cubicBezTo>
                  <a:pt x="317" y="0"/>
                  <a:pt x="408" y="90"/>
                  <a:pt x="408" y="199"/>
                </a:cubicBezTo>
                <a:cubicBezTo>
                  <a:pt x="408" y="317"/>
                  <a:pt x="317" y="408"/>
                  <a:pt x="208" y="408"/>
                </a:cubicBezTo>
                <a:close/>
                <a:moveTo>
                  <a:pt x="208" y="27"/>
                </a:moveTo>
                <a:lnTo>
                  <a:pt x="208" y="27"/>
                </a:lnTo>
                <a:cubicBezTo>
                  <a:pt x="109" y="27"/>
                  <a:pt x="36" y="109"/>
                  <a:pt x="36" y="199"/>
                </a:cubicBezTo>
                <a:cubicBezTo>
                  <a:pt x="36" y="299"/>
                  <a:pt x="109" y="372"/>
                  <a:pt x="208" y="372"/>
                </a:cubicBezTo>
                <a:cubicBezTo>
                  <a:pt x="299" y="372"/>
                  <a:pt x="381" y="299"/>
                  <a:pt x="381" y="199"/>
                </a:cubicBezTo>
                <a:cubicBezTo>
                  <a:pt x="381" y="109"/>
                  <a:pt x="299" y="27"/>
                  <a:pt x="208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4" name="Freeform 926">
            <a:extLst>
              <a:ext uri="{FF2B5EF4-FFF2-40B4-BE49-F238E27FC236}">
                <a16:creationId xmlns:a16="http://schemas.microsoft.com/office/drawing/2014/main" id="{33A5FD8A-26AD-7247-A900-049D995D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853" y="3780981"/>
            <a:ext cx="129701" cy="201257"/>
          </a:xfrm>
          <a:custGeom>
            <a:avLst/>
            <a:gdLst>
              <a:gd name="T0" fmla="*/ 54 w 128"/>
              <a:gd name="T1" fmla="*/ 199 h 200"/>
              <a:gd name="T2" fmla="*/ 54 w 128"/>
              <a:gd name="T3" fmla="*/ 199 h 200"/>
              <a:gd name="T4" fmla="*/ 9 w 128"/>
              <a:gd name="T5" fmla="*/ 190 h 200"/>
              <a:gd name="T6" fmla="*/ 0 w 128"/>
              <a:gd name="T7" fmla="*/ 172 h 200"/>
              <a:gd name="T8" fmla="*/ 18 w 128"/>
              <a:gd name="T9" fmla="*/ 163 h 200"/>
              <a:gd name="T10" fmla="*/ 82 w 128"/>
              <a:gd name="T11" fmla="*/ 163 h 200"/>
              <a:gd name="T12" fmla="*/ 100 w 128"/>
              <a:gd name="T13" fmla="*/ 145 h 200"/>
              <a:gd name="T14" fmla="*/ 54 w 128"/>
              <a:gd name="T15" fmla="*/ 108 h 200"/>
              <a:gd name="T16" fmla="*/ 18 w 128"/>
              <a:gd name="T17" fmla="*/ 90 h 200"/>
              <a:gd name="T18" fmla="*/ 0 w 128"/>
              <a:gd name="T19" fmla="*/ 54 h 200"/>
              <a:gd name="T20" fmla="*/ 27 w 128"/>
              <a:gd name="T21" fmla="*/ 9 h 200"/>
              <a:gd name="T22" fmla="*/ 118 w 128"/>
              <a:gd name="T23" fmla="*/ 9 h 200"/>
              <a:gd name="T24" fmla="*/ 118 w 128"/>
              <a:gd name="T25" fmla="*/ 27 h 200"/>
              <a:gd name="T26" fmla="*/ 100 w 128"/>
              <a:gd name="T27" fmla="*/ 36 h 200"/>
              <a:gd name="T28" fmla="*/ 36 w 128"/>
              <a:gd name="T29" fmla="*/ 36 h 200"/>
              <a:gd name="T30" fmla="*/ 27 w 128"/>
              <a:gd name="T31" fmla="*/ 54 h 200"/>
              <a:gd name="T32" fmla="*/ 63 w 128"/>
              <a:gd name="T33" fmla="*/ 90 h 200"/>
              <a:gd name="T34" fmla="*/ 100 w 128"/>
              <a:gd name="T35" fmla="*/ 108 h 200"/>
              <a:gd name="T36" fmla="*/ 118 w 128"/>
              <a:gd name="T37" fmla="*/ 145 h 200"/>
              <a:gd name="T38" fmla="*/ 100 w 128"/>
              <a:gd name="T39" fmla="*/ 190 h 200"/>
              <a:gd name="T40" fmla="*/ 54 w 128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" h="200">
                <a:moveTo>
                  <a:pt x="54" y="199"/>
                </a:moveTo>
                <a:lnTo>
                  <a:pt x="54" y="199"/>
                </a:lnTo>
                <a:cubicBezTo>
                  <a:pt x="45" y="199"/>
                  <a:pt x="27" y="199"/>
                  <a:pt x="9" y="190"/>
                </a:cubicBezTo>
                <a:cubicBezTo>
                  <a:pt x="0" y="181"/>
                  <a:pt x="0" y="181"/>
                  <a:pt x="0" y="172"/>
                </a:cubicBezTo>
                <a:cubicBezTo>
                  <a:pt x="9" y="163"/>
                  <a:pt x="9" y="163"/>
                  <a:pt x="18" y="163"/>
                </a:cubicBezTo>
                <a:cubicBezTo>
                  <a:pt x="45" y="172"/>
                  <a:pt x="73" y="172"/>
                  <a:pt x="82" y="163"/>
                </a:cubicBezTo>
                <a:cubicBezTo>
                  <a:pt x="91" y="163"/>
                  <a:pt x="100" y="154"/>
                  <a:pt x="100" y="145"/>
                </a:cubicBezTo>
                <a:cubicBezTo>
                  <a:pt x="100" y="135"/>
                  <a:pt x="73" y="117"/>
                  <a:pt x="54" y="108"/>
                </a:cubicBezTo>
                <a:cubicBezTo>
                  <a:pt x="45" y="108"/>
                  <a:pt x="27" y="99"/>
                  <a:pt x="18" y="90"/>
                </a:cubicBezTo>
                <a:cubicBezTo>
                  <a:pt x="9" y="81"/>
                  <a:pt x="0" y="72"/>
                  <a:pt x="0" y="54"/>
                </a:cubicBezTo>
                <a:cubicBezTo>
                  <a:pt x="0" y="36"/>
                  <a:pt x="9" y="27"/>
                  <a:pt x="27" y="9"/>
                </a:cubicBezTo>
                <a:cubicBezTo>
                  <a:pt x="45" y="0"/>
                  <a:pt x="82" y="0"/>
                  <a:pt x="118" y="9"/>
                </a:cubicBezTo>
                <a:cubicBezTo>
                  <a:pt x="118" y="18"/>
                  <a:pt x="127" y="18"/>
                  <a:pt x="118" y="27"/>
                </a:cubicBezTo>
                <a:cubicBezTo>
                  <a:pt x="118" y="36"/>
                  <a:pt x="109" y="36"/>
                  <a:pt x="100" y="36"/>
                </a:cubicBezTo>
                <a:cubicBezTo>
                  <a:pt x="82" y="27"/>
                  <a:pt x="54" y="27"/>
                  <a:pt x="36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72"/>
                  <a:pt x="45" y="81"/>
                  <a:pt x="63" y="90"/>
                </a:cubicBezTo>
                <a:cubicBezTo>
                  <a:pt x="82" y="90"/>
                  <a:pt x="91" y="99"/>
                  <a:pt x="100" y="108"/>
                </a:cubicBezTo>
                <a:cubicBezTo>
                  <a:pt x="118" y="117"/>
                  <a:pt x="118" y="126"/>
                  <a:pt x="118" y="145"/>
                </a:cubicBezTo>
                <a:cubicBezTo>
                  <a:pt x="118" y="163"/>
                  <a:pt x="118" y="181"/>
                  <a:pt x="100" y="190"/>
                </a:cubicBezTo>
                <a:cubicBezTo>
                  <a:pt x="91" y="190"/>
                  <a:pt x="73" y="199"/>
                  <a:pt x="54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5" name="Freeform 927">
            <a:extLst>
              <a:ext uri="{FF2B5EF4-FFF2-40B4-BE49-F238E27FC236}">
                <a16:creationId xmlns:a16="http://schemas.microsoft.com/office/drawing/2014/main" id="{BB2D77C6-0F39-1B4A-B3C4-B10321E0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578" y="3736257"/>
            <a:ext cx="31308" cy="49195"/>
          </a:xfrm>
          <a:custGeom>
            <a:avLst/>
            <a:gdLst>
              <a:gd name="T0" fmla="*/ 18 w 29"/>
              <a:gd name="T1" fmla="*/ 46 h 47"/>
              <a:gd name="T2" fmla="*/ 18 w 29"/>
              <a:gd name="T3" fmla="*/ 46 h 47"/>
              <a:gd name="T4" fmla="*/ 0 w 29"/>
              <a:gd name="T5" fmla="*/ 27 h 47"/>
              <a:gd name="T6" fmla="*/ 0 w 29"/>
              <a:gd name="T7" fmla="*/ 9 h 47"/>
              <a:gd name="T8" fmla="*/ 18 w 29"/>
              <a:gd name="T9" fmla="*/ 0 h 47"/>
              <a:gd name="T10" fmla="*/ 28 w 29"/>
              <a:gd name="T11" fmla="*/ 9 h 47"/>
              <a:gd name="T12" fmla="*/ 28 w 29"/>
              <a:gd name="T13" fmla="*/ 27 h 47"/>
              <a:gd name="T14" fmla="*/ 18 w 2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8" y="0"/>
                  <a:pt x="28" y="0"/>
                  <a:pt x="28" y="9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6"/>
                  <a:pt x="28" y="46"/>
                  <a:pt x="18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6" name="Freeform 928">
            <a:extLst>
              <a:ext uri="{FF2B5EF4-FFF2-40B4-BE49-F238E27FC236}">
                <a16:creationId xmlns:a16="http://schemas.microsoft.com/office/drawing/2014/main" id="{DEDCDAE2-B175-C04E-AE0D-A1EBE4CBE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578" y="3982238"/>
            <a:ext cx="31308" cy="44724"/>
          </a:xfrm>
          <a:custGeom>
            <a:avLst/>
            <a:gdLst>
              <a:gd name="T0" fmla="*/ 18 w 29"/>
              <a:gd name="T1" fmla="*/ 45 h 46"/>
              <a:gd name="T2" fmla="*/ 18 w 29"/>
              <a:gd name="T3" fmla="*/ 45 h 46"/>
              <a:gd name="T4" fmla="*/ 0 w 29"/>
              <a:gd name="T5" fmla="*/ 36 h 46"/>
              <a:gd name="T6" fmla="*/ 0 w 29"/>
              <a:gd name="T7" fmla="*/ 18 h 46"/>
              <a:gd name="T8" fmla="*/ 18 w 29"/>
              <a:gd name="T9" fmla="*/ 0 h 46"/>
              <a:gd name="T10" fmla="*/ 28 w 29"/>
              <a:gd name="T11" fmla="*/ 18 h 46"/>
              <a:gd name="T12" fmla="*/ 28 w 29"/>
              <a:gd name="T13" fmla="*/ 36 h 46"/>
              <a:gd name="T14" fmla="*/ 18 w 2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" y="0"/>
                  <a:pt x="28" y="9"/>
                  <a:pt x="28" y="18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45"/>
                  <a:pt x="2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8" name="Freeform 929">
            <a:extLst>
              <a:ext uri="{FF2B5EF4-FFF2-40B4-BE49-F238E27FC236}">
                <a16:creationId xmlns:a16="http://schemas.microsoft.com/office/drawing/2014/main" id="{3C2EDCFB-44ED-3046-BC69-E5A0420F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26" y="10359898"/>
            <a:ext cx="322014" cy="313069"/>
          </a:xfrm>
          <a:custGeom>
            <a:avLst/>
            <a:gdLst>
              <a:gd name="T0" fmla="*/ 227 w 319"/>
              <a:gd name="T1" fmla="*/ 308 h 309"/>
              <a:gd name="T2" fmla="*/ 227 w 319"/>
              <a:gd name="T3" fmla="*/ 308 h 309"/>
              <a:gd name="T4" fmla="*/ 218 w 319"/>
              <a:gd name="T5" fmla="*/ 299 h 309"/>
              <a:gd name="T6" fmla="*/ 27 w 319"/>
              <a:gd name="T7" fmla="*/ 109 h 309"/>
              <a:gd name="T8" fmla="*/ 27 w 319"/>
              <a:gd name="T9" fmla="*/ 18 h 309"/>
              <a:gd name="T10" fmla="*/ 73 w 319"/>
              <a:gd name="T11" fmla="*/ 0 h 309"/>
              <a:gd name="T12" fmla="*/ 73 w 319"/>
              <a:gd name="T13" fmla="*/ 0 h 309"/>
              <a:gd name="T14" fmla="*/ 118 w 319"/>
              <a:gd name="T15" fmla="*/ 18 h 309"/>
              <a:gd name="T16" fmla="*/ 318 w 319"/>
              <a:gd name="T17" fmla="*/ 208 h 309"/>
              <a:gd name="T18" fmla="*/ 318 w 319"/>
              <a:gd name="T19" fmla="*/ 217 h 309"/>
              <a:gd name="T20" fmla="*/ 318 w 319"/>
              <a:gd name="T21" fmla="*/ 227 h 309"/>
              <a:gd name="T22" fmla="*/ 236 w 319"/>
              <a:gd name="T23" fmla="*/ 299 h 309"/>
              <a:gd name="T24" fmla="*/ 227 w 319"/>
              <a:gd name="T25" fmla="*/ 308 h 309"/>
              <a:gd name="T26" fmla="*/ 73 w 319"/>
              <a:gd name="T27" fmla="*/ 27 h 309"/>
              <a:gd name="T28" fmla="*/ 73 w 319"/>
              <a:gd name="T29" fmla="*/ 27 h 309"/>
              <a:gd name="T30" fmla="*/ 73 w 319"/>
              <a:gd name="T31" fmla="*/ 27 h 309"/>
              <a:gd name="T32" fmla="*/ 45 w 319"/>
              <a:gd name="T33" fmla="*/ 36 h 309"/>
              <a:gd name="T34" fmla="*/ 45 w 319"/>
              <a:gd name="T35" fmla="*/ 91 h 309"/>
              <a:gd name="T36" fmla="*/ 227 w 319"/>
              <a:gd name="T37" fmla="*/ 272 h 309"/>
              <a:gd name="T38" fmla="*/ 282 w 319"/>
              <a:gd name="T39" fmla="*/ 217 h 309"/>
              <a:gd name="T40" fmla="*/ 100 w 319"/>
              <a:gd name="T41" fmla="*/ 36 h 309"/>
              <a:gd name="T42" fmla="*/ 73 w 319"/>
              <a:gd name="T43" fmla="*/ 2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9" h="309">
                <a:moveTo>
                  <a:pt x="227" y="308"/>
                </a:moveTo>
                <a:lnTo>
                  <a:pt x="227" y="308"/>
                </a:lnTo>
                <a:cubicBezTo>
                  <a:pt x="227" y="308"/>
                  <a:pt x="218" y="308"/>
                  <a:pt x="218" y="29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0" y="91"/>
                  <a:pt x="0" y="45"/>
                  <a:pt x="27" y="18"/>
                </a:cubicBezTo>
                <a:cubicBezTo>
                  <a:pt x="36" y="0"/>
                  <a:pt x="55" y="0"/>
                  <a:pt x="73" y="0"/>
                </a:cubicBezTo>
                <a:lnTo>
                  <a:pt x="73" y="0"/>
                </a:lnTo>
                <a:cubicBezTo>
                  <a:pt x="91" y="0"/>
                  <a:pt x="109" y="0"/>
                  <a:pt x="118" y="18"/>
                </a:cubicBezTo>
                <a:cubicBezTo>
                  <a:pt x="318" y="208"/>
                  <a:pt x="318" y="208"/>
                  <a:pt x="318" y="208"/>
                </a:cubicBezTo>
                <a:lnTo>
                  <a:pt x="318" y="217"/>
                </a:lnTo>
                <a:cubicBezTo>
                  <a:pt x="318" y="227"/>
                  <a:pt x="318" y="227"/>
                  <a:pt x="318" y="227"/>
                </a:cubicBezTo>
                <a:cubicBezTo>
                  <a:pt x="236" y="299"/>
                  <a:pt x="236" y="299"/>
                  <a:pt x="236" y="299"/>
                </a:cubicBezTo>
                <a:cubicBezTo>
                  <a:pt x="236" y="308"/>
                  <a:pt x="227" y="308"/>
                  <a:pt x="227" y="308"/>
                </a:cubicBezTo>
                <a:close/>
                <a:moveTo>
                  <a:pt x="73" y="27"/>
                </a:moveTo>
                <a:lnTo>
                  <a:pt x="73" y="27"/>
                </a:lnTo>
                <a:lnTo>
                  <a:pt x="73" y="27"/>
                </a:lnTo>
                <a:cubicBezTo>
                  <a:pt x="64" y="27"/>
                  <a:pt x="55" y="27"/>
                  <a:pt x="45" y="36"/>
                </a:cubicBezTo>
                <a:cubicBezTo>
                  <a:pt x="27" y="54"/>
                  <a:pt x="27" y="82"/>
                  <a:pt x="45" y="91"/>
                </a:cubicBezTo>
                <a:cubicBezTo>
                  <a:pt x="227" y="272"/>
                  <a:pt x="227" y="272"/>
                  <a:pt x="227" y="272"/>
                </a:cubicBezTo>
                <a:cubicBezTo>
                  <a:pt x="282" y="217"/>
                  <a:pt x="282" y="217"/>
                  <a:pt x="282" y="21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91" y="27"/>
                  <a:pt x="82" y="27"/>
                  <a:pt x="7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9" name="Freeform 930">
            <a:extLst>
              <a:ext uri="{FF2B5EF4-FFF2-40B4-BE49-F238E27FC236}">
                <a16:creationId xmlns:a16="http://schemas.microsoft.com/office/drawing/2014/main" id="{2BB364AC-74DE-5041-99CE-19881FDB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056" y="9917130"/>
            <a:ext cx="505384" cy="496436"/>
          </a:xfrm>
          <a:custGeom>
            <a:avLst/>
            <a:gdLst>
              <a:gd name="T0" fmla="*/ 254 w 500"/>
              <a:gd name="T1" fmla="*/ 490 h 491"/>
              <a:gd name="T2" fmla="*/ 254 w 500"/>
              <a:gd name="T3" fmla="*/ 490 h 491"/>
              <a:gd name="T4" fmla="*/ 0 w 500"/>
              <a:gd name="T5" fmla="*/ 245 h 491"/>
              <a:gd name="T6" fmla="*/ 254 w 500"/>
              <a:gd name="T7" fmla="*/ 0 h 491"/>
              <a:gd name="T8" fmla="*/ 499 w 500"/>
              <a:gd name="T9" fmla="*/ 245 h 491"/>
              <a:gd name="T10" fmla="*/ 254 w 500"/>
              <a:gd name="T11" fmla="*/ 490 h 491"/>
              <a:gd name="T12" fmla="*/ 254 w 500"/>
              <a:gd name="T13" fmla="*/ 27 h 491"/>
              <a:gd name="T14" fmla="*/ 254 w 500"/>
              <a:gd name="T15" fmla="*/ 27 h 491"/>
              <a:gd name="T16" fmla="*/ 36 w 500"/>
              <a:gd name="T17" fmla="*/ 245 h 491"/>
              <a:gd name="T18" fmla="*/ 254 w 500"/>
              <a:gd name="T19" fmla="*/ 463 h 491"/>
              <a:gd name="T20" fmla="*/ 471 w 500"/>
              <a:gd name="T21" fmla="*/ 245 h 491"/>
              <a:gd name="T22" fmla="*/ 254 w 500"/>
              <a:gd name="T23" fmla="*/ 27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0" h="491">
                <a:moveTo>
                  <a:pt x="254" y="490"/>
                </a:moveTo>
                <a:lnTo>
                  <a:pt x="254" y="490"/>
                </a:lnTo>
                <a:cubicBezTo>
                  <a:pt x="118" y="490"/>
                  <a:pt x="0" y="381"/>
                  <a:pt x="0" y="245"/>
                </a:cubicBezTo>
                <a:cubicBezTo>
                  <a:pt x="0" y="109"/>
                  <a:pt x="118" y="0"/>
                  <a:pt x="254" y="0"/>
                </a:cubicBezTo>
                <a:cubicBezTo>
                  <a:pt x="390" y="0"/>
                  <a:pt x="499" y="109"/>
                  <a:pt x="499" y="245"/>
                </a:cubicBezTo>
                <a:cubicBezTo>
                  <a:pt x="499" y="381"/>
                  <a:pt x="390" y="490"/>
                  <a:pt x="254" y="490"/>
                </a:cubicBezTo>
                <a:close/>
                <a:moveTo>
                  <a:pt x="254" y="27"/>
                </a:moveTo>
                <a:lnTo>
                  <a:pt x="254" y="27"/>
                </a:lnTo>
                <a:cubicBezTo>
                  <a:pt x="127" y="27"/>
                  <a:pt x="36" y="127"/>
                  <a:pt x="36" y="245"/>
                </a:cubicBezTo>
                <a:cubicBezTo>
                  <a:pt x="36" y="363"/>
                  <a:pt x="127" y="463"/>
                  <a:pt x="254" y="463"/>
                </a:cubicBezTo>
                <a:cubicBezTo>
                  <a:pt x="372" y="463"/>
                  <a:pt x="471" y="363"/>
                  <a:pt x="471" y="245"/>
                </a:cubicBezTo>
                <a:cubicBezTo>
                  <a:pt x="471" y="127"/>
                  <a:pt x="372" y="27"/>
                  <a:pt x="2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0" name="Freeform 931">
            <a:extLst>
              <a:ext uri="{FF2B5EF4-FFF2-40B4-BE49-F238E27FC236}">
                <a16:creationId xmlns:a16="http://schemas.microsoft.com/office/drawing/2014/main" id="{046A53DA-5108-8D40-9AC3-9876424B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978" y="10002105"/>
            <a:ext cx="322014" cy="322014"/>
          </a:xfrm>
          <a:custGeom>
            <a:avLst/>
            <a:gdLst>
              <a:gd name="T0" fmla="*/ 163 w 318"/>
              <a:gd name="T1" fmla="*/ 317 h 318"/>
              <a:gd name="T2" fmla="*/ 163 w 318"/>
              <a:gd name="T3" fmla="*/ 317 h 318"/>
              <a:gd name="T4" fmla="*/ 45 w 318"/>
              <a:gd name="T5" fmla="*/ 272 h 318"/>
              <a:gd name="T6" fmla="*/ 0 w 318"/>
              <a:gd name="T7" fmla="*/ 163 h 318"/>
              <a:gd name="T8" fmla="*/ 45 w 318"/>
              <a:gd name="T9" fmla="*/ 45 h 318"/>
              <a:gd name="T10" fmla="*/ 163 w 318"/>
              <a:gd name="T11" fmla="*/ 0 h 318"/>
              <a:gd name="T12" fmla="*/ 272 w 318"/>
              <a:gd name="T13" fmla="*/ 45 h 318"/>
              <a:gd name="T14" fmla="*/ 317 w 318"/>
              <a:gd name="T15" fmla="*/ 163 h 318"/>
              <a:gd name="T16" fmla="*/ 272 w 318"/>
              <a:gd name="T17" fmla="*/ 272 h 318"/>
              <a:gd name="T18" fmla="*/ 163 w 318"/>
              <a:gd name="T19" fmla="*/ 317 h 318"/>
              <a:gd name="T20" fmla="*/ 163 w 318"/>
              <a:gd name="T21" fmla="*/ 18 h 318"/>
              <a:gd name="T22" fmla="*/ 163 w 318"/>
              <a:gd name="T23" fmla="*/ 18 h 318"/>
              <a:gd name="T24" fmla="*/ 18 w 318"/>
              <a:gd name="T25" fmla="*/ 163 h 318"/>
              <a:gd name="T26" fmla="*/ 163 w 318"/>
              <a:gd name="T27" fmla="*/ 299 h 318"/>
              <a:gd name="T28" fmla="*/ 299 w 318"/>
              <a:gd name="T29" fmla="*/ 163 h 318"/>
              <a:gd name="T30" fmla="*/ 163 w 318"/>
              <a:gd name="T31" fmla="*/ 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8" h="318">
                <a:moveTo>
                  <a:pt x="163" y="317"/>
                </a:moveTo>
                <a:lnTo>
                  <a:pt x="163" y="317"/>
                </a:lnTo>
                <a:cubicBezTo>
                  <a:pt x="117" y="317"/>
                  <a:pt x="81" y="308"/>
                  <a:pt x="45" y="272"/>
                </a:cubicBezTo>
                <a:cubicBezTo>
                  <a:pt x="18" y="245"/>
                  <a:pt x="0" y="200"/>
                  <a:pt x="0" y="163"/>
                </a:cubicBezTo>
                <a:cubicBezTo>
                  <a:pt x="0" y="118"/>
                  <a:pt x="18" y="82"/>
                  <a:pt x="45" y="45"/>
                </a:cubicBezTo>
                <a:cubicBezTo>
                  <a:pt x="81" y="18"/>
                  <a:pt x="117" y="0"/>
                  <a:pt x="163" y="0"/>
                </a:cubicBezTo>
                <a:cubicBezTo>
                  <a:pt x="199" y="0"/>
                  <a:pt x="244" y="18"/>
                  <a:pt x="272" y="45"/>
                </a:cubicBezTo>
                <a:cubicBezTo>
                  <a:pt x="308" y="82"/>
                  <a:pt x="317" y="118"/>
                  <a:pt x="317" y="163"/>
                </a:cubicBezTo>
                <a:cubicBezTo>
                  <a:pt x="317" y="200"/>
                  <a:pt x="308" y="245"/>
                  <a:pt x="272" y="272"/>
                </a:cubicBezTo>
                <a:cubicBezTo>
                  <a:pt x="244" y="308"/>
                  <a:pt x="199" y="317"/>
                  <a:pt x="163" y="317"/>
                </a:cubicBezTo>
                <a:close/>
                <a:moveTo>
                  <a:pt x="163" y="18"/>
                </a:moveTo>
                <a:lnTo>
                  <a:pt x="163" y="18"/>
                </a:lnTo>
                <a:cubicBezTo>
                  <a:pt x="81" y="18"/>
                  <a:pt x="18" y="82"/>
                  <a:pt x="18" y="163"/>
                </a:cubicBezTo>
                <a:cubicBezTo>
                  <a:pt x="18" y="236"/>
                  <a:pt x="81" y="299"/>
                  <a:pt x="163" y="299"/>
                </a:cubicBezTo>
                <a:cubicBezTo>
                  <a:pt x="235" y="299"/>
                  <a:pt x="299" y="236"/>
                  <a:pt x="299" y="163"/>
                </a:cubicBezTo>
                <a:cubicBezTo>
                  <a:pt x="299" y="82"/>
                  <a:pt x="235" y="18"/>
                  <a:pt x="163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1" name="Freeform 932">
            <a:extLst>
              <a:ext uri="{FF2B5EF4-FFF2-40B4-BE49-F238E27FC236}">
                <a16:creationId xmlns:a16="http://schemas.microsoft.com/office/drawing/2014/main" id="{7E5B8CA9-7435-7243-B75F-C8BD91E9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757" y="10037884"/>
            <a:ext cx="250455" cy="250455"/>
          </a:xfrm>
          <a:custGeom>
            <a:avLst/>
            <a:gdLst>
              <a:gd name="T0" fmla="*/ 127 w 246"/>
              <a:gd name="T1" fmla="*/ 245 h 246"/>
              <a:gd name="T2" fmla="*/ 127 w 246"/>
              <a:gd name="T3" fmla="*/ 245 h 246"/>
              <a:gd name="T4" fmla="*/ 0 w 246"/>
              <a:gd name="T5" fmla="*/ 127 h 246"/>
              <a:gd name="T6" fmla="*/ 127 w 246"/>
              <a:gd name="T7" fmla="*/ 0 h 246"/>
              <a:gd name="T8" fmla="*/ 245 w 246"/>
              <a:gd name="T9" fmla="*/ 127 h 246"/>
              <a:gd name="T10" fmla="*/ 127 w 246"/>
              <a:gd name="T11" fmla="*/ 245 h 246"/>
              <a:gd name="T12" fmla="*/ 127 w 246"/>
              <a:gd name="T13" fmla="*/ 18 h 246"/>
              <a:gd name="T14" fmla="*/ 127 w 246"/>
              <a:gd name="T15" fmla="*/ 18 h 246"/>
              <a:gd name="T16" fmla="*/ 18 w 246"/>
              <a:gd name="T17" fmla="*/ 127 h 246"/>
              <a:gd name="T18" fmla="*/ 127 w 246"/>
              <a:gd name="T19" fmla="*/ 227 h 246"/>
              <a:gd name="T20" fmla="*/ 227 w 246"/>
              <a:gd name="T21" fmla="*/ 127 h 246"/>
              <a:gd name="T22" fmla="*/ 127 w 246"/>
              <a:gd name="T23" fmla="*/ 1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" h="246">
                <a:moveTo>
                  <a:pt x="127" y="245"/>
                </a:moveTo>
                <a:lnTo>
                  <a:pt x="127" y="245"/>
                </a:lnTo>
                <a:cubicBezTo>
                  <a:pt x="54" y="245"/>
                  <a:pt x="0" y="191"/>
                  <a:pt x="0" y="127"/>
                </a:cubicBezTo>
                <a:cubicBezTo>
                  <a:pt x="0" y="55"/>
                  <a:pt x="54" y="0"/>
                  <a:pt x="127" y="0"/>
                </a:cubicBezTo>
                <a:cubicBezTo>
                  <a:pt x="190" y="0"/>
                  <a:pt x="245" y="55"/>
                  <a:pt x="245" y="127"/>
                </a:cubicBezTo>
                <a:cubicBezTo>
                  <a:pt x="245" y="191"/>
                  <a:pt x="190" y="245"/>
                  <a:pt x="127" y="245"/>
                </a:cubicBezTo>
                <a:close/>
                <a:moveTo>
                  <a:pt x="127" y="18"/>
                </a:moveTo>
                <a:lnTo>
                  <a:pt x="127" y="18"/>
                </a:lnTo>
                <a:cubicBezTo>
                  <a:pt x="63" y="18"/>
                  <a:pt x="18" y="73"/>
                  <a:pt x="18" y="127"/>
                </a:cubicBezTo>
                <a:cubicBezTo>
                  <a:pt x="18" y="182"/>
                  <a:pt x="63" y="227"/>
                  <a:pt x="127" y="227"/>
                </a:cubicBezTo>
                <a:cubicBezTo>
                  <a:pt x="181" y="227"/>
                  <a:pt x="227" y="182"/>
                  <a:pt x="227" y="127"/>
                </a:cubicBezTo>
                <a:cubicBezTo>
                  <a:pt x="227" y="73"/>
                  <a:pt x="181" y="18"/>
                  <a:pt x="1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2" name="Freeform 933">
            <a:extLst>
              <a:ext uri="{FF2B5EF4-FFF2-40B4-BE49-F238E27FC236}">
                <a16:creationId xmlns:a16="http://schemas.microsoft.com/office/drawing/2014/main" id="{116921D0-01B3-CB47-B90E-4CEA04D2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206" y="10100498"/>
            <a:ext cx="76030" cy="120757"/>
          </a:xfrm>
          <a:custGeom>
            <a:avLst/>
            <a:gdLst>
              <a:gd name="T0" fmla="*/ 28 w 74"/>
              <a:gd name="T1" fmla="*/ 118 h 119"/>
              <a:gd name="T2" fmla="*/ 28 w 74"/>
              <a:gd name="T3" fmla="*/ 118 h 119"/>
              <a:gd name="T4" fmla="*/ 0 w 74"/>
              <a:gd name="T5" fmla="*/ 109 h 119"/>
              <a:gd name="T6" fmla="*/ 0 w 74"/>
              <a:gd name="T7" fmla="*/ 100 h 119"/>
              <a:gd name="T8" fmla="*/ 9 w 74"/>
              <a:gd name="T9" fmla="*/ 100 h 119"/>
              <a:gd name="T10" fmla="*/ 46 w 74"/>
              <a:gd name="T11" fmla="*/ 100 h 119"/>
              <a:gd name="T12" fmla="*/ 55 w 74"/>
              <a:gd name="T13" fmla="*/ 91 h 119"/>
              <a:gd name="T14" fmla="*/ 28 w 74"/>
              <a:gd name="T15" fmla="*/ 63 h 119"/>
              <a:gd name="T16" fmla="*/ 9 w 74"/>
              <a:gd name="T17" fmla="*/ 54 h 119"/>
              <a:gd name="T18" fmla="*/ 0 w 74"/>
              <a:gd name="T19" fmla="*/ 36 h 119"/>
              <a:gd name="T20" fmla="*/ 9 w 74"/>
              <a:gd name="T21" fmla="*/ 9 h 119"/>
              <a:gd name="T22" fmla="*/ 64 w 74"/>
              <a:gd name="T23" fmla="*/ 9 h 119"/>
              <a:gd name="T24" fmla="*/ 73 w 74"/>
              <a:gd name="T25" fmla="*/ 18 h 119"/>
              <a:gd name="T26" fmla="*/ 64 w 74"/>
              <a:gd name="T27" fmla="*/ 18 h 119"/>
              <a:gd name="T28" fmla="*/ 19 w 74"/>
              <a:gd name="T29" fmla="*/ 18 h 119"/>
              <a:gd name="T30" fmla="*/ 9 w 74"/>
              <a:gd name="T31" fmla="*/ 36 h 119"/>
              <a:gd name="T32" fmla="*/ 37 w 74"/>
              <a:gd name="T33" fmla="*/ 54 h 119"/>
              <a:gd name="T34" fmla="*/ 55 w 74"/>
              <a:gd name="T35" fmla="*/ 63 h 119"/>
              <a:gd name="T36" fmla="*/ 73 w 74"/>
              <a:gd name="T37" fmla="*/ 91 h 119"/>
              <a:gd name="T38" fmla="*/ 55 w 74"/>
              <a:gd name="T39" fmla="*/ 109 h 119"/>
              <a:gd name="T40" fmla="*/ 28 w 74"/>
              <a:gd name="T4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119">
                <a:moveTo>
                  <a:pt x="28" y="118"/>
                </a:moveTo>
                <a:lnTo>
                  <a:pt x="28" y="118"/>
                </a:lnTo>
                <a:cubicBezTo>
                  <a:pt x="19" y="118"/>
                  <a:pt x="9" y="118"/>
                  <a:pt x="0" y="109"/>
                </a:cubicBezTo>
                <a:cubicBezTo>
                  <a:pt x="0" y="109"/>
                  <a:pt x="0" y="109"/>
                  <a:pt x="0" y="100"/>
                </a:cubicBezTo>
                <a:lnTo>
                  <a:pt x="9" y="100"/>
                </a:lnTo>
                <a:cubicBezTo>
                  <a:pt x="28" y="109"/>
                  <a:pt x="37" y="109"/>
                  <a:pt x="46" y="100"/>
                </a:cubicBezTo>
                <a:cubicBezTo>
                  <a:pt x="55" y="100"/>
                  <a:pt x="55" y="91"/>
                  <a:pt x="55" y="91"/>
                </a:cubicBezTo>
                <a:cubicBezTo>
                  <a:pt x="55" y="82"/>
                  <a:pt x="46" y="72"/>
                  <a:pt x="28" y="63"/>
                </a:cubicBezTo>
                <a:cubicBezTo>
                  <a:pt x="28" y="63"/>
                  <a:pt x="19" y="63"/>
                  <a:pt x="9" y="54"/>
                </a:cubicBezTo>
                <a:cubicBezTo>
                  <a:pt x="0" y="45"/>
                  <a:pt x="0" y="45"/>
                  <a:pt x="0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28" y="0"/>
                  <a:pt x="46" y="0"/>
                  <a:pt x="64" y="9"/>
                </a:cubicBezTo>
                <a:cubicBezTo>
                  <a:pt x="73" y="9"/>
                  <a:pt x="73" y="9"/>
                  <a:pt x="73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46" y="18"/>
                  <a:pt x="28" y="18"/>
                  <a:pt x="19" y="18"/>
                </a:cubicBezTo>
                <a:cubicBezTo>
                  <a:pt x="19" y="27"/>
                  <a:pt x="9" y="27"/>
                  <a:pt x="9" y="36"/>
                </a:cubicBezTo>
                <a:cubicBezTo>
                  <a:pt x="9" y="45"/>
                  <a:pt x="28" y="45"/>
                  <a:pt x="37" y="54"/>
                </a:cubicBezTo>
                <a:cubicBezTo>
                  <a:pt x="46" y="54"/>
                  <a:pt x="55" y="63"/>
                  <a:pt x="55" y="63"/>
                </a:cubicBezTo>
                <a:cubicBezTo>
                  <a:pt x="64" y="72"/>
                  <a:pt x="73" y="82"/>
                  <a:pt x="73" y="91"/>
                </a:cubicBezTo>
                <a:cubicBezTo>
                  <a:pt x="73" y="100"/>
                  <a:pt x="64" y="109"/>
                  <a:pt x="55" y="109"/>
                </a:cubicBezTo>
                <a:cubicBezTo>
                  <a:pt x="46" y="118"/>
                  <a:pt x="37" y="118"/>
                  <a:pt x="28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3" name="Freeform 934">
            <a:extLst>
              <a:ext uri="{FF2B5EF4-FFF2-40B4-BE49-F238E27FC236}">
                <a16:creationId xmlns:a16="http://schemas.microsoft.com/office/drawing/2014/main" id="{80DAC309-BAD5-D747-8F15-A922354B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11" y="10073664"/>
            <a:ext cx="17890" cy="26834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4" name="Freeform 935">
            <a:extLst>
              <a:ext uri="{FF2B5EF4-FFF2-40B4-BE49-F238E27FC236}">
                <a16:creationId xmlns:a16="http://schemas.microsoft.com/office/drawing/2014/main" id="{B45F4E89-FBCF-E547-9B91-5EF4D471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11" y="10221255"/>
            <a:ext cx="17890" cy="26834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27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27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5" name="Freeform 936">
            <a:extLst>
              <a:ext uri="{FF2B5EF4-FFF2-40B4-BE49-F238E27FC236}">
                <a16:creationId xmlns:a16="http://schemas.microsoft.com/office/drawing/2014/main" id="{BD9FA977-AD78-9749-96FF-BC103ED2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890" y="6661214"/>
            <a:ext cx="679807" cy="791616"/>
          </a:xfrm>
          <a:custGeom>
            <a:avLst/>
            <a:gdLst>
              <a:gd name="T0" fmla="*/ 336 w 672"/>
              <a:gd name="T1" fmla="*/ 780 h 781"/>
              <a:gd name="T2" fmla="*/ 336 w 672"/>
              <a:gd name="T3" fmla="*/ 780 h 781"/>
              <a:gd name="T4" fmla="*/ 336 w 672"/>
              <a:gd name="T5" fmla="*/ 780 h 781"/>
              <a:gd name="T6" fmla="*/ 145 w 672"/>
              <a:gd name="T7" fmla="*/ 634 h 781"/>
              <a:gd name="T8" fmla="*/ 36 w 672"/>
              <a:gd name="T9" fmla="*/ 380 h 781"/>
              <a:gd name="T10" fmla="*/ 0 w 672"/>
              <a:gd name="T11" fmla="*/ 164 h 781"/>
              <a:gd name="T12" fmla="*/ 18 w 672"/>
              <a:gd name="T13" fmla="*/ 127 h 781"/>
              <a:gd name="T14" fmla="*/ 54 w 672"/>
              <a:gd name="T15" fmla="*/ 100 h 781"/>
              <a:gd name="T16" fmla="*/ 308 w 672"/>
              <a:gd name="T17" fmla="*/ 18 h 781"/>
              <a:gd name="T18" fmla="*/ 372 w 672"/>
              <a:gd name="T19" fmla="*/ 18 h 781"/>
              <a:gd name="T20" fmla="*/ 626 w 672"/>
              <a:gd name="T21" fmla="*/ 100 h 781"/>
              <a:gd name="T22" fmla="*/ 662 w 672"/>
              <a:gd name="T23" fmla="*/ 118 h 781"/>
              <a:gd name="T24" fmla="*/ 671 w 672"/>
              <a:gd name="T25" fmla="*/ 164 h 781"/>
              <a:gd name="T26" fmla="*/ 635 w 672"/>
              <a:gd name="T27" fmla="*/ 380 h 781"/>
              <a:gd name="T28" fmla="*/ 535 w 672"/>
              <a:gd name="T29" fmla="*/ 634 h 781"/>
              <a:gd name="T30" fmla="*/ 345 w 672"/>
              <a:gd name="T31" fmla="*/ 780 h 781"/>
              <a:gd name="T32" fmla="*/ 336 w 672"/>
              <a:gd name="T33" fmla="*/ 780 h 781"/>
              <a:gd name="T34" fmla="*/ 336 w 672"/>
              <a:gd name="T35" fmla="*/ 37 h 781"/>
              <a:gd name="T36" fmla="*/ 336 w 672"/>
              <a:gd name="T37" fmla="*/ 37 h 781"/>
              <a:gd name="T38" fmla="*/ 327 w 672"/>
              <a:gd name="T39" fmla="*/ 37 h 781"/>
              <a:gd name="T40" fmla="*/ 54 w 672"/>
              <a:gd name="T41" fmla="*/ 127 h 781"/>
              <a:gd name="T42" fmla="*/ 36 w 672"/>
              <a:gd name="T43" fmla="*/ 146 h 781"/>
              <a:gd name="T44" fmla="*/ 27 w 672"/>
              <a:gd name="T45" fmla="*/ 164 h 781"/>
              <a:gd name="T46" fmla="*/ 163 w 672"/>
              <a:gd name="T47" fmla="*/ 616 h 781"/>
              <a:gd name="T48" fmla="*/ 336 w 672"/>
              <a:gd name="T49" fmla="*/ 753 h 781"/>
              <a:gd name="T50" fmla="*/ 508 w 672"/>
              <a:gd name="T51" fmla="*/ 616 h 781"/>
              <a:gd name="T52" fmla="*/ 644 w 672"/>
              <a:gd name="T53" fmla="*/ 164 h 781"/>
              <a:gd name="T54" fmla="*/ 644 w 672"/>
              <a:gd name="T55" fmla="*/ 137 h 781"/>
              <a:gd name="T56" fmla="*/ 617 w 672"/>
              <a:gd name="T57" fmla="*/ 127 h 781"/>
              <a:gd name="T58" fmla="*/ 354 w 672"/>
              <a:gd name="T59" fmla="*/ 37 h 781"/>
              <a:gd name="T60" fmla="*/ 336 w 672"/>
              <a:gd name="T61" fmla="*/ 37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2" h="781">
                <a:moveTo>
                  <a:pt x="336" y="780"/>
                </a:moveTo>
                <a:lnTo>
                  <a:pt x="336" y="780"/>
                </a:lnTo>
                <a:lnTo>
                  <a:pt x="336" y="780"/>
                </a:lnTo>
                <a:cubicBezTo>
                  <a:pt x="327" y="780"/>
                  <a:pt x="199" y="716"/>
                  <a:pt x="145" y="634"/>
                </a:cubicBezTo>
                <a:cubicBezTo>
                  <a:pt x="100" y="571"/>
                  <a:pt x="64" y="489"/>
                  <a:pt x="36" y="380"/>
                </a:cubicBezTo>
                <a:cubicBezTo>
                  <a:pt x="18" y="299"/>
                  <a:pt x="9" y="217"/>
                  <a:pt x="0" y="164"/>
                </a:cubicBezTo>
                <a:cubicBezTo>
                  <a:pt x="0" y="155"/>
                  <a:pt x="9" y="137"/>
                  <a:pt x="18" y="127"/>
                </a:cubicBezTo>
                <a:cubicBezTo>
                  <a:pt x="27" y="109"/>
                  <a:pt x="36" y="109"/>
                  <a:pt x="54" y="100"/>
                </a:cubicBezTo>
                <a:cubicBezTo>
                  <a:pt x="181" y="91"/>
                  <a:pt x="272" y="46"/>
                  <a:pt x="308" y="18"/>
                </a:cubicBezTo>
                <a:cubicBezTo>
                  <a:pt x="327" y="0"/>
                  <a:pt x="354" y="0"/>
                  <a:pt x="372" y="18"/>
                </a:cubicBezTo>
                <a:cubicBezTo>
                  <a:pt x="408" y="46"/>
                  <a:pt x="490" y="91"/>
                  <a:pt x="626" y="100"/>
                </a:cubicBezTo>
                <a:cubicBezTo>
                  <a:pt x="635" y="100"/>
                  <a:pt x="653" y="109"/>
                  <a:pt x="662" y="118"/>
                </a:cubicBezTo>
                <a:cubicBezTo>
                  <a:pt x="671" y="137"/>
                  <a:pt x="671" y="146"/>
                  <a:pt x="671" y="164"/>
                </a:cubicBezTo>
                <a:cubicBezTo>
                  <a:pt x="671" y="217"/>
                  <a:pt x="662" y="299"/>
                  <a:pt x="635" y="380"/>
                </a:cubicBezTo>
                <a:cubicBezTo>
                  <a:pt x="608" y="489"/>
                  <a:pt x="581" y="571"/>
                  <a:pt x="535" y="634"/>
                </a:cubicBezTo>
                <a:cubicBezTo>
                  <a:pt x="472" y="716"/>
                  <a:pt x="354" y="780"/>
                  <a:pt x="345" y="780"/>
                </a:cubicBezTo>
                <a:cubicBezTo>
                  <a:pt x="345" y="780"/>
                  <a:pt x="345" y="780"/>
                  <a:pt x="336" y="780"/>
                </a:cubicBezTo>
                <a:close/>
                <a:moveTo>
                  <a:pt x="336" y="37"/>
                </a:moveTo>
                <a:lnTo>
                  <a:pt x="336" y="37"/>
                </a:lnTo>
                <a:lnTo>
                  <a:pt x="327" y="37"/>
                </a:lnTo>
                <a:cubicBezTo>
                  <a:pt x="281" y="73"/>
                  <a:pt x="190" y="118"/>
                  <a:pt x="54" y="127"/>
                </a:cubicBezTo>
                <a:cubicBezTo>
                  <a:pt x="45" y="137"/>
                  <a:pt x="45" y="137"/>
                  <a:pt x="36" y="146"/>
                </a:cubicBezTo>
                <a:cubicBezTo>
                  <a:pt x="36" y="146"/>
                  <a:pt x="27" y="155"/>
                  <a:pt x="27" y="164"/>
                </a:cubicBezTo>
                <a:cubicBezTo>
                  <a:pt x="54" y="435"/>
                  <a:pt x="136" y="571"/>
                  <a:pt x="163" y="616"/>
                </a:cubicBezTo>
                <a:cubicBezTo>
                  <a:pt x="218" y="689"/>
                  <a:pt x="318" y="734"/>
                  <a:pt x="336" y="753"/>
                </a:cubicBezTo>
                <a:cubicBezTo>
                  <a:pt x="363" y="734"/>
                  <a:pt x="463" y="689"/>
                  <a:pt x="508" y="616"/>
                </a:cubicBezTo>
                <a:cubicBezTo>
                  <a:pt x="544" y="571"/>
                  <a:pt x="617" y="435"/>
                  <a:pt x="644" y="164"/>
                </a:cubicBezTo>
                <a:cubicBezTo>
                  <a:pt x="644" y="155"/>
                  <a:pt x="644" y="146"/>
                  <a:pt x="644" y="137"/>
                </a:cubicBezTo>
                <a:cubicBezTo>
                  <a:pt x="635" y="137"/>
                  <a:pt x="626" y="127"/>
                  <a:pt x="617" y="127"/>
                </a:cubicBezTo>
                <a:cubicBezTo>
                  <a:pt x="481" y="118"/>
                  <a:pt x="399" y="73"/>
                  <a:pt x="354" y="37"/>
                </a:cubicBezTo>
                <a:cubicBezTo>
                  <a:pt x="354" y="37"/>
                  <a:pt x="345" y="37"/>
                  <a:pt x="33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6" name="Freeform 937">
            <a:extLst>
              <a:ext uri="{FF2B5EF4-FFF2-40B4-BE49-F238E27FC236}">
                <a16:creationId xmlns:a16="http://schemas.microsoft.com/office/drawing/2014/main" id="{85EC2F13-0BE7-A14B-9481-DE499C5D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401" y="7130816"/>
            <a:ext cx="102867" cy="102867"/>
          </a:xfrm>
          <a:custGeom>
            <a:avLst/>
            <a:gdLst>
              <a:gd name="T0" fmla="*/ 45 w 101"/>
              <a:gd name="T1" fmla="*/ 100 h 101"/>
              <a:gd name="T2" fmla="*/ 45 w 101"/>
              <a:gd name="T3" fmla="*/ 100 h 101"/>
              <a:gd name="T4" fmla="*/ 0 w 101"/>
              <a:gd name="T5" fmla="*/ 45 h 101"/>
              <a:gd name="T6" fmla="*/ 45 w 101"/>
              <a:gd name="T7" fmla="*/ 0 h 101"/>
              <a:gd name="T8" fmla="*/ 100 w 101"/>
              <a:gd name="T9" fmla="*/ 45 h 101"/>
              <a:gd name="T10" fmla="*/ 45 w 101"/>
              <a:gd name="T11" fmla="*/ 100 h 101"/>
              <a:gd name="T12" fmla="*/ 45 w 101"/>
              <a:gd name="T13" fmla="*/ 27 h 101"/>
              <a:gd name="T14" fmla="*/ 45 w 101"/>
              <a:gd name="T15" fmla="*/ 27 h 101"/>
              <a:gd name="T16" fmla="*/ 27 w 101"/>
              <a:gd name="T17" fmla="*/ 45 h 101"/>
              <a:gd name="T18" fmla="*/ 45 w 101"/>
              <a:gd name="T19" fmla="*/ 73 h 101"/>
              <a:gd name="T20" fmla="*/ 72 w 101"/>
              <a:gd name="T21" fmla="*/ 45 h 101"/>
              <a:gd name="T22" fmla="*/ 45 w 101"/>
              <a:gd name="T23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45" y="100"/>
                </a:moveTo>
                <a:lnTo>
                  <a:pt x="45" y="100"/>
                </a:lnTo>
                <a:cubicBezTo>
                  <a:pt x="18" y="100"/>
                  <a:pt x="0" y="7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100" y="18"/>
                  <a:pt x="100" y="45"/>
                </a:cubicBezTo>
                <a:cubicBezTo>
                  <a:pt x="100" y="73"/>
                  <a:pt x="72" y="100"/>
                  <a:pt x="45" y="100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36" y="73"/>
                  <a:pt x="45" y="73"/>
                </a:cubicBezTo>
                <a:cubicBezTo>
                  <a:pt x="63" y="73"/>
                  <a:pt x="72" y="63"/>
                  <a:pt x="72" y="45"/>
                </a:cubicBezTo>
                <a:cubicBezTo>
                  <a:pt x="72" y="36"/>
                  <a:pt x="63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7" name="Freeform 938">
            <a:extLst>
              <a:ext uri="{FF2B5EF4-FFF2-40B4-BE49-F238E27FC236}">
                <a16:creationId xmlns:a16="http://schemas.microsoft.com/office/drawing/2014/main" id="{C181E03C-F89F-9046-82E4-214DE5C2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102" y="7130816"/>
            <a:ext cx="102864" cy="102867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5 h 101"/>
              <a:gd name="T6" fmla="*/ 54 w 101"/>
              <a:gd name="T7" fmla="*/ 0 h 101"/>
              <a:gd name="T8" fmla="*/ 100 w 101"/>
              <a:gd name="T9" fmla="*/ 45 h 101"/>
              <a:gd name="T10" fmla="*/ 54 w 101"/>
              <a:gd name="T11" fmla="*/ 100 h 101"/>
              <a:gd name="T12" fmla="*/ 54 w 101"/>
              <a:gd name="T13" fmla="*/ 27 h 101"/>
              <a:gd name="T14" fmla="*/ 54 w 101"/>
              <a:gd name="T15" fmla="*/ 27 h 101"/>
              <a:gd name="T16" fmla="*/ 27 w 101"/>
              <a:gd name="T17" fmla="*/ 45 h 101"/>
              <a:gd name="T18" fmla="*/ 54 w 101"/>
              <a:gd name="T19" fmla="*/ 73 h 101"/>
              <a:gd name="T20" fmla="*/ 72 w 101"/>
              <a:gd name="T21" fmla="*/ 45 h 101"/>
              <a:gd name="T22" fmla="*/ 54 w 101"/>
              <a:gd name="T23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7" y="100"/>
                  <a:pt x="0" y="73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0" y="18"/>
                  <a:pt x="100" y="45"/>
                </a:cubicBezTo>
                <a:cubicBezTo>
                  <a:pt x="100" y="73"/>
                  <a:pt x="81" y="100"/>
                  <a:pt x="54" y="10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36" y="73"/>
                  <a:pt x="54" y="73"/>
                </a:cubicBezTo>
                <a:cubicBezTo>
                  <a:pt x="63" y="73"/>
                  <a:pt x="72" y="63"/>
                  <a:pt x="72" y="45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8" name="Freeform 939">
            <a:extLst>
              <a:ext uri="{FF2B5EF4-FFF2-40B4-BE49-F238E27FC236}">
                <a16:creationId xmlns:a16="http://schemas.microsoft.com/office/drawing/2014/main" id="{6894D28D-E3D7-BC4D-9191-499B3B25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66" y="7130816"/>
            <a:ext cx="241510" cy="26834"/>
          </a:xfrm>
          <a:custGeom>
            <a:avLst/>
            <a:gdLst>
              <a:gd name="T0" fmla="*/ 226 w 236"/>
              <a:gd name="T1" fmla="*/ 27 h 28"/>
              <a:gd name="T2" fmla="*/ 226 w 236"/>
              <a:gd name="T3" fmla="*/ 27 h 28"/>
              <a:gd name="T4" fmla="*/ 9 w 236"/>
              <a:gd name="T5" fmla="*/ 27 h 28"/>
              <a:gd name="T6" fmla="*/ 0 w 236"/>
              <a:gd name="T7" fmla="*/ 9 h 28"/>
              <a:gd name="T8" fmla="*/ 9 w 236"/>
              <a:gd name="T9" fmla="*/ 0 h 28"/>
              <a:gd name="T10" fmla="*/ 226 w 236"/>
              <a:gd name="T11" fmla="*/ 0 h 28"/>
              <a:gd name="T12" fmla="*/ 235 w 236"/>
              <a:gd name="T13" fmla="*/ 9 h 28"/>
              <a:gd name="T14" fmla="*/ 226 w 2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8">
                <a:moveTo>
                  <a:pt x="226" y="27"/>
                </a:moveTo>
                <a:lnTo>
                  <a:pt x="226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35" y="0"/>
                  <a:pt x="235" y="9"/>
                </a:cubicBezTo>
                <a:cubicBezTo>
                  <a:pt x="235" y="18"/>
                  <a:pt x="235" y="27"/>
                  <a:pt x="22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9" name="Freeform 940">
            <a:extLst>
              <a:ext uri="{FF2B5EF4-FFF2-40B4-BE49-F238E27FC236}">
                <a16:creationId xmlns:a16="http://schemas.microsoft.com/office/drawing/2014/main" id="{4B2080BD-B899-CF42-83E1-5563C35A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371" y="6871416"/>
            <a:ext cx="67085" cy="26834"/>
          </a:xfrm>
          <a:custGeom>
            <a:avLst/>
            <a:gdLst>
              <a:gd name="T0" fmla="*/ 46 w 65"/>
              <a:gd name="T1" fmla="*/ 27 h 28"/>
              <a:gd name="T2" fmla="*/ 46 w 65"/>
              <a:gd name="T3" fmla="*/ 27 h 28"/>
              <a:gd name="T4" fmla="*/ 9 w 65"/>
              <a:gd name="T5" fmla="*/ 27 h 28"/>
              <a:gd name="T6" fmla="*/ 0 w 65"/>
              <a:gd name="T7" fmla="*/ 9 h 28"/>
              <a:gd name="T8" fmla="*/ 9 w 65"/>
              <a:gd name="T9" fmla="*/ 0 h 28"/>
              <a:gd name="T10" fmla="*/ 46 w 65"/>
              <a:gd name="T11" fmla="*/ 0 h 28"/>
              <a:gd name="T12" fmla="*/ 64 w 65"/>
              <a:gd name="T13" fmla="*/ 9 h 28"/>
              <a:gd name="T14" fmla="*/ 46 w 6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8">
                <a:moveTo>
                  <a:pt x="46" y="27"/>
                </a:moveTo>
                <a:lnTo>
                  <a:pt x="46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0"/>
                  <a:pt x="64" y="0"/>
                  <a:pt x="64" y="9"/>
                </a:cubicBezTo>
                <a:cubicBezTo>
                  <a:pt x="64" y="18"/>
                  <a:pt x="55" y="27"/>
                  <a:pt x="4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0" name="Freeform 941">
            <a:extLst>
              <a:ext uri="{FF2B5EF4-FFF2-40B4-BE49-F238E27FC236}">
                <a16:creationId xmlns:a16="http://schemas.microsoft.com/office/drawing/2014/main" id="{30D77ECB-BB99-CD46-ACCC-9EB53023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66" y="7072676"/>
            <a:ext cx="53669" cy="84974"/>
          </a:xfrm>
          <a:custGeom>
            <a:avLst/>
            <a:gdLst>
              <a:gd name="T0" fmla="*/ 9 w 55"/>
              <a:gd name="T1" fmla="*/ 81 h 82"/>
              <a:gd name="T2" fmla="*/ 9 w 55"/>
              <a:gd name="T3" fmla="*/ 81 h 82"/>
              <a:gd name="T4" fmla="*/ 9 w 55"/>
              <a:gd name="T5" fmla="*/ 81 h 82"/>
              <a:gd name="T6" fmla="*/ 0 w 55"/>
              <a:gd name="T7" fmla="*/ 63 h 82"/>
              <a:gd name="T8" fmla="*/ 27 w 55"/>
              <a:gd name="T9" fmla="*/ 9 h 82"/>
              <a:gd name="T10" fmla="*/ 45 w 55"/>
              <a:gd name="T11" fmla="*/ 9 h 82"/>
              <a:gd name="T12" fmla="*/ 54 w 55"/>
              <a:gd name="T13" fmla="*/ 27 h 82"/>
              <a:gd name="T14" fmla="*/ 27 w 55"/>
              <a:gd name="T15" fmla="*/ 72 h 82"/>
              <a:gd name="T16" fmla="*/ 9 w 55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82">
                <a:moveTo>
                  <a:pt x="9" y="81"/>
                </a:moveTo>
                <a:lnTo>
                  <a:pt x="9" y="81"/>
                </a:lnTo>
                <a:lnTo>
                  <a:pt x="9" y="81"/>
                </a:lnTo>
                <a:cubicBezTo>
                  <a:pt x="0" y="72"/>
                  <a:pt x="0" y="63"/>
                  <a:pt x="0" y="63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54" y="9"/>
                  <a:pt x="54" y="18"/>
                  <a:pt x="54" y="27"/>
                </a:cubicBezTo>
                <a:cubicBezTo>
                  <a:pt x="27" y="72"/>
                  <a:pt x="27" y="72"/>
                  <a:pt x="27" y="72"/>
                </a:cubicBezTo>
                <a:cubicBezTo>
                  <a:pt x="18" y="81"/>
                  <a:pt x="18" y="81"/>
                  <a:pt x="9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1" name="Freeform 942">
            <a:extLst>
              <a:ext uri="{FF2B5EF4-FFF2-40B4-BE49-F238E27FC236}">
                <a16:creationId xmlns:a16="http://schemas.microsoft.com/office/drawing/2014/main" id="{DB5BBB92-AD0A-964F-AFDD-AD1BFEA5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401" y="7072676"/>
            <a:ext cx="210205" cy="26834"/>
          </a:xfrm>
          <a:custGeom>
            <a:avLst/>
            <a:gdLst>
              <a:gd name="T0" fmla="*/ 199 w 209"/>
              <a:gd name="T1" fmla="*/ 27 h 28"/>
              <a:gd name="T2" fmla="*/ 199 w 209"/>
              <a:gd name="T3" fmla="*/ 27 h 28"/>
              <a:gd name="T4" fmla="*/ 9 w 209"/>
              <a:gd name="T5" fmla="*/ 27 h 28"/>
              <a:gd name="T6" fmla="*/ 0 w 209"/>
              <a:gd name="T7" fmla="*/ 18 h 28"/>
              <a:gd name="T8" fmla="*/ 9 w 209"/>
              <a:gd name="T9" fmla="*/ 0 h 28"/>
              <a:gd name="T10" fmla="*/ 199 w 209"/>
              <a:gd name="T11" fmla="*/ 0 h 28"/>
              <a:gd name="T12" fmla="*/ 208 w 209"/>
              <a:gd name="T13" fmla="*/ 18 h 28"/>
              <a:gd name="T14" fmla="*/ 199 w 20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28">
                <a:moveTo>
                  <a:pt x="199" y="27"/>
                </a:moveTo>
                <a:lnTo>
                  <a:pt x="199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08" y="9"/>
                  <a:pt x="208" y="18"/>
                </a:cubicBezTo>
                <a:cubicBezTo>
                  <a:pt x="208" y="27"/>
                  <a:pt x="208" y="27"/>
                  <a:pt x="1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2" name="Freeform 943">
            <a:extLst>
              <a:ext uri="{FF2B5EF4-FFF2-40B4-BE49-F238E27FC236}">
                <a16:creationId xmlns:a16="http://schemas.microsoft.com/office/drawing/2014/main" id="{3335FE1F-6238-2E40-87C6-8D72E718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771" y="6916140"/>
            <a:ext cx="67085" cy="183370"/>
          </a:xfrm>
          <a:custGeom>
            <a:avLst/>
            <a:gdLst>
              <a:gd name="T0" fmla="*/ 18 w 65"/>
              <a:gd name="T1" fmla="*/ 182 h 183"/>
              <a:gd name="T2" fmla="*/ 18 w 65"/>
              <a:gd name="T3" fmla="*/ 182 h 183"/>
              <a:gd name="T4" fmla="*/ 9 w 65"/>
              <a:gd name="T5" fmla="*/ 182 h 183"/>
              <a:gd name="T6" fmla="*/ 0 w 65"/>
              <a:gd name="T7" fmla="*/ 173 h 183"/>
              <a:gd name="T8" fmla="*/ 36 w 65"/>
              <a:gd name="T9" fmla="*/ 9 h 183"/>
              <a:gd name="T10" fmla="*/ 55 w 65"/>
              <a:gd name="T11" fmla="*/ 0 h 183"/>
              <a:gd name="T12" fmla="*/ 64 w 65"/>
              <a:gd name="T13" fmla="*/ 18 h 183"/>
              <a:gd name="T14" fmla="*/ 27 w 65"/>
              <a:gd name="T15" fmla="*/ 173 h 183"/>
              <a:gd name="T16" fmla="*/ 18 w 65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183">
                <a:moveTo>
                  <a:pt x="18" y="182"/>
                </a:moveTo>
                <a:lnTo>
                  <a:pt x="18" y="182"/>
                </a:lnTo>
                <a:cubicBezTo>
                  <a:pt x="18" y="182"/>
                  <a:pt x="18" y="182"/>
                  <a:pt x="9" y="182"/>
                </a:cubicBezTo>
                <a:lnTo>
                  <a:pt x="0" y="173"/>
                </a:ln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6" y="0"/>
                  <a:pt x="55" y="0"/>
                </a:cubicBezTo>
                <a:cubicBezTo>
                  <a:pt x="64" y="0"/>
                  <a:pt x="64" y="9"/>
                  <a:pt x="64" y="18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7" y="182"/>
                  <a:pt x="18" y="182"/>
                  <a:pt x="18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3" name="Freeform 944">
            <a:extLst>
              <a:ext uri="{FF2B5EF4-FFF2-40B4-BE49-F238E27FC236}">
                <a16:creationId xmlns:a16="http://schemas.microsoft.com/office/drawing/2014/main" id="{4E99F7F9-5AFD-B245-8BF7-62C1A3DE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401" y="6916140"/>
            <a:ext cx="250455" cy="31308"/>
          </a:xfrm>
          <a:custGeom>
            <a:avLst/>
            <a:gdLst>
              <a:gd name="T0" fmla="*/ 236 w 246"/>
              <a:gd name="T1" fmla="*/ 28 h 29"/>
              <a:gd name="T2" fmla="*/ 236 w 246"/>
              <a:gd name="T3" fmla="*/ 28 h 29"/>
              <a:gd name="T4" fmla="*/ 9 w 246"/>
              <a:gd name="T5" fmla="*/ 28 h 29"/>
              <a:gd name="T6" fmla="*/ 0 w 246"/>
              <a:gd name="T7" fmla="*/ 9 h 29"/>
              <a:gd name="T8" fmla="*/ 9 w 246"/>
              <a:gd name="T9" fmla="*/ 0 h 29"/>
              <a:gd name="T10" fmla="*/ 236 w 246"/>
              <a:gd name="T11" fmla="*/ 0 h 29"/>
              <a:gd name="T12" fmla="*/ 245 w 246"/>
              <a:gd name="T13" fmla="*/ 9 h 29"/>
              <a:gd name="T14" fmla="*/ 236 w 246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9">
                <a:moveTo>
                  <a:pt x="236" y="28"/>
                </a:moveTo>
                <a:lnTo>
                  <a:pt x="236" y="28"/>
                </a:ln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5" y="0"/>
                  <a:pt x="245" y="0"/>
                  <a:pt x="245" y="9"/>
                </a:cubicBezTo>
                <a:cubicBezTo>
                  <a:pt x="245" y="18"/>
                  <a:pt x="245" y="28"/>
                  <a:pt x="236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4" name="Freeform 945">
            <a:extLst>
              <a:ext uri="{FF2B5EF4-FFF2-40B4-BE49-F238E27FC236}">
                <a16:creationId xmlns:a16="http://schemas.microsoft.com/office/drawing/2014/main" id="{C1E9F283-F6DC-FD43-A8AD-50040DE9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206" y="6871416"/>
            <a:ext cx="76030" cy="232565"/>
          </a:xfrm>
          <a:custGeom>
            <a:avLst/>
            <a:gdLst>
              <a:gd name="T0" fmla="*/ 55 w 74"/>
              <a:gd name="T1" fmla="*/ 227 h 228"/>
              <a:gd name="T2" fmla="*/ 55 w 74"/>
              <a:gd name="T3" fmla="*/ 227 h 228"/>
              <a:gd name="T4" fmla="*/ 55 w 74"/>
              <a:gd name="T5" fmla="*/ 227 h 228"/>
              <a:gd name="T6" fmla="*/ 46 w 74"/>
              <a:gd name="T7" fmla="*/ 209 h 228"/>
              <a:gd name="T8" fmla="*/ 28 w 74"/>
              <a:gd name="T9" fmla="*/ 118 h 228"/>
              <a:gd name="T10" fmla="*/ 9 w 74"/>
              <a:gd name="T11" fmla="*/ 18 h 228"/>
              <a:gd name="T12" fmla="*/ 9 w 74"/>
              <a:gd name="T13" fmla="*/ 0 h 228"/>
              <a:gd name="T14" fmla="*/ 28 w 74"/>
              <a:gd name="T15" fmla="*/ 0 h 228"/>
              <a:gd name="T16" fmla="*/ 46 w 74"/>
              <a:gd name="T17" fmla="*/ 45 h 228"/>
              <a:gd name="T18" fmla="*/ 55 w 74"/>
              <a:gd name="T19" fmla="*/ 109 h 228"/>
              <a:gd name="T20" fmla="*/ 73 w 74"/>
              <a:gd name="T21" fmla="*/ 182 h 228"/>
              <a:gd name="T22" fmla="*/ 73 w 74"/>
              <a:gd name="T23" fmla="*/ 227 h 228"/>
              <a:gd name="T24" fmla="*/ 55 w 74"/>
              <a:gd name="T25" fmla="*/ 227 h 228"/>
              <a:gd name="T26" fmla="*/ 46 w 74"/>
              <a:gd name="T27" fmla="*/ 209 h 228"/>
              <a:gd name="T28" fmla="*/ 46 w 74"/>
              <a:gd name="T29" fmla="*/ 209 h 228"/>
              <a:gd name="T30" fmla="*/ 46 w 74"/>
              <a:gd name="T31" fmla="*/ 209 h 228"/>
              <a:gd name="T32" fmla="*/ 46 w 74"/>
              <a:gd name="T33" fmla="*/ 209 h 228"/>
              <a:gd name="T34" fmla="*/ 9 w 74"/>
              <a:gd name="T35" fmla="*/ 18 h 228"/>
              <a:gd name="T36" fmla="*/ 9 w 74"/>
              <a:gd name="T37" fmla="*/ 1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228">
                <a:moveTo>
                  <a:pt x="55" y="227"/>
                </a:moveTo>
                <a:lnTo>
                  <a:pt x="55" y="227"/>
                </a:lnTo>
                <a:lnTo>
                  <a:pt x="55" y="227"/>
                </a:lnTo>
                <a:cubicBezTo>
                  <a:pt x="46" y="227"/>
                  <a:pt x="46" y="218"/>
                  <a:pt x="46" y="209"/>
                </a:cubicBezTo>
                <a:cubicBezTo>
                  <a:pt x="46" y="209"/>
                  <a:pt x="46" y="172"/>
                  <a:pt x="28" y="118"/>
                </a:cubicBezTo>
                <a:cubicBezTo>
                  <a:pt x="19" y="63"/>
                  <a:pt x="9" y="27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19" y="0"/>
                  <a:pt x="28" y="0"/>
                  <a:pt x="28" y="0"/>
                </a:cubicBezTo>
                <a:cubicBezTo>
                  <a:pt x="37" y="9"/>
                  <a:pt x="37" y="9"/>
                  <a:pt x="46" y="45"/>
                </a:cubicBezTo>
                <a:cubicBezTo>
                  <a:pt x="46" y="63"/>
                  <a:pt x="55" y="82"/>
                  <a:pt x="55" y="109"/>
                </a:cubicBezTo>
                <a:cubicBezTo>
                  <a:pt x="64" y="136"/>
                  <a:pt x="64" y="163"/>
                  <a:pt x="73" y="182"/>
                </a:cubicBezTo>
                <a:cubicBezTo>
                  <a:pt x="73" y="209"/>
                  <a:pt x="73" y="218"/>
                  <a:pt x="73" y="227"/>
                </a:cubicBezTo>
                <a:cubicBezTo>
                  <a:pt x="73" y="227"/>
                  <a:pt x="64" y="227"/>
                  <a:pt x="55" y="227"/>
                </a:cubicBezTo>
                <a:close/>
                <a:moveTo>
                  <a:pt x="46" y="209"/>
                </a:moveTo>
                <a:lnTo>
                  <a:pt x="46" y="209"/>
                </a:lnTo>
                <a:close/>
                <a:moveTo>
                  <a:pt x="46" y="209"/>
                </a:moveTo>
                <a:lnTo>
                  <a:pt x="46" y="209"/>
                </a:lnTo>
                <a:close/>
                <a:moveTo>
                  <a:pt x="9" y="18"/>
                </a:moveTo>
                <a:lnTo>
                  <a:pt x="9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5" name="CuadroTexto 1254">
            <a:extLst>
              <a:ext uri="{FF2B5EF4-FFF2-40B4-BE49-F238E27FC236}">
                <a16:creationId xmlns:a16="http://schemas.microsoft.com/office/drawing/2014/main" id="{1FD45520-63EF-DF48-AE0D-DD142AB3FF63}"/>
              </a:ext>
            </a:extLst>
          </p:cNvPr>
          <p:cNvSpPr txBox="1"/>
          <p:nvPr/>
        </p:nvSpPr>
        <p:spPr>
          <a:xfrm>
            <a:off x="9903584" y="122994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256" name="CuadroTexto 1255">
            <a:extLst>
              <a:ext uri="{FF2B5EF4-FFF2-40B4-BE49-F238E27FC236}">
                <a16:creationId xmlns:a16="http://schemas.microsoft.com/office/drawing/2014/main" id="{9732CBA3-89AA-BB46-9544-E307D22C4E59}"/>
              </a:ext>
            </a:extLst>
          </p:cNvPr>
          <p:cNvSpPr txBox="1"/>
          <p:nvPr/>
        </p:nvSpPr>
        <p:spPr>
          <a:xfrm>
            <a:off x="5012824" y="295665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257" name="CuadroTexto 1256">
            <a:extLst>
              <a:ext uri="{FF2B5EF4-FFF2-40B4-BE49-F238E27FC236}">
                <a16:creationId xmlns:a16="http://schemas.microsoft.com/office/drawing/2014/main" id="{353A2BA8-65CE-2C4F-ABF3-B4CC1B5FC163}"/>
              </a:ext>
            </a:extLst>
          </p:cNvPr>
          <p:cNvSpPr txBox="1"/>
          <p:nvPr/>
        </p:nvSpPr>
        <p:spPr>
          <a:xfrm>
            <a:off x="5021928" y="453417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258" name="CuadroTexto 1257">
            <a:extLst>
              <a:ext uri="{FF2B5EF4-FFF2-40B4-BE49-F238E27FC236}">
                <a16:creationId xmlns:a16="http://schemas.microsoft.com/office/drawing/2014/main" id="{267714A0-E80B-D744-B767-93791FF9B756}"/>
              </a:ext>
            </a:extLst>
          </p:cNvPr>
          <p:cNvSpPr txBox="1"/>
          <p:nvPr/>
        </p:nvSpPr>
        <p:spPr>
          <a:xfrm>
            <a:off x="5006200" y="626871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259" name="CuadroTexto 1258">
            <a:extLst>
              <a:ext uri="{FF2B5EF4-FFF2-40B4-BE49-F238E27FC236}">
                <a16:creationId xmlns:a16="http://schemas.microsoft.com/office/drawing/2014/main" id="{67178146-E34D-2840-9C70-2CA97192D8BA}"/>
              </a:ext>
            </a:extLst>
          </p:cNvPr>
          <p:cNvSpPr txBox="1"/>
          <p:nvPr/>
        </p:nvSpPr>
        <p:spPr>
          <a:xfrm>
            <a:off x="5015304" y="7846241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260" name="CuadroTexto 1259">
            <a:extLst>
              <a:ext uri="{FF2B5EF4-FFF2-40B4-BE49-F238E27FC236}">
                <a16:creationId xmlns:a16="http://schemas.microsoft.com/office/drawing/2014/main" id="{0617DA3C-67DF-1244-BFA3-8E3724FDBAFE}"/>
              </a:ext>
            </a:extLst>
          </p:cNvPr>
          <p:cNvSpPr txBox="1"/>
          <p:nvPr/>
        </p:nvSpPr>
        <p:spPr>
          <a:xfrm>
            <a:off x="4997336" y="964042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261" name="CuadroTexto 1260">
            <a:extLst>
              <a:ext uri="{FF2B5EF4-FFF2-40B4-BE49-F238E27FC236}">
                <a16:creationId xmlns:a16="http://schemas.microsoft.com/office/drawing/2014/main" id="{23569B66-C8FE-E440-8C45-AD256CE67661}"/>
              </a:ext>
            </a:extLst>
          </p:cNvPr>
          <p:cNvSpPr txBox="1"/>
          <p:nvPr/>
        </p:nvSpPr>
        <p:spPr>
          <a:xfrm>
            <a:off x="5006440" y="1121794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262" name="CuadroTexto 1261">
            <a:extLst>
              <a:ext uri="{FF2B5EF4-FFF2-40B4-BE49-F238E27FC236}">
                <a16:creationId xmlns:a16="http://schemas.microsoft.com/office/drawing/2014/main" id="{6EE45C2E-A0CC-FC47-ADEA-EBFAA323F6F5}"/>
              </a:ext>
            </a:extLst>
          </p:cNvPr>
          <p:cNvSpPr txBox="1"/>
          <p:nvPr/>
        </p:nvSpPr>
        <p:spPr>
          <a:xfrm>
            <a:off x="18720522" y="293677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263" name="CuadroTexto 1262">
            <a:extLst>
              <a:ext uri="{FF2B5EF4-FFF2-40B4-BE49-F238E27FC236}">
                <a16:creationId xmlns:a16="http://schemas.microsoft.com/office/drawing/2014/main" id="{0AA3BC4C-FFD3-6240-ACA8-196A96C56B6C}"/>
              </a:ext>
            </a:extLst>
          </p:cNvPr>
          <p:cNvSpPr txBox="1"/>
          <p:nvPr/>
        </p:nvSpPr>
        <p:spPr>
          <a:xfrm>
            <a:off x="18729626" y="4514295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264" name="CuadroTexto 1263">
            <a:extLst>
              <a:ext uri="{FF2B5EF4-FFF2-40B4-BE49-F238E27FC236}">
                <a16:creationId xmlns:a16="http://schemas.microsoft.com/office/drawing/2014/main" id="{4EBA207C-D0E4-D04C-BA8B-113617260A06}"/>
              </a:ext>
            </a:extLst>
          </p:cNvPr>
          <p:cNvSpPr txBox="1"/>
          <p:nvPr/>
        </p:nvSpPr>
        <p:spPr>
          <a:xfrm>
            <a:off x="18713898" y="624884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265" name="CuadroTexto 1264">
            <a:extLst>
              <a:ext uri="{FF2B5EF4-FFF2-40B4-BE49-F238E27FC236}">
                <a16:creationId xmlns:a16="http://schemas.microsoft.com/office/drawing/2014/main" id="{923F1119-DC33-974D-9CE5-DEC5C3D6641D}"/>
              </a:ext>
            </a:extLst>
          </p:cNvPr>
          <p:cNvSpPr txBox="1"/>
          <p:nvPr/>
        </p:nvSpPr>
        <p:spPr>
          <a:xfrm>
            <a:off x="18723002" y="782636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266" name="CuadroTexto 1265">
            <a:extLst>
              <a:ext uri="{FF2B5EF4-FFF2-40B4-BE49-F238E27FC236}">
                <a16:creationId xmlns:a16="http://schemas.microsoft.com/office/drawing/2014/main" id="{3F124E99-80D7-4646-8D1D-5AC616A17C0C}"/>
              </a:ext>
            </a:extLst>
          </p:cNvPr>
          <p:cNvSpPr txBox="1"/>
          <p:nvPr/>
        </p:nvSpPr>
        <p:spPr>
          <a:xfrm>
            <a:off x="18705034" y="962054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267" name="CuadroTexto 1266">
            <a:extLst>
              <a:ext uri="{FF2B5EF4-FFF2-40B4-BE49-F238E27FC236}">
                <a16:creationId xmlns:a16="http://schemas.microsoft.com/office/drawing/2014/main" id="{2370D8B7-6D14-1F45-A1B1-D6DB9207BA29}"/>
              </a:ext>
            </a:extLst>
          </p:cNvPr>
          <p:cNvSpPr txBox="1"/>
          <p:nvPr/>
        </p:nvSpPr>
        <p:spPr>
          <a:xfrm>
            <a:off x="18714138" y="11198065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1268" name="Group 38">
            <a:extLst>
              <a:ext uri="{FF2B5EF4-FFF2-40B4-BE49-F238E27FC236}">
                <a16:creationId xmlns:a16="http://schemas.microsoft.com/office/drawing/2014/main" id="{E0D86323-9B83-5A49-BB77-EBBD139A0CC7}"/>
              </a:ext>
            </a:extLst>
          </p:cNvPr>
          <p:cNvGrpSpPr/>
          <p:nvPr/>
        </p:nvGrpSpPr>
        <p:grpSpPr>
          <a:xfrm>
            <a:off x="1558226" y="2971994"/>
            <a:ext cx="2940037" cy="1117063"/>
            <a:chOff x="6713403" y="11244651"/>
            <a:chExt cx="2940037" cy="1117063"/>
          </a:xfrm>
        </p:grpSpPr>
        <p:sp>
          <p:nvSpPr>
            <p:cNvPr id="1269" name="CuadroTexto 395">
              <a:extLst>
                <a:ext uri="{FF2B5EF4-FFF2-40B4-BE49-F238E27FC236}">
                  <a16:creationId xmlns:a16="http://schemas.microsoft.com/office/drawing/2014/main" id="{097188E0-8881-5E42-AA87-221BA912A88B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70" name="Rectangle 40">
              <a:extLst>
                <a:ext uri="{FF2B5EF4-FFF2-40B4-BE49-F238E27FC236}">
                  <a16:creationId xmlns:a16="http://schemas.microsoft.com/office/drawing/2014/main" id="{621C4FBA-FBEE-3340-8D50-F15F663B9A06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1" name="Group 38">
            <a:extLst>
              <a:ext uri="{FF2B5EF4-FFF2-40B4-BE49-F238E27FC236}">
                <a16:creationId xmlns:a16="http://schemas.microsoft.com/office/drawing/2014/main" id="{8BE26163-7623-A344-93FE-CA3A45846099}"/>
              </a:ext>
            </a:extLst>
          </p:cNvPr>
          <p:cNvGrpSpPr/>
          <p:nvPr/>
        </p:nvGrpSpPr>
        <p:grpSpPr>
          <a:xfrm>
            <a:off x="1547294" y="4555228"/>
            <a:ext cx="2940037" cy="1117063"/>
            <a:chOff x="6713403" y="11244651"/>
            <a:chExt cx="2940037" cy="1117063"/>
          </a:xfrm>
        </p:grpSpPr>
        <p:sp>
          <p:nvSpPr>
            <p:cNvPr id="1272" name="CuadroTexto 395">
              <a:extLst>
                <a:ext uri="{FF2B5EF4-FFF2-40B4-BE49-F238E27FC236}">
                  <a16:creationId xmlns:a16="http://schemas.microsoft.com/office/drawing/2014/main" id="{2D27C66A-19E3-564B-AE83-422D7FBE1328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73" name="Rectangle 40">
              <a:extLst>
                <a:ext uri="{FF2B5EF4-FFF2-40B4-BE49-F238E27FC236}">
                  <a16:creationId xmlns:a16="http://schemas.microsoft.com/office/drawing/2014/main" id="{35B1C892-2FF0-4543-A551-3121C972EE31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4" name="Group 38">
            <a:extLst>
              <a:ext uri="{FF2B5EF4-FFF2-40B4-BE49-F238E27FC236}">
                <a16:creationId xmlns:a16="http://schemas.microsoft.com/office/drawing/2014/main" id="{C3FFF98A-2361-C44D-A1AD-E8894437AD5C}"/>
              </a:ext>
            </a:extLst>
          </p:cNvPr>
          <p:cNvGrpSpPr/>
          <p:nvPr/>
        </p:nvGrpSpPr>
        <p:grpSpPr>
          <a:xfrm>
            <a:off x="1538348" y="6282624"/>
            <a:ext cx="2940037" cy="1117063"/>
            <a:chOff x="6713403" y="11244651"/>
            <a:chExt cx="2940037" cy="1117063"/>
          </a:xfrm>
        </p:grpSpPr>
        <p:sp>
          <p:nvSpPr>
            <p:cNvPr id="1275" name="CuadroTexto 395">
              <a:extLst>
                <a:ext uri="{FF2B5EF4-FFF2-40B4-BE49-F238E27FC236}">
                  <a16:creationId xmlns:a16="http://schemas.microsoft.com/office/drawing/2014/main" id="{67706823-2597-0B4B-BCEA-908556441D17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76" name="Rectangle 40">
              <a:extLst>
                <a:ext uri="{FF2B5EF4-FFF2-40B4-BE49-F238E27FC236}">
                  <a16:creationId xmlns:a16="http://schemas.microsoft.com/office/drawing/2014/main" id="{8C2E3E2B-0B10-9841-AEDA-997EBEB41831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7" name="Group 38">
            <a:extLst>
              <a:ext uri="{FF2B5EF4-FFF2-40B4-BE49-F238E27FC236}">
                <a16:creationId xmlns:a16="http://schemas.microsoft.com/office/drawing/2014/main" id="{B520E709-A457-8243-8134-C9B289E950C9}"/>
              </a:ext>
            </a:extLst>
          </p:cNvPr>
          <p:cNvGrpSpPr/>
          <p:nvPr/>
        </p:nvGrpSpPr>
        <p:grpSpPr>
          <a:xfrm>
            <a:off x="1551274" y="7902828"/>
            <a:ext cx="2940037" cy="1117063"/>
            <a:chOff x="6713403" y="11244651"/>
            <a:chExt cx="2940037" cy="1117063"/>
          </a:xfrm>
        </p:grpSpPr>
        <p:sp>
          <p:nvSpPr>
            <p:cNvPr id="1278" name="CuadroTexto 395">
              <a:extLst>
                <a:ext uri="{FF2B5EF4-FFF2-40B4-BE49-F238E27FC236}">
                  <a16:creationId xmlns:a16="http://schemas.microsoft.com/office/drawing/2014/main" id="{26A4B0C9-18AE-C54E-9809-A36DB8783ABB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79" name="Rectangle 40">
              <a:extLst>
                <a:ext uri="{FF2B5EF4-FFF2-40B4-BE49-F238E27FC236}">
                  <a16:creationId xmlns:a16="http://schemas.microsoft.com/office/drawing/2014/main" id="{43807BD2-B73D-9E46-8588-771582085DEB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0" name="Group 38">
            <a:extLst>
              <a:ext uri="{FF2B5EF4-FFF2-40B4-BE49-F238E27FC236}">
                <a16:creationId xmlns:a16="http://schemas.microsoft.com/office/drawing/2014/main" id="{44993AD3-C97E-9644-A747-FB64FD0A2C27}"/>
              </a:ext>
            </a:extLst>
          </p:cNvPr>
          <p:cNvGrpSpPr/>
          <p:nvPr/>
        </p:nvGrpSpPr>
        <p:grpSpPr>
          <a:xfrm>
            <a:off x="1538348" y="9644833"/>
            <a:ext cx="2940037" cy="1117063"/>
            <a:chOff x="6713403" y="11244651"/>
            <a:chExt cx="2940037" cy="1117063"/>
          </a:xfrm>
        </p:grpSpPr>
        <p:sp>
          <p:nvSpPr>
            <p:cNvPr id="1281" name="CuadroTexto 395">
              <a:extLst>
                <a:ext uri="{FF2B5EF4-FFF2-40B4-BE49-F238E27FC236}">
                  <a16:creationId xmlns:a16="http://schemas.microsoft.com/office/drawing/2014/main" id="{D298D5E8-C554-DF4C-8DB2-72AD418760FA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82" name="Rectangle 40">
              <a:extLst>
                <a:ext uri="{FF2B5EF4-FFF2-40B4-BE49-F238E27FC236}">
                  <a16:creationId xmlns:a16="http://schemas.microsoft.com/office/drawing/2014/main" id="{F8BBACE9-9136-1E4B-A2E7-AC476F3A2D64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3" name="Group 38">
            <a:extLst>
              <a:ext uri="{FF2B5EF4-FFF2-40B4-BE49-F238E27FC236}">
                <a16:creationId xmlns:a16="http://schemas.microsoft.com/office/drawing/2014/main" id="{7001D7FD-D6C0-3842-9657-5F2A0F3CB666}"/>
              </a:ext>
            </a:extLst>
          </p:cNvPr>
          <p:cNvGrpSpPr/>
          <p:nvPr/>
        </p:nvGrpSpPr>
        <p:grpSpPr>
          <a:xfrm>
            <a:off x="1550273" y="11228067"/>
            <a:ext cx="2940037" cy="1117063"/>
            <a:chOff x="6713403" y="11244651"/>
            <a:chExt cx="2940037" cy="1117063"/>
          </a:xfrm>
        </p:grpSpPr>
        <p:sp>
          <p:nvSpPr>
            <p:cNvPr id="1284" name="CuadroTexto 395">
              <a:extLst>
                <a:ext uri="{FF2B5EF4-FFF2-40B4-BE49-F238E27FC236}">
                  <a16:creationId xmlns:a16="http://schemas.microsoft.com/office/drawing/2014/main" id="{739C17DF-C9E6-C443-B7F0-7DBD32EE4735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85" name="Rectangle 40">
              <a:extLst>
                <a:ext uri="{FF2B5EF4-FFF2-40B4-BE49-F238E27FC236}">
                  <a16:creationId xmlns:a16="http://schemas.microsoft.com/office/drawing/2014/main" id="{799BB568-4D32-904A-AEF1-22F37517B177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6" name="Group 38">
            <a:extLst>
              <a:ext uri="{FF2B5EF4-FFF2-40B4-BE49-F238E27FC236}">
                <a16:creationId xmlns:a16="http://schemas.microsoft.com/office/drawing/2014/main" id="{80DD9BC3-1F93-8C43-9C79-CC70CE22DB51}"/>
              </a:ext>
            </a:extLst>
          </p:cNvPr>
          <p:cNvGrpSpPr/>
          <p:nvPr/>
        </p:nvGrpSpPr>
        <p:grpSpPr>
          <a:xfrm>
            <a:off x="19901523" y="2935694"/>
            <a:ext cx="2939466" cy="1117063"/>
            <a:chOff x="6713403" y="11244651"/>
            <a:chExt cx="2939466" cy="1117063"/>
          </a:xfrm>
        </p:grpSpPr>
        <p:sp>
          <p:nvSpPr>
            <p:cNvPr id="1287" name="CuadroTexto 395">
              <a:extLst>
                <a:ext uri="{FF2B5EF4-FFF2-40B4-BE49-F238E27FC236}">
                  <a16:creationId xmlns:a16="http://schemas.microsoft.com/office/drawing/2014/main" id="{76E3A672-0943-FC4F-8D20-5D70A25245BD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88" name="Rectangle 40">
              <a:extLst>
                <a:ext uri="{FF2B5EF4-FFF2-40B4-BE49-F238E27FC236}">
                  <a16:creationId xmlns:a16="http://schemas.microsoft.com/office/drawing/2014/main" id="{92D3D56D-4847-A04C-946E-DCAF6C7DA46E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9" name="Group 38">
            <a:extLst>
              <a:ext uri="{FF2B5EF4-FFF2-40B4-BE49-F238E27FC236}">
                <a16:creationId xmlns:a16="http://schemas.microsoft.com/office/drawing/2014/main" id="{8FA26163-DB74-6848-8900-E6078884D754}"/>
              </a:ext>
            </a:extLst>
          </p:cNvPr>
          <p:cNvGrpSpPr/>
          <p:nvPr/>
        </p:nvGrpSpPr>
        <p:grpSpPr>
          <a:xfrm>
            <a:off x="19901523" y="4487622"/>
            <a:ext cx="2939466" cy="1117063"/>
            <a:chOff x="6713403" y="11244651"/>
            <a:chExt cx="2939466" cy="1117063"/>
          </a:xfrm>
        </p:grpSpPr>
        <p:sp>
          <p:nvSpPr>
            <p:cNvPr id="1290" name="CuadroTexto 395">
              <a:extLst>
                <a:ext uri="{FF2B5EF4-FFF2-40B4-BE49-F238E27FC236}">
                  <a16:creationId xmlns:a16="http://schemas.microsoft.com/office/drawing/2014/main" id="{A373C24D-F0B7-F84C-8A85-348AFC96B838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91" name="Rectangle 40">
              <a:extLst>
                <a:ext uri="{FF2B5EF4-FFF2-40B4-BE49-F238E27FC236}">
                  <a16:creationId xmlns:a16="http://schemas.microsoft.com/office/drawing/2014/main" id="{40FB2D93-711F-634B-90F0-F88C2D83E183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2" name="Group 38">
            <a:extLst>
              <a:ext uri="{FF2B5EF4-FFF2-40B4-BE49-F238E27FC236}">
                <a16:creationId xmlns:a16="http://schemas.microsoft.com/office/drawing/2014/main" id="{D4FC04E5-C937-2D41-857B-DEECBBD6B533}"/>
              </a:ext>
            </a:extLst>
          </p:cNvPr>
          <p:cNvGrpSpPr/>
          <p:nvPr/>
        </p:nvGrpSpPr>
        <p:grpSpPr>
          <a:xfrm>
            <a:off x="19901523" y="6222334"/>
            <a:ext cx="2939466" cy="1117063"/>
            <a:chOff x="6713403" y="11244651"/>
            <a:chExt cx="2939466" cy="1117063"/>
          </a:xfrm>
        </p:grpSpPr>
        <p:sp>
          <p:nvSpPr>
            <p:cNvPr id="1293" name="CuadroTexto 395">
              <a:extLst>
                <a:ext uri="{FF2B5EF4-FFF2-40B4-BE49-F238E27FC236}">
                  <a16:creationId xmlns:a16="http://schemas.microsoft.com/office/drawing/2014/main" id="{183CE969-37E9-2B49-A6DC-5D95E2E5D4DE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94" name="Rectangle 40">
              <a:extLst>
                <a:ext uri="{FF2B5EF4-FFF2-40B4-BE49-F238E27FC236}">
                  <a16:creationId xmlns:a16="http://schemas.microsoft.com/office/drawing/2014/main" id="{A4DA2E73-6208-4348-91C9-9724B7F221DD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5" name="Group 38">
            <a:extLst>
              <a:ext uri="{FF2B5EF4-FFF2-40B4-BE49-F238E27FC236}">
                <a16:creationId xmlns:a16="http://schemas.microsoft.com/office/drawing/2014/main" id="{12553F39-DA31-0949-BBE7-366290B8043B}"/>
              </a:ext>
            </a:extLst>
          </p:cNvPr>
          <p:cNvGrpSpPr/>
          <p:nvPr/>
        </p:nvGrpSpPr>
        <p:grpSpPr>
          <a:xfrm>
            <a:off x="19894790" y="7801678"/>
            <a:ext cx="2939466" cy="1117063"/>
            <a:chOff x="6713403" y="11244651"/>
            <a:chExt cx="2939466" cy="1117063"/>
          </a:xfrm>
        </p:grpSpPr>
        <p:sp>
          <p:nvSpPr>
            <p:cNvPr id="1296" name="CuadroTexto 395">
              <a:extLst>
                <a:ext uri="{FF2B5EF4-FFF2-40B4-BE49-F238E27FC236}">
                  <a16:creationId xmlns:a16="http://schemas.microsoft.com/office/drawing/2014/main" id="{4D2A1F46-1742-D349-885A-4E04F3B50373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97" name="Rectangle 40">
              <a:extLst>
                <a:ext uri="{FF2B5EF4-FFF2-40B4-BE49-F238E27FC236}">
                  <a16:creationId xmlns:a16="http://schemas.microsoft.com/office/drawing/2014/main" id="{288FC24A-87A3-3C47-A7BA-36AB7D4F2E44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8" name="Group 38">
            <a:extLst>
              <a:ext uri="{FF2B5EF4-FFF2-40B4-BE49-F238E27FC236}">
                <a16:creationId xmlns:a16="http://schemas.microsoft.com/office/drawing/2014/main" id="{7A202E8A-1639-8346-9B45-3970F721E950}"/>
              </a:ext>
            </a:extLst>
          </p:cNvPr>
          <p:cNvGrpSpPr/>
          <p:nvPr/>
        </p:nvGrpSpPr>
        <p:grpSpPr>
          <a:xfrm>
            <a:off x="19885845" y="9531058"/>
            <a:ext cx="2939466" cy="1117063"/>
            <a:chOff x="6713403" y="11244651"/>
            <a:chExt cx="2939466" cy="1117063"/>
          </a:xfrm>
        </p:grpSpPr>
        <p:sp>
          <p:nvSpPr>
            <p:cNvPr id="1299" name="CuadroTexto 395">
              <a:extLst>
                <a:ext uri="{FF2B5EF4-FFF2-40B4-BE49-F238E27FC236}">
                  <a16:creationId xmlns:a16="http://schemas.microsoft.com/office/drawing/2014/main" id="{13B911FD-283B-FC4D-9C58-E209E361CC1C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00" name="Rectangle 40">
              <a:extLst>
                <a:ext uri="{FF2B5EF4-FFF2-40B4-BE49-F238E27FC236}">
                  <a16:creationId xmlns:a16="http://schemas.microsoft.com/office/drawing/2014/main" id="{5CA221BB-56EE-9540-ABDB-0C463722BC03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1" name="Group 38">
            <a:extLst>
              <a:ext uri="{FF2B5EF4-FFF2-40B4-BE49-F238E27FC236}">
                <a16:creationId xmlns:a16="http://schemas.microsoft.com/office/drawing/2014/main" id="{6A652CF3-5FA6-3B46-9FCE-9D31BD27A590}"/>
              </a:ext>
            </a:extLst>
          </p:cNvPr>
          <p:cNvGrpSpPr/>
          <p:nvPr/>
        </p:nvGrpSpPr>
        <p:grpSpPr>
          <a:xfrm>
            <a:off x="19899097" y="11168433"/>
            <a:ext cx="2939466" cy="1117063"/>
            <a:chOff x="6713403" y="11244651"/>
            <a:chExt cx="2939466" cy="1117063"/>
          </a:xfrm>
        </p:grpSpPr>
        <p:sp>
          <p:nvSpPr>
            <p:cNvPr id="1302" name="CuadroTexto 395">
              <a:extLst>
                <a:ext uri="{FF2B5EF4-FFF2-40B4-BE49-F238E27FC236}">
                  <a16:creationId xmlns:a16="http://schemas.microsoft.com/office/drawing/2014/main" id="{17E959AA-8C3B-7644-9ED6-CF1EFC35B43A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03" name="Rectangle 40">
              <a:extLst>
                <a:ext uri="{FF2B5EF4-FFF2-40B4-BE49-F238E27FC236}">
                  <a16:creationId xmlns:a16="http://schemas.microsoft.com/office/drawing/2014/main" id="{F58BDBBB-B515-1E4A-A91A-8C39014383DC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4" name="Group 38">
            <a:extLst>
              <a:ext uri="{FF2B5EF4-FFF2-40B4-BE49-F238E27FC236}">
                <a16:creationId xmlns:a16="http://schemas.microsoft.com/office/drawing/2014/main" id="{3C4ABA1A-0F9B-7845-B64B-D4EBDB258CA0}"/>
              </a:ext>
            </a:extLst>
          </p:cNvPr>
          <p:cNvGrpSpPr/>
          <p:nvPr/>
        </p:nvGrpSpPr>
        <p:grpSpPr>
          <a:xfrm>
            <a:off x="7026545" y="10781660"/>
            <a:ext cx="2382675" cy="766548"/>
            <a:chOff x="6164441" y="11104223"/>
            <a:chExt cx="2382675" cy="766548"/>
          </a:xfrm>
        </p:grpSpPr>
        <p:sp>
          <p:nvSpPr>
            <p:cNvPr id="1305" name="CuadroTexto 395">
              <a:extLst>
                <a:ext uri="{FF2B5EF4-FFF2-40B4-BE49-F238E27FC236}">
                  <a16:creationId xmlns:a16="http://schemas.microsoft.com/office/drawing/2014/main" id="{A1560158-75A7-704F-AFAC-1BF07339BA8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06" name="Rectangle 40">
              <a:extLst>
                <a:ext uri="{FF2B5EF4-FFF2-40B4-BE49-F238E27FC236}">
                  <a16:creationId xmlns:a16="http://schemas.microsoft.com/office/drawing/2014/main" id="{49BDCF4D-A25E-264F-AEA9-A40404D633AE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7" name="Group 38">
            <a:extLst>
              <a:ext uri="{FF2B5EF4-FFF2-40B4-BE49-F238E27FC236}">
                <a16:creationId xmlns:a16="http://schemas.microsoft.com/office/drawing/2014/main" id="{BDB316ED-A26A-074D-8D76-C3A81080F007}"/>
              </a:ext>
            </a:extLst>
          </p:cNvPr>
          <p:cNvGrpSpPr/>
          <p:nvPr/>
        </p:nvGrpSpPr>
        <p:grpSpPr>
          <a:xfrm>
            <a:off x="7019098" y="7555245"/>
            <a:ext cx="2382675" cy="766548"/>
            <a:chOff x="6164441" y="11104223"/>
            <a:chExt cx="2382675" cy="766548"/>
          </a:xfrm>
        </p:grpSpPr>
        <p:sp>
          <p:nvSpPr>
            <p:cNvPr id="1308" name="CuadroTexto 395">
              <a:extLst>
                <a:ext uri="{FF2B5EF4-FFF2-40B4-BE49-F238E27FC236}">
                  <a16:creationId xmlns:a16="http://schemas.microsoft.com/office/drawing/2014/main" id="{9F39FFCD-AC82-B848-A1BE-1AE71FC641D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09" name="Rectangle 40">
              <a:extLst>
                <a:ext uri="{FF2B5EF4-FFF2-40B4-BE49-F238E27FC236}">
                  <a16:creationId xmlns:a16="http://schemas.microsoft.com/office/drawing/2014/main" id="{C3F390AA-097A-E649-BEE4-A4CC810EC8EC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0" name="Group 38">
            <a:extLst>
              <a:ext uri="{FF2B5EF4-FFF2-40B4-BE49-F238E27FC236}">
                <a16:creationId xmlns:a16="http://schemas.microsoft.com/office/drawing/2014/main" id="{AD7B324B-655F-3140-8E66-7FFBC6E62C6E}"/>
              </a:ext>
            </a:extLst>
          </p:cNvPr>
          <p:cNvGrpSpPr/>
          <p:nvPr/>
        </p:nvGrpSpPr>
        <p:grpSpPr>
          <a:xfrm>
            <a:off x="7001208" y="4281008"/>
            <a:ext cx="2382675" cy="766548"/>
            <a:chOff x="6164441" y="11104223"/>
            <a:chExt cx="2382675" cy="766548"/>
          </a:xfrm>
        </p:grpSpPr>
        <p:sp>
          <p:nvSpPr>
            <p:cNvPr id="1311" name="CuadroTexto 395">
              <a:extLst>
                <a:ext uri="{FF2B5EF4-FFF2-40B4-BE49-F238E27FC236}">
                  <a16:creationId xmlns:a16="http://schemas.microsoft.com/office/drawing/2014/main" id="{C8EEA303-0E4C-6B4D-8CAA-E307954B092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12" name="Rectangle 40">
              <a:extLst>
                <a:ext uri="{FF2B5EF4-FFF2-40B4-BE49-F238E27FC236}">
                  <a16:creationId xmlns:a16="http://schemas.microsoft.com/office/drawing/2014/main" id="{31E7B563-5A3F-F649-975B-9DF2ED747DE8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3" name="Group 38">
            <a:extLst>
              <a:ext uri="{FF2B5EF4-FFF2-40B4-BE49-F238E27FC236}">
                <a16:creationId xmlns:a16="http://schemas.microsoft.com/office/drawing/2014/main" id="{50DE407F-2808-654E-9FB9-149B7408CED2}"/>
              </a:ext>
            </a:extLst>
          </p:cNvPr>
          <p:cNvGrpSpPr/>
          <p:nvPr/>
        </p:nvGrpSpPr>
        <p:grpSpPr>
          <a:xfrm>
            <a:off x="14790093" y="4272946"/>
            <a:ext cx="2382675" cy="766548"/>
            <a:chOff x="6164441" y="11104223"/>
            <a:chExt cx="2382675" cy="766548"/>
          </a:xfrm>
        </p:grpSpPr>
        <p:sp>
          <p:nvSpPr>
            <p:cNvPr id="1314" name="CuadroTexto 395">
              <a:extLst>
                <a:ext uri="{FF2B5EF4-FFF2-40B4-BE49-F238E27FC236}">
                  <a16:creationId xmlns:a16="http://schemas.microsoft.com/office/drawing/2014/main" id="{A5E976B4-5872-2F4C-BA9E-695C66A3BF8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15" name="Rectangle 40">
              <a:extLst>
                <a:ext uri="{FF2B5EF4-FFF2-40B4-BE49-F238E27FC236}">
                  <a16:creationId xmlns:a16="http://schemas.microsoft.com/office/drawing/2014/main" id="{799033AD-0639-A44D-A2D3-01EB59FD37F7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6" name="Group 38">
            <a:extLst>
              <a:ext uri="{FF2B5EF4-FFF2-40B4-BE49-F238E27FC236}">
                <a16:creationId xmlns:a16="http://schemas.microsoft.com/office/drawing/2014/main" id="{4FB9643F-D81E-9D45-BF91-CEF1F2998028}"/>
              </a:ext>
            </a:extLst>
          </p:cNvPr>
          <p:cNvGrpSpPr/>
          <p:nvPr/>
        </p:nvGrpSpPr>
        <p:grpSpPr>
          <a:xfrm>
            <a:off x="14805185" y="7506499"/>
            <a:ext cx="2382675" cy="766548"/>
            <a:chOff x="6164441" y="11104223"/>
            <a:chExt cx="2382675" cy="766548"/>
          </a:xfrm>
        </p:grpSpPr>
        <p:sp>
          <p:nvSpPr>
            <p:cNvPr id="1317" name="CuadroTexto 395">
              <a:extLst>
                <a:ext uri="{FF2B5EF4-FFF2-40B4-BE49-F238E27FC236}">
                  <a16:creationId xmlns:a16="http://schemas.microsoft.com/office/drawing/2014/main" id="{F2FA0524-FA6D-9644-944C-4896A3B1CBF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18" name="Rectangle 40">
              <a:extLst>
                <a:ext uri="{FF2B5EF4-FFF2-40B4-BE49-F238E27FC236}">
                  <a16:creationId xmlns:a16="http://schemas.microsoft.com/office/drawing/2014/main" id="{55D69C05-0C22-8D4C-A7CA-9C7539CF2919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9" name="Group 38">
            <a:extLst>
              <a:ext uri="{FF2B5EF4-FFF2-40B4-BE49-F238E27FC236}">
                <a16:creationId xmlns:a16="http://schemas.microsoft.com/office/drawing/2014/main" id="{53214296-F8C8-754F-8178-051036BD7952}"/>
              </a:ext>
            </a:extLst>
          </p:cNvPr>
          <p:cNvGrpSpPr/>
          <p:nvPr/>
        </p:nvGrpSpPr>
        <p:grpSpPr>
          <a:xfrm>
            <a:off x="14777235" y="10705264"/>
            <a:ext cx="2382675" cy="766548"/>
            <a:chOff x="6164441" y="11104223"/>
            <a:chExt cx="2382675" cy="766548"/>
          </a:xfrm>
        </p:grpSpPr>
        <p:sp>
          <p:nvSpPr>
            <p:cNvPr id="1320" name="CuadroTexto 395">
              <a:extLst>
                <a:ext uri="{FF2B5EF4-FFF2-40B4-BE49-F238E27FC236}">
                  <a16:creationId xmlns:a16="http://schemas.microsoft.com/office/drawing/2014/main" id="{2A14B5BD-775D-DC4C-96B9-B0C1625520D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21" name="Rectangle 40">
              <a:extLst>
                <a:ext uri="{FF2B5EF4-FFF2-40B4-BE49-F238E27FC236}">
                  <a16:creationId xmlns:a16="http://schemas.microsoft.com/office/drawing/2014/main" id="{4AF019F7-2497-6548-B7BE-FA55F2AABBB7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2" name="Group 38">
            <a:extLst>
              <a:ext uri="{FF2B5EF4-FFF2-40B4-BE49-F238E27FC236}">
                <a16:creationId xmlns:a16="http://schemas.microsoft.com/office/drawing/2014/main" id="{2B01D9FB-EAB4-324D-9F60-646594F8A751}"/>
              </a:ext>
            </a:extLst>
          </p:cNvPr>
          <p:cNvGrpSpPr/>
          <p:nvPr/>
        </p:nvGrpSpPr>
        <p:grpSpPr>
          <a:xfrm>
            <a:off x="10865354" y="7621414"/>
            <a:ext cx="2772169" cy="1102950"/>
            <a:chOff x="5969694" y="11104223"/>
            <a:chExt cx="2772169" cy="1102950"/>
          </a:xfrm>
        </p:grpSpPr>
        <p:sp>
          <p:nvSpPr>
            <p:cNvPr id="1323" name="CuadroTexto 395">
              <a:extLst>
                <a:ext uri="{FF2B5EF4-FFF2-40B4-BE49-F238E27FC236}">
                  <a16:creationId xmlns:a16="http://schemas.microsoft.com/office/drawing/2014/main" id="{26D1262A-B340-9C42-9AD1-9A5785669CB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24" name="Rectangle 40">
              <a:extLst>
                <a:ext uri="{FF2B5EF4-FFF2-40B4-BE49-F238E27FC236}">
                  <a16:creationId xmlns:a16="http://schemas.microsoft.com/office/drawing/2014/main" id="{53C6694A-BECE-094B-BF08-B700EB9C9800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>
            <a:extLst>
              <a:ext uri="{FF2B5EF4-FFF2-40B4-BE49-F238E27FC236}">
                <a16:creationId xmlns:a16="http://schemas.microsoft.com/office/drawing/2014/main" id="{747247F0-712B-174E-B670-A3BD0D184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739" y="6048920"/>
            <a:ext cx="4689" cy="501864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2">
            <a:extLst>
              <a:ext uri="{FF2B5EF4-FFF2-40B4-BE49-F238E27FC236}">
                <a16:creationId xmlns:a16="http://schemas.microsoft.com/office/drawing/2014/main" id="{7BEDB964-1B4F-FE46-A3E0-3627F07F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534" y="4210313"/>
            <a:ext cx="1374264" cy="3569335"/>
          </a:xfrm>
          <a:custGeom>
            <a:avLst/>
            <a:gdLst>
              <a:gd name="T0" fmla="*/ 1291 w 1292"/>
              <a:gd name="T1" fmla="*/ 0 h 3354"/>
              <a:gd name="T2" fmla="*/ 0 w 1292"/>
              <a:gd name="T3" fmla="*/ 0 h 3354"/>
              <a:gd name="T4" fmla="*/ 0 w 1292"/>
              <a:gd name="T5" fmla="*/ 3353 h 3354"/>
              <a:gd name="T6" fmla="*/ 1291 w 1292"/>
              <a:gd name="T7" fmla="*/ 3353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2" h="3354">
                <a:moveTo>
                  <a:pt x="1291" y="0"/>
                </a:moveTo>
                <a:lnTo>
                  <a:pt x="0" y="0"/>
                </a:lnTo>
                <a:lnTo>
                  <a:pt x="0" y="3353"/>
                </a:lnTo>
                <a:lnTo>
                  <a:pt x="1291" y="335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68D82F07-3999-6148-9E21-59EFDE26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607" y="4210313"/>
            <a:ext cx="1364883" cy="3569335"/>
          </a:xfrm>
          <a:custGeom>
            <a:avLst/>
            <a:gdLst>
              <a:gd name="T0" fmla="*/ 0 w 1283"/>
              <a:gd name="T1" fmla="*/ 0 h 3354"/>
              <a:gd name="T2" fmla="*/ 1282 w 1283"/>
              <a:gd name="T3" fmla="*/ 0 h 3354"/>
              <a:gd name="T4" fmla="*/ 1282 w 1283"/>
              <a:gd name="T5" fmla="*/ 3353 h 3354"/>
              <a:gd name="T6" fmla="*/ 0 w 1283"/>
              <a:gd name="T7" fmla="*/ 3353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3" h="3354">
                <a:moveTo>
                  <a:pt x="0" y="0"/>
                </a:moveTo>
                <a:lnTo>
                  <a:pt x="1282" y="0"/>
                </a:lnTo>
                <a:lnTo>
                  <a:pt x="1282" y="3353"/>
                </a:lnTo>
                <a:lnTo>
                  <a:pt x="0" y="335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4">
            <a:extLst>
              <a:ext uri="{FF2B5EF4-FFF2-40B4-BE49-F238E27FC236}">
                <a16:creationId xmlns:a16="http://schemas.microsoft.com/office/drawing/2014/main" id="{18924320-1FEA-3346-80BA-81FB3624F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348" y="6025467"/>
            <a:ext cx="12579450" cy="469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Freeform 354">
            <a:extLst>
              <a:ext uri="{FF2B5EF4-FFF2-40B4-BE49-F238E27FC236}">
                <a16:creationId xmlns:a16="http://schemas.microsoft.com/office/drawing/2014/main" id="{FBC522A1-7B2B-AE49-8CD5-127B7E118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337" y="11667928"/>
            <a:ext cx="37523" cy="37523"/>
          </a:xfrm>
          <a:custGeom>
            <a:avLst/>
            <a:gdLst>
              <a:gd name="T0" fmla="*/ 0 w 35"/>
              <a:gd name="T1" fmla="*/ 26 h 35"/>
              <a:gd name="T2" fmla="*/ 0 w 35"/>
              <a:gd name="T3" fmla="*/ 26 h 35"/>
              <a:gd name="T4" fmla="*/ 8 w 35"/>
              <a:gd name="T5" fmla="*/ 34 h 35"/>
              <a:gd name="T6" fmla="*/ 8 w 35"/>
              <a:gd name="T7" fmla="*/ 34 h 35"/>
              <a:gd name="T8" fmla="*/ 17 w 35"/>
              <a:gd name="T9" fmla="*/ 34 h 35"/>
              <a:gd name="T10" fmla="*/ 25 w 35"/>
              <a:gd name="T11" fmla="*/ 34 h 35"/>
              <a:gd name="T12" fmla="*/ 34 w 35"/>
              <a:gd name="T13" fmla="*/ 34 h 35"/>
              <a:gd name="T14" fmla="*/ 34 w 35"/>
              <a:gd name="T15" fmla="*/ 26 h 35"/>
              <a:gd name="T16" fmla="*/ 34 w 35"/>
              <a:gd name="T17" fmla="*/ 17 h 35"/>
              <a:gd name="T18" fmla="*/ 34 w 35"/>
              <a:gd name="T19" fmla="*/ 9 h 35"/>
              <a:gd name="T20" fmla="*/ 34 w 35"/>
              <a:gd name="T21" fmla="*/ 9 h 35"/>
              <a:gd name="T22" fmla="*/ 25 w 35"/>
              <a:gd name="T23" fmla="*/ 0 h 35"/>
              <a:gd name="T24" fmla="*/ 17 w 35"/>
              <a:gd name="T25" fmla="*/ 0 h 35"/>
              <a:gd name="T26" fmla="*/ 8 w 35"/>
              <a:gd name="T27" fmla="*/ 0 h 35"/>
              <a:gd name="T28" fmla="*/ 8 w 35"/>
              <a:gd name="T29" fmla="*/ 9 h 35"/>
              <a:gd name="T30" fmla="*/ 0 w 35"/>
              <a:gd name="T31" fmla="*/ 9 h 35"/>
              <a:gd name="T32" fmla="*/ 0 w 35"/>
              <a:gd name="T33" fmla="*/ 17 h 35"/>
              <a:gd name="T34" fmla="*/ 0 w 35"/>
              <a:gd name="T35" fmla="*/ 2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" h="35">
                <a:moveTo>
                  <a:pt x="0" y="26"/>
                </a:moveTo>
                <a:lnTo>
                  <a:pt x="0" y="26"/>
                </a:lnTo>
                <a:cubicBezTo>
                  <a:pt x="0" y="26"/>
                  <a:pt x="0" y="26"/>
                  <a:pt x="8" y="34"/>
                </a:cubicBezTo>
                <a:lnTo>
                  <a:pt x="8" y="34"/>
                </a:lnTo>
                <a:cubicBezTo>
                  <a:pt x="17" y="34"/>
                  <a:pt x="17" y="34"/>
                  <a:pt x="17" y="34"/>
                </a:cubicBezTo>
                <a:lnTo>
                  <a:pt x="25" y="34"/>
                </a:lnTo>
                <a:cubicBezTo>
                  <a:pt x="25" y="34"/>
                  <a:pt x="25" y="34"/>
                  <a:pt x="34" y="34"/>
                </a:cubicBezTo>
                <a:cubicBezTo>
                  <a:pt x="34" y="26"/>
                  <a:pt x="34" y="26"/>
                  <a:pt x="34" y="26"/>
                </a:cubicBezTo>
                <a:lnTo>
                  <a:pt x="34" y="17"/>
                </a:lnTo>
                <a:cubicBezTo>
                  <a:pt x="34" y="17"/>
                  <a:pt x="34" y="17"/>
                  <a:pt x="34" y="9"/>
                </a:cubicBezTo>
                <a:lnTo>
                  <a:pt x="34" y="9"/>
                </a:lnTo>
                <a:cubicBezTo>
                  <a:pt x="25" y="0"/>
                  <a:pt x="25" y="0"/>
                  <a:pt x="25" y="0"/>
                </a:cubicBezTo>
                <a:lnTo>
                  <a:pt x="17" y="0"/>
                </a:lnTo>
                <a:cubicBezTo>
                  <a:pt x="17" y="0"/>
                  <a:pt x="17" y="0"/>
                  <a:pt x="8" y="0"/>
                </a:cubicBezTo>
                <a:cubicBezTo>
                  <a:pt x="8" y="0"/>
                  <a:pt x="8" y="0"/>
                  <a:pt x="8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7"/>
                  <a:pt x="0" y="17"/>
                  <a:pt x="0" y="17"/>
                </a:cubicBezTo>
                <a:lnTo>
                  <a:pt x="0" y="26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55">
            <a:extLst>
              <a:ext uri="{FF2B5EF4-FFF2-40B4-BE49-F238E27FC236}">
                <a16:creationId xmlns:a16="http://schemas.microsoft.com/office/drawing/2014/main" id="{4CD3A84C-128C-2A4D-B8B1-5C0E2C9F4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1198" y="4698106"/>
            <a:ext cx="2565606" cy="2556225"/>
          </a:xfrm>
          <a:custGeom>
            <a:avLst/>
            <a:gdLst>
              <a:gd name="T0" fmla="*/ 1206 w 2413"/>
              <a:gd name="T1" fmla="*/ 2402 h 2403"/>
              <a:gd name="T2" fmla="*/ 1206 w 2413"/>
              <a:gd name="T3" fmla="*/ 2402 h 2403"/>
              <a:gd name="T4" fmla="*/ 1206 w 2413"/>
              <a:gd name="T5" fmla="*/ 2402 h 2403"/>
              <a:gd name="T6" fmla="*/ 0 w 2413"/>
              <a:gd name="T7" fmla="*/ 1206 h 2403"/>
              <a:gd name="T8" fmla="*/ 0 w 2413"/>
              <a:gd name="T9" fmla="*/ 1206 h 2403"/>
              <a:gd name="T10" fmla="*/ 1206 w 2413"/>
              <a:gd name="T11" fmla="*/ 0 h 2403"/>
              <a:gd name="T12" fmla="*/ 1206 w 2413"/>
              <a:gd name="T13" fmla="*/ 0 h 2403"/>
              <a:gd name="T14" fmla="*/ 2412 w 2413"/>
              <a:gd name="T15" fmla="*/ 1206 h 2403"/>
              <a:gd name="T16" fmla="*/ 2412 w 2413"/>
              <a:gd name="T17" fmla="*/ 1206 h 2403"/>
              <a:gd name="T18" fmla="*/ 1206 w 2413"/>
              <a:gd name="T19" fmla="*/ 2402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3" h="2403">
                <a:moveTo>
                  <a:pt x="1206" y="2402"/>
                </a:moveTo>
                <a:lnTo>
                  <a:pt x="1206" y="2402"/>
                </a:lnTo>
                <a:lnTo>
                  <a:pt x="1206" y="2402"/>
                </a:lnTo>
                <a:cubicBezTo>
                  <a:pt x="536" y="2402"/>
                  <a:pt x="0" y="1868"/>
                  <a:pt x="0" y="1206"/>
                </a:cubicBezTo>
                <a:lnTo>
                  <a:pt x="0" y="1206"/>
                </a:lnTo>
                <a:cubicBezTo>
                  <a:pt x="0" y="535"/>
                  <a:pt x="536" y="0"/>
                  <a:pt x="1206" y="0"/>
                </a:cubicBezTo>
                <a:lnTo>
                  <a:pt x="1206" y="0"/>
                </a:lnTo>
                <a:cubicBezTo>
                  <a:pt x="1869" y="0"/>
                  <a:pt x="2412" y="535"/>
                  <a:pt x="2412" y="1206"/>
                </a:cubicBezTo>
                <a:lnTo>
                  <a:pt x="2412" y="1206"/>
                </a:lnTo>
                <a:cubicBezTo>
                  <a:pt x="2412" y="1868"/>
                  <a:pt x="1869" y="2402"/>
                  <a:pt x="1206" y="24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98">
            <a:extLst>
              <a:ext uri="{FF2B5EF4-FFF2-40B4-BE49-F238E27FC236}">
                <a16:creationId xmlns:a16="http://schemas.microsoft.com/office/drawing/2014/main" id="{93C5CCDC-3C6D-1449-9A1B-0E779398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4517" y="7920358"/>
            <a:ext cx="2556228" cy="2565609"/>
          </a:xfrm>
          <a:custGeom>
            <a:avLst/>
            <a:gdLst>
              <a:gd name="T0" fmla="*/ 1204 w 2403"/>
              <a:gd name="T1" fmla="*/ 2411 h 2412"/>
              <a:gd name="T2" fmla="*/ 1204 w 2403"/>
              <a:gd name="T3" fmla="*/ 2411 h 2412"/>
              <a:gd name="T4" fmla="*/ 1204 w 2403"/>
              <a:gd name="T5" fmla="*/ 2411 h 2412"/>
              <a:gd name="T6" fmla="*/ 0 w 2403"/>
              <a:gd name="T7" fmla="*/ 1205 h 2412"/>
              <a:gd name="T8" fmla="*/ 0 w 2403"/>
              <a:gd name="T9" fmla="*/ 1205 h 2412"/>
              <a:gd name="T10" fmla="*/ 1204 w 2403"/>
              <a:gd name="T11" fmla="*/ 0 h 2412"/>
              <a:gd name="T12" fmla="*/ 1204 w 2403"/>
              <a:gd name="T13" fmla="*/ 0 h 2412"/>
              <a:gd name="T14" fmla="*/ 2402 w 2403"/>
              <a:gd name="T15" fmla="*/ 1205 h 2412"/>
              <a:gd name="T16" fmla="*/ 2402 w 2403"/>
              <a:gd name="T17" fmla="*/ 1205 h 2412"/>
              <a:gd name="T18" fmla="*/ 1204 w 2403"/>
              <a:gd name="T19" fmla="*/ 2411 h 2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3" h="2412">
                <a:moveTo>
                  <a:pt x="1204" y="2411"/>
                </a:moveTo>
                <a:lnTo>
                  <a:pt x="1204" y="2411"/>
                </a:lnTo>
                <a:lnTo>
                  <a:pt x="1204" y="2411"/>
                </a:lnTo>
                <a:cubicBezTo>
                  <a:pt x="535" y="2411"/>
                  <a:pt x="0" y="1876"/>
                  <a:pt x="0" y="1205"/>
                </a:cubicBezTo>
                <a:lnTo>
                  <a:pt x="0" y="1205"/>
                </a:lnTo>
                <a:cubicBezTo>
                  <a:pt x="0" y="543"/>
                  <a:pt x="535" y="0"/>
                  <a:pt x="1204" y="0"/>
                </a:cubicBezTo>
                <a:lnTo>
                  <a:pt x="1204" y="0"/>
                </a:lnTo>
                <a:cubicBezTo>
                  <a:pt x="1867" y="0"/>
                  <a:pt x="2402" y="543"/>
                  <a:pt x="2402" y="1205"/>
                </a:cubicBezTo>
                <a:lnTo>
                  <a:pt x="2402" y="1205"/>
                </a:lnTo>
                <a:cubicBezTo>
                  <a:pt x="2402" y="1876"/>
                  <a:pt x="1867" y="2411"/>
                  <a:pt x="1204" y="24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44">
            <a:extLst>
              <a:ext uri="{FF2B5EF4-FFF2-40B4-BE49-F238E27FC236}">
                <a16:creationId xmlns:a16="http://schemas.microsoft.com/office/drawing/2014/main" id="{9103ABC9-090E-E944-BE8D-DAF4EEB9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363" y="4698106"/>
            <a:ext cx="2565606" cy="2556225"/>
          </a:xfrm>
          <a:custGeom>
            <a:avLst/>
            <a:gdLst>
              <a:gd name="T0" fmla="*/ 1206 w 2412"/>
              <a:gd name="T1" fmla="*/ 2402 h 2403"/>
              <a:gd name="T2" fmla="*/ 1206 w 2412"/>
              <a:gd name="T3" fmla="*/ 2402 h 2403"/>
              <a:gd name="T4" fmla="*/ 1206 w 2412"/>
              <a:gd name="T5" fmla="*/ 2402 h 2403"/>
              <a:gd name="T6" fmla="*/ 0 w 2412"/>
              <a:gd name="T7" fmla="*/ 1206 h 2403"/>
              <a:gd name="T8" fmla="*/ 0 w 2412"/>
              <a:gd name="T9" fmla="*/ 1206 h 2403"/>
              <a:gd name="T10" fmla="*/ 1206 w 2412"/>
              <a:gd name="T11" fmla="*/ 0 h 2403"/>
              <a:gd name="T12" fmla="*/ 1206 w 2412"/>
              <a:gd name="T13" fmla="*/ 0 h 2403"/>
              <a:gd name="T14" fmla="*/ 2411 w 2412"/>
              <a:gd name="T15" fmla="*/ 1206 h 2403"/>
              <a:gd name="T16" fmla="*/ 2411 w 2412"/>
              <a:gd name="T17" fmla="*/ 1206 h 2403"/>
              <a:gd name="T18" fmla="*/ 1206 w 2412"/>
              <a:gd name="T19" fmla="*/ 2402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2" h="2403">
                <a:moveTo>
                  <a:pt x="1206" y="2402"/>
                </a:moveTo>
                <a:lnTo>
                  <a:pt x="1206" y="2402"/>
                </a:lnTo>
                <a:lnTo>
                  <a:pt x="1206" y="2402"/>
                </a:lnTo>
                <a:cubicBezTo>
                  <a:pt x="543" y="2402"/>
                  <a:pt x="0" y="1868"/>
                  <a:pt x="0" y="1206"/>
                </a:cubicBezTo>
                <a:lnTo>
                  <a:pt x="0" y="1206"/>
                </a:lnTo>
                <a:cubicBezTo>
                  <a:pt x="0" y="535"/>
                  <a:pt x="543" y="0"/>
                  <a:pt x="1206" y="0"/>
                </a:cubicBezTo>
                <a:lnTo>
                  <a:pt x="1206" y="0"/>
                </a:lnTo>
                <a:cubicBezTo>
                  <a:pt x="1868" y="0"/>
                  <a:pt x="2411" y="535"/>
                  <a:pt x="2411" y="1206"/>
                </a:cubicBezTo>
                <a:lnTo>
                  <a:pt x="2411" y="1206"/>
                </a:lnTo>
                <a:cubicBezTo>
                  <a:pt x="2411" y="1868"/>
                  <a:pt x="1868" y="2402"/>
                  <a:pt x="1206" y="24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87">
            <a:extLst>
              <a:ext uri="{FF2B5EF4-FFF2-40B4-BE49-F238E27FC236}">
                <a16:creationId xmlns:a16="http://schemas.microsoft.com/office/drawing/2014/main" id="{8E989684-019D-FF45-B7F5-7F6EF0519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022" y="4651203"/>
            <a:ext cx="2800122" cy="2809503"/>
          </a:xfrm>
          <a:custGeom>
            <a:avLst/>
            <a:gdLst>
              <a:gd name="T0" fmla="*/ 2292 w 2633"/>
              <a:gd name="T1" fmla="*/ 2640 h 2641"/>
              <a:gd name="T2" fmla="*/ 2292 w 2633"/>
              <a:gd name="T3" fmla="*/ 2640 h 2641"/>
              <a:gd name="T4" fmla="*/ 332 w 2633"/>
              <a:gd name="T5" fmla="*/ 2640 h 2641"/>
              <a:gd name="T6" fmla="*/ 0 w 2633"/>
              <a:gd name="T7" fmla="*/ 2300 h 2641"/>
              <a:gd name="T8" fmla="*/ 0 w 2633"/>
              <a:gd name="T9" fmla="*/ 339 h 2641"/>
              <a:gd name="T10" fmla="*/ 332 w 2633"/>
              <a:gd name="T11" fmla="*/ 0 h 2641"/>
              <a:gd name="T12" fmla="*/ 2292 w 2633"/>
              <a:gd name="T13" fmla="*/ 0 h 2641"/>
              <a:gd name="T14" fmla="*/ 2632 w 2633"/>
              <a:gd name="T15" fmla="*/ 339 h 2641"/>
              <a:gd name="T16" fmla="*/ 2632 w 2633"/>
              <a:gd name="T17" fmla="*/ 2300 h 2641"/>
              <a:gd name="T18" fmla="*/ 2292 w 2633"/>
              <a:gd name="T19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3" h="2641">
                <a:moveTo>
                  <a:pt x="2292" y="2640"/>
                </a:moveTo>
                <a:lnTo>
                  <a:pt x="2292" y="2640"/>
                </a:lnTo>
                <a:cubicBezTo>
                  <a:pt x="332" y="2640"/>
                  <a:pt x="332" y="2640"/>
                  <a:pt x="332" y="2640"/>
                </a:cubicBezTo>
                <a:cubicBezTo>
                  <a:pt x="145" y="2640"/>
                  <a:pt x="0" y="2487"/>
                  <a:pt x="0" y="2300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152"/>
                  <a:pt x="145" y="0"/>
                  <a:pt x="332" y="0"/>
                </a:cubicBezTo>
                <a:cubicBezTo>
                  <a:pt x="2292" y="0"/>
                  <a:pt x="2292" y="0"/>
                  <a:pt x="2292" y="0"/>
                </a:cubicBezTo>
                <a:cubicBezTo>
                  <a:pt x="2479" y="0"/>
                  <a:pt x="2632" y="152"/>
                  <a:pt x="2632" y="339"/>
                </a:cubicBezTo>
                <a:cubicBezTo>
                  <a:pt x="2632" y="2300"/>
                  <a:pt x="2632" y="2300"/>
                  <a:pt x="2632" y="2300"/>
                </a:cubicBezTo>
                <a:cubicBezTo>
                  <a:pt x="2632" y="2487"/>
                  <a:pt x="2479" y="2640"/>
                  <a:pt x="2292" y="26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36">
            <a:extLst>
              <a:ext uri="{FF2B5EF4-FFF2-40B4-BE49-F238E27FC236}">
                <a16:creationId xmlns:a16="http://schemas.microsoft.com/office/drawing/2014/main" id="{E6CD8041-AE5A-2749-980A-96767779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754" y="3403577"/>
            <a:ext cx="1599399" cy="1599399"/>
          </a:xfrm>
          <a:custGeom>
            <a:avLst/>
            <a:gdLst>
              <a:gd name="T0" fmla="*/ 1503 w 1504"/>
              <a:gd name="T1" fmla="*/ 756 h 1504"/>
              <a:gd name="T2" fmla="*/ 1503 w 1504"/>
              <a:gd name="T3" fmla="*/ 756 h 1504"/>
              <a:gd name="T4" fmla="*/ 756 w 1504"/>
              <a:gd name="T5" fmla="*/ 1503 h 1504"/>
              <a:gd name="T6" fmla="*/ 0 w 1504"/>
              <a:gd name="T7" fmla="*/ 756 h 1504"/>
              <a:gd name="T8" fmla="*/ 756 w 1504"/>
              <a:gd name="T9" fmla="*/ 0 h 1504"/>
              <a:gd name="T10" fmla="*/ 1503 w 1504"/>
              <a:gd name="T11" fmla="*/ 756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504">
                <a:moveTo>
                  <a:pt x="1503" y="756"/>
                </a:moveTo>
                <a:lnTo>
                  <a:pt x="1503" y="756"/>
                </a:lnTo>
                <a:cubicBezTo>
                  <a:pt x="1503" y="1163"/>
                  <a:pt x="1164" y="1503"/>
                  <a:pt x="756" y="1503"/>
                </a:cubicBezTo>
                <a:cubicBezTo>
                  <a:pt x="340" y="1503"/>
                  <a:pt x="0" y="1163"/>
                  <a:pt x="0" y="756"/>
                </a:cubicBezTo>
                <a:cubicBezTo>
                  <a:pt x="0" y="340"/>
                  <a:pt x="340" y="0"/>
                  <a:pt x="756" y="0"/>
                </a:cubicBezTo>
                <a:cubicBezTo>
                  <a:pt x="1164" y="0"/>
                  <a:pt x="1503" y="340"/>
                  <a:pt x="1503" y="7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37">
            <a:extLst>
              <a:ext uri="{FF2B5EF4-FFF2-40B4-BE49-F238E27FC236}">
                <a16:creationId xmlns:a16="http://schemas.microsoft.com/office/drawing/2014/main" id="{8F2F641C-6BD9-084D-A9D1-1CF03356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754" y="5228112"/>
            <a:ext cx="1599399" cy="1590021"/>
          </a:xfrm>
          <a:custGeom>
            <a:avLst/>
            <a:gdLst>
              <a:gd name="T0" fmla="*/ 1503 w 1504"/>
              <a:gd name="T1" fmla="*/ 747 h 1496"/>
              <a:gd name="T2" fmla="*/ 1503 w 1504"/>
              <a:gd name="T3" fmla="*/ 747 h 1496"/>
              <a:gd name="T4" fmla="*/ 756 w 1504"/>
              <a:gd name="T5" fmla="*/ 1495 h 1496"/>
              <a:gd name="T6" fmla="*/ 0 w 1504"/>
              <a:gd name="T7" fmla="*/ 747 h 1496"/>
              <a:gd name="T8" fmla="*/ 756 w 1504"/>
              <a:gd name="T9" fmla="*/ 0 h 1496"/>
              <a:gd name="T10" fmla="*/ 1503 w 1504"/>
              <a:gd name="T11" fmla="*/ 747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496">
                <a:moveTo>
                  <a:pt x="1503" y="747"/>
                </a:moveTo>
                <a:lnTo>
                  <a:pt x="1503" y="747"/>
                </a:lnTo>
                <a:cubicBezTo>
                  <a:pt x="1503" y="1163"/>
                  <a:pt x="1164" y="1495"/>
                  <a:pt x="756" y="1495"/>
                </a:cubicBezTo>
                <a:cubicBezTo>
                  <a:pt x="340" y="1495"/>
                  <a:pt x="0" y="1163"/>
                  <a:pt x="0" y="747"/>
                </a:cubicBezTo>
                <a:cubicBezTo>
                  <a:pt x="0" y="331"/>
                  <a:pt x="340" y="0"/>
                  <a:pt x="756" y="0"/>
                </a:cubicBezTo>
                <a:cubicBezTo>
                  <a:pt x="1164" y="0"/>
                  <a:pt x="1503" y="331"/>
                  <a:pt x="1503" y="7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8">
            <a:extLst>
              <a:ext uri="{FF2B5EF4-FFF2-40B4-BE49-F238E27FC236}">
                <a16:creationId xmlns:a16="http://schemas.microsoft.com/office/drawing/2014/main" id="{FCC0DFC0-6E2E-BC47-AABD-078F7D5E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754" y="7043269"/>
            <a:ext cx="1599399" cy="1599399"/>
          </a:xfrm>
          <a:custGeom>
            <a:avLst/>
            <a:gdLst>
              <a:gd name="T0" fmla="*/ 1503 w 1504"/>
              <a:gd name="T1" fmla="*/ 756 h 1504"/>
              <a:gd name="T2" fmla="*/ 1503 w 1504"/>
              <a:gd name="T3" fmla="*/ 756 h 1504"/>
              <a:gd name="T4" fmla="*/ 756 w 1504"/>
              <a:gd name="T5" fmla="*/ 1503 h 1504"/>
              <a:gd name="T6" fmla="*/ 0 w 1504"/>
              <a:gd name="T7" fmla="*/ 756 h 1504"/>
              <a:gd name="T8" fmla="*/ 756 w 1504"/>
              <a:gd name="T9" fmla="*/ 0 h 1504"/>
              <a:gd name="T10" fmla="*/ 1503 w 1504"/>
              <a:gd name="T11" fmla="*/ 756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504">
                <a:moveTo>
                  <a:pt x="1503" y="756"/>
                </a:moveTo>
                <a:lnTo>
                  <a:pt x="1503" y="756"/>
                </a:lnTo>
                <a:cubicBezTo>
                  <a:pt x="1503" y="1163"/>
                  <a:pt x="1164" y="1503"/>
                  <a:pt x="756" y="1503"/>
                </a:cubicBezTo>
                <a:cubicBezTo>
                  <a:pt x="340" y="1503"/>
                  <a:pt x="0" y="1163"/>
                  <a:pt x="0" y="756"/>
                </a:cubicBezTo>
                <a:cubicBezTo>
                  <a:pt x="0" y="339"/>
                  <a:pt x="340" y="0"/>
                  <a:pt x="756" y="0"/>
                </a:cubicBezTo>
                <a:cubicBezTo>
                  <a:pt x="1164" y="0"/>
                  <a:pt x="1503" y="339"/>
                  <a:pt x="1503" y="7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9">
            <a:extLst>
              <a:ext uri="{FF2B5EF4-FFF2-40B4-BE49-F238E27FC236}">
                <a16:creationId xmlns:a16="http://schemas.microsoft.com/office/drawing/2014/main" id="{E0B6CC56-DEC6-5143-B7EE-90ADF8DD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993" y="3403577"/>
            <a:ext cx="1599402" cy="1599399"/>
          </a:xfrm>
          <a:custGeom>
            <a:avLst/>
            <a:gdLst>
              <a:gd name="T0" fmla="*/ 1503 w 1504"/>
              <a:gd name="T1" fmla="*/ 756 h 1504"/>
              <a:gd name="T2" fmla="*/ 1503 w 1504"/>
              <a:gd name="T3" fmla="*/ 756 h 1504"/>
              <a:gd name="T4" fmla="*/ 748 w 1504"/>
              <a:gd name="T5" fmla="*/ 1503 h 1504"/>
              <a:gd name="T6" fmla="*/ 0 w 1504"/>
              <a:gd name="T7" fmla="*/ 756 h 1504"/>
              <a:gd name="T8" fmla="*/ 748 w 1504"/>
              <a:gd name="T9" fmla="*/ 0 h 1504"/>
              <a:gd name="T10" fmla="*/ 1503 w 1504"/>
              <a:gd name="T11" fmla="*/ 756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504">
                <a:moveTo>
                  <a:pt x="1503" y="756"/>
                </a:moveTo>
                <a:lnTo>
                  <a:pt x="1503" y="756"/>
                </a:lnTo>
                <a:cubicBezTo>
                  <a:pt x="1503" y="1163"/>
                  <a:pt x="1164" y="1503"/>
                  <a:pt x="748" y="1503"/>
                </a:cubicBezTo>
                <a:cubicBezTo>
                  <a:pt x="332" y="1503"/>
                  <a:pt x="0" y="1163"/>
                  <a:pt x="0" y="756"/>
                </a:cubicBezTo>
                <a:cubicBezTo>
                  <a:pt x="0" y="340"/>
                  <a:pt x="332" y="0"/>
                  <a:pt x="748" y="0"/>
                </a:cubicBezTo>
                <a:cubicBezTo>
                  <a:pt x="1164" y="0"/>
                  <a:pt x="1503" y="340"/>
                  <a:pt x="1503" y="7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40">
            <a:extLst>
              <a:ext uri="{FF2B5EF4-FFF2-40B4-BE49-F238E27FC236}">
                <a16:creationId xmlns:a16="http://schemas.microsoft.com/office/drawing/2014/main" id="{87938CC7-BDB0-BE4C-8E8E-0ECB7B3C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993" y="5228112"/>
            <a:ext cx="1599402" cy="1590021"/>
          </a:xfrm>
          <a:custGeom>
            <a:avLst/>
            <a:gdLst>
              <a:gd name="T0" fmla="*/ 1503 w 1504"/>
              <a:gd name="T1" fmla="*/ 747 h 1496"/>
              <a:gd name="T2" fmla="*/ 1503 w 1504"/>
              <a:gd name="T3" fmla="*/ 747 h 1496"/>
              <a:gd name="T4" fmla="*/ 748 w 1504"/>
              <a:gd name="T5" fmla="*/ 1495 h 1496"/>
              <a:gd name="T6" fmla="*/ 0 w 1504"/>
              <a:gd name="T7" fmla="*/ 747 h 1496"/>
              <a:gd name="T8" fmla="*/ 748 w 1504"/>
              <a:gd name="T9" fmla="*/ 0 h 1496"/>
              <a:gd name="T10" fmla="*/ 1503 w 1504"/>
              <a:gd name="T11" fmla="*/ 747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496">
                <a:moveTo>
                  <a:pt x="1503" y="747"/>
                </a:moveTo>
                <a:lnTo>
                  <a:pt x="1503" y="747"/>
                </a:lnTo>
                <a:cubicBezTo>
                  <a:pt x="1503" y="1163"/>
                  <a:pt x="1164" y="1495"/>
                  <a:pt x="748" y="1495"/>
                </a:cubicBezTo>
                <a:cubicBezTo>
                  <a:pt x="332" y="1495"/>
                  <a:pt x="0" y="1163"/>
                  <a:pt x="0" y="747"/>
                </a:cubicBezTo>
                <a:cubicBezTo>
                  <a:pt x="0" y="331"/>
                  <a:pt x="332" y="0"/>
                  <a:pt x="748" y="0"/>
                </a:cubicBezTo>
                <a:cubicBezTo>
                  <a:pt x="1164" y="0"/>
                  <a:pt x="1503" y="331"/>
                  <a:pt x="1503" y="7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41">
            <a:extLst>
              <a:ext uri="{FF2B5EF4-FFF2-40B4-BE49-F238E27FC236}">
                <a16:creationId xmlns:a16="http://schemas.microsoft.com/office/drawing/2014/main" id="{9258D88D-6042-EB41-80B9-288F27A4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993" y="7043269"/>
            <a:ext cx="1599402" cy="1599399"/>
          </a:xfrm>
          <a:custGeom>
            <a:avLst/>
            <a:gdLst>
              <a:gd name="T0" fmla="*/ 1503 w 1504"/>
              <a:gd name="T1" fmla="*/ 756 h 1504"/>
              <a:gd name="T2" fmla="*/ 1503 w 1504"/>
              <a:gd name="T3" fmla="*/ 756 h 1504"/>
              <a:gd name="T4" fmla="*/ 748 w 1504"/>
              <a:gd name="T5" fmla="*/ 1503 h 1504"/>
              <a:gd name="T6" fmla="*/ 0 w 1504"/>
              <a:gd name="T7" fmla="*/ 756 h 1504"/>
              <a:gd name="T8" fmla="*/ 748 w 1504"/>
              <a:gd name="T9" fmla="*/ 0 h 1504"/>
              <a:gd name="T10" fmla="*/ 1503 w 1504"/>
              <a:gd name="T11" fmla="*/ 756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504">
                <a:moveTo>
                  <a:pt x="1503" y="756"/>
                </a:moveTo>
                <a:lnTo>
                  <a:pt x="1503" y="756"/>
                </a:lnTo>
                <a:cubicBezTo>
                  <a:pt x="1503" y="1163"/>
                  <a:pt x="1164" y="1503"/>
                  <a:pt x="748" y="1503"/>
                </a:cubicBezTo>
                <a:cubicBezTo>
                  <a:pt x="332" y="1503"/>
                  <a:pt x="0" y="1163"/>
                  <a:pt x="0" y="756"/>
                </a:cubicBezTo>
                <a:cubicBezTo>
                  <a:pt x="0" y="339"/>
                  <a:pt x="332" y="0"/>
                  <a:pt x="748" y="0"/>
                </a:cubicBezTo>
                <a:cubicBezTo>
                  <a:pt x="1164" y="0"/>
                  <a:pt x="1503" y="339"/>
                  <a:pt x="1503" y="7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Line 542">
            <a:extLst>
              <a:ext uri="{FF2B5EF4-FFF2-40B4-BE49-F238E27FC236}">
                <a16:creationId xmlns:a16="http://schemas.microsoft.com/office/drawing/2014/main" id="{1447DB31-F810-8749-923D-ECB02397F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0078" y="11091017"/>
            <a:ext cx="4896699" cy="469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8" name="Freeform 543">
            <a:extLst>
              <a:ext uri="{FF2B5EF4-FFF2-40B4-BE49-F238E27FC236}">
                <a16:creationId xmlns:a16="http://schemas.microsoft.com/office/drawing/2014/main" id="{75092017-F4E4-514B-B52D-FBB04873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518" y="10293662"/>
            <a:ext cx="1590021" cy="1599402"/>
          </a:xfrm>
          <a:custGeom>
            <a:avLst/>
            <a:gdLst>
              <a:gd name="T0" fmla="*/ 1494 w 1495"/>
              <a:gd name="T1" fmla="*/ 747 h 1504"/>
              <a:gd name="T2" fmla="*/ 1494 w 1495"/>
              <a:gd name="T3" fmla="*/ 747 h 1504"/>
              <a:gd name="T4" fmla="*/ 747 w 1495"/>
              <a:gd name="T5" fmla="*/ 1503 h 1504"/>
              <a:gd name="T6" fmla="*/ 0 w 1495"/>
              <a:gd name="T7" fmla="*/ 747 h 1504"/>
              <a:gd name="T8" fmla="*/ 747 w 1495"/>
              <a:gd name="T9" fmla="*/ 0 h 1504"/>
              <a:gd name="T10" fmla="*/ 1494 w 1495"/>
              <a:gd name="T11" fmla="*/ 747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5" h="1504">
                <a:moveTo>
                  <a:pt x="1494" y="747"/>
                </a:moveTo>
                <a:lnTo>
                  <a:pt x="1494" y="747"/>
                </a:lnTo>
                <a:cubicBezTo>
                  <a:pt x="1494" y="1163"/>
                  <a:pt x="1163" y="1503"/>
                  <a:pt x="747" y="1503"/>
                </a:cubicBezTo>
                <a:cubicBezTo>
                  <a:pt x="331" y="1503"/>
                  <a:pt x="0" y="1163"/>
                  <a:pt x="0" y="747"/>
                </a:cubicBezTo>
                <a:cubicBezTo>
                  <a:pt x="0" y="339"/>
                  <a:pt x="331" y="0"/>
                  <a:pt x="747" y="0"/>
                </a:cubicBezTo>
                <a:cubicBezTo>
                  <a:pt x="1163" y="0"/>
                  <a:pt x="1494" y="339"/>
                  <a:pt x="1494" y="7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44">
            <a:extLst>
              <a:ext uri="{FF2B5EF4-FFF2-40B4-BE49-F238E27FC236}">
                <a16:creationId xmlns:a16="http://schemas.microsoft.com/office/drawing/2014/main" id="{9B917825-7AB8-AD4A-BE0C-7A205C25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989" y="10293662"/>
            <a:ext cx="1599399" cy="1599402"/>
          </a:xfrm>
          <a:custGeom>
            <a:avLst/>
            <a:gdLst>
              <a:gd name="T0" fmla="*/ 1503 w 1504"/>
              <a:gd name="T1" fmla="*/ 747 h 1504"/>
              <a:gd name="T2" fmla="*/ 1503 w 1504"/>
              <a:gd name="T3" fmla="*/ 747 h 1504"/>
              <a:gd name="T4" fmla="*/ 747 w 1504"/>
              <a:gd name="T5" fmla="*/ 1503 h 1504"/>
              <a:gd name="T6" fmla="*/ 0 w 1504"/>
              <a:gd name="T7" fmla="*/ 747 h 1504"/>
              <a:gd name="T8" fmla="*/ 747 w 1504"/>
              <a:gd name="T9" fmla="*/ 0 h 1504"/>
              <a:gd name="T10" fmla="*/ 1503 w 1504"/>
              <a:gd name="T11" fmla="*/ 747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1504">
                <a:moveTo>
                  <a:pt x="1503" y="747"/>
                </a:moveTo>
                <a:lnTo>
                  <a:pt x="1503" y="747"/>
                </a:lnTo>
                <a:cubicBezTo>
                  <a:pt x="1503" y="1163"/>
                  <a:pt x="1163" y="1503"/>
                  <a:pt x="747" y="1503"/>
                </a:cubicBezTo>
                <a:cubicBezTo>
                  <a:pt x="339" y="1503"/>
                  <a:pt x="0" y="1163"/>
                  <a:pt x="0" y="747"/>
                </a:cubicBezTo>
                <a:cubicBezTo>
                  <a:pt x="0" y="339"/>
                  <a:pt x="339" y="0"/>
                  <a:pt x="747" y="0"/>
                </a:cubicBezTo>
                <a:cubicBezTo>
                  <a:pt x="1163" y="0"/>
                  <a:pt x="1503" y="339"/>
                  <a:pt x="1503" y="7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45">
            <a:extLst>
              <a:ext uri="{FF2B5EF4-FFF2-40B4-BE49-F238E27FC236}">
                <a16:creationId xmlns:a16="http://schemas.microsoft.com/office/drawing/2014/main" id="{7F965D55-3554-FD4D-9DCE-111CDE9D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807" y="7559204"/>
            <a:ext cx="342392" cy="562839"/>
          </a:xfrm>
          <a:custGeom>
            <a:avLst/>
            <a:gdLst>
              <a:gd name="T0" fmla="*/ 153 w 324"/>
              <a:gd name="T1" fmla="*/ 526 h 527"/>
              <a:gd name="T2" fmla="*/ 153 w 324"/>
              <a:gd name="T3" fmla="*/ 526 h 527"/>
              <a:gd name="T4" fmla="*/ 26 w 324"/>
              <a:gd name="T5" fmla="*/ 501 h 527"/>
              <a:gd name="T6" fmla="*/ 9 w 324"/>
              <a:gd name="T7" fmla="*/ 458 h 527"/>
              <a:gd name="T8" fmla="*/ 51 w 324"/>
              <a:gd name="T9" fmla="*/ 442 h 527"/>
              <a:gd name="T10" fmla="*/ 221 w 324"/>
              <a:gd name="T11" fmla="*/ 442 h 527"/>
              <a:gd name="T12" fmla="*/ 255 w 324"/>
              <a:gd name="T13" fmla="*/ 382 h 527"/>
              <a:gd name="T14" fmla="*/ 144 w 324"/>
              <a:gd name="T15" fmla="*/ 297 h 527"/>
              <a:gd name="T16" fmla="*/ 60 w 324"/>
              <a:gd name="T17" fmla="*/ 246 h 527"/>
              <a:gd name="T18" fmla="*/ 9 w 324"/>
              <a:gd name="T19" fmla="*/ 153 h 527"/>
              <a:gd name="T20" fmla="*/ 68 w 324"/>
              <a:gd name="T21" fmla="*/ 42 h 527"/>
              <a:gd name="T22" fmla="*/ 297 w 324"/>
              <a:gd name="T23" fmla="*/ 34 h 527"/>
              <a:gd name="T24" fmla="*/ 314 w 324"/>
              <a:gd name="T25" fmla="*/ 76 h 527"/>
              <a:gd name="T26" fmla="*/ 272 w 324"/>
              <a:gd name="T27" fmla="*/ 93 h 527"/>
              <a:gd name="T28" fmla="*/ 102 w 324"/>
              <a:gd name="T29" fmla="*/ 93 h 527"/>
              <a:gd name="T30" fmla="*/ 68 w 324"/>
              <a:gd name="T31" fmla="*/ 153 h 527"/>
              <a:gd name="T32" fmla="*/ 178 w 324"/>
              <a:gd name="T33" fmla="*/ 238 h 527"/>
              <a:gd name="T34" fmla="*/ 272 w 324"/>
              <a:gd name="T35" fmla="*/ 289 h 527"/>
              <a:gd name="T36" fmla="*/ 323 w 324"/>
              <a:gd name="T37" fmla="*/ 382 h 527"/>
              <a:gd name="T38" fmla="*/ 263 w 324"/>
              <a:gd name="T39" fmla="*/ 501 h 527"/>
              <a:gd name="T40" fmla="*/ 153 w 324"/>
              <a:gd name="T41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4" h="527">
                <a:moveTo>
                  <a:pt x="153" y="526"/>
                </a:moveTo>
                <a:lnTo>
                  <a:pt x="153" y="526"/>
                </a:lnTo>
                <a:cubicBezTo>
                  <a:pt x="111" y="526"/>
                  <a:pt x="68" y="518"/>
                  <a:pt x="26" y="501"/>
                </a:cubicBezTo>
                <a:cubicBezTo>
                  <a:pt x="9" y="492"/>
                  <a:pt x="0" y="476"/>
                  <a:pt x="9" y="458"/>
                </a:cubicBezTo>
                <a:cubicBezTo>
                  <a:pt x="17" y="442"/>
                  <a:pt x="34" y="433"/>
                  <a:pt x="51" y="442"/>
                </a:cubicBezTo>
                <a:cubicBezTo>
                  <a:pt x="119" y="467"/>
                  <a:pt x="187" y="467"/>
                  <a:pt x="221" y="442"/>
                </a:cubicBezTo>
                <a:cubicBezTo>
                  <a:pt x="246" y="433"/>
                  <a:pt x="255" y="408"/>
                  <a:pt x="255" y="382"/>
                </a:cubicBezTo>
                <a:cubicBezTo>
                  <a:pt x="255" y="348"/>
                  <a:pt x="196" y="323"/>
                  <a:pt x="144" y="297"/>
                </a:cubicBezTo>
                <a:cubicBezTo>
                  <a:pt x="119" y="280"/>
                  <a:pt x="85" y="263"/>
                  <a:pt x="60" y="246"/>
                </a:cubicBezTo>
                <a:cubicBezTo>
                  <a:pt x="26" y="221"/>
                  <a:pt x="9" y="187"/>
                  <a:pt x="9" y="153"/>
                </a:cubicBezTo>
                <a:cubicBezTo>
                  <a:pt x="9" y="110"/>
                  <a:pt x="26" y="68"/>
                  <a:pt x="68" y="42"/>
                </a:cubicBezTo>
                <a:cubicBezTo>
                  <a:pt x="128" y="0"/>
                  <a:pt x="212" y="0"/>
                  <a:pt x="297" y="34"/>
                </a:cubicBezTo>
                <a:cubicBezTo>
                  <a:pt x="314" y="42"/>
                  <a:pt x="323" y="59"/>
                  <a:pt x="314" y="76"/>
                </a:cubicBezTo>
                <a:cubicBezTo>
                  <a:pt x="314" y="93"/>
                  <a:pt x="289" y="102"/>
                  <a:pt x="272" y="93"/>
                </a:cubicBezTo>
                <a:cubicBezTo>
                  <a:pt x="212" y="68"/>
                  <a:pt x="144" y="68"/>
                  <a:pt x="102" y="93"/>
                </a:cubicBezTo>
                <a:cubicBezTo>
                  <a:pt x="85" y="110"/>
                  <a:pt x="68" y="127"/>
                  <a:pt x="68" y="153"/>
                </a:cubicBezTo>
                <a:cubicBezTo>
                  <a:pt x="68" y="187"/>
                  <a:pt x="128" y="212"/>
                  <a:pt x="178" y="238"/>
                </a:cubicBezTo>
                <a:cubicBezTo>
                  <a:pt x="212" y="255"/>
                  <a:pt x="246" y="272"/>
                  <a:pt x="272" y="289"/>
                </a:cubicBezTo>
                <a:cubicBezTo>
                  <a:pt x="306" y="323"/>
                  <a:pt x="323" y="348"/>
                  <a:pt x="323" y="382"/>
                </a:cubicBezTo>
                <a:cubicBezTo>
                  <a:pt x="323" y="433"/>
                  <a:pt x="297" y="476"/>
                  <a:pt x="263" y="501"/>
                </a:cubicBezTo>
                <a:cubicBezTo>
                  <a:pt x="230" y="518"/>
                  <a:pt x="196" y="526"/>
                  <a:pt x="153" y="5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46">
            <a:extLst>
              <a:ext uri="{FF2B5EF4-FFF2-40B4-BE49-F238E27FC236}">
                <a16:creationId xmlns:a16="http://schemas.microsoft.com/office/drawing/2014/main" id="{D564210B-6F53-0243-AD43-1380F066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825" y="7432564"/>
            <a:ext cx="75045" cy="126640"/>
          </a:xfrm>
          <a:custGeom>
            <a:avLst/>
            <a:gdLst>
              <a:gd name="T0" fmla="*/ 34 w 69"/>
              <a:gd name="T1" fmla="*/ 119 h 120"/>
              <a:gd name="T2" fmla="*/ 34 w 69"/>
              <a:gd name="T3" fmla="*/ 119 h 120"/>
              <a:gd name="T4" fmla="*/ 0 w 69"/>
              <a:gd name="T5" fmla="*/ 85 h 120"/>
              <a:gd name="T6" fmla="*/ 0 w 69"/>
              <a:gd name="T7" fmla="*/ 34 h 120"/>
              <a:gd name="T8" fmla="*/ 34 w 69"/>
              <a:gd name="T9" fmla="*/ 0 h 120"/>
              <a:gd name="T10" fmla="*/ 68 w 69"/>
              <a:gd name="T11" fmla="*/ 34 h 120"/>
              <a:gd name="T12" fmla="*/ 68 w 69"/>
              <a:gd name="T13" fmla="*/ 85 h 120"/>
              <a:gd name="T14" fmla="*/ 34 w 69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20">
                <a:moveTo>
                  <a:pt x="34" y="119"/>
                </a:moveTo>
                <a:lnTo>
                  <a:pt x="34" y="119"/>
                </a:lnTo>
                <a:cubicBezTo>
                  <a:pt x="16" y="119"/>
                  <a:pt x="0" y="102"/>
                  <a:pt x="0" y="8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50" y="0"/>
                  <a:pt x="68" y="17"/>
                  <a:pt x="68" y="3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102"/>
                  <a:pt x="50" y="119"/>
                  <a:pt x="34" y="1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47">
            <a:extLst>
              <a:ext uri="{FF2B5EF4-FFF2-40B4-BE49-F238E27FC236}">
                <a16:creationId xmlns:a16="http://schemas.microsoft.com/office/drawing/2014/main" id="{04CEF8D2-53FB-7D4F-8F3C-B48F5D71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825" y="8136113"/>
            <a:ext cx="75045" cy="117260"/>
          </a:xfrm>
          <a:custGeom>
            <a:avLst/>
            <a:gdLst>
              <a:gd name="T0" fmla="*/ 34 w 69"/>
              <a:gd name="T1" fmla="*/ 111 h 112"/>
              <a:gd name="T2" fmla="*/ 34 w 69"/>
              <a:gd name="T3" fmla="*/ 111 h 112"/>
              <a:gd name="T4" fmla="*/ 0 w 69"/>
              <a:gd name="T5" fmla="*/ 77 h 112"/>
              <a:gd name="T6" fmla="*/ 0 w 69"/>
              <a:gd name="T7" fmla="*/ 26 h 112"/>
              <a:gd name="T8" fmla="*/ 34 w 69"/>
              <a:gd name="T9" fmla="*/ 0 h 112"/>
              <a:gd name="T10" fmla="*/ 68 w 69"/>
              <a:gd name="T11" fmla="*/ 26 h 112"/>
              <a:gd name="T12" fmla="*/ 68 w 69"/>
              <a:gd name="T13" fmla="*/ 77 h 112"/>
              <a:gd name="T14" fmla="*/ 34 w 69"/>
              <a:gd name="T15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12">
                <a:moveTo>
                  <a:pt x="34" y="111"/>
                </a:moveTo>
                <a:lnTo>
                  <a:pt x="34" y="111"/>
                </a:lnTo>
                <a:cubicBezTo>
                  <a:pt x="16" y="111"/>
                  <a:pt x="0" y="102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50" y="0"/>
                  <a:pt x="68" y="9"/>
                  <a:pt x="68" y="26"/>
                </a:cubicBezTo>
                <a:cubicBezTo>
                  <a:pt x="68" y="77"/>
                  <a:pt x="68" y="77"/>
                  <a:pt x="68" y="77"/>
                </a:cubicBezTo>
                <a:cubicBezTo>
                  <a:pt x="68" y="102"/>
                  <a:pt x="50" y="111"/>
                  <a:pt x="34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8">
            <a:extLst>
              <a:ext uri="{FF2B5EF4-FFF2-40B4-BE49-F238E27FC236}">
                <a16:creationId xmlns:a16="http://schemas.microsoft.com/office/drawing/2014/main" id="{DDC57A33-FE0E-F94E-BF9A-8066880B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1030" y="5312537"/>
            <a:ext cx="1050633" cy="562839"/>
          </a:xfrm>
          <a:custGeom>
            <a:avLst/>
            <a:gdLst>
              <a:gd name="T0" fmla="*/ 951 w 986"/>
              <a:gd name="T1" fmla="*/ 526 h 527"/>
              <a:gd name="T2" fmla="*/ 951 w 986"/>
              <a:gd name="T3" fmla="*/ 526 h 527"/>
              <a:gd name="T4" fmla="*/ 34 w 986"/>
              <a:gd name="T5" fmla="*/ 526 h 527"/>
              <a:gd name="T6" fmla="*/ 0 w 986"/>
              <a:gd name="T7" fmla="*/ 484 h 527"/>
              <a:gd name="T8" fmla="*/ 0 w 986"/>
              <a:gd name="T9" fmla="*/ 42 h 527"/>
              <a:gd name="T10" fmla="*/ 34 w 986"/>
              <a:gd name="T11" fmla="*/ 0 h 527"/>
              <a:gd name="T12" fmla="*/ 951 w 986"/>
              <a:gd name="T13" fmla="*/ 0 h 527"/>
              <a:gd name="T14" fmla="*/ 985 w 986"/>
              <a:gd name="T15" fmla="*/ 42 h 527"/>
              <a:gd name="T16" fmla="*/ 985 w 986"/>
              <a:gd name="T17" fmla="*/ 484 h 527"/>
              <a:gd name="T18" fmla="*/ 951 w 986"/>
              <a:gd name="T19" fmla="*/ 526 h 527"/>
              <a:gd name="T20" fmla="*/ 42 w 986"/>
              <a:gd name="T21" fmla="*/ 475 h 527"/>
              <a:gd name="T22" fmla="*/ 42 w 986"/>
              <a:gd name="T23" fmla="*/ 475 h 527"/>
              <a:gd name="T24" fmla="*/ 942 w 986"/>
              <a:gd name="T25" fmla="*/ 475 h 527"/>
              <a:gd name="T26" fmla="*/ 942 w 986"/>
              <a:gd name="T27" fmla="*/ 51 h 527"/>
              <a:gd name="T28" fmla="*/ 42 w 986"/>
              <a:gd name="T29" fmla="*/ 51 h 527"/>
              <a:gd name="T30" fmla="*/ 42 w 986"/>
              <a:gd name="T31" fmla="*/ 475 h 527"/>
              <a:gd name="T32" fmla="*/ 951 w 986"/>
              <a:gd name="T33" fmla="*/ 51 h 527"/>
              <a:gd name="T34" fmla="*/ 951 w 986"/>
              <a:gd name="T35" fmla="*/ 51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6" h="527">
                <a:moveTo>
                  <a:pt x="951" y="526"/>
                </a:moveTo>
                <a:lnTo>
                  <a:pt x="951" y="526"/>
                </a:lnTo>
                <a:cubicBezTo>
                  <a:pt x="34" y="526"/>
                  <a:pt x="34" y="526"/>
                  <a:pt x="34" y="526"/>
                </a:cubicBezTo>
                <a:cubicBezTo>
                  <a:pt x="8" y="526"/>
                  <a:pt x="0" y="509"/>
                  <a:pt x="0" y="48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8" y="0"/>
                  <a:pt x="34" y="0"/>
                </a:cubicBezTo>
                <a:cubicBezTo>
                  <a:pt x="951" y="0"/>
                  <a:pt x="951" y="0"/>
                  <a:pt x="951" y="0"/>
                </a:cubicBezTo>
                <a:cubicBezTo>
                  <a:pt x="968" y="0"/>
                  <a:pt x="985" y="17"/>
                  <a:pt x="985" y="42"/>
                </a:cubicBezTo>
                <a:cubicBezTo>
                  <a:pt x="985" y="484"/>
                  <a:pt x="985" y="484"/>
                  <a:pt x="985" y="484"/>
                </a:cubicBezTo>
                <a:cubicBezTo>
                  <a:pt x="985" y="509"/>
                  <a:pt x="968" y="526"/>
                  <a:pt x="951" y="526"/>
                </a:cubicBezTo>
                <a:close/>
                <a:moveTo>
                  <a:pt x="42" y="475"/>
                </a:moveTo>
                <a:lnTo>
                  <a:pt x="42" y="475"/>
                </a:lnTo>
                <a:cubicBezTo>
                  <a:pt x="942" y="475"/>
                  <a:pt x="942" y="475"/>
                  <a:pt x="942" y="475"/>
                </a:cubicBezTo>
                <a:cubicBezTo>
                  <a:pt x="942" y="51"/>
                  <a:pt x="942" y="51"/>
                  <a:pt x="942" y="51"/>
                </a:cubicBezTo>
                <a:cubicBezTo>
                  <a:pt x="42" y="51"/>
                  <a:pt x="42" y="51"/>
                  <a:pt x="42" y="51"/>
                </a:cubicBezTo>
                <a:lnTo>
                  <a:pt x="42" y="475"/>
                </a:lnTo>
                <a:close/>
                <a:moveTo>
                  <a:pt x="951" y="51"/>
                </a:moveTo>
                <a:lnTo>
                  <a:pt x="951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9">
            <a:extLst>
              <a:ext uri="{FF2B5EF4-FFF2-40B4-BE49-F238E27FC236}">
                <a16:creationId xmlns:a16="http://schemas.microsoft.com/office/drawing/2014/main" id="{9069838B-F695-C44F-AF14-ED5A2913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398" y="5481389"/>
            <a:ext cx="225136" cy="215755"/>
          </a:xfrm>
          <a:custGeom>
            <a:avLst/>
            <a:gdLst>
              <a:gd name="T0" fmla="*/ 110 w 213"/>
              <a:gd name="T1" fmla="*/ 42 h 205"/>
              <a:gd name="T2" fmla="*/ 110 w 213"/>
              <a:gd name="T3" fmla="*/ 42 h 205"/>
              <a:gd name="T4" fmla="*/ 170 w 213"/>
              <a:gd name="T5" fmla="*/ 102 h 205"/>
              <a:gd name="T6" fmla="*/ 110 w 213"/>
              <a:gd name="T7" fmla="*/ 161 h 205"/>
              <a:gd name="T8" fmla="*/ 51 w 213"/>
              <a:gd name="T9" fmla="*/ 102 h 205"/>
              <a:gd name="T10" fmla="*/ 110 w 213"/>
              <a:gd name="T11" fmla="*/ 42 h 205"/>
              <a:gd name="T12" fmla="*/ 110 w 213"/>
              <a:gd name="T13" fmla="*/ 0 h 205"/>
              <a:gd name="T14" fmla="*/ 110 w 213"/>
              <a:gd name="T15" fmla="*/ 0 h 205"/>
              <a:gd name="T16" fmla="*/ 0 w 213"/>
              <a:gd name="T17" fmla="*/ 102 h 205"/>
              <a:gd name="T18" fmla="*/ 110 w 213"/>
              <a:gd name="T19" fmla="*/ 204 h 205"/>
              <a:gd name="T20" fmla="*/ 212 w 213"/>
              <a:gd name="T21" fmla="*/ 102 h 205"/>
              <a:gd name="T22" fmla="*/ 110 w 213"/>
              <a:gd name="T23" fmla="*/ 0 h 205"/>
              <a:gd name="T24" fmla="*/ 110 w 213"/>
              <a:gd name="T25" fmla="*/ 4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05">
                <a:moveTo>
                  <a:pt x="110" y="42"/>
                </a:moveTo>
                <a:lnTo>
                  <a:pt x="110" y="42"/>
                </a:lnTo>
                <a:cubicBezTo>
                  <a:pt x="136" y="42"/>
                  <a:pt x="170" y="68"/>
                  <a:pt x="170" y="102"/>
                </a:cubicBezTo>
                <a:cubicBezTo>
                  <a:pt x="170" y="136"/>
                  <a:pt x="136" y="161"/>
                  <a:pt x="110" y="161"/>
                </a:cubicBezTo>
                <a:cubicBezTo>
                  <a:pt x="76" y="161"/>
                  <a:pt x="51" y="136"/>
                  <a:pt x="51" y="102"/>
                </a:cubicBezTo>
                <a:cubicBezTo>
                  <a:pt x="51" y="68"/>
                  <a:pt x="76" y="42"/>
                  <a:pt x="110" y="42"/>
                </a:cubicBezTo>
                <a:lnTo>
                  <a:pt x="110" y="0"/>
                </a:lnTo>
                <a:lnTo>
                  <a:pt x="110" y="0"/>
                </a:lnTo>
                <a:cubicBezTo>
                  <a:pt x="51" y="0"/>
                  <a:pt x="0" y="42"/>
                  <a:pt x="0" y="102"/>
                </a:cubicBezTo>
                <a:cubicBezTo>
                  <a:pt x="0" y="161"/>
                  <a:pt x="51" y="204"/>
                  <a:pt x="110" y="204"/>
                </a:cubicBezTo>
                <a:cubicBezTo>
                  <a:pt x="161" y="204"/>
                  <a:pt x="212" y="161"/>
                  <a:pt x="212" y="102"/>
                </a:cubicBezTo>
                <a:cubicBezTo>
                  <a:pt x="212" y="42"/>
                  <a:pt x="161" y="0"/>
                  <a:pt x="110" y="0"/>
                </a:cubicBezTo>
                <a:lnTo>
                  <a:pt x="110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50">
            <a:extLst>
              <a:ext uri="{FF2B5EF4-FFF2-40B4-BE49-F238E27FC236}">
                <a16:creationId xmlns:a16="http://schemas.microsoft.com/office/drawing/2014/main" id="{73D827F7-B134-024F-88DB-863ECA18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003" y="5382894"/>
            <a:ext cx="914615" cy="417437"/>
          </a:xfrm>
          <a:custGeom>
            <a:avLst/>
            <a:gdLst>
              <a:gd name="T0" fmla="*/ 765 w 859"/>
              <a:gd name="T1" fmla="*/ 43 h 392"/>
              <a:gd name="T2" fmla="*/ 765 w 859"/>
              <a:gd name="T3" fmla="*/ 43 h 392"/>
              <a:gd name="T4" fmla="*/ 807 w 859"/>
              <a:gd name="T5" fmla="*/ 94 h 392"/>
              <a:gd name="T6" fmla="*/ 807 w 859"/>
              <a:gd name="T7" fmla="*/ 298 h 392"/>
              <a:gd name="T8" fmla="*/ 765 w 859"/>
              <a:gd name="T9" fmla="*/ 349 h 392"/>
              <a:gd name="T10" fmla="*/ 94 w 859"/>
              <a:gd name="T11" fmla="*/ 349 h 392"/>
              <a:gd name="T12" fmla="*/ 51 w 859"/>
              <a:gd name="T13" fmla="*/ 298 h 392"/>
              <a:gd name="T14" fmla="*/ 51 w 859"/>
              <a:gd name="T15" fmla="*/ 94 h 392"/>
              <a:gd name="T16" fmla="*/ 94 w 859"/>
              <a:gd name="T17" fmla="*/ 43 h 392"/>
              <a:gd name="T18" fmla="*/ 765 w 859"/>
              <a:gd name="T19" fmla="*/ 43 h 392"/>
              <a:gd name="T20" fmla="*/ 765 w 859"/>
              <a:gd name="T21" fmla="*/ 0 h 392"/>
              <a:gd name="T22" fmla="*/ 765 w 859"/>
              <a:gd name="T23" fmla="*/ 0 h 392"/>
              <a:gd name="T24" fmla="*/ 94 w 859"/>
              <a:gd name="T25" fmla="*/ 0 h 392"/>
              <a:gd name="T26" fmla="*/ 51 w 859"/>
              <a:gd name="T27" fmla="*/ 43 h 392"/>
              <a:gd name="T28" fmla="*/ 0 w 859"/>
              <a:gd name="T29" fmla="*/ 94 h 392"/>
              <a:gd name="T30" fmla="*/ 0 w 859"/>
              <a:gd name="T31" fmla="*/ 298 h 392"/>
              <a:gd name="T32" fmla="*/ 51 w 859"/>
              <a:gd name="T33" fmla="*/ 349 h 392"/>
              <a:gd name="T34" fmla="*/ 94 w 859"/>
              <a:gd name="T35" fmla="*/ 391 h 392"/>
              <a:gd name="T36" fmla="*/ 765 w 859"/>
              <a:gd name="T37" fmla="*/ 391 h 392"/>
              <a:gd name="T38" fmla="*/ 807 w 859"/>
              <a:gd name="T39" fmla="*/ 349 h 392"/>
              <a:gd name="T40" fmla="*/ 858 w 859"/>
              <a:gd name="T41" fmla="*/ 298 h 392"/>
              <a:gd name="T42" fmla="*/ 858 w 859"/>
              <a:gd name="T43" fmla="*/ 94 h 392"/>
              <a:gd name="T44" fmla="*/ 807 w 859"/>
              <a:gd name="T45" fmla="*/ 43 h 392"/>
              <a:gd name="T46" fmla="*/ 765 w 859"/>
              <a:gd name="T47" fmla="*/ 0 h 392"/>
              <a:gd name="T48" fmla="*/ 765 w 859"/>
              <a:gd name="T49" fmla="*/ 4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9" h="392">
                <a:moveTo>
                  <a:pt x="765" y="43"/>
                </a:moveTo>
                <a:lnTo>
                  <a:pt x="765" y="43"/>
                </a:lnTo>
                <a:cubicBezTo>
                  <a:pt x="765" y="68"/>
                  <a:pt x="781" y="94"/>
                  <a:pt x="807" y="94"/>
                </a:cubicBezTo>
                <a:cubicBezTo>
                  <a:pt x="807" y="298"/>
                  <a:pt x="807" y="298"/>
                  <a:pt x="807" y="298"/>
                </a:cubicBezTo>
                <a:cubicBezTo>
                  <a:pt x="781" y="298"/>
                  <a:pt x="765" y="323"/>
                  <a:pt x="765" y="349"/>
                </a:cubicBezTo>
                <a:cubicBezTo>
                  <a:pt x="94" y="349"/>
                  <a:pt x="94" y="349"/>
                  <a:pt x="94" y="349"/>
                </a:cubicBezTo>
                <a:cubicBezTo>
                  <a:pt x="94" y="323"/>
                  <a:pt x="68" y="298"/>
                  <a:pt x="51" y="298"/>
                </a:cubicBezTo>
                <a:cubicBezTo>
                  <a:pt x="51" y="94"/>
                  <a:pt x="51" y="94"/>
                  <a:pt x="51" y="94"/>
                </a:cubicBezTo>
                <a:cubicBezTo>
                  <a:pt x="68" y="94"/>
                  <a:pt x="94" y="68"/>
                  <a:pt x="94" y="43"/>
                </a:cubicBezTo>
                <a:cubicBezTo>
                  <a:pt x="765" y="43"/>
                  <a:pt x="765" y="43"/>
                  <a:pt x="765" y="43"/>
                </a:cubicBezTo>
                <a:lnTo>
                  <a:pt x="765" y="0"/>
                </a:lnTo>
                <a:lnTo>
                  <a:pt x="765" y="0"/>
                </a:lnTo>
                <a:cubicBezTo>
                  <a:pt x="94" y="0"/>
                  <a:pt x="94" y="0"/>
                  <a:pt x="94" y="0"/>
                </a:cubicBezTo>
                <a:cubicBezTo>
                  <a:pt x="68" y="0"/>
                  <a:pt x="51" y="18"/>
                  <a:pt x="51" y="43"/>
                </a:cubicBezTo>
                <a:cubicBezTo>
                  <a:pt x="26" y="43"/>
                  <a:pt x="0" y="68"/>
                  <a:pt x="0" y="9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23"/>
                  <a:pt x="26" y="349"/>
                  <a:pt x="51" y="349"/>
                </a:cubicBezTo>
                <a:cubicBezTo>
                  <a:pt x="51" y="374"/>
                  <a:pt x="68" y="391"/>
                  <a:pt x="94" y="391"/>
                </a:cubicBezTo>
                <a:cubicBezTo>
                  <a:pt x="765" y="391"/>
                  <a:pt x="765" y="391"/>
                  <a:pt x="765" y="391"/>
                </a:cubicBezTo>
                <a:cubicBezTo>
                  <a:pt x="790" y="391"/>
                  <a:pt x="807" y="374"/>
                  <a:pt x="807" y="349"/>
                </a:cubicBezTo>
                <a:cubicBezTo>
                  <a:pt x="833" y="349"/>
                  <a:pt x="858" y="323"/>
                  <a:pt x="858" y="298"/>
                </a:cubicBezTo>
                <a:cubicBezTo>
                  <a:pt x="858" y="94"/>
                  <a:pt x="858" y="94"/>
                  <a:pt x="858" y="94"/>
                </a:cubicBezTo>
                <a:cubicBezTo>
                  <a:pt x="858" y="68"/>
                  <a:pt x="833" y="43"/>
                  <a:pt x="807" y="43"/>
                </a:cubicBezTo>
                <a:cubicBezTo>
                  <a:pt x="807" y="18"/>
                  <a:pt x="790" y="0"/>
                  <a:pt x="765" y="0"/>
                </a:cubicBezTo>
                <a:lnTo>
                  <a:pt x="76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51">
            <a:extLst>
              <a:ext uri="{FF2B5EF4-FFF2-40B4-BE49-F238E27FC236}">
                <a16:creationId xmlns:a16="http://schemas.microsoft.com/office/drawing/2014/main" id="{408CE225-5BE9-3547-9D89-BB0473A0E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73" y="5148377"/>
            <a:ext cx="1050633" cy="802044"/>
          </a:xfrm>
          <a:custGeom>
            <a:avLst/>
            <a:gdLst>
              <a:gd name="T0" fmla="*/ 917 w 986"/>
              <a:gd name="T1" fmla="*/ 755 h 756"/>
              <a:gd name="T2" fmla="*/ 917 w 986"/>
              <a:gd name="T3" fmla="*/ 755 h 756"/>
              <a:gd name="T4" fmla="*/ 68 w 986"/>
              <a:gd name="T5" fmla="*/ 755 h 756"/>
              <a:gd name="T6" fmla="*/ 0 w 986"/>
              <a:gd name="T7" fmla="*/ 688 h 756"/>
              <a:gd name="T8" fmla="*/ 0 w 986"/>
              <a:gd name="T9" fmla="*/ 68 h 756"/>
              <a:gd name="T10" fmla="*/ 68 w 986"/>
              <a:gd name="T11" fmla="*/ 0 h 756"/>
              <a:gd name="T12" fmla="*/ 917 w 986"/>
              <a:gd name="T13" fmla="*/ 0 h 756"/>
              <a:gd name="T14" fmla="*/ 985 w 986"/>
              <a:gd name="T15" fmla="*/ 68 h 756"/>
              <a:gd name="T16" fmla="*/ 985 w 986"/>
              <a:gd name="T17" fmla="*/ 688 h 756"/>
              <a:gd name="T18" fmla="*/ 917 w 986"/>
              <a:gd name="T19" fmla="*/ 755 h 756"/>
              <a:gd name="T20" fmla="*/ 68 w 986"/>
              <a:gd name="T21" fmla="*/ 51 h 756"/>
              <a:gd name="T22" fmla="*/ 68 w 986"/>
              <a:gd name="T23" fmla="*/ 51 h 756"/>
              <a:gd name="T24" fmla="*/ 43 w 986"/>
              <a:gd name="T25" fmla="*/ 68 h 756"/>
              <a:gd name="T26" fmla="*/ 43 w 986"/>
              <a:gd name="T27" fmla="*/ 688 h 756"/>
              <a:gd name="T28" fmla="*/ 68 w 986"/>
              <a:gd name="T29" fmla="*/ 705 h 756"/>
              <a:gd name="T30" fmla="*/ 917 w 986"/>
              <a:gd name="T31" fmla="*/ 705 h 756"/>
              <a:gd name="T32" fmla="*/ 943 w 986"/>
              <a:gd name="T33" fmla="*/ 688 h 756"/>
              <a:gd name="T34" fmla="*/ 943 w 986"/>
              <a:gd name="T35" fmla="*/ 68 h 756"/>
              <a:gd name="T36" fmla="*/ 917 w 986"/>
              <a:gd name="T37" fmla="*/ 51 h 756"/>
              <a:gd name="T38" fmla="*/ 68 w 986"/>
              <a:gd name="T39" fmla="*/ 51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6" h="756">
                <a:moveTo>
                  <a:pt x="917" y="755"/>
                </a:moveTo>
                <a:lnTo>
                  <a:pt x="917" y="755"/>
                </a:lnTo>
                <a:cubicBezTo>
                  <a:pt x="68" y="755"/>
                  <a:pt x="68" y="755"/>
                  <a:pt x="68" y="755"/>
                </a:cubicBezTo>
                <a:cubicBezTo>
                  <a:pt x="26" y="755"/>
                  <a:pt x="0" y="721"/>
                  <a:pt x="0" y="68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26" y="0"/>
                  <a:pt x="68" y="0"/>
                </a:cubicBezTo>
                <a:cubicBezTo>
                  <a:pt x="917" y="0"/>
                  <a:pt x="917" y="0"/>
                  <a:pt x="917" y="0"/>
                </a:cubicBezTo>
                <a:cubicBezTo>
                  <a:pt x="960" y="0"/>
                  <a:pt x="985" y="34"/>
                  <a:pt x="985" y="68"/>
                </a:cubicBezTo>
                <a:cubicBezTo>
                  <a:pt x="985" y="688"/>
                  <a:pt x="985" y="688"/>
                  <a:pt x="985" y="688"/>
                </a:cubicBezTo>
                <a:cubicBezTo>
                  <a:pt x="985" y="721"/>
                  <a:pt x="960" y="755"/>
                  <a:pt x="917" y="755"/>
                </a:cubicBezTo>
                <a:close/>
                <a:moveTo>
                  <a:pt x="68" y="51"/>
                </a:moveTo>
                <a:lnTo>
                  <a:pt x="68" y="51"/>
                </a:lnTo>
                <a:cubicBezTo>
                  <a:pt x="51" y="51"/>
                  <a:pt x="43" y="59"/>
                  <a:pt x="43" y="68"/>
                </a:cubicBezTo>
                <a:cubicBezTo>
                  <a:pt x="43" y="688"/>
                  <a:pt x="43" y="688"/>
                  <a:pt x="43" y="688"/>
                </a:cubicBezTo>
                <a:cubicBezTo>
                  <a:pt x="43" y="696"/>
                  <a:pt x="51" y="705"/>
                  <a:pt x="68" y="705"/>
                </a:cubicBezTo>
                <a:cubicBezTo>
                  <a:pt x="917" y="705"/>
                  <a:pt x="917" y="705"/>
                  <a:pt x="917" y="705"/>
                </a:cubicBezTo>
                <a:cubicBezTo>
                  <a:pt x="934" y="705"/>
                  <a:pt x="943" y="696"/>
                  <a:pt x="943" y="688"/>
                </a:cubicBezTo>
                <a:cubicBezTo>
                  <a:pt x="943" y="68"/>
                  <a:pt x="943" y="68"/>
                  <a:pt x="943" y="68"/>
                </a:cubicBezTo>
                <a:cubicBezTo>
                  <a:pt x="943" y="59"/>
                  <a:pt x="934" y="51"/>
                  <a:pt x="917" y="51"/>
                </a:cubicBezTo>
                <a:lnTo>
                  <a:pt x="68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52">
            <a:extLst>
              <a:ext uri="{FF2B5EF4-FFF2-40B4-BE49-F238E27FC236}">
                <a16:creationId xmlns:a16="http://schemas.microsoft.com/office/drawing/2014/main" id="{8778578E-B62A-3B44-89C9-72D897893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73" y="5275015"/>
            <a:ext cx="1050633" cy="46903"/>
          </a:xfrm>
          <a:custGeom>
            <a:avLst/>
            <a:gdLst>
              <a:gd name="T0" fmla="*/ 968 w 986"/>
              <a:gd name="T1" fmla="*/ 42 h 43"/>
              <a:gd name="T2" fmla="*/ 968 w 986"/>
              <a:gd name="T3" fmla="*/ 42 h 43"/>
              <a:gd name="T4" fmla="*/ 17 w 986"/>
              <a:gd name="T5" fmla="*/ 42 h 43"/>
              <a:gd name="T6" fmla="*/ 0 w 986"/>
              <a:gd name="T7" fmla="*/ 25 h 43"/>
              <a:gd name="T8" fmla="*/ 17 w 986"/>
              <a:gd name="T9" fmla="*/ 0 h 43"/>
              <a:gd name="T10" fmla="*/ 968 w 986"/>
              <a:gd name="T11" fmla="*/ 0 h 43"/>
              <a:gd name="T12" fmla="*/ 985 w 986"/>
              <a:gd name="T13" fmla="*/ 25 h 43"/>
              <a:gd name="T14" fmla="*/ 968 w 98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6" h="43">
                <a:moveTo>
                  <a:pt x="968" y="42"/>
                </a:moveTo>
                <a:lnTo>
                  <a:pt x="968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968" y="0"/>
                  <a:pt x="968" y="0"/>
                  <a:pt x="968" y="0"/>
                </a:cubicBezTo>
                <a:cubicBezTo>
                  <a:pt x="977" y="0"/>
                  <a:pt x="985" y="8"/>
                  <a:pt x="985" y="25"/>
                </a:cubicBezTo>
                <a:cubicBezTo>
                  <a:pt x="985" y="34"/>
                  <a:pt x="977" y="42"/>
                  <a:pt x="96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53">
            <a:extLst>
              <a:ext uri="{FF2B5EF4-FFF2-40B4-BE49-F238E27FC236}">
                <a16:creationId xmlns:a16="http://schemas.microsoft.com/office/drawing/2014/main" id="{D772ECAF-52E1-C74C-8C6E-CB118050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73" y="5401655"/>
            <a:ext cx="1050633" cy="46903"/>
          </a:xfrm>
          <a:custGeom>
            <a:avLst/>
            <a:gdLst>
              <a:gd name="T0" fmla="*/ 968 w 986"/>
              <a:gd name="T1" fmla="*/ 42 h 43"/>
              <a:gd name="T2" fmla="*/ 968 w 986"/>
              <a:gd name="T3" fmla="*/ 42 h 43"/>
              <a:gd name="T4" fmla="*/ 17 w 986"/>
              <a:gd name="T5" fmla="*/ 42 h 43"/>
              <a:gd name="T6" fmla="*/ 0 w 986"/>
              <a:gd name="T7" fmla="*/ 25 h 43"/>
              <a:gd name="T8" fmla="*/ 17 w 986"/>
              <a:gd name="T9" fmla="*/ 0 h 43"/>
              <a:gd name="T10" fmla="*/ 968 w 986"/>
              <a:gd name="T11" fmla="*/ 0 h 43"/>
              <a:gd name="T12" fmla="*/ 985 w 986"/>
              <a:gd name="T13" fmla="*/ 25 h 43"/>
              <a:gd name="T14" fmla="*/ 968 w 98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6" h="43">
                <a:moveTo>
                  <a:pt x="968" y="42"/>
                </a:moveTo>
                <a:lnTo>
                  <a:pt x="968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968" y="0"/>
                  <a:pt x="968" y="0"/>
                  <a:pt x="968" y="0"/>
                </a:cubicBezTo>
                <a:cubicBezTo>
                  <a:pt x="977" y="0"/>
                  <a:pt x="985" y="8"/>
                  <a:pt x="985" y="25"/>
                </a:cubicBezTo>
                <a:cubicBezTo>
                  <a:pt x="985" y="34"/>
                  <a:pt x="977" y="42"/>
                  <a:pt x="96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54">
            <a:extLst>
              <a:ext uri="{FF2B5EF4-FFF2-40B4-BE49-F238E27FC236}">
                <a16:creationId xmlns:a16="http://schemas.microsoft.com/office/drawing/2014/main" id="{9AB544B1-9DAF-6A4F-B71F-9D7F7F46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0" y="5654933"/>
            <a:ext cx="234516" cy="173541"/>
          </a:xfrm>
          <a:custGeom>
            <a:avLst/>
            <a:gdLst>
              <a:gd name="T0" fmla="*/ 204 w 222"/>
              <a:gd name="T1" fmla="*/ 162 h 163"/>
              <a:gd name="T2" fmla="*/ 204 w 222"/>
              <a:gd name="T3" fmla="*/ 162 h 163"/>
              <a:gd name="T4" fmla="*/ 26 w 222"/>
              <a:gd name="T5" fmla="*/ 162 h 163"/>
              <a:gd name="T6" fmla="*/ 0 w 222"/>
              <a:gd name="T7" fmla="*/ 136 h 163"/>
              <a:gd name="T8" fmla="*/ 0 w 222"/>
              <a:gd name="T9" fmla="*/ 26 h 163"/>
              <a:gd name="T10" fmla="*/ 26 w 222"/>
              <a:gd name="T11" fmla="*/ 0 h 163"/>
              <a:gd name="T12" fmla="*/ 204 w 222"/>
              <a:gd name="T13" fmla="*/ 0 h 163"/>
              <a:gd name="T14" fmla="*/ 221 w 222"/>
              <a:gd name="T15" fmla="*/ 26 h 163"/>
              <a:gd name="T16" fmla="*/ 221 w 222"/>
              <a:gd name="T17" fmla="*/ 136 h 163"/>
              <a:gd name="T18" fmla="*/ 204 w 222"/>
              <a:gd name="T19" fmla="*/ 162 h 163"/>
              <a:gd name="T20" fmla="*/ 43 w 222"/>
              <a:gd name="T21" fmla="*/ 119 h 163"/>
              <a:gd name="T22" fmla="*/ 43 w 222"/>
              <a:gd name="T23" fmla="*/ 119 h 163"/>
              <a:gd name="T24" fmla="*/ 179 w 222"/>
              <a:gd name="T25" fmla="*/ 119 h 163"/>
              <a:gd name="T26" fmla="*/ 179 w 222"/>
              <a:gd name="T27" fmla="*/ 43 h 163"/>
              <a:gd name="T28" fmla="*/ 43 w 222"/>
              <a:gd name="T29" fmla="*/ 43 h 163"/>
              <a:gd name="T30" fmla="*/ 43 w 222"/>
              <a:gd name="T31" fmla="*/ 1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163">
                <a:moveTo>
                  <a:pt x="204" y="162"/>
                </a:moveTo>
                <a:lnTo>
                  <a:pt x="204" y="162"/>
                </a:lnTo>
                <a:cubicBezTo>
                  <a:pt x="26" y="162"/>
                  <a:pt x="26" y="162"/>
                  <a:pt x="26" y="162"/>
                </a:cubicBezTo>
                <a:cubicBezTo>
                  <a:pt x="9" y="162"/>
                  <a:pt x="0" y="153"/>
                  <a:pt x="0" y="13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9"/>
                  <a:pt x="221" y="26"/>
                </a:cubicBezTo>
                <a:cubicBezTo>
                  <a:pt x="221" y="136"/>
                  <a:pt x="221" y="136"/>
                  <a:pt x="221" y="136"/>
                </a:cubicBezTo>
                <a:cubicBezTo>
                  <a:pt x="221" y="153"/>
                  <a:pt x="213" y="162"/>
                  <a:pt x="204" y="162"/>
                </a:cubicBezTo>
                <a:close/>
                <a:moveTo>
                  <a:pt x="43" y="119"/>
                </a:moveTo>
                <a:lnTo>
                  <a:pt x="43" y="119"/>
                </a:lnTo>
                <a:cubicBezTo>
                  <a:pt x="179" y="119"/>
                  <a:pt x="179" y="119"/>
                  <a:pt x="179" y="119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55">
            <a:extLst>
              <a:ext uri="{FF2B5EF4-FFF2-40B4-BE49-F238E27FC236}">
                <a16:creationId xmlns:a16="http://schemas.microsoft.com/office/drawing/2014/main" id="{42F03A92-A3F2-8640-926A-CA404703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10" y="5654933"/>
            <a:ext cx="173543" cy="46903"/>
          </a:xfrm>
          <a:custGeom>
            <a:avLst/>
            <a:gdLst>
              <a:gd name="T0" fmla="*/ 144 w 162"/>
              <a:gd name="T1" fmla="*/ 43 h 44"/>
              <a:gd name="T2" fmla="*/ 144 w 162"/>
              <a:gd name="T3" fmla="*/ 43 h 44"/>
              <a:gd name="T4" fmla="*/ 26 w 162"/>
              <a:gd name="T5" fmla="*/ 43 h 44"/>
              <a:gd name="T6" fmla="*/ 0 w 162"/>
              <a:gd name="T7" fmla="*/ 26 h 44"/>
              <a:gd name="T8" fmla="*/ 26 w 162"/>
              <a:gd name="T9" fmla="*/ 0 h 44"/>
              <a:gd name="T10" fmla="*/ 144 w 162"/>
              <a:gd name="T11" fmla="*/ 0 h 44"/>
              <a:gd name="T12" fmla="*/ 161 w 162"/>
              <a:gd name="T13" fmla="*/ 26 h 44"/>
              <a:gd name="T14" fmla="*/ 144 w 16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4">
                <a:moveTo>
                  <a:pt x="144" y="43"/>
                </a:moveTo>
                <a:lnTo>
                  <a:pt x="144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1" y="9"/>
                  <a:pt x="161" y="26"/>
                </a:cubicBezTo>
                <a:cubicBezTo>
                  <a:pt x="161" y="34"/>
                  <a:pt x="153" y="43"/>
                  <a:pt x="14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56">
            <a:extLst>
              <a:ext uri="{FF2B5EF4-FFF2-40B4-BE49-F238E27FC236}">
                <a16:creationId xmlns:a16="http://schemas.microsoft.com/office/drawing/2014/main" id="{59406EC4-621E-5D4A-8196-BC5EF158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10" y="5781570"/>
            <a:ext cx="300181" cy="46903"/>
          </a:xfrm>
          <a:custGeom>
            <a:avLst/>
            <a:gdLst>
              <a:gd name="T0" fmla="*/ 255 w 281"/>
              <a:gd name="T1" fmla="*/ 43 h 44"/>
              <a:gd name="T2" fmla="*/ 255 w 281"/>
              <a:gd name="T3" fmla="*/ 43 h 44"/>
              <a:gd name="T4" fmla="*/ 26 w 281"/>
              <a:gd name="T5" fmla="*/ 43 h 44"/>
              <a:gd name="T6" fmla="*/ 0 w 281"/>
              <a:gd name="T7" fmla="*/ 17 h 44"/>
              <a:gd name="T8" fmla="*/ 26 w 281"/>
              <a:gd name="T9" fmla="*/ 0 h 44"/>
              <a:gd name="T10" fmla="*/ 255 w 281"/>
              <a:gd name="T11" fmla="*/ 0 h 44"/>
              <a:gd name="T12" fmla="*/ 280 w 281"/>
              <a:gd name="T13" fmla="*/ 17 h 44"/>
              <a:gd name="T14" fmla="*/ 255 w 28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4">
                <a:moveTo>
                  <a:pt x="255" y="43"/>
                </a:moveTo>
                <a:lnTo>
                  <a:pt x="255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26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72" y="0"/>
                  <a:pt x="280" y="9"/>
                  <a:pt x="280" y="17"/>
                </a:cubicBezTo>
                <a:cubicBezTo>
                  <a:pt x="280" y="34"/>
                  <a:pt x="272" y="43"/>
                  <a:pt x="25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57">
            <a:extLst>
              <a:ext uri="{FF2B5EF4-FFF2-40B4-BE49-F238E27FC236}">
                <a16:creationId xmlns:a16="http://schemas.microsoft.com/office/drawing/2014/main" id="{7123FDEE-0E86-6347-BA06-3D31D81D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1780" y="3919512"/>
            <a:ext cx="389295" cy="572220"/>
          </a:xfrm>
          <a:custGeom>
            <a:avLst/>
            <a:gdLst>
              <a:gd name="T0" fmla="*/ 271 w 366"/>
              <a:gd name="T1" fmla="*/ 535 h 536"/>
              <a:gd name="T2" fmla="*/ 271 w 366"/>
              <a:gd name="T3" fmla="*/ 535 h 536"/>
              <a:gd name="T4" fmla="*/ 0 w 366"/>
              <a:gd name="T5" fmla="*/ 272 h 536"/>
              <a:gd name="T6" fmla="*/ 271 w 366"/>
              <a:gd name="T7" fmla="*/ 0 h 536"/>
              <a:gd name="T8" fmla="*/ 339 w 366"/>
              <a:gd name="T9" fmla="*/ 8 h 536"/>
              <a:gd name="T10" fmla="*/ 365 w 366"/>
              <a:gd name="T11" fmla="*/ 51 h 536"/>
              <a:gd name="T12" fmla="*/ 322 w 366"/>
              <a:gd name="T13" fmla="*/ 68 h 536"/>
              <a:gd name="T14" fmla="*/ 271 w 366"/>
              <a:gd name="T15" fmla="*/ 68 h 536"/>
              <a:gd name="T16" fmla="*/ 68 w 366"/>
              <a:gd name="T17" fmla="*/ 272 h 536"/>
              <a:gd name="T18" fmla="*/ 271 w 366"/>
              <a:gd name="T19" fmla="*/ 476 h 536"/>
              <a:gd name="T20" fmla="*/ 322 w 366"/>
              <a:gd name="T21" fmla="*/ 467 h 536"/>
              <a:gd name="T22" fmla="*/ 365 w 366"/>
              <a:gd name="T23" fmla="*/ 492 h 536"/>
              <a:gd name="T24" fmla="*/ 339 w 366"/>
              <a:gd name="T25" fmla="*/ 526 h 536"/>
              <a:gd name="T26" fmla="*/ 271 w 366"/>
              <a:gd name="T27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6" h="536">
                <a:moveTo>
                  <a:pt x="271" y="535"/>
                </a:moveTo>
                <a:lnTo>
                  <a:pt x="271" y="535"/>
                </a:lnTo>
                <a:cubicBezTo>
                  <a:pt x="119" y="535"/>
                  <a:pt x="0" y="416"/>
                  <a:pt x="0" y="272"/>
                </a:cubicBezTo>
                <a:cubicBezTo>
                  <a:pt x="0" y="119"/>
                  <a:pt x="119" y="0"/>
                  <a:pt x="271" y="0"/>
                </a:cubicBezTo>
                <a:cubicBezTo>
                  <a:pt x="297" y="0"/>
                  <a:pt x="314" y="0"/>
                  <a:pt x="339" y="8"/>
                </a:cubicBezTo>
                <a:cubicBezTo>
                  <a:pt x="356" y="17"/>
                  <a:pt x="365" y="34"/>
                  <a:pt x="365" y="51"/>
                </a:cubicBezTo>
                <a:cubicBezTo>
                  <a:pt x="356" y="68"/>
                  <a:pt x="339" y="76"/>
                  <a:pt x="322" y="68"/>
                </a:cubicBezTo>
                <a:cubicBezTo>
                  <a:pt x="305" y="68"/>
                  <a:pt x="288" y="68"/>
                  <a:pt x="271" y="68"/>
                </a:cubicBezTo>
                <a:cubicBezTo>
                  <a:pt x="161" y="68"/>
                  <a:pt x="68" y="153"/>
                  <a:pt x="68" y="272"/>
                </a:cubicBezTo>
                <a:cubicBezTo>
                  <a:pt x="68" y="382"/>
                  <a:pt x="161" y="476"/>
                  <a:pt x="271" y="476"/>
                </a:cubicBezTo>
                <a:cubicBezTo>
                  <a:pt x="288" y="476"/>
                  <a:pt x="305" y="467"/>
                  <a:pt x="322" y="467"/>
                </a:cubicBezTo>
                <a:cubicBezTo>
                  <a:pt x="339" y="458"/>
                  <a:pt x="356" y="476"/>
                  <a:pt x="365" y="492"/>
                </a:cubicBezTo>
                <a:cubicBezTo>
                  <a:pt x="365" y="509"/>
                  <a:pt x="356" y="526"/>
                  <a:pt x="339" y="526"/>
                </a:cubicBezTo>
                <a:cubicBezTo>
                  <a:pt x="314" y="535"/>
                  <a:pt x="297" y="535"/>
                  <a:pt x="271" y="5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58">
            <a:extLst>
              <a:ext uri="{FF2B5EF4-FFF2-40B4-BE49-F238E27FC236}">
                <a16:creationId xmlns:a16="http://schemas.microsoft.com/office/drawing/2014/main" id="{0016A397-D878-D14B-B3CD-162582B3F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139" y="4102434"/>
            <a:ext cx="328323" cy="75045"/>
          </a:xfrm>
          <a:custGeom>
            <a:avLst/>
            <a:gdLst>
              <a:gd name="T0" fmla="*/ 272 w 307"/>
              <a:gd name="T1" fmla="*/ 68 h 69"/>
              <a:gd name="T2" fmla="*/ 272 w 307"/>
              <a:gd name="T3" fmla="*/ 68 h 69"/>
              <a:gd name="T4" fmla="*/ 34 w 307"/>
              <a:gd name="T5" fmla="*/ 68 h 69"/>
              <a:gd name="T6" fmla="*/ 0 w 307"/>
              <a:gd name="T7" fmla="*/ 34 h 69"/>
              <a:gd name="T8" fmla="*/ 34 w 307"/>
              <a:gd name="T9" fmla="*/ 0 h 69"/>
              <a:gd name="T10" fmla="*/ 272 w 307"/>
              <a:gd name="T11" fmla="*/ 0 h 69"/>
              <a:gd name="T12" fmla="*/ 306 w 307"/>
              <a:gd name="T13" fmla="*/ 34 h 69"/>
              <a:gd name="T14" fmla="*/ 272 w 307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69">
                <a:moveTo>
                  <a:pt x="272" y="68"/>
                </a:moveTo>
                <a:lnTo>
                  <a:pt x="272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88" y="0"/>
                  <a:pt x="306" y="17"/>
                  <a:pt x="306" y="34"/>
                </a:cubicBezTo>
                <a:cubicBezTo>
                  <a:pt x="306" y="51"/>
                  <a:pt x="288" y="68"/>
                  <a:pt x="272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59">
            <a:extLst>
              <a:ext uri="{FF2B5EF4-FFF2-40B4-BE49-F238E27FC236}">
                <a16:creationId xmlns:a16="http://schemas.microsoft.com/office/drawing/2014/main" id="{BADC12E4-BA4F-D444-8865-FCE06871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139" y="4229074"/>
            <a:ext cx="328323" cy="75045"/>
          </a:xfrm>
          <a:custGeom>
            <a:avLst/>
            <a:gdLst>
              <a:gd name="T0" fmla="*/ 272 w 307"/>
              <a:gd name="T1" fmla="*/ 68 h 69"/>
              <a:gd name="T2" fmla="*/ 272 w 307"/>
              <a:gd name="T3" fmla="*/ 68 h 69"/>
              <a:gd name="T4" fmla="*/ 34 w 307"/>
              <a:gd name="T5" fmla="*/ 68 h 69"/>
              <a:gd name="T6" fmla="*/ 0 w 307"/>
              <a:gd name="T7" fmla="*/ 34 h 69"/>
              <a:gd name="T8" fmla="*/ 34 w 307"/>
              <a:gd name="T9" fmla="*/ 0 h 69"/>
              <a:gd name="T10" fmla="*/ 272 w 307"/>
              <a:gd name="T11" fmla="*/ 0 h 69"/>
              <a:gd name="T12" fmla="*/ 306 w 307"/>
              <a:gd name="T13" fmla="*/ 34 h 69"/>
              <a:gd name="T14" fmla="*/ 272 w 307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69">
                <a:moveTo>
                  <a:pt x="272" y="68"/>
                </a:moveTo>
                <a:lnTo>
                  <a:pt x="272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88" y="0"/>
                  <a:pt x="306" y="17"/>
                  <a:pt x="306" y="34"/>
                </a:cubicBezTo>
                <a:cubicBezTo>
                  <a:pt x="306" y="51"/>
                  <a:pt x="288" y="68"/>
                  <a:pt x="272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60">
            <a:extLst>
              <a:ext uri="{FF2B5EF4-FFF2-40B4-BE49-F238E27FC236}">
                <a16:creationId xmlns:a16="http://schemas.microsoft.com/office/drawing/2014/main" id="{0D9540FC-8188-D142-AAC2-BE9D8BAD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136" y="10800217"/>
            <a:ext cx="281419" cy="281419"/>
          </a:xfrm>
          <a:custGeom>
            <a:avLst/>
            <a:gdLst>
              <a:gd name="T0" fmla="*/ 221 w 264"/>
              <a:gd name="T1" fmla="*/ 263 h 264"/>
              <a:gd name="T2" fmla="*/ 221 w 264"/>
              <a:gd name="T3" fmla="*/ 263 h 264"/>
              <a:gd name="T4" fmla="*/ 204 w 264"/>
              <a:gd name="T5" fmla="*/ 255 h 264"/>
              <a:gd name="T6" fmla="*/ 17 w 264"/>
              <a:gd name="T7" fmla="*/ 60 h 264"/>
              <a:gd name="T8" fmla="*/ 17 w 264"/>
              <a:gd name="T9" fmla="*/ 17 h 264"/>
              <a:gd name="T10" fmla="*/ 60 w 264"/>
              <a:gd name="T11" fmla="*/ 17 h 264"/>
              <a:gd name="T12" fmla="*/ 246 w 264"/>
              <a:gd name="T13" fmla="*/ 204 h 264"/>
              <a:gd name="T14" fmla="*/ 246 w 264"/>
              <a:gd name="T15" fmla="*/ 255 h 264"/>
              <a:gd name="T16" fmla="*/ 221 w 264"/>
              <a:gd name="T17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" h="264">
                <a:moveTo>
                  <a:pt x="221" y="263"/>
                </a:moveTo>
                <a:lnTo>
                  <a:pt x="221" y="263"/>
                </a:lnTo>
                <a:cubicBezTo>
                  <a:pt x="213" y="263"/>
                  <a:pt x="213" y="255"/>
                  <a:pt x="204" y="255"/>
                </a:cubicBezTo>
                <a:cubicBezTo>
                  <a:pt x="17" y="60"/>
                  <a:pt x="17" y="60"/>
                  <a:pt x="17" y="60"/>
                </a:cubicBezTo>
                <a:cubicBezTo>
                  <a:pt x="0" y="51"/>
                  <a:pt x="0" y="26"/>
                  <a:pt x="17" y="17"/>
                </a:cubicBezTo>
                <a:cubicBezTo>
                  <a:pt x="26" y="0"/>
                  <a:pt x="43" y="0"/>
                  <a:pt x="60" y="17"/>
                </a:cubicBezTo>
                <a:cubicBezTo>
                  <a:pt x="246" y="204"/>
                  <a:pt x="246" y="204"/>
                  <a:pt x="246" y="204"/>
                </a:cubicBezTo>
                <a:cubicBezTo>
                  <a:pt x="263" y="221"/>
                  <a:pt x="263" y="238"/>
                  <a:pt x="246" y="255"/>
                </a:cubicBezTo>
                <a:cubicBezTo>
                  <a:pt x="238" y="255"/>
                  <a:pt x="229" y="263"/>
                  <a:pt x="221" y="2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61">
            <a:extLst>
              <a:ext uri="{FF2B5EF4-FFF2-40B4-BE49-F238E27FC236}">
                <a16:creationId xmlns:a16="http://schemas.microsoft.com/office/drawing/2014/main" id="{7EE5F096-62EB-AA40-8602-50B8C2E9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2822" y="10809598"/>
            <a:ext cx="281419" cy="272039"/>
          </a:xfrm>
          <a:custGeom>
            <a:avLst/>
            <a:gdLst>
              <a:gd name="T0" fmla="*/ 34 w 264"/>
              <a:gd name="T1" fmla="*/ 254 h 255"/>
              <a:gd name="T2" fmla="*/ 34 w 264"/>
              <a:gd name="T3" fmla="*/ 254 h 255"/>
              <a:gd name="T4" fmla="*/ 17 w 264"/>
              <a:gd name="T5" fmla="*/ 246 h 255"/>
              <a:gd name="T6" fmla="*/ 17 w 264"/>
              <a:gd name="T7" fmla="*/ 195 h 255"/>
              <a:gd name="T8" fmla="*/ 204 w 264"/>
              <a:gd name="T9" fmla="*/ 8 h 255"/>
              <a:gd name="T10" fmla="*/ 246 w 264"/>
              <a:gd name="T11" fmla="*/ 8 h 255"/>
              <a:gd name="T12" fmla="*/ 246 w 264"/>
              <a:gd name="T13" fmla="*/ 59 h 255"/>
              <a:gd name="T14" fmla="*/ 59 w 264"/>
              <a:gd name="T15" fmla="*/ 246 h 255"/>
              <a:gd name="T16" fmla="*/ 34 w 264"/>
              <a:gd name="T1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" h="255">
                <a:moveTo>
                  <a:pt x="34" y="254"/>
                </a:moveTo>
                <a:lnTo>
                  <a:pt x="34" y="254"/>
                </a:lnTo>
                <a:cubicBezTo>
                  <a:pt x="26" y="254"/>
                  <a:pt x="26" y="246"/>
                  <a:pt x="17" y="246"/>
                </a:cubicBezTo>
                <a:cubicBezTo>
                  <a:pt x="0" y="229"/>
                  <a:pt x="0" y="212"/>
                  <a:pt x="17" y="195"/>
                </a:cubicBezTo>
                <a:cubicBezTo>
                  <a:pt x="204" y="8"/>
                  <a:pt x="204" y="8"/>
                  <a:pt x="204" y="8"/>
                </a:cubicBezTo>
                <a:cubicBezTo>
                  <a:pt x="212" y="0"/>
                  <a:pt x="238" y="0"/>
                  <a:pt x="246" y="8"/>
                </a:cubicBezTo>
                <a:cubicBezTo>
                  <a:pt x="263" y="25"/>
                  <a:pt x="263" y="42"/>
                  <a:pt x="246" y="59"/>
                </a:cubicBezTo>
                <a:cubicBezTo>
                  <a:pt x="59" y="246"/>
                  <a:pt x="59" y="246"/>
                  <a:pt x="59" y="246"/>
                </a:cubicBezTo>
                <a:cubicBezTo>
                  <a:pt x="51" y="246"/>
                  <a:pt x="42" y="254"/>
                  <a:pt x="34" y="2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62">
            <a:extLst>
              <a:ext uri="{FF2B5EF4-FFF2-40B4-BE49-F238E27FC236}">
                <a16:creationId xmlns:a16="http://schemas.microsoft.com/office/drawing/2014/main" id="{8E77D4C0-19C6-264E-B523-6F1B2F81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510" y="11006591"/>
            <a:ext cx="65665" cy="370537"/>
          </a:xfrm>
          <a:custGeom>
            <a:avLst/>
            <a:gdLst>
              <a:gd name="T0" fmla="*/ 26 w 61"/>
              <a:gd name="T1" fmla="*/ 349 h 350"/>
              <a:gd name="T2" fmla="*/ 26 w 61"/>
              <a:gd name="T3" fmla="*/ 349 h 350"/>
              <a:gd name="T4" fmla="*/ 0 w 61"/>
              <a:gd name="T5" fmla="*/ 315 h 350"/>
              <a:gd name="T6" fmla="*/ 0 w 61"/>
              <a:gd name="T7" fmla="*/ 34 h 350"/>
              <a:gd name="T8" fmla="*/ 26 w 61"/>
              <a:gd name="T9" fmla="*/ 0 h 350"/>
              <a:gd name="T10" fmla="*/ 26 w 61"/>
              <a:gd name="T11" fmla="*/ 0 h 350"/>
              <a:gd name="T12" fmla="*/ 60 w 61"/>
              <a:gd name="T13" fmla="*/ 34 h 350"/>
              <a:gd name="T14" fmla="*/ 60 w 61"/>
              <a:gd name="T15" fmla="*/ 315 h 350"/>
              <a:gd name="T16" fmla="*/ 26 w 61"/>
              <a:gd name="T17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50">
                <a:moveTo>
                  <a:pt x="26" y="349"/>
                </a:moveTo>
                <a:lnTo>
                  <a:pt x="26" y="349"/>
                </a:lnTo>
                <a:cubicBezTo>
                  <a:pt x="9" y="349"/>
                  <a:pt x="0" y="332"/>
                  <a:pt x="0" y="31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8"/>
                  <a:pt x="9" y="0"/>
                  <a:pt x="26" y="0"/>
                </a:cubicBezTo>
                <a:lnTo>
                  <a:pt x="26" y="0"/>
                </a:lnTo>
                <a:cubicBezTo>
                  <a:pt x="51" y="0"/>
                  <a:pt x="60" y="18"/>
                  <a:pt x="60" y="34"/>
                </a:cubicBezTo>
                <a:cubicBezTo>
                  <a:pt x="60" y="315"/>
                  <a:pt x="60" y="315"/>
                  <a:pt x="60" y="315"/>
                </a:cubicBezTo>
                <a:cubicBezTo>
                  <a:pt x="60" y="332"/>
                  <a:pt x="51" y="349"/>
                  <a:pt x="26" y="3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63">
            <a:extLst>
              <a:ext uri="{FF2B5EF4-FFF2-40B4-BE49-F238E27FC236}">
                <a16:creationId xmlns:a16="http://schemas.microsoft.com/office/drawing/2014/main" id="{0863FD54-EBEF-CA40-B465-272808CA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015" y="11109778"/>
            <a:ext cx="262658" cy="75045"/>
          </a:xfrm>
          <a:custGeom>
            <a:avLst/>
            <a:gdLst>
              <a:gd name="T0" fmla="*/ 221 w 247"/>
              <a:gd name="T1" fmla="*/ 68 h 69"/>
              <a:gd name="T2" fmla="*/ 221 w 247"/>
              <a:gd name="T3" fmla="*/ 68 h 69"/>
              <a:gd name="T4" fmla="*/ 25 w 247"/>
              <a:gd name="T5" fmla="*/ 68 h 69"/>
              <a:gd name="T6" fmla="*/ 0 w 247"/>
              <a:gd name="T7" fmla="*/ 34 h 69"/>
              <a:gd name="T8" fmla="*/ 25 w 247"/>
              <a:gd name="T9" fmla="*/ 0 h 69"/>
              <a:gd name="T10" fmla="*/ 221 w 247"/>
              <a:gd name="T11" fmla="*/ 0 h 69"/>
              <a:gd name="T12" fmla="*/ 246 w 247"/>
              <a:gd name="T13" fmla="*/ 34 h 69"/>
              <a:gd name="T14" fmla="*/ 221 w 247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69">
                <a:moveTo>
                  <a:pt x="221" y="68"/>
                </a:moveTo>
                <a:lnTo>
                  <a:pt x="221" y="68"/>
                </a:lnTo>
                <a:cubicBezTo>
                  <a:pt x="25" y="68"/>
                  <a:pt x="25" y="68"/>
                  <a:pt x="25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25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8" y="0"/>
                  <a:pt x="246" y="17"/>
                  <a:pt x="246" y="34"/>
                </a:cubicBezTo>
                <a:cubicBezTo>
                  <a:pt x="246" y="51"/>
                  <a:pt x="238" y="68"/>
                  <a:pt x="221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64">
            <a:extLst>
              <a:ext uri="{FF2B5EF4-FFF2-40B4-BE49-F238E27FC236}">
                <a16:creationId xmlns:a16="http://schemas.microsoft.com/office/drawing/2014/main" id="{805811FF-3A4A-224A-9830-9BC80BE9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015" y="11208277"/>
            <a:ext cx="262658" cy="75045"/>
          </a:xfrm>
          <a:custGeom>
            <a:avLst/>
            <a:gdLst>
              <a:gd name="T0" fmla="*/ 221 w 247"/>
              <a:gd name="T1" fmla="*/ 68 h 69"/>
              <a:gd name="T2" fmla="*/ 221 w 247"/>
              <a:gd name="T3" fmla="*/ 68 h 69"/>
              <a:gd name="T4" fmla="*/ 25 w 247"/>
              <a:gd name="T5" fmla="*/ 68 h 69"/>
              <a:gd name="T6" fmla="*/ 0 w 247"/>
              <a:gd name="T7" fmla="*/ 34 h 69"/>
              <a:gd name="T8" fmla="*/ 25 w 247"/>
              <a:gd name="T9" fmla="*/ 0 h 69"/>
              <a:gd name="T10" fmla="*/ 221 w 247"/>
              <a:gd name="T11" fmla="*/ 0 h 69"/>
              <a:gd name="T12" fmla="*/ 246 w 247"/>
              <a:gd name="T13" fmla="*/ 34 h 69"/>
              <a:gd name="T14" fmla="*/ 221 w 247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69">
                <a:moveTo>
                  <a:pt x="221" y="68"/>
                </a:moveTo>
                <a:lnTo>
                  <a:pt x="221" y="68"/>
                </a:lnTo>
                <a:cubicBezTo>
                  <a:pt x="25" y="68"/>
                  <a:pt x="25" y="68"/>
                  <a:pt x="25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25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8" y="0"/>
                  <a:pt x="246" y="17"/>
                  <a:pt x="246" y="34"/>
                </a:cubicBezTo>
                <a:cubicBezTo>
                  <a:pt x="246" y="51"/>
                  <a:pt x="238" y="68"/>
                  <a:pt x="221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65">
            <a:extLst>
              <a:ext uri="{FF2B5EF4-FFF2-40B4-BE49-F238E27FC236}">
                <a16:creationId xmlns:a16="http://schemas.microsoft.com/office/drawing/2014/main" id="{69B6D76C-C1A3-2B47-8DB3-4D480B43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7093" y="5148377"/>
            <a:ext cx="1299218" cy="802044"/>
          </a:xfrm>
          <a:custGeom>
            <a:avLst/>
            <a:gdLst>
              <a:gd name="T0" fmla="*/ 1188 w 1222"/>
              <a:gd name="T1" fmla="*/ 755 h 756"/>
              <a:gd name="T2" fmla="*/ 1188 w 1222"/>
              <a:gd name="T3" fmla="*/ 755 h 756"/>
              <a:gd name="T4" fmla="*/ 34 w 1222"/>
              <a:gd name="T5" fmla="*/ 755 h 756"/>
              <a:gd name="T6" fmla="*/ 0 w 1222"/>
              <a:gd name="T7" fmla="*/ 721 h 756"/>
              <a:gd name="T8" fmla="*/ 0 w 1222"/>
              <a:gd name="T9" fmla="*/ 42 h 756"/>
              <a:gd name="T10" fmla="*/ 34 w 1222"/>
              <a:gd name="T11" fmla="*/ 0 h 756"/>
              <a:gd name="T12" fmla="*/ 1188 w 1222"/>
              <a:gd name="T13" fmla="*/ 0 h 756"/>
              <a:gd name="T14" fmla="*/ 1221 w 1222"/>
              <a:gd name="T15" fmla="*/ 42 h 756"/>
              <a:gd name="T16" fmla="*/ 1221 w 1222"/>
              <a:gd name="T17" fmla="*/ 721 h 756"/>
              <a:gd name="T18" fmla="*/ 1188 w 1222"/>
              <a:gd name="T19" fmla="*/ 755 h 756"/>
              <a:gd name="T20" fmla="*/ 42 w 1222"/>
              <a:gd name="T21" fmla="*/ 705 h 756"/>
              <a:gd name="T22" fmla="*/ 42 w 1222"/>
              <a:gd name="T23" fmla="*/ 705 h 756"/>
              <a:gd name="T24" fmla="*/ 1179 w 1222"/>
              <a:gd name="T25" fmla="*/ 705 h 756"/>
              <a:gd name="T26" fmla="*/ 1179 w 1222"/>
              <a:gd name="T27" fmla="*/ 51 h 756"/>
              <a:gd name="T28" fmla="*/ 42 w 1222"/>
              <a:gd name="T29" fmla="*/ 51 h 756"/>
              <a:gd name="T30" fmla="*/ 42 w 1222"/>
              <a:gd name="T31" fmla="*/ 70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2" h="756">
                <a:moveTo>
                  <a:pt x="1188" y="755"/>
                </a:moveTo>
                <a:lnTo>
                  <a:pt x="1188" y="755"/>
                </a:lnTo>
                <a:cubicBezTo>
                  <a:pt x="34" y="755"/>
                  <a:pt x="34" y="755"/>
                  <a:pt x="34" y="755"/>
                </a:cubicBezTo>
                <a:cubicBezTo>
                  <a:pt x="17" y="755"/>
                  <a:pt x="0" y="739"/>
                  <a:pt x="0" y="72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04" y="0"/>
                  <a:pt x="1221" y="17"/>
                  <a:pt x="1221" y="42"/>
                </a:cubicBezTo>
                <a:cubicBezTo>
                  <a:pt x="1221" y="721"/>
                  <a:pt x="1221" y="721"/>
                  <a:pt x="1221" y="721"/>
                </a:cubicBezTo>
                <a:cubicBezTo>
                  <a:pt x="1221" y="739"/>
                  <a:pt x="1204" y="755"/>
                  <a:pt x="1188" y="755"/>
                </a:cubicBezTo>
                <a:close/>
                <a:moveTo>
                  <a:pt x="42" y="705"/>
                </a:moveTo>
                <a:lnTo>
                  <a:pt x="42" y="705"/>
                </a:lnTo>
                <a:cubicBezTo>
                  <a:pt x="1179" y="705"/>
                  <a:pt x="1179" y="705"/>
                  <a:pt x="1179" y="705"/>
                </a:cubicBezTo>
                <a:cubicBezTo>
                  <a:pt x="1179" y="51"/>
                  <a:pt x="1179" y="51"/>
                  <a:pt x="1179" y="51"/>
                </a:cubicBezTo>
                <a:cubicBezTo>
                  <a:pt x="42" y="51"/>
                  <a:pt x="42" y="51"/>
                  <a:pt x="42" y="51"/>
                </a:cubicBezTo>
                <a:lnTo>
                  <a:pt x="42" y="7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66">
            <a:extLst>
              <a:ext uri="{FF2B5EF4-FFF2-40B4-BE49-F238E27FC236}">
                <a16:creationId xmlns:a16="http://schemas.microsoft.com/office/drawing/2014/main" id="{8706C28B-99D2-004B-8EAE-6BEC9372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731" y="5275015"/>
            <a:ext cx="548769" cy="56284"/>
          </a:xfrm>
          <a:custGeom>
            <a:avLst/>
            <a:gdLst>
              <a:gd name="T0" fmla="*/ 492 w 518"/>
              <a:gd name="T1" fmla="*/ 51 h 52"/>
              <a:gd name="T2" fmla="*/ 492 w 518"/>
              <a:gd name="T3" fmla="*/ 51 h 52"/>
              <a:gd name="T4" fmla="*/ 26 w 518"/>
              <a:gd name="T5" fmla="*/ 51 h 52"/>
              <a:gd name="T6" fmla="*/ 0 w 518"/>
              <a:gd name="T7" fmla="*/ 25 h 52"/>
              <a:gd name="T8" fmla="*/ 26 w 518"/>
              <a:gd name="T9" fmla="*/ 0 h 52"/>
              <a:gd name="T10" fmla="*/ 492 w 518"/>
              <a:gd name="T11" fmla="*/ 0 h 52"/>
              <a:gd name="T12" fmla="*/ 517 w 518"/>
              <a:gd name="T13" fmla="*/ 25 h 52"/>
              <a:gd name="T14" fmla="*/ 492 w 518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">
                <a:moveTo>
                  <a:pt x="492" y="51"/>
                </a:moveTo>
                <a:lnTo>
                  <a:pt x="492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09" y="0"/>
                  <a:pt x="517" y="8"/>
                  <a:pt x="517" y="25"/>
                </a:cubicBezTo>
                <a:cubicBezTo>
                  <a:pt x="517" y="34"/>
                  <a:pt x="509" y="51"/>
                  <a:pt x="492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67">
            <a:extLst>
              <a:ext uri="{FF2B5EF4-FFF2-40B4-BE49-F238E27FC236}">
                <a16:creationId xmlns:a16="http://schemas.microsoft.com/office/drawing/2014/main" id="{AAA22556-EE42-7145-B5D5-EC0E9504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731" y="5401655"/>
            <a:ext cx="426821" cy="46903"/>
          </a:xfrm>
          <a:custGeom>
            <a:avLst/>
            <a:gdLst>
              <a:gd name="T0" fmla="*/ 374 w 400"/>
              <a:gd name="T1" fmla="*/ 42 h 43"/>
              <a:gd name="T2" fmla="*/ 374 w 400"/>
              <a:gd name="T3" fmla="*/ 42 h 43"/>
              <a:gd name="T4" fmla="*/ 26 w 400"/>
              <a:gd name="T5" fmla="*/ 42 h 43"/>
              <a:gd name="T6" fmla="*/ 0 w 400"/>
              <a:gd name="T7" fmla="*/ 25 h 43"/>
              <a:gd name="T8" fmla="*/ 26 w 400"/>
              <a:gd name="T9" fmla="*/ 0 h 43"/>
              <a:gd name="T10" fmla="*/ 374 w 400"/>
              <a:gd name="T11" fmla="*/ 0 h 43"/>
              <a:gd name="T12" fmla="*/ 399 w 400"/>
              <a:gd name="T13" fmla="*/ 25 h 43"/>
              <a:gd name="T14" fmla="*/ 374 w 400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" h="43">
                <a:moveTo>
                  <a:pt x="374" y="42"/>
                </a:moveTo>
                <a:lnTo>
                  <a:pt x="374" y="42"/>
                </a:ln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90" y="0"/>
                  <a:pt x="399" y="8"/>
                  <a:pt x="399" y="25"/>
                </a:cubicBezTo>
                <a:cubicBezTo>
                  <a:pt x="399" y="34"/>
                  <a:pt x="390" y="42"/>
                  <a:pt x="374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68">
            <a:extLst>
              <a:ext uri="{FF2B5EF4-FFF2-40B4-BE49-F238E27FC236}">
                <a16:creationId xmlns:a16="http://schemas.microsoft.com/office/drawing/2014/main" id="{4AF410A7-845C-274B-B8B2-3A2091B5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771" y="5781570"/>
            <a:ext cx="46903" cy="46903"/>
          </a:xfrm>
          <a:custGeom>
            <a:avLst/>
            <a:gdLst>
              <a:gd name="T0" fmla="*/ 25 w 43"/>
              <a:gd name="T1" fmla="*/ 43 h 44"/>
              <a:gd name="T2" fmla="*/ 25 w 43"/>
              <a:gd name="T3" fmla="*/ 43 h 44"/>
              <a:gd name="T4" fmla="*/ 25 w 43"/>
              <a:gd name="T5" fmla="*/ 43 h 44"/>
              <a:gd name="T6" fmla="*/ 0 w 43"/>
              <a:gd name="T7" fmla="*/ 17 h 44"/>
              <a:gd name="T8" fmla="*/ 25 w 43"/>
              <a:gd name="T9" fmla="*/ 0 h 44"/>
              <a:gd name="T10" fmla="*/ 25 w 43"/>
              <a:gd name="T11" fmla="*/ 0 h 44"/>
              <a:gd name="T12" fmla="*/ 42 w 43"/>
              <a:gd name="T13" fmla="*/ 17 h 44"/>
              <a:gd name="T14" fmla="*/ 25 w 4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44">
                <a:moveTo>
                  <a:pt x="25" y="43"/>
                </a:moveTo>
                <a:lnTo>
                  <a:pt x="25" y="43"/>
                </a:lnTo>
                <a:lnTo>
                  <a:pt x="25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25" y="0"/>
                </a:cubicBezTo>
                <a:lnTo>
                  <a:pt x="25" y="0"/>
                </a:lnTo>
                <a:cubicBezTo>
                  <a:pt x="34" y="0"/>
                  <a:pt x="42" y="9"/>
                  <a:pt x="42" y="17"/>
                </a:cubicBezTo>
                <a:cubicBezTo>
                  <a:pt x="42" y="34"/>
                  <a:pt x="34" y="43"/>
                  <a:pt x="2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69">
            <a:extLst>
              <a:ext uri="{FF2B5EF4-FFF2-40B4-BE49-F238E27FC236}">
                <a16:creationId xmlns:a16="http://schemas.microsoft.com/office/drawing/2014/main" id="{952A60CA-F29D-8146-98B9-3AB43A60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279" y="5781570"/>
            <a:ext cx="272039" cy="46903"/>
          </a:xfrm>
          <a:custGeom>
            <a:avLst/>
            <a:gdLst>
              <a:gd name="T0" fmla="*/ 238 w 256"/>
              <a:gd name="T1" fmla="*/ 43 h 44"/>
              <a:gd name="T2" fmla="*/ 238 w 256"/>
              <a:gd name="T3" fmla="*/ 43 h 44"/>
              <a:gd name="T4" fmla="*/ 229 w 256"/>
              <a:gd name="T5" fmla="*/ 43 h 44"/>
              <a:gd name="T6" fmla="*/ 212 w 256"/>
              <a:gd name="T7" fmla="*/ 17 h 44"/>
              <a:gd name="T8" fmla="*/ 229 w 256"/>
              <a:gd name="T9" fmla="*/ 0 h 44"/>
              <a:gd name="T10" fmla="*/ 238 w 256"/>
              <a:gd name="T11" fmla="*/ 0 h 44"/>
              <a:gd name="T12" fmla="*/ 255 w 256"/>
              <a:gd name="T13" fmla="*/ 17 h 44"/>
              <a:gd name="T14" fmla="*/ 238 w 256"/>
              <a:gd name="T15" fmla="*/ 43 h 44"/>
              <a:gd name="T16" fmla="*/ 161 w 256"/>
              <a:gd name="T17" fmla="*/ 43 h 44"/>
              <a:gd name="T18" fmla="*/ 161 w 256"/>
              <a:gd name="T19" fmla="*/ 43 h 44"/>
              <a:gd name="T20" fmla="*/ 161 w 256"/>
              <a:gd name="T21" fmla="*/ 43 h 44"/>
              <a:gd name="T22" fmla="*/ 136 w 256"/>
              <a:gd name="T23" fmla="*/ 17 h 44"/>
              <a:gd name="T24" fmla="*/ 161 w 256"/>
              <a:gd name="T25" fmla="*/ 0 h 44"/>
              <a:gd name="T26" fmla="*/ 161 w 256"/>
              <a:gd name="T27" fmla="*/ 0 h 44"/>
              <a:gd name="T28" fmla="*/ 187 w 256"/>
              <a:gd name="T29" fmla="*/ 17 h 44"/>
              <a:gd name="T30" fmla="*/ 161 w 256"/>
              <a:gd name="T31" fmla="*/ 43 h 44"/>
              <a:gd name="T32" fmla="*/ 93 w 256"/>
              <a:gd name="T33" fmla="*/ 43 h 44"/>
              <a:gd name="T34" fmla="*/ 93 w 256"/>
              <a:gd name="T35" fmla="*/ 43 h 44"/>
              <a:gd name="T36" fmla="*/ 93 w 256"/>
              <a:gd name="T37" fmla="*/ 43 h 44"/>
              <a:gd name="T38" fmla="*/ 68 w 256"/>
              <a:gd name="T39" fmla="*/ 17 h 44"/>
              <a:gd name="T40" fmla="*/ 93 w 256"/>
              <a:gd name="T41" fmla="*/ 0 h 44"/>
              <a:gd name="T42" fmla="*/ 93 w 256"/>
              <a:gd name="T43" fmla="*/ 0 h 44"/>
              <a:gd name="T44" fmla="*/ 119 w 256"/>
              <a:gd name="T45" fmla="*/ 17 h 44"/>
              <a:gd name="T46" fmla="*/ 93 w 256"/>
              <a:gd name="T47" fmla="*/ 43 h 44"/>
              <a:gd name="T48" fmla="*/ 25 w 256"/>
              <a:gd name="T49" fmla="*/ 43 h 44"/>
              <a:gd name="T50" fmla="*/ 25 w 256"/>
              <a:gd name="T51" fmla="*/ 43 h 44"/>
              <a:gd name="T52" fmla="*/ 25 w 256"/>
              <a:gd name="T53" fmla="*/ 43 h 44"/>
              <a:gd name="T54" fmla="*/ 0 w 256"/>
              <a:gd name="T55" fmla="*/ 17 h 44"/>
              <a:gd name="T56" fmla="*/ 25 w 256"/>
              <a:gd name="T57" fmla="*/ 0 h 44"/>
              <a:gd name="T58" fmla="*/ 25 w 256"/>
              <a:gd name="T59" fmla="*/ 0 h 44"/>
              <a:gd name="T60" fmla="*/ 42 w 256"/>
              <a:gd name="T61" fmla="*/ 17 h 44"/>
              <a:gd name="T62" fmla="*/ 25 w 256"/>
              <a:gd name="T63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6" h="44">
                <a:moveTo>
                  <a:pt x="238" y="43"/>
                </a:moveTo>
                <a:lnTo>
                  <a:pt x="238" y="43"/>
                </a:lnTo>
                <a:cubicBezTo>
                  <a:pt x="229" y="43"/>
                  <a:pt x="229" y="43"/>
                  <a:pt x="229" y="43"/>
                </a:cubicBezTo>
                <a:cubicBezTo>
                  <a:pt x="221" y="43"/>
                  <a:pt x="212" y="34"/>
                  <a:pt x="212" y="17"/>
                </a:cubicBezTo>
                <a:cubicBezTo>
                  <a:pt x="212" y="9"/>
                  <a:pt x="221" y="0"/>
                  <a:pt x="229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46" y="0"/>
                  <a:pt x="255" y="9"/>
                  <a:pt x="255" y="17"/>
                </a:cubicBezTo>
                <a:cubicBezTo>
                  <a:pt x="255" y="34"/>
                  <a:pt x="246" y="43"/>
                  <a:pt x="238" y="43"/>
                </a:cubicBezTo>
                <a:close/>
                <a:moveTo>
                  <a:pt x="161" y="43"/>
                </a:moveTo>
                <a:lnTo>
                  <a:pt x="161" y="43"/>
                </a:lnTo>
                <a:lnTo>
                  <a:pt x="161" y="43"/>
                </a:lnTo>
                <a:cubicBezTo>
                  <a:pt x="153" y="43"/>
                  <a:pt x="136" y="34"/>
                  <a:pt x="136" y="17"/>
                </a:cubicBezTo>
                <a:cubicBezTo>
                  <a:pt x="136" y="9"/>
                  <a:pt x="153" y="0"/>
                  <a:pt x="161" y="0"/>
                </a:cubicBezTo>
                <a:lnTo>
                  <a:pt x="161" y="0"/>
                </a:lnTo>
                <a:cubicBezTo>
                  <a:pt x="178" y="0"/>
                  <a:pt x="187" y="9"/>
                  <a:pt x="187" y="17"/>
                </a:cubicBezTo>
                <a:cubicBezTo>
                  <a:pt x="187" y="34"/>
                  <a:pt x="178" y="43"/>
                  <a:pt x="161" y="43"/>
                </a:cubicBezTo>
                <a:close/>
                <a:moveTo>
                  <a:pt x="93" y="43"/>
                </a:moveTo>
                <a:lnTo>
                  <a:pt x="93" y="43"/>
                </a:lnTo>
                <a:lnTo>
                  <a:pt x="93" y="43"/>
                </a:lnTo>
                <a:cubicBezTo>
                  <a:pt x="76" y="43"/>
                  <a:pt x="68" y="34"/>
                  <a:pt x="68" y="17"/>
                </a:cubicBezTo>
                <a:cubicBezTo>
                  <a:pt x="68" y="9"/>
                  <a:pt x="76" y="0"/>
                  <a:pt x="93" y="0"/>
                </a:cubicBezTo>
                <a:lnTo>
                  <a:pt x="93" y="0"/>
                </a:lnTo>
                <a:cubicBezTo>
                  <a:pt x="102" y="0"/>
                  <a:pt x="119" y="9"/>
                  <a:pt x="119" y="17"/>
                </a:cubicBezTo>
                <a:cubicBezTo>
                  <a:pt x="119" y="34"/>
                  <a:pt x="102" y="43"/>
                  <a:pt x="93" y="43"/>
                </a:cubicBezTo>
                <a:close/>
                <a:moveTo>
                  <a:pt x="25" y="43"/>
                </a:moveTo>
                <a:lnTo>
                  <a:pt x="25" y="43"/>
                </a:lnTo>
                <a:lnTo>
                  <a:pt x="25" y="43"/>
                </a:ln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9"/>
                  <a:pt x="42" y="17"/>
                </a:cubicBezTo>
                <a:cubicBezTo>
                  <a:pt x="42" y="34"/>
                  <a:pt x="34" y="43"/>
                  <a:pt x="2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70">
            <a:extLst>
              <a:ext uri="{FF2B5EF4-FFF2-40B4-BE49-F238E27FC236}">
                <a16:creationId xmlns:a16="http://schemas.microsoft.com/office/drawing/2014/main" id="{5E4F0266-14DB-5048-8BA4-2731BF6C8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926" y="5781570"/>
            <a:ext cx="46903" cy="46903"/>
          </a:xfrm>
          <a:custGeom>
            <a:avLst/>
            <a:gdLst>
              <a:gd name="T0" fmla="*/ 17 w 43"/>
              <a:gd name="T1" fmla="*/ 43 h 44"/>
              <a:gd name="T2" fmla="*/ 17 w 43"/>
              <a:gd name="T3" fmla="*/ 43 h 44"/>
              <a:gd name="T4" fmla="*/ 17 w 43"/>
              <a:gd name="T5" fmla="*/ 43 h 44"/>
              <a:gd name="T6" fmla="*/ 0 w 43"/>
              <a:gd name="T7" fmla="*/ 17 h 44"/>
              <a:gd name="T8" fmla="*/ 17 w 43"/>
              <a:gd name="T9" fmla="*/ 0 h 44"/>
              <a:gd name="T10" fmla="*/ 17 w 43"/>
              <a:gd name="T11" fmla="*/ 0 h 44"/>
              <a:gd name="T12" fmla="*/ 42 w 43"/>
              <a:gd name="T13" fmla="*/ 17 h 44"/>
              <a:gd name="T14" fmla="*/ 17 w 4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44">
                <a:moveTo>
                  <a:pt x="17" y="43"/>
                </a:moveTo>
                <a:lnTo>
                  <a:pt x="17" y="43"/>
                </a:lnTo>
                <a:lnTo>
                  <a:pt x="17" y="43"/>
                </a:ln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2" y="9"/>
                  <a:pt x="42" y="17"/>
                </a:cubicBezTo>
                <a:cubicBezTo>
                  <a:pt x="42" y="34"/>
                  <a:pt x="34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71">
            <a:extLst>
              <a:ext uri="{FF2B5EF4-FFF2-40B4-BE49-F238E27FC236}">
                <a16:creationId xmlns:a16="http://schemas.microsoft.com/office/drawing/2014/main" id="{6B9CBBFC-259A-5F4C-9826-C7189076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853" y="5645552"/>
            <a:ext cx="426821" cy="56284"/>
          </a:xfrm>
          <a:custGeom>
            <a:avLst/>
            <a:gdLst>
              <a:gd name="T0" fmla="*/ 382 w 400"/>
              <a:gd name="T1" fmla="*/ 51 h 52"/>
              <a:gd name="T2" fmla="*/ 382 w 400"/>
              <a:gd name="T3" fmla="*/ 51 h 52"/>
              <a:gd name="T4" fmla="*/ 26 w 400"/>
              <a:gd name="T5" fmla="*/ 51 h 52"/>
              <a:gd name="T6" fmla="*/ 0 w 400"/>
              <a:gd name="T7" fmla="*/ 25 h 52"/>
              <a:gd name="T8" fmla="*/ 26 w 400"/>
              <a:gd name="T9" fmla="*/ 0 h 52"/>
              <a:gd name="T10" fmla="*/ 382 w 400"/>
              <a:gd name="T11" fmla="*/ 0 h 52"/>
              <a:gd name="T12" fmla="*/ 399 w 400"/>
              <a:gd name="T13" fmla="*/ 25 h 52"/>
              <a:gd name="T14" fmla="*/ 382 w 400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" h="52">
                <a:moveTo>
                  <a:pt x="382" y="51"/>
                </a:moveTo>
                <a:lnTo>
                  <a:pt x="382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2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91" y="0"/>
                  <a:pt x="399" y="17"/>
                  <a:pt x="399" y="25"/>
                </a:cubicBezTo>
                <a:cubicBezTo>
                  <a:pt x="399" y="42"/>
                  <a:pt x="391" y="51"/>
                  <a:pt x="382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72">
            <a:extLst>
              <a:ext uri="{FF2B5EF4-FFF2-40B4-BE49-F238E27FC236}">
                <a16:creationId xmlns:a16="http://schemas.microsoft.com/office/drawing/2014/main" id="{118C8011-ADB2-3644-A15E-9137B6486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731" y="5645552"/>
            <a:ext cx="234516" cy="182921"/>
          </a:xfrm>
          <a:custGeom>
            <a:avLst/>
            <a:gdLst>
              <a:gd name="T0" fmla="*/ 196 w 222"/>
              <a:gd name="T1" fmla="*/ 170 h 171"/>
              <a:gd name="T2" fmla="*/ 196 w 222"/>
              <a:gd name="T3" fmla="*/ 170 h 171"/>
              <a:gd name="T4" fmla="*/ 26 w 222"/>
              <a:gd name="T5" fmla="*/ 170 h 171"/>
              <a:gd name="T6" fmla="*/ 0 w 222"/>
              <a:gd name="T7" fmla="*/ 144 h 171"/>
              <a:gd name="T8" fmla="*/ 0 w 222"/>
              <a:gd name="T9" fmla="*/ 25 h 171"/>
              <a:gd name="T10" fmla="*/ 26 w 222"/>
              <a:gd name="T11" fmla="*/ 0 h 171"/>
              <a:gd name="T12" fmla="*/ 196 w 222"/>
              <a:gd name="T13" fmla="*/ 0 h 171"/>
              <a:gd name="T14" fmla="*/ 221 w 222"/>
              <a:gd name="T15" fmla="*/ 25 h 171"/>
              <a:gd name="T16" fmla="*/ 221 w 222"/>
              <a:gd name="T17" fmla="*/ 144 h 171"/>
              <a:gd name="T18" fmla="*/ 196 w 222"/>
              <a:gd name="T19" fmla="*/ 170 h 171"/>
              <a:gd name="T20" fmla="*/ 43 w 222"/>
              <a:gd name="T21" fmla="*/ 119 h 171"/>
              <a:gd name="T22" fmla="*/ 43 w 222"/>
              <a:gd name="T23" fmla="*/ 119 h 171"/>
              <a:gd name="T24" fmla="*/ 179 w 222"/>
              <a:gd name="T25" fmla="*/ 119 h 171"/>
              <a:gd name="T26" fmla="*/ 179 w 222"/>
              <a:gd name="T27" fmla="*/ 51 h 171"/>
              <a:gd name="T28" fmla="*/ 43 w 222"/>
              <a:gd name="T29" fmla="*/ 51 h 171"/>
              <a:gd name="T30" fmla="*/ 43 w 222"/>
              <a:gd name="T31" fmla="*/ 1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171">
                <a:moveTo>
                  <a:pt x="196" y="170"/>
                </a:moveTo>
                <a:lnTo>
                  <a:pt x="196" y="170"/>
                </a:lnTo>
                <a:cubicBezTo>
                  <a:pt x="26" y="170"/>
                  <a:pt x="26" y="170"/>
                  <a:pt x="26" y="170"/>
                </a:cubicBezTo>
                <a:cubicBezTo>
                  <a:pt x="9" y="170"/>
                  <a:pt x="0" y="153"/>
                  <a:pt x="0" y="14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3" y="0"/>
                  <a:pt x="221" y="17"/>
                  <a:pt x="221" y="25"/>
                </a:cubicBezTo>
                <a:cubicBezTo>
                  <a:pt x="221" y="144"/>
                  <a:pt x="221" y="144"/>
                  <a:pt x="221" y="144"/>
                </a:cubicBezTo>
                <a:cubicBezTo>
                  <a:pt x="221" y="153"/>
                  <a:pt x="213" y="170"/>
                  <a:pt x="196" y="170"/>
                </a:cubicBezTo>
                <a:close/>
                <a:moveTo>
                  <a:pt x="43" y="119"/>
                </a:moveTo>
                <a:lnTo>
                  <a:pt x="43" y="119"/>
                </a:lnTo>
                <a:cubicBezTo>
                  <a:pt x="179" y="119"/>
                  <a:pt x="179" y="119"/>
                  <a:pt x="179" y="119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43" y="51"/>
                  <a:pt x="43" y="51"/>
                  <a:pt x="43" y="51"/>
                </a:cubicBezTo>
                <a:lnTo>
                  <a:pt x="43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73">
            <a:extLst>
              <a:ext uri="{FF2B5EF4-FFF2-40B4-BE49-F238E27FC236}">
                <a16:creationId xmlns:a16="http://schemas.microsoft.com/office/drawing/2014/main" id="{0D282D32-5114-384C-AA73-C3FEE80A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131" y="5275015"/>
            <a:ext cx="173543" cy="56284"/>
          </a:xfrm>
          <a:custGeom>
            <a:avLst/>
            <a:gdLst>
              <a:gd name="T0" fmla="*/ 144 w 162"/>
              <a:gd name="T1" fmla="*/ 51 h 52"/>
              <a:gd name="T2" fmla="*/ 144 w 162"/>
              <a:gd name="T3" fmla="*/ 51 h 52"/>
              <a:gd name="T4" fmla="*/ 26 w 162"/>
              <a:gd name="T5" fmla="*/ 51 h 52"/>
              <a:gd name="T6" fmla="*/ 0 w 162"/>
              <a:gd name="T7" fmla="*/ 25 h 52"/>
              <a:gd name="T8" fmla="*/ 26 w 162"/>
              <a:gd name="T9" fmla="*/ 0 h 52"/>
              <a:gd name="T10" fmla="*/ 144 w 162"/>
              <a:gd name="T11" fmla="*/ 0 h 52"/>
              <a:gd name="T12" fmla="*/ 161 w 162"/>
              <a:gd name="T13" fmla="*/ 25 h 52"/>
              <a:gd name="T14" fmla="*/ 144 w 16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52">
                <a:moveTo>
                  <a:pt x="144" y="51"/>
                </a:moveTo>
                <a:lnTo>
                  <a:pt x="144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1" y="8"/>
                  <a:pt x="161" y="25"/>
                </a:cubicBezTo>
                <a:cubicBezTo>
                  <a:pt x="161" y="34"/>
                  <a:pt x="153" y="51"/>
                  <a:pt x="144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74">
            <a:extLst>
              <a:ext uri="{FF2B5EF4-FFF2-40B4-BE49-F238E27FC236}">
                <a16:creationId xmlns:a16="http://schemas.microsoft.com/office/drawing/2014/main" id="{A6606EB3-FD8D-B44E-B954-E7C3004A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548" y="3919512"/>
            <a:ext cx="576911" cy="572220"/>
          </a:xfrm>
          <a:custGeom>
            <a:avLst/>
            <a:gdLst>
              <a:gd name="T0" fmla="*/ 34 w 544"/>
              <a:gd name="T1" fmla="*/ 535 h 536"/>
              <a:gd name="T2" fmla="*/ 34 w 544"/>
              <a:gd name="T3" fmla="*/ 535 h 536"/>
              <a:gd name="T4" fmla="*/ 17 w 544"/>
              <a:gd name="T5" fmla="*/ 526 h 536"/>
              <a:gd name="T6" fmla="*/ 17 w 544"/>
              <a:gd name="T7" fmla="*/ 484 h 536"/>
              <a:gd name="T8" fmla="*/ 484 w 544"/>
              <a:gd name="T9" fmla="*/ 8 h 536"/>
              <a:gd name="T10" fmla="*/ 526 w 544"/>
              <a:gd name="T11" fmla="*/ 8 h 536"/>
              <a:gd name="T12" fmla="*/ 526 w 544"/>
              <a:gd name="T13" fmla="*/ 60 h 536"/>
              <a:gd name="T14" fmla="*/ 59 w 544"/>
              <a:gd name="T15" fmla="*/ 526 h 536"/>
              <a:gd name="T16" fmla="*/ 34 w 544"/>
              <a:gd name="T17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4" h="536">
                <a:moveTo>
                  <a:pt x="34" y="535"/>
                </a:moveTo>
                <a:lnTo>
                  <a:pt x="34" y="535"/>
                </a:lnTo>
                <a:cubicBezTo>
                  <a:pt x="25" y="535"/>
                  <a:pt x="17" y="535"/>
                  <a:pt x="17" y="526"/>
                </a:cubicBezTo>
                <a:cubicBezTo>
                  <a:pt x="0" y="518"/>
                  <a:pt x="0" y="492"/>
                  <a:pt x="17" y="484"/>
                </a:cubicBezTo>
                <a:cubicBezTo>
                  <a:pt x="484" y="8"/>
                  <a:pt x="484" y="8"/>
                  <a:pt x="484" y="8"/>
                </a:cubicBezTo>
                <a:cubicBezTo>
                  <a:pt x="492" y="0"/>
                  <a:pt x="518" y="0"/>
                  <a:pt x="526" y="8"/>
                </a:cubicBezTo>
                <a:cubicBezTo>
                  <a:pt x="543" y="26"/>
                  <a:pt x="543" y="42"/>
                  <a:pt x="526" y="60"/>
                </a:cubicBezTo>
                <a:cubicBezTo>
                  <a:pt x="59" y="526"/>
                  <a:pt x="59" y="526"/>
                  <a:pt x="59" y="526"/>
                </a:cubicBezTo>
                <a:cubicBezTo>
                  <a:pt x="51" y="535"/>
                  <a:pt x="42" y="535"/>
                  <a:pt x="34" y="5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75">
            <a:extLst>
              <a:ext uri="{FF2B5EF4-FFF2-40B4-BE49-F238E27FC236}">
                <a16:creationId xmlns:a16="http://schemas.microsoft.com/office/drawing/2014/main" id="{EFB31BBE-8B3B-C445-8524-60B5075BC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167" y="3910132"/>
            <a:ext cx="229827" cy="215755"/>
          </a:xfrm>
          <a:custGeom>
            <a:avLst/>
            <a:gdLst>
              <a:gd name="T0" fmla="*/ 102 w 214"/>
              <a:gd name="T1" fmla="*/ 42 h 204"/>
              <a:gd name="T2" fmla="*/ 102 w 214"/>
              <a:gd name="T3" fmla="*/ 42 h 204"/>
              <a:gd name="T4" fmla="*/ 162 w 214"/>
              <a:gd name="T5" fmla="*/ 101 h 204"/>
              <a:gd name="T6" fmla="*/ 102 w 214"/>
              <a:gd name="T7" fmla="*/ 161 h 204"/>
              <a:gd name="T8" fmla="*/ 51 w 214"/>
              <a:gd name="T9" fmla="*/ 101 h 204"/>
              <a:gd name="T10" fmla="*/ 102 w 214"/>
              <a:gd name="T11" fmla="*/ 42 h 204"/>
              <a:gd name="T12" fmla="*/ 102 w 214"/>
              <a:gd name="T13" fmla="*/ 0 h 204"/>
              <a:gd name="T14" fmla="*/ 102 w 214"/>
              <a:gd name="T15" fmla="*/ 0 h 204"/>
              <a:gd name="T16" fmla="*/ 0 w 214"/>
              <a:gd name="T17" fmla="*/ 101 h 204"/>
              <a:gd name="T18" fmla="*/ 102 w 214"/>
              <a:gd name="T19" fmla="*/ 203 h 204"/>
              <a:gd name="T20" fmla="*/ 213 w 214"/>
              <a:gd name="T21" fmla="*/ 101 h 204"/>
              <a:gd name="T22" fmla="*/ 102 w 214"/>
              <a:gd name="T23" fmla="*/ 0 h 204"/>
              <a:gd name="T24" fmla="*/ 102 w 214"/>
              <a:gd name="T25" fmla="*/ 4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4" h="204">
                <a:moveTo>
                  <a:pt x="102" y="42"/>
                </a:moveTo>
                <a:lnTo>
                  <a:pt x="102" y="42"/>
                </a:lnTo>
                <a:cubicBezTo>
                  <a:pt x="136" y="42"/>
                  <a:pt x="162" y="68"/>
                  <a:pt x="162" y="101"/>
                </a:cubicBezTo>
                <a:cubicBezTo>
                  <a:pt x="162" y="135"/>
                  <a:pt x="136" y="161"/>
                  <a:pt x="102" y="161"/>
                </a:cubicBezTo>
                <a:cubicBezTo>
                  <a:pt x="77" y="161"/>
                  <a:pt x="51" y="135"/>
                  <a:pt x="51" y="101"/>
                </a:cubicBezTo>
                <a:cubicBezTo>
                  <a:pt x="51" y="68"/>
                  <a:pt x="77" y="42"/>
                  <a:pt x="102" y="42"/>
                </a:cubicBezTo>
                <a:lnTo>
                  <a:pt x="102" y="0"/>
                </a:lnTo>
                <a:lnTo>
                  <a:pt x="102" y="0"/>
                </a:lnTo>
                <a:cubicBezTo>
                  <a:pt x="51" y="0"/>
                  <a:pt x="0" y="42"/>
                  <a:pt x="0" y="101"/>
                </a:cubicBezTo>
                <a:cubicBezTo>
                  <a:pt x="0" y="161"/>
                  <a:pt x="51" y="203"/>
                  <a:pt x="102" y="203"/>
                </a:cubicBezTo>
                <a:cubicBezTo>
                  <a:pt x="162" y="203"/>
                  <a:pt x="213" y="161"/>
                  <a:pt x="213" y="101"/>
                </a:cubicBezTo>
                <a:cubicBezTo>
                  <a:pt x="213" y="42"/>
                  <a:pt x="162" y="0"/>
                  <a:pt x="102" y="0"/>
                </a:cubicBezTo>
                <a:lnTo>
                  <a:pt x="102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76">
            <a:extLst>
              <a:ext uri="{FF2B5EF4-FFF2-40B4-BE49-F238E27FC236}">
                <a16:creationId xmlns:a16="http://schemas.microsoft.com/office/drawing/2014/main" id="{E153580D-A718-5548-88FB-0E74F040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85" y="4280666"/>
            <a:ext cx="215755" cy="225136"/>
          </a:xfrm>
          <a:custGeom>
            <a:avLst/>
            <a:gdLst>
              <a:gd name="T0" fmla="*/ 102 w 205"/>
              <a:gd name="T1" fmla="*/ 50 h 213"/>
              <a:gd name="T2" fmla="*/ 102 w 205"/>
              <a:gd name="T3" fmla="*/ 50 h 213"/>
              <a:gd name="T4" fmla="*/ 161 w 205"/>
              <a:gd name="T5" fmla="*/ 102 h 213"/>
              <a:gd name="T6" fmla="*/ 102 w 205"/>
              <a:gd name="T7" fmla="*/ 161 h 213"/>
              <a:gd name="T8" fmla="*/ 42 w 205"/>
              <a:gd name="T9" fmla="*/ 102 h 213"/>
              <a:gd name="T10" fmla="*/ 102 w 205"/>
              <a:gd name="T11" fmla="*/ 50 h 213"/>
              <a:gd name="T12" fmla="*/ 102 w 205"/>
              <a:gd name="T13" fmla="*/ 0 h 213"/>
              <a:gd name="T14" fmla="*/ 102 w 205"/>
              <a:gd name="T15" fmla="*/ 0 h 213"/>
              <a:gd name="T16" fmla="*/ 0 w 205"/>
              <a:gd name="T17" fmla="*/ 102 h 213"/>
              <a:gd name="T18" fmla="*/ 102 w 205"/>
              <a:gd name="T19" fmla="*/ 212 h 213"/>
              <a:gd name="T20" fmla="*/ 204 w 205"/>
              <a:gd name="T21" fmla="*/ 102 h 213"/>
              <a:gd name="T22" fmla="*/ 102 w 205"/>
              <a:gd name="T23" fmla="*/ 0 h 213"/>
              <a:gd name="T24" fmla="*/ 102 w 205"/>
              <a:gd name="T25" fmla="*/ 5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" h="213">
                <a:moveTo>
                  <a:pt x="102" y="50"/>
                </a:moveTo>
                <a:lnTo>
                  <a:pt x="102" y="50"/>
                </a:lnTo>
                <a:cubicBezTo>
                  <a:pt x="136" y="50"/>
                  <a:pt x="161" y="76"/>
                  <a:pt x="161" y="102"/>
                </a:cubicBezTo>
                <a:cubicBezTo>
                  <a:pt x="161" y="136"/>
                  <a:pt x="136" y="161"/>
                  <a:pt x="102" y="161"/>
                </a:cubicBezTo>
                <a:cubicBezTo>
                  <a:pt x="68" y="161"/>
                  <a:pt x="42" y="136"/>
                  <a:pt x="42" y="102"/>
                </a:cubicBezTo>
                <a:cubicBezTo>
                  <a:pt x="42" y="76"/>
                  <a:pt x="68" y="50"/>
                  <a:pt x="102" y="50"/>
                </a:cubicBezTo>
                <a:lnTo>
                  <a:pt x="102" y="0"/>
                </a:lnTo>
                <a:lnTo>
                  <a:pt x="102" y="0"/>
                </a:lnTo>
                <a:cubicBezTo>
                  <a:pt x="42" y="0"/>
                  <a:pt x="0" y="50"/>
                  <a:pt x="0" y="102"/>
                </a:cubicBezTo>
                <a:cubicBezTo>
                  <a:pt x="0" y="161"/>
                  <a:pt x="42" y="212"/>
                  <a:pt x="102" y="212"/>
                </a:cubicBezTo>
                <a:cubicBezTo>
                  <a:pt x="161" y="212"/>
                  <a:pt x="204" y="161"/>
                  <a:pt x="204" y="102"/>
                </a:cubicBezTo>
                <a:cubicBezTo>
                  <a:pt x="204" y="50"/>
                  <a:pt x="161" y="0"/>
                  <a:pt x="102" y="0"/>
                </a:cubicBezTo>
                <a:lnTo>
                  <a:pt x="102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77">
            <a:extLst>
              <a:ext uri="{FF2B5EF4-FFF2-40B4-BE49-F238E27FC236}">
                <a16:creationId xmlns:a16="http://schemas.microsoft.com/office/drawing/2014/main" id="{6EA765C2-AC2F-3249-BEA6-547E4946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3101" y="5654933"/>
            <a:ext cx="923995" cy="741071"/>
          </a:xfrm>
          <a:custGeom>
            <a:avLst/>
            <a:gdLst>
              <a:gd name="T0" fmla="*/ 671 w 867"/>
              <a:gd name="T1" fmla="*/ 696 h 697"/>
              <a:gd name="T2" fmla="*/ 595 w 867"/>
              <a:gd name="T3" fmla="*/ 646 h 697"/>
              <a:gd name="T4" fmla="*/ 586 w 867"/>
              <a:gd name="T5" fmla="*/ 561 h 697"/>
              <a:gd name="T6" fmla="*/ 459 w 867"/>
              <a:gd name="T7" fmla="*/ 569 h 697"/>
              <a:gd name="T8" fmla="*/ 357 w 867"/>
              <a:gd name="T9" fmla="*/ 629 h 697"/>
              <a:gd name="T10" fmla="*/ 221 w 867"/>
              <a:gd name="T11" fmla="*/ 646 h 697"/>
              <a:gd name="T12" fmla="*/ 153 w 867"/>
              <a:gd name="T13" fmla="*/ 476 h 697"/>
              <a:gd name="T14" fmla="*/ 43 w 867"/>
              <a:gd name="T15" fmla="*/ 408 h 697"/>
              <a:gd name="T16" fmla="*/ 0 w 867"/>
              <a:gd name="T17" fmla="*/ 357 h 697"/>
              <a:gd name="T18" fmla="*/ 43 w 867"/>
              <a:gd name="T19" fmla="*/ 230 h 697"/>
              <a:gd name="T20" fmla="*/ 153 w 867"/>
              <a:gd name="T21" fmla="*/ 119 h 697"/>
              <a:gd name="T22" fmla="*/ 102 w 867"/>
              <a:gd name="T23" fmla="*/ 17 h 697"/>
              <a:gd name="T24" fmla="*/ 272 w 867"/>
              <a:gd name="T25" fmla="*/ 34 h 697"/>
              <a:gd name="T26" fmla="*/ 459 w 867"/>
              <a:gd name="T27" fmla="*/ 43 h 697"/>
              <a:gd name="T28" fmla="*/ 866 w 867"/>
              <a:gd name="T29" fmla="*/ 314 h 697"/>
              <a:gd name="T30" fmla="*/ 798 w 867"/>
              <a:gd name="T31" fmla="*/ 467 h 697"/>
              <a:gd name="T32" fmla="*/ 739 w 867"/>
              <a:gd name="T33" fmla="*/ 595 h 697"/>
              <a:gd name="T34" fmla="*/ 671 w 867"/>
              <a:gd name="T35" fmla="*/ 696 h 697"/>
              <a:gd name="T36" fmla="*/ 645 w 867"/>
              <a:gd name="T37" fmla="*/ 637 h 697"/>
              <a:gd name="T38" fmla="*/ 696 w 867"/>
              <a:gd name="T39" fmla="*/ 629 h 697"/>
              <a:gd name="T40" fmla="*/ 713 w 867"/>
              <a:gd name="T41" fmla="*/ 544 h 697"/>
              <a:gd name="T42" fmla="*/ 781 w 867"/>
              <a:gd name="T43" fmla="*/ 416 h 697"/>
              <a:gd name="T44" fmla="*/ 713 w 867"/>
              <a:gd name="T45" fmla="*/ 153 h 697"/>
              <a:gd name="T46" fmla="*/ 416 w 867"/>
              <a:gd name="T47" fmla="*/ 85 h 697"/>
              <a:gd name="T48" fmla="*/ 255 w 867"/>
              <a:gd name="T49" fmla="*/ 77 h 697"/>
              <a:gd name="T50" fmla="*/ 204 w 867"/>
              <a:gd name="T51" fmla="*/ 111 h 697"/>
              <a:gd name="T52" fmla="*/ 195 w 867"/>
              <a:gd name="T53" fmla="*/ 145 h 697"/>
              <a:gd name="T54" fmla="*/ 51 w 867"/>
              <a:gd name="T55" fmla="*/ 280 h 697"/>
              <a:gd name="T56" fmla="*/ 51 w 867"/>
              <a:gd name="T57" fmla="*/ 365 h 697"/>
              <a:gd name="T58" fmla="*/ 59 w 867"/>
              <a:gd name="T59" fmla="*/ 365 h 697"/>
              <a:gd name="T60" fmla="*/ 170 w 867"/>
              <a:gd name="T61" fmla="*/ 433 h 697"/>
              <a:gd name="T62" fmla="*/ 263 w 867"/>
              <a:gd name="T63" fmla="*/ 637 h 697"/>
              <a:gd name="T64" fmla="*/ 306 w 867"/>
              <a:gd name="T65" fmla="*/ 629 h 697"/>
              <a:gd name="T66" fmla="*/ 314 w 867"/>
              <a:gd name="T67" fmla="*/ 510 h 697"/>
              <a:gd name="T68" fmla="*/ 459 w 867"/>
              <a:gd name="T69" fmla="*/ 527 h 697"/>
              <a:gd name="T70" fmla="*/ 603 w 867"/>
              <a:gd name="T71" fmla="*/ 518 h 697"/>
              <a:gd name="T72" fmla="*/ 637 w 867"/>
              <a:gd name="T73" fmla="*/ 57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7" h="697">
                <a:moveTo>
                  <a:pt x="671" y="696"/>
                </a:moveTo>
                <a:lnTo>
                  <a:pt x="671" y="696"/>
                </a:lnTo>
                <a:cubicBezTo>
                  <a:pt x="637" y="696"/>
                  <a:pt x="611" y="680"/>
                  <a:pt x="603" y="646"/>
                </a:cubicBezTo>
                <a:cubicBezTo>
                  <a:pt x="595" y="646"/>
                  <a:pt x="595" y="646"/>
                  <a:pt x="595" y="646"/>
                </a:cubicBezTo>
                <a:cubicBezTo>
                  <a:pt x="595" y="578"/>
                  <a:pt x="595" y="578"/>
                  <a:pt x="595" y="578"/>
                </a:cubicBezTo>
                <a:cubicBezTo>
                  <a:pt x="595" y="578"/>
                  <a:pt x="586" y="569"/>
                  <a:pt x="586" y="561"/>
                </a:cubicBezTo>
                <a:cubicBezTo>
                  <a:pt x="577" y="561"/>
                  <a:pt x="577" y="561"/>
                  <a:pt x="577" y="561"/>
                </a:cubicBezTo>
                <a:cubicBezTo>
                  <a:pt x="543" y="569"/>
                  <a:pt x="501" y="569"/>
                  <a:pt x="459" y="569"/>
                </a:cubicBezTo>
                <a:cubicBezTo>
                  <a:pt x="425" y="569"/>
                  <a:pt x="391" y="569"/>
                  <a:pt x="357" y="561"/>
                </a:cubicBezTo>
                <a:cubicBezTo>
                  <a:pt x="357" y="629"/>
                  <a:pt x="357" y="629"/>
                  <a:pt x="357" y="629"/>
                </a:cubicBezTo>
                <a:cubicBezTo>
                  <a:pt x="357" y="671"/>
                  <a:pt x="323" y="696"/>
                  <a:pt x="289" y="696"/>
                </a:cubicBezTo>
                <a:cubicBezTo>
                  <a:pt x="255" y="696"/>
                  <a:pt x="229" y="680"/>
                  <a:pt x="221" y="646"/>
                </a:cubicBezTo>
                <a:cubicBezTo>
                  <a:pt x="179" y="484"/>
                  <a:pt x="179" y="484"/>
                  <a:pt x="179" y="484"/>
                </a:cubicBezTo>
                <a:cubicBezTo>
                  <a:pt x="179" y="484"/>
                  <a:pt x="161" y="476"/>
                  <a:pt x="153" y="476"/>
                </a:cubicBezTo>
                <a:cubicBezTo>
                  <a:pt x="136" y="467"/>
                  <a:pt x="110" y="459"/>
                  <a:pt x="102" y="442"/>
                </a:cubicBezTo>
                <a:cubicBezTo>
                  <a:pt x="85" y="425"/>
                  <a:pt x="59" y="416"/>
                  <a:pt x="43" y="408"/>
                </a:cubicBezTo>
                <a:lnTo>
                  <a:pt x="34" y="408"/>
                </a:lnTo>
                <a:cubicBezTo>
                  <a:pt x="17" y="399"/>
                  <a:pt x="0" y="382"/>
                  <a:pt x="0" y="357"/>
                </a:cubicBezTo>
                <a:cubicBezTo>
                  <a:pt x="0" y="280"/>
                  <a:pt x="0" y="280"/>
                  <a:pt x="0" y="280"/>
                </a:cubicBezTo>
                <a:cubicBezTo>
                  <a:pt x="9" y="255"/>
                  <a:pt x="26" y="238"/>
                  <a:pt x="43" y="230"/>
                </a:cubicBezTo>
                <a:cubicBezTo>
                  <a:pt x="59" y="230"/>
                  <a:pt x="68" y="221"/>
                  <a:pt x="85" y="195"/>
                </a:cubicBezTo>
                <a:cubicBezTo>
                  <a:pt x="102" y="170"/>
                  <a:pt x="119" y="145"/>
                  <a:pt x="153" y="119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93" y="51"/>
                  <a:pt x="93" y="34"/>
                  <a:pt x="102" y="17"/>
                </a:cubicBezTo>
                <a:cubicBezTo>
                  <a:pt x="110" y="0"/>
                  <a:pt x="127" y="0"/>
                  <a:pt x="145" y="0"/>
                </a:cubicBezTo>
                <a:cubicBezTo>
                  <a:pt x="187" y="9"/>
                  <a:pt x="255" y="26"/>
                  <a:pt x="272" y="34"/>
                </a:cubicBezTo>
                <a:cubicBezTo>
                  <a:pt x="289" y="43"/>
                  <a:pt x="365" y="43"/>
                  <a:pt x="408" y="43"/>
                </a:cubicBezTo>
                <a:cubicBezTo>
                  <a:pt x="425" y="43"/>
                  <a:pt x="442" y="43"/>
                  <a:pt x="459" y="43"/>
                </a:cubicBezTo>
                <a:cubicBezTo>
                  <a:pt x="569" y="43"/>
                  <a:pt x="671" y="68"/>
                  <a:pt x="739" y="119"/>
                </a:cubicBezTo>
                <a:cubicBezTo>
                  <a:pt x="824" y="170"/>
                  <a:pt x="866" y="238"/>
                  <a:pt x="866" y="314"/>
                </a:cubicBezTo>
                <a:cubicBezTo>
                  <a:pt x="866" y="365"/>
                  <a:pt x="849" y="408"/>
                  <a:pt x="824" y="442"/>
                </a:cubicBezTo>
                <a:cubicBezTo>
                  <a:pt x="815" y="450"/>
                  <a:pt x="807" y="459"/>
                  <a:pt x="798" y="467"/>
                </a:cubicBezTo>
                <a:cubicBezTo>
                  <a:pt x="781" y="493"/>
                  <a:pt x="764" y="518"/>
                  <a:pt x="756" y="552"/>
                </a:cubicBezTo>
                <a:cubicBezTo>
                  <a:pt x="747" y="569"/>
                  <a:pt x="747" y="586"/>
                  <a:pt x="739" y="595"/>
                </a:cubicBezTo>
                <a:cubicBezTo>
                  <a:pt x="739" y="603"/>
                  <a:pt x="739" y="612"/>
                  <a:pt x="739" y="629"/>
                </a:cubicBezTo>
                <a:cubicBezTo>
                  <a:pt x="739" y="671"/>
                  <a:pt x="705" y="696"/>
                  <a:pt x="671" y="696"/>
                </a:cubicBezTo>
                <a:close/>
                <a:moveTo>
                  <a:pt x="645" y="637"/>
                </a:moveTo>
                <a:lnTo>
                  <a:pt x="645" y="637"/>
                </a:lnTo>
                <a:cubicBezTo>
                  <a:pt x="645" y="646"/>
                  <a:pt x="654" y="654"/>
                  <a:pt x="671" y="654"/>
                </a:cubicBezTo>
                <a:cubicBezTo>
                  <a:pt x="679" y="654"/>
                  <a:pt x="696" y="637"/>
                  <a:pt x="696" y="629"/>
                </a:cubicBezTo>
                <a:cubicBezTo>
                  <a:pt x="696" y="612"/>
                  <a:pt x="696" y="595"/>
                  <a:pt x="696" y="586"/>
                </a:cubicBezTo>
                <a:cubicBezTo>
                  <a:pt x="705" y="569"/>
                  <a:pt x="705" y="552"/>
                  <a:pt x="713" y="544"/>
                </a:cubicBezTo>
                <a:cubicBezTo>
                  <a:pt x="722" y="493"/>
                  <a:pt x="739" y="467"/>
                  <a:pt x="764" y="442"/>
                </a:cubicBezTo>
                <a:cubicBezTo>
                  <a:pt x="773" y="433"/>
                  <a:pt x="781" y="425"/>
                  <a:pt x="781" y="416"/>
                </a:cubicBezTo>
                <a:cubicBezTo>
                  <a:pt x="807" y="382"/>
                  <a:pt x="815" y="348"/>
                  <a:pt x="815" y="314"/>
                </a:cubicBezTo>
                <a:cubicBezTo>
                  <a:pt x="815" y="255"/>
                  <a:pt x="781" y="195"/>
                  <a:pt x="713" y="153"/>
                </a:cubicBezTo>
                <a:cubicBezTo>
                  <a:pt x="645" y="111"/>
                  <a:pt x="561" y="85"/>
                  <a:pt x="459" y="85"/>
                </a:cubicBezTo>
                <a:cubicBezTo>
                  <a:pt x="442" y="85"/>
                  <a:pt x="433" y="85"/>
                  <a:pt x="416" y="85"/>
                </a:cubicBezTo>
                <a:lnTo>
                  <a:pt x="416" y="85"/>
                </a:lnTo>
                <a:cubicBezTo>
                  <a:pt x="399" y="85"/>
                  <a:pt x="289" y="94"/>
                  <a:pt x="255" y="77"/>
                </a:cubicBezTo>
                <a:cubicBezTo>
                  <a:pt x="238" y="68"/>
                  <a:pt x="187" y="60"/>
                  <a:pt x="153" y="51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4" y="111"/>
                  <a:pt x="212" y="119"/>
                  <a:pt x="212" y="128"/>
                </a:cubicBezTo>
                <a:cubicBezTo>
                  <a:pt x="204" y="136"/>
                  <a:pt x="204" y="136"/>
                  <a:pt x="195" y="145"/>
                </a:cubicBezTo>
                <a:cubicBezTo>
                  <a:pt x="161" y="170"/>
                  <a:pt x="145" y="195"/>
                  <a:pt x="127" y="221"/>
                </a:cubicBezTo>
                <a:cubicBezTo>
                  <a:pt x="110" y="246"/>
                  <a:pt x="85" y="272"/>
                  <a:pt x="51" y="280"/>
                </a:cubicBezTo>
                <a:lnTo>
                  <a:pt x="51" y="280"/>
                </a:lnTo>
                <a:cubicBezTo>
                  <a:pt x="51" y="365"/>
                  <a:pt x="51" y="365"/>
                  <a:pt x="51" y="365"/>
                </a:cubicBezTo>
                <a:lnTo>
                  <a:pt x="51" y="365"/>
                </a:lnTo>
                <a:lnTo>
                  <a:pt x="59" y="365"/>
                </a:lnTo>
                <a:cubicBezTo>
                  <a:pt x="85" y="374"/>
                  <a:pt x="110" y="391"/>
                  <a:pt x="136" y="416"/>
                </a:cubicBezTo>
                <a:cubicBezTo>
                  <a:pt x="136" y="416"/>
                  <a:pt x="153" y="425"/>
                  <a:pt x="170" y="433"/>
                </a:cubicBezTo>
                <a:cubicBezTo>
                  <a:pt x="187" y="433"/>
                  <a:pt x="221" y="450"/>
                  <a:pt x="229" y="476"/>
                </a:cubicBezTo>
                <a:cubicBezTo>
                  <a:pt x="263" y="637"/>
                  <a:pt x="263" y="637"/>
                  <a:pt x="263" y="637"/>
                </a:cubicBezTo>
                <a:cubicBezTo>
                  <a:pt x="263" y="646"/>
                  <a:pt x="272" y="654"/>
                  <a:pt x="289" y="654"/>
                </a:cubicBezTo>
                <a:cubicBezTo>
                  <a:pt x="297" y="654"/>
                  <a:pt x="306" y="646"/>
                  <a:pt x="306" y="629"/>
                </a:cubicBezTo>
                <a:cubicBezTo>
                  <a:pt x="306" y="535"/>
                  <a:pt x="306" y="535"/>
                  <a:pt x="306" y="535"/>
                </a:cubicBezTo>
                <a:cubicBezTo>
                  <a:pt x="306" y="527"/>
                  <a:pt x="314" y="518"/>
                  <a:pt x="314" y="510"/>
                </a:cubicBezTo>
                <a:cubicBezTo>
                  <a:pt x="323" y="510"/>
                  <a:pt x="331" y="510"/>
                  <a:pt x="331" y="510"/>
                </a:cubicBezTo>
                <a:cubicBezTo>
                  <a:pt x="374" y="518"/>
                  <a:pt x="416" y="527"/>
                  <a:pt x="459" y="527"/>
                </a:cubicBezTo>
                <a:cubicBezTo>
                  <a:pt x="501" y="527"/>
                  <a:pt x="543" y="518"/>
                  <a:pt x="586" y="510"/>
                </a:cubicBezTo>
                <a:cubicBezTo>
                  <a:pt x="595" y="510"/>
                  <a:pt x="603" y="510"/>
                  <a:pt x="603" y="518"/>
                </a:cubicBezTo>
                <a:cubicBezTo>
                  <a:pt x="620" y="535"/>
                  <a:pt x="620" y="535"/>
                  <a:pt x="620" y="535"/>
                </a:cubicBezTo>
                <a:cubicBezTo>
                  <a:pt x="628" y="544"/>
                  <a:pt x="637" y="561"/>
                  <a:pt x="637" y="578"/>
                </a:cubicBezTo>
                <a:lnTo>
                  <a:pt x="645" y="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78">
            <a:extLst>
              <a:ext uri="{FF2B5EF4-FFF2-40B4-BE49-F238E27FC236}">
                <a16:creationId xmlns:a16="http://schemas.microsoft.com/office/drawing/2014/main" id="{FB4F68B3-FB95-D743-83F1-B3CDCBA6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2051" y="5781570"/>
            <a:ext cx="211063" cy="136021"/>
          </a:xfrm>
          <a:custGeom>
            <a:avLst/>
            <a:gdLst>
              <a:gd name="T0" fmla="*/ 17 w 197"/>
              <a:gd name="T1" fmla="*/ 127 h 128"/>
              <a:gd name="T2" fmla="*/ 17 w 197"/>
              <a:gd name="T3" fmla="*/ 127 h 128"/>
              <a:gd name="T4" fmla="*/ 0 w 197"/>
              <a:gd name="T5" fmla="*/ 119 h 128"/>
              <a:gd name="T6" fmla="*/ 9 w 197"/>
              <a:gd name="T7" fmla="*/ 102 h 128"/>
              <a:gd name="T8" fmla="*/ 9 w 197"/>
              <a:gd name="T9" fmla="*/ 102 h 128"/>
              <a:gd name="T10" fmla="*/ 68 w 197"/>
              <a:gd name="T11" fmla="*/ 76 h 128"/>
              <a:gd name="T12" fmla="*/ 51 w 197"/>
              <a:gd name="T13" fmla="*/ 68 h 128"/>
              <a:gd name="T14" fmla="*/ 51 w 197"/>
              <a:gd name="T15" fmla="*/ 26 h 128"/>
              <a:gd name="T16" fmla="*/ 94 w 197"/>
              <a:gd name="T17" fmla="*/ 0 h 128"/>
              <a:gd name="T18" fmla="*/ 128 w 197"/>
              <a:gd name="T19" fmla="*/ 26 h 128"/>
              <a:gd name="T20" fmla="*/ 128 w 197"/>
              <a:gd name="T21" fmla="*/ 60 h 128"/>
              <a:gd name="T22" fmla="*/ 179 w 197"/>
              <a:gd name="T23" fmla="*/ 51 h 128"/>
              <a:gd name="T24" fmla="*/ 196 w 197"/>
              <a:gd name="T25" fmla="*/ 68 h 128"/>
              <a:gd name="T26" fmla="*/ 179 w 197"/>
              <a:gd name="T27" fmla="*/ 85 h 128"/>
              <a:gd name="T28" fmla="*/ 128 w 197"/>
              <a:gd name="T29" fmla="*/ 85 h 128"/>
              <a:gd name="T30" fmla="*/ 102 w 197"/>
              <a:gd name="T31" fmla="*/ 85 h 128"/>
              <a:gd name="T32" fmla="*/ 60 w 197"/>
              <a:gd name="T33" fmla="*/ 111 h 128"/>
              <a:gd name="T34" fmla="*/ 17 w 197"/>
              <a:gd name="T35" fmla="*/ 127 h 128"/>
              <a:gd name="T36" fmla="*/ 85 w 197"/>
              <a:gd name="T37" fmla="*/ 26 h 128"/>
              <a:gd name="T38" fmla="*/ 85 w 197"/>
              <a:gd name="T39" fmla="*/ 26 h 128"/>
              <a:gd name="T40" fmla="*/ 85 w 197"/>
              <a:gd name="T41" fmla="*/ 26 h 128"/>
              <a:gd name="T42" fmla="*/ 77 w 197"/>
              <a:gd name="T43" fmla="*/ 34 h 128"/>
              <a:gd name="T44" fmla="*/ 77 w 197"/>
              <a:gd name="T45" fmla="*/ 51 h 128"/>
              <a:gd name="T46" fmla="*/ 94 w 197"/>
              <a:gd name="T47" fmla="*/ 60 h 128"/>
              <a:gd name="T48" fmla="*/ 102 w 197"/>
              <a:gd name="T49" fmla="*/ 51 h 128"/>
              <a:gd name="T50" fmla="*/ 102 w 197"/>
              <a:gd name="T51" fmla="*/ 34 h 128"/>
              <a:gd name="T52" fmla="*/ 85 w 197"/>
              <a:gd name="T53" fmla="*/ 26 h 128"/>
              <a:gd name="T54" fmla="*/ 102 w 197"/>
              <a:gd name="T55" fmla="*/ 34 h 128"/>
              <a:gd name="T56" fmla="*/ 102 w 197"/>
              <a:gd name="T57" fmla="*/ 3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7" h="128">
                <a:moveTo>
                  <a:pt x="17" y="127"/>
                </a:moveTo>
                <a:lnTo>
                  <a:pt x="17" y="127"/>
                </a:lnTo>
                <a:cubicBezTo>
                  <a:pt x="9" y="127"/>
                  <a:pt x="0" y="127"/>
                  <a:pt x="0" y="119"/>
                </a:cubicBezTo>
                <a:cubicBezTo>
                  <a:pt x="0" y="111"/>
                  <a:pt x="9" y="102"/>
                  <a:pt x="9" y="102"/>
                </a:cubicBezTo>
                <a:lnTo>
                  <a:pt x="9" y="102"/>
                </a:lnTo>
                <a:cubicBezTo>
                  <a:pt x="26" y="102"/>
                  <a:pt x="43" y="94"/>
                  <a:pt x="68" y="76"/>
                </a:cubicBezTo>
                <a:cubicBezTo>
                  <a:pt x="60" y="76"/>
                  <a:pt x="51" y="76"/>
                  <a:pt x="51" y="68"/>
                </a:cubicBezTo>
                <a:cubicBezTo>
                  <a:pt x="43" y="60"/>
                  <a:pt x="43" y="43"/>
                  <a:pt x="51" y="26"/>
                </a:cubicBezTo>
                <a:cubicBezTo>
                  <a:pt x="60" y="9"/>
                  <a:pt x="68" y="0"/>
                  <a:pt x="94" y="0"/>
                </a:cubicBezTo>
                <a:cubicBezTo>
                  <a:pt x="111" y="0"/>
                  <a:pt x="128" y="9"/>
                  <a:pt x="128" y="26"/>
                </a:cubicBezTo>
                <a:cubicBezTo>
                  <a:pt x="136" y="34"/>
                  <a:pt x="136" y="51"/>
                  <a:pt x="128" y="60"/>
                </a:cubicBezTo>
                <a:cubicBezTo>
                  <a:pt x="145" y="60"/>
                  <a:pt x="162" y="60"/>
                  <a:pt x="179" y="51"/>
                </a:cubicBezTo>
                <a:cubicBezTo>
                  <a:pt x="187" y="51"/>
                  <a:pt x="196" y="60"/>
                  <a:pt x="196" y="68"/>
                </a:cubicBezTo>
                <a:cubicBezTo>
                  <a:pt x="196" y="76"/>
                  <a:pt x="187" y="85"/>
                  <a:pt x="179" y="85"/>
                </a:cubicBezTo>
                <a:cubicBezTo>
                  <a:pt x="179" y="85"/>
                  <a:pt x="153" y="85"/>
                  <a:pt x="128" y="85"/>
                </a:cubicBezTo>
                <a:cubicBezTo>
                  <a:pt x="119" y="85"/>
                  <a:pt x="111" y="85"/>
                  <a:pt x="102" y="85"/>
                </a:cubicBezTo>
                <a:cubicBezTo>
                  <a:pt x="94" y="94"/>
                  <a:pt x="77" y="102"/>
                  <a:pt x="60" y="111"/>
                </a:cubicBezTo>
                <a:cubicBezTo>
                  <a:pt x="43" y="127"/>
                  <a:pt x="26" y="127"/>
                  <a:pt x="17" y="127"/>
                </a:cubicBezTo>
                <a:close/>
                <a:moveTo>
                  <a:pt x="85" y="26"/>
                </a:moveTo>
                <a:lnTo>
                  <a:pt x="85" y="26"/>
                </a:lnTo>
                <a:lnTo>
                  <a:pt x="85" y="26"/>
                </a:lnTo>
                <a:cubicBezTo>
                  <a:pt x="77" y="26"/>
                  <a:pt x="77" y="34"/>
                  <a:pt x="77" y="34"/>
                </a:cubicBezTo>
                <a:cubicBezTo>
                  <a:pt x="77" y="43"/>
                  <a:pt x="68" y="51"/>
                  <a:pt x="77" y="51"/>
                </a:cubicBezTo>
                <a:cubicBezTo>
                  <a:pt x="77" y="51"/>
                  <a:pt x="85" y="60"/>
                  <a:pt x="94" y="60"/>
                </a:cubicBezTo>
                <a:lnTo>
                  <a:pt x="102" y="51"/>
                </a:lnTo>
                <a:cubicBezTo>
                  <a:pt x="102" y="43"/>
                  <a:pt x="102" y="34"/>
                  <a:pt x="102" y="34"/>
                </a:cubicBezTo>
                <a:cubicBezTo>
                  <a:pt x="102" y="34"/>
                  <a:pt x="94" y="26"/>
                  <a:pt x="85" y="26"/>
                </a:cubicBezTo>
                <a:close/>
                <a:moveTo>
                  <a:pt x="102" y="34"/>
                </a:moveTo>
                <a:lnTo>
                  <a:pt x="102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79">
            <a:extLst>
              <a:ext uri="{FF2B5EF4-FFF2-40B4-BE49-F238E27FC236}">
                <a16:creationId xmlns:a16="http://schemas.microsoft.com/office/drawing/2014/main" id="{E15C528B-6C88-1B4C-8322-F3E730E2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5405" y="5889449"/>
            <a:ext cx="56284" cy="56284"/>
          </a:xfrm>
          <a:custGeom>
            <a:avLst/>
            <a:gdLst>
              <a:gd name="T0" fmla="*/ 0 w 51"/>
              <a:gd name="T1" fmla="*/ 25 h 52"/>
              <a:gd name="T2" fmla="*/ 0 w 51"/>
              <a:gd name="T3" fmla="*/ 25 h 52"/>
              <a:gd name="T4" fmla="*/ 25 w 51"/>
              <a:gd name="T5" fmla="*/ 0 h 52"/>
              <a:gd name="T6" fmla="*/ 50 w 51"/>
              <a:gd name="T7" fmla="*/ 25 h 52"/>
              <a:gd name="T8" fmla="*/ 25 w 51"/>
              <a:gd name="T9" fmla="*/ 51 h 52"/>
              <a:gd name="T10" fmla="*/ 0 w 51"/>
              <a:gd name="T11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52">
                <a:moveTo>
                  <a:pt x="0" y="25"/>
                </a:moveTo>
                <a:lnTo>
                  <a:pt x="0" y="25"/>
                </a:lnTo>
                <a:cubicBezTo>
                  <a:pt x="0" y="9"/>
                  <a:pt x="8" y="0"/>
                  <a:pt x="25" y="0"/>
                </a:cubicBezTo>
                <a:cubicBezTo>
                  <a:pt x="42" y="0"/>
                  <a:pt x="50" y="9"/>
                  <a:pt x="50" y="25"/>
                </a:cubicBezTo>
                <a:cubicBezTo>
                  <a:pt x="50" y="43"/>
                  <a:pt x="42" y="51"/>
                  <a:pt x="25" y="51"/>
                </a:cubicBezTo>
                <a:cubicBezTo>
                  <a:pt x="8" y="51"/>
                  <a:pt x="0" y="43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80">
            <a:extLst>
              <a:ext uri="{FF2B5EF4-FFF2-40B4-BE49-F238E27FC236}">
                <a16:creationId xmlns:a16="http://schemas.microsoft.com/office/drawing/2014/main" id="{53994382-41A8-024C-A468-1C8F72C8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0541" y="5790950"/>
            <a:ext cx="225136" cy="70356"/>
          </a:xfrm>
          <a:custGeom>
            <a:avLst/>
            <a:gdLst>
              <a:gd name="T0" fmla="*/ 186 w 213"/>
              <a:gd name="T1" fmla="*/ 67 h 68"/>
              <a:gd name="T2" fmla="*/ 186 w 213"/>
              <a:gd name="T3" fmla="*/ 67 h 68"/>
              <a:gd name="T4" fmla="*/ 186 w 213"/>
              <a:gd name="T5" fmla="*/ 67 h 68"/>
              <a:gd name="T6" fmla="*/ 102 w 213"/>
              <a:gd name="T7" fmla="*/ 51 h 68"/>
              <a:gd name="T8" fmla="*/ 25 w 213"/>
              <a:gd name="T9" fmla="*/ 51 h 68"/>
              <a:gd name="T10" fmla="*/ 0 w 213"/>
              <a:gd name="T11" fmla="*/ 34 h 68"/>
              <a:gd name="T12" fmla="*/ 17 w 213"/>
              <a:gd name="T13" fmla="*/ 8 h 68"/>
              <a:gd name="T14" fmla="*/ 102 w 213"/>
              <a:gd name="T15" fmla="*/ 0 h 68"/>
              <a:gd name="T16" fmla="*/ 195 w 213"/>
              <a:gd name="T17" fmla="*/ 25 h 68"/>
              <a:gd name="T18" fmla="*/ 212 w 213"/>
              <a:gd name="T19" fmla="*/ 51 h 68"/>
              <a:gd name="T20" fmla="*/ 186 w 213"/>
              <a:gd name="T2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" h="68">
                <a:moveTo>
                  <a:pt x="186" y="67"/>
                </a:moveTo>
                <a:lnTo>
                  <a:pt x="186" y="67"/>
                </a:lnTo>
                <a:lnTo>
                  <a:pt x="186" y="67"/>
                </a:lnTo>
                <a:cubicBezTo>
                  <a:pt x="152" y="59"/>
                  <a:pt x="127" y="51"/>
                  <a:pt x="102" y="51"/>
                </a:cubicBezTo>
                <a:cubicBezTo>
                  <a:pt x="84" y="51"/>
                  <a:pt x="42" y="51"/>
                  <a:pt x="25" y="51"/>
                </a:cubicBezTo>
                <a:cubicBezTo>
                  <a:pt x="17" y="51"/>
                  <a:pt x="0" y="42"/>
                  <a:pt x="0" y="34"/>
                </a:cubicBezTo>
                <a:cubicBezTo>
                  <a:pt x="0" y="25"/>
                  <a:pt x="8" y="8"/>
                  <a:pt x="17" y="8"/>
                </a:cubicBezTo>
                <a:cubicBezTo>
                  <a:pt x="42" y="0"/>
                  <a:pt x="84" y="0"/>
                  <a:pt x="102" y="0"/>
                </a:cubicBezTo>
                <a:cubicBezTo>
                  <a:pt x="144" y="8"/>
                  <a:pt x="161" y="17"/>
                  <a:pt x="195" y="25"/>
                </a:cubicBezTo>
                <a:cubicBezTo>
                  <a:pt x="212" y="25"/>
                  <a:pt x="212" y="42"/>
                  <a:pt x="212" y="51"/>
                </a:cubicBezTo>
                <a:cubicBezTo>
                  <a:pt x="212" y="59"/>
                  <a:pt x="204" y="67"/>
                  <a:pt x="186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81">
            <a:extLst>
              <a:ext uri="{FF2B5EF4-FFF2-40B4-BE49-F238E27FC236}">
                <a16:creationId xmlns:a16="http://schemas.microsoft.com/office/drawing/2014/main" id="{090C78B9-A6DF-4C41-9E5F-2E1CB280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122" y="7385661"/>
            <a:ext cx="797355" cy="914615"/>
          </a:xfrm>
          <a:custGeom>
            <a:avLst/>
            <a:gdLst>
              <a:gd name="T0" fmla="*/ 374 w 749"/>
              <a:gd name="T1" fmla="*/ 857 h 858"/>
              <a:gd name="T2" fmla="*/ 374 w 749"/>
              <a:gd name="T3" fmla="*/ 857 h 858"/>
              <a:gd name="T4" fmla="*/ 357 w 749"/>
              <a:gd name="T5" fmla="*/ 857 h 858"/>
              <a:gd name="T6" fmla="*/ 153 w 749"/>
              <a:gd name="T7" fmla="*/ 696 h 858"/>
              <a:gd name="T8" fmla="*/ 0 w 749"/>
              <a:gd name="T9" fmla="*/ 186 h 858"/>
              <a:gd name="T10" fmla="*/ 18 w 749"/>
              <a:gd name="T11" fmla="*/ 135 h 858"/>
              <a:gd name="T12" fmla="*/ 60 w 749"/>
              <a:gd name="T13" fmla="*/ 110 h 858"/>
              <a:gd name="T14" fmla="*/ 332 w 749"/>
              <a:gd name="T15" fmla="*/ 16 h 858"/>
              <a:gd name="T16" fmla="*/ 408 w 749"/>
              <a:gd name="T17" fmla="*/ 16 h 858"/>
              <a:gd name="T18" fmla="*/ 680 w 749"/>
              <a:gd name="T19" fmla="*/ 101 h 858"/>
              <a:gd name="T20" fmla="*/ 722 w 749"/>
              <a:gd name="T21" fmla="*/ 127 h 858"/>
              <a:gd name="T22" fmla="*/ 739 w 749"/>
              <a:gd name="T23" fmla="*/ 178 h 858"/>
              <a:gd name="T24" fmla="*/ 586 w 749"/>
              <a:gd name="T25" fmla="*/ 696 h 858"/>
              <a:gd name="T26" fmla="*/ 382 w 749"/>
              <a:gd name="T27" fmla="*/ 857 h 858"/>
              <a:gd name="T28" fmla="*/ 374 w 749"/>
              <a:gd name="T29" fmla="*/ 857 h 858"/>
              <a:gd name="T30" fmla="*/ 357 w 749"/>
              <a:gd name="T31" fmla="*/ 815 h 858"/>
              <a:gd name="T32" fmla="*/ 357 w 749"/>
              <a:gd name="T33" fmla="*/ 815 h 858"/>
              <a:gd name="T34" fmla="*/ 374 w 749"/>
              <a:gd name="T35" fmla="*/ 50 h 858"/>
              <a:gd name="T36" fmla="*/ 374 w 749"/>
              <a:gd name="T37" fmla="*/ 50 h 858"/>
              <a:gd name="T38" fmla="*/ 357 w 749"/>
              <a:gd name="T39" fmla="*/ 50 h 858"/>
              <a:gd name="T40" fmla="*/ 68 w 749"/>
              <a:gd name="T41" fmla="*/ 152 h 858"/>
              <a:gd name="T42" fmla="*/ 52 w 749"/>
              <a:gd name="T43" fmla="*/ 161 h 858"/>
              <a:gd name="T44" fmla="*/ 43 w 749"/>
              <a:gd name="T45" fmla="*/ 178 h 858"/>
              <a:gd name="T46" fmla="*/ 187 w 749"/>
              <a:gd name="T47" fmla="*/ 670 h 858"/>
              <a:gd name="T48" fmla="*/ 374 w 749"/>
              <a:gd name="T49" fmla="*/ 806 h 858"/>
              <a:gd name="T50" fmla="*/ 552 w 749"/>
              <a:gd name="T51" fmla="*/ 670 h 858"/>
              <a:gd name="T52" fmla="*/ 697 w 749"/>
              <a:gd name="T53" fmla="*/ 178 h 858"/>
              <a:gd name="T54" fmla="*/ 688 w 749"/>
              <a:gd name="T55" fmla="*/ 161 h 858"/>
              <a:gd name="T56" fmla="*/ 671 w 749"/>
              <a:gd name="T57" fmla="*/ 152 h 858"/>
              <a:gd name="T58" fmla="*/ 382 w 749"/>
              <a:gd name="T59" fmla="*/ 50 h 858"/>
              <a:gd name="T60" fmla="*/ 374 w 749"/>
              <a:gd name="T61" fmla="*/ 5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9" h="858">
                <a:moveTo>
                  <a:pt x="374" y="857"/>
                </a:moveTo>
                <a:lnTo>
                  <a:pt x="374" y="857"/>
                </a:lnTo>
                <a:cubicBezTo>
                  <a:pt x="366" y="857"/>
                  <a:pt x="366" y="857"/>
                  <a:pt x="357" y="857"/>
                </a:cubicBezTo>
                <a:cubicBezTo>
                  <a:pt x="357" y="857"/>
                  <a:pt x="213" y="789"/>
                  <a:pt x="153" y="696"/>
                </a:cubicBezTo>
                <a:cubicBezTo>
                  <a:pt x="43" y="535"/>
                  <a:pt x="9" y="280"/>
                  <a:pt x="0" y="186"/>
                </a:cubicBezTo>
                <a:cubicBezTo>
                  <a:pt x="0" y="161"/>
                  <a:pt x="0" y="144"/>
                  <a:pt x="18" y="135"/>
                </a:cubicBezTo>
                <a:cubicBezTo>
                  <a:pt x="26" y="118"/>
                  <a:pt x="43" y="110"/>
                  <a:pt x="60" y="110"/>
                </a:cubicBezTo>
                <a:cubicBezTo>
                  <a:pt x="196" y="93"/>
                  <a:pt x="289" y="42"/>
                  <a:pt x="332" y="16"/>
                </a:cubicBezTo>
                <a:cubicBezTo>
                  <a:pt x="357" y="0"/>
                  <a:pt x="391" y="0"/>
                  <a:pt x="408" y="16"/>
                </a:cubicBezTo>
                <a:cubicBezTo>
                  <a:pt x="450" y="42"/>
                  <a:pt x="544" y="93"/>
                  <a:pt x="680" y="101"/>
                </a:cubicBezTo>
                <a:cubicBezTo>
                  <a:pt x="697" y="110"/>
                  <a:pt x="714" y="118"/>
                  <a:pt x="722" y="127"/>
                </a:cubicBezTo>
                <a:cubicBezTo>
                  <a:pt x="739" y="144"/>
                  <a:pt x="748" y="161"/>
                  <a:pt x="739" y="178"/>
                </a:cubicBezTo>
                <a:cubicBezTo>
                  <a:pt x="731" y="280"/>
                  <a:pt x="697" y="535"/>
                  <a:pt x="586" y="696"/>
                </a:cubicBezTo>
                <a:cubicBezTo>
                  <a:pt x="527" y="789"/>
                  <a:pt x="382" y="857"/>
                  <a:pt x="382" y="857"/>
                </a:cubicBezTo>
                <a:cubicBezTo>
                  <a:pt x="374" y="857"/>
                  <a:pt x="374" y="857"/>
                  <a:pt x="374" y="857"/>
                </a:cubicBezTo>
                <a:close/>
                <a:moveTo>
                  <a:pt x="357" y="815"/>
                </a:moveTo>
                <a:lnTo>
                  <a:pt x="357" y="815"/>
                </a:lnTo>
                <a:close/>
                <a:moveTo>
                  <a:pt x="374" y="50"/>
                </a:moveTo>
                <a:lnTo>
                  <a:pt x="374" y="50"/>
                </a:lnTo>
                <a:cubicBezTo>
                  <a:pt x="366" y="50"/>
                  <a:pt x="366" y="50"/>
                  <a:pt x="357" y="50"/>
                </a:cubicBezTo>
                <a:cubicBezTo>
                  <a:pt x="315" y="84"/>
                  <a:pt x="213" y="144"/>
                  <a:pt x="68" y="152"/>
                </a:cubicBezTo>
                <a:cubicBezTo>
                  <a:pt x="60" y="152"/>
                  <a:pt x="52" y="152"/>
                  <a:pt x="52" y="161"/>
                </a:cubicBezTo>
                <a:cubicBezTo>
                  <a:pt x="43" y="169"/>
                  <a:pt x="43" y="169"/>
                  <a:pt x="43" y="178"/>
                </a:cubicBezTo>
                <a:cubicBezTo>
                  <a:pt x="52" y="271"/>
                  <a:pt x="85" y="517"/>
                  <a:pt x="187" y="670"/>
                </a:cubicBezTo>
                <a:cubicBezTo>
                  <a:pt x="238" y="738"/>
                  <a:pt x="340" y="789"/>
                  <a:pt x="374" y="806"/>
                </a:cubicBezTo>
                <a:cubicBezTo>
                  <a:pt x="400" y="789"/>
                  <a:pt x="501" y="738"/>
                  <a:pt x="552" y="670"/>
                </a:cubicBezTo>
                <a:cubicBezTo>
                  <a:pt x="654" y="517"/>
                  <a:pt x="688" y="271"/>
                  <a:pt x="697" y="178"/>
                </a:cubicBezTo>
                <a:cubicBezTo>
                  <a:pt x="697" y="169"/>
                  <a:pt x="697" y="161"/>
                  <a:pt x="688" y="161"/>
                </a:cubicBezTo>
                <a:cubicBezTo>
                  <a:pt x="688" y="152"/>
                  <a:pt x="680" y="152"/>
                  <a:pt x="671" y="152"/>
                </a:cubicBezTo>
                <a:cubicBezTo>
                  <a:pt x="527" y="144"/>
                  <a:pt x="425" y="84"/>
                  <a:pt x="382" y="50"/>
                </a:cubicBezTo>
                <a:lnTo>
                  <a:pt x="374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82">
            <a:extLst>
              <a:ext uri="{FF2B5EF4-FFF2-40B4-BE49-F238E27FC236}">
                <a16:creationId xmlns:a16="http://schemas.microsoft.com/office/drawing/2014/main" id="{7673DB8B-09E8-FB43-951D-8B4CCF57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3018" y="7821862"/>
            <a:ext cx="300181" cy="215755"/>
          </a:xfrm>
          <a:custGeom>
            <a:avLst/>
            <a:gdLst>
              <a:gd name="T0" fmla="*/ 246 w 281"/>
              <a:gd name="T1" fmla="*/ 204 h 205"/>
              <a:gd name="T2" fmla="*/ 246 w 281"/>
              <a:gd name="T3" fmla="*/ 204 h 205"/>
              <a:gd name="T4" fmla="*/ 34 w 281"/>
              <a:gd name="T5" fmla="*/ 204 h 205"/>
              <a:gd name="T6" fmla="*/ 0 w 281"/>
              <a:gd name="T7" fmla="*/ 170 h 205"/>
              <a:gd name="T8" fmla="*/ 0 w 281"/>
              <a:gd name="T9" fmla="*/ 34 h 205"/>
              <a:gd name="T10" fmla="*/ 34 w 281"/>
              <a:gd name="T11" fmla="*/ 0 h 205"/>
              <a:gd name="T12" fmla="*/ 246 w 281"/>
              <a:gd name="T13" fmla="*/ 0 h 205"/>
              <a:gd name="T14" fmla="*/ 280 w 281"/>
              <a:gd name="T15" fmla="*/ 34 h 205"/>
              <a:gd name="T16" fmla="*/ 280 w 281"/>
              <a:gd name="T17" fmla="*/ 170 h 205"/>
              <a:gd name="T18" fmla="*/ 246 w 281"/>
              <a:gd name="T19" fmla="*/ 204 h 205"/>
              <a:gd name="T20" fmla="*/ 42 w 281"/>
              <a:gd name="T21" fmla="*/ 153 h 205"/>
              <a:gd name="T22" fmla="*/ 42 w 281"/>
              <a:gd name="T23" fmla="*/ 153 h 205"/>
              <a:gd name="T24" fmla="*/ 238 w 281"/>
              <a:gd name="T25" fmla="*/ 153 h 205"/>
              <a:gd name="T26" fmla="*/ 238 w 281"/>
              <a:gd name="T27" fmla="*/ 43 h 205"/>
              <a:gd name="T28" fmla="*/ 42 w 281"/>
              <a:gd name="T29" fmla="*/ 43 h 205"/>
              <a:gd name="T30" fmla="*/ 42 w 281"/>
              <a:gd name="T31" fmla="*/ 1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05">
                <a:moveTo>
                  <a:pt x="246" y="204"/>
                </a:moveTo>
                <a:lnTo>
                  <a:pt x="246" y="204"/>
                </a:lnTo>
                <a:cubicBezTo>
                  <a:pt x="34" y="204"/>
                  <a:pt x="34" y="204"/>
                  <a:pt x="34" y="204"/>
                </a:cubicBezTo>
                <a:cubicBezTo>
                  <a:pt x="17" y="204"/>
                  <a:pt x="0" y="187"/>
                  <a:pt x="0" y="17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63" y="0"/>
                  <a:pt x="280" y="17"/>
                  <a:pt x="280" y="34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0" y="187"/>
                  <a:pt x="263" y="204"/>
                  <a:pt x="246" y="204"/>
                </a:cubicBezTo>
                <a:close/>
                <a:moveTo>
                  <a:pt x="42" y="153"/>
                </a:moveTo>
                <a:lnTo>
                  <a:pt x="42" y="153"/>
                </a:lnTo>
                <a:cubicBezTo>
                  <a:pt x="238" y="153"/>
                  <a:pt x="238" y="153"/>
                  <a:pt x="238" y="15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1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83">
            <a:extLst>
              <a:ext uri="{FF2B5EF4-FFF2-40B4-BE49-F238E27FC236}">
                <a16:creationId xmlns:a16="http://schemas.microsoft.com/office/drawing/2014/main" id="{51EAD805-CD2E-6142-8207-A24D1AFE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160" y="7648319"/>
            <a:ext cx="243897" cy="215755"/>
          </a:xfrm>
          <a:custGeom>
            <a:avLst/>
            <a:gdLst>
              <a:gd name="T0" fmla="*/ 213 w 230"/>
              <a:gd name="T1" fmla="*/ 204 h 205"/>
              <a:gd name="T2" fmla="*/ 213 w 230"/>
              <a:gd name="T3" fmla="*/ 204 h 205"/>
              <a:gd name="T4" fmla="*/ 187 w 230"/>
              <a:gd name="T5" fmla="*/ 187 h 205"/>
              <a:gd name="T6" fmla="*/ 187 w 230"/>
              <a:gd name="T7" fmla="*/ 119 h 205"/>
              <a:gd name="T8" fmla="*/ 119 w 230"/>
              <a:gd name="T9" fmla="*/ 51 h 205"/>
              <a:gd name="T10" fmla="*/ 43 w 230"/>
              <a:gd name="T11" fmla="*/ 119 h 205"/>
              <a:gd name="T12" fmla="*/ 43 w 230"/>
              <a:gd name="T13" fmla="*/ 187 h 205"/>
              <a:gd name="T14" fmla="*/ 17 w 230"/>
              <a:gd name="T15" fmla="*/ 204 h 205"/>
              <a:gd name="T16" fmla="*/ 17 w 230"/>
              <a:gd name="T17" fmla="*/ 204 h 205"/>
              <a:gd name="T18" fmla="*/ 0 w 230"/>
              <a:gd name="T19" fmla="*/ 187 h 205"/>
              <a:gd name="T20" fmla="*/ 0 w 230"/>
              <a:gd name="T21" fmla="*/ 119 h 205"/>
              <a:gd name="T22" fmla="*/ 119 w 230"/>
              <a:gd name="T23" fmla="*/ 0 h 205"/>
              <a:gd name="T24" fmla="*/ 229 w 230"/>
              <a:gd name="T25" fmla="*/ 119 h 205"/>
              <a:gd name="T26" fmla="*/ 229 w 230"/>
              <a:gd name="T27" fmla="*/ 187 h 205"/>
              <a:gd name="T28" fmla="*/ 213 w 230"/>
              <a:gd name="T2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205">
                <a:moveTo>
                  <a:pt x="213" y="204"/>
                </a:moveTo>
                <a:lnTo>
                  <a:pt x="213" y="204"/>
                </a:lnTo>
                <a:cubicBezTo>
                  <a:pt x="195" y="204"/>
                  <a:pt x="187" y="195"/>
                  <a:pt x="187" y="187"/>
                </a:cubicBezTo>
                <a:cubicBezTo>
                  <a:pt x="187" y="119"/>
                  <a:pt x="187" y="119"/>
                  <a:pt x="187" y="119"/>
                </a:cubicBezTo>
                <a:cubicBezTo>
                  <a:pt x="187" y="85"/>
                  <a:pt x="153" y="51"/>
                  <a:pt x="119" y="51"/>
                </a:cubicBezTo>
                <a:cubicBezTo>
                  <a:pt x="77" y="51"/>
                  <a:pt x="43" y="85"/>
                  <a:pt x="43" y="119"/>
                </a:cubicBezTo>
                <a:cubicBezTo>
                  <a:pt x="43" y="187"/>
                  <a:pt x="43" y="187"/>
                  <a:pt x="43" y="187"/>
                </a:cubicBezTo>
                <a:cubicBezTo>
                  <a:pt x="43" y="195"/>
                  <a:pt x="34" y="204"/>
                  <a:pt x="17" y="204"/>
                </a:cubicBezTo>
                <a:lnTo>
                  <a:pt x="17" y="204"/>
                </a:lnTo>
                <a:cubicBezTo>
                  <a:pt x="9" y="204"/>
                  <a:pt x="0" y="195"/>
                  <a:pt x="0" y="18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9"/>
                  <a:pt x="51" y="0"/>
                  <a:pt x="119" y="0"/>
                </a:cubicBezTo>
                <a:cubicBezTo>
                  <a:pt x="179" y="0"/>
                  <a:pt x="229" y="59"/>
                  <a:pt x="229" y="119"/>
                </a:cubicBezTo>
                <a:cubicBezTo>
                  <a:pt x="229" y="187"/>
                  <a:pt x="229" y="187"/>
                  <a:pt x="229" y="187"/>
                </a:cubicBezTo>
                <a:cubicBezTo>
                  <a:pt x="229" y="195"/>
                  <a:pt x="221" y="204"/>
                  <a:pt x="213" y="2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84">
            <a:extLst>
              <a:ext uri="{FF2B5EF4-FFF2-40B4-BE49-F238E27FC236}">
                <a16:creationId xmlns:a16="http://schemas.microsoft.com/office/drawing/2014/main" id="{ED8A2413-1D8F-7344-AA7C-D3B6AB53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13" y="8994444"/>
            <a:ext cx="712929" cy="46903"/>
          </a:xfrm>
          <a:custGeom>
            <a:avLst/>
            <a:gdLst>
              <a:gd name="T0" fmla="*/ 653 w 671"/>
              <a:gd name="T1" fmla="*/ 43 h 44"/>
              <a:gd name="T2" fmla="*/ 653 w 671"/>
              <a:gd name="T3" fmla="*/ 43 h 44"/>
              <a:gd name="T4" fmla="*/ 25 w 671"/>
              <a:gd name="T5" fmla="*/ 43 h 44"/>
              <a:gd name="T6" fmla="*/ 0 w 671"/>
              <a:gd name="T7" fmla="*/ 17 h 44"/>
              <a:gd name="T8" fmla="*/ 25 w 671"/>
              <a:gd name="T9" fmla="*/ 0 h 44"/>
              <a:gd name="T10" fmla="*/ 653 w 671"/>
              <a:gd name="T11" fmla="*/ 0 h 44"/>
              <a:gd name="T12" fmla="*/ 670 w 671"/>
              <a:gd name="T13" fmla="*/ 17 h 44"/>
              <a:gd name="T14" fmla="*/ 653 w 67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1" h="44">
                <a:moveTo>
                  <a:pt x="653" y="43"/>
                </a:moveTo>
                <a:lnTo>
                  <a:pt x="653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653" y="0"/>
                  <a:pt x="653" y="0"/>
                  <a:pt x="653" y="0"/>
                </a:cubicBezTo>
                <a:cubicBezTo>
                  <a:pt x="661" y="0"/>
                  <a:pt x="670" y="9"/>
                  <a:pt x="670" y="17"/>
                </a:cubicBezTo>
                <a:cubicBezTo>
                  <a:pt x="670" y="34"/>
                  <a:pt x="661" y="43"/>
                  <a:pt x="65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85">
            <a:extLst>
              <a:ext uri="{FF2B5EF4-FFF2-40B4-BE49-F238E27FC236}">
                <a16:creationId xmlns:a16="http://schemas.microsoft.com/office/drawing/2014/main" id="{6C35AC77-27BC-5349-95EF-954CA059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247" y="8905326"/>
            <a:ext cx="548769" cy="56284"/>
          </a:xfrm>
          <a:custGeom>
            <a:avLst/>
            <a:gdLst>
              <a:gd name="T0" fmla="*/ 492 w 518"/>
              <a:gd name="T1" fmla="*/ 51 h 52"/>
              <a:gd name="T2" fmla="*/ 492 w 518"/>
              <a:gd name="T3" fmla="*/ 51 h 52"/>
              <a:gd name="T4" fmla="*/ 26 w 518"/>
              <a:gd name="T5" fmla="*/ 51 h 52"/>
              <a:gd name="T6" fmla="*/ 0 w 518"/>
              <a:gd name="T7" fmla="*/ 26 h 52"/>
              <a:gd name="T8" fmla="*/ 26 w 518"/>
              <a:gd name="T9" fmla="*/ 0 h 52"/>
              <a:gd name="T10" fmla="*/ 492 w 518"/>
              <a:gd name="T11" fmla="*/ 0 h 52"/>
              <a:gd name="T12" fmla="*/ 517 w 518"/>
              <a:gd name="T13" fmla="*/ 26 h 52"/>
              <a:gd name="T14" fmla="*/ 492 w 518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">
                <a:moveTo>
                  <a:pt x="492" y="51"/>
                </a:moveTo>
                <a:lnTo>
                  <a:pt x="492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34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09" y="0"/>
                  <a:pt x="517" y="17"/>
                  <a:pt x="517" y="26"/>
                </a:cubicBezTo>
                <a:cubicBezTo>
                  <a:pt x="517" y="34"/>
                  <a:pt x="509" y="51"/>
                  <a:pt x="492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86">
            <a:extLst>
              <a:ext uri="{FF2B5EF4-FFF2-40B4-BE49-F238E27FC236}">
                <a16:creationId xmlns:a16="http://schemas.microsoft.com/office/drawing/2014/main" id="{2F1B9127-F21A-0C41-B277-F90E1F06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247" y="8487888"/>
            <a:ext cx="548769" cy="46903"/>
          </a:xfrm>
          <a:custGeom>
            <a:avLst/>
            <a:gdLst>
              <a:gd name="T0" fmla="*/ 492 w 518"/>
              <a:gd name="T1" fmla="*/ 43 h 44"/>
              <a:gd name="T2" fmla="*/ 492 w 518"/>
              <a:gd name="T3" fmla="*/ 43 h 44"/>
              <a:gd name="T4" fmla="*/ 26 w 518"/>
              <a:gd name="T5" fmla="*/ 43 h 44"/>
              <a:gd name="T6" fmla="*/ 0 w 518"/>
              <a:gd name="T7" fmla="*/ 17 h 44"/>
              <a:gd name="T8" fmla="*/ 26 w 518"/>
              <a:gd name="T9" fmla="*/ 0 h 44"/>
              <a:gd name="T10" fmla="*/ 492 w 518"/>
              <a:gd name="T11" fmla="*/ 0 h 44"/>
              <a:gd name="T12" fmla="*/ 517 w 518"/>
              <a:gd name="T13" fmla="*/ 17 h 44"/>
              <a:gd name="T14" fmla="*/ 492 w 51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44">
                <a:moveTo>
                  <a:pt x="492" y="43"/>
                </a:moveTo>
                <a:lnTo>
                  <a:pt x="492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09" y="0"/>
                  <a:pt x="517" y="9"/>
                  <a:pt x="517" y="17"/>
                </a:cubicBezTo>
                <a:cubicBezTo>
                  <a:pt x="517" y="34"/>
                  <a:pt x="509" y="43"/>
                  <a:pt x="49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87">
            <a:extLst>
              <a:ext uri="{FF2B5EF4-FFF2-40B4-BE49-F238E27FC236}">
                <a16:creationId xmlns:a16="http://schemas.microsoft.com/office/drawing/2014/main" id="{503BF232-618D-DC4A-A983-2030EB20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984" y="8567623"/>
            <a:ext cx="56284" cy="300181"/>
          </a:xfrm>
          <a:custGeom>
            <a:avLst/>
            <a:gdLst>
              <a:gd name="T0" fmla="*/ 25 w 52"/>
              <a:gd name="T1" fmla="*/ 280 h 281"/>
              <a:gd name="T2" fmla="*/ 25 w 52"/>
              <a:gd name="T3" fmla="*/ 280 h 281"/>
              <a:gd name="T4" fmla="*/ 25 w 52"/>
              <a:gd name="T5" fmla="*/ 280 h 281"/>
              <a:gd name="T6" fmla="*/ 0 w 52"/>
              <a:gd name="T7" fmla="*/ 263 h 281"/>
              <a:gd name="T8" fmla="*/ 0 w 52"/>
              <a:gd name="T9" fmla="*/ 25 h 281"/>
              <a:gd name="T10" fmla="*/ 25 w 52"/>
              <a:gd name="T11" fmla="*/ 0 h 281"/>
              <a:gd name="T12" fmla="*/ 25 w 52"/>
              <a:gd name="T13" fmla="*/ 0 h 281"/>
              <a:gd name="T14" fmla="*/ 51 w 52"/>
              <a:gd name="T15" fmla="*/ 25 h 281"/>
              <a:gd name="T16" fmla="*/ 42 w 52"/>
              <a:gd name="T17" fmla="*/ 263 h 281"/>
              <a:gd name="T18" fmla="*/ 25 w 52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81">
                <a:moveTo>
                  <a:pt x="25" y="280"/>
                </a:moveTo>
                <a:lnTo>
                  <a:pt x="25" y="280"/>
                </a:lnTo>
                <a:lnTo>
                  <a:pt x="25" y="280"/>
                </a:lnTo>
                <a:cubicBezTo>
                  <a:pt x="8" y="280"/>
                  <a:pt x="0" y="272"/>
                  <a:pt x="0" y="26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34" y="0"/>
                  <a:pt x="51" y="8"/>
                  <a:pt x="51" y="25"/>
                </a:cubicBezTo>
                <a:cubicBezTo>
                  <a:pt x="42" y="263"/>
                  <a:pt x="42" y="263"/>
                  <a:pt x="42" y="263"/>
                </a:cubicBezTo>
                <a:cubicBezTo>
                  <a:pt x="42" y="272"/>
                  <a:pt x="34" y="280"/>
                  <a:pt x="25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88">
            <a:extLst>
              <a:ext uri="{FF2B5EF4-FFF2-40B4-BE49-F238E27FC236}">
                <a16:creationId xmlns:a16="http://schemas.microsoft.com/office/drawing/2014/main" id="{A36C11A6-0CB1-644B-823E-90FE689A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524" y="8567623"/>
            <a:ext cx="46903" cy="300181"/>
          </a:xfrm>
          <a:custGeom>
            <a:avLst/>
            <a:gdLst>
              <a:gd name="T0" fmla="*/ 17 w 44"/>
              <a:gd name="T1" fmla="*/ 280 h 281"/>
              <a:gd name="T2" fmla="*/ 17 w 44"/>
              <a:gd name="T3" fmla="*/ 280 h 281"/>
              <a:gd name="T4" fmla="*/ 17 w 44"/>
              <a:gd name="T5" fmla="*/ 280 h 281"/>
              <a:gd name="T6" fmla="*/ 0 w 44"/>
              <a:gd name="T7" fmla="*/ 263 h 281"/>
              <a:gd name="T8" fmla="*/ 0 w 44"/>
              <a:gd name="T9" fmla="*/ 25 h 281"/>
              <a:gd name="T10" fmla="*/ 25 w 44"/>
              <a:gd name="T11" fmla="*/ 0 h 281"/>
              <a:gd name="T12" fmla="*/ 25 w 44"/>
              <a:gd name="T13" fmla="*/ 0 h 281"/>
              <a:gd name="T14" fmla="*/ 43 w 44"/>
              <a:gd name="T15" fmla="*/ 25 h 281"/>
              <a:gd name="T16" fmla="*/ 43 w 44"/>
              <a:gd name="T17" fmla="*/ 263 h 281"/>
              <a:gd name="T18" fmla="*/ 17 w 44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281">
                <a:moveTo>
                  <a:pt x="17" y="280"/>
                </a:moveTo>
                <a:lnTo>
                  <a:pt x="17" y="280"/>
                </a:lnTo>
                <a:lnTo>
                  <a:pt x="17" y="280"/>
                </a:lnTo>
                <a:cubicBezTo>
                  <a:pt x="9" y="280"/>
                  <a:pt x="0" y="272"/>
                  <a:pt x="0" y="26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34" y="0"/>
                  <a:pt x="43" y="8"/>
                  <a:pt x="43" y="25"/>
                </a:cubicBezTo>
                <a:cubicBezTo>
                  <a:pt x="43" y="263"/>
                  <a:pt x="43" y="263"/>
                  <a:pt x="43" y="263"/>
                </a:cubicBezTo>
                <a:cubicBezTo>
                  <a:pt x="43" y="272"/>
                  <a:pt x="34" y="280"/>
                  <a:pt x="17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89">
            <a:extLst>
              <a:ext uri="{FF2B5EF4-FFF2-40B4-BE49-F238E27FC236}">
                <a16:creationId xmlns:a16="http://schemas.microsoft.com/office/drawing/2014/main" id="{1C53155C-9773-214B-8BC8-D1AEB82B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376" y="8567623"/>
            <a:ext cx="46903" cy="300181"/>
          </a:xfrm>
          <a:custGeom>
            <a:avLst/>
            <a:gdLst>
              <a:gd name="T0" fmla="*/ 17 w 44"/>
              <a:gd name="T1" fmla="*/ 280 h 281"/>
              <a:gd name="T2" fmla="*/ 17 w 44"/>
              <a:gd name="T3" fmla="*/ 280 h 281"/>
              <a:gd name="T4" fmla="*/ 17 w 44"/>
              <a:gd name="T5" fmla="*/ 280 h 281"/>
              <a:gd name="T6" fmla="*/ 0 w 44"/>
              <a:gd name="T7" fmla="*/ 263 h 281"/>
              <a:gd name="T8" fmla="*/ 0 w 44"/>
              <a:gd name="T9" fmla="*/ 25 h 281"/>
              <a:gd name="T10" fmla="*/ 17 w 44"/>
              <a:gd name="T11" fmla="*/ 0 h 281"/>
              <a:gd name="T12" fmla="*/ 17 w 44"/>
              <a:gd name="T13" fmla="*/ 0 h 281"/>
              <a:gd name="T14" fmla="*/ 43 w 44"/>
              <a:gd name="T15" fmla="*/ 25 h 281"/>
              <a:gd name="T16" fmla="*/ 43 w 44"/>
              <a:gd name="T17" fmla="*/ 263 h 281"/>
              <a:gd name="T18" fmla="*/ 17 w 44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281">
                <a:moveTo>
                  <a:pt x="17" y="280"/>
                </a:moveTo>
                <a:lnTo>
                  <a:pt x="17" y="280"/>
                </a:lnTo>
                <a:lnTo>
                  <a:pt x="17" y="280"/>
                </a:lnTo>
                <a:cubicBezTo>
                  <a:pt x="9" y="280"/>
                  <a:pt x="0" y="272"/>
                  <a:pt x="0" y="26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34" y="0"/>
                  <a:pt x="43" y="8"/>
                  <a:pt x="43" y="25"/>
                </a:cubicBezTo>
                <a:cubicBezTo>
                  <a:pt x="43" y="263"/>
                  <a:pt x="43" y="263"/>
                  <a:pt x="43" y="263"/>
                </a:cubicBezTo>
                <a:cubicBezTo>
                  <a:pt x="43" y="272"/>
                  <a:pt x="34" y="280"/>
                  <a:pt x="17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90">
            <a:extLst>
              <a:ext uri="{FF2B5EF4-FFF2-40B4-BE49-F238E27FC236}">
                <a16:creationId xmlns:a16="http://schemas.microsoft.com/office/drawing/2014/main" id="{10FF709D-4CB1-814D-8A1C-16346FBA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13" y="8342487"/>
            <a:ext cx="722310" cy="145402"/>
          </a:xfrm>
          <a:custGeom>
            <a:avLst/>
            <a:gdLst>
              <a:gd name="T0" fmla="*/ 17 w 679"/>
              <a:gd name="T1" fmla="*/ 135 h 136"/>
              <a:gd name="T2" fmla="*/ 17 w 679"/>
              <a:gd name="T3" fmla="*/ 135 h 136"/>
              <a:gd name="T4" fmla="*/ 0 w 679"/>
              <a:gd name="T5" fmla="*/ 119 h 136"/>
              <a:gd name="T6" fmla="*/ 17 w 679"/>
              <a:gd name="T7" fmla="*/ 93 h 136"/>
              <a:gd name="T8" fmla="*/ 330 w 679"/>
              <a:gd name="T9" fmla="*/ 0 h 136"/>
              <a:gd name="T10" fmla="*/ 347 w 679"/>
              <a:gd name="T11" fmla="*/ 0 h 136"/>
              <a:gd name="T12" fmla="*/ 653 w 679"/>
              <a:gd name="T13" fmla="*/ 93 h 136"/>
              <a:gd name="T14" fmla="*/ 670 w 679"/>
              <a:gd name="T15" fmla="*/ 119 h 136"/>
              <a:gd name="T16" fmla="*/ 644 w 679"/>
              <a:gd name="T17" fmla="*/ 135 h 136"/>
              <a:gd name="T18" fmla="*/ 338 w 679"/>
              <a:gd name="T19" fmla="*/ 42 h 136"/>
              <a:gd name="T20" fmla="*/ 25 w 679"/>
              <a:gd name="T21" fmla="*/ 135 h 136"/>
              <a:gd name="T22" fmla="*/ 17 w 679"/>
              <a:gd name="T23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9" h="136">
                <a:moveTo>
                  <a:pt x="17" y="135"/>
                </a:moveTo>
                <a:lnTo>
                  <a:pt x="17" y="135"/>
                </a:lnTo>
                <a:cubicBezTo>
                  <a:pt x="8" y="135"/>
                  <a:pt x="0" y="127"/>
                  <a:pt x="0" y="119"/>
                </a:cubicBezTo>
                <a:cubicBezTo>
                  <a:pt x="0" y="110"/>
                  <a:pt x="0" y="101"/>
                  <a:pt x="17" y="93"/>
                </a:cubicBezTo>
                <a:cubicBezTo>
                  <a:pt x="330" y="0"/>
                  <a:pt x="330" y="0"/>
                  <a:pt x="330" y="0"/>
                </a:cubicBezTo>
                <a:cubicBezTo>
                  <a:pt x="338" y="0"/>
                  <a:pt x="338" y="0"/>
                  <a:pt x="347" y="0"/>
                </a:cubicBezTo>
                <a:cubicBezTo>
                  <a:pt x="653" y="93"/>
                  <a:pt x="653" y="93"/>
                  <a:pt x="653" y="93"/>
                </a:cubicBezTo>
                <a:cubicBezTo>
                  <a:pt x="670" y="93"/>
                  <a:pt x="678" y="110"/>
                  <a:pt x="670" y="119"/>
                </a:cubicBezTo>
                <a:cubicBezTo>
                  <a:pt x="670" y="135"/>
                  <a:pt x="653" y="135"/>
                  <a:pt x="644" y="135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25" y="135"/>
                  <a:pt x="25" y="135"/>
                  <a:pt x="17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91">
            <a:extLst>
              <a:ext uri="{FF2B5EF4-FFF2-40B4-BE49-F238E27FC236}">
                <a16:creationId xmlns:a16="http://schemas.microsoft.com/office/drawing/2014/main" id="{C50714D3-2415-6D47-A264-70026062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1198" y="10692341"/>
            <a:ext cx="797355" cy="806736"/>
          </a:xfrm>
          <a:custGeom>
            <a:avLst/>
            <a:gdLst>
              <a:gd name="T0" fmla="*/ 374 w 749"/>
              <a:gd name="T1" fmla="*/ 756 h 757"/>
              <a:gd name="T2" fmla="*/ 374 w 749"/>
              <a:gd name="T3" fmla="*/ 756 h 757"/>
              <a:gd name="T4" fmla="*/ 111 w 749"/>
              <a:gd name="T5" fmla="*/ 646 h 757"/>
              <a:gd name="T6" fmla="*/ 0 w 749"/>
              <a:gd name="T7" fmla="*/ 374 h 757"/>
              <a:gd name="T8" fmla="*/ 111 w 749"/>
              <a:gd name="T9" fmla="*/ 111 h 757"/>
              <a:gd name="T10" fmla="*/ 374 w 749"/>
              <a:gd name="T11" fmla="*/ 0 h 757"/>
              <a:gd name="T12" fmla="*/ 637 w 749"/>
              <a:gd name="T13" fmla="*/ 111 h 757"/>
              <a:gd name="T14" fmla="*/ 748 w 749"/>
              <a:gd name="T15" fmla="*/ 374 h 757"/>
              <a:gd name="T16" fmla="*/ 637 w 749"/>
              <a:gd name="T17" fmla="*/ 646 h 757"/>
              <a:gd name="T18" fmla="*/ 374 w 749"/>
              <a:gd name="T19" fmla="*/ 756 h 757"/>
              <a:gd name="T20" fmla="*/ 374 w 749"/>
              <a:gd name="T21" fmla="*/ 51 h 757"/>
              <a:gd name="T22" fmla="*/ 374 w 749"/>
              <a:gd name="T23" fmla="*/ 51 h 757"/>
              <a:gd name="T24" fmla="*/ 43 w 749"/>
              <a:gd name="T25" fmla="*/ 374 h 757"/>
              <a:gd name="T26" fmla="*/ 374 w 749"/>
              <a:gd name="T27" fmla="*/ 705 h 757"/>
              <a:gd name="T28" fmla="*/ 705 w 749"/>
              <a:gd name="T29" fmla="*/ 374 h 757"/>
              <a:gd name="T30" fmla="*/ 374 w 749"/>
              <a:gd name="T31" fmla="*/ 5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9" h="757">
                <a:moveTo>
                  <a:pt x="374" y="756"/>
                </a:moveTo>
                <a:lnTo>
                  <a:pt x="374" y="756"/>
                </a:lnTo>
                <a:cubicBezTo>
                  <a:pt x="272" y="756"/>
                  <a:pt x="179" y="713"/>
                  <a:pt x="111" y="646"/>
                </a:cubicBezTo>
                <a:cubicBezTo>
                  <a:pt x="34" y="569"/>
                  <a:pt x="0" y="476"/>
                  <a:pt x="0" y="374"/>
                </a:cubicBezTo>
                <a:cubicBezTo>
                  <a:pt x="0" y="281"/>
                  <a:pt x="34" y="187"/>
                  <a:pt x="111" y="111"/>
                </a:cubicBezTo>
                <a:cubicBezTo>
                  <a:pt x="179" y="43"/>
                  <a:pt x="272" y="0"/>
                  <a:pt x="374" y="0"/>
                </a:cubicBezTo>
                <a:cubicBezTo>
                  <a:pt x="476" y="0"/>
                  <a:pt x="569" y="43"/>
                  <a:pt x="637" y="111"/>
                </a:cubicBezTo>
                <a:cubicBezTo>
                  <a:pt x="714" y="187"/>
                  <a:pt x="748" y="281"/>
                  <a:pt x="748" y="374"/>
                </a:cubicBezTo>
                <a:cubicBezTo>
                  <a:pt x="748" y="476"/>
                  <a:pt x="714" y="569"/>
                  <a:pt x="637" y="646"/>
                </a:cubicBezTo>
                <a:cubicBezTo>
                  <a:pt x="569" y="713"/>
                  <a:pt x="476" y="756"/>
                  <a:pt x="374" y="756"/>
                </a:cubicBezTo>
                <a:close/>
                <a:moveTo>
                  <a:pt x="374" y="51"/>
                </a:moveTo>
                <a:lnTo>
                  <a:pt x="374" y="51"/>
                </a:lnTo>
                <a:cubicBezTo>
                  <a:pt x="196" y="51"/>
                  <a:pt x="43" y="196"/>
                  <a:pt x="43" y="374"/>
                </a:cubicBezTo>
                <a:cubicBezTo>
                  <a:pt x="43" y="561"/>
                  <a:pt x="196" y="705"/>
                  <a:pt x="374" y="705"/>
                </a:cubicBezTo>
                <a:cubicBezTo>
                  <a:pt x="553" y="705"/>
                  <a:pt x="705" y="561"/>
                  <a:pt x="705" y="374"/>
                </a:cubicBezTo>
                <a:cubicBezTo>
                  <a:pt x="705" y="196"/>
                  <a:pt x="553" y="51"/>
                  <a:pt x="374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92">
            <a:extLst>
              <a:ext uri="{FF2B5EF4-FFF2-40B4-BE49-F238E27FC236}">
                <a16:creationId xmlns:a16="http://schemas.microsoft.com/office/drawing/2014/main" id="{7171D13E-BF70-3243-BD49-624F21A3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312" y="10790836"/>
            <a:ext cx="614434" cy="605053"/>
          </a:xfrm>
          <a:custGeom>
            <a:avLst/>
            <a:gdLst>
              <a:gd name="T0" fmla="*/ 288 w 578"/>
              <a:gd name="T1" fmla="*/ 569 h 570"/>
              <a:gd name="T2" fmla="*/ 288 w 578"/>
              <a:gd name="T3" fmla="*/ 569 h 570"/>
              <a:gd name="T4" fmla="*/ 0 w 578"/>
              <a:gd name="T5" fmla="*/ 289 h 570"/>
              <a:gd name="T6" fmla="*/ 288 w 578"/>
              <a:gd name="T7" fmla="*/ 0 h 570"/>
              <a:gd name="T8" fmla="*/ 577 w 578"/>
              <a:gd name="T9" fmla="*/ 289 h 570"/>
              <a:gd name="T10" fmla="*/ 288 w 578"/>
              <a:gd name="T11" fmla="*/ 569 h 570"/>
              <a:gd name="T12" fmla="*/ 288 w 578"/>
              <a:gd name="T13" fmla="*/ 42 h 570"/>
              <a:gd name="T14" fmla="*/ 288 w 578"/>
              <a:gd name="T15" fmla="*/ 42 h 570"/>
              <a:gd name="T16" fmla="*/ 50 w 578"/>
              <a:gd name="T17" fmla="*/ 289 h 570"/>
              <a:gd name="T18" fmla="*/ 288 w 578"/>
              <a:gd name="T19" fmla="*/ 526 h 570"/>
              <a:gd name="T20" fmla="*/ 526 w 578"/>
              <a:gd name="T21" fmla="*/ 289 h 570"/>
              <a:gd name="T22" fmla="*/ 288 w 578"/>
              <a:gd name="T23" fmla="*/ 42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8" h="570">
                <a:moveTo>
                  <a:pt x="288" y="569"/>
                </a:moveTo>
                <a:lnTo>
                  <a:pt x="288" y="569"/>
                </a:lnTo>
                <a:cubicBezTo>
                  <a:pt x="127" y="569"/>
                  <a:pt x="0" y="441"/>
                  <a:pt x="0" y="289"/>
                </a:cubicBezTo>
                <a:cubicBezTo>
                  <a:pt x="0" y="127"/>
                  <a:pt x="127" y="0"/>
                  <a:pt x="288" y="0"/>
                </a:cubicBezTo>
                <a:cubicBezTo>
                  <a:pt x="450" y="0"/>
                  <a:pt x="577" y="127"/>
                  <a:pt x="577" y="289"/>
                </a:cubicBezTo>
                <a:cubicBezTo>
                  <a:pt x="577" y="441"/>
                  <a:pt x="450" y="569"/>
                  <a:pt x="288" y="569"/>
                </a:cubicBezTo>
                <a:close/>
                <a:moveTo>
                  <a:pt x="288" y="42"/>
                </a:moveTo>
                <a:lnTo>
                  <a:pt x="288" y="42"/>
                </a:lnTo>
                <a:cubicBezTo>
                  <a:pt x="152" y="42"/>
                  <a:pt x="50" y="153"/>
                  <a:pt x="50" y="289"/>
                </a:cubicBezTo>
                <a:cubicBezTo>
                  <a:pt x="50" y="416"/>
                  <a:pt x="152" y="526"/>
                  <a:pt x="288" y="526"/>
                </a:cubicBezTo>
                <a:cubicBezTo>
                  <a:pt x="424" y="526"/>
                  <a:pt x="526" y="416"/>
                  <a:pt x="526" y="289"/>
                </a:cubicBezTo>
                <a:cubicBezTo>
                  <a:pt x="526" y="153"/>
                  <a:pt x="424" y="42"/>
                  <a:pt x="28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93">
            <a:extLst>
              <a:ext uri="{FF2B5EF4-FFF2-40B4-BE49-F238E27FC236}">
                <a16:creationId xmlns:a16="http://schemas.microsoft.com/office/drawing/2014/main" id="{F72EAD35-8DB8-184D-B3A5-3183F2A0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067" y="10936238"/>
            <a:ext cx="182924" cy="309561"/>
          </a:xfrm>
          <a:custGeom>
            <a:avLst/>
            <a:gdLst>
              <a:gd name="T0" fmla="*/ 77 w 171"/>
              <a:gd name="T1" fmla="*/ 288 h 289"/>
              <a:gd name="T2" fmla="*/ 77 w 171"/>
              <a:gd name="T3" fmla="*/ 288 h 289"/>
              <a:gd name="T4" fmla="*/ 9 w 171"/>
              <a:gd name="T5" fmla="*/ 271 h 289"/>
              <a:gd name="T6" fmla="*/ 0 w 171"/>
              <a:gd name="T7" fmla="*/ 246 h 289"/>
              <a:gd name="T8" fmla="*/ 26 w 171"/>
              <a:gd name="T9" fmla="*/ 237 h 289"/>
              <a:gd name="T10" fmla="*/ 119 w 171"/>
              <a:gd name="T11" fmla="*/ 237 h 289"/>
              <a:gd name="T12" fmla="*/ 136 w 171"/>
              <a:gd name="T13" fmla="*/ 203 h 289"/>
              <a:gd name="T14" fmla="*/ 77 w 171"/>
              <a:gd name="T15" fmla="*/ 161 h 289"/>
              <a:gd name="T16" fmla="*/ 26 w 171"/>
              <a:gd name="T17" fmla="*/ 135 h 289"/>
              <a:gd name="T18" fmla="*/ 0 w 171"/>
              <a:gd name="T19" fmla="*/ 85 h 289"/>
              <a:gd name="T20" fmla="*/ 34 w 171"/>
              <a:gd name="T21" fmla="*/ 25 h 289"/>
              <a:gd name="T22" fmla="*/ 162 w 171"/>
              <a:gd name="T23" fmla="*/ 25 h 289"/>
              <a:gd name="T24" fmla="*/ 170 w 171"/>
              <a:gd name="T25" fmla="*/ 42 h 289"/>
              <a:gd name="T26" fmla="*/ 145 w 171"/>
              <a:gd name="T27" fmla="*/ 51 h 289"/>
              <a:gd name="T28" fmla="*/ 51 w 171"/>
              <a:gd name="T29" fmla="*/ 51 h 289"/>
              <a:gd name="T30" fmla="*/ 34 w 171"/>
              <a:gd name="T31" fmla="*/ 85 h 289"/>
              <a:gd name="T32" fmla="*/ 94 w 171"/>
              <a:gd name="T33" fmla="*/ 127 h 289"/>
              <a:gd name="T34" fmla="*/ 145 w 171"/>
              <a:gd name="T35" fmla="*/ 161 h 289"/>
              <a:gd name="T36" fmla="*/ 170 w 171"/>
              <a:gd name="T37" fmla="*/ 203 h 289"/>
              <a:gd name="T38" fmla="*/ 136 w 171"/>
              <a:gd name="T39" fmla="*/ 271 h 289"/>
              <a:gd name="T40" fmla="*/ 77 w 171"/>
              <a:gd name="T41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89">
                <a:moveTo>
                  <a:pt x="77" y="288"/>
                </a:moveTo>
                <a:lnTo>
                  <a:pt x="77" y="288"/>
                </a:lnTo>
                <a:cubicBezTo>
                  <a:pt x="60" y="288"/>
                  <a:pt x="34" y="280"/>
                  <a:pt x="9" y="271"/>
                </a:cubicBezTo>
                <a:cubicBezTo>
                  <a:pt x="0" y="263"/>
                  <a:pt x="0" y="254"/>
                  <a:pt x="0" y="246"/>
                </a:cubicBezTo>
                <a:cubicBezTo>
                  <a:pt x="9" y="237"/>
                  <a:pt x="17" y="237"/>
                  <a:pt x="26" y="237"/>
                </a:cubicBezTo>
                <a:cubicBezTo>
                  <a:pt x="60" y="254"/>
                  <a:pt x="94" y="254"/>
                  <a:pt x="119" y="237"/>
                </a:cubicBezTo>
                <a:cubicBezTo>
                  <a:pt x="128" y="229"/>
                  <a:pt x="136" y="220"/>
                  <a:pt x="136" y="203"/>
                </a:cubicBezTo>
                <a:cubicBezTo>
                  <a:pt x="136" y="186"/>
                  <a:pt x="102" y="178"/>
                  <a:pt x="77" y="161"/>
                </a:cubicBezTo>
                <a:cubicBezTo>
                  <a:pt x="60" y="153"/>
                  <a:pt x="43" y="144"/>
                  <a:pt x="26" y="135"/>
                </a:cubicBezTo>
                <a:cubicBezTo>
                  <a:pt x="9" y="119"/>
                  <a:pt x="0" y="101"/>
                  <a:pt x="0" y="85"/>
                </a:cubicBezTo>
                <a:cubicBezTo>
                  <a:pt x="0" y="59"/>
                  <a:pt x="9" y="42"/>
                  <a:pt x="34" y="25"/>
                </a:cubicBezTo>
                <a:cubicBezTo>
                  <a:pt x="68" y="0"/>
                  <a:pt x="111" y="0"/>
                  <a:pt x="162" y="25"/>
                </a:cubicBezTo>
                <a:cubicBezTo>
                  <a:pt x="170" y="25"/>
                  <a:pt x="170" y="34"/>
                  <a:pt x="170" y="42"/>
                </a:cubicBezTo>
                <a:cubicBezTo>
                  <a:pt x="162" y="51"/>
                  <a:pt x="153" y="59"/>
                  <a:pt x="145" y="51"/>
                </a:cubicBezTo>
                <a:cubicBezTo>
                  <a:pt x="111" y="42"/>
                  <a:pt x="77" y="42"/>
                  <a:pt x="51" y="51"/>
                </a:cubicBezTo>
                <a:cubicBezTo>
                  <a:pt x="43" y="59"/>
                  <a:pt x="34" y="76"/>
                  <a:pt x="34" y="85"/>
                </a:cubicBezTo>
                <a:cubicBezTo>
                  <a:pt x="34" y="101"/>
                  <a:pt x="68" y="119"/>
                  <a:pt x="94" y="127"/>
                </a:cubicBezTo>
                <a:cubicBezTo>
                  <a:pt x="111" y="135"/>
                  <a:pt x="128" y="144"/>
                  <a:pt x="145" y="161"/>
                </a:cubicBezTo>
                <a:cubicBezTo>
                  <a:pt x="162" y="169"/>
                  <a:pt x="170" y="186"/>
                  <a:pt x="170" y="203"/>
                </a:cubicBezTo>
                <a:cubicBezTo>
                  <a:pt x="170" y="229"/>
                  <a:pt x="162" y="254"/>
                  <a:pt x="136" y="271"/>
                </a:cubicBezTo>
                <a:cubicBezTo>
                  <a:pt x="119" y="280"/>
                  <a:pt x="102" y="288"/>
                  <a:pt x="77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94">
            <a:extLst>
              <a:ext uri="{FF2B5EF4-FFF2-40B4-BE49-F238E27FC236}">
                <a16:creationId xmlns:a16="http://schemas.microsoft.com/office/drawing/2014/main" id="{8D012806-3C73-5040-953C-29749620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1112" y="10870573"/>
            <a:ext cx="37523" cy="65665"/>
          </a:xfrm>
          <a:custGeom>
            <a:avLst/>
            <a:gdLst>
              <a:gd name="T0" fmla="*/ 17 w 35"/>
              <a:gd name="T1" fmla="*/ 60 h 61"/>
              <a:gd name="T2" fmla="*/ 17 w 35"/>
              <a:gd name="T3" fmla="*/ 60 h 61"/>
              <a:gd name="T4" fmla="*/ 0 w 35"/>
              <a:gd name="T5" fmla="*/ 43 h 61"/>
              <a:gd name="T6" fmla="*/ 0 w 35"/>
              <a:gd name="T7" fmla="*/ 17 h 61"/>
              <a:gd name="T8" fmla="*/ 17 w 35"/>
              <a:gd name="T9" fmla="*/ 0 h 61"/>
              <a:gd name="T10" fmla="*/ 34 w 35"/>
              <a:gd name="T11" fmla="*/ 17 h 61"/>
              <a:gd name="T12" fmla="*/ 34 w 35"/>
              <a:gd name="T13" fmla="*/ 43 h 61"/>
              <a:gd name="T14" fmla="*/ 17 w 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1">
                <a:moveTo>
                  <a:pt x="17" y="60"/>
                </a:moveTo>
                <a:lnTo>
                  <a:pt x="17" y="60"/>
                </a:lnTo>
                <a:cubicBezTo>
                  <a:pt x="9" y="60"/>
                  <a:pt x="0" y="5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51"/>
                  <a:pt x="26" y="60"/>
                  <a:pt x="1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95">
            <a:extLst>
              <a:ext uri="{FF2B5EF4-FFF2-40B4-BE49-F238E27FC236}">
                <a16:creationId xmlns:a16="http://schemas.microsoft.com/office/drawing/2014/main" id="{2F87C051-C8B6-D344-A74B-28F50DAB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1112" y="11241107"/>
            <a:ext cx="37523" cy="75045"/>
          </a:xfrm>
          <a:custGeom>
            <a:avLst/>
            <a:gdLst>
              <a:gd name="T0" fmla="*/ 17 w 35"/>
              <a:gd name="T1" fmla="*/ 68 h 69"/>
              <a:gd name="T2" fmla="*/ 17 w 35"/>
              <a:gd name="T3" fmla="*/ 68 h 69"/>
              <a:gd name="T4" fmla="*/ 0 w 35"/>
              <a:gd name="T5" fmla="*/ 51 h 69"/>
              <a:gd name="T6" fmla="*/ 0 w 35"/>
              <a:gd name="T7" fmla="*/ 17 h 69"/>
              <a:gd name="T8" fmla="*/ 17 w 35"/>
              <a:gd name="T9" fmla="*/ 0 h 69"/>
              <a:gd name="T10" fmla="*/ 34 w 35"/>
              <a:gd name="T11" fmla="*/ 17 h 69"/>
              <a:gd name="T12" fmla="*/ 34 w 35"/>
              <a:gd name="T13" fmla="*/ 51 h 69"/>
              <a:gd name="T14" fmla="*/ 17 w 3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9">
                <a:moveTo>
                  <a:pt x="17" y="68"/>
                </a:moveTo>
                <a:lnTo>
                  <a:pt x="17" y="68"/>
                </a:lnTo>
                <a:cubicBezTo>
                  <a:pt x="9" y="68"/>
                  <a:pt x="0" y="60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60"/>
                  <a:pt x="26" y="68"/>
                  <a:pt x="17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96">
            <a:extLst>
              <a:ext uri="{FF2B5EF4-FFF2-40B4-BE49-F238E27FC236}">
                <a16:creationId xmlns:a16="http://schemas.microsoft.com/office/drawing/2014/main" id="{870F39BB-8DE2-9A4C-830B-5425671B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717" y="5772189"/>
            <a:ext cx="651954" cy="778594"/>
          </a:xfrm>
          <a:custGeom>
            <a:avLst/>
            <a:gdLst>
              <a:gd name="T0" fmla="*/ 306 w 612"/>
              <a:gd name="T1" fmla="*/ 730 h 731"/>
              <a:gd name="T2" fmla="*/ 306 w 612"/>
              <a:gd name="T3" fmla="*/ 730 h 731"/>
              <a:gd name="T4" fmla="*/ 0 w 612"/>
              <a:gd name="T5" fmla="*/ 424 h 731"/>
              <a:gd name="T6" fmla="*/ 42 w 612"/>
              <a:gd name="T7" fmla="*/ 229 h 731"/>
              <a:gd name="T8" fmla="*/ 144 w 612"/>
              <a:gd name="T9" fmla="*/ 34 h 731"/>
              <a:gd name="T10" fmla="*/ 170 w 612"/>
              <a:gd name="T11" fmla="*/ 8 h 731"/>
              <a:gd name="T12" fmla="*/ 195 w 612"/>
              <a:gd name="T13" fmla="*/ 8 h 731"/>
              <a:gd name="T14" fmla="*/ 195 w 612"/>
              <a:gd name="T15" fmla="*/ 42 h 731"/>
              <a:gd name="T16" fmla="*/ 178 w 612"/>
              <a:gd name="T17" fmla="*/ 59 h 731"/>
              <a:gd name="T18" fmla="*/ 85 w 612"/>
              <a:gd name="T19" fmla="*/ 246 h 731"/>
              <a:gd name="T20" fmla="*/ 51 w 612"/>
              <a:gd name="T21" fmla="*/ 424 h 731"/>
              <a:gd name="T22" fmla="*/ 306 w 612"/>
              <a:gd name="T23" fmla="*/ 687 h 731"/>
              <a:gd name="T24" fmla="*/ 569 w 612"/>
              <a:gd name="T25" fmla="*/ 424 h 731"/>
              <a:gd name="T26" fmla="*/ 526 w 612"/>
              <a:gd name="T27" fmla="*/ 246 h 731"/>
              <a:gd name="T28" fmla="*/ 433 w 612"/>
              <a:gd name="T29" fmla="*/ 59 h 731"/>
              <a:gd name="T30" fmla="*/ 416 w 612"/>
              <a:gd name="T31" fmla="*/ 42 h 731"/>
              <a:gd name="T32" fmla="*/ 416 w 612"/>
              <a:gd name="T33" fmla="*/ 8 h 731"/>
              <a:gd name="T34" fmla="*/ 450 w 612"/>
              <a:gd name="T35" fmla="*/ 8 h 731"/>
              <a:gd name="T36" fmla="*/ 467 w 612"/>
              <a:gd name="T37" fmla="*/ 34 h 731"/>
              <a:gd name="T38" fmla="*/ 577 w 612"/>
              <a:gd name="T39" fmla="*/ 229 h 731"/>
              <a:gd name="T40" fmla="*/ 611 w 612"/>
              <a:gd name="T41" fmla="*/ 424 h 731"/>
              <a:gd name="T42" fmla="*/ 306 w 612"/>
              <a:gd name="T43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2" h="731">
                <a:moveTo>
                  <a:pt x="306" y="730"/>
                </a:moveTo>
                <a:lnTo>
                  <a:pt x="306" y="730"/>
                </a:lnTo>
                <a:cubicBezTo>
                  <a:pt x="136" y="730"/>
                  <a:pt x="0" y="594"/>
                  <a:pt x="0" y="424"/>
                </a:cubicBezTo>
                <a:cubicBezTo>
                  <a:pt x="0" y="373"/>
                  <a:pt x="17" y="305"/>
                  <a:pt x="42" y="229"/>
                </a:cubicBezTo>
                <a:cubicBezTo>
                  <a:pt x="68" y="153"/>
                  <a:pt x="102" y="84"/>
                  <a:pt x="144" y="34"/>
                </a:cubicBezTo>
                <a:cubicBezTo>
                  <a:pt x="153" y="25"/>
                  <a:pt x="161" y="17"/>
                  <a:pt x="170" y="8"/>
                </a:cubicBezTo>
                <a:cubicBezTo>
                  <a:pt x="178" y="0"/>
                  <a:pt x="187" y="0"/>
                  <a:pt x="195" y="8"/>
                </a:cubicBezTo>
                <a:cubicBezTo>
                  <a:pt x="204" y="17"/>
                  <a:pt x="212" y="25"/>
                  <a:pt x="195" y="42"/>
                </a:cubicBezTo>
                <a:cubicBezTo>
                  <a:pt x="195" y="42"/>
                  <a:pt x="187" y="51"/>
                  <a:pt x="178" y="59"/>
                </a:cubicBezTo>
                <a:cubicBezTo>
                  <a:pt x="144" y="110"/>
                  <a:pt x="110" y="178"/>
                  <a:pt x="85" y="246"/>
                </a:cubicBezTo>
                <a:cubicBezTo>
                  <a:pt x="59" y="314"/>
                  <a:pt x="51" y="382"/>
                  <a:pt x="51" y="424"/>
                </a:cubicBezTo>
                <a:cubicBezTo>
                  <a:pt x="51" y="569"/>
                  <a:pt x="161" y="687"/>
                  <a:pt x="306" y="687"/>
                </a:cubicBezTo>
                <a:cubicBezTo>
                  <a:pt x="450" y="687"/>
                  <a:pt x="569" y="569"/>
                  <a:pt x="569" y="424"/>
                </a:cubicBezTo>
                <a:cubicBezTo>
                  <a:pt x="569" y="382"/>
                  <a:pt x="552" y="314"/>
                  <a:pt x="526" y="246"/>
                </a:cubicBezTo>
                <a:cubicBezTo>
                  <a:pt x="501" y="178"/>
                  <a:pt x="467" y="110"/>
                  <a:pt x="433" y="59"/>
                </a:cubicBezTo>
                <a:cubicBezTo>
                  <a:pt x="424" y="51"/>
                  <a:pt x="424" y="42"/>
                  <a:pt x="416" y="42"/>
                </a:cubicBezTo>
                <a:cubicBezTo>
                  <a:pt x="407" y="34"/>
                  <a:pt x="407" y="17"/>
                  <a:pt x="416" y="8"/>
                </a:cubicBezTo>
                <a:cubicBezTo>
                  <a:pt x="424" y="0"/>
                  <a:pt x="441" y="0"/>
                  <a:pt x="450" y="8"/>
                </a:cubicBezTo>
                <a:cubicBezTo>
                  <a:pt x="458" y="17"/>
                  <a:pt x="467" y="25"/>
                  <a:pt x="467" y="34"/>
                </a:cubicBezTo>
                <a:cubicBezTo>
                  <a:pt x="509" y="84"/>
                  <a:pt x="543" y="153"/>
                  <a:pt x="577" y="229"/>
                </a:cubicBezTo>
                <a:cubicBezTo>
                  <a:pt x="594" y="305"/>
                  <a:pt x="611" y="373"/>
                  <a:pt x="611" y="424"/>
                </a:cubicBezTo>
                <a:cubicBezTo>
                  <a:pt x="611" y="594"/>
                  <a:pt x="475" y="730"/>
                  <a:pt x="306" y="7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97">
            <a:extLst>
              <a:ext uri="{FF2B5EF4-FFF2-40B4-BE49-F238E27FC236}">
                <a16:creationId xmlns:a16="http://schemas.microsoft.com/office/drawing/2014/main" id="{B0C24C9A-6AE0-264A-A967-2209C137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54" y="5500150"/>
            <a:ext cx="398679" cy="201685"/>
          </a:xfrm>
          <a:custGeom>
            <a:avLst/>
            <a:gdLst>
              <a:gd name="T0" fmla="*/ 305 w 374"/>
              <a:gd name="T1" fmla="*/ 187 h 188"/>
              <a:gd name="T2" fmla="*/ 305 w 374"/>
              <a:gd name="T3" fmla="*/ 187 h 188"/>
              <a:gd name="T4" fmla="*/ 288 w 374"/>
              <a:gd name="T5" fmla="*/ 187 h 188"/>
              <a:gd name="T6" fmla="*/ 280 w 374"/>
              <a:gd name="T7" fmla="*/ 153 h 188"/>
              <a:gd name="T8" fmla="*/ 322 w 374"/>
              <a:gd name="T9" fmla="*/ 68 h 188"/>
              <a:gd name="T10" fmla="*/ 322 w 374"/>
              <a:gd name="T11" fmla="*/ 51 h 188"/>
              <a:gd name="T12" fmla="*/ 314 w 374"/>
              <a:gd name="T13" fmla="*/ 42 h 188"/>
              <a:gd name="T14" fmla="*/ 68 w 374"/>
              <a:gd name="T15" fmla="*/ 42 h 188"/>
              <a:gd name="T16" fmla="*/ 51 w 374"/>
              <a:gd name="T17" fmla="*/ 51 h 188"/>
              <a:gd name="T18" fmla="*/ 51 w 374"/>
              <a:gd name="T19" fmla="*/ 68 h 188"/>
              <a:gd name="T20" fmla="*/ 93 w 374"/>
              <a:gd name="T21" fmla="*/ 153 h 188"/>
              <a:gd name="T22" fmla="*/ 85 w 374"/>
              <a:gd name="T23" fmla="*/ 187 h 188"/>
              <a:gd name="T24" fmla="*/ 51 w 374"/>
              <a:gd name="T25" fmla="*/ 170 h 188"/>
              <a:gd name="T26" fmla="*/ 8 w 374"/>
              <a:gd name="T27" fmla="*/ 85 h 188"/>
              <a:gd name="T28" fmla="*/ 17 w 374"/>
              <a:gd name="T29" fmla="*/ 25 h 188"/>
              <a:gd name="T30" fmla="*/ 68 w 374"/>
              <a:gd name="T31" fmla="*/ 0 h 188"/>
              <a:gd name="T32" fmla="*/ 314 w 374"/>
              <a:gd name="T33" fmla="*/ 0 h 188"/>
              <a:gd name="T34" fmla="*/ 365 w 374"/>
              <a:gd name="T35" fmla="*/ 25 h 188"/>
              <a:gd name="T36" fmla="*/ 365 w 374"/>
              <a:gd name="T37" fmla="*/ 85 h 188"/>
              <a:gd name="T38" fmla="*/ 322 w 374"/>
              <a:gd name="T39" fmla="*/ 170 h 188"/>
              <a:gd name="T40" fmla="*/ 305 w 374"/>
              <a:gd name="T41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4" h="188">
                <a:moveTo>
                  <a:pt x="305" y="187"/>
                </a:moveTo>
                <a:lnTo>
                  <a:pt x="305" y="187"/>
                </a:lnTo>
                <a:cubicBezTo>
                  <a:pt x="297" y="187"/>
                  <a:pt x="297" y="187"/>
                  <a:pt x="288" y="187"/>
                </a:cubicBezTo>
                <a:cubicBezTo>
                  <a:pt x="280" y="178"/>
                  <a:pt x="280" y="161"/>
                  <a:pt x="280" y="153"/>
                </a:cubicBezTo>
                <a:cubicBezTo>
                  <a:pt x="322" y="68"/>
                  <a:pt x="322" y="68"/>
                  <a:pt x="322" y="68"/>
                </a:cubicBezTo>
                <a:cubicBezTo>
                  <a:pt x="331" y="59"/>
                  <a:pt x="322" y="51"/>
                  <a:pt x="322" y="51"/>
                </a:cubicBezTo>
                <a:cubicBezTo>
                  <a:pt x="322" y="51"/>
                  <a:pt x="322" y="42"/>
                  <a:pt x="314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59" y="42"/>
                  <a:pt x="51" y="51"/>
                  <a:pt x="51" y="51"/>
                </a:cubicBezTo>
                <a:cubicBezTo>
                  <a:pt x="51" y="51"/>
                  <a:pt x="51" y="59"/>
                  <a:pt x="51" y="68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102" y="161"/>
                  <a:pt x="93" y="178"/>
                  <a:pt x="85" y="187"/>
                </a:cubicBezTo>
                <a:cubicBezTo>
                  <a:pt x="76" y="187"/>
                  <a:pt x="59" y="187"/>
                  <a:pt x="51" y="170"/>
                </a:cubicBezTo>
                <a:cubicBezTo>
                  <a:pt x="8" y="85"/>
                  <a:pt x="8" y="85"/>
                  <a:pt x="8" y="85"/>
                </a:cubicBezTo>
                <a:cubicBezTo>
                  <a:pt x="0" y="68"/>
                  <a:pt x="0" y="42"/>
                  <a:pt x="17" y="25"/>
                </a:cubicBezTo>
                <a:cubicBezTo>
                  <a:pt x="25" y="8"/>
                  <a:pt x="42" y="0"/>
                  <a:pt x="68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31" y="0"/>
                  <a:pt x="356" y="8"/>
                  <a:pt x="365" y="25"/>
                </a:cubicBezTo>
                <a:cubicBezTo>
                  <a:pt x="373" y="42"/>
                  <a:pt x="373" y="68"/>
                  <a:pt x="365" y="85"/>
                </a:cubicBezTo>
                <a:cubicBezTo>
                  <a:pt x="322" y="170"/>
                  <a:pt x="322" y="170"/>
                  <a:pt x="322" y="170"/>
                </a:cubicBezTo>
                <a:cubicBezTo>
                  <a:pt x="322" y="178"/>
                  <a:pt x="314" y="187"/>
                  <a:pt x="305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98">
            <a:extLst>
              <a:ext uri="{FF2B5EF4-FFF2-40B4-BE49-F238E27FC236}">
                <a16:creationId xmlns:a16="http://schemas.microsoft.com/office/drawing/2014/main" id="{A3E5E43B-10BE-BA4C-AFAD-33AAB854C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710" y="5725286"/>
            <a:ext cx="253278" cy="46903"/>
          </a:xfrm>
          <a:custGeom>
            <a:avLst/>
            <a:gdLst>
              <a:gd name="T0" fmla="*/ 212 w 238"/>
              <a:gd name="T1" fmla="*/ 43 h 44"/>
              <a:gd name="T2" fmla="*/ 212 w 238"/>
              <a:gd name="T3" fmla="*/ 43 h 44"/>
              <a:gd name="T4" fmla="*/ 25 w 238"/>
              <a:gd name="T5" fmla="*/ 43 h 44"/>
              <a:gd name="T6" fmla="*/ 0 w 238"/>
              <a:gd name="T7" fmla="*/ 17 h 44"/>
              <a:gd name="T8" fmla="*/ 25 w 238"/>
              <a:gd name="T9" fmla="*/ 0 h 44"/>
              <a:gd name="T10" fmla="*/ 212 w 238"/>
              <a:gd name="T11" fmla="*/ 0 h 44"/>
              <a:gd name="T12" fmla="*/ 237 w 238"/>
              <a:gd name="T13" fmla="*/ 17 h 44"/>
              <a:gd name="T14" fmla="*/ 212 w 23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44">
                <a:moveTo>
                  <a:pt x="212" y="43"/>
                </a:moveTo>
                <a:lnTo>
                  <a:pt x="212" y="43"/>
                </a:lnTo>
                <a:cubicBezTo>
                  <a:pt x="25" y="43"/>
                  <a:pt x="25" y="43"/>
                  <a:pt x="25" y="43"/>
                </a:cubicBezTo>
                <a:cubicBezTo>
                  <a:pt x="17" y="43"/>
                  <a:pt x="0" y="34"/>
                  <a:pt x="0" y="17"/>
                </a:cubicBezTo>
                <a:cubicBezTo>
                  <a:pt x="0" y="9"/>
                  <a:pt x="17" y="0"/>
                  <a:pt x="25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7" y="9"/>
                  <a:pt x="237" y="17"/>
                </a:cubicBezTo>
                <a:cubicBezTo>
                  <a:pt x="237" y="34"/>
                  <a:pt x="229" y="43"/>
                  <a:pt x="21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99">
            <a:extLst>
              <a:ext uri="{FF2B5EF4-FFF2-40B4-BE49-F238E27FC236}">
                <a16:creationId xmlns:a16="http://schemas.microsoft.com/office/drawing/2014/main" id="{E43DA7E7-4115-C947-9D25-A4BEE9F5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14" y="6025467"/>
            <a:ext cx="164160" cy="272039"/>
          </a:xfrm>
          <a:custGeom>
            <a:avLst/>
            <a:gdLst>
              <a:gd name="T0" fmla="*/ 77 w 154"/>
              <a:gd name="T1" fmla="*/ 255 h 256"/>
              <a:gd name="T2" fmla="*/ 77 w 154"/>
              <a:gd name="T3" fmla="*/ 255 h 256"/>
              <a:gd name="T4" fmla="*/ 17 w 154"/>
              <a:gd name="T5" fmla="*/ 238 h 256"/>
              <a:gd name="T6" fmla="*/ 9 w 154"/>
              <a:gd name="T7" fmla="*/ 221 h 256"/>
              <a:gd name="T8" fmla="*/ 26 w 154"/>
              <a:gd name="T9" fmla="*/ 213 h 256"/>
              <a:gd name="T10" fmla="*/ 111 w 154"/>
              <a:gd name="T11" fmla="*/ 213 h 256"/>
              <a:gd name="T12" fmla="*/ 119 w 154"/>
              <a:gd name="T13" fmla="*/ 187 h 256"/>
              <a:gd name="T14" fmla="*/ 68 w 154"/>
              <a:gd name="T15" fmla="*/ 145 h 256"/>
              <a:gd name="T16" fmla="*/ 26 w 154"/>
              <a:gd name="T17" fmla="*/ 119 h 256"/>
              <a:gd name="T18" fmla="*/ 9 w 154"/>
              <a:gd name="T19" fmla="*/ 77 h 256"/>
              <a:gd name="T20" fmla="*/ 34 w 154"/>
              <a:gd name="T21" fmla="*/ 26 h 256"/>
              <a:gd name="T22" fmla="*/ 145 w 154"/>
              <a:gd name="T23" fmla="*/ 17 h 256"/>
              <a:gd name="T24" fmla="*/ 153 w 154"/>
              <a:gd name="T25" fmla="*/ 43 h 256"/>
              <a:gd name="T26" fmla="*/ 127 w 154"/>
              <a:gd name="T27" fmla="*/ 51 h 256"/>
              <a:gd name="T28" fmla="*/ 51 w 154"/>
              <a:gd name="T29" fmla="*/ 51 h 256"/>
              <a:gd name="T30" fmla="*/ 34 w 154"/>
              <a:gd name="T31" fmla="*/ 77 h 256"/>
              <a:gd name="T32" fmla="*/ 85 w 154"/>
              <a:gd name="T33" fmla="*/ 119 h 256"/>
              <a:gd name="T34" fmla="*/ 127 w 154"/>
              <a:gd name="T35" fmla="*/ 145 h 256"/>
              <a:gd name="T36" fmla="*/ 153 w 154"/>
              <a:gd name="T37" fmla="*/ 187 h 256"/>
              <a:gd name="T38" fmla="*/ 127 w 154"/>
              <a:gd name="T39" fmla="*/ 238 h 256"/>
              <a:gd name="T40" fmla="*/ 77 w 154"/>
              <a:gd name="T41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56">
                <a:moveTo>
                  <a:pt x="77" y="255"/>
                </a:moveTo>
                <a:lnTo>
                  <a:pt x="77" y="255"/>
                </a:lnTo>
                <a:cubicBezTo>
                  <a:pt x="51" y="255"/>
                  <a:pt x="34" y="247"/>
                  <a:pt x="17" y="238"/>
                </a:cubicBezTo>
                <a:cubicBezTo>
                  <a:pt x="9" y="238"/>
                  <a:pt x="0" y="230"/>
                  <a:pt x="9" y="221"/>
                </a:cubicBezTo>
                <a:cubicBezTo>
                  <a:pt x="9" y="213"/>
                  <a:pt x="17" y="204"/>
                  <a:pt x="26" y="213"/>
                </a:cubicBezTo>
                <a:cubicBezTo>
                  <a:pt x="59" y="221"/>
                  <a:pt x="85" y="221"/>
                  <a:pt x="111" y="213"/>
                </a:cubicBezTo>
                <a:cubicBezTo>
                  <a:pt x="119" y="204"/>
                  <a:pt x="119" y="196"/>
                  <a:pt x="119" y="187"/>
                </a:cubicBezTo>
                <a:cubicBezTo>
                  <a:pt x="119" y="170"/>
                  <a:pt x="93" y="153"/>
                  <a:pt x="68" y="145"/>
                </a:cubicBezTo>
                <a:cubicBezTo>
                  <a:pt x="59" y="136"/>
                  <a:pt x="43" y="128"/>
                  <a:pt x="26" y="119"/>
                </a:cubicBezTo>
                <a:cubicBezTo>
                  <a:pt x="9" y="102"/>
                  <a:pt x="9" y="94"/>
                  <a:pt x="9" y="77"/>
                </a:cubicBezTo>
                <a:cubicBezTo>
                  <a:pt x="9" y="51"/>
                  <a:pt x="17" y="34"/>
                  <a:pt x="34" y="26"/>
                </a:cubicBezTo>
                <a:cubicBezTo>
                  <a:pt x="59" y="0"/>
                  <a:pt x="102" y="0"/>
                  <a:pt x="145" y="17"/>
                </a:cubicBezTo>
                <a:cubicBezTo>
                  <a:pt x="153" y="26"/>
                  <a:pt x="153" y="34"/>
                  <a:pt x="153" y="43"/>
                </a:cubicBezTo>
                <a:cubicBezTo>
                  <a:pt x="145" y="51"/>
                  <a:pt x="136" y="51"/>
                  <a:pt x="127" y="51"/>
                </a:cubicBezTo>
                <a:cubicBezTo>
                  <a:pt x="102" y="34"/>
                  <a:pt x="68" y="34"/>
                  <a:pt x="51" y="51"/>
                </a:cubicBezTo>
                <a:cubicBezTo>
                  <a:pt x="43" y="51"/>
                  <a:pt x="34" y="68"/>
                  <a:pt x="34" y="77"/>
                </a:cubicBezTo>
                <a:cubicBezTo>
                  <a:pt x="34" y="94"/>
                  <a:pt x="59" y="102"/>
                  <a:pt x="85" y="119"/>
                </a:cubicBezTo>
                <a:cubicBezTo>
                  <a:pt x="102" y="128"/>
                  <a:pt x="119" y="128"/>
                  <a:pt x="127" y="145"/>
                </a:cubicBezTo>
                <a:cubicBezTo>
                  <a:pt x="145" y="153"/>
                  <a:pt x="153" y="170"/>
                  <a:pt x="153" y="187"/>
                </a:cubicBezTo>
                <a:cubicBezTo>
                  <a:pt x="153" y="204"/>
                  <a:pt x="145" y="230"/>
                  <a:pt x="127" y="238"/>
                </a:cubicBezTo>
                <a:cubicBezTo>
                  <a:pt x="111" y="247"/>
                  <a:pt x="93" y="255"/>
                  <a:pt x="77" y="2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00">
            <a:extLst>
              <a:ext uri="{FF2B5EF4-FFF2-40B4-BE49-F238E27FC236}">
                <a16:creationId xmlns:a16="http://schemas.microsoft.com/office/drawing/2014/main" id="{8F6F49DA-80BA-1F44-A20D-E0EFF80E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86" y="5969183"/>
            <a:ext cx="37523" cy="56284"/>
          </a:xfrm>
          <a:custGeom>
            <a:avLst/>
            <a:gdLst>
              <a:gd name="T0" fmla="*/ 18 w 35"/>
              <a:gd name="T1" fmla="*/ 50 h 51"/>
              <a:gd name="T2" fmla="*/ 18 w 35"/>
              <a:gd name="T3" fmla="*/ 50 h 51"/>
              <a:gd name="T4" fmla="*/ 0 w 35"/>
              <a:gd name="T5" fmla="*/ 34 h 51"/>
              <a:gd name="T6" fmla="*/ 0 w 35"/>
              <a:gd name="T7" fmla="*/ 16 h 51"/>
              <a:gd name="T8" fmla="*/ 18 w 35"/>
              <a:gd name="T9" fmla="*/ 0 h 51"/>
              <a:gd name="T10" fmla="*/ 34 w 35"/>
              <a:gd name="T11" fmla="*/ 16 h 51"/>
              <a:gd name="T12" fmla="*/ 34 w 35"/>
              <a:gd name="T13" fmla="*/ 34 h 51"/>
              <a:gd name="T14" fmla="*/ 18 w 35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1">
                <a:moveTo>
                  <a:pt x="18" y="50"/>
                </a:moveTo>
                <a:lnTo>
                  <a:pt x="18" y="50"/>
                </a:lnTo>
                <a:cubicBezTo>
                  <a:pt x="9" y="50"/>
                  <a:pt x="0" y="42"/>
                  <a:pt x="0" y="3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4" y="8"/>
                  <a:pt x="34" y="16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2"/>
                  <a:pt x="26" y="50"/>
                  <a:pt x="1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01">
            <a:extLst>
              <a:ext uri="{FF2B5EF4-FFF2-40B4-BE49-F238E27FC236}">
                <a16:creationId xmlns:a16="http://schemas.microsoft.com/office/drawing/2014/main" id="{C290F4C1-D187-C742-BCE9-7C245803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86" y="6292817"/>
            <a:ext cx="37523" cy="65665"/>
          </a:xfrm>
          <a:custGeom>
            <a:avLst/>
            <a:gdLst>
              <a:gd name="T0" fmla="*/ 18 w 35"/>
              <a:gd name="T1" fmla="*/ 59 h 60"/>
              <a:gd name="T2" fmla="*/ 18 w 35"/>
              <a:gd name="T3" fmla="*/ 59 h 60"/>
              <a:gd name="T4" fmla="*/ 0 w 35"/>
              <a:gd name="T5" fmla="*/ 43 h 60"/>
              <a:gd name="T6" fmla="*/ 0 w 35"/>
              <a:gd name="T7" fmla="*/ 17 h 60"/>
              <a:gd name="T8" fmla="*/ 18 w 35"/>
              <a:gd name="T9" fmla="*/ 0 h 60"/>
              <a:gd name="T10" fmla="*/ 34 w 35"/>
              <a:gd name="T11" fmla="*/ 17 h 60"/>
              <a:gd name="T12" fmla="*/ 34 w 35"/>
              <a:gd name="T13" fmla="*/ 43 h 60"/>
              <a:gd name="T14" fmla="*/ 18 w 35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0">
                <a:moveTo>
                  <a:pt x="18" y="59"/>
                </a:moveTo>
                <a:lnTo>
                  <a:pt x="18" y="59"/>
                </a:lnTo>
                <a:cubicBezTo>
                  <a:pt x="9" y="59"/>
                  <a:pt x="0" y="5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51"/>
                  <a:pt x="26" y="59"/>
                  <a:pt x="18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CuadroTexto 746">
            <a:extLst>
              <a:ext uri="{FF2B5EF4-FFF2-40B4-BE49-F238E27FC236}">
                <a16:creationId xmlns:a16="http://schemas.microsoft.com/office/drawing/2014/main" id="{76541106-1531-5041-8FFE-8568311D8871}"/>
              </a:ext>
            </a:extLst>
          </p:cNvPr>
          <p:cNvSpPr txBox="1"/>
          <p:nvPr/>
        </p:nvSpPr>
        <p:spPr>
          <a:xfrm>
            <a:off x="9903584" y="1396203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748" name="Group 38">
            <a:extLst>
              <a:ext uri="{FF2B5EF4-FFF2-40B4-BE49-F238E27FC236}">
                <a16:creationId xmlns:a16="http://schemas.microsoft.com/office/drawing/2014/main" id="{8E636D1C-75A1-6A4C-9ED5-6BF259E0234E}"/>
              </a:ext>
            </a:extLst>
          </p:cNvPr>
          <p:cNvGrpSpPr/>
          <p:nvPr/>
        </p:nvGrpSpPr>
        <p:grpSpPr>
          <a:xfrm>
            <a:off x="1646171" y="3581424"/>
            <a:ext cx="2940037" cy="1117063"/>
            <a:chOff x="6713403" y="11244651"/>
            <a:chExt cx="2940037" cy="1117063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6C4D775E-4B22-FF43-98DC-C10C327F99C2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50" name="Rectangle 40">
              <a:extLst>
                <a:ext uri="{FF2B5EF4-FFF2-40B4-BE49-F238E27FC236}">
                  <a16:creationId xmlns:a16="http://schemas.microsoft.com/office/drawing/2014/main" id="{D51CF3B9-1E42-AA4E-AD52-E578D3DD91B8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1" name="Group 38">
            <a:extLst>
              <a:ext uri="{FF2B5EF4-FFF2-40B4-BE49-F238E27FC236}">
                <a16:creationId xmlns:a16="http://schemas.microsoft.com/office/drawing/2014/main" id="{5DAAB3CC-6897-6B4A-8E8B-B8387DEB12A5}"/>
              </a:ext>
            </a:extLst>
          </p:cNvPr>
          <p:cNvGrpSpPr/>
          <p:nvPr/>
        </p:nvGrpSpPr>
        <p:grpSpPr>
          <a:xfrm>
            <a:off x="1662189" y="5436448"/>
            <a:ext cx="2940037" cy="1117063"/>
            <a:chOff x="6713403" y="11244651"/>
            <a:chExt cx="2940037" cy="1117063"/>
          </a:xfrm>
        </p:grpSpPr>
        <p:sp>
          <p:nvSpPr>
            <p:cNvPr id="752" name="CuadroTexto 395">
              <a:extLst>
                <a:ext uri="{FF2B5EF4-FFF2-40B4-BE49-F238E27FC236}">
                  <a16:creationId xmlns:a16="http://schemas.microsoft.com/office/drawing/2014/main" id="{DC2096E0-EA9B-D345-BBA3-400157F46E6E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3" name="Rectangle 40">
              <a:extLst>
                <a:ext uri="{FF2B5EF4-FFF2-40B4-BE49-F238E27FC236}">
                  <a16:creationId xmlns:a16="http://schemas.microsoft.com/office/drawing/2014/main" id="{8F767CFC-83E9-4142-B208-30A098A30376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4" name="Group 38">
            <a:extLst>
              <a:ext uri="{FF2B5EF4-FFF2-40B4-BE49-F238E27FC236}">
                <a16:creationId xmlns:a16="http://schemas.microsoft.com/office/drawing/2014/main" id="{0080CC7D-F544-7449-9DEF-BBF4793E4208}"/>
              </a:ext>
            </a:extLst>
          </p:cNvPr>
          <p:cNvGrpSpPr/>
          <p:nvPr/>
        </p:nvGrpSpPr>
        <p:grpSpPr>
          <a:xfrm>
            <a:off x="1680951" y="7249258"/>
            <a:ext cx="2940037" cy="1117063"/>
            <a:chOff x="6713403" y="11244651"/>
            <a:chExt cx="2940037" cy="1117063"/>
          </a:xfrm>
        </p:grpSpPr>
        <p:sp>
          <p:nvSpPr>
            <p:cNvPr id="755" name="CuadroTexto 395">
              <a:extLst>
                <a:ext uri="{FF2B5EF4-FFF2-40B4-BE49-F238E27FC236}">
                  <a16:creationId xmlns:a16="http://schemas.microsoft.com/office/drawing/2014/main" id="{A30FA468-294D-B845-97FC-5E77C673FCE9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6" name="Rectangle 40">
              <a:extLst>
                <a:ext uri="{FF2B5EF4-FFF2-40B4-BE49-F238E27FC236}">
                  <a16:creationId xmlns:a16="http://schemas.microsoft.com/office/drawing/2014/main" id="{5133E42A-7F66-0E4A-AAB2-8FAFB7ECC0B0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7" name="Group 38">
            <a:extLst>
              <a:ext uri="{FF2B5EF4-FFF2-40B4-BE49-F238E27FC236}">
                <a16:creationId xmlns:a16="http://schemas.microsoft.com/office/drawing/2014/main" id="{B7D5D70E-FDC9-6D42-96A1-A4CF0C8CCBE2}"/>
              </a:ext>
            </a:extLst>
          </p:cNvPr>
          <p:cNvGrpSpPr/>
          <p:nvPr/>
        </p:nvGrpSpPr>
        <p:grpSpPr>
          <a:xfrm>
            <a:off x="19768830" y="3581043"/>
            <a:ext cx="2939466" cy="1117063"/>
            <a:chOff x="6713403" y="11244651"/>
            <a:chExt cx="2939466" cy="1117063"/>
          </a:xfrm>
        </p:grpSpPr>
        <p:sp>
          <p:nvSpPr>
            <p:cNvPr id="758" name="CuadroTexto 395">
              <a:extLst>
                <a:ext uri="{FF2B5EF4-FFF2-40B4-BE49-F238E27FC236}">
                  <a16:creationId xmlns:a16="http://schemas.microsoft.com/office/drawing/2014/main" id="{F6D638C1-D7A2-A54A-B9C9-A800E75C78D4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9" name="Rectangle 40">
              <a:extLst>
                <a:ext uri="{FF2B5EF4-FFF2-40B4-BE49-F238E27FC236}">
                  <a16:creationId xmlns:a16="http://schemas.microsoft.com/office/drawing/2014/main" id="{D127022A-D231-CD48-92B5-3CD5A81FA39C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0" name="Group 38">
            <a:extLst>
              <a:ext uri="{FF2B5EF4-FFF2-40B4-BE49-F238E27FC236}">
                <a16:creationId xmlns:a16="http://schemas.microsoft.com/office/drawing/2014/main" id="{A5E4AC49-0062-B548-9B5D-005015C876CA}"/>
              </a:ext>
            </a:extLst>
          </p:cNvPr>
          <p:cNvGrpSpPr/>
          <p:nvPr/>
        </p:nvGrpSpPr>
        <p:grpSpPr>
          <a:xfrm>
            <a:off x="19765531" y="5356285"/>
            <a:ext cx="2939466" cy="1117063"/>
            <a:chOff x="6713403" y="11244651"/>
            <a:chExt cx="2939466" cy="1117063"/>
          </a:xfrm>
        </p:grpSpPr>
        <p:sp>
          <p:nvSpPr>
            <p:cNvPr id="761" name="CuadroTexto 395">
              <a:extLst>
                <a:ext uri="{FF2B5EF4-FFF2-40B4-BE49-F238E27FC236}">
                  <a16:creationId xmlns:a16="http://schemas.microsoft.com/office/drawing/2014/main" id="{2D737AF2-3386-BC49-A375-D8E9ED5CECD7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62" name="Rectangle 40">
              <a:extLst>
                <a:ext uri="{FF2B5EF4-FFF2-40B4-BE49-F238E27FC236}">
                  <a16:creationId xmlns:a16="http://schemas.microsoft.com/office/drawing/2014/main" id="{5B444F82-061F-6844-A3B5-B8497EEBCF63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3" name="Group 38">
            <a:extLst>
              <a:ext uri="{FF2B5EF4-FFF2-40B4-BE49-F238E27FC236}">
                <a16:creationId xmlns:a16="http://schemas.microsoft.com/office/drawing/2014/main" id="{6AAB1FFD-5121-7F44-8F5E-1EB061418487}"/>
              </a:ext>
            </a:extLst>
          </p:cNvPr>
          <p:cNvGrpSpPr/>
          <p:nvPr/>
        </p:nvGrpSpPr>
        <p:grpSpPr>
          <a:xfrm>
            <a:off x="19768830" y="7221116"/>
            <a:ext cx="2939466" cy="1117063"/>
            <a:chOff x="6713403" y="11244651"/>
            <a:chExt cx="2939466" cy="1117063"/>
          </a:xfrm>
        </p:grpSpPr>
        <p:sp>
          <p:nvSpPr>
            <p:cNvPr id="764" name="CuadroTexto 395">
              <a:extLst>
                <a:ext uri="{FF2B5EF4-FFF2-40B4-BE49-F238E27FC236}">
                  <a16:creationId xmlns:a16="http://schemas.microsoft.com/office/drawing/2014/main" id="{24EBAD94-98D6-DD4A-89C3-B90E3F6BAD84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65" name="Rectangle 40">
              <a:extLst>
                <a:ext uri="{FF2B5EF4-FFF2-40B4-BE49-F238E27FC236}">
                  <a16:creationId xmlns:a16="http://schemas.microsoft.com/office/drawing/2014/main" id="{4F44F5EF-168F-4848-8033-F8C87DC08783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6" name="Group 38">
            <a:extLst>
              <a:ext uri="{FF2B5EF4-FFF2-40B4-BE49-F238E27FC236}">
                <a16:creationId xmlns:a16="http://schemas.microsoft.com/office/drawing/2014/main" id="{C7E0E475-4E41-BC42-8609-998ED17A9778}"/>
              </a:ext>
            </a:extLst>
          </p:cNvPr>
          <p:cNvGrpSpPr/>
          <p:nvPr/>
        </p:nvGrpSpPr>
        <p:grpSpPr>
          <a:xfrm>
            <a:off x="15840244" y="10415981"/>
            <a:ext cx="3636583" cy="1329382"/>
            <a:chOff x="6713402" y="11155443"/>
            <a:chExt cx="3636583" cy="1329382"/>
          </a:xfrm>
        </p:grpSpPr>
        <p:sp>
          <p:nvSpPr>
            <p:cNvPr id="767" name="CuadroTexto 395">
              <a:extLst>
                <a:ext uri="{FF2B5EF4-FFF2-40B4-BE49-F238E27FC236}">
                  <a16:creationId xmlns:a16="http://schemas.microsoft.com/office/drawing/2014/main" id="{801778FF-20EB-FE43-B2CA-E6FB7CDECAB4}"/>
                </a:ext>
              </a:extLst>
            </p:cNvPr>
            <p:cNvSpPr txBox="1"/>
            <p:nvPr/>
          </p:nvSpPr>
          <p:spPr>
            <a:xfrm>
              <a:off x="6734053" y="111554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68" name="Rectangle 40">
              <a:extLst>
                <a:ext uri="{FF2B5EF4-FFF2-40B4-BE49-F238E27FC236}">
                  <a16:creationId xmlns:a16="http://schemas.microsoft.com/office/drawing/2014/main" id="{A5F27DB5-D6F8-4E4E-AA5A-9A794EB7011D}"/>
                </a:ext>
              </a:extLst>
            </p:cNvPr>
            <p:cNvSpPr/>
            <p:nvPr/>
          </p:nvSpPr>
          <p:spPr>
            <a:xfrm>
              <a:off x="6713402" y="11653828"/>
              <a:ext cx="36365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9" name="Group 38">
            <a:extLst>
              <a:ext uri="{FF2B5EF4-FFF2-40B4-BE49-F238E27FC236}">
                <a16:creationId xmlns:a16="http://schemas.microsoft.com/office/drawing/2014/main" id="{7FCADB51-DFA6-2E4E-87B7-594F4ED025EC}"/>
              </a:ext>
            </a:extLst>
          </p:cNvPr>
          <p:cNvGrpSpPr/>
          <p:nvPr/>
        </p:nvGrpSpPr>
        <p:grpSpPr>
          <a:xfrm>
            <a:off x="5004011" y="10441363"/>
            <a:ext cx="3636583" cy="1329382"/>
            <a:chOff x="6713402" y="11155443"/>
            <a:chExt cx="3636583" cy="1329382"/>
          </a:xfrm>
        </p:grpSpPr>
        <p:sp>
          <p:nvSpPr>
            <p:cNvPr id="770" name="CuadroTexto 395">
              <a:extLst>
                <a:ext uri="{FF2B5EF4-FFF2-40B4-BE49-F238E27FC236}">
                  <a16:creationId xmlns:a16="http://schemas.microsoft.com/office/drawing/2014/main" id="{174F1C02-DDB0-8843-98F5-4037AC1C2E78}"/>
                </a:ext>
              </a:extLst>
            </p:cNvPr>
            <p:cNvSpPr txBox="1"/>
            <p:nvPr/>
          </p:nvSpPr>
          <p:spPr>
            <a:xfrm>
              <a:off x="7960679" y="111554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71" name="Rectangle 40">
              <a:extLst>
                <a:ext uri="{FF2B5EF4-FFF2-40B4-BE49-F238E27FC236}">
                  <a16:creationId xmlns:a16="http://schemas.microsoft.com/office/drawing/2014/main" id="{4B53AD8C-4A83-C640-B738-BE51CACFFA54}"/>
                </a:ext>
              </a:extLst>
            </p:cNvPr>
            <p:cNvSpPr/>
            <p:nvPr/>
          </p:nvSpPr>
          <p:spPr>
            <a:xfrm>
              <a:off x="6713402" y="11653828"/>
              <a:ext cx="36365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2" name="Group 38">
            <a:extLst>
              <a:ext uri="{FF2B5EF4-FFF2-40B4-BE49-F238E27FC236}">
                <a16:creationId xmlns:a16="http://schemas.microsoft.com/office/drawing/2014/main" id="{C7199FEF-80D7-F94C-9CF4-76C840083FBA}"/>
              </a:ext>
            </a:extLst>
          </p:cNvPr>
          <p:cNvGrpSpPr/>
          <p:nvPr/>
        </p:nvGrpSpPr>
        <p:grpSpPr>
          <a:xfrm>
            <a:off x="7786964" y="6005693"/>
            <a:ext cx="2382675" cy="766548"/>
            <a:chOff x="6164441" y="11104223"/>
            <a:chExt cx="2382675" cy="766548"/>
          </a:xfrm>
        </p:grpSpPr>
        <p:sp>
          <p:nvSpPr>
            <p:cNvPr id="773" name="CuadroTexto 395">
              <a:extLst>
                <a:ext uri="{FF2B5EF4-FFF2-40B4-BE49-F238E27FC236}">
                  <a16:creationId xmlns:a16="http://schemas.microsoft.com/office/drawing/2014/main" id="{E6405602-00D3-724D-9759-499AAA4EC85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4" name="Rectangle 40">
              <a:extLst>
                <a:ext uri="{FF2B5EF4-FFF2-40B4-BE49-F238E27FC236}">
                  <a16:creationId xmlns:a16="http://schemas.microsoft.com/office/drawing/2014/main" id="{12422664-DB12-954B-9DF2-AFC7E3058B89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5" name="Group 38">
            <a:extLst>
              <a:ext uri="{FF2B5EF4-FFF2-40B4-BE49-F238E27FC236}">
                <a16:creationId xmlns:a16="http://schemas.microsoft.com/office/drawing/2014/main" id="{31BC49FF-FA4C-2345-BBB9-C2818892893C}"/>
              </a:ext>
            </a:extLst>
          </p:cNvPr>
          <p:cNvGrpSpPr/>
          <p:nvPr/>
        </p:nvGrpSpPr>
        <p:grpSpPr>
          <a:xfrm>
            <a:off x="14390932" y="5973871"/>
            <a:ext cx="2382675" cy="766548"/>
            <a:chOff x="6164441" y="11104223"/>
            <a:chExt cx="2382675" cy="766548"/>
          </a:xfrm>
        </p:grpSpPr>
        <p:sp>
          <p:nvSpPr>
            <p:cNvPr id="776" name="CuadroTexto 395">
              <a:extLst>
                <a:ext uri="{FF2B5EF4-FFF2-40B4-BE49-F238E27FC236}">
                  <a16:creationId xmlns:a16="http://schemas.microsoft.com/office/drawing/2014/main" id="{3C8B79A9-9DA6-CF45-8F40-09DB338A6B5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7" name="Rectangle 40">
              <a:extLst>
                <a:ext uri="{FF2B5EF4-FFF2-40B4-BE49-F238E27FC236}">
                  <a16:creationId xmlns:a16="http://schemas.microsoft.com/office/drawing/2014/main" id="{FCD42C1E-E526-F841-857B-E820C97BEB59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8" name="Group 38">
            <a:extLst>
              <a:ext uri="{FF2B5EF4-FFF2-40B4-BE49-F238E27FC236}">
                <a16:creationId xmlns:a16="http://schemas.microsoft.com/office/drawing/2014/main" id="{139642C3-F4C8-9844-8916-E1F6C3F4EBEF}"/>
              </a:ext>
            </a:extLst>
          </p:cNvPr>
          <p:cNvGrpSpPr/>
          <p:nvPr/>
        </p:nvGrpSpPr>
        <p:grpSpPr>
          <a:xfrm>
            <a:off x="11091293" y="9133888"/>
            <a:ext cx="2382675" cy="766548"/>
            <a:chOff x="6164441" y="11104223"/>
            <a:chExt cx="2382675" cy="766548"/>
          </a:xfrm>
        </p:grpSpPr>
        <p:sp>
          <p:nvSpPr>
            <p:cNvPr id="779" name="CuadroTexto 395">
              <a:extLst>
                <a:ext uri="{FF2B5EF4-FFF2-40B4-BE49-F238E27FC236}">
                  <a16:creationId xmlns:a16="http://schemas.microsoft.com/office/drawing/2014/main" id="{97513802-C33F-DC45-B698-C6324B18C62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0" name="Rectangle 40">
              <a:extLst>
                <a:ext uri="{FF2B5EF4-FFF2-40B4-BE49-F238E27FC236}">
                  <a16:creationId xmlns:a16="http://schemas.microsoft.com/office/drawing/2014/main" id="{0D741907-D698-F24A-B032-5941EBF2166D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1" name="Group 38">
            <a:extLst>
              <a:ext uri="{FF2B5EF4-FFF2-40B4-BE49-F238E27FC236}">
                <a16:creationId xmlns:a16="http://schemas.microsoft.com/office/drawing/2014/main" id="{AE50CC02-C3D0-5645-A1CF-18E35F20B966}"/>
              </a:ext>
            </a:extLst>
          </p:cNvPr>
          <p:cNvGrpSpPr/>
          <p:nvPr/>
        </p:nvGrpSpPr>
        <p:grpSpPr>
          <a:xfrm>
            <a:off x="10933975" y="6060524"/>
            <a:ext cx="2772169" cy="1102950"/>
            <a:chOff x="5969694" y="11104223"/>
            <a:chExt cx="2772169" cy="1102950"/>
          </a:xfrm>
        </p:grpSpPr>
        <p:sp>
          <p:nvSpPr>
            <p:cNvPr id="782" name="CuadroTexto 395">
              <a:extLst>
                <a:ext uri="{FF2B5EF4-FFF2-40B4-BE49-F238E27FC236}">
                  <a16:creationId xmlns:a16="http://schemas.microsoft.com/office/drawing/2014/main" id="{07318D7A-0967-1145-A50C-CB833AD3833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3" name="Rectangle 40">
              <a:extLst>
                <a:ext uri="{FF2B5EF4-FFF2-40B4-BE49-F238E27FC236}">
                  <a16:creationId xmlns:a16="http://schemas.microsoft.com/office/drawing/2014/main" id="{3F6B63EF-8119-BD46-BA82-91893B8B65D2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>
            <a:extLst>
              <a:ext uri="{FF2B5EF4-FFF2-40B4-BE49-F238E27FC236}">
                <a16:creationId xmlns:a16="http://schemas.microsoft.com/office/drawing/2014/main" id="{E9C87D47-0C18-9941-A32B-947B52CA5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391" y="9976248"/>
            <a:ext cx="4110" cy="3533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2">
            <a:extLst>
              <a:ext uri="{FF2B5EF4-FFF2-40B4-BE49-F238E27FC236}">
                <a16:creationId xmlns:a16="http://schemas.microsoft.com/office/drawing/2014/main" id="{F4B56023-FDB6-7C4E-8B54-353E45CC2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052" y="9976248"/>
            <a:ext cx="4110" cy="3533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3">
            <a:extLst>
              <a:ext uri="{FF2B5EF4-FFF2-40B4-BE49-F238E27FC236}">
                <a16:creationId xmlns:a16="http://schemas.microsoft.com/office/drawing/2014/main" id="{91407ECC-D572-3A41-9B65-9C4B96342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8974" y="9976248"/>
            <a:ext cx="4107" cy="3533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4">
            <a:extLst>
              <a:ext uri="{FF2B5EF4-FFF2-40B4-BE49-F238E27FC236}">
                <a16:creationId xmlns:a16="http://schemas.microsoft.com/office/drawing/2014/main" id="{D280103E-0813-7042-A984-BD682F6EE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9526" y="9976248"/>
            <a:ext cx="4110" cy="3533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1F9AD1D4-545F-EC40-8CD4-74E0BBAE9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391" y="4516233"/>
            <a:ext cx="3664661" cy="3262041"/>
          </a:xfrm>
          <a:custGeom>
            <a:avLst/>
            <a:gdLst>
              <a:gd name="T0" fmla="*/ 0 w 3933"/>
              <a:gd name="T1" fmla="*/ 3502 h 3503"/>
              <a:gd name="T2" fmla="*/ 0 w 3933"/>
              <a:gd name="T3" fmla="*/ 0 h 3503"/>
              <a:gd name="T4" fmla="*/ 3932 w 3933"/>
              <a:gd name="T5" fmla="*/ 0 h 3503"/>
              <a:gd name="T6" fmla="*/ 3932 w 3933"/>
              <a:gd name="T7" fmla="*/ 345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33" h="3503">
                <a:moveTo>
                  <a:pt x="0" y="3502"/>
                </a:moveTo>
                <a:lnTo>
                  <a:pt x="0" y="0"/>
                </a:lnTo>
                <a:lnTo>
                  <a:pt x="3932" y="0"/>
                </a:lnTo>
                <a:lnTo>
                  <a:pt x="3932" y="345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554649C4-5FCC-4F41-82C9-2C47694C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974" y="4516233"/>
            <a:ext cx="3664661" cy="3262041"/>
          </a:xfrm>
          <a:custGeom>
            <a:avLst/>
            <a:gdLst>
              <a:gd name="T0" fmla="*/ 0 w 3933"/>
              <a:gd name="T1" fmla="*/ 3502 h 3503"/>
              <a:gd name="T2" fmla="*/ 0 w 3933"/>
              <a:gd name="T3" fmla="*/ 0 h 3503"/>
              <a:gd name="T4" fmla="*/ 3932 w 3933"/>
              <a:gd name="T5" fmla="*/ 0 h 3503"/>
              <a:gd name="T6" fmla="*/ 3932 w 3933"/>
              <a:gd name="T7" fmla="*/ 345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33" h="3503">
                <a:moveTo>
                  <a:pt x="0" y="3502"/>
                </a:moveTo>
                <a:lnTo>
                  <a:pt x="0" y="0"/>
                </a:lnTo>
                <a:lnTo>
                  <a:pt x="3932" y="0"/>
                </a:lnTo>
                <a:lnTo>
                  <a:pt x="3932" y="345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7">
            <a:extLst>
              <a:ext uri="{FF2B5EF4-FFF2-40B4-BE49-F238E27FC236}">
                <a16:creationId xmlns:a16="http://schemas.microsoft.com/office/drawing/2014/main" id="{D6B0A00F-32EA-6C42-A819-AEFCBF3A5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2398" y="3875328"/>
            <a:ext cx="11934797" cy="410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4" name="Freeform 142">
            <a:extLst>
              <a:ext uri="{FF2B5EF4-FFF2-40B4-BE49-F238E27FC236}">
                <a16:creationId xmlns:a16="http://schemas.microsoft.com/office/drawing/2014/main" id="{BF3CC036-90E7-1B45-A303-319CB18D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585" y="6993575"/>
            <a:ext cx="1577612" cy="1569395"/>
          </a:xfrm>
          <a:custGeom>
            <a:avLst/>
            <a:gdLst>
              <a:gd name="T0" fmla="*/ 1423 w 1693"/>
              <a:gd name="T1" fmla="*/ 1682 h 1683"/>
              <a:gd name="T2" fmla="*/ 1423 w 1693"/>
              <a:gd name="T3" fmla="*/ 1682 h 1683"/>
              <a:gd name="T4" fmla="*/ 268 w 1693"/>
              <a:gd name="T5" fmla="*/ 1682 h 1683"/>
              <a:gd name="T6" fmla="*/ 0 w 1693"/>
              <a:gd name="T7" fmla="*/ 1413 h 1683"/>
              <a:gd name="T8" fmla="*/ 0 w 1693"/>
              <a:gd name="T9" fmla="*/ 269 h 1683"/>
              <a:gd name="T10" fmla="*/ 268 w 1693"/>
              <a:gd name="T11" fmla="*/ 0 h 1683"/>
              <a:gd name="T12" fmla="*/ 1423 w 1693"/>
              <a:gd name="T13" fmla="*/ 0 h 1683"/>
              <a:gd name="T14" fmla="*/ 1692 w 1693"/>
              <a:gd name="T15" fmla="*/ 269 h 1683"/>
              <a:gd name="T16" fmla="*/ 1692 w 1693"/>
              <a:gd name="T17" fmla="*/ 1413 h 1683"/>
              <a:gd name="T18" fmla="*/ 1423 w 1693"/>
              <a:gd name="T1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1683">
                <a:moveTo>
                  <a:pt x="1423" y="1682"/>
                </a:moveTo>
                <a:lnTo>
                  <a:pt x="1423" y="1682"/>
                </a:lnTo>
                <a:cubicBezTo>
                  <a:pt x="268" y="1682"/>
                  <a:pt x="268" y="1682"/>
                  <a:pt x="268" y="1682"/>
                </a:cubicBezTo>
                <a:cubicBezTo>
                  <a:pt x="129" y="1682"/>
                  <a:pt x="0" y="1563"/>
                  <a:pt x="0" y="1413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119"/>
                  <a:pt x="129" y="0"/>
                  <a:pt x="268" y="0"/>
                </a:cubicBezTo>
                <a:cubicBezTo>
                  <a:pt x="1423" y="0"/>
                  <a:pt x="1423" y="0"/>
                  <a:pt x="1423" y="0"/>
                </a:cubicBezTo>
                <a:cubicBezTo>
                  <a:pt x="1572" y="0"/>
                  <a:pt x="1692" y="119"/>
                  <a:pt x="1692" y="269"/>
                </a:cubicBezTo>
                <a:cubicBezTo>
                  <a:pt x="1692" y="1413"/>
                  <a:pt x="1692" y="1413"/>
                  <a:pt x="1692" y="1413"/>
                </a:cubicBezTo>
                <a:cubicBezTo>
                  <a:pt x="1692" y="1563"/>
                  <a:pt x="1572" y="1682"/>
                  <a:pt x="1423" y="16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43">
            <a:extLst>
              <a:ext uri="{FF2B5EF4-FFF2-40B4-BE49-F238E27FC236}">
                <a16:creationId xmlns:a16="http://schemas.microsoft.com/office/drawing/2014/main" id="{7284B377-D6E3-054E-B435-175B6584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246" y="6993575"/>
            <a:ext cx="1577612" cy="1569395"/>
          </a:xfrm>
          <a:custGeom>
            <a:avLst/>
            <a:gdLst>
              <a:gd name="T0" fmla="*/ 1423 w 1693"/>
              <a:gd name="T1" fmla="*/ 1682 h 1683"/>
              <a:gd name="T2" fmla="*/ 1423 w 1693"/>
              <a:gd name="T3" fmla="*/ 1682 h 1683"/>
              <a:gd name="T4" fmla="*/ 268 w 1693"/>
              <a:gd name="T5" fmla="*/ 1682 h 1683"/>
              <a:gd name="T6" fmla="*/ 0 w 1693"/>
              <a:gd name="T7" fmla="*/ 1413 h 1683"/>
              <a:gd name="T8" fmla="*/ 0 w 1693"/>
              <a:gd name="T9" fmla="*/ 269 h 1683"/>
              <a:gd name="T10" fmla="*/ 268 w 1693"/>
              <a:gd name="T11" fmla="*/ 0 h 1683"/>
              <a:gd name="T12" fmla="*/ 1423 w 1693"/>
              <a:gd name="T13" fmla="*/ 0 h 1683"/>
              <a:gd name="T14" fmla="*/ 1692 w 1693"/>
              <a:gd name="T15" fmla="*/ 269 h 1683"/>
              <a:gd name="T16" fmla="*/ 1692 w 1693"/>
              <a:gd name="T17" fmla="*/ 1413 h 1683"/>
              <a:gd name="T18" fmla="*/ 1423 w 1693"/>
              <a:gd name="T1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1683">
                <a:moveTo>
                  <a:pt x="1423" y="1682"/>
                </a:moveTo>
                <a:lnTo>
                  <a:pt x="1423" y="1682"/>
                </a:lnTo>
                <a:cubicBezTo>
                  <a:pt x="268" y="1682"/>
                  <a:pt x="268" y="1682"/>
                  <a:pt x="268" y="1682"/>
                </a:cubicBezTo>
                <a:cubicBezTo>
                  <a:pt x="119" y="1682"/>
                  <a:pt x="0" y="1563"/>
                  <a:pt x="0" y="1413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119"/>
                  <a:pt x="119" y="0"/>
                  <a:pt x="268" y="0"/>
                </a:cubicBezTo>
                <a:cubicBezTo>
                  <a:pt x="1423" y="0"/>
                  <a:pt x="1423" y="0"/>
                  <a:pt x="1423" y="0"/>
                </a:cubicBezTo>
                <a:cubicBezTo>
                  <a:pt x="1562" y="0"/>
                  <a:pt x="1692" y="119"/>
                  <a:pt x="1692" y="269"/>
                </a:cubicBezTo>
                <a:cubicBezTo>
                  <a:pt x="1692" y="1413"/>
                  <a:pt x="1692" y="1413"/>
                  <a:pt x="1692" y="1413"/>
                </a:cubicBezTo>
                <a:cubicBezTo>
                  <a:pt x="1692" y="1563"/>
                  <a:pt x="1562" y="1682"/>
                  <a:pt x="1423" y="16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30">
            <a:extLst>
              <a:ext uri="{FF2B5EF4-FFF2-40B4-BE49-F238E27FC236}">
                <a16:creationId xmlns:a16="http://schemas.microsoft.com/office/drawing/2014/main" id="{6C03D09B-05A8-6B43-B66B-A3B5021A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819" y="6993575"/>
            <a:ext cx="1569395" cy="1569395"/>
          </a:xfrm>
          <a:custGeom>
            <a:avLst/>
            <a:gdLst>
              <a:gd name="T0" fmla="*/ 1414 w 1684"/>
              <a:gd name="T1" fmla="*/ 1682 h 1683"/>
              <a:gd name="T2" fmla="*/ 1414 w 1684"/>
              <a:gd name="T3" fmla="*/ 1682 h 1683"/>
              <a:gd name="T4" fmla="*/ 269 w 1684"/>
              <a:gd name="T5" fmla="*/ 1682 h 1683"/>
              <a:gd name="T6" fmla="*/ 0 w 1684"/>
              <a:gd name="T7" fmla="*/ 1413 h 1683"/>
              <a:gd name="T8" fmla="*/ 0 w 1684"/>
              <a:gd name="T9" fmla="*/ 269 h 1683"/>
              <a:gd name="T10" fmla="*/ 269 w 1684"/>
              <a:gd name="T11" fmla="*/ 0 h 1683"/>
              <a:gd name="T12" fmla="*/ 1414 w 1684"/>
              <a:gd name="T13" fmla="*/ 0 h 1683"/>
              <a:gd name="T14" fmla="*/ 1683 w 1684"/>
              <a:gd name="T15" fmla="*/ 269 h 1683"/>
              <a:gd name="T16" fmla="*/ 1683 w 1684"/>
              <a:gd name="T17" fmla="*/ 1413 h 1683"/>
              <a:gd name="T18" fmla="*/ 1414 w 1684"/>
              <a:gd name="T1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4" h="1683">
                <a:moveTo>
                  <a:pt x="1414" y="1682"/>
                </a:moveTo>
                <a:lnTo>
                  <a:pt x="1414" y="1682"/>
                </a:lnTo>
                <a:cubicBezTo>
                  <a:pt x="269" y="1682"/>
                  <a:pt x="269" y="1682"/>
                  <a:pt x="269" y="1682"/>
                </a:cubicBezTo>
                <a:cubicBezTo>
                  <a:pt x="120" y="1682"/>
                  <a:pt x="0" y="1563"/>
                  <a:pt x="0" y="1413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119"/>
                  <a:pt x="120" y="0"/>
                  <a:pt x="269" y="0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563" y="0"/>
                  <a:pt x="1683" y="119"/>
                  <a:pt x="1683" y="269"/>
                </a:cubicBezTo>
                <a:cubicBezTo>
                  <a:pt x="1683" y="1413"/>
                  <a:pt x="1683" y="1413"/>
                  <a:pt x="1683" y="1413"/>
                </a:cubicBezTo>
                <a:cubicBezTo>
                  <a:pt x="1683" y="1563"/>
                  <a:pt x="1563" y="1682"/>
                  <a:pt x="1414" y="16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31">
            <a:extLst>
              <a:ext uri="{FF2B5EF4-FFF2-40B4-BE49-F238E27FC236}">
                <a16:creationId xmlns:a16="http://schemas.microsoft.com/office/drawing/2014/main" id="{0EB362A8-2D12-E942-A750-C7C2706B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9480" y="6993575"/>
            <a:ext cx="1569395" cy="1569395"/>
          </a:xfrm>
          <a:custGeom>
            <a:avLst/>
            <a:gdLst>
              <a:gd name="T0" fmla="*/ 1414 w 1683"/>
              <a:gd name="T1" fmla="*/ 1682 h 1683"/>
              <a:gd name="T2" fmla="*/ 1414 w 1683"/>
              <a:gd name="T3" fmla="*/ 1682 h 1683"/>
              <a:gd name="T4" fmla="*/ 269 w 1683"/>
              <a:gd name="T5" fmla="*/ 1682 h 1683"/>
              <a:gd name="T6" fmla="*/ 0 w 1683"/>
              <a:gd name="T7" fmla="*/ 1413 h 1683"/>
              <a:gd name="T8" fmla="*/ 0 w 1683"/>
              <a:gd name="T9" fmla="*/ 269 h 1683"/>
              <a:gd name="T10" fmla="*/ 269 w 1683"/>
              <a:gd name="T11" fmla="*/ 0 h 1683"/>
              <a:gd name="T12" fmla="*/ 1414 w 1683"/>
              <a:gd name="T13" fmla="*/ 0 h 1683"/>
              <a:gd name="T14" fmla="*/ 1682 w 1683"/>
              <a:gd name="T15" fmla="*/ 269 h 1683"/>
              <a:gd name="T16" fmla="*/ 1682 w 1683"/>
              <a:gd name="T17" fmla="*/ 1413 h 1683"/>
              <a:gd name="T18" fmla="*/ 1414 w 1683"/>
              <a:gd name="T1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3" h="1683">
                <a:moveTo>
                  <a:pt x="1414" y="1682"/>
                </a:moveTo>
                <a:lnTo>
                  <a:pt x="1414" y="1682"/>
                </a:lnTo>
                <a:cubicBezTo>
                  <a:pt x="269" y="1682"/>
                  <a:pt x="269" y="1682"/>
                  <a:pt x="269" y="1682"/>
                </a:cubicBezTo>
                <a:cubicBezTo>
                  <a:pt x="120" y="1682"/>
                  <a:pt x="0" y="1563"/>
                  <a:pt x="0" y="1413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119"/>
                  <a:pt x="120" y="0"/>
                  <a:pt x="269" y="0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563" y="0"/>
                  <a:pt x="1682" y="119"/>
                  <a:pt x="1682" y="269"/>
                </a:cubicBezTo>
                <a:cubicBezTo>
                  <a:pt x="1682" y="1413"/>
                  <a:pt x="1682" y="1413"/>
                  <a:pt x="1682" y="1413"/>
                </a:cubicBezTo>
                <a:cubicBezTo>
                  <a:pt x="1682" y="1563"/>
                  <a:pt x="1563" y="1682"/>
                  <a:pt x="1414" y="16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75">
            <a:extLst>
              <a:ext uri="{FF2B5EF4-FFF2-40B4-BE49-F238E27FC236}">
                <a16:creationId xmlns:a16="http://schemas.microsoft.com/office/drawing/2014/main" id="{04C0DB5C-A406-F44B-93DA-BB58E61A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310" y="3024895"/>
            <a:ext cx="1696756" cy="1696756"/>
          </a:xfrm>
          <a:custGeom>
            <a:avLst/>
            <a:gdLst>
              <a:gd name="T0" fmla="*/ 1552 w 1822"/>
              <a:gd name="T1" fmla="*/ 1821 h 1822"/>
              <a:gd name="T2" fmla="*/ 1552 w 1822"/>
              <a:gd name="T3" fmla="*/ 1821 h 1822"/>
              <a:gd name="T4" fmla="*/ 269 w 1822"/>
              <a:gd name="T5" fmla="*/ 1821 h 1822"/>
              <a:gd name="T6" fmla="*/ 0 w 1822"/>
              <a:gd name="T7" fmla="*/ 1553 h 1822"/>
              <a:gd name="T8" fmla="*/ 0 w 1822"/>
              <a:gd name="T9" fmla="*/ 269 h 1822"/>
              <a:gd name="T10" fmla="*/ 269 w 1822"/>
              <a:gd name="T11" fmla="*/ 0 h 1822"/>
              <a:gd name="T12" fmla="*/ 1552 w 1822"/>
              <a:gd name="T13" fmla="*/ 0 h 1822"/>
              <a:gd name="T14" fmla="*/ 1821 w 1822"/>
              <a:gd name="T15" fmla="*/ 269 h 1822"/>
              <a:gd name="T16" fmla="*/ 1821 w 1822"/>
              <a:gd name="T17" fmla="*/ 1553 h 1822"/>
              <a:gd name="T18" fmla="*/ 1552 w 1822"/>
              <a:gd name="T19" fmla="*/ 1821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2" h="1822">
                <a:moveTo>
                  <a:pt x="1552" y="1821"/>
                </a:moveTo>
                <a:lnTo>
                  <a:pt x="1552" y="1821"/>
                </a:lnTo>
                <a:cubicBezTo>
                  <a:pt x="269" y="1821"/>
                  <a:pt x="269" y="1821"/>
                  <a:pt x="269" y="1821"/>
                </a:cubicBezTo>
                <a:cubicBezTo>
                  <a:pt x="120" y="1821"/>
                  <a:pt x="0" y="1702"/>
                  <a:pt x="0" y="1553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119"/>
                  <a:pt x="120" y="0"/>
                  <a:pt x="269" y="0"/>
                </a:cubicBezTo>
                <a:cubicBezTo>
                  <a:pt x="1552" y="0"/>
                  <a:pt x="1552" y="0"/>
                  <a:pt x="1552" y="0"/>
                </a:cubicBezTo>
                <a:cubicBezTo>
                  <a:pt x="1701" y="0"/>
                  <a:pt x="1821" y="119"/>
                  <a:pt x="1821" y="269"/>
                </a:cubicBezTo>
                <a:cubicBezTo>
                  <a:pt x="1821" y="1553"/>
                  <a:pt x="1821" y="1553"/>
                  <a:pt x="1821" y="1553"/>
                </a:cubicBezTo>
                <a:cubicBezTo>
                  <a:pt x="1821" y="1702"/>
                  <a:pt x="1701" y="1821"/>
                  <a:pt x="1552" y="18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76">
            <a:extLst>
              <a:ext uri="{FF2B5EF4-FFF2-40B4-BE49-F238E27FC236}">
                <a16:creationId xmlns:a16="http://schemas.microsoft.com/office/drawing/2014/main" id="{6D883F9C-A274-4E41-A44D-A2EA55F0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8659" y="2420967"/>
            <a:ext cx="3385292" cy="3385292"/>
          </a:xfrm>
          <a:custGeom>
            <a:avLst/>
            <a:gdLst>
              <a:gd name="T0" fmla="*/ 3633 w 3634"/>
              <a:gd name="T1" fmla="*/ 1821 h 3634"/>
              <a:gd name="T2" fmla="*/ 3633 w 3634"/>
              <a:gd name="T3" fmla="*/ 1821 h 3634"/>
              <a:gd name="T4" fmla="*/ 1812 w 3634"/>
              <a:gd name="T5" fmla="*/ 3633 h 3634"/>
              <a:gd name="T6" fmla="*/ 0 w 3634"/>
              <a:gd name="T7" fmla="*/ 1821 h 3634"/>
              <a:gd name="T8" fmla="*/ 1812 w 3634"/>
              <a:gd name="T9" fmla="*/ 0 h 3634"/>
              <a:gd name="T10" fmla="*/ 3633 w 3634"/>
              <a:gd name="T11" fmla="*/ 1821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4" h="3634">
                <a:moveTo>
                  <a:pt x="3633" y="1821"/>
                </a:moveTo>
                <a:lnTo>
                  <a:pt x="3633" y="1821"/>
                </a:lnTo>
                <a:cubicBezTo>
                  <a:pt x="3633" y="2827"/>
                  <a:pt x="2817" y="3633"/>
                  <a:pt x="1812" y="3633"/>
                </a:cubicBezTo>
                <a:cubicBezTo>
                  <a:pt x="816" y="3633"/>
                  <a:pt x="0" y="2827"/>
                  <a:pt x="0" y="1821"/>
                </a:cubicBezTo>
                <a:cubicBezTo>
                  <a:pt x="0" y="816"/>
                  <a:pt x="816" y="0"/>
                  <a:pt x="1812" y="0"/>
                </a:cubicBezTo>
                <a:cubicBezTo>
                  <a:pt x="2817" y="0"/>
                  <a:pt x="3633" y="816"/>
                  <a:pt x="3633" y="18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77">
            <a:extLst>
              <a:ext uri="{FF2B5EF4-FFF2-40B4-BE49-F238E27FC236}">
                <a16:creationId xmlns:a16="http://schemas.microsoft.com/office/drawing/2014/main" id="{C34596DD-849F-1346-A94E-CC2BA1C6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35" y="2420967"/>
            <a:ext cx="3385292" cy="3385292"/>
          </a:xfrm>
          <a:custGeom>
            <a:avLst/>
            <a:gdLst>
              <a:gd name="T0" fmla="*/ 3633 w 3634"/>
              <a:gd name="T1" fmla="*/ 1821 h 3634"/>
              <a:gd name="T2" fmla="*/ 3633 w 3634"/>
              <a:gd name="T3" fmla="*/ 1821 h 3634"/>
              <a:gd name="T4" fmla="*/ 1822 w 3634"/>
              <a:gd name="T5" fmla="*/ 3633 h 3634"/>
              <a:gd name="T6" fmla="*/ 0 w 3634"/>
              <a:gd name="T7" fmla="*/ 1821 h 3634"/>
              <a:gd name="T8" fmla="*/ 1822 w 3634"/>
              <a:gd name="T9" fmla="*/ 0 h 3634"/>
              <a:gd name="T10" fmla="*/ 3633 w 3634"/>
              <a:gd name="T11" fmla="*/ 1821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4" h="3634">
                <a:moveTo>
                  <a:pt x="3633" y="1821"/>
                </a:moveTo>
                <a:lnTo>
                  <a:pt x="3633" y="1821"/>
                </a:lnTo>
                <a:cubicBezTo>
                  <a:pt x="3633" y="2827"/>
                  <a:pt x="2827" y="3633"/>
                  <a:pt x="1822" y="3633"/>
                </a:cubicBezTo>
                <a:cubicBezTo>
                  <a:pt x="816" y="3633"/>
                  <a:pt x="0" y="2827"/>
                  <a:pt x="0" y="1821"/>
                </a:cubicBezTo>
                <a:cubicBezTo>
                  <a:pt x="0" y="816"/>
                  <a:pt x="816" y="0"/>
                  <a:pt x="1822" y="0"/>
                </a:cubicBezTo>
                <a:cubicBezTo>
                  <a:pt x="2827" y="0"/>
                  <a:pt x="3633" y="816"/>
                  <a:pt x="3633" y="18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61">
            <a:extLst>
              <a:ext uri="{FF2B5EF4-FFF2-40B4-BE49-F238E27FC236}">
                <a16:creationId xmlns:a16="http://schemas.microsoft.com/office/drawing/2014/main" id="{A22C88DF-7039-3547-921A-13DFB991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291" y="10506228"/>
            <a:ext cx="1031198" cy="1031198"/>
          </a:xfrm>
          <a:custGeom>
            <a:avLst/>
            <a:gdLst>
              <a:gd name="T0" fmla="*/ 1105 w 1106"/>
              <a:gd name="T1" fmla="*/ 548 h 1106"/>
              <a:gd name="T2" fmla="*/ 1105 w 1106"/>
              <a:gd name="T3" fmla="*/ 548 h 1106"/>
              <a:gd name="T4" fmla="*/ 558 w 1106"/>
              <a:gd name="T5" fmla="*/ 1105 h 1106"/>
              <a:gd name="T6" fmla="*/ 0 w 1106"/>
              <a:gd name="T7" fmla="*/ 548 h 1106"/>
              <a:gd name="T8" fmla="*/ 558 w 1106"/>
              <a:gd name="T9" fmla="*/ 0 h 1106"/>
              <a:gd name="T10" fmla="*/ 1105 w 1106"/>
              <a:gd name="T11" fmla="*/ 548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1105" y="548"/>
                </a:moveTo>
                <a:lnTo>
                  <a:pt x="1105" y="548"/>
                </a:lnTo>
                <a:cubicBezTo>
                  <a:pt x="1105" y="857"/>
                  <a:pt x="866" y="1105"/>
                  <a:pt x="558" y="1105"/>
                </a:cubicBezTo>
                <a:cubicBezTo>
                  <a:pt x="249" y="1105"/>
                  <a:pt x="0" y="857"/>
                  <a:pt x="0" y="548"/>
                </a:cubicBezTo>
                <a:cubicBezTo>
                  <a:pt x="0" y="239"/>
                  <a:pt x="249" y="0"/>
                  <a:pt x="558" y="0"/>
                </a:cubicBezTo>
                <a:cubicBezTo>
                  <a:pt x="866" y="0"/>
                  <a:pt x="1105" y="239"/>
                  <a:pt x="1105" y="5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7">
            <a:extLst>
              <a:ext uri="{FF2B5EF4-FFF2-40B4-BE49-F238E27FC236}">
                <a16:creationId xmlns:a16="http://schemas.microsoft.com/office/drawing/2014/main" id="{88697D9C-DAAA-174A-AB60-7CECDD75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954" y="10506228"/>
            <a:ext cx="1031201" cy="1031198"/>
          </a:xfrm>
          <a:custGeom>
            <a:avLst/>
            <a:gdLst>
              <a:gd name="T0" fmla="*/ 1105 w 1106"/>
              <a:gd name="T1" fmla="*/ 548 h 1106"/>
              <a:gd name="T2" fmla="*/ 1105 w 1106"/>
              <a:gd name="T3" fmla="*/ 548 h 1106"/>
              <a:gd name="T4" fmla="*/ 548 w 1106"/>
              <a:gd name="T5" fmla="*/ 1105 h 1106"/>
              <a:gd name="T6" fmla="*/ 0 w 1106"/>
              <a:gd name="T7" fmla="*/ 548 h 1106"/>
              <a:gd name="T8" fmla="*/ 548 w 1106"/>
              <a:gd name="T9" fmla="*/ 0 h 1106"/>
              <a:gd name="T10" fmla="*/ 1105 w 1106"/>
              <a:gd name="T11" fmla="*/ 548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1105" y="548"/>
                </a:moveTo>
                <a:lnTo>
                  <a:pt x="1105" y="548"/>
                </a:lnTo>
                <a:cubicBezTo>
                  <a:pt x="1105" y="857"/>
                  <a:pt x="856" y="1105"/>
                  <a:pt x="548" y="1105"/>
                </a:cubicBezTo>
                <a:cubicBezTo>
                  <a:pt x="239" y="1105"/>
                  <a:pt x="0" y="857"/>
                  <a:pt x="0" y="548"/>
                </a:cubicBezTo>
                <a:cubicBezTo>
                  <a:pt x="0" y="239"/>
                  <a:pt x="239" y="0"/>
                  <a:pt x="548" y="0"/>
                </a:cubicBezTo>
                <a:cubicBezTo>
                  <a:pt x="856" y="0"/>
                  <a:pt x="1105" y="239"/>
                  <a:pt x="1105" y="5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52">
            <a:extLst>
              <a:ext uri="{FF2B5EF4-FFF2-40B4-BE49-F238E27FC236}">
                <a16:creationId xmlns:a16="http://schemas.microsoft.com/office/drawing/2014/main" id="{15B6D0EF-D395-5149-B010-581E3E98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606" y="10506228"/>
            <a:ext cx="1031201" cy="1031198"/>
          </a:xfrm>
          <a:custGeom>
            <a:avLst/>
            <a:gdLst>
              <a:gd name="T0" fmla="*/ 1105 w 1106"/>
              <a:gd name="T1" fmla="*/ 548 h 1106"/>
              <a:gd name="T2" fmla="*/ 1105 w 1106"/>
              <a:gd name="T3" fmla="*/ 548 h 1106"/>
              <a:gd name="T4" fmla="*/ 557 w 1106"/>
              <a:gd name="T5" fmla="*/ 1105 h 1106"/>
              <a:gd name="T6" fmla="*/ 0 w 1106"/>
              <a:gd name="T7" fmla="*/ 548 h 1106"/>
              <a:gd name="T8" fmla="*/ 557 w 1106"/>
              <a:gd name="T9" fmla="*/ 0 h 1106"/>
              <a:gd name="T10" fmla="*/ 1105 w 1106"/>
              <a:gd name="T11" fmla="*/ 548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1105" y="548"/>
                </a:moveTo>
                <a:lnTo>
                  <a:pt x="1105" y="548"/>
                </a:lnTo>
                <a:cubicBezTo>
                  <a:pt x="1105" y="857"/>
                  <a:pt x="856" y="1105"/>
                  <a:pt x="557" y="1105"/>
                </a:cubicBezTo>
                <a:cubicBezTo>
                  <a:pt x="249" y="1105"/>
                  <a:pt x="0" y="857"/>
                  <a:pt x="0" y="548"/>
                </a:cubicBezTo>
                <a:cubicBezTo>
                  <a:pt x="0" y="239"/>
                  <a:pt x="249" y="0"/>
                  <a:pt x="557" y="0"/>
                </a:cubicBezTo>
                <a:cubicBezTo>
                  <a:pt x="856" y="0"/>
                  <a:pt x="1105" y="239"/>
                  <a:pt x="1105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95">
            <a:extLst>
              <a:ext uri="{FF2B5EF4-FFF2-40B4-BE49-F238E27FC236}">
                <a16:creationId xmlns:a16="http://schemas.microsoft.com/office/drawing/2014/main" id="{47680D6E-B561-E04B-A7DF-65C5DB87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945" y="10506228"/>
            <a:ext cx="1031201" cy="1031198"/>
          </a:xfrm>
          <a:custGeom>
            <a:avLst/>
            <a:gdLst>
              <a:gd name="T0" fmla="*/ 1105 w 1106"/>
              <a:gd name="T1" fmla="*/ 548 h 1106"/>
              <a:gd name="T2" fmla="*/ 1105 w 1106"/>
              <a:gd name="T3" fmla="*/ 548 h 1106"/>
              <a:gd name="T4" fmla="*/ 557 w 1106"/>
              <a:gd name="T5" fmla="*/ 1105 h 1106"/>
              <a:gd name="T6" fmla="*/ 0 w 1106"/>
              <a:gd name="T7" fmla="*/ 548 h 1106"/>
              <a:gd name="T8" fmla="*/ 557 w 1106"/>
              <a:gd name="T9" fmla="*/ 0 h 1106"/>
              <a:gd name="T10" fmla="*/ 1105 w 1106"/>
              <a:gd name="T11" fmla="*/ 548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1105" y="548"/>
                </a:moveTo>
                <a:lnTo>
                  <a:pt x="1105" y="548"/>
                </a:lnTo>
                <a:cubicBezTo>
                  <a:pt x="1105" y="857"/>
                  <a:pt x="856" y="1105"/>
                  <a:pt x="557" y="1105"/>
                </a:cubicBezTo>
                <a:cubicBezTo>
                  <a:pt x="249" y="1105"/>
                  <a:pt x="0" y="857"/>
                  <a:pt x="0" y="548"/>
                </a:cubicBezTo>
                <a:cubicBezTo>
                  <a:pt x="0" y="239"/>
                  <a:pt x="249" y="0"/>
                  <a:pt x="557" y="0"/>
                </a:cubicBezTo>
                <a:cubicBezTo>
                  <a:pt x="856" y="0"/>
                  <a:pt x="1105" y="239"/>
                  <a:pt x="1105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96">
            <a:extLst>
              <a:ext uri="{FF2B5EF4-FFF2-40B4-BE49-F238E27FC236}">
                <a16:creationId xmlns:a16="http://schemas.microsoft.com/office/drawing/2014/main" id="{3D87B163-EF4C-3D4A-B356-59E422DF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881" y="3682234"/>
            <a:ext cx="751832" cy="566954"/>
          </a:xfrm>
          <a:custGeom>
            <a:avLst/>
            <a:gdLst>
              <a:gd name="T0" fmla="*/ 746 w 806"/>
              <a:gd name="T1" fmla="*/ 607 h 608"/>
              <a:gd name="T2" fmla="*/ 746 w 806"/>
              <a:gd name="T3" fmla="*/ 607 h 608"/>
              <a:gd name="T4" fmla="*/ 60 w 806"/>
              <a:gd name="T5" fmla="*/ 607 h 608"/>
              <a:gd name="T6" fmla="*/ 0 w 806"/>
              <a:gd name="T7" fmla="*/ 547 h 608"/>
              <a:gd name="T8" fmla="*/ 0 w 806"/>
              <a:gd name="T9" fmla="*/ 49 h 608"/>
              <a:gd name="T10" fmla="*/ 60 w 806"/>
              <a:gd name="T11" fmla="*/ 0 h 608"/>
              <a:gd name="T12" fmla="*/ 746 w 806"/>
              <a:gd name="T13" fmla="*/ 0 h 608"/>
              <a:gd name="T14" fmla="*/ 805 w 806"/>
              <a:gd name="T15" fmla="*/ 49 h 608"/>
              <a:gd name="T16" fmla="*/ 805 w 806"/>
              <a:gd name="T17" fmla="*/ 547 h 608"/>
              <a:gd name="T18" fmla="*/ 746 w 806"/>
              <a:gd name="T19" fmla="*/ 607 h 608"/>
              <a:gd name="T20" fmla="*/ 60 w 806"/>
              <a:gd name="T21" fmla="*/ 30 h 608"/>
              <a:gd name="T22" fmla="*/ 60 w 806"/>
              <a:gd name="T23" fmla="*/ 30 h 608"/>
              <a:gd name="T24" fmla="*/ 40 w 806"/>
              <a:gd name="T25" fmla="*/ 49 h 608"/>
              <a:gd name="T26" fmla="*/ 40 w 806"/>
              <a:gd name="T27" fmla="*/ 547 h 608"/>
              <a:gd name="T28" fmla="*/ 60 w 806"/>
              <a:gd name="T29" fmla="*/ 567 h 608"/>
              <a:gd name="T30" fmla="*/ 746 w 806"/>
              <a:gd name="T31" fmla="*/ 567 h 608"/>
              <a:gd name="T32" fmla="*/ 765 w 806"/>
              <a:gd name="T33" fmla="*/ 547 h 608"/>
              <a:gd name="T34" fmla="*/ 765 w 806"/>
              <a:gd name="T35" fmla="*/ 49 h 608"/>
              <a:gd name="T36" fmla="*/ 746 w 806"/>
              <a:gd name="T37" fmla="*/ 30 h 608"/>
              <a:gd name="T38" fmla="*/ 60 w 806"/>
              <a:gd name="T39" fmla="*/ 3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6" h="608">
                <a:moveTo>
                  <a:pt x="746" y="607"/>
                </a:moveTo>
                <a:lnTo>
                  <a:pt x="746" y="607"/>
                </a:lnTo>
                <a:cubicBezTo>
                  <a:pt x="60" y="607"/>
                  <a:pt x="60" y="607"/>
                  <a:pt x="60" y="607"/>
                </a:cubicBezTo>
                <a:cubicBezTo>
                  <a:pt x="30" y="607"/>
                  <a:pt x="0" y="577"/>
                  <a:pt x="0" y="547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0"/>
                  <a:pt x="30" y="0"/>
                  <a:pt x="60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776" y="0"/>
                  <a:pt x="805" y="20"/>
                  <a:pt x="805" y="49"/>
                </a:cubicBezTo>
                <a:cubicBezTo>
                  <a:pt x="805" y="547"/>
                  <a:pt x="805" y="547"/>
                  <a:pt x="805" y="547"/>
                </a:cubicBezTo>
                <a:cubicBezTo>
                  <a:pt x="805" y="577"/>
                  <a:pt x="776" y="607"/>
                  <a:pt x="746" y="607"/>
                </a:cubicBezTo>
                <a:close/>
                <a:moveTo>
                  <a:pt x="60" y="30"/>
                </a:moveTo>
                <a:lnTo>
                  <a:pt x="60" y="30"/>
                </a:lnTo>
                <a:cubicBezTo>
                  <a:pt x="50" y="30"/>
                  <a:pt x="40" y="39"/>
                  <a:pt x="40" y="49"/>
                </a:cubicBezTo>
                <a:cubicBezTo>
                  <a:pt x="40" y="547"/>
                  <a:pt x="40" y="547"/>
                  <a:pt x="40" y="547"/>
                </a:cubicBezTo>
                <a:cubicBezTo>
                  <a:pt x="40" y="557"/>
                  <a:pt x="50" y="567"/>
                  <a:pt x="60" y="567"/>
                </a:cubicBezTo>
                <a:cubicBezTo>
                  <a:pt x="746" y="567"/>
                  <a:pt x="746" y="567"/>
                  <a:pt x="746" y="567"/>
                </a:cubicBezTo>
                <a:cubicBezTo>
                  <a:pt x="755" y="567"/>
                  <a:pt x="765" y="557"/>
                  <a:pt x="765" y="547"/>
                </a:cubicBezTo>
                <a:cubicBezTo>
                  <a:pt x="765" y="49"/>
                  <a:pt x="765" y="49"/>
                  <a:pt x="765" y="49"/>
                </a:cubicBezTo>
                <a:cubicBezTo>
                  <a:pt x="765" y="39"/>
                  <a:pt x="755" y="30"/>
                  <a:pt x="746" y="30"/>
                </a:cubicBezTo>
                <a:lnTo>
                  <a:pt x="6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497">
            <a:extLst>
              <a:ext uri="{FF2B5EF4-FFF2-40B4-BE49-F238E27FC236}">
                <a16:creationId xmlns:a16="http://schemas.microsoft.com/office/drawing/2014/main" id="{DB7E8355-FAF3-344D-A197-135F26CB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2777" y="4035553"/>
            <a:ext cx="168442" cy="119144"/>
          </a:xfrm>
          <a:custGeom>
            <a:avLst/>
            <a:gdLst>
              <a:gd name="T0" fmla="*/ 160 w 181"/>
              <a:gd name="T1" fmla="*/ 129 h 130"/>
              <a:gd name="T2" fmla="*/ 160 w 181"/>
              <a:gd name="T3" fmla="*/ 129 h 130"/>
              <a:gd name="T4" fmla="*/ 21 w 181"/>
              <a:gd name="T5" fmla="*/ 129 h 130"/>
              <a:gd name="T6" fmla="*/ 0 w 181"/>
              <a:gd name="T7" fmla="*/ 109 h 130"/>
              <a:gd name="T8" fmla="*/ 0 w 181"/>
              <a:gd name="T9" fmla="*/ 20 h 130"/>
              <a:gd name="T10" fmla="*/ 21 w 181"/>
              <a:gd name="T11" fmla="*/ 0 h 130"/>
              <a:gd name="T12" fmla="*/ 160 w 181"/>
              <a:gd name="T13" fmla="*/ 0 h 130"/>
              <a:gd name="T14" fmla="*/ 180 w 181"/>
              <a:gd name="T15" fmla="*/ 20 h 130"/>
              <a:gd name="T16" fmla="*/ 180 w 181"/>
              <a:gd name="T17" fmla="*/ 109 h 130"/>
              <a:gd name="T18" fmla="*/ 160 w 181"/>
              <a:gd name="T19" fmla="*/ 129 h 130"/>
              <a:gd name="T20" fmla="*/ 40 w 181"/>
              <a:gd name="T21" fmla="*/ 89 h 130"/>
              <a:gd name="T22" fmla="*/ 40 w 181"/>
              <a:gd name="T23" fmla="*/ 89 h 130"/>
              <a:gd name="T24" fmla="*/ 140 w 181"/>
              <a:gd name="T25" fmla="*/ 89 h 130"/>
              <a:gd name="T26" fmla="*/ 140 w 181"/>
              <a:gd name="T27" fmla="*/ 40 h 130"/>
              <a:gd name="T28" fmla="*/ 40 w 181"/>
              <a:gd name="T29" fmla="*/ 40 h 130"/>
              <a:gd name="T30" fmla="*/ 40 w 181"/>
              <a:gd name="T31" fmla="*/ 8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30">
                <a:moveTo>
                  <a:pt x="160" y="129"/>
                </a:moveTo>
                <a:lnTo>
                  <a:pt x="160" y="129"/>
                </a:lnTo>
                <a:cubicBezTo>
                  <a:pt x="21" y="129"/>
                  <a:pt x="21" y="129"/>
                  <a:pt x="21" y="129"/>
                </a:cubicBezTo>
                <a:cubicBezTo>
                  <a:pt x="11" y="129"/>
                  <a:pt x="0" y="119"/>
                  <a:pt x="0" y="10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0" y="0"/>
                  <a:pt x="180" y="10"/>
                  <a:pt x="180" y="20"/>
                </a:cubicBezTo>
                <a:cubicBezTo>
                  <a:pt x="180" y="109"/>
                  <a:pt x="180" y="109"/>
                  <a:pt x="180" y="109"/>
                </a:cubicBezTo>
                <a:cubicBezTo>
                  <a:pt x="180" y="119"/>
                  <a:pt x="170" y="129"/>
                  <a:pt x="160" y="129"/>
                </a:cubicBezTo>
                <a:close/>
                <a:moveTo>
                  <a:pt x="40" y="89"/>
                </a:moveTo>
                <a:lnTo>
                  <a:pt x="40" y="89"/>
                </a:lnTo>
                <a:cubicBezTo>
                  <a:pt x="140" y="89"/>
                  <a:pt x="140" y="89"/>
                  <a:pt x="140" y="89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498">
            <a:extLst>
              <a:ext uri="{FF2B5EF4-FFF2-40B4-BE49-F238E27FC236}">
                <a16:creationId xmlns:a16="http://schemas.microsoft.com/office/drawing/2014/main" id="{B19EDFD3-24EB-F14F-A2B4-6C7790DB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265" y="3497359"/>
            <a:ext cx="583388" cy="176658"/>
          </a:xfrm>
          <a:custGeom>
            <a:avLst/>
            <a:gdLst>
              <a:gd name="T0" fmla="*/ 19 w 627"/>
              <a:gd name="T1" fmla="*/ 189 h 190"/>
              <a:gd name="T2" fmla="*/ 19 w 627"/>
              <a:gd name="T3" fmla="*/ 189 h 190"/>
              <a:gd name="T4" fmla="*/ 0 w 627"/>
              <a:gd name="T5" fmla="*/ 169 h 190"/>
              <a:gd name="T6" fmla="*/ 10 w 627"/>
              <a:gd name="T7" fmla="*/ 149 h 190"/>
              <a:gd name="T8" fmla="*/ 556 w 627"/>
              <a:gd name="T9" fmla="*/ 9 h 190"/>
              <a:gd name="T10" fmla="*/ 586 w 627"/>
              <a:gd name="T11" fmla="*/ 29 h 190"/>
              <a:gd name="T12" fmla="*/ 626 w 627"/>
              <a:gd name="T13" fmla="*/ 159 h 190"/>
              <a:gd name="T14" fmla="*/ 616 w 627"/>
              <a:gd name="T15" fmla="*/ 189 h 190"/>
              <a:gd name="T16" fmla="*/ 586 w 627"/>
              <a:gd name="T17" fmla="*/ 169 h 190"/>
              <a:gd name="T18" fmla="*/ 556 w 627"/>
              <a:gd name="T19" fmla="*/ 39 h 190"/>
              <a:gd name="T20" fmla="*/ 19 w 627"/>
              <a:gd name="T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7" h="190">
                <a:moveTo>
                  <a:pt x="19" y="189"/>
                </a:moveTo>
                <a:lnTo>
                  <a:pt x="19" y="189"/>
                </a:lnTo>
                <a:cubicBezTo>
                  <a:pt x="10" y="189"/>
                  <a:pt x="0" y="179"/>
                  <a:pt x="0" y="169"/>
                </a:cubicBezTo>
                <a:cubicBezTo>
                  <a:pt x="0" y="159"/>
                  <a:pt x="0" y="149"/>
                  <a:pt x="10" y="149"/>
                </a:cubicBezTo>
                <a:cubicBezTo>
                  <a:pt x="556" y="9"/>
                  <a:pt x="556" y="9"/>
                  <a:pt x="556" y="9"/>
                </a:cubicBezTo>
                <a:cubicBezTo>
                  <a:pt x="566" y="0"/>
                  <a:pt x="586" y="9"/>
                  <a:pt x="586" y="29"/>
                </a:cubicBezTo>
                <a:cubicBezTo>
                  <a:pt x="626" y="159"/>
                  <a:pt x="626" y="159"/>
                  <a:pt x="626" y="159"/>
                </a:cubicBezTo>
                <a:cubicBezTo>
                  <a:pt x="626" y="169"/>
                  <a:pt x="626" y="179"/>
                  <a:pt x="616" y="189"/>
                </a:cubicBezTo>
                <a:cubicBezTo>
                  <a:pt x="606" y="189"/>
                  <a:pt x="596" y="179"/>
                  <a:pt x="586" y="169"/>
                </a:cubicBezTo>
                <a:cubicBezTo>
                  <a:pt x="556" y="39"/>
                  <a:pt x="556" y="39"/>
                  <a:pt x="556" y="39"/>
                </a:cubicBezTo>
                <a:cubicBezTo>
                  <a:pt x="19" y="189"/>
                  <a:pt x="19" y="189"/>
                  <a:pt x="19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499">
            <a:extLst>
              <a:ext uri="{FF2B5EF4-FFF2-40B4-BE49-F238E27FC236}">
                <a16:creationId xmlns:a16="http://schemas.microsoft.com/office/drawing/2014/main" id="{AC3ADE0D-2AEE-C748-BCD1-C3885C01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443" y="3579526"/>
            <a:ext cx="287586" cy="94491"/>
          </a:xfrm>
          <a:custGeom>
            <a:avLst/>
            <a:gdLst>
              <a:gd name="T0" fmla="*/ 30 w 309"/>
              <a:gd name="T1" fmla="*/ 100 h 101"/>
              <a:gd name="T2" fmla="*/ 30 w 309"/>
              <a:gd name="T3" fmla="*/ 100 h 101"/>
              <a:gd name="T4" fmla="*/ 10 w 309"/>
              <a:gd name="T5" fmla="*/ 80 h 101"/>
              <a:gd name="T6" fmla="*/ 20 w 309"/>
              <a:gd name="T7" fmla="*/ 60 h 101"/>
              <a:gd name="T8" fmla="*/ 228 w 309"/>
              <a:gd name="T9" fmla="*/ 0 h 101"/>
              <a:gd name="T10" fmla="*/ 248 w 309"/>
              <a:gd name="T11" fmla="*/ 10 h 101"/>
              <a:gd name="T12" fmla="*/ 258 w 309"/>
              <a:gd name="T13" fmla="*/ 20 h 101"/>
              <a:gd name="T14" fmla="*/ 278 w 309"/>
              <a:gd name="T15" fmla="*/ 30 h 101"/>
              <a:gd name="T16" fmla="*/ 298 w 309"/>
              <a:gd name="T17" fmla="*/ 40 h 101"/>
              <a:gd name="T18" fmla="*/ 308 w 309"/>
              <a:gd name="T19" fmla="*/ 70 h 101"/>
              <a:gd name="T20" fmla="*/ 288 w 309"/>
              <a:gd name="T21" fmla="*/ 100 h 101"/>
              <a:gd name="T22" fmla="*/ 268 w 309"/>
              <a:gd name="T23" fmla="*/ 80 h 101"/>
              <a:gd name="T24" fmla="*/ 268 w 309"/>
              <a:gd name="T25" fmla="*/ 70 h 101"/>
              <a:gd name="T26" fmla="*/ 228 w 309"/>
              <a:gd name="T27" fmla="*/ 40 h 101"/>
              <a:gd name="T28" fmla="*/ 30 w 309"/>
              <a:gd name="T2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9" h="101">
                <a:moveTo>
                  <a:pt x="30" y="100"/>
                </a:moveTo>
                <a:lnTo>
                  <a:pt x="30" y="100"/>
                </a:lnTo>
                <a:cubicBezTo>
                  <a:pt x="20" y="100"/>
                  <a:pt x="10" y="90"/>
                  <a:pt x="10" y="80"/>
                </a:cubicBezTo>
                <a:cubicBezTo>
                  <a:pt x="0" y="70"/>
                  <a:pt x="10" y="60"/>
                  <a:pt x="20" y="6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8" y="0"/>
                  <a:pt x="238" y="0"/>
                  <a:pt x="248" y="10"/>
                </a:cubicBezTo>
                <a:cubicBezTo>
                  <a:pt x="248" y="10"/>
                  <a:pt x="248" y="10"/>
                  <a:pt x="258" y="20"/>
                </a:cubicBezTo>
                <a:cubicBezTo>
                  <a:pt x="258" y="30"/>
                  <a:pt x="268" y="30"/>
                  <a:pt x="278" y="30"/>
                </a:cubicBezTo>
                <a:cubicBezTo>
                  <a:pt x="288" y="30"/>
                  <a:pt x="298" y="30"/>
                  <a:pt x="298" y="40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08" y="80"/>
                  <a:pt x="298" y="90"/>
                  <a:pt x="288" y="100"/>
                </a:cubicBezTo>
                <a:cubicBezTo>
                  <a:pt x="278" y="100"/>
                  <a:pt x="268" y="90"/>
                  <a:pt x="268" y="8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48" y="70"/>
                  <a:pt x="238" y="60"/>
                  <a:pt x="228" y="40"/>
                </a:cubicBezTo>
                <a:cubicBezTo>
                  <a:pt x="30" y="100"/>
                  <a:pt x="30" y="100"/>
                  <a:pt x="30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00">
            <a:extLst>
              <a:ext uri="{FF2B5EF4-FFF2-40B4-BE49-F238E27FC236}">
                <a16:creationId xmlns:a16="http://schemas.microsoft.com/office/drawing/2014/main" id="{27D0F75D-E612-C342-9262-B944E537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591" y="3682234"/>
            <a:ext cx="4107" cy="411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01">
            <a:extLst>
              <a:ext uri="{FF2B5EF4-FFF2-40B4-BE49-F238E27FC236}">
                <a16:creationId xmlns:a16="http://schemas.microsoft.com/office/drawing/2014/main" id="{501EB212-145F-8E49-84FF-A435DEA8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591" y="3682234"/>
            <a:ext cx="4107" cy="411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02">
            <a:extLst>
              <a:ext uri="{FF2B5EF4-FFF2-40B4-BE49-F238E27FC236}">
                <a16:creationId xmlns:a16="http://schemas.microsoft.com/office/drawing/2014/main" id="{82E13E76-9DB8-D846-B9CC-6C990DCF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462" y="3682234"/>
            <a:ext cx="4107" cy="411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03">
            <a:extLst>
              <a:ext uri="{FF2B5EF4-FFF2-40B4-BE49-F238E27FC236}">
                <a16:creationId xmlns:a16="http://schemas.microsoft.com/office/drawing/2014/main" id="{E59A76B4-F701-FA46-A59C-10035DCA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462" y="3682234"/>
            <a:ext cx="4107" cy="411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04">
            <a:extLst>
              <a:ext uri="{FF2B5EF4-FFF2-40B4-BE49-F238E27FC236}">
                <a16:creationId xmlns:a16="http://schemas.microsoft.com/office/drawing/2014/main" id="{66B41D7E-7DD0-4D47-8F84-CDC7A6F6C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703" y="2975595"/>
            <a:ext cx="566954" cy="883300"/>
          </a:xfrm>
          <a:custGeom>
            <a:avLst/>
            <a:gdLst>
              <a:gd name="T0" fmla="*/ 20 w 608"/>
              <a:gd name="T1" fmla="*/ 946 h 947"/>
              <a:gd name="T2" fmla="*/ 0 w 608"/>
              <a:gd name="T3" fmla="*/ 926 h 947"/>
              <a:gd name="T4" fmla="*/ 0 w 608"/>
              <a:gd name="T5" fmla="*/ 30 h 947"/>
              <a:gd name="T6" fmla="*/ 577 w 608"/>
              <a:gd name="T7" fmla="*/ 0 h 947"/>
              <a:gd name="T8" fmla="*/ 607 w 608"/>
              <a:gd name="T9" fmla="*/ 886 h 947"/>
              <a:gd name="T10" fmla="*/ 597 w 608"/>
              <a:gd name="T11" fmla="*/ 946 h 947"/>
              <a:gd name="T12" fmla="*/ 547 w 608"/>
              <a:gd name="T13" fmla="*/ 906 h 947"/>
              <a:gd name="T14" fmla="*/ 498 w 608"/>
              <a:gd name="T15" fmla="*/ 946 h 947"/>
              <a:gd name="T16" fmla="*/ 478 w 608"/>
              <a:gd name="T17" fmla="*/ 946 h 947"/>
              <a:gd name="T18" fmla="*/ 418 w 608"/>
              <a:gd name="T19" fmla="*/ 936 h 947"/>
              <a:gd name="T20" fmla="*/ 398 w 608"/>
              <a:gd name="T21" fmla="*/ 946 h 947"/>
              <a:gd name="T22" fmla="*/ 348 w 608"/>
              <a:gd name="T23" fmla="*/ 906 h 947"/>
              <a:gd name="T24" fmla="*/ 309 w 608"/>
              <a:gd name="T25" fmla="*/ 946 h 947"/>
              <a:gd name="T26" fmla="*/ 289 w 608"/>
              <a:gd name="T27" fmla="*/ 936 h 947"/>
              <a:gd name="T28" fmla="*/ 219 w 608"/>
              <a:gd name="T29" fmla="*/ 936 h 947"/>
              <a:gd name="T30" fmla="*/ 209 w 608"/>
              <a:gd name="T31" fmla="*/ 946 h 947"/>
              <a:gd name="T32" fmla="*/ 160 w 608"/>
              <a:gd name="T33" fmla="*/ 906 h 947"/>
              <a:gd name="T34" fmla="*/ 109 w 608"/>
              <a:gd name="T35" fmla="*/ 946 h 947"/>
              <a:gd name="T36" fmla="*/ 100 w 608"/>
              <a:gd name="T37" fmla="*/ 946 h 947"/>
              <a:gd name="T38" fmla="*/ 30 w 608"/>
              <a:gd name="T39" fmla="*/ 946 h 947"/>
              <a:gd name="T40" fmla="*/ 448 w 608"/>
              <a:gd name="T41" fmla="*/ 856 h 947"/>
              <a:gd name="T42" fmla="*/ 448 w 608"/>
              <a:gd name="T43" fmla="*/ 856 h 947"/>
              <a:gd name="T44" fmla="*/ 498 w 608"/>
              <a:gd name="T45" fmla="*/ 906 h 947"/>
              <a:gd name="T46" fmla="*/ 547 w 608"/>
              <a:gd name="T47" fmla="*/ 856 h 947"/>
              <a:gd name="T48" fmla="*/ 558 w 608"/>
              <a:gd name="T49" fmla="*/ 866 h 947"/>
              <a:gd name="T50" fmla="*/ 568 w 608"/>
              <a:gd name="T51" fmla="*/ 40 h 947"/>
              <a:gd name="T52" fmla="*/ 40 w 608"/>
              <a:gd name="T53" fmla="*/ 876 h 947"/>
              <a:gd name="T54" fmla="*/ 70 w 608"/>
              <a:gd name="T55" fmla="*/ 856 h 947"/>
              <a:gd name="T56" fmla="*/ 80 w 608"/>
              <a:gd name="T57" fmla="*/ 866 h 947"/>
              <a:gd name="T58" fmla="*/ 149 w 608"/>
              <a:gd name="T59" fmla="*/ 866 h 947"/>
              <a:gd name="T60" fmla="*/ 160 w 608"/>
              <a:gd name="T61" fmla="*/ 856 h 947"/>
              <a:gd name="T62" fmla="*/ 209 w 608"/>
              <a:gd name="T63" fmla="*/ 896 h 947"/>
              <a:gd name="T64" fmla="*/ 259 w 608"/>
              <a:gd name="T65" fmla="*/ 856 h 947"/>
              <a:gd name="T66" fmla="*/ 309 w 608"/>
              <a:gd name="T67" fmla="*/ 896 h 947"/>
              <a:gd name="T68" fmla="*/ 348 w 608"/>
              <a:gd name="T69" fmla="*/ 856 h 947"/>
              <a:gd name="T70" fmla="*/ 368 w 608"/>
              <a:gd name="T71" fmla="*/ 866 h 947"/>
              <a:gd name="T72" fmla="*/ 438 w 608"/>
              <a:gd name="T73" fmla="*/ 86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8" h="947">
                <a:moveTo>
                  <a:pt x="20" y="946"/>
                </a:moveTo>
                <a:lnTo>
                  <a:pt x="20" y="946"/>
                </a:lnTo>
                <a:cubicBezTo>
                  <a:pt x="20" y="946"/>
                  <a:pt x="20" y="946"/>
                  <a:pt x="10" y="946"/>
                </a:cubicBezTo>
                <a:cubicBezTo>
                  <a:pt x="10" y="946"/>
                  <a:pt x="0" y="936"/>
                  <a:pt x="0" y="926"/>
                </a:cubicBezTo>
                <a:cubicBezTo>
                  <a:pt x="0" y="886"/>
                  <a:pt x="0" y="886"/>
                  <a:pt x="0" y="88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97" y="0"/>
                  <a:pt x="607" y="10"/>
                  <a:pt x="607" y="30"/>
                </a:cubicBezTo>
                <a:cubicBezTo>
                  <a:pt x="607" y="886"/>
                  <a:pt x="607" y="886"/>
                  <a:pt x="607" y="886"/>
                </a:cubicBezTo>
                <a:cubicBezTo>
                  <a:pt x="607" y="926"/>
                  <a:pt x="607" y="926"/>
                  <a:pt x="607" y="926"/>
                </a:cubicBezTo>
                <a:cubicBezTo>
                  <a:pt x="607" y="936"/>
                  <a:pt x="607" y="946"/>
                  <a:pt x="597" y="946"/>
                </a:cubicBezTo>
                <a:cubicBezTo>
                  <a:pt x="587" y="946"/>
                  <a:pt x="577" y="946"/>
                  <a:pt x="577" y="946"/>
                </a:cubicBezTo>
                <a:cubicBezTo>
                  <a:pt x="547" y="906"/>
                  <a:pt x="547" y="906"/>
                  <a:pt x="547" y="906"/>
                </a:cubicBezTo>
                <a:cubicBezTo>
                  <a:pt x="508" y="946"/>
                  <a:pt x="508" y="946"/>
                  <a:pt x="508" y="946"/>
                </a:cubicBezTo>
                <a:lnTo>
                  <a:pt x="498" y="946"/>
                </a:lnTo>
                <a:lnTo>
                  <a:pt x="498" y="946"/>
                </a:lnTo>
                <a:cubicBezTo>
                  <a:pt x="488" y="946"/>
                  <a:pt x="488" y="946"/>
                  <a:pt x="478" y="946"/>
                </a:cubicBezTo>
                <a:cubicBezTo>
                  <a:pt x="448" y="906"/>
                  <a:pt x="448" y="906"/>
                  <a:pt x="448" y="906"/>
                </a:cubicBezTo>
                <a:cubicBezTo>
                  <a:pt x="418" y="936"/>
                  <a:pt x="418" y="936"/>
                  <a:pt x="418" y="936"/>
                </a:cubicBezTo>
                <a:cubicBezTo>
                  <a:pt x="408" y="946"/>
                  <a:pt x="408" y="946"/>
                  <a:pt x="398" y="946"/>
                </a:cubicBezTo>
                <a:lnTo>
                  <a:pt x="398" y="946"/>
                </a:lnTo>
                <a:cubicBezTo>
                  <a:pt x="398" y="946"/>
                  <a:pt x="388" y="946"/>
                  <a:pt x="388" y="936"/>
                </a:cubicBezTo>
                <a:cubicBezTo>
                  <a:pt x="348" y="906"/>
                  <a:pt x="348" y="906"/>
                  <a:pt x="348" y="906"/>
                </a:cubicBezTo>
                <a:cubicBezTo>
                  <a:pt x="319" y="936"/>
                  <a:pt x="319" y="936"/>
                  <a:pt x="319" y="936"/>
                </a:cubicBezTo>
                <a:cubicBezTo>
                  <a:pt x="319" y="946"/>
                  <a:pt x="309" y="946"/>
                  <a:pt x="309" y="946"/>
                </a:cubicBezTo>
                <a:lnTo>
                  <a:pt x="309" y="946"/>
                </a:lnTo>
                <a:cubicBezTo>
                  <a:pt x="299" y="946"/>
                  <a:pt x="299" y="946"/>
                  <a:pt x="289" y="936"/>
                </a:cubicBezTo>
                <a:cubicBezTo>
                  <a:pt x="259" y="906"/>
                  <a:pt x="259" y="906"/>
                  <a:pt x="259" y="906"/>
                </a:cubicBezTo>
                <a:cubicBezTo>
                  <a:pt x="219" y="936"/>
                  <a:pt x="219" y="936"/>
                  <a:pt x="219" y="936"/>
                </a:cubicBezTo>
                <a:cubicBezTo>
                  <a:pt x="219" y="946"/>
                  <a:pt x="219" y="946"/>
                  <a:pt x="209" y="946"/>
                </a:cubicBezTo>
                <a:lnTo>
                  <a:pt x="209" y="946"/>
                </a:lnTo>
                <a:cubicBezTo>
                  <a:pt x="209" y="946"/>
                  <a:pt x="199" y="946"/>
                  <a:pt x="199" y="936"/>
                </a:cubicBezTo>
                <a:cubicBezTo>
                  <a:pt x="160" y="906"/>
                  <a:pt x="160" y="906"/>
                  <a:pt x="160" y="906"/>
                </a:cubicBezTo>
                <a:cubicBezTo>
                  <a:pt x="130" y="946"/>
                  <a:pt x="130" y="946"/>
                  <a:pt x="130" y="946"/>
                </a:cubicBezTo>
                <a:cubicBezTo>
                  <a:pt x="130" y="946"/>
                  <a:pt x="120" y="946"/>
                  <a:pt x="109" y="946"/>
                </a:cubicBezTo>
                <a:lnTo>
                  <a:pt x="109" y="946"/>
                </a:lnTo>
                <a:lnTo>
                  <a:pt x="100" y="946"/>
                </a:lnTo>
                <a:cubicBezTo>
                  <a:pt x="70" y="906"/>
                  <a:pt x="70" y="906"/>
                  <a:pt x="70" y="906"/>
                </a:cubicBezTo>
                <a:cubicBezTo>
                  <a:pt x="30" y="946"/>
                  <a:pt x="30" y="946"/>
                  <a:pt x="30" y="946"/>
                </a:cubicBezTo>
                <a:lnTo>
                  <a:pt x="20" y="946"/>
                </a:lnTo>
                <a:close/>
                <a:moveTo>
                  <a:pt x="448" y="856"/>
                </a:moveTo>
                <a:lnTo>
                  <a:pt x="448" y="856"/>
                </a:lnTo>
                <a:lnTo>
                  <a:pt x="448" y="856"/>
                </a:lnTo>
                <a:cubicBezTo>
                  <a:pt x="448" y="856"/>
                  <a:pt x="458" y="856"/>
                  <a:pt x="458" y="866"/>
                </a:cubicBezTo>
                <a:cubicBezTo>
                  <a:pt x="498" y="906"/>
                  <a:pt x="498" y="906"/>
                  <a:pt x="498" y="906"/>
                </a:cubicBezTo>
                <a:cubicBezTo>
                  <a:pt x="528" y="866"/>
                  <a:pt x="528" y="866"/>
                  <a:pt x="528" y="866"/>
                </a:cubicBezTo>
                <a:cubicBezTo>
                  <a:pt x="528" y="856"/>
                  <a:pt x="538" y="856"/>
                  <a:pt x="547" y="856"/>
                </a:cubicBezTo>
                <a:lnTo>
                  <a:pt x="547" y="856"/>
                </a:lnTo>
                <a:cubicBezTo>
                  <a:pt x="547" y="856"/>
                  <a:pt x="558" y="856"/>
                  <a:pt x="558" y="866"/>
                </a:cubicBezTo>
                <a:cubicBezTo>
                  <a:pt x="568" y="876"/>
                  <a:pt x="568" y="876"/>
                  <a:pt x="568" y="876"/>
                </a:cubicBezTo>
                <a:cubicBezTo>
                  <a:pt x="568" y="40"/>
                  <a:pt x="568" y="40"/>
                  <a:pt x="56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76"/>
                  <a:pt x="40" y="876"/>
                  <a:pt x="40" y="876"/>
                </a:cubicBezTo>
                <a:cubicBezTo>
                  <a:pt x="50" y="866"/>
                  <a:pt x="50" y="866"/>
                  <a:pt x="50" y="866"/>
                </a:cubicBezTo>
                <a:cubicBezTo>
                  <a:pt x="60" y="856"/>
                  <a:pt x="60" y="856"/>
                  <a:pt x="70" y="856"/>
                </a:cubicBezTo>
                <a:lnTo>
                  <a:pt x="70" y="856"/>
                </a:lnTo>
                <a:cubicBezTo>
                  <a:pt x="70" y="856"/>
                  <a:pt x="80" y="856"/>
                  <a:pt x="80" y="866"/>
                </a:cubicBezTo>
                <a:cubicBezTo>
                  <a:pt x="120" y="906"/>
                  <a:pt x="120" y="906"/>
                  <a:pt x="120" y="906"/>
                </a:cubicBezTo>
                <a:cubicBezTo>
                  <a:pt x="149" y="866"/>
                  <a:pt x="149" y="866"/>
                  <a:pt x="149" y="866"/>
                </a:cubicBezTo>
                <a:cubicBezTo>
                  <a:pt x="149" y="856"/>
                  <a:pt x="160" y="856"/>
                  <a:pt x="160" y="856"/>
                </a:cubicBezTo>
                <a:lnTo>
                  <a:pt x="160" y="856"/>
                </a:lnTo>
                <a:cubicBezTo>
                  <a:pt x="169" y="856"/>
                  <a:pt x="169" y="856"/>
                  <a:pt x="179" y="866"/>
                </a:cubicBezTo>
                <a:cubicBezTo>
                  <a:pt x="209" y="896"/>
                  <a:pt x="209" y="896"/>
                  <a:pt x="209" y="896"/>
                </a:cubicBezTo>
                <a:cubicBezTo>
                  <a:pt x="239" y="866"/>
                  <a:pt x="239" y="866"/>
                  <a:pt x="239" y="866"/>
                </a:cubicBezTo>
                <a:cubicBezTo>
                  <a:pt x="249" y="856"/>
                  <a:pt x="249" y="856"/>
                  <a:pt x="259" y="856"/>
                </a:cubicBezTo>
                <a:cubicBezTo>
                  <a:pt x="259" y="856"/>
                  <a:pt x="269" y="856"/>
                  <a:pt x="269" y="866"/>
                </a:cubicBezTo>
                <a:cubicBezTo>
                  <a:pt x="309" y="896"/>
                  <a:pt x="309" y="896"/>
                  <a:pt x="309" y="896"/>
                </a:cubicBezTo>
                <a:cubicBezTo>
                  <a:pt x="339" y="866"/>
                  <a:pt x="339" y="866"/>
                  <a:pt x="339" y="866"/>
                </a:cubicBezTo>
                <a:cubicBezTo>
                  <a:pt x="339" y="856"/>
                  <a:pt x="348" y="856"/>
                  <a:pt x="348" y="856"/>
                </a:cubicBezTo>
                <a:lnTo>
                  <a:pt x="348" y="856"/>
                </a:lnTo>
                <a:cubicBezTo>
                  <a:pt x="359" y="856"/>
                  <a:pt x="359" y="856"/>
                  <a:pt x="368" y="866"/>
                </a:cubicBezTo>
                <a:cubicBezTo>
                  <a:pt x="398" y="896"/>
                  <a:pt x="398" y="896"/>
                  <a:pt x="398" y="896"/>
                </a:cubicBezTo>
                <a:cubicBezTo>
                  <a:pt x="438" y="866"/>
                  <a:pt x="438" y="866"/>
                  <a:pt x="438" y="866"/>
                </a:cubicBezTo>
                <a:cubicBezTo>
                  <a:pt x="438" y="856"/>
                  <a:pt x="438" y="856"/>
                  <a:pt x="448" y="8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05">
            <a:extLst>
              <a:ext uri="{FF2B5EF4-FFF2-40B4-BE49-F238E27FC236}">
                <a16:creationId xmlns:a16="http://schemas.microsoft.com/office/drawing/2014/main" id="{8FA5A32D-EA92-814F-8752-3F337A14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80" y="3041329"/>
            <a:ext cx="131468" cy="131468"/>
          </a:xfrm>
          <a:custGeom>
            <a:avLst/>
            <a:gdLst>
              <a:gd name="T0" fmla="*/ 70 w 140"/>
              <a:gd name="T1" fmla="*/ 139 h 140"/>
              <a:gd name="T2" fmla="*/ 70 w 140"/>
              <a:gd name="T3" fmla="*/ 139 h 140"/>
              <a:gd name="T4" fmla="*/ 0 w 140"/>
              <a:gd name="T5" fmla="*/ 70 h 140"/>
              <a:gd name="T6" fmla="*/ 70 w 140"/>
              <a:gd name="T7" fmla="*/ 0 h 140"/>
              <a:gd name="T8" fmla="*/ 139 w 140"/>
              <a:gd name="T9" fmla="*/ 70 h 140"/>
              <a:gd name="T10" fmla="*/ 70 w 140"/>
              <a:gd name="T11" fmla="*/ 139 h 140"/>
              <a:gd name="T12" fmla="*/ 70 w 140"/>
              <a:gd name="T13" fmla="*/ 40 h 140"/>
              <a:gd name="T14" fmla="*/ 70 w 140"/>
              <a:gd name="T15" fmla="*/ 40 h 140"/>
              <a:gd name="T16" fmla="*/ 40 w 140"/>
              <a:gd name="T17" fmla="*/ 70 h 140"/>
              <a:gd name="T18" fmla="*/ 70 w 140"/>
              <a:gd name="T19" fmla="*/ 99 h 140"/>
              <a:gd name="T20" fmla="*/ 99 w 140"/>
              <a:gd name="T21" fmla="*/ 70 h 140"/>
              <a:gd name="T22" fmla="*/ 70 w 140"/>
              <a:gd name="T23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0">
                <a:moveTo>
                  <a:pt x="70" y="139"/>
                </a:moveTo>
                <a:lnTo>
                  <a:pt x="70" y="139"/>
                </a:lnTo>
                <a:cubicBezTo>
                  <a:pt x="30" y="139"/>
                  <a:pt x="0" y="109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109" y="0"/>
                  <a:pt x="139" y="30"/>
                  <a:pt x="139" y="70"/>
                </a:cubicBezTo>
                <a:cubicBezTo>
                  <a:pt x="139" y="109"/>
                  <a:pt x="109" y="139"/>
                  <a:pt x="70" y="139"/>
                </a:cubicBezTo>
                <a:close/>
                <a:moveTo>
                  <a:pt x="70" y="40"/>
                </a:moveTo>
                <a:lnTo>
                  <a:pt x="70" y="40"/>
                </a:lnTo>
                <a:cubicBezTo>
                  <a:pt x="49" y="40"/>
                  <a:pt x="40" y="50"/>
                  <a:pt x="40" y="70"/>
                </a:cubicBezTo>
                <a:cubicBezTo>
                  <a:pt x="40" y="89"/>
                  <a:pt x="49" y="99"/>
                  <a:pt x="70" y="99"/>
                </a:cubicBezTo>
                <a:cubicBezTo>
                  <a:pt x="79" y="99"/>
                  <a:pt x="99" y="89"/>
                  <a:pt x="99" y="70"/>
                </a:cubicBezTo>
                <a:cubicBezTo>
                  <a:pt x="99" y="50"/>
                  <a:pt x="79" y="40"/>
                  <a:pt x="7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06">
            <a:extLst>
              <a:ext uri="{FF2B5EF4-FFF2-40B4-BE49-F238E27FC236}">
                <a16:creationId xmlns:a16="http://schemas.microsoft.com/office/drawing/2014/main" id="{51EF539A-0F13-5642-BE5C-6264265E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855" y="3090629"/>
            <a:ext cx="205418" cy="36977"/>
          </a:xfrm>
          <a:custGeom>
            <a:avLst/>
            <a:gdLst>
              <a:gd name="T0" fmla="*/ 209 w 220"/>
              <a:gd name="T1" fmla="*/ 39 h 40"/>
              <a:gd name="T2" fmla="*/ 209 w 220"/>
              <a:gd name="T3" fmla="*/ 39 h 40"/>
              <a:gd name="T4" fmla="*/ 20 w 220"/>
              <a:gd name="T5" fmla="*/ 39 h 40"/>
              <a:gd name="T6" fmla="*/ 0 w 220"/>
              <a:gd name="T7" fmla="*/ 20 h 40"/>
              <a:gd name="T8" fmla="*/ 20 w 220"/>
              <a:gd name="T9" fmla="*/ 0 h 40"/>
              <a:gd name="T10" fmla="*/ 209 w 220"/>
              <a:gd name="T11" fmla="*/ 0 h 40"/>
              <a:gd name="T12" fmla="*/ 219 w 220"/>
              <a:gd name="T13" fmla="*/ 20 h 40"/>
              <a:gd name="T14" fmla="*/ 209 w 22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40">
                <a:moveTo>
                  <a:pt x="209" y="39"/>
                </a:moveTo>
                <a:lnTo>
                  <a:pt x="209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30"/>
                  <a:pt x="0" y="20"/>
                </a:cubicBezTo>
                <a:cubicBezTo>
                  <a:pt x="0" y="9"/>
                  <a:pt x="10" y="0"/>
                  <a:pt x="20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9" y="0"/>
                  <a:pt x="219" y="9"/>
                  <a:pt x="219" y="20"/>
                </a:cubicBezTo>
                <a:cubicBezTo>
                  <a:pt x="219" y="30"/>
                  <a:pt x="219" y="39"/>
                  <a:pt x="20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07">
            <a:extLst>
              <a:ext uri="{FF2B5EF4-FFF2-40B4-BE49-F238E27FC236}">
                <a16:creationId xmlns:a16="http://schemas.microsoft.com/office/drawing/2014/main" id="{5AB7037F-D922-4745-8A6B-69A0995F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197" y="3312481"/>
            <a:ext cx="213635" cy="36977"/>
          </a:xfrm>
          <a:custGeom>
            <a:avLst/>
            <a:gdLst>
              <a:gd name="T0" fmla="*/ 9 w 230"/>
              <a:gd name="T1" fmla="*/ 40 h 41"/>
              <a:gd name="T2" fmla="*/ 9 w 230"/>
              <a:gd name="T3" fmla="*/ 40 h 41"/>
              <a:gd name="T4" fmla="*/ 0 w 230"/>
              <a:gd name="T5" fmla="*/ 21 h 41"/>
              <a:gd name="T6" fmla="*/ 9 w 230"/>
              <a:gd name="T7" fmla="*/ 0 h 41"/>
              <a:gd name="T8" fmla="*/ 209 w 230"/>
              <a:gd name="T9" fmla="*/ 0 h 41"/>
              <a:gd name="T10" fmla="*/ 209 w 230"/>
              <a:gd name="T11" fmla="*/ 0 h 41"/>
              <a:gd name="T12" fmla="*/ 229 w 230"/>
              <a:gd name="T13" fmla="*/ 21 h 41"/>
              <a:gd name="T14" fmla="*/ 209 w 230"/>
              <a:gd name="T15" fmla="*/ 40 h 41"/>
              <a:gd name="T16" fmla="*/ 9 w 230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" h="41">
                <a:moveTo>
                  <a:pt x="9" y="40"/>
                </a:moveTo>
                <a:lnTo>
                  <a:pt x="9" y="40"/>
                </a:lnTo>
                <a:cubicBezTo>
                  <a:pt x="0" y="40"/>
                  <a:pt x="0" y="30"/>
                  <a:pt x="0" y="21"/>
                </a:cubicBezTo>
                <a:cubicBezTo>
                  <a:pt x="0" y="10"/>
                  <a:pt x="0" y="0"/>
                  <a:pt x="9" y="0"/>
                </a:cubicBezTo>
                <a:cubicBezTo>
                  <a:pt x="209" y="0"/>
                  <a:pt x="209" y="0"/>
                  <a:pt x="209" y="0"/>
                </a:cubicBezTo>
                <a:lnTo>
                  <a:pt x="209" y="0"/>
                </a:lnTo>
                <a:cubicBezTo>
                  <a:pt x="219" y="0"/>
                  <a:pt x="229" y="10"/>
                  <a:pt x="229" y="21"/>
                </a:cubicBezTo>
                <a:cubicBezTo>
                  <a:pt x="229" y="30"/>
                  <a:pt x="219" y="40"/>
                  <a:pt x="209" y="40"/>
                </a:cubicBezTo>
                <a:cubicBezTo>
                  <a:pt x="9" y="40"/>
                  <a:pt x="9" y="40"/>
                  <a:pt x="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08">
            <a:extLst>
              <a:ext uri="{FF2B5EF4-FFF2-40B4-BE49-F238E27FC236}">
                <a16:creationId xmlns:a16="http://schemas.microsoft.com/office/drawing/2014/main" id="{6CB58105-B2EE-374C-9C9A-DC7B9F05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239" y="3312481"/>
            <a:ext cx="110927" cy="36977"/>
          </a:xfrm>
          <a:custGeom>
            <a:avLst/>
            <a:gdLst>
              <a:gd name="T0" fmla="*/ 110 w 121"/>
              <a:gd name="T1" fmla="*/ 40 h 41"/>
              <a:gd name="T2" fmla="*/ 110 w 121"/>
              <a:gd name="T3" fmla="*/ 40 h 41"/>
              <a:gd name="T4" fmla="*/ 110 w 121"/>
              <a:gd name="T5" fmla="*/ 40 h 41"/>
              <a:gd name="T6" fmla="*/ 10 w 121"/>
              <a:gd name="T7" fmla="*/ 40 h 41"/>
              <a:gd name="T8" fmla="*/ 0 w 121"/>
              <a:gd name="T9" fmla="*/ 21 h 41"/>
              <a:gd name="T10" fmla="*/ 10 w 121"/>
              <a:gd name="T11" fmla="*/ 0 h 41"/>
              <a:gd name="T12" fmla="*/ 110 w 121"/>
              <a:gd name="T13" fmla="*/ 0 h 41"/>
              <a:gd name="T14" fmla="*/ 120 w 121"/>
              <a:gd name="T15" fmla="*/ 21 h 41"/>
              <a:gd name="T16" fmla="*/ 110 w 121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41">
                <a:moveTo>
                  <a:pt x="110" y="40"/>
                </a:moveTo>
                <a:lnTo>
                  <a:pt x="110" y="40"/>
                </a:lnTo>
                <a:lnTo>
                  <a:pt x="110" y="40"/>
                </a:lnTo>
                <a:cubicBezTo>
                  <a:pt x="10" y="40"/>
                  <a:pt x="10" y="40"/>
                  <a:pt x="10" y="40"/>
                </a:cubicBezTo>
                <a:cubicBezTo>
                  <a:pt x="0" y="40"/>
                  <a:pt x="0" y="30"/>
                  <a:pt x="0" y="21"/>
                </a:cubicBezTo>
                <a:cubicBezTo>
                  <a:pt x="0" y="10"/>
                  <a:pt x="0" y="0"/>
                  <a:pt x="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0" y="0"/>
                  <a:pt x="120" y="10"/>
                  <a:pt x="120" y="21"/>
                </a:cubicBezTo>
                <a:cubicBezTo>
                  <a:pt x="120" y="30"/>
                  <a:pt x="120" y="40"/>
                  <a:pt x="11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09">
            <a:extLst>
              <a:ext uri="{FF2B5EF4-FFF2-40B4-BE49-F238E27FC236}">
                <a16:creationId xmlns:a16="http://schemas.microsoft.com/office/drawing/2014/main" id="{C65589AF-9697-644F-B288-5A242005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22" y="3402865"/>
            <a:ext cx="123251" cy="36977"/>
          </a:xfrm>
          <a:custGeom>
            <a:avLst/>
            <a:gdLst>
              <a:gd name="T0" fmla="*/ 120 w 131"/>
              <a:gd name="T1" fmla="*/ 40 h 41"/>
              <a:gd name="T2" fmla="*/ 120 w 131"/>
              <a:gd name="T3" fmla="*/ 40 h 41"/>
              <a:gd name="T4" fmla="*/ 120 w 131"/>
              <a:gd name="T5" fmla="*/ 40 h 41"/>
              <a:gd name="T6" fmla="*/ 20 w 131"/>
              <a:gd name="T7" fmla="*/ 30 h 41"/>
              <a:gd name="T8" fmla="*/ 0 w 131"/>
              <a:gd name="T9" fmla="*/ 20 h 41"/>
              <a:gd name="T10" fmla="*/ 20 w 131"/>
              <a:gd name="T11" fmla="*/ 0 h 41"/>
              <a:gd name="T12" fmla="*/ 20 w 131"/>
              <a:gd name="T13" fmla="*/ 0 h 41"/>
              <a:gd name="T14" fmla="*/ 120 w 131"/>
              <a:gd name="T15" fmla="*/ 0 h 41"/>
              <a:gd name="T16" fmla="*/ 130 w 131"/>
              <a:gd name="T17" fmla="*/ 20 h 41"/>
              <a:gd name="T18" fmla="*/ 120 w 131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1">
                <a:moveTo>
                  <a:pt x="120" y="40"/>
                </a:moveTo>
                <a:lnTo>
                  <a:pt x="120" y="40"/>
                </a:lnTo>
                <a:lnTo>
                  <a:pt x="120" y="4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120" y="0"/>
                  <a:pt x="120" y="0"/>
                  <a:pt x="120" y="0"/>
                </a:cubicBezTo>
                <a:cubicBezTo>
                  <a:pt x="130" y="0"/>
                  <a:pt x="130" y="10"/>
                  <a:pt x="130" y="20"/>
                </a:cubicBezTo>
                <a:cubicBezTo>
                  <a:pt x="130" y="30"/>
                  <a:pt x="130" y="40"/>
                  <a:pt x="12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10">
            <a:extLst>
              <a:ext uri="{FF2B5EF4-FFF2-40B4-BE49-F238E27FC236}">
                <a16:creationId xmlns:a16="http://schemas.microsoft.com/office/drawing/2014/main" id="{E123B464-CC35-DF4F-AEEB-5756545E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22" y="3489142"/>
            <a:ext cx="123251" cy="36974"/>
          </a:xfrm>
          <a:custGeom>
            <a:avLst/>
            <a:gdLst>
              <a:gd name="T0" fmla="*/ 110 w 131"/>
              <a:gd name="T1" fmla="*/ 39 h 40"/>
              <a:gd name="T2" fmla="*/ 110 w 131"/>
              <a:gd name="T3" fmla="*/ 39 h 40"/>
              <a:gd name="T4" fmla="*/ 110 w 131"/>
              <a:gd name="T5" fmla="*/ 39 h 40"/>
              <a:gd name="T6" fmla="*/ 20 w 131"/>
              <a:gd name="T7" fmla="*/ 39 h 40"/>
              <a:gd name="T8" fmla="*/ 0 w 131"/>
              <a:gd name="T9" fmla="*/ 19 h 40"/>
              <a:gd name="T10" fmla="*/ 20 w 131"/>
              <a:gd name="T11" fmla="*/ 0 h 40"/>
              <a:gd name="T12" fmla="*/ 20 w 131"/>
              <a:gd name="T13" fmla="*/ 0 h 40"/>
              <a:gd name="T14" fmla="*/ 110 w 131"/>
              <a:gd name="T15" fmla="*/ 0 h 40"/>
              <a:gd name="T16" fmla="*/ 130 w 131"/>
              <a:gd name="T17" fmla="*/ 19 h 40"/>
              <a:gd name="T18" fmla="*/ 110 w 131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">
                <a:moveTo>
                  <a:pt x="110" y="39"/>
                </a:moveTo>
                <a:lnTo>
                  <a:pt x="110" y="39"/>
                </a:lnTo>
                <a:lnTo>
                  <a:pt x="110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30"/>
                  <a:pt x="0" y="19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110" y="0"/>
                  <a:pt x="110" y="0"/>
                  <a:pt x="110" y="0"/>
                </a:cubicBezTo>
                <a:cubicBezTo>
                  <a:pt x="130" y="0"/>
                  <a:pt x="130" y="10"/>
                  <a:pt x="130" y="19"/>
                </a:cubicBezTo>
                <a:cubicBezTo>
                  <a:pt x="130" y="30"/>
                  <a:pt x="120" y="39"/>
                  <a:pt x="11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11">
            <a:extLst>
              <a:ext uri="{FF2B5EF4-FFF2-40B4-BE49-F238E27FC236}">
                <a16:creationId xmlns:a16="http://schemas.microsoft.com/office/drawing/2014/main" id="{DE1C8F37-8B86-D343-9223-2E95685A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197" y="3402865"/>
            <a:ext cx="119141" cy="36977"/>
          </a:xfrm>
          <a:custGeom>
            <a:avLst/>
            <a:gdLst>
              <a:gd name="T0" fmla="*/ 109 w 130"/>
              <a:gd name="T1" fmla="*/ 40 h 41"/>
              <a:gd name="T2" fmla="*/ 109 w 130"/>
              <a:gd name="T3" fmla="*/ 40 h 41"/>
              <a:gd name="T4" fmla="*/ 109 w 130"/>
              <a:gd name="T5" fmla="*/ 40 h 41"/>
              <a:gd name="T6" fmla="*/ 9 w 130"/>
              <a:gd name="T7" fmla="*/ 30 h 41"/>
              <a:gd name="T8" fmla="*/ 0 w 130"/>
              <a:gd name="T9" fmla="*/ 20 h 41"/>
              <a:gd name="T10" fmla="*/ 9 w 130"/>
              <a:gd name="T11" fmla="*/ 0 h 41"/>
              <a:gd name="T12" fmla="*/ 9 w 130"/>
              <a:gd name="T13" fmla="*/ 0 h 41"/>
              <a:gd name="T14" fmla="*/ 109 w 130"/>
              <a:gd name="T15" fmla="*/ 0 h 41"/>
              <a:gd name="T16" fmla="*/ 129 w 130"/>
              <a:gd name="T17" fmla="*/ 20 h 41"/>
              <a:gd name="T18" fmla="*/ 109 w 130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41">
                <a:moveTo>
                  <a:pt x="109" y="40"/>
                </a:moveTo>
                <a:lnTo>
                  <a:pt x="109" y="40"/>
                </a:lnTo>
                <a:lnTo>
                  <a:pt x="109" y="40"/>
                </a:lnTo>
                <a:cubicBezTo>
                  <a:pt x="9" y="30"/>
                  <a:pt x="9" y="30"/>
                  <a:pt x="9" y="30"/>
                </a:cubicBezTo>
                <a:cubicBezTo>
                  <a:pt x="0" y="30"/>
                  <a:pt x="0" y="30"/>
                  <a:pt x="0" y="20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109" y="0"/>
                  <a:pt x="109" y="0"/>
                  <a:pt x="109" y="0"/>
                </a:cubicBezTo>
                <a:cubicBezTo>
                  <a:pt x="119" y="0"/>
                  <a:pt x="129" y="10"/>
                  <a:pt x="129" y="20"/>
                </a:cubicBezTo>
                <a:cubicBezTo>
                  <a:pt x="129" y="30"/>
                  <a:pt x="119" y="40"/>
                  <a:pt x="10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12">
            <a:extLst>
              <a:ext uri="{FF2B5EF4-FFF2-40B4-BE49-F238E27FC236}">
                <a16:creationId xmlns:a16="http://schemas.microsoft.com/office/drawing/2014/main" id="{7C187519-033B-0B4F-9EBF-FE3B29D7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197" y="3489142"/>
            <a:ext cx="213635" cy="36974"/>
          </a:xfrm>
          <a:custGeom>
            <a:avLst/>
            <a:gdLst>
              <a:gd name="T0" fmla="*/ 209 w 230"/>
              <a:gd name="T1" fmla="*/ 39 h 40"/>
              <a:gd name="T2" fmla="*/ 209 w 230"/>
              <a:gd name="T3" fmla="*/ 39 h 40"/>
              <a:gd name="T4" fmla="*/ 9 w 230"/>
              <a:gd name="T5" fmla="*/ 39 h 40"/>
              <a:gd name="T6" fmla="*/ 0 w 230"/>
              <a:gd name="T7" fmla="*/ 19 h 40"/>
              <a:gd name="T8" fmla="*/ 9 w 230"/>
              <a:gd name="T9" fmla="*/ 0 h 40"/>
              <a:gd name="T10" fmla="*/ 209 w 230"/>
              <a:gd name="T11" fmla="*/ 0 h 40"/>
              <a:gd name="T12" fmla="*/ 229 w 230"/>
              <a:gd name="T13" fmla="*/ 19 h 40"/>
              <a:gd name="T14" fmla="*/ 209 w 23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40">
                <a:moveTo>
                  <a:pt x="209" y="39"/>
                </a:moveTo>
                <a:lnTo>
                  <a:pt x="209" y="39"/>
                </a:lnTo>
                <a:cubicBezTo>
                  <a:pt x="9" y="39"/>
                  <a:pt x="9" y="39"/>
                  <a:pt x="9" y="39"/>
                </a:cubicBezTo>
                <a:cubicBezTo>
                  <a:pt x="0" y="39"/>
                  <a:pt x="0" y="30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9" y="0"/>
                  <a:pt x="229" y="10"/>
                  <a:pt x="229" y="19"/>
                </a:cubicBezTo>
                <a:cubicBezTo>
                  <a:pt x="229" y="30"/>
                  <a:pt x="219" y="39"/>
                  <a:pt x="20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13">
            <a:extLst>
              <a:ext uri="{FF2B5EF4-FFF2-40B4-BE49-F238E27FC236}">
                <a16:creationId xmlns:a16="http://schemas.microsoft.com/office/drawing/2014/main" id="{6FC84F65-F095-0943-9B94-07ED1130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999" y="3600066"/>
            <a:ext cx="65734" cy="110927"/>
          </a:xfrm>
          <a:custGeom>
            <a:avLst/>
            <a:gdLst>
              <a:gd name="T0" fmla="*/ 30 w 71"/>
              <a:gd name="T1" fmla="*/ 120 h 121"/>
              <a:gd name="T2" fmla="*/ 30 w 71"/>
              <a:gd name="T3" fmla="*/ 120 h 121"/>
              <a:gd name="T4" fmla="*/ 0 w 71"/>
              <a:gd name="T5" fmla="*/ 110 h 121"/>
              <a:gd name="T6" fmla="*/ 0 w 71"/>
              <a:gd name="T7" fmla="*/ 99 h 121"/>
              <a:gd name="T8" fmla="*/ 10 w 71"/>
              <a:gd name="T9" fmla="*/ 99 h 121"/>
              <a:gd name="T10" fmla="*/ 50 w 71"/>
              <a:gd name="T11" fmla="*/ 99 h 121"/>
              <a:gd name="T12" fmla="*/ 50 w 71"/>
              <a:gd name="T13" fmla="*/ 90 h 121"/>
              <a:gd name="T14" fmla="*/ 30 w 71"/>
              <a:gd name="T15" fmla="*/ 70 h 121"/>
              <a:gd name="T16" fmla="*/ 10 w 71"/>
              <a:gd name="T17" fmla="*/ 50 h 121"/>
              <a:gd name="T18" fmla="*/ 0 w 71"/>
              <a:gd name="T19" fmla="*/ 30 h 121"/>
              <a:gd name="T20" fmla="*/ 10 w 71"/>
              <a:gd name="T21" fmla="*/ 10 h 121"/>
              <a:gd name="T22" fmla="*/ 60 w 71"/>
              <a:gd name="T23" fmla="*/ 10 h 121"/>
              <a:gd name="T24" fmla="*/ 70 w 71"/>
              <a:gd name="T25" fmla="*/ 20 h 121"/>
              <a:gd name="T26" fmla="*/ 60 w 71"/>
              <a:gd name="T27" fmla="*/ 20 h 121"/>
              <a:gd name="T28" fmla="*/ 20 w 71"/>
              <a:gd name="T29" fmla="*/ 20 h 121"/>
              <a:gd name="T30" fmla="*/ 10 w 71"/>
              <a:gd name="T31" fmla="*/ 30 h 121"/>
              <a:gd name="T32" fmla="*/ 30 w 71"/>
              <a:gd name="T33" fmla="*/ 50 h 121"/>
              <a:gd name="T34" fmla="*/ 50 w 71"/>
              <a:gd name="T35" fmla="*/ 70 h 121"/>
              <a:gd name="T36" fmla="*/ 70 w 71"/>
              <a:gd name="T37" fmla="*/ 90 h 121"/>
              <a:gd name="T38" fmla="*/ 50 w 71"/>
              <a:gd name="T39" fmla="*/ 110 h 121"/>
              <a:gd name="T40" fmla="*/ 30 w 71"/>
              <a:gd name="T41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" h="121">
                <a:moveTo>
                  <a:pt x="30" y="120"/>
                </a:moveTo>
                <a:lnTo>
                  <a:pt x="30" y="120"/>
                </a:lnTo>
                <a:cubicBezTo>
                  <a:pt x="20" y="120"/>
                  <a:pt x="10" y="110"/>
                  <a:pt x="0" y="110"/>
                </a:cubicBezTo>
                <a:cubicBezTo>
                  <a:pt x="0" y="110"/>
                  <a:pt x="0" y="110"/>
                  <a:pt x="0" y="99"/>
                </a:cubicBezTo>
                <a:cubicBezTo>
                  <a:pt x="0" y="99"/>
                  <a:pt x="0" y="99"/>
                  <a:pt x="10" y="99"/>
                </a:cubicBezTo>
                <a:cubicBezTo>
                  <a:pt x="20" y="110"/>
                  <a:pt x="40" y="110"/>
                  <a:pt x="50" y="99"/>
                </a:cubicBezTo>
                <a:lnTo>
                  <a:pt x="50" y="90"/>
                </a:lnTo>
                <a:cubicBezTo>
                  <a:pt x="50" y="80"/>
                  <a:pt x="40" y="70"/>
                  <a:pt x="30" y="70"/>
                </a:cubicBezTo>
                <a:cubicBezTo>
                  <a:pt x="20" y="60"/>
                  <a:pt x="10" y="60"/>
                  <a:pt x="10" y="50"/>
                </a:cubicBezTo>
                <a:cubicBezTo>
                  <a:pt x="0" y="50"/>
                  <a:pt x="0" y="40"/>
                  <a:pt x="0" y="30"/>
                </a:cubicBezTo>
                <a:cubicBezTo>
                  <a:pt x="0" y="20"/>
                  <a:pt x="0" y="10"/>
                  <a:pt x="10" y="10"/>
                </a:cubicBezTo>
                <a:cubicBezTo>
                  <a:pt x="20" y="0"/>
                  <a:pt x="40" y="0"/>
                  <a:pt x="60" y="10"/>
                </a:cubicBezTo>
                <a:cubicBezTo>
                  <a:pt x="70" y="10"/>
                  <a:pt x="70" y="10"/>
                  <a:pt x="7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40" y="10"/>
                  <a:pt x="30" y="10"/>
                  <a:pt x="20" y="20"/>
                </a:cubicBezTo>
                <a:cubicBezTo>
                  <a:pt x="10" y="20"/>
                  <a:pt x="10" y="30"/>
                  <a:pt x="10" y="30"/>
                </a:cubicBezTo>
                <a:cubicBezTo>
                  <a:pt x="10" y="40"/>
                  <a:pt x="20" y="50"/>
                  <a:pt x="30" y="50"/>
                </a:cubicBezTo>
                <a:cubicBezTo>
                  <a:pt x="40" y="60"/>
                  <a:pt x="50" y="60"/>
                  <a:pt x="50" y="70"/>
                </a:cubicBezTo>
                <a:cubicBezTo>
                  <a:pt x="60" y="70"/>
                  <a:pt x="70" y="80"/>
                  <a:pt x="70" y="90"/>
                </a:cubicBezTo>
                <a:cubicBezTo>
                  <a:pt x="70" y="99"/>
                  <a:pt x="60" y="99"/>
                  <a:pt x="50" y="110"/>
                </a:cubicBezTo>
                <a:cubicBezTo>
                  <a:pt x="50" y="110"/>
                  <a:pt x="40" y="120"/>
                  <a:pt x="30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14">
            <a:extLst>
              <a:ext uri="{FF2B5EF4-FFF2-40B4-BE49-F238E27FC236}">
                <a16:creationId xmlns:a16="http://schemas.microsoft.com/office/drawing/2014/main" id="{902FCD4F-C721-9943-91C7-FE930A72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539" y="3571309"/>
            <a:ext cx="20543" cy="28757"/>
          </a:xfrm>
          <a:custGeom>
            <a:avLst/>
            <a:gdLst>
              <a:gd name="T0" fmla="*/ 10 w 21"/>
              <a:gd name="T1" fmla="*/ 30 h 31"/>
              <a:gd name="T2" fmla="*/ 10 w 21"/>
              <a:gd name="T3" fmla="*/ 30 h 31"/>
              <a:gd name="T4" fmla="*/ 0 w 21"/>
              <a:gd name="T5" fmla="*/ 20 h 31"/>
              <a:gd name="T6" fmla="*/ 0 w 21"/>
              <a:gd name="T7" fmla="*/ 10 h 31"/>
              <a:gd name="T8" fmla="*/ 10 w 21"/>
              <a:gd name="T9" fmla="*/ 0 h 31"/>
              <a:gd name="T10" fmla="*/ 20 w 21"/>
              <a:gd name="T11" fmla="*/ 10 h 31"/>
              <a:gd name="T12" fmla="*/ 20 w 21"/>
              <a:gd name="T13" fmla="*/ 20 h 31"/>
              <a:gd name="T14" fmla="*/ 10 w 21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1">
                <a:moveTo>
                  <a:pt x="10" y="30"/>
                </a:moveTo>
                <a:lnTo>
                  <a:pt x="10" y="30"/>
                </a:lnTo>
                <a:lnTo>
                  <a:pt x="0" y="20"/>
                </a:lnTo>
                <a:cubicBezTo>
                  <a:pt x="0" y="10"/>
                  <a:pt x="0" y="10"/>
                  <a:pt x="0" y="10"/>
                </a:cubicBezTo>
                <a:lnTo>
                  <a:pt x="10" y="0"/>
                </a:lnTo>
                <a:lnTo>
                  <a:pt x="20" y="10"/>
                </a:lnTo>
                <a:cubicBezTo>
                  <a:pt x="20" y="20"/>
                  <a:pt x="20" y="20"/>
                  <a:pt x="20" y="20"/>
                </a:cubicBezTo>
                <a:lnTo>
                  <a:pt x="10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15">
            <a:extLst>
              <a:ext uri="{FF2B5EF4-FFF2-40B4-BE49-F238E27FC236}">
                <a16:creationId xmlns:a16="http://schemas.microsoft.com/office/drawing/2014/main" id="{73292429-70F1-E54C-88A4-2BCCB8AE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539" y="3710994"/>
            <a:ext cx="20543" cy="28757"/>
          </a:xfrm>
          <a:custGeom>
            <a:avLst/>
            <a:gdLst>
              <a:gd name="T0" fmla="*/ 10 w 21"/>
              <a:gd name="T1" fmla="*/ 29 h 30"/>
              <a:gd name="T2" fmla="*/ 10 w 21"/>
              <a:gd name="T3" fmla="*/ 29 h 30"/>
              <a:gd name="T4" fmla="*/ 0 w 21"/>
              <a:gd name="T5" fmla="*/ 19 h 30"/>
              <a:gd name="T6" fmla="*/ 0 w 21"/>
              <a:gd name="T7" fmla="*/ 9 h 30"/>
              <a:gd name="T8" fmla="*/ 10 w 21"/>
              <a:gd name="T9" fmla="*/ 0 h 30"/>
              <a:gd name="T10" fmla="*/ 20 w 21"/>
              <a:gd name="T11" fmla="*/ 9 h 30"/>
              <a:gd name="T12" fmla="*/ 20 w 21"/>
              <a:gd name="T13" fmla="*/ 19 h 30"/>
              <a:gd name="T14" fmla="*/ 10 w 2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0">
                <a:moveTo>
                  <a:pt x="10" y="29"/>
                </a:moveTo>
                <a:lnTo>
                  <a:pt x="10" y="29"/>
                </a:lnTo>
                <a:lnTo>
                  <a:pt x="0" y="19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10" y="0"/>
                  <a:pt x="20" y="0"/>
                  <a:pt x="20" y="9"/>
                </a:cubicBezTo>
                <a:cubicBezTo>
                  <a:pt x="20" y="19"/>
                  <a:pt x="20" y="19"/>
                  <a:pt x="20" y="19"/>
                </a:cubicBezTo>
                <a:lnTo>
                  <a:pt x="10" y="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16">
            <a:extLst>
              <a:ext uri="{FF2B5EF4-FFF2-40B4-BE49-F238E27FC236}">
                <a16:creationId xmlns:a16="http://schemas.microsoft.com/office/drawing/2014/main" id="{8179D9C8-AD97-CF4D-82EE-1E48C5D4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80" y="3661693"/>
            <a:ext cx="119141" cy="36974"/>
          </a:xfrm>
          <a:custGeom>
            <a:avLst/>
            <a:gdLst>
              <a:gd name="T0" fmla="*/ 119 w 130"/>
              <a:gd name="T1" fmla="*/ 40 h 41"/>
              <a:gd name="T2" fmla="*/ 119 w 130"/>
              <a:gd name="T3" fmla="*/ 40 h 41"/>
              <a:gd name="T4" fmla="*/ 19 w 130"/>
              <a:gd name="T5" fmla="*/ 40 h 41"/>
              <a:gd name="T6" fmla="*/ 0 w 130"/>
              <a:gd name="T7" fmla="*/ 20 h 41"/>
              <a:gd name="T8" fmla="*/ 19 w 130"/>
              <a:gd name="T9" fmla="*/ 0 h 41"/>
              <a:gd name="T10" fmla="*/ 119 w 130"/>
              <a:gd name="T11" fmla="*/ 0 h 41"/>
              <a:gd name="T12" fmla="*/ 129 w 130"/>
              <a:gd name="T13" fmla="*/ 20 h 41"/>
              <a:gd name="T14" fmla="*/ 119 w 13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41">
                <a:moveTo>
                  <a:pt x="119" y="40"/>
                </a:moveTo>
                <a:lnTo>
                  <a:pt x="119" y="40"/>
                </a:lnTo>
                <a:cubicBezTo>
                  <a:pt x="19" y="40"/>
                  <a:pt x="19" y="40"/>
                  <a:pt x="19" y="40"/>
                </a:cubicBezTo>
                <a:cubicBezTo>
                  <a:pt x="10" y="40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9" y="0"/>
                  <a:pt x="129" y="10"/>
                  <a:pt x="129" y="20"/>
                </a:cubicBezTo>
                <a:cubicBezTo>
                  <a:pt x="129" y="29"/>
                  <a:pt x="129" y="40"/>
                  <a:pt x="11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17">
            <a:extLst>
              <a:ext uri="{FF2B5EF4-FFF2-40B4-BE49-F238E27FC236}">
                <a16:creationId xmlns:a16="http://schemas.microsoft.com/office/drawing/2014/main" id="{AF3C8CFA-771C-114B-A923-E6756BFB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881" y="7453712"/>
            <a:ext cx="706639" cy="714855"/>
          </a:xfrm>
          <a:custGeom>
            <a:avLst/>
            <a:gdLst>
              <a:gd name="T0" fmla="*/ 378 w 757"/>
              <a:gd name="T1" fmla="*/ 766 h 767"/>
              <a:gd name="T2" fmla="*/ 378 w 757"/>
              <a:gd name="T3" fmla="*/ 766 h 767"/>
              <a:gd name="T4" fmla="*/ 109 w 757"/>
              <a:gd name="T5" fmla="*/ 657 h 767"/>
              <a:gd name="T6" fmla="*/ 0 w 757"/>
              <a:gd name="T7" fmla="*/ 388 h 767"/>
              <a:gd name="T8" fmla="*/ 109 w 757"/>
              <a:gd name="T9" fmla="*/ 119 h 767"/>
              <a:gd name="T10" fmla="*/ 378 w 757"/>
              <a:gd name="T11" fmla="*/ 0 h 767"/>
              <a:gd name="T12" fmla="*/ 448 w 757"/>
              <a:gd name="T13" fmla="*/ 10 h 767"/>
              <a:gd name="T14" fmla="*/ 467 w 757"/>
              <a:gd name="T15" fmla="*/ 40 h 767"/>
              <a:gd name="T16" fmla="*/ 408 w 757"/>
              <a:gd name="T17" fmla="*/ 358 h 767"/>
              <a:gd name="T18" fmla="*/ 736 w 757"/>
              <a:gd name="T19" fmla="*/ 358 h 767"/>
              <a:gd name="T20" fmla="*/ 756 w 757"/>
              <a:gd name="T21" fmla="*/ 388 h 767"/>
              <a:gd name="T22" fmla="*/ 647 w 757"/>
              <a:gd name="T23" fmla="*/ 657 h 767"/>
              <a:gd name="T24" fmla="*/ 378 w 757"/>
              <a:gd name="T25" fmla="*/ 766 h 767"/>
              <a:gd name="T26" fmla="*/ 378 w 757"/>
              <a:gd name="T27" fmla="*/ 59 h 767"/>
              <a:gd name="T28" fmla="*/ 378 w 757"/>
              <a:gd name="T29" fmla="*/ 59 h 767"/>
              <a:gd name="T30" fmla="*/ 149 w 757"/>
              <a:gd name="T31" fmla="*/ 149 h 767"/>
              <a:gd name="T32" fmla="*/ 49 w 757"/>
              <a:gd name="T33" fmla="*/ 388 h 767"/>
              <a:gd name="T34" fmla="*/ 149 w 757"/>
              <a:gd name="T35" fmla="*/ 617 h 767"/>
              <a:gd name="T36" fmla="*/ 378 w 757"/>
              <a:gd name="T37" fmla="*/ 716 h 767"/>
              <a:gd name="T38" fmla="*/ 607 w 757"/>
              <a:gd name="T39" fmla="*/ 617 h 767"/>
              <a:gd name="T40" fmla="*/ 706 w 757"/>
              <a:gd name="T41" fmla="*/ 408 h 767"/>
              <a:gd name="T42" fmla="*/ 378 w 757"/>
              <a:gd name="T43" fmla="*/ 408 h 767"/>
              <a:gd name="T44" fmla="*/ 358 w 757"/>
              <a:gd name="T45" fmla="*/ 398 h 767"/>
              <a:gd name="T46" fmla="*/ 348 w 757"/>
              <a:gd name="T47" fmla="*/ 378 h 767"/>
              <a:gd name="T48" fmla="*/ 408 w 757"/>
              <a:gd name="T49" fmla="*/ 59 h 767"/>
              <a:gd name="T50" fmla="*/ 378 w 757"/>
              <a:gd name="T51" fmla="*/ 59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7" h="767">
                <a:moveTo>
                  <a:pt x="378" y="766"/>
                </a:moveTo>
                <a:lnTo>
                  <a:pt x="378" y="766"/>
                </a:lnTo>
                <a:cubicBezTo>
                  <a:pt x="279" y="766"/>
                  <a:pt x="179" y="726"/>
                  <a:pt x="109" y="657"/>
                </a:cubicBezTo>
                <a:cubicBezTo>
                  <a:pt x="40" y="577"/>
                  <a:pt x="0" y="487"/>
                  <a:pt x="0" y="388"/>
                </a:cubicBezTo>
                <a:cubicBezTo>
                  <a:pt x="0" y="278"/>
                  <a:pt x="40" y="189"/>
                  <a:pt x="109" y="119"/>
                </a:cubicBezTo>
                <a:cubicBezTo>
                  <a:pt x="179" y="40"/>
                  <a:pt x="279" y="0"/>
                  <a:pt x="378" y="0"/>
                </a:cubicBezTo>
                <a:cubicBezTo>
                  <a:pt x="398" y="0"/>
                  <a:pt x="418" y="10"/>
                  <a:pt x="448" y="10"/>
                </a:cubicBezTo>
                <a:cubicBezTo>
                  <a:pt x="458" y="10"/>
                  <a:pt x="467" y="30"/>
                  <a:pt x="467" y="40"/>
                </a:cubicBezTo>
                <a:cubicBezTo>
                  <a:pt x="408" y="358"/>
                  <a:pt x="408" y="358"/>
                  <a:pt x="408" y="358"/>
                </a:cubicBezTo>
                <a:cubicBezTo>
                  <a:pt x="736" y="358"/>
                  <a:pt x="736" y="358"/>
                  <a:pt x="736" y="358"/>
                </a:cubicBezTo>
                <a:cubicBezTo>
                  <a:pt x="746" y="358"/>
                  <a:pt x="756" y="368"/>
                  <a:pt x="756" y="388"/>
                </a:cubicBezTo>
                <a:cubicBezTo>
                  <a:pt x="756" y="487"/>
                  <a:pt x="716" y="577"/>
                  <a:pt x="647" y="657"/>
                </a:cubicBezTo>
                <a:cubicBezTo>
                  <a:pt x="577" y="726"/>
                  <a:pt x="478" y="766"/>
                  <a:pt x="378" y="766"/>
                </a:cubicBezTo>
                <a:close/>
                <a:moveTo>
                  <a:pt x="378" y="59"/>
                </a:moveTo>
                <a:lnTo>
                  <a:pt x="378" y="59"/>
                </a:lnTo>
                <a:cubicBezTo>
                  <a:pt x="288" y="59"/>
                  <a:pt x="209" y="89"/>
                  <a:pt x="149" y="149"/>
                </a:cubicBezTo>
                <a:cubicBezTo>
                  <a:pt x="79" y="219"/>
                  <a:pt x="49" y="298"/>
                  <a:pt x="49" y="388"/>
                </a:cubicBezTo>
                <a:cubicBezTo>
                  <a:pt x="49" y="468"/>
                  <a:pt x="79" y="557"/>
                  <a:pt x="149" y="617"/>
                </a:cubicBezTo>
                <a:cubicBezTo>
                  <a:pt x="209" y="677"/>
                  <a:pt x="288" y="716"/>
                  <a:pt x="378" y="716"/>
                </a:cubicBezTo>
                <a:cubicBezTo>
                  <a:pt x="467" y="716"/>
                  <a:pt x="547" y="677"/>
                  <a:pt x="607" y="617"/>
                </a:cubicBezTo>
                <a:cubicBezTo>
                  <a:pt x="666" y="557"/>
                  <a:pt x="696" y="487"/>
                  <a:pt x="706" y="408"/>
                </a:cubicBezTo>
                <a:cubicBezTo>
                  <a:pt x="378" y="408"/>
                  <a:pt x="378" y="408"/>
                  <a:pt x="378" y="408"/>
                </a:cubicBezTo>
                <a:cubicBezTo>
                  <a:pt x="368" y="408"/>
                  <a:pt x="358" y="408"/>
                  <a:pt x="358" y="398"/>
                </a:cubicBezTo>
                <a:cubicBezTo>
                  <a:pt x="348" y="398"/>
                  <a:pt x="348" y="388"/>
                  <a:pt x="348" y="378"/>
                </a:cubicBezTo>
                <a:cubicBezTo>
                  <a:pt x="408" y="59"/>
                  <a:pt x="408" y="59"/>
                  <a:pt x="408" y="59"/>
                </a:cubicBezTo>
                <a:cubicBezTo>
                  <a:pt x="398" y="59"/>
                  <a:pt x="388" y="59"/>
                  <a:pt x="378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18">
            <a:extLst>
              <a:ext uri="{FF2B5EF4-FFF2-40B4-BE49-F238E27FC236}">
                <a16:creationId xmlns:a16="http://schemas.microsoft.com/office/drawing/2014/main" id="{CBE02D87-D78F-3942-906A-E56CBF2A5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935" y="7392088"/>
            <a:ext cx="382077" cy="369753"/>
          </a:xfrm>
          <a:custGeom>
            <a:avLst/>
            <a:gdLst>
              <a:gd name="T0" fmla="*/ 388 w 409"/>
              <a:gd name="T1" fmla="*/ 398 h 399"/>
              <a:gd name="T2" fmla="*/ 388 w 409"/>
              <a:gd name="T3" fmla="*/ 398 h 399"/>
              <a:gd name="T4" fmla="*/ 30 w 409"/>
              <a:gd name="T5" fmla="*/ 398 h 399"/>
              <a:gd name="T6" fmla="*/ 10 w 409"/>
              <a:gd name="T7" fmla="*/ 388 h 399"/>
              <a:gd name="T8" fmla="*/ 0 w 409"/>
              <a:gd name="T9" fmla="*/ 368 h 399"/>
              <a:gd name="T10" fmla="*/ 59 w 409"/>
              <a:gd name="T11" fmla="*/ 20 h 399"/>
              <a:gd name="T12" fmla="*/ 79 w 409"/>
              <a:gd name="T13" fmla="*/ 0 h 399"/>
              <a:gd name="T14" fmla="*/ 89 w 409"/>
              <a:gd name="T15" fmla="*/ 0 h 399"/>
              <a:gd name="T16" fmla="*/ 318 w 409"/>
              <a:gd name="T17" fmla="*/ 129 h 399"/>
              <a:gd name="T18" fmla="*/ 408 w 409"/>
              <a:gd name="T19" fmla="*/ 378 h 399"/>
              <a:gd name="T20" fmla="*/ 388 w 409"/>
              <a:gd name="T21" fmla="*/ 398 h 399"/>
              <a:gd name="T22" fmla="*/ 59 w 409"/>
              <a:gd name="T23" fmla="*/ 348 h 399"/>
              <a:gd name="T24" fmla="*/ 59 w 409"/>
              <a:gd name="T25" fmla="*/ 348 h 399"/>
              <a:gd name="T26" fmla="*/ 358 w 409"/>
              <a:gd name="T27" fmla="*/ 348 h 399"/>
              <a:gd name="T28" fmla="*/ 278 w 409"/>
              <a:gd name="T29" fmla="*/ 159 h 399"/>
              <a:gd name="T30" fmla="*/ 109 w 409"/>
              <a:gd name="T31" fmla="*/ 50 h 399"/>
              <a:gd name="T32" fmla="*/ 59 w 409"/>
              <a:gd name="T33" fmla="*/ 34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9" h="399">
                <a:moveTo>
                  <a:pt x="388" y="398"/>
                </a:moveTo>
                <a:lnTo>
                  <a:pt x="388" y="398"/>
                </a:lnTo>
                <a:cubicBezTo>
                  <a:pt x="30" y="398"/>
                  <a:pt x="30" y="398"/>
                  <a:pt x="30" y="398"/>
                </a:cubicBezTo>
                <a:cubicBezTo>
                  <a:pt x="19" y="398"/>
                  <a:pt x="10" y="398"/>
                  <a:pt x="10" y="388"/>
                </a:cubicBezTo>
                <a:cubicBezTo>
                  <a:pt x="0" y="388"/>
                  <a:pt x="0" y="378"/>
                  <a:pt x="0" y="368"/>
                </a:cubicBezTo>
                <a:cubicBezTo>
                  <a:pt x="59" y="20"/>
                  <a:pt x="59" y="20"/>
                  <a:pt x="59" y="20"/>
                </a:cubicBezTo>
                <a:cubicBezTo>
                  <a:pt x="69" y="10"/>
                  <a:pt x="69" y="10"/>
                  <a:pt x="79" y="0"/>
                </a:cubicBezTo>
                <a:lnTo>
                  <a:pt x="89" y="0"/>
                </a:lnTo>
                <a:cubicBezTo>
                  <a:pt x="179" y="10"/>
                  <a:pt x="268" y="60"/>
                  <a:pt x="318" y="129"/>
                </a:cubicBezTo>
                <a:cubicBezTo>
                  <a:pt x="378" y="199"/>
                  <a:pt x="408" y="289"/>
                  <a:pt x="408" y="378"/>
                </a:cubicBezTo>
                <a:cubicBezTo>
                  <a:pt x="408" y="388"/>
                  <a:pt x="398" y="398"/>
                  <a:pt x="388" y="398"/>
                </a:cubicBezTo>
                <a:close/>
                <a:moveTo>
                  <a:pt x="59" y="348"/>
                </a:moveTo>
                <a:lnTo>
                  <a:pt x="59" y="348"/>
                </a:lnTo>
                <a:cubicBezTo>
                  <a:pt x="358" y="348"/>
                  <a:pt x="358" y="348"/>
                  <a:pt x="358" y="348"/>
                </a:cubicBezTo>
                <a:cubicBezTo>
                  <a:pt x="348" y="279"/>
                  <a:pt x="328" y="219"/>
                  <a:pt x="278" y="159"/>
                </a:cubicBezTo>
                <a:cubicBezTo>
                  <a:pt x="239" y="110"/>
                  <a:pt x="179" y="70"/>
                  <a:pt x="109" y="50"/>
                </a:cubicBezTo>
                <a:lnTo>
                  <a:pt x="59" y="3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19">
            <a:extLst>
              <a:ext uri="{FF2B5EF4-FFF2-40B4-BE49-F238E27FC236}">
                <a16:creationId xmlns:a16="http://schemas.microsoft.com/office/drawing/2014/main" id="{89DDE0CA-9321-1D49-B3DB-173A6966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265" y="7790598"/>
            <a:ext cx="287586" cy="279369"/>
          </a:xfrm>
          <a:custGeom>
            <a:avLst/>
            <a:gdLst>
              <a:gd name="T0" fmla="*/ 30 w 310"/>
              <a:gd name="T1" fmla="*/ 299 h 300"/>
              <a:gd name="T2" fmla="*/ 30 w 310"/>
              <a:gd name="T3" fmla="*/ 299 h 300"/>
              <a:gd name="T4" fmla="*/ 10 w 310"/>
              <a:gd name="T5" fmla="*/ 299 h 300"/>
              <a:gd name="T6" fmla="*/ 10 w 310"/>
              <a:gd name="T7" fmla="*/ 259 h 300"/>
              <a:gd name="T8" fmla="*/ 259 w 310"/>
              <a:gd name="T9" fmla="*/ 10 h 300"/>
              <a:gd name="T10" fmla="*/ 299 w 310"/>
              <a:gd name="T11" fmla="*/ 10 h 300"/>
              <a:gd name="T12" fmla="*/ 299 w 310"/>
              <a:gd name="T13" fmla="*/ 40 h 300"/>
              <a:gd name="T14" fmla="*/ 50 w 310"/>
              <a:gd name="T15" fmla="*/ 299 h 300"/>
              <a:gd name="T16" fmla="*/ 30 w 310"/>
              <a:gd name="T17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00">
                <a:moveTo>
                  <a:pt x="30" y="299"/>
                </a:moveTo>
                <a:lnTo>
                  <a:pt x="30" y="299"/>
                </a:lnTo>
                <a:cubicBezTo>
                  <a:pt x="20" y="299"/>
                  <a:pt x="10" y="299"/>
                  <a:pt x="10" y="299"/>
                </a:cubicBezTo>
                <a:cubicBezTo>
                  <a:pt x="0" y="289"/>
                  <a:pt x="0" y="269"/>
                  <a:pt x="10" y="259"/>
                </a:cubicBezTo>
                <a:cubicBezTo>
                  <a:pt x="259" y="10"/>
                  <a:pt x="259" y="10"/>
                  <a:pt x="259" y="10"/>
                </a:cubicBezTo>
                <a:cubicBezTo>
                  <a:pt x="269" y="0"/>
                  <a:pt x="289" y="0"/>
                  <a:pt x="299" y="10"/>
                </a:cubicBezTo>
                <a:cubicBezTo>
                  <a:pt x="309" y="20"/>
                  <a:pt x="309" y="30"/>
                  <a:pt x="299" y="40"/>
                </a:cubicBezTo>
                <a:cubicBezTo>
                  <a:pt x="50" y="299"/>
                  <a:pt x="50" y="299"/>
                  <a:pt x="50" y="299"/>
                </a:cubicBezTo>
                <a:cubicBezTo>
                  <a:pt x="40" y="299"/>
                  <a:pt x="30" y="299"/>
                  <a:pt x="30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20">
            <a:extLst>
              <a:ext uri="{FF2B5EF4-FFF2-40B4-BE49-F238E27FC236}">
                <a16:creationId xmlns:a16="http://schemas.microsoft.com/office/drawing/2014/main" id="{B1137571-3B8B-9047-B9C7-618C99FD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9" y="7437279"/>
            <a:ext cx="49300" cy="677881"/>
          </a:xfrm>
          <a:custGeom>
            <a:avLst/>
            <a:gdLst>
              <a:gd name="T0" fmla="*/ 30 w 51"/>
              <a:gd name="T1" fmla="*/ 727 h 728"/>
              <a:gd name="T2" fmla="*/ 30 w 51"/>
              <a:gd name="T3" fmla="*/ 727 h 728"/>
              <a:gd name="T4" fmla="*/ 30 w 51"/>
              <a:gd name="T5" fmla="*/ 727 h 728"/>
              <a:gd name="T6" fmla="*/ 0 w 51"/>
              <a:gd name="T7" fmla="*/ 706 h 728"/>
              <a:gd name="T8" fmla="*/ 0 w 51"/>
              <a:gd name="T9" fmla="*/ 30 h 728"/>
              <a:gd name="T10" fmla="*/ 30 w 51"/>
              <a:gd name="T11" fmla="*/ 0 h 728"/>
              <a:gd name="T12" fmla="*/ 30 w 51"/>
              <a:gd name="T13" fmla="*/ 0 h 728"/>
              <a:gd name="T14" fmla="*/ 50 w 51"/>
              <a:gd name="T15" fmla="*/ 30 h 728"/>
              <a:gd name="T16" fmla="*/ 50 w 51"/>
              <a:gd name="T17" fmla="*/ 706 h 728"/>
              <a:gd name="T18" fmla="*/ 30 w 51"/>
              <a:gd name="T19" fmla="*/ 72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728">
                <a:moveTo>
                  <a:pt x="30" y="727"/>
                </a:moveTo>
                <a:lnTo>
                  <a:pt x="30" y="727"/>
                </a:lnTo>
                <a:lnTo>
                  <a:pt x="30" y="727"/>
                </a:lnTo>
                <a:cubicBezTo>
                  <a:pt x="10" y="727"/>
                  <a:pt x="0" y="716"/>
                  <a:pt x="0" y="70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lnTo>
                  <a:pt x="30" y="0"/>
                </a:lnTo>
                <a:cubicBezTo>
                  <a:pt x="40" y="0"/>
                  <a:pt x="50" y="10"/>
                  <a:pt x="50" y="30"/>
                </a:cubicBezTo>
                <a:cubicBezTo>
                  <a:pt x="50" y="706"/>
                  <a:pt x="50" y="706"/>
                  <a:pt x="50" y="706"/>
                </a:cubicBezTo>
                <a:cubicBezTo>
                  <a:pt x="50" y="716"/>
                  <a:pt x="40" y="727"/>
                  <a:pt x="30" y="7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21">
            <a:extLst>
              <a:ext uri="{FF2B5EF4-FFF2-40B4-BE49-F238E27FC236}">
                <a16:creationId xmlns:a16="http://schemas.microsoft.com/office/drawing/2014/main" id="{D7EBB04E-F923-C444-9080-9D24E2A78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9" y="8065860"/>
            <a:ext cx="677881" cy="49300"/>
          </a:xfrm>
          <a:custGeom>
            <a:avLst/>
            <a:gdLst>
              <a:gd name="T0" fmla="*/ 30 w 728"/>
              <a:gd name="T1" fmla="*/ 50 h 51"/>
              <a:gd name="T2" fmla="*/ 30 w 728"/>
              <a:gd name="T3" fmla="*/ 50 h 51"/>
              <a:gd name="T4" fmla="*/ 0 w 728"/>
              <a:gd name="T5" fmla="*/ 29 h 51"/>
              <a:gd name="T6" fmla="*/ 30 w 728"/>
              <a:gd name="T7" fmla="*/ 0 h 51"/>
              <a:gd name="T8" fmla="*/ 697 w 728"/>
              <a:gd name="T9" fmla="*/ 0 h 51"/>
              <a:gd name="T10" fmla="*/ 727 w 728"/>
              <a:gd name="T11" fmla="*/ 29 h 51"/>
              <a:gd name="T12" fmla="*/ 697 w 728"/>
              <a:gd name="T13" fmla="*/ 50 h 51"/>
              <a:gd name="T14" fmla="*/ 30 w 728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8" h="51">
                <a:moveTo>
                  <a:pt x="30" y="50"/>
                </a:moveTo>
                <a:lnTo>
                  <a:pt x="30" y="50"/>
                </a:lnTo>
                <a:cubicBezTo>
                  <a:pt x="10" y="50"/>
                  <a:pt x="0" y="3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697" y="0"/>
                  <a:pt x="697" y="0"/>
                  <a:pt x="697" y="0"/>
                </a:cubicBezTo>
                <a:cubicBezTo>
                  <a:pt x="717" y="0"/>
                  <a:pt x="727" y="10"/>
                  <a:pt x="727" y="29"/>
                </a:cubicBezTo>
                <a:cubicBezTo>
                  <a:pt x="727" y="39"/>
                  <a:pt x="717" y="50"/>
                  <a:pt x="697" y="50"/>
                </a:cubicBezTo>
                <a:lnTo>
                  <a:pt x="30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22">
            <a:extLst>
              <a:ext uri="{FF2B5EF4-FFF2-40B4-BE49-F238E27FC236}">
                <a16:creationId xmlns:a16="http://schemas.microsoft.com/office/drawing/2014/main" id="{0317863C-3F3B-EE42-8B3D-06B3B408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773" y="7687890"/>
            <a:ext cx="176658" cy="427270"/>
          </a:xfrm>
          <a:custGeom>
            <a:avLst/>
            <a:gdLst>
              <a:gd name="T0" fmla="*/ 169 w 190"/>
              <a:gd name="T1" fmla="*/ 459 h 460"/>
              <a:gd name="T2" fmla="*/ 169 w 190"/>
              <a:gd name="T3" fmla="*/ 459 h 460"/>
              <a:gd name="T4" fmla="*/ 29 w 190"/>
              <a:gd name="T5" fmla="*/ 459 h 460"/>
              <a:gd name="T6" fmla="*/ 0 w 190"/>
              <a:gd name="T7" fmla="*/ 438 h 460"/>
              <a:gd name="T8" fmla="*/ 0 w 190"/>
              <a:gd name="T9" fmla="*/ 30 h 460"/>
              <a:gd name="T10" fmla="*/ 29 w 190"/>
              <a:gd name="T11" fmla="*/ 0 h 460"/>
              <a:gd name="T12" fmla="*/ 169 w 190"/>
              <a:gd name="T13" fmla="*/ 0 h 460"/>
              <a:gd name="T14" fmla="*/ 189 w 190"/>
              <a:gd name="T15" fmla="*/ 30 h 460"/>
              <a:gd name="T16" fmla="*/ 189 w 190"/>
              <a:gd name="T17" fmla="*/ 438 h 460"/>
              <a:gd name="T18" fmla="*/ 169 w 190"/>
              <a:gd name="T19" fmla="*/ 459 h 460"/>
              <a:gd name="T20" fmla="*/ 59 w 190"/>
              <a:gd name="T21" fmla="*/ 409 h 460"/>
              <a:gd name="T22" fmla="*/ 59 w 190"/>
              <a:gd name="T23" fmla="*/ 409 h 460"/>
              <a:gd name="T24" fmla="*/ 139 w 190"/>
              <a:gd name="T25" fmla="*/ 409 h 460"/>
              <a:gd name="T26" fmla="*/ 139 w 190"/>
              <a:gd name="T27" fmla="*/ 60 h 460"/>
              <a:gd name="T28" fmla="*/ 59 w 190"/>
              <a:gd name="T29" fmla="*/ 60 h 460"/>
              <a:gd name="T30" fmla="*/ 59 w 190"/>
              <a:gd name="T31" fmla="*/ 40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460">
                <a:moveTo>
                  <a:pt x="169" y="459"/>
                </a:moveTo>
                <a:lnTo>
                  <a:pt x="169" y="459"/>
                </a:lnTo>
                <a:cubicBezTo>
                  <a:pt x="29" y="459"/>
                  <a:pt x="29" y="459"/>
                  <a:pt x="29" y="459"/>
                </a:cubicBezTo>
                <a:cubicBezTo>
                  <a:pt x="20" y="459"/>
                  <a:pt x="0" y="448"/>
                  <a:pt x="0" y="4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1"/>
                  <a:pt x="20" y="0"/>
                  <a:pt x="2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9" y="0"/>
                  <a:pt x="189" y="21"/>
                  <a:pt x="189" y="30"/>
                </a:cubicBezTo>
                <a:cubicBezTo>
                  <a:pt x="189" y="438"/>
                  <a:pt x="189" y="438"/>
                  <a:pt x="189" y="438"/>
                </a:cubicBezTo>
                <a:cubicBezTo>
                  <a:pt x="189" y="448"/>
                  <a:pt x="179" y="459"/>
                  <a:pt x="169" y="459"/>
                </a:cubicBezTo>
                <a:close/>
                <a:moveTo>
                  <a:pt x="59" y="409"/>
                </a:moveTo>
                <a:lnTo>
                  <a:pt x="59" y="409"/>
                </a:lnTo>
                <a:cubicBezTo>
                  <a:pt x="139" y="409"/>
                  <a:pt x="139" y="409"/>
                  <a:pt x="139" y="409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4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23">
            <a:extLst>
              <a:ext uri="{FF2B5EF4-FFF2-40B4-BE49-F238E27FC236}">
                <a16:creationId xmlns:a16="http://schemas.microsoft.com/office/drawing/2014/main" id="{50779251-9650-2F41-9B56-8AFD31CF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241" y="7494796"/>
            <a:ext cx="176658" cy="620364"/>
          </a:xfrm>
          <a:custGeom>
            <a:avLst/>
            <a:gdLst>
              <a:gd name="T0" fmla="*/ 159 w 190"/>
              <a:gd name="T1" fmla="*/ 667 h 668"/>
              <a:gd name="T2" fmla="*/ 159 w 190"/>
              <a:gd name="T3" fmla="*/ 667 h 668"/>
              <a:gd name="T4" fmla="*/ 30 w 190"/>
              <a:gd name="T5" fmla="*/ 667 h 668"/>
              <a:gd name="T6" fmla="*/ 0 w 190"/>
              <a:gd name="T7" fmla="*/ 646 h 668"/>
              <a:gd name="T8" fmla="*/ 0 w 190"/>
              <a:gd name="T9" fmla="*/ 29 h 668"/>
              <a:gd name="T10" fmla="*/ 30 w 190"/>
              <a:gd name="T11" fmla="*/ 0 h 668"/>
              <a:gd name="T12" fmla="*/ 159 w 190"/>
              <a:gd name="T13" fmla="*/ 0 h 668"/>
              <a:gd name="T14" fmla="*/ 189 w 190"/>
              <a:gd name="T15" fmla="*/ 29 h 668"/>
              <a:gd name="T16" fmla="*/ 189 w 190"/>
              <a:gd name="T17" fmla="*/ 646 h 668"/>
              <a:gd name="T18" fmla="*/ 159 w 190"/>
              <a:gd name="T19" fmla="*/ 667 h 668"/>
              <a:gd name="T20" fmla="*/ 50 w 190"/>
              <a:gd name="T21" fmla="*/ 617 h 668"/>
              <a:gd name="T22" fmla="*/ 50 w 190"/>
              <a:gd name="T23" fmla="*/ 617 h 668"/>
              <a:gd name="T24" fmla="*/ 139 w 190"/>
              <a:gd name="T25" fmla="*/ 617 h 668"/>
              <a:gd name="T26" fmla="*/ 139 w 190"/>
              <a:gd name="T27" fmla="*/ 59 h 668"/>
              <a:gd name="T28" fmla="*/ 50 w 190"/>
              <a:gd name="T29" fmla="*/ 59 h 668"/>
              <a:gd name="T30" fmla="*/ 50 w 190"/>
              <a:gd name="T31" fmla="*/ 61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668">
                <a:moveTo>
                  <a:pt x="159" y="667"/>
                </a:moveTo>
                <a:lnTo>
                  <a:pt x="159" y="667"/>
                </a:lnTo>
                <a:cubicBezTo>
                  <a:pt x="30" y="667"/>
                  <a:pt x="30" y="667"/>
                  <a:pt x="30" y="667"/>
                </a:cubicBezTo>
                <a:cubicBezTo>
                  <a:pt x="10" y="667"/>
                  <a:pt x="0" y="656"/>
                  <a:pt x="0" y="6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30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9" y="0"/>
                  <a:pt x="189" y="19"/>
                  <a:pt x="189" y="29"/>
                </a:cubicBezTo>
                <a:cubicBezTo>
                  <a:pt x="189" y="646"/>
                  <a:pt x="189" y="646"/>
                  <a:pt x="189" y="646"/>
                </a:cubicBezTo>
                <a:cubicBezTo>
                  <a:pt x="189" y="656"/>
                  <a:pt x="179" y="667"/>
                  <a:pt x="159" y="667"/>
                </a:cubicBezTo>
                <a:close/>
                <a:moveTo>
                  <a:pt x="50" y="617"/>
                </a:moveTo>
                <a:lnTo>
                  <a:pt x="50" y="617"/>
                </a:lnTo>
                <a:cubicBezTo>
                  <a:pt x="139" y="617"/>
                  <a:pt x="139" y="617"/>
                  <a:pt x="139" y="617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6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24">
            <a:extLst>
              <a:ext uri="{FF2B5EF4-FFF2-40B4-BE49-F238E27FC236}">
                <a16:creationId xmlns:a16="http://schemas.microsoft.com/office/drawing/2014/main" id="{096AF48A-B375-884C-A354-AE16C25B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0599" y="7564639"/>
            <a:ext cx="168444" cy="550521"/>
          </a:xfrm>
          <a:custGeom>
            <a:avLst/>
            <a:gdLst>
              <a:gd name="T0" fmla="*/ 160 w 180"/>
              <a:gd name="T1" fmla="*/ 588 h 589"/>
              <a:gd name="T2" fmla="*/ 160 w 180"/>
              <a:gd name="T3" fmla="*/ 588 h 589"/>
              <a:gd name="T4" fmla="*/ 20 w 180"/>
              <a:gd name="T5" fmla="*/ 588 h 589"/>
              <a:gd name="T6" fmla="*/ 0 w 180"/>
              <a:gd name="T7" fmla="*/ 567 h 589"/>
              <a:gd name="T8" fmla="*/ 0 w 180"/>
              <a:gd name="T9" fmla="*/ 20 h 589"/>
              <a:gd name="T10" fmla="*/ 20 w 180"/>
              <a:gd name="T11" fmla="*/ 0 h 589"/>
              <a:gd name="T12" fmla="*/ 160 w 180"/>
              <a:gd name="T13" fmla="*/ 0 h 589"/>
              <a:gd name="T14" fmla="*/ 179 w 180"/>
              <a:gd name="T15" fmla="*/ 20 h 589"/>
              <a:gd name="T16" fmla="*/ 179 w 180"/>
              <a:gd name="T17" fmla="*/ 567 h 589"/>
              <a:gd name="T18" fmla="*/ 160 w 180"/>
              <a:gd name="T19" fmla="*/ 588 h 589"/>
              <a:gd name="T20" fmla="*/ 50 w 180"/>
              <a:gd name="T21" fmla="*/ 538 h 589"/>
              <a:gd name="T22" fmla="*/ 50 w 180"/>
              <a:gd name="T23" fmla="*/ 538 h 589"/>
              <a:gd name="T24" fmla="*/ 130 w 180"/>
              <a:gd name="T25" fmla="*/ 538 h 589"/>
              <a:gd name="T26" fmla="*/ 130 w 180"/>
              <a:gd name="T27" fmla="*/ 50 h 589"/>
              <a:gd name="T28" fmla="*/ 50 w 180"/>
              <a:gd name="T29" fmla="*/ 50 h 589"/>
              <a:gd name="T30" fmla="*/ 50 w 180"/>
              <a:gd name="T31" fmla="*/ 53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589">
                <a:moveTo>
                  <a:pt x="160" y="588"/>
                </a:moveTo>
                <a:lnTo>
                  <a:pt x="160" y="588"/>
                </a:lnTo>
                <a:cubicBezTo>
                  <a:pt x="20" y="588"/>
                  <a:pt x="20" y="588"/>
                  <a:pt x="20" y="588"/>
                </a:cubicBezTo>
                <a:cubicBezTo>
                  <a:pt x="10" y="588"/>
                  <a:pt x="0" y="577"/>
                  <a:pt x="0" y="56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0" y="0"/>
                  <a:pt x="179" y="10"/>
                  <a:pt x="179" y="20"/>
                </a:cubicBezTo>
                <a:cubicBezTo>
                  <a:pt x="179" y="567"/>
                  <a:pt x="179" y="567"/>
                  <a:pt x="179" y="567"/>
                </a:cubicBezTo>
                <a:cubicBezTo>
                  <a:pt x="179" y="577"/>
                  <a:pt x="170" y="588"/>
                  <a:pt x="160" y="588"/>
                </a:cubicBezTo>
                <a:close/>
                <a:moveTo>
                  <a:pt x="50" y="538"/>
                </a:moveTo>
                <a:lnTo>
                  <a:pt x="50" y="538"/>
                </a:lnTo>
                <a:cubicBezTo>
                  <a:pt x="130" y="538"/>
                  <a:pt x="130" y="538"/>
                  <a:pt x="130" y="538"/>
                </a:cubicBezTo>
                <a:cubicBezTo>
                  <a:pt x="130" y="50"/>
                  <a:pt x="130" y="50"/>
                  <a:pt x="130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5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25">
            <a:extLst>
              <a:ext uri="{FF2B5EF4-FFF2-40B4-BE49-F238E27FC236}">
                <a16:creationId xmlns:a16="http://schemas.microsoft.com/office/drawing/2014/main" id="{458AB0B9-3FA9-1747-BBFF-DF5E7CE7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62" y="3328914"/>
            <a:ext cx="382079" cy="139684"/>
          </a:xfrm>
          <a:custGeom>
            <a:avLst/>
            <a:gdLst>
              <a:gd name="T0" fmla="*/ 209 w 409"/>
              <a:gd name="T1" fmla="*/ 149 h 150"/>
              <a:gd name="T2" fmla="*/ 209 w 409"/>
              <a:gd name="T3" fmla="*/ 149 h 150"/>
              <a:gd name="T4" fmla="*/ 70 w 409"/>
              <a:gd name="T5" fmla="*/ 139 h 150"/>
              <a:gd name="T6" fmla="*/ 20 w 409"/>
              <a:gd name="T7" fmla="*/ 129 h 150"/>
              <a:gd name="T8" fmla="*/ 0 w 409"/>
              <a:gd name="T9" fmla="*/ 89 h 150"/>
              <a:gd name="T10" fmla="*/ 0 w 409"/>
              <a:gd name="T11" fmla="*/ 9 h 150"/>
              <a:gd name="T12" fmla="*/ 20 w 409"/>
              <a:gd name="T13" fmla="*/ 0 h 150"/>
              <a:gd name="T14" fmla="*/ 20 w 409"/>
              <a:gd name="T15" fmla="*/ 0 h 150"/>
              <a:gd name="T16" fmla="*/ 30 w 409"/>
              <a:gd name="T17" fmla="*/ 9 h 150"/>
              <a:gd name="T18" fmla="*/ 80 w 409"/>
              <a:gd name="T19" fmla="*/ 29 h 150"/>
              <a:gd name="T20" fmla="*/ 190 w 409"/>
              <a:gd name="T21" fmla="*/ 39 h 150"/>
              <a:gd name="T22" fmla="*/ 220 w 409"/>
              <a:gd name="T23" fmla="*/ 39 h 150"/>
              <a:gd name="T24" fmla="*/ 329 w 409"/>
              <a:gd name="T25" fmla="*/ 29 h 150"/>
              <a:gd name="T26" fmla="*/ 379 w 409"/>
              <a:gd name="T27" fmla="*/ 9 h 150"/>
              <a:gd name="T28" fmla="*/ 399 w 409"/>
              <a:gd name="T29" fmla="*/ 0 h 150"/>
              <a:gd name="T30" fmla="*/ 399 w 409"/>
              <a:gd name="T31" fmla="*/ 0 h 150"/>
              <a:gd name="T32" fmla="*/ 408 w 409"/>
              <a:gd name="T33" fmla="*/ 9 h 150"/>
              <a:gd name="T34" fmla="*/ 408 w 409"/>
              <a:gd name="T35" fmla="*/ 9 h 150"/>
              <a:gd name="T36" fmla="*/ 408 w 409"/>
              <a:gd name="T37" fmla="*/ 9 h 150"/>
              <a:gd name="T38" fmla="*/ 408 w 409"/>
              <a:gd name="T39" fmla="*/ 9 h 150"/>
              <a:gd name="T40" fmla="*/ 408 w 409"/>
              <a:gd name="T41" fmla="*/ 89 h 150"/>
              <a:gd name="T42" fmla="*/ 339 w 409"/>
              <a:gd name="T43" fmla="*/ 139 h 150"/>
              <a:gd name="T44" fmla="*/ 209 w 409"/>
              <a:gd name="T45" fmla="*/ 149 h 150"/>
              <a:gd name="T46" fmla="*/ 30 w 409"/>
              <a:gd name="T47" fmla="*/ 89 h 150"/>
              <a:gd name="T48" fmla="*/ 30 w 409"/>
              <a:gd name="T49" fmla="*/ 89 h 150"/>
              <a:gd name="T50" fmla="*/ 90 w 409"/>
              <a:gd name="T51" fmla="*/ 99 h 150"/>
              <a:gd name="T52" fmla="*/ 209 w 409"/>
              <a:gd name="T53" fmla="*/ 109 h 150"/>
              <a:gd name="T54" fmla="*/ 319 w 409"/>
              <a:gd name="T55" fmla="*/ 99 h 150"/>
              <a:gd name="T56" fmla="*/ 379 w 409"/>
              <a:gd name="T57" fmla="*/ 89 h 150"/>
              <a:gd name="T58" fmla="*/ 379 w 409"/>
              <a:gd name="T59" fmla="*/ 49 h 150"/>
              <a:gd name="T60" fmla="*/ 349 w 409"/>
              <a:gd name="T61" fmla="*/ 59 h 150"/>
              <a:gd name="T62" fmla="*/ 220 w 409"/>
              <a:gd name="T63" fmla="*/ 69 h 150"/>
              <a:gd name="T64" fmla="*/ 190 w 409"/>
              <a:gd name="T65" fmla="*/ 69 h 150"/>
              <a:gd name="T66" fmla="*/ 60 w 409"/>
              <a:gd name="T67" fmla="*/ 59 h 150"/>
              <a:gd name="T68" fmla="*/ 30 w 409"/>
              <a:gd name="T69" fmla="*/ 49 h 150"/>
              <a:gd name="T70" fmla="*/ 30 w 409"/>
              <a:gd name="T71" fmla="*/ 89 h 150"/>
              <a:gd name="T72" fmla="*/ 379 w 409"/>
              <a:gd name="T73" fmla="*/ 89 h 150"/>
              <a:gd name="T74" fmla="*/ 379 w 409"/>
              <a:gd name="T75" fmla="*/ 89 h 150"/>
              <a:gd name="T76" fmla="*/ 30 w 409"/>
              <a:gd name="T77" fmla="*/ 9 h 150"/>
              <a:gd name="T78" fmla="*/ 30 w 409"/>
              <a:gd name="T79" fmla="*/ 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50">
                <a:moveTo>
                  <a:pt x="209" y="149"/>
                </a:moveTo>
                <a:lnTo>
                  <a:pt x="209" y="149"/>
                </a:lnTo>
                <a:cubicBezTo>
                  <a:pt x="150" y="149"/>
                  <a:pt x="100" y="149"/>
                  <a:pt x="70" y="139"/>
                </a:cubicBezTo>
                <a:cubicBezTo>
                  <a:pt x="50" y="139"/>
                  <a:pt x="30" y="129"/>
                  <a:pt x="20" y="129"/>
                </a:cubicBezTo>
                <a:cubicBezTo>
                  <a:pt x="0" y="119"/>
                  <a:pt x="0" y="109"/>
                  <a:pt x="0" y="8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20" y="0"/>
                </a:cubicBezTo>
                <a:lnTo>
                  <a:pt x="20" y="0"/>
                </a:lnTo>
                <a:cubicBezTo>
                  <a:pt x="20" y="0"/>
                  <a:pt x="30" y="0"/>
                  <a:pt x="30" y="9"/>
                </a:cubicBezTo>
                <a:cubicBezTo>
                  <a:pt x="40" y="9"/>
                  <a:pt x="50" y="19"/>
                  <a:pt x="80" y="29"/>
                </a:cubicBezTo>
                <a:cubicBezTo>
                  <a:pt x="110" y="29"/>
                  <a:pt x="150" y="29"/>
                  <a:pt x="190" y="39"/>
                </a:cubicBezTo>
                <a:cubicBezTo>
                  <a:pt x="199" y="39"/>
                  <a:pt x="209" y="39"/>
                  <a:pt x="220" y="39"/>
                </a:cubicBezTo>
                <a:cubicBezTo>
                  <a:pt x="259" y="29"/>
                  <a:pt x="299" y="29"/>
                  <a:pt x="329" y="29"/>
                </a:cubicBezTo>
                <a:cubicBezTo>
                  <a:pt x="359" y="19"/>
                  <a:pt x="369" y="9"/>
                  <a:pt x="379" y="9"/>
                </a:cubicBezTo>
                <a:cubicBezTo>
                  <a:pt x="379" y="0"/>
                  <a:pt x="389" y="0"/>
                  <a:pt x="399" y="0"/>
                </a:cubicBezTo>
                <a:lnTo>
                  <a:pt x="399" y="0"/>
                </a:lnTo>
                <a:cubicBezTo>
                  <a:pt x="408" y="0"/>
                  <a:pt x="408" y="0"/>
                  <a:pt x="408" y="9"/>
                </a:cubicBezTo>
                <a:lnTo>
                  <a:pt x="408" y="9"/>
                </a:lnTo>
                <a:lnTo>
                  <a:pt x="408" y="9"/>
                </a:lnTo>
                <a:lnTo>
                  <a:pt x="408" y="9"/>
                </a:lnTo>
                <a:cubicBezTo>
                  <a:pt x="408" y="89"/>
                  <a:pt x="408" y="89"/>
                  <a:pt x="408" y="89"/>
                </a:cubicBezTo>
                <a:cubicBezTo>
                  <a:pt x="408" y="119"/>
                  <a:pt x="369" y="129"/>
                  <a:pt x="339" y="139"/>
                </a:cubicBezTo>
                <a:cubicBezTo>
                  <a:pt x="309" y="149"/>
                  <a:pt x="259" y="149"/>
                  <a:pt x="209" y="149"/>
                </a:cubicBezTo>
                <a:close/>
                <a:moveTo>
                  <a:pt x="30" y="89"/>
                </a:moveTo>
                <a:lnTo>
                  <a:pt x="30" y="89"/>
                </a:lnTo>
                <a:cubicBezTo>
                  <a:pt x="40" y="89"/>
                  <a:pt x="50" y="99"/>
                  <a:pt x="90" y="99"/>
                </a:cubicBezTo>
                <a:cubicBezTo>
                  <a:pt x="120" y="109"/>
                  <a:pt x="160" y="109"/>
                  <a:pt x="209" y="109"/>
                </a:cubicBezTo>
                <a:cubicBezTo>
                  <a:pt x="249" y="109"/>
                  <a:pt x="289" y="109"/>
                  <a:pt x="319" y="99"/>
                </a:cubicBezTo>
                <a:cubicBezTo>
                  <a:pt x="359" y="99"/>
                  <a:pt x="369" y="89"/>
                  <a:pt x="379" y="89"/>
                </a:cubicBezTo>
                <a:cubicBezTo>
                  <a:pt x="379" y="49"/>
                  <a:pt x="379" y="49"/>
                  <a:pt x="379" y="49"/>
                </a:cubicBezTo>
                <a:cubicBezTo>
                  <a:pt x="369" y="59"/>
                  <a:pt x="359" y="59"/>
                  <a:pt x="349" y="59"/>
                </a:cubicBezTo>
                <a:cubicBezTo>
                  <a:pt x="309" y="69"/>
                  <a:pt x="269" y="69"/>
                  <a:pt x="220" y="69"/>
                </a:cubicBezTo>
                <a:cubicBezTo>
                  <a:pt x="209" y="69"/>
                  <a:pt x="199" y="69"/>
                  <a:pt x="190" y="69"/>
                </a:cubicBezTo>
                <a:cubicBezTo>
                  <a:pt x="140" y="69"/>
                  <a:pt x="100" y="69"/>
                  <a:pt x="60" y="59"/>
                </a:cubicBezTo>
                <a:cubicBezTo>
                  <a:pt x="50" y="59"/>
                  <a:pt x="40" y="59"/>
                  <a:pt x="30" y="49"/>
                </a:cubicBezTo>
                <a:lnTo>
                  <a:pt x="30" y="89"/>
                </a:lnTo>
                <a:close/>
                <a:moveTo>
                  <a:pt x="379" y="89"/>
                </a:moveTo>
                <a:lnTo>
                  <a:pt x="379" y="89"/>
                </a:lnTo>
                <a:close/>
                <a:moveTo>
                  <a:pt x="30" y="9"/>
                </a:moveTo>
                <a:lnTo>
                  <a:pt x="30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26">
            <a:extLst>
              <a:ext uri="{FF2B5EF4-FFF2-40B4-BE49-F238E27FC236}">
                <a16:creationId xmlns:a16="http://schemas.microsoft.com/office/drawing/2014/main" id="{FF66CD4D-E243-BC45-B63B-71610C15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62" y="3402865"/>
            <a:ext cx="382079" cy="139684"/>
          </a:xfrm>
          <a:custGeom>
            <a:avLst/>
            <a:gdLst>
              <a:gd name="T0" fmla="*/ 209 w 409"/>
              <a:gd name="T1" fmla="*/ 149 h 150"/>
              <a:gd name="T2" fmla="*/ 209 w 409"/>
              <a:gd name="T3" fmla="*/ 149 h 150"/>
              <a:gd name="T4" fmla="*/ 70 w 409"/>
              <a:gd name="T5" fmla="*/ 139 h 150"/>
              <a:gd name="T6" fmla="*/ 20 w 409"/>
              <a:gd name="T7" fmla="*/ 120 h 150"/>
              <a:gd name="T8" fmla="*/ 0 w 409"/>
              <a:gd name="T9" fmla="*/ 90 h 150"/>
              <a:gd name="T10" fmla="*/ 0 w 409"/>
              <a:gd name="T11" fmla="*/ 10 h 150"/>
              <a:gd name="T12" fmla="*/ 20 w 409"/>
              <a:gd name="T13" fmla="*/ 0 h 150"/>
              <a:gd name="T14" fmla="*/ 20 w 409"/>
              <a:gd name="T15" fmla="*/ 0 h 150"/>
              <a:gd name="T16" fmla="*/ 30 w 409"/>
              <a:gd name="T17" fmla="*/ 10 h 150"/>
              <a:gd name="T18" fmla="*/ 80 w 409"/>
              <a:gd name="T19" fmla="*/ 20 h 150"/>
              <a:gd name="T20" fmla="*/ 190 w 409"/>
              <a:gd name="T21" fmla="*/ 30 h 150"/>
              <a:gd name="T22" fmla="*/ 220 w 409"/>
              <a:gd name="T23" fmla="*/ 30 h 150"/>
              <a:gd name="T24" fmla="*/ 329 w 409"/>
              <a:gd name="T25" fmla="*/ 20 h 150"/>
              <a:gd name="T26" fmla="*/ 379 w 409"/>
              <a:gd name="T27" fmla="*/ 10 h 150"/>
              <a:gd name="T28" fmla="*/ 399 w 409"/>
              <a:gd name="T29" fmla="*/ 0 h 150"/>
              <a:gd name="T30" fmla="*/ 399 w 409"/>
              <a:gd name="T31" fmla="*/ 0 h 150"/>
              <a:gd name="T32" fmla="*/ 408 w 409"/>
              <a:gd name="T33" fmla="*/ 10 h 150"/>
              <a:gd name="T34" fmla="*/ 408 w 409"/>
              <a:gd name="T35" fmla="*/ 10 h 150"/>
              <a:gd name="T36" fmla="*/ 408 w 409"/>
              <a:gd name="T37" fmla="*/ 10 h 150"/>
              <a:gd name="T38" fmla="*/ 408 w 409"/>
              <a:gd name="T39" fmla="*/ 10 h 150"/>
              <a:gd name="T40" fmla="*/ 408 w 409"/>
              <a:gd name="T41" fmla="*/ 90 h 150"/>
              <a:gd name="T42" fmla="*/ 339 w 409"/>
              <a:gd name="T43" fmla="*/ 139 h 150"/>
              <a:gd name="T44" fmla="*/ 209 w 409"/>
              <a:gd name="T45" fmla="*/ 149 h 150"/>
              <a:gd name="T46" fmla="*/ 30 w 409"/>
              <a:gd name="T47" fmla="*/ 90 h 150"/>
              <a:gd name="T48" fmla="*/ 30 w 409"/>
              <a:gd name="T49" fmla="*/ 90 h 150"/>
              <a:gd name="T50" fmla="*/ 90 w 409"/>
              <a:gd name="T51" fmla="*/ 100 h 150"/>
              <a:gd name="T52" fmla="*/ 209 w 409"/>
              <a:gd name="T53" fmla="*/ 109 h 150"/>
              <a:gd name="T54" fmla="*/ 319 w 409"/>
              <a:gd name="T55" fmla="*/ 100 h 150"/>
              <a:gd name="T56" fmla="*/ 379 w 409"/>
              <a:gd name="T57" fmla="*/ 90 h 150"/>
              <a:gd name="T58" fmla="*/ 379 w 409"/>
              <a:gd name="T59" fmla="*/ 50 h 150"/>
              <a:gd name="T60" fmla="*/ 349 w 409"/>
              <a:gd name="T61" fmla="*/ 60 h 150"/>
              <a:gd name="T62" fmla="*/ 220 w 409"/>
              <a:gd name="T63" fmla="*/ 70 h 150"/>
              <a:gd name="T64" fmla="*/ 190 w 409"/>
              <a:gd name="T65" fmla="*/ 70 h 150"/>
              <a:gd name="T66" fmla="*/ 60 w 409"/>
              <a:gd name="T67" fmla="*/ 60 h 150"/>
              <a:gd name="T68" fmla="*/ 30 w 409"/>
              <a:gd name="T69" fmla="*/ 50 h 150"/>
              <a:gd name="T70" fmla="*/ 30 w 409"/>
              <a:gd name="T71" fmla="*/ 90 h 150"/>
              <a:gd name="T72" fmla="*/ 379 w 409"/>
              <a:gd name="T73" fmla="*/ 90 h 150"/>
              <a:gd name="T74" fmla="*/ 379 w 409"/>
              <a:gd name="T75" fmla="*/ 90 h 150"/>
              <a:gd name="T76" fmla="*/ 30 w 409"/>
              <a:gd name="T77" fmla="*/ 10 h 150"/>
              <a:gd name="T78" fmla="*/ 30 w 409"/>
              <a:gd name="T79" fmla="*/ 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50">
                <a:moveTo>
                  <a:pt x="209" y="149"/>
                </a:moveTo>
                <a:lnTo>
                  <a:pt x="209" y="149"/>
                </a:lnTo>
                <a:cubicBezTo>
                  <a:pt x="150" y="149"/>
                  <a:pt x="100" y="149"/>
                  <a:pt x="70" y="139"/>
                </a:cubicBezTo>
                <a:cubicBezTo>
                  <a:pt x="50" y="129"/>
                  <a:pt x="30" y="129"/>
                  <a:pt x="20" y="120"/>
                </a:cubicBezTo>
                <a:cubicBezTo>
                  <a:pt x="0" y="120"/>
                  <a:pt x="0" y="109"/>
                  <a:pt x="0" y="9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lnTo>
                  <a:pt x="20" y="0"/>
                </a:lnTo>
                <a:cubicBezTo>
                  <a:pt x="20" y="0"/>
                  <a:pt x="30" y="0"/>
                  <a:pt x="30" y="10"/>
                </a:cubicBezTo>
                <a:cubicBezTo>
                  <a:pt x="40" y="10"/>
                  <a:pt x="50" y="20"/>
                  <a:pt x="80" y="20"/>
                </a:cubicBezTo>
                <a:cubicBezTo>
                  <a:pt x="110" y="30"/>
                  <a:pt x="150" y="30"/>
                  <a:pt x="190" y="30"/>
                </a:cubicBezTo>
                <a:cubicBezTo>
                  <a:pt x="199" y="30"/>
                  <a:pt x="209" y="30"/>
                  <a:pt x="220" y="30"/>
                </a:cubicBezTo>
                <a:cubicBezTo>
                  <a:pt x="259" y="30"/>
                  <a:pt x="299" y="30"/>
                  <a:pt x="329" y="20"/>
                </a:cubicBezTo>
                <a:cubicBezTo>
                  <a:pt x="359" y="20"/>
                  <a:pt x="369" y="10"/>
                  <a:pt x="379" y="10"/>
                </a:cubicBezTo>
                <a:cubicBezTo>
                  <a:pt x="379" y="0"/>
                  <a:pt x="389" y="0"/>
                  <a:pt x="399" y="0"/>
                </a:cubicBezTo>
                <a:lnTo>
                  <a:pt x="399" y="0"/>
                </a:lnTo>
                <a:cubicBezTo>
                  <a:pt x="408" y="0"/>
                  <a:pt x="408" y="0"/>
                  <a:pt x="408" y="10"/>
                </a:cubicBezTo>
                <a:lnTo>
                  <a:pt x="408" y="10"/>
                </a:lnTo>
                <a:lnTo>
                  <a:pt x="408" y="10"/>
                </a:lnTo>
                <a:lnTo>
                  <a:pt x="408" y="10"/>
                </a:lnTo>
                <a:cubicBezTo>
                  <a:pt x="408" y="90"/>
                  <a:pt x="408" y="90"/>
                  <a:pt x="408" y="90"/>
                </a:cubicBezTo>
                <a:cubicBezTo>
                  <a:pt x="408" y="120"/>
                  <a:pt x="369" y="129"/>
                  <a:pt x="339" y="139"/>
                </a:cubicBezTo>
                <a:cubicBezTo>
                  <a:pt x="309" y="149"/>
                  <a:pt x="259" y="149"/>
                  <a:pt x="209" y="149"/>
                </a:cubicBezTo>
                <a:close/>
                <a:moveTo>
                  <a:pt x="30" y="90"/>
                </a:moveTo>
                <a:lnTo>
                  <a:pt x="30" y="90"/>
                </a:lnTo>
                <a:cubicBezTo>
                  <a:pt x="40" y="90"/>
                  <a:pt x="50" y="100"/>
                  <a:pt x="90" y="100"/>
                </a:cubicBezTo>
                <a:cubicBezTo>
                  <a:pt x="120" y="109"/>
                  <a:pt x="160" y="109"/>
                  <a:pt x="209" y="109"/>
                </a:cubicBezTo>
                <a:cubicBezTo>
                  <a:pt x="249" y="109"/>
                  <a:pt x="289" y="109"/>
                  <a:pt x="319" y="100"/>
                </a:cubicBezTo>
                <a:cubicBezTo>
                  <a:pt x="359" y="100"/>
                  <a:pt x="369" y="90"/>
                  <a:pt x="379" y="90"/>
                </a:cubicBezTo>
                <a:cubicBezTo>
                  <a:pt x="379" y="50"/>
                  <a:pt x="379" y="50"/>
                  <a:pt x="379" y="50"/>
                </a:cubicBezTo>
                <a:cubicBezTo>
                  <a:pt x="369" y="50"/>
                  <a:pt x="359" y="60"/>
                  <a:pt x="349" y="60"/>
                </a:cubicBezTo>
                <a:cubicBezTo>
                  <a:pt x="309" y="70"/>
                  <a:pt x="269" y="70"/>
                  <a:pt x="220" y="70"/>
                </a:cubicBezTo>
                <a:cubicBezTo>
                  <a:pt x="209" y="70"/>
                  <a:pt x="199" y="70"/>
                  <a:pt x="190" y="70"/>
                </a:cubicBezTo>
                <a:cubicBezTo>
                  <a:pt x="140" y="70"/>
                  <a:pt x="100" y="70"/>
                  <a:pt x="60" y="60"/>
                </a:cubicBezTo>
                <a:cubicBezTo>
                  <a:pt x="50" y="60"/>
                  <a:pt x="40" y="50"/>
                  <a:pt x="30" y="50"/>
                </a:cubicBezTo>
                <a:lnTo>
                  <a:pt x="30" y="90"/>
                </a:lnTo>
                <a:close/>
                <a:moveTo>
                  <a:pt x="379" y="90"/>
                </a:moveTo>
                <a:lnTo>
                  <a:pt x="379" y="90"/>
                </a:lnTo>
                <a:close/>
                <a:moveTo>
                  <a:pt x="30" y="10"/>
                </a:moveTo>
                <a:lnTo>
                  <a:pt x="30" y="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27">
            <a:extLst>
              <a:ext uri="{FF2B5EF4-FFF2-40B4-BE49-F238E27FC236}">
                <a16:creationId xmlns:a16="http://schemas.microsoft.com/office/drawing/2014/main" id="{B629CD3A-1469-5941-88A2-400997C5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62" y="3468599"/>
            <a:ext cx="382079" cy="147901"/>
          </a:xfrm>
          <a:custGeom>
            <a:avLst/>
            <a:gdLst>
              <a:gd name="T0" fmla="*/ 209 w 409"/>
              <a:gd name="T1" fmla="*/ 159 h 160"/>
              <a:gd name="T2" fmla="*/ 209 w 409"/>
              <a:gd name="T3" fmla="*/ 159 h 160"/>
              <a:gd name="T4" fmla="*/ 70 w 409"/>
              <a:gd name="T5" fmla="*/ 149 h 160"/>
              <a:gd name="T6" fmla="*/ 20 w 409"/>
              <a:gd name="T7" fmla="*/ 129 h 160"/>
              <a:gd name="T8" fmla="*/ 0 w 409"/>
              <a:gd name="T9" fmla="*/ 99 h 160"/>
              <a:gd name="T10" fmla="*/ 0 w 409"/>
              <a:gd name="T11" fmla="*/ 20 h 160"/>
              <a:gd name="T12" fmla="*/ 20 w 409"/>
              <a:gd name="T13" fmla="*/ 0 h 160"/>
              <a:gd name="T14" fmla="*/ 20 w 409"/>
              <a:gd name="T15" fmla="*/ 0 h 160"/>
              <a:gd name="T16" fmla="*/ 30 w 409"/>
              <a:gd name="T17" fmla="*/ 20 h 160"/>
              <a:gd name="T18" fmla="*/ 80 w 409"/>
              <a:gd name="T19" fmla="*/ 30 h 160"/>
              <a:gd name="T20" fmla="*/ 190 w 409"/>
              <a:gd name="T21" fmla="*/ 39 h 160"/>
              <a:gd name="T22" fmla="*/ 220 w 409"/>
              <a:gd name="T23" fmla="*/ 39 h 160"/>
              <a:gd name="T24" fmla="*/ 329 w 409"/>
              <a:gd name="T25" fmla="*/ 30 h 160"/>
              <a:gd name="T26" fmla="*/ 379 w 409"/>
              <a:gd name="T27" fmla="*/ 20 h 160"/>
              <a:gd name="T28" fmla="*/ 399 w 409"/>
              <a:gd name="T29" fmla="*/ 0 h 160"/>
              <a:gd name="T30" fmla="*/ 399 w 409"/>
              <a:gd name="T31" fmla="*/ 0 h 160"/>
              <a:gd name="T32" fmla="*/ 408 w 409"/>
              <a:gd name="T33" fmla="*/ 20 h 160"/>
              <a:gd name="T34" fmla="*/ 408 w 409"/>
              <a:gd name="T35" fmla="*/ 20 h 160"/>
              <a:gd name="T36" fmla="*/ 408 w 409"/>
              <a:gd name="T37" fmla="*/ 20 h 160"/>
              <a:gd name="T38" fmla="*/ 408 w 409"/>
              <a:gd name="T39" fmla="*/ 20 h 160"/>
              <a:gd name="T40" fmla="*/ 408 w 409"/>
              <a:gd name="T41" fmla="*/ 99 h 160"/>
              <a:gd name="T42" fmla="*/ 339 w 409"/>
              <a:gd name="T43" fmla="*/ 149 h 160"/>
              <a:gd name="T44" fmla="*/ 209 w 409"/>
              <a:gd name="T45" fmla="*/ 159 h 160"/>
              <a:gd name="T46" fmla="*/ 30 w 409"/>
              <a:gd name="T47" fmla="*/ 99 h 160"/>
              <a:gd name="T48" fmla="*/ 30 w 409"/>
              <a:gd name="T49" fmla="*/ 99 h 160"/>
              <a:gd name="T50" fmla="*/ 90 w 409"/>
              <a:gd name="T51" fmla="*/ 109 h 160"/>
              <a:gd name="T52" fmla="*/ 209 w 409"/>
              <a:gd name="T53" fmla="*/ 119 h 160"/>
              <a:gd name="T54" fmla="*/ 319 w 409"/>
              <a:gd name="T55" fmla="*/ 109 h 160"/>
              <a:gd name="T56" fmla="*/ 379 w 409"/>
              <a:gd name="T57" fmla="*/ 99 h 160"/>
              <a:gd name="T58" fmla="*/ 379 w 409"/>
              <a:gd name="T59" fmla="*/ 59 h 160"/>
              <a:gd name="T60" fmla="*/ 349 w 409"/>
              <a:gd name="T61" fmla="*/ 69 h 160"/>
              <a:gd name="T62" fmla="*/ 220 w 409"/>
              <a:gd name="T63" fmla="*/ 79 h 160"/>
              <a:gd name="T64" fmla="*/ 190 w 409"/>
              <a:gd name="T65" fmla="*/ 79 h 160"/>
              <a:gd name="T66" fmla="*/ 60 w 409"/>
              <a:gd name="T67" fmla="*/ 69 h 160"/>
              <a:gd name="T68" fmla="*/ 30 w 409"/>
              <a:gd name="T69" fmla="*/ 59 h 160"/>
              <a:gd name="T70" fmla="*/ 30 w 409"/>
              <a:gd name="T71" fmla="*/ 99 h 160"/>
              <a:gd name="T72" fmla="*/ 379 w 409"/>
              <a:gd name="T73" fmla="*/ 99 h 160"/>
              <a:gd name="T74" fmla="*/ 379 w 409"/>
              <a:gd name="T75" fmla="*/ 99 h 160"/>
              <a:gd name="T76" fmla="*/ 30 w 409"/>
              <a:gd name="T77" fmla="*/ 20 h 160"/>
              <a:gd name="T78" fmla="*/ 30 w 409"/>
              <a:gd name="T79" fmla="*/ 2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60">
                <a:moveTo>
                  <a:pt x="209" y="159"/>
                </a:moveTo>
                <a:lnTo>
                  <a:pt x="209" y="159"/>
                </a:lnTo>
                <a:cubicBezTo>
                  <a:pt x="150" y="159"/>
                  <a:pt x="100" y="159"/>
                  <a:pt x="70" y="149"/>
                </a:cubicBezTo>
                <a:cubicBezTo>
                  <a:pt x="50" y="139"/>
                  <a:pt x="30" y="139"/>
                  <a:pt x="20" y="129"/>
                </a:cubicBezTo>
                <a:cubicBezTo>
                  <a:pt x="0" y="129"/>
                  <a:pt x="0" y="109"/>
                  <a:pt x="0" y="9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20" y="0"/>
                  <a:pt x="30" y="10"/>
                  <a:pt x="30" y="20"/>
                </a:cubicBezTo>
                <a:cubicBezTo>
                  <a:pt x="40" y="20"/>
                  <a:pt x="50" y="30"/>
                  <a:pt x="80" y="30"/>
                </a:cubicBezTo>
                <a:cubicBezTo>
                  <a:pt x="110" y="39"/>
                  <a:pt x="150" y="39"/>
                  <a:pt x="190" y="39"/>
                </a:cubicBezTo>
                <a:cubicBezTo>
                  <a:pt x="199" y="39"/>
                  <a:pt x="209" y="39"/>
                  <a:pt x="220" y="39"/>
                </a:cubicBezTo>
                <a:cubicBezTo>
                  <a:pt x="259" y="39"/>
                  <a:pt x="299" y="39"/>
                  <a:pt x="329" y="30"/>
                </a:cubicBezTo>
                <a:cubicBezTo>
                  <a:pt x="359" y="30"/>
                  <a:pt x="369" y="20"/>
                  <a:pt x="379" y="20"/>
                </a:cubicBezTo>
                <a:cubicBezTo>
                  <a:pt x="379" y="10"/>
                  <a:pt x="389" y="0"/>
                  <a:pt x="399" y="0"/>
                </a:cubicBezTo>
                <a:lnTo>
                  <a:pt x="399" y="0"/>
                </a:lnTo>
                <a:cubicBezTo>
                  <a:pt x="408" y="0"/>
                  <a:pt x="408" y="10"/>
                  <a:pt x="408" y="20"/>
                </a:cubicBezTo>
                <a:lnTo>
                  <a:pt x="408" y="20"/>
                </a:lnTo>
                <a:lnTo>
                  <a:pt x="408" y="20"/>
                </a:lnTo>
                <a:lnTo>
                  <a:pt x="408" y="20"/>
                </a:lnTo>
                <a:cubicBezTo>
                  <a:pt x="408" y="99"/>
                  <a:pt x="408" y="99"/>
                  <a:pt x="408" y="99"/>
                </a:cubicBezTo>
                <a:cubicBezTo>
                  <a:pt x="408" y="129"/>
                  <a:pt x="369" y="139"/>
                  <a:pt x="339" y="149"/>
                </a:cubicBezTo>
                <a:cubicBezTo>
                  <a:pt x="309" y="159"/>
                  <a:pt x="259" y="159"/>
                  <a:pt x="209" y="159"/>
                </a:cubicBezTo>
                <a:close/>
                <a:moveTo>
                  <a:pt x="30" y="99"/>
                </a:moveTo>
                <a:lnTo>
                  <a:pt x="30" y="99"/>
                </a:lnTo>
                <a:cubicBezTo>
                  <a:pt x="40" y="99"/>
                  <a:pt x="50" y="109"/>
                  <a:pt x="90" y="109"/>
                </a:cubicBezTo>
                <a:cubicBezTo>
                  <a:pt x="120" y="119"/>
                  <a:pt x="160" y="119"/>
                  <a:pt x="209" y="119"/>
                </a:cubicBezTo>
                <a:cubicBezTo>
                  <a:pt x="249" y="119"/>
                  <a:pt x="289" y="119"/>
                  <a:pt x="319" y="109"/>
                </a:cubicBezTo>
                <a:cubicBezTo>
                  <a:pt x="359" y="109"/>
                  <a:pt x="369" y="99"/>
                  <a:pt x="379" y="99"/>
                </a:cubicBezTo>
                <a:cubicBezTo>
                  <a:pt x="379" y="59"/>
                  <a:pt x="379" y="59"/>
                  <a:pt x="379" y="59"/>
                </a:cubicBezTo>
                <a:cubicBezTo>
                  <a:pt x="369" y="59"/>
                  <a:pt x="359" y="69"/>
                  <a:pt x="349" y="69"/>
                </a:cubicBezTo>
                <a:cubicBezTo>
                  <a:pt x="309" y="79"/>
                  <a:pt x="269" y="79"/>
                  <a:pt x="220" y="79"/>
                </a:cubicBezTo>
                <a:cubicBezTo>
                  <a:pt x="209" y="79"/>
                  <a:pt x="199" y="79"/>
                  <a:pt x="190" y="79"/>
                </a:cubicBezTo>
                <a:cubicBezTo>
                  <a:pt x="140" y="79"/>
                  <a:pt x="100" y="79"/>
                  <a:pt x="60" y="69"/>
                </a:cubicBezTo>
                <a:cubicBezTo>
                  <a:pt x="50" y="69"/>
                  <a:pt x="40" y="59"/>
                  <a:pt x="30" y="59"/>
                </a:cubicBezTo>
                <a:lnTo>
                  <a:pt x="30" y="99"/>
                </a:lnTo>
                <a:close/>
                <a:moveTo>
                  <a:pt x="379" y="99"/>
                </a:moveTo>
                <a:lnTo>
                  <a:pt x="379" y="99"/>
                </a:lnTo>
                <a:close/>
                <a:moveTo>
                  <a:pt x="30" y="20"/>
                </a:moveTo>
                <a:lnTo>
                  <a:pt x="3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28">
            <a:extLst>
              <a:ext uri="{FF2B5EF4-FFF2-40B4-BE49-F238E27FC236}">
                <a16:creationId xmlns:a16="http://schemas.microsoft.com/office/drawing/2014/main" id="{A419E7CB-B458-7647-A234-BE975FF4A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62" y="3254964"/>
            <a:ext cx="382079" cy="139684"/>
          </a:xfrm>
          <a:custGeom>
            <a:avLst/>
            <a:gdLst>
              <a:gd name="T0" fmla="*/ 209 w 409"/>
              <a:gd name="T1" fmla="*/ 149 h 150"/>
              <a:gd name="T2" fmla="*/ 209 w 409"/>
              <a:gd name="T3" fmla="*/ 149 h 150"/>
              <a:gd name="T4" fmla="*/ 70 w 409"/>
              <a:gd name="T5" fmla="*/ 139 h 150"/>
              <a:gd name="T6" fmla="*/ 20 w 409"/>
              <a:gd name="T7" fmla="*/ 129 h 150"/>
              <a:gd name="T8" fmla="*/ 0 w 409"/>
              <a:gd name="T9" fmla="*/ 89 h 150"/>
              <a:gd name="T10" fmla="*/ 0 w 409"/>
              <a:gd name="T11" fmla="*/ 20 h 150"/>
              <a:gd name="T12" fmla="*/ 20 w 409"/>
              <a:gd name="T13" fmla="*/ 0 h 150"/>
              <a:gd name="T14" fmla="*/ 20 w 409"/>
              <a:gd name="T15" fmla="*/ 0 h 150"/>
              <a:gd name="T16" fmla="*/ 30 w 409"/>
              <a:gd name="T17" fmla="*/ 10 h 150"/>
              <a:gd name="T18" fmla="*/ 80 w 409"/>
              <a:gd name="T19" fmla="*/ 30 h 150"/>
              <a:gd name="T20" fmla="*/ 190 w 409"/>
              <a:gd name="T21" fmla="*/ 40 h 150"/>
              <a:gd name="T22" fmla="*/ 220 w 409"/>
              <a:gd name="T23" fmla="*/ 40 h 150"/>
              <a:gd name="T24" fmla="*/ 329 w 409"/>
              <a:gd name="T25" fmla="*/ 30 h 150"/>
              <a:gd name="T26" fmla="*/ 379 w 409"/>
              <a:gd name="T27" fmla="*/ 10 h 150"/>
              <a:gd name="T28" fmla="*/ 399 w 409"/>
              <a:gd name="T29" fmla="*/ 0 h 150"/>
              <a:gd name="T30" fmla="*/ 399 w 409"/>
              <a:gd name="T31" fmla="*/ 0 h 150"/>
              <a:gd name="T32" fmla="*/ 408 w 409"/>
              <a:gd name="T33" fmla="*/ 20 h 150"/>
              <a:gd name="T34" fmla="*/ 408 w 409"/>
              <a:gd name="T35" fmla="*/ 20 h 150"/>
              <a:gd name="T36" fmla="*/ 408 w 409"/>
              <a:gd name="T37" fmla="*/ 20 h 150"/>
              <a:gd name="T38" fmla="*/ 408 w 409"/>
              <a:gd name="T39" fmla="*/ 20 h 150"/>
              <a:gd name="T40" fmla="*/ 408 w 409"/>
              <a:gd name="T41" fmla="*/ 89 h 150"/>
              <a:gd name="T42" fmla="*/ 339 w 409"/>
              <a:gd name="T43" fmla="*/ 139 h 150"/>
              <a:gd name="T44" fmla="*/ 209 w 409"/>
              <a:gd name="T45" fmla="*/ 149 h 150"/>
              <a:gd name="T46" fmla="*/ 30 w 409"/>
              <a:gd name="T47" fmla="*/ 89 h 150"/>
              <a:gd name="T48" fmla="*/ 30 w 409"/>
              <a:gd name="T49" fmla="*/ 89 h 150"/>
              <a:gd name="T50" fmla="*/ 90 w 409"/>
              <a:gd name="T51" fmla="*/ 109 h 150"/>
              <a:gd name="T52" fmla="*/ 209 w 409"/>
              <a:gd name="T53" fmla="*/ 119 h 150"/>
              <a:gd name="T54" fmla="*/ 319 w 409"/>
              <a:gd name="T55" fmla="*/ 109 h 150"/>
              <a:gd name="T56" fmla="*/ 379 w 409"/>
              <a:gd name="T57" fmla="*/ 89 h 150"/>
              <a:gd name="T58" fmla="*/ 379 w 409"/>
              <a:gd name="T59" fmla="*/ 50 h 150"/>
              <a:gd name="T60" fmla="*/ 349 w 409"/>
              <a:gd name="T61" fmla="*/ 59 h 150"/>
              <a:gd name="T62" fmla="*/ 220 w 409"/>
              <a:gd name="T63" fmla="*/ 69 h 150"/>
              <a:gd name="T64" fmla="*/ 190 w 409"/>
              <a:gd name="T65" fmla="*/ 69 h 150"/>
              <a:gd name="T66" fmla="*/ 60 w 409"/>
              <a:gd name="T67" fmla="*/ 59 h 150"/>
              <a:gd name="T68" fmla="*/ 30 w 409"/>
              <a:gd name="T69" fmla="*/ 50 h 150"/>
              <a:gd name="T70" fmla="*/ 30 w 409"/>
              <a:gd name="T71" fmla="*/ 89 h 150"/>
              <a:gd name="T72" fmla="*/ 379 w 409"/>
              <a:gd name="T73" fmla="*/ 89 h 150"/>
              <a:gd name="T74" fmla="*/ 379 w 409"/>
              <a:gd name="T75" fmla="*/ 89 h 150"/>
              <a:gd name="T76" fmla="*/ 30 w 409"/>
              <a:gd name="T77" fmla="*/ 20 h 150"/>
              <a:gd name="T78" fmla="*/ 30 w 409"/>
              <a:gd name="T79" fmla="*/ 2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50">
                <a:moveTo>
                  <a:pt x="209" y="149"/>
                </a:moveTo>
                <a:lnTo>
                  <a:pt x="209" y="149"/>
                </a:lnTo>
                <a:cubicBezTo>
                  <a:pt x="150" y="149"/>
                  <a:pt x="100" y="149"/>
                  <a:pt x="70" y="139"/>
                </a:cubicBezTo>
                <a:cubicBezTo>
                  <a:pt x="50" y="139"/>
                  <a:pt x="30" y="129"/>
                  <a:pt x="20" y="129"/>
                </a:cubicBezTo>
                <a:cubicBezTo>
                  <a:pt x="0" y="119"/>
                  <a:pt x="0" y="109"/>
                  <a:pt x="0" y="8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20" y="0"/>
                  <a:pt x="30" y="0"/>
                  <a:pt x="30" y="10"/>
                </a:cubicBezTo>
                <a:cubicBezTo>
                  <a:pt x="40" y="10"/>
                  <a:pt x="50" y="20"/>
                  <a:pt x="80" y="30"/>
                </a:cubicBezTo>
                <a:cubicBezTo>
                  <a:pt x="110" y="30"/>
                  <a:pt x="150" y="40"/>
                  <a:pt x="190" y="40"/>
                </a:cubicBezTo>
                <a:cubicBezTo>
                  <a:pt x="199" y="40"/>
                  <a:pt x="209" y="40"/>
                  <a:pt x="220" y="40"/>
                </a:cubicBezTo>
                <a:cubicBezTo>
                  <a:pt x="259" y="40"/>
                  <a:pt x="299" y="30"/>
                  <a:pt x="329" y="30"/>
                </a:cubicBezTo>
                <a:cubicBezTo>
                  <a:pt x="359" y="20"/>
                  <a:pt x="369" y="10"/>
                  <a:pt x="379" y="10"/>
                </a:cubicBezTo>
                <a:cubicBezTo>
                  <a:pt x="379" y="0"/>
                  <a:pt x="389" y="0"/>
                  <a:pt x="399" y="0"/>
                </a:cubicBezTo>
                <a:lnTo>
                  <a:pt x="399" y="0"/>
                </a:lnTo>
                <a:cubicBezTo>
                  <a:pt x="408" y="0"/>
                  <a:pt x="408" y="10"/>
                  <a:pt x="408" y="20"/>
                </a:cubicBezTo>
                <a:lnTo>
                  <a:pt x="408" y="20"/>
                </a:lnTo>
                <a:lnTo>
                  <a:pt x="408" y="20"/>
                </a:lnTo>
                <a:lnTo>
                  <a:pt x="408" y="20"/>
                </a:lnTo>
                <a:cubicBezTo>
                  <a:pt x="408" y="89"/>
                  <a:pt x="408" y="89"/>
                  <a:pt x="408" y="89"/>
                </a:cubicBezTo>
                <a:cubicBezTo>
                  <a:pt x="408" y="119"/>
                  <a:pt x="369" y="129"/>
                  <a:pt x="339" y="139"/>
                </a:cubicBezTo>
                <a:cubicBezTo>
                  <a:pt x="309" y="149"/>
                  <a:pt x="259" y="149"/>
                  <a:pt x="209" y="149"/>
                </a:cubicBezTo>
                <a:close/>
                <a:moveTo>
                  <a:pt x="30" y="89"/>
                </a:moveTo>
                <a:lnTo>
                  <a:pt x="30" y="89"/>
                </a:lnTo>
                <a:cubicBezTo>
                  <a:pt x="40" y="89"/>
                  <a:pt x="50" y="99"/>
                  <a:pt x="90" y="109"/>
                </a:cubicBezTo>
                <a:cubicBezTo>
                  <a:pt x="120" y="109"/>
                  <a:pt x="160" y="119"/>
                  <a:pt x="209" y="119"/>
                </a:cubicBezTo>
                <a:cubicBezTo>
                  <a:pt x="249" y="119"/>
                  <a:pt x="289" y="109"/>
                  <a:pt x="319" y="109"/>
                </a:cubicBezTo>
                <a:cubicBezTo>
                  <a:pt x="359" y="99"/>
                  <a:pt x="369" y="89"/>
                  <a:pt x="379" y="89"/>
                </a:cubicBezTo>
                <a:cubicBezTo>
                  <a:pt x="379" y="50"/>
                  <a:pt x="379" y="50"/>
                  <a:pt x="379" y="50"/>
                </a:cubicBezTo>
                <a:cubicBezTo>
                  <a:pt x="369" y="59"/>
                  <a:pt x="359" y="59"/>
                  <a:pt x="349" y="59"/>
                </a:cubicBezTo>
                <a:cubicBezTo>
                  <a:pt x="309" y="69"/>
                  <a:pt x="269" y="69"/>
                  <a:pt x="220" y="69"/>
                </a:cubicBezTo>
                <a:cubicBezTo>
                  <a:pt x="209" y="69"/>
                  <a:pt x="199" y="69"/>
                  <a:pt x="190" y="69"/>
                </a:cubicBezTo>
                <a:cubicBezTo>
                  <a:pt x="140" y="69"/>
                  <a:pt x="100" y="69"/>
                  <a:pt x="60" y="59"/>
                </a:cubicBezTo>
                <a:cubicBezTo>
                  <a:pt x="50" y="59"/>
                  <a:pt x="40" y="59"/>
                  <a:pt x="30" y="50"/>
                </a:cubicBezTo>
                <a:lnTo>
                  <a:pt x="30" y="89"/>
                </a:lnTo>
                <a:close/>
                <a:moveTo>
                  <a:pt x="379" y="89"/>
                </a:moveTo>
                <a:lnTo>
                  <a:pt x="379" y="89"/>
                </a:lnTo>
                <a:close/>
                <a:moveTo>
                  <a:pt x="30" y="20"/>
                </a:moveTo>
                <a:lnTo>
                  <a:pt x="3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29">
            <a:extLst>
              <a:ext uri="{FF2B5EF4-FFF2-40B4-BE49-F238E27FC236}">
                <a16:creationId xmlns:a16="http://schemas.microsoft.com/office/drawing/2014/main" id="{4D41D92F-00B6-3642-9C73-1B7D0A75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62" y="3144039"/>
            <a:ext cx="382079" cy="110925"/>
          </a:xfrm>
          <a:custGeom>
            <a:avLst/>
            <a:gdLst>
              <a:gd name="T0" fmla="*/ 209 w 409"/>
              <a:gd name="T1" fmla="*/ 120 h 121"/>
              <a:gd name="T2" fmla="*/ 209 w 409"/>
              <a:gd name="T3" fmla="*/ 120 h 121"/>
              <a:gd name="T4" fmla="*/ 190 w 409"/>
              <a:gd name="T5" fmla="*/ 120 h 121"/>
              <a:gd name="T6" fmla="*/ 60 w 409"/>
              <a:gd name="T7" fmla="*/ 100 h 121"/>
              <a:gd name="T8" fmla="*/ 0 w 409"/>
              <a:gd name="T9" fmla="*/ 60 h 121"/>
              <a:gd name="T10" fmla="*/ 70 w 409"/>
              <a:gd name="T11" fmla="*/ 10 h 121"/>
              <a:gd name="T12" fmla="*/ 209 w 409"/>
              <a:gd name="T13" fmla="*/ 0 h 121"/>
              <a:gd name="T14" fmla="*/ 339 w 409"/>
              <a:gd name="T15" fmla="*/ 10 h 121"/>
              <a:gd name="T16" fmla="*/ 389 w 409"/>
              <a:gd name="T17" fmla="*/ 30 h 121"/>
              <a:gd name="T18" fmla="*/ 408 w 409"/>
              <a:gd name="T19" fmla="*/ 60 h 121"/>
              <a:gd name="T20" fmla="*/ 349 w 409"/>
              <a:gd name="T21" fmla="*/ 100 h 121"/>
              <a:gd name="T22" fmla="*/ 220 w 409"/>
              <a:gd name="T23" fmla="*/ 120 h 121"/>
              <a:gd name="T24" fmla="*/ 209 w 409"/>
              <a:gd name="T25" fmla="*/ 120 h 121"/>
              <a:gd name="T26" fmla="*/ 40 w 409"/>
              <a:gd name="T27" fmla="*/ 60 h 121"/>
              <a:gd name="T28" fmla="*/ 40 w 409"/>
              <a:gd name="T29" fmla="*/ 60 h 121"/>
              <a:gd name="T30" fmla="*/ 80 w 409"/>
              <a:gd name="T31" fmla="*/ 70 h 121"/>
              <a:gd name="T32" fmla="*/ 190 w 409"/>
              <a:gd name="T33" fmla="*/ 80 h 121"/>
              <a:gd name="T34" fmla="*/ 220 w 409"/>
              <a:gd name="T35" fmla="*/ 80 h 121"/>
              <a:gd name="T36" fmla="*/ 329 w 409"/>
              <a:gd name="T37" fmla="*/ 70 h 121"/>
              <a:gd name="T38" fmla="*/ 369 w 409"/>
              <a:gd name="T39" fmla="*/ 60 h 121"/>
              <a:gd name="T40" fmla="*/ 319 w 409"/>
              <a:gd name="T41" fmla="*/ 50 h 121"/>
              <a:gd name="T42" fmla="*/ 209 w 409"/>
              <a:gd name="T43" fmla="*/ 40 h 121"/>
              <a:gd name="T44" fmla="*/ 90 w 409"/>
              <a:gd name="T45" fmla="*/ 50 h 121"/>
              <a:gd name="T46" fmla="*/ 40 w 409"/>
              <a:gd name="T47" fmla="*/ 60 h 121"/>
              <a:gd name="T48" fmla="*/ 379 w 409"/>
              <a:gd name="T49" fmla="*/ 60 h 121"/>
              <a:gd name="T50" fmla="*/ 379 w 409"/>
              <a:gd name="T5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9" h="121">
                <a:moveTo>
                  <a:pt x="209" y="120"/>
                </a:moveTo>
                <a:lnTo>
                  <a:pt x="209" y="120"/>
                </a:lnTo>
                <a:cubicBezTo>
                  <a:pt x="199" y="120"/>
                  <a:pt x="199" y="120"/>
                  <a:pt x="190" y="120"/>
                </a:cubicBezTo>
                <a:cubicBezTo>
                  <a:pt x="140" y="110"/>
                  <a:pt x="100" y="110"/>
                  <a:pt x="60" y="100"/>
                </a:cubicBezTo>
                <a:cubicBezTo>
                  <a:pt x="30" y="100"/>
                  <a:pt x="0" y="80"/>
                  <a:pt x="0" y="60"/>
                </a:cubicBezTo>
                <a:cubicBezTo>
                  <a:pt x="0" y="30"/>
                  <a:pt x="40" y="20"/>
                  <a:pt x="70" y="10"/>
                </a:cubicBezTo>
                <a:cubicBezTo>
                  <a:pt x="100" y="0"/>
                  <a:pt x="150" y="0"/>
                  <a:pt x="209" y="0"/>
                </a:cubicBezTo>
                <a:cubicBezTo>
                  <a:pt x="259" y="0"/>
                  <a:pt x="309" y="0"/>
                  <a:pt x="339" y="10"/>
                </a:cubicBezTo>
                <a:cubicBezTo>
                  <a:pt x="359" y="20"/>
                  <a:pt x="379" y="20"/>
                  <a:pt x="389" y="30"/>
                </a:cubicBezTo>
                <a:cubicBezTo>
                  <a:pt x="408" y="30"/>
                  <a:pt x="408" y="40"/>
                  <a:pt x="408" y="60"/>
                </a:cubicBezTo>
                <a:cubicBezTo>
                  <a:pt x="408" y="80"/>
                  <a:pt x="379" y="100"/>
                  <a:pt x="349" y="100"/>
                </a:cubicBezTo>
                <a:cubicBezTo>
                  <a:pt x="309" y="110"/>
                  <a:pt x="269" y="110"/>
                  <a:pt x="220" y="120"/>
                </a:cubicBezTo>
                <a:cubicBezTo>
                  <a:pt x="209" y="120"/>
                  <a:pt x="209" y="120"/>
                  <a:pt x="209" y="120"/>
                </a:cubicBezTo>
                <a:close/>
                <a:moveTo>
                  <a:pt x="40" y="60"/>
                </a:moveTo>
                <a:lnTo>
                  <a:pt x="40" y="60"/>
                </a:lnTo>
                <a:cubicBezTo>
                  <a:pt x="50" y="60"/>
                  <a:pt x="60" y="60"/>
                  <a:pt x="80" y="70"/>
                </a:cubicBezTo>
                <a:cubicBezTo>
                  <a:pt x="110" y="70"/>
                  <a:pt x="150" y="80"/>
                  <a:pt x="190" y="80"/>
                </a:cubicBezTo>
                <a:cubicBezTo>
                  <a:pt x="199" y="80"/>
                  <a:pt x="209" y="80"/>
                  <a:pt x="220" y="80"/>
                </a:cubicBezTo>
                <a:cubicBezTo>
                  <a:pt x="259" y="80"/>
                  <a:pt x="299" y="70"/>
                  <a:pt x="329" y="70"/>
                </a:cubicBezTo>
                <a:cubicBezTo>
                  <a:pt x="349" y="60"/>
                  <a:pt x="359" y="60"/>
                  <a:pt x="369" y="60"/>
                </a:cubicBezTo>
                <a:cubicBezTo>
                  <a:pt x="359" y="50"/>
                  <a:pt x="349" y="50"/>
                  <a:pt x="319" y="50"/>
                </a:cubicBezTo>
                <a:cubicBezTo>
                  <a:pt x="289" y="40"/>
                  <a:pt x="249" y="40"/>
                  <a:pt x="209" y="40"/>
                </a:cubicBezTo>
                <a:cubicBezTo>
                  <a:pt x="160" y="40"/>
                  <a:pt x="120" y="40"/>
                  <a:pt x="90" y="50"/>
                </a:cubicBezTo>
                <a:cubicBezTo>
                  <a:pt x="60" y="50"/>
                  <a:pt x="50" y="50"/>
                  <a:pt x="40" y="60"/>
                </a:cubicBezTo>
                <a:close/>
                <a:moveTo>
                  <a:pt x="379" y="60"/>
                </a:moveTo>
                <a:lnTo>
                  <a:pt x="379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30">
            <a:extLst>
              <a:ext uri="{FF2B5EF4-FFF2-40B4-BE49-F238E27FC236}">
                <a16:creationId xmlns:a16="http://schemas.microsoft.com/office/drawing/2014/main" id="{FFA6A704-AFE6-5241-B67E-2C41AD39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62" y="3181013"/>
            <a:ext cx="382079" cy="139684"/>
          </a:xfrm>
          <a:custGeom>
            <a:avLst/>
            <a:gdLst>
              <a:gd name="T0" fmla="*/ 209 w 409"/>
              <a:gd name="T1" fmla="*/ 149 h 150"/>
              <a:gd name="T2" fmla="*/ 209 w 409"/>
              <a:gd name="T3" fmla="*/ 149 h 150"/>
              <a:gd name="T4" fmla="*/ 70 w 409"/>
              <a:gd name="T5" fmla="*/ 139 h 150"/>
              <a:gd name="T6" fmla="*/ 20 w 409"/>
              <a:gd name="T7" fmla="*/ 130 h 150"/>
              <a:gd name="T8" fmla="*/ 0 w 409"/>
              <a:gd name="T9" fmla="*/ 100 h 150"/>
              <a:gd name="T10" fmla="*/ 0 w 409"/>
              <a:gd name="T11" fmla="*/ 20 h 150"/>
              <a:gd name="T12" fmla="*/ 20 w 409"/>
              <a:gd name="T13" fmla="*/ 0 h 150"/>
              <a:gd name="T14" fmla="*/ 20 w 409"/>
              <a:gd name="T15" fmla="*/ 0 h 150"/>
              <a:gd name="T16" fmla="*/ 30 w 409"/>
              <a:gd name="T17" fmla="*/ 10 h 150"/>
              <a:gd name="T18" fmla="*/ 80 w 409"/>
              <a:gd name="T19" fmla="*/ 30 h 150"/>
              <a:gd name="T20" fmla="*/ 190 w 409"/>
              <a:gd name="T21" fmla="*/ 40 h 150"/>
              <a:gd name="T22" fmla="*/ 220 w 409"/>
              <a:gd name="T23" fmla="*/ 40 h 150"/>
              <a:gd name="T24" fmla="*/ 329 w 409"/>
              <a:gd name="T25" fmla="*/ 30 h 150"/>
              <a:gd name="T26" fmla="*/ 379 w 409"/>
              <a:gd name="T27" fmla="*/ 10 h 150"/>
              <a:gd name="T28" fmla="*/ 399 w 409"/>
              <a:gd name="T29" fmla="*/ 0 h 150"/>
              <a:gd name="T30" fmla="*/ 399 w 409"/>
              <a:gd name="T31" fmla="*/ 0 h 150"/>
              <a:gd name="T32" fmla="*/ 408 w 409"/>
              <a:gd name="T33" fmla="*/ 20 h 150"/>
              <a:gd name="T34" fmla="*/ 408 w 409"/>
              <a:gd name="T35" fmla="*/ 20 h 150"/>
              <a:gd name="T36" fmla="*/ 408 w 409"/>
              <a:gd name="T37" fmla="*/ 20 h 150"/>
              <a:gd name="T38" fmla="*/ 408 w 409"/>
              <a:gd name="T39" fmla="*/ 20 h 150"/>
              <a:gd name="T40" fmla="*/ 408 w 409"/>
              <a:gd name="T41" fmla="*/ 100 h 150"/>
              <a:gd name="T42" fmla="*/ 339 w 409"/>
              <a:gd name="T43" fmla="*/ 139 h 150"/>
              <a:gd name="T44" fmla="*/ 209 w 409"/>
              <a:gd name="T45" fmla="*/ 149 h 150"/>
              <a:gd name="T46" fmla="*/ 30 w 409"/>
              <a:gd name="T47" fmla="*/ 90 h 150"/>
              <a:gd name="T48" fmla="*/ 30 w 409"/>
              <a:gd name="T49" fmla="*/ 90 h 150"/>
              <a:gd name="T50" fmla="*/ 90 w 409"/>
              <a:gd name="T51" fmla="*/ 110 h 150"/>
              <a:gd name="T52" fmla="*/ 209 w 409"/>
              <a:gd name="T53" fmla="*/ 120 h 150"/>
              <a:gd name="T54" fmla="*/ 319 w 409"/>
              <a:gd name="T55" fmla="*/ 110 h 150"/>
              <a:gd name="T56" fmla="*/ 379 w 409"/>
              <a:gd name="T57" fmla="*/ 90 h 150"/>
              <a:gd name="T58" fmla="*/ 379 w 409"/>
              <a:gd name="T59" fmla="*/ 50 h 150"/>
              <a:gd name="T60" fmla="*/ 349 w 409"/>
              <a:gd name="T61" fmla="*/ 60 h 150"/>
              <a:gd name="T62" fmla="*/ 220 w 409"/>
              <a:gd name="T63" fmla="*/ 80 h 150"/>
              <a:gd name="T64" fmla="*/ 190 w 409"/>
              <a:gd name="T65" fmla="*/ 80 h 150"/>
              <a:gd name="T66" fmla="*/ 60 w 409"/>
              <a:gd name="T67" fmla="*/ 60 h 150"/>
              <a:gd name="T68" fmla="*/ 30 w 409"/>
              <a:gd name="T69" fmla="*/ 50 h 150"/>
              <a:gd name="T70" fmla="*/ 30 w 409"/>
              <a:gd name="T71" fmla="*/ 90 h 150"/>
              <a:gd name="T72" fmla="*/ 379 w 409"/>
              <a:gd name="T73" fmla="*/ 100 h 150"/>
              <a:gd name="T74" fmla="*/ 379 w 409"/>
              <a:gd name="T75" fmla="*/ 100 h 150"/>
              <a:gd name="T76" fmla="*/ 30 w 409"/>
              <a:gd name="T77" fmla="*/ 20 h 150"/>
              <a:gd name="T78" fmla="*/ 30 w 409"/>
              <a:gd name="T79" fmla="*/ 2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50">
                <a:moveTo>
                  <a:pt x="209" y="149"/>
                </a:moveTo>
                <a:lnTo>
                  <a:pt x="209" y="149"/>
                </a:lnTo>
                <a:cubicBezTo>
                  <a:pt x="150" y="149"/>
                  <a:pt x="100" y="149"/>
                  <a:pt x="70" y="139"/>
                </a:cubicBezTo>
                <a:cubicBezTo>
                  <a:pt x="50" y="139"/>
                  <a:pt x="30" y="130"/>
                  <a:pt x="20" y="130"/>
                </a:cubicBezTo>
                <a:cubicBezTo>
                  <a:pt x="0" y="120"/>
                  <a:pt x="0" y="110"/>
                  <a:pt x="0" y="10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20" y="0"/>
                  <a:pt x="30" y="0"/>
                  <a:pt x="30" y="10"/>
                </a:cubicBezTo>
                <a:cubicBezTo>
                  <a:pt x="40" y="20"/>
                  <a:pt x="50" y="20"/>
                  <a:pt x="80" y="30"/>
                </a:cubicBezTo>
                <a:cubicBezTo>
                  <a:pt x="110" y="30"/>
                  <a:pt x="150" y="40"/>
                  <a:pt x="190" y="40"/>
                </a:cubicBezTo>
                <a:cubicBezTo>
                  <a:pt x="199" y="40"/>
                  <a:pt x="209" y="40"/>
                  <a:pt x="220" y="40"/>
                </a:cubicBezTo>
                <a:cubicBezTo>
                  <a:pt x="259" y="40"/>
                  <a:pt x="299" y="30"/>
                  <a:pt x="329" y="30"/>
                </a:cubicBezTo>
                <a:cubicBezTo>
                  <a:pt x="359" y="20"/>
                  <a:pt x="369" y="20"/>
                  <a:pt x="379" y="10"/>
                </a:cubicBezTo>
                <a:cubicBezTo>
                  <a:pt x="379" y="0"/>
                  <a:pt x="389" y="0"/>
                  <a:pt x="399" y="0"/>
                </a:cubicBezTo>
                <a:lnTo>
                  <a:pt x="399" y="0"/>
                </a:lnTo>
                <a:cubicBezTo>
                  <a:pt x="408" y="0"/>
                  <a:pt x="408" y="10"/>
                  <a:pt x="408" y="20"/>
                </a:cubicBezTo>
                <a:lnTo>
                  <a:pt x="408" y="20"/>
                </a:lnTo>
                <a:lnTo>
                  <a:pt x="408" y="20"/>
                </a:lnTo>
                <a:lnTo>
                  <a:pt x="408" y="20"/>
                </a:lnTo>
                <a:cubicBezTo>
                  <a:pt x="408" y="100"/>
                  <a:pt x="408" y="100"/>
                  <a:pt x="408" y="100"/>
                </a:cubicBezTo>
                <a:cubicBezTo>
                  <a:pt x="408" y="120"/>
                  <a:pt x="369" y="139"/>
                  <a:pt x="339" y="139"/>
                </a:cubicBezTo>
                <a:cubicBezTo>
                  <a:pt x="309" y="149"/>
                  <a:pt x="259" y="149"/>
                  <a:pt x="209" y="149"/>
                </a:cubicBezTo>
                <a:close/>
                <a:moveTo>
                  <a:pt x="30" y="90"/>
                </a:moveTo>
                <a:lnTo>
                  <a:pt x="30" y="90"/>
                </a:lnTo>
                <a:cubicBezTo>
                  <a:pt x="40" y="90"/>
                  <a:pt x="50" y="100"/>
                  <a:pt x="90" y="110"/>
                </a:cubicBezTo>
                <a:cubicBezTo>
                  <a:pt x="120" y="110"/>
                  <a:pt x="160" y="120"/>
                  <a:pt x="209" y="120"/>
                </a:cubicBezTo>
                <a:cubicBezTo>
                  <a:pt x="249" y="120"/>
                  <a:pt x="289" y="110"/>
                  <a:pt x="319" y="110"/>
                </a:cubicBezTo>
                <a:cubicBezTo>
                  <a:pt x="359" y="100"/>
                  <a:pt x="369" y="90"/>
                  <a:pt x="379" y="90"/>
                </a:cubicBezTo>
                <a:cubicBezTo>
                  <a:pt x="379" y="50"/>
                  <a:pt x="379" y="50"/>
                  <a:pt x="379" y="50"/>
                </a:cubicBezTo>
                <a:cubicBezTo>
                  <a:pt x="369" y="60"/>
                  <a:pt x="359" y="60"/>
                  <a:pt x="349" y="60"/>
                </a:cubicBezTo>
                <a:cubicBezTo>
                  <a:pt x="309" y="70"/>
                  <a:pt x="269" y="70"/>
                  <a:pt x="220" y="80"/>
                </a:cubicBezTo>
                <a:cubicBezTo>
                  <a:pt x="209" y="80"/>
                  <a:pt x="199" y="80"/>
                  <a:pt x="190" y="80"/>
                </a:cubicBezTo>
                <a:cubicBezTo>
                  <a:pt x="140" y="70"/>
                  <a:pt x="100" y="70"/>
                  <a:pt x="60" y="60"/>
                </a:cubicBezTo>
                <a:cubicBezTo>
                  <a:pt x="50" y="60"/>
                  <a:pt x="40" y="60"/>
                  <a:pt x="30" y="50"/>
                </a:cubicBezTo>
                <a:lnTo>
                  <a:pt x="30" y="90"/>
                </a:lnTo>
                <a:close/>
                <a:moveTo>
                  <a:pt x="379" y="100"/>
                </a:moveTo>
                <a:lnTo>
                  <a:pt x="379" y="100"/>
                </a:lnTo>
                <a:close/>
                <a:moveTo>
                  <a:pt x="30" y="20"/>
                </a:moveTo>
                <a:lnTo>
                  <a:pt x="3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31">
            <a:extLst>
              <a:ext uri="{FF2B5EF4-FFF2-40B4-BE49-F238E27FC236}">
                <a16:creationId xmlns:a16="http://schemas.microsoft.com/office/drawing/2014/main" id="{6FFB63BF-CEBE-9848-865F-B90826C5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6359" y="3468599"/>
            <a:ext cx="382079" cy="147901"/>
          </a:xfrm>
          <a:custGeom>
            <a:avLst/>
            <a:gdLst>
              <a:gd name="T0" fmla="*/ 199 w 409"/>
              <a:gd name="T1" fmla="*/ 159 h 160"/>
              <a:gd name="T2" fmla="*/ 199 w 409"/>
              <a:gd name="T3" fmla="*/ 159 h 160"/>
              <a:gd name="T4" fmla="*/ 69 w 409"/>
              <a:gd name="T5" fmla="*/ 149 h 160"/>
              <a:gd name="T6" fmla="*/ 20 w 409"/>
              <a:gd name="T7" fmla="*/ 129 h 160"/>
              <a:gd name="T8" fmla="*/ 0 w 409"/>
              <a:gd name="T9" fmla="*/ 99 h 160"/>
              <a:gd name="T10" fmla="*/ 0 w 409"/>
              <a:gd name="T11" fmla="*/ 20 h 160"/>
              <a:gd name="T12" fmla="*/ 9 w 409"/>
              <a:gd name="T13" fmla="*/ 0 h 160"/>
              <a:gd name="T14" fmla="*/ 9 w 409"/>
              <a:gd name="T15" fmla="*/ 0 h 160"/>
              <a:gd name="T16" fmla="*/ 30 w 409"/>
              <a:gd name="T17" fmla="*/ 20 h 160"/>
              <a:gd name="T18" fmla="*/ 79 w 409"/>
              <a:gd name="T19" fmla="*/ 30 h 160"/>
              <a:gd name="T20" fmla="*/ 189 w 409"/>
              <a:gd name="T21" fmla="*/ 39 h 160"/>
              <a:gd name="T22" fmla="*/ 219 w 409"/>
              <a:gd name="T23" fmla="*/ 39 h 160"/>
              <a:gd name="T24" fmla="*/ 328 w 409"/>
              <a:gd name="T25" fmla="*/ 30 h 160"/>
              <a:gd name="T26" fmla="*/ 378 w 409"/>
              <a:gd name="T27" fmla="*/ 20 h 160"/>
              <a:gd name="T28" fmla="*/ 388 w 409"/>
              <a:gd name="T29" fmla="*/ 0 h 160"/>
              <a:gd name="T30" fmla="*/ 398 w 409"/>
              <a:gd name="T31" fmla="*/ 0 h 160"/>
              <a:gd name="T32" fmla="*/ 408 w 409"/>
              <a:gd name="T33" fmla="*/ 20 h 160"/>
              <a:gd name="T34" fmla="*/ 408 w 409"/>
              <a:gd name="T35" fmla="*/ 20 h 160"/>
              <a:gd name="T36" fmla="*/ 408 w 409"/>
              <a:gd name="T37" fmla="*/ 20 h 160"/>
              <a:gd name="T38" fmla="*/ 408 w 409"/>
              <a:gd name="T39" fmla="*/ 20 h 160"/>
              <a:gd name="T40" fmla="*/ 408 w 409"/>
              <a:gd name="T41" fmla="*/ 99 h 160"/>
              <a:gd name="T42" fmla="*/ 338 w 409"/>
              <a:gd name="T43" fmla="*/ 149 h 160"/>
              <a:gd name="T44" fmla="*/ 199 w 409"/>
              <a:gd name="T45" fmla="*/ 159 h 160"/>
              <a:gd name="T46" fmla="*/ 30 w 409"/>
              <a:gd name="T47" fmla="*/ 99 h 160"/>
              <a:gd name="T48" fmla="*/ 30 w 409"/>
              <a:gd name="T49" fmla="*/ 99 h 160"/>
              <a:gd name="T50" fmla="*/ 89 w 409"/>
              <a:gd name="T51" fmla="*/ 109 h 160"/>
              <a:gd name="T52" fmla="*/ 199 w 409"/>
              <a:gd name="T53" fmla="*/ 119 h 160"/>
              <a:gd name="T54" fmla="*/ 318 w 409"/>
              <a:gd name="T55" fmla="*/ 109 h 160"/>
              <a:gd name="T56" fmla="*/ 378 w 409"/>
              <a:gd name="T57" fmla="*/ 99 h 160"/>
              <a:gd name="T58" fmla="*/ 378 w 409"/>
              <a:gd name="T59" fmla="*/ 59 h 160"/>
              <a:gd name="T60" fmla="*/ 348 w 409"/>
              <a:gd name="T61" fmla="*/ 69 h 160"/>
              <a:gd name="T62" fmla="*/ 219 w 409"/>
              <a:gd name="T63" fmla="*/ 79 h 160"/>
              <a:gd name="T64" fmla="*/ 189 w 409"/>
              <a:gd name="T65" fmla="*/ 79 h 160"/>
              <a:gd name="T66" fmla="*/ 59 w 409"/>
              <a:gd name="T67" fmla="*/ 69 h 160"/>
              <a:gd name="T68" fmla="*/ 30 w 409"/>
              <a:gd name="T69" fmla="*/ 59 h 160"/>
              <a:gd name="T70" fmla="*/ 30 w 409"/>
              <a:gd name="T71" fmla="*/ 99 h 160"/>
              <a:gd name="T72" fmla="*/ 378 w 409"/>
              <a:gd name="T73" fmla="*/ 99 h 160"/>
              <a:gd name="T74" fmla="*/ 378 w 409"/>
              <a:gd name="T75" fmla="*/ 99 h 160"/>
              <a:gd name="T76" fmla="*/ 30 w 409"/>
              <a:gd name="T77" fmla="*/ 20 h 160"/>
              <a:gd name="T78" fmla="*/ 30 w 409"/>
              <a:gd name="T79" fmla="*/ 2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60">
                <a:moveTo>
                  <a:pt x="199" y="159"/>
                </a:moveTo>
                <a:lnTo>
                  <a:pt x="199" y="159"/>
                </a:lnTo>
                <a:cubicBezTo>
                  <a:pt x="149" y="159"/>
                  <a:pt x="99" y="149"/>
                  <a:pt x="69" y="149"/>
                </a:cubicBezTo>
                <a:cubicBezTo>
                  <a:pt x="49" y="139"/>
                  <a:pt x="30" y="139"/>
                  <a:pt x="20" y="129"/>
                </a:cubicBezTo>
                <a:cubicBezTo>
                  <a:pt x="0" y="119"/>
                  <a:pt x="0" y="109"/>
                  <a:pt x="0" y="9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20" y="0"/>
                  <a:pt x="30" y="10"/>
                  <a:pt x="30" y="20"/>
                </a:cubicBezTo>
                <a:cubicBezTo>
                  <a:pt x="39" y="20"/>
                  <a:pt x="49" y="30"/>
                  <a:pt x="79" y="30"/>
                </a:cubicBezTo>
                <a:cubicBezTo>
                  <a:pt x="109" y="39"/>
                  <a:pt x="149" y="39"/>
                  <a:pt x="189" y="39"/>
                </a:cubicBezTo>
                <a:cubicBezTo>
                  <a:pt x="199" y="39"/>
                  <a:pt x="209" y="39"/>
                  <a:pt x="219" y="39"/>
                </a:cubicBezTo>
                <a:cubicBezTo>
                  <a:pt x="259" y="39"/>
                  <a:pt x="298" y="39"/>
                  <a:pt x="328" y="30"/>
                </a:cubicBezTo>
                <a:cubicBezTo>
                  <a:pt x="358" y="30"/>
                  <a:pt x="368" y="20"/>
                  <a:pt x="378" y="20"/>
                </a:cubicBezTo>
                <a:cubicBezTo>
                  <a:pt x="378" y="10"/>
                  <a:pt x="388" y="0"/>
                  <a:pt x="388" y="0"/>
                </a:cubicBezTo>
                <a:cubicBezTo>
                  <a:pt x="388" y="0"/>
                  <a:pt x="388" y="0"/>
                  <a:pt x="398" y="0"/>
                </a:cubicBezTo>
                <a:cubicBezTo>
                  <a:pt x="408" y="0"/>
                  <a:pt x="408" y="10"/>
                  <a:pt x="408" y="20"/>
                </a:cubicBezTo>
                <a:lnTo>
                  <a:pt x="408" y="20"/>
                </a:lnTo>
                <a:lnTo>
                  <a:pt x="408" y="20"/>
                </a:lnTo>
                <a:lnTo>
                  <a:pt x="408" y="20"/>
                </a:lnTo>
                <a:cubicBezTo>
                  <a:pt x="408" y="99"/>
                  <a:pt x="408" y="99"/>
                  <a:pt x="408" y="99"/>
                </a:cubicBezTo>
                <a:cubicBezTo>
                  <a:pt x="408" y="129"/>
                  <a:pt x="368" y="139"/>
                  <a:pt x="338" y="149"/>
                </a:cubicBezTo>
                <a:cubicBezTo>
                  <a:pt x="308" y="149"/>
                  <a:pt x="259" y="159"/>
                  <a:pt x="199" y="159"/>
                </a:cubicBezTo>
                <a:close/>
                <a:moveTo>
                  <a:pt x="30" y="99"/>
                </a:moveTo>
                <a:lnTo>
                  <a:pt x="30" y="99"/>
                </a:lnTo>
                <a:cubicBezTo>
                  <a:pt x="39" y="99"/>
                  <a:pt x="49" y="109"/>
                  <a:pt x="89" y="109"/>
                </a:cubicBezTo>
                <a:cubicBezTo>
                  <a:pt x="119" y="119"/>
                  <a:pt x="159" y="119"/>
                  <a:pt x="199" y="119"/>
                </a:cubicBezTo>
                <a:cubicBezTo>
                  <a:pt x="248" y="119"/>
                  <a:pt x="288" y="119"/>
                  <a:pt x="318" y="109"/>
                </a:cubicBezTo>
                <a:cubicBezTo>
                  <a:pt x="358" y="109"/>
                  <a:pt x="368" y="99"/>
                  <a:pt x="378" y="99"/>
                </a:cubicBezTo>
                <a:cubicBezTo>
                  <a:pt x="378" y="59"/>
                  <a:pt x="378" y="59"/>
                  <a:pt x="378" y="59"/>
                </a:cubicBezTo>
                <a:cubicBezTo>
                  <a:pt x="368" y="59"/>
                  <a:pt x="358" y="59"/>
                  <a:pt x="348" y="69"/>
                </a:cubicBezTo>
                <a:cubicBezTo>
                  <a:pt x="308" y="69"/>
                  <a:pt x="268" y="79"/>
                  <a:pt x="219" y="79"/>
                </a:cubicBezTo>
                <a:cubicBezTo>
                  <a:pt x="209" y="79"/>
                  <a:pt x="199" y="79"/>
                  <a:pt x="189" y="79"/>
                </a:cubicBezTo>
                <a:cubicBezTo>
                  <a:pt x="139" y="79"/>
                  <a:pt x="99" y="69"/>
                  <a:pt x="59" y="69"/>
                </a:cubicBezTo>
                <a:cubicBezTo>
                  <a:pt x="49" y="59"/>
                  <a:pt x="39" y="59"/>
                  <a:pt x="30" y="59"/>
                </a:cubicBezTo>
                <a:lnTo>
                  <a:pt x="30" y="99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0" y="20"/>
                </a:moveTo>
                <a:lnTo>
                  <a:pt x="3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32">
            <a:extLst>
              <a:ext uri="{FF2B5EF4-FFF2-40B4-BE49-F238E27FC236}">
                <a16:creationId xmlns:a16="http://schemas.microsoft.com/office/drawing/2014/main" id="{36E9037E-EB53-3E41-9E08-D768A4D1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6359" y="3394648"/>
            <a:ext cx="382079" cy="147901"/>
          </a:xfrm>
          <a:custGeom>
            <a:avLst/>
            <a:gdLst>
              <a:gd name="T0" fmla="*/ 199 w 409"/>
              <a:gd name="T1" fmla="*/ 159 h 160"/>
              <a:gd name="T2" fmla="*/ 199 w 409"/>
              <a:gd name="T3" fmla="*/ 159 h 160"/>
              <a:gd name="T4" fmla="*/ 69 w 409"/>
              <a:gd name="T5" fmla="*/ 149 h 160"/>
              <a:gd name="T6" fmla="*/ 20 w 409"/>
              <a:gd name="T7" fmla="*/ 130 h 160"/>
              <a:gd name="T8" fmla="*/ 0 w 409"/>
              <a:gd name="T9" fmla="*/ 100 h 160"/>
              <a:gd name="T10" fmla="*/ 0 w 409"/>
              <a:gd name="T11" fmla="*/ 20 h 160"/>
              <a:gd name="T12" fmla="*/ 9 w 409"/>
              <a:gd name="T13" fmla="*/ 0 h 160"/>
              <a:gd name="T14" fmla="*/ 9 w 409"/>
              <a:gd name="T15" fmla="*/ 0 h 160"/>
              <a:gd name="T16" fmla="*/ 30 w 409"/>
              <a:gd name="T17" fmla="*/ 20 h 160"/>
              <a:gd name="T18" fmla="*/ 79 w 409"/>
              <a:gd name="T19" fmla="*/ 30 h 160"/>
              <a:gd name="T20" fmla="*/ 189 w 409"/>
              <a:gd name="T21" fmla="*/ 40 h 160"/>
              <a:gd name="T22" fmla="*/ 219 w 409"/>
              <a:gd name="T23" fmla="*/ 40 h 160"/>
              <a:gd name="T24" fmla="*/ 328 w 409"/>
              <a:gd name="T25" fmla="*/ 30 h 160"/>
              <a:gd name="T26" fmla="*/ 378 w 409"/>
              <a:gd name="T27" fmla="*/ 20 h 160"/>
              <a:gd name="T28" fmla="*/ 388 w 409"/>
              <a:gd name="T29" fmla="*/ 0 h 160"/>
              <a:gd name="T30" fmla="*/ 398 w 409"/>
              <a:gd name="T31" fmla="*/ 0 h 160"/>
              <a:gd name="T32" fmla="*/ 408 w 409"/>
              <a:gd name="T33" fmla="*/ 20 h 160"/>
              <a:gd name="T34" fmla="*/ 408 w 409"/>
              <a:gd name="T35" fmla="*/ 20 h 160"/>
              <a:gd name="T36" fmla="*/ 408 w 409"/>
              <a:gd name="T37" fmla="*/ 20 h 160"/>
              <a:gd name="T38" fmla="*/ 408 w 409"/>
              <a:gd name="T39" fmla="*/ 20 h 160"/>
              <a:gd name="T40" fmla="*/ 408 w 409"/>
              <a:gd name="T41" fmla="*/ 100 h 160"/>
              <a:gd name="T42" fmla="*/ 338 w 409"/>
              <a:gd name="T43" fmla="*/ 149 h 160"/>
              <a:gd name="T44" fmla="*/ 199 w 409"/>
              <a:gd name="T45" fmla="*/ 159 h 160"/>
              <a:gd name="T46" fmla="*/ 30 w 409"/>
              <a:gd name="T47" fmla="*/ 100 h 160"/>
              <a:gd name="T48" fmla="*/ 30 w 409"/>
              <a:gd name="T49" fmla="*/ 100 h 160"/>
              <a:gd name="T50" fmla="*/ 89 w 409"/>
              <a:gd name="T51" fmla="*/ 110 h 160"/>
              <a:gd name="T52" fmla="*/ 199 w 409"/>
              <a:gd name="T53" fmla="*/ 119 h 160"/>
              <a:gd name="T54" fmla="*/ 318 w 409"/>
              <a:gd name="T55" fmla="*/ 110 h 160"/>
              <a:gd name="T56" fmla="*/ 378 w 409"/>
              <a:gd name="T57" fmla="*/ 100 h 160"/>
              <a:gd name="T58" fmla="*/ 378 w 409"/>
              <a:gd name="T59" fmla="*/ 60 h 160"/>
              <a:gd name="T60" fmla="*/ 348 w 409"/>
              <a:gd name="T61" fmla="*/ 70 h 160"/>
              <a:gd name="T62" fmla="*/ 219 w 409"/>
              <a:gd name="T63" fmla="*/ 80 h 160"/>
              <a:gd name="T64" fmla="*/ 189 w 409"/>
              <a:gd name="T65" fmla="*/ 80 h 160"/>
              <a:gd name="T66" fmla="*/ 59 w 409"/>
              <a:gd name="T67" fmla="*/ 70 h 160"/>
              <a:gd name="T68" fmla="*/ 30 w 409"/>
              <a:gd name="T69" fmla="*/ 60 h 160"/>
              <a:gd name="T70" fmla="*/ 30 w 409"/>
              <a:gd name="T71" fmla="*/ 100 h 160"/>
              <a:gd name="T72" fmla="*/ 378 w 409"/>
              <a:gd name="T73" fmla="*/ 100 h 160"/>
              <a:gd name="T74" fmla="*/ 378 w 409"/>
              <a:gd name="T75" fmla="*/ 100 h 160"/>
              <a:gd name="T76" fmla="*/ 30 w 409"/>
              <a:gd name="T77" fmla="*/ 20 h 160"/>
              <a:gd name="T78" fmla="*/ 30 w 409"/>
              <a:gd name="T79" fmla="*/ 2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60">
                <a:moveTo>
                  <a:pt x="199" y="159"/>
                </a:moveTo>
                <a:lnTo>
                  <a:pt x="199" y="159"/>
                </a:lnTo>
                <a:cubicBezTo>
                  <a:pt x="149" y="159"/>
                  <a:pt x="99" y="159"/>
                  <a:pt x="69" y="149"/>
                </a:cubicBezTo>
                <a:cubicBezTo>
                  <a:pt x="49" y="139"/>
                  <a:pt x="30" y="139"/>
                  <a:pt x="20" y="130"/>
                </a:cubicBezTo>
                <a:cubicBezTo>
                  <a:pt x="0" y="130"/>
                  <a:pt x="0" y="110"/>
                  <a:pt x="0" y="10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20" y="0"/>
                  <a:pt x="30" y="10"/>
                  <a:pt x="30" y="20"/>
                </a:cubicBezTo>
                <a:cubicBezTo>
                  <a:pt x="39" y="20"/>
                  <a:pt x="49" y="30"/>
                  <a:pt x="79" y="30"/>
                </a:cubicBezTo>
                <a:cubicBezTo>
                  <a:pt x="109" y="40"/>
                  <a:pt x="149" y="40"/>
                  <a:pt x="189" y="40"/>
                </a:cubicBezTo>
                <a:cubicBezTo>
                  <a:pt x="199" y="40"/>
                  <a:pt x="209" y="40"/>
                  <a:pt x="219" y="40"/>
                </a:cubicBezTo>
                <a:cubicBezTo>
                  <a:pt x="259" y="40"/>
                  <a:pt x="298" y="40"/>
                  <a:pt x="328" y="30"/>
                </a:cubicBezTo>
                <a:cubicBezTo>
                  <a:pt x="358" y="30"/>
                  <a:pt x="368" y="20"/>
                  <a:pt x="378" y="20"/>
                </a:cubicBezTo>
                <a:cubicBezTo>
                  <a:pt x="378" y="10"/>
                  <a:pt x="388" y="0"/>
                  <a:pt x="388" y="0"/>
                </a:cubicBezTo>
                <a:cubicBezTo>
                  <a:pt x="388" y="0"/>
                  <a:pt x="388" y="0"/>
                  <a:pt x="398" y="0"/>
                </a:cubicBezTo>
                <a:cubicBezTo>
                  <a:pt x="408" y="0"/>
                  <a:pt x="408" y="10"/>
                  <a:pt x="408" y="20"/>
                </a:cubicBezTo>
                <a:lnTo>
                  <a:pt x="408" y="20"/>
                </a:lnTo>
                <a:lnTo>
                  <a:pt x="408" y="20"/>
                </a:lnTo>
                <a:lnTo>
                  <a:pt x="408" y="20"/>
                </a:lnTo>
                <a:cubicBezTo>
                  <a:pt x="408" y="100"/>
                  <a:pt x="408" y="100"/>
                  <a:pt x="408" y="100"/>
                </a:cubicBezTo>
                <a:cubicBezTo>
                  <a:pt x="408" y="130"/>
                  <a:pt x="368" y="139"/>
                  <a:pt x="338" y="149"/>
                </a:cubicBezTo>
                <a:cubicBezTo>
                  <a:pt x="308" y="159"/>
                  <a:pt x="259" y="159"/>
                  <a:pt x="199" y="159"/>
                </a:cubicBezTo>
                <a:close/>
                <a:moveTo>
                  <a:pt x="30" y="100"/>
                </a:moveTo>
                <a:lnTo>
                  <a:pt x="30" y="100"/>
                </a:lnTo>
                <a:cubicBezTo>
                  <a:pt x="39" y="100"/>
                  <a:pt x="49" y="110"/>
                  <a:pt x="89" y="110"/>
                </a:cubicBezTo>
                <a:cubicBezTo>
                  <a:pt x="119" y="119"/>
                  <a:pt x="159" y="119"/>
                  <a:pt x="199" y="119"/>
                </a:cubicBezTo>
                <a:cubicBezTo>
                  <a:pt x="248" y="119"/>
                  <a:pt x="288" y="119"/>
                  <a:pt x="318" y="110"/>
                </a:cubicBezTo>
                <a:cubicBezTo>
                  <a:pt x="358" y="110"/>
                  <a:pt x="368" y="100"/>
                  <a:pt x="378" y="100"/>
                </a:cubicBezTo>
                <a:cubicBezTo>
                  <a:pt x="378" y="60"/>
                  <a:pt x="378" y="60"/>
                  <a:pt x="378" y="60"/>
                </a:cubicBezTo>
                <a:cubicBezTo>
                  <a:pt x="368" y="60"/>
                  <a:pt x="358" y="70"/>
                  <a:pt x="348" y="70"/>
                </a:cubicBezTo>
                <a:cubicBezTo>
                  <a:pt x="308" y="80"/>
                  <a:pt x="268" y="80"/>
                  <a:pt x="219" y="80"/>
                </a:cubicBezTo>
                <a:cubicBezTo>
                  <a:pt x="209" y="80"/>
                  <a:pt x="199" y="80"/>
                  <a:pt x="189" y="80"/>
                </a:cubicBezTo>
                <a:cubicBezTo>
                  <a:pt x="139" y="80"/>
                  <a:pt x="99" y="80"/>
                  <a:pt x="59" y="70"/>
                </a:cubicBezTo>
                <a:cubicBezTo>
                  <a:pt x="49" y="70"/>
                  <a:pt x="39" y="60"/>
                  <a:pt x="30" y="60"/>
                </a:cubicBezTo>
                <a:lnTo>
                  <a:pt x="30" y="100"/>
                </a:lnTo>
                <a:close/>
                <a:moveTo>
                  <a:pt x="378" y="100"/>
                </a:moveTo>
                <a:lnTo>
                  <a:pt x="378" y="100"/>
                </a:lnTo>
                <a:close/>
                <a:moveTo>
                  <a:pt x="30" y="20"/>
                </a:moveTo>
                <a:lnTo>
                  <a:pt x="3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33">
            <a:extLst>
              <a:ext uri="{FF2B5EF4-FFF2-40B4-BE49-F238E27FC236}">
                <a16:creationId xmlns:a16="http://schemas.microsoft.com/office/drawing/2014/main" id="{1778584E-C6C5-9E4E-9A21-FF9F9B3D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6359" y="3291940"/>
            <a:ext cx="382079" cy="102708"/>
          </a:xfrm>
          <a:custGeom>
            <a:avLst/>
            <a:gdLst>
              <a:gd name="T0" fmla="*/ 199 w 409"/>
              <a:gd name="T1" fmla="*/ 109 h 110"/>
              <a:gd name="T2" fmla="*/ 199 w 409"/>
              <a:gd name="T3" fmla="*/ 109 h 110"/>
              <a:gd name="T4" fmla="*/ 189 w 409"/>
              <a:gd name="T5" fmla="*/ 109 h 110"/>
              <a:gd name="T6" fmla="*/ 59 w 409"/>
              <a:gd name="T7" fmla="*/ 99 h 110"/>
              <a:gd name="T8" fmla="*/ 0 w 409"/>
              <a:gd name="T9" fmla="*/ 49 h 110"/>
              <a:gd name="T10" fmla="*/ 69 w 409"/>
              <a:gd name="T11" fmla="*/ 10 h 110"/>
              <a:gd name="T12" fmla="*/ 199 w 409"/>
              <a:gd name="T13" fmla="*/ 0 h 110"/>
              <a:gd name="T14" fmla="*/ 338 w 409"/>
              <a:gd name="T15" fmla="*/ 10 h 110"/>
              <a:gd name="T16" fmla="*/ 388 w 409"/>
              <a:gd name="T17" fmla="*/ 19 h 110"/>
              <a:gd name="T18" fmla="*/ 408 w 409"/>
              <a:gd name="T19" fmla="*/ 49 h 110"/>
              <a:gd name="T20" fmla="*/ 348 w 409"/>
              <a:gd name="T21" fmla="*/ 99 h 110"/>
              <a:gd name="T22" fmla="*/ 219 w 409"/>
              <a:gd name="T23" fmla="*/ 109 h 110"/>
              <a:gd name="T24" fmla="*/ 199 w 409"/>
              <a:gd name="T25" fmla="*/ 109 h 110"/>
              <a:gd name="T26" fmla="*/ 39 w 409"/>
              <a:gd name="T27" fmla="*/ 49 h 110"/>
              <a:gd name="T28" fmla="*/ 39 w 409"/>
              <a:gd name="T29" fmla="*/ 49 h 110"/>
              <a:gd name="T30" fmla="*/ 79 w 409"/>
              <a:gd name="T31" fmla="*/ 69 h 110"/>
              <a:gd name="T32" fmla="*/ 189 w 409"/>
              <a:gd name="T33" fmla="*/ 79 h 110"/>
              <a:gd name="T34" fmla="*/ 219 w 409"/>
              <a:gd name="T35" fmla="*/ 79 h 110"/>
              <a:gd name="T36" fmla="*/ 328 w 409"/>
              <a:gd name="T37" fmla="*/ 69 h 110"/>
              <a:gd name="T38" fmla="*/ 368 w 409"/>
              <a:gd name="T39" fmla="*/ 49 h 110"/>
              <a:gd name="T40" fmla="*/ 318 w 409"/>
              <a:gd name="T41" fmla="*/ 40 h 110"/>
              <a:gd name="T42" fmla="*/ 199 w 409"/>
              <a:gd name="T43" fmla="*/ 29 h 110"/>
              <a:gd name="T44" fmla="*/ 89 w 409"/>
              <a:gd name="T45" fmla="*/ 40 h 110"/>
              <a:gd name="T46" fmla="*/ 39 w 409"/>
              <a:gd name="T47" fmla="*/ 49 h 110"/>
              <a:gd name="T48" fmla="*/ 378 w 409"/>
              <a:gd name="T49" fmla="*/ 59 h 110"/>
              <a:gd name="T50" fmla="*/ 378 w 409"/>
              <a:gd name="T51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9" h="110">
                <a:moveTo>
                  <a:pt x="199" y="109"/>
                </a:moveTo>
                <a:lnTo>
                  <a:pt x="199" y="109"/>
                </a:lnTo>
                <a:cubicBezTo>
                  <a:pt x="199" y="109"/>
                  <a:pt x="199" y="109"/>
                  <a:pt x="189" y="109"/>
                </a:cubicBezTo>
                <a:cubicBezTo>
                  <a:pt x="139" y="109"/>
                  <a:pt x="99" y="109"/>
                  <a:pt x="59" y="99"/>
                </a:cubicBezTo>
                <a:cubicBezTo>
                  <a:pt x="30" y="89"/>
                  <a:pt x="0" y="79"/>
                  <a:pt x="0" y="49"/>
                </a:cubicBezTo>
                <a:cubicBezTo>
                  <a:pt x="0" y="29"/>
                  <a:pt x="39" y="10"/>
                  <a:pt x="69" y="10"/>
                </a:cubicBezTo>
                <a:cubicBezTo>
                  <a:pt x="99" y="0"/>
                  <a:pt x="149" y="0"/>
                  <a:pt x="199" y="0"/>
                </a:cubicBezTo>
                <a:cubicBezTo>
                  <a:pt x="259" y="0"/>
                  <a:pt x="308" y="0"/>
                  <a:pt x="338" y="10"/>
                </a:cubicBezTo>
                <a:cubicBezTo>
                  <a:pt x="358" y="10"/>
                  <a:pt x="378" y="19"/>
                  <a:pt x="388" y="19"/>
                </a:cubicBezTo>
                <a:cubicBezTo>
                  <a:pt x="408" y="29"/>
                  <a:pt x="408" y="40"/>
                  <a:pt x="408" y="49"/>
                </a:cubicBezTo>
                <a:cubicBezTo>
                  <a:pt x="408" y="79"/>
                  <a:pt x="378" y="89"/>
                  <a:pt x="348" y="99"/>
                </a:cubicBezTo>
                <a:cubicBezTo>
                  <a:pt x="308" y="109"/>
                  <a:pt x="268" y="109"/>
                  <a:pt x="219" y="109"/>
                </a:cubicBezTo>
                <a:cubicBezTo>
                  <a:pt x="209" y="109"/>
                  <a:pt x="209" y="109"/>
                  <a:pt x="199" y="109"/>
                </a:cubicBezTo>
                <a:close/>
                <a:moveTo>
                  <a:pt x="39" y="49"/>
                </a:moveTo>
                <a:lnTo>
                  <a:pt x="39" y="49"/>
                </a:lnTo>
                <a:cubicBezTo>
                  <a:pt x="49" y="59"/>
                  <a:pt x="59" y="59"/>
                  <a:pt x="79" y="69"/>
                </a:cubicBezTo>
                <a:cubicBezTo>
                  <a:pt x="109" y="69"/>
                  <a:pt x="149" y="69"/>
                  <a:pt x="189" y="79"/>
                </a:cubicBezTo>
                <a:cubicBezTo>
                  <a:pt x="199" y="79"/>
                  <a:pt x="209" y="79"/>
                  <a:pt x="219" y="79"/>
                </a:cubicBezTo>
                <a:cubicBezTo>
                  <a:pt x="259" y="69"/>
                  <a:pt x="298" y="69"/>
                  <a:pt x="328" y="69"/>
                </a:cubicBezTo>
                <a:cubicBezTo>
                  <a:pt x="348" y="59"/>
                  <a:pt x="358" y="59"/>
                  <a:pt x="368" y="49"/>
                </a:cubicBezTo>
                <a:cubicBezTo>
                  <a:pt x="358" y="49"/>
                  <a:pt x="348" y="49"/>
                  <a:pt x="318" y="40"/>
                </a:cubicBezTo>
                <a:cubicBezTo>
                  <a:pt x="288" y="40"/>
                  <a:pt x="248" y="29"/>
                  <a:pt x="199" y="29"/>
                </a:cubicBezTo>
                <a:cubicBezTo>
                  <a:pt x="159" y="29"/>
                  <a:pt x="119" y="40"/>
                  <a:pt x="89" y="40"/>
                </a:cubicBezTo>
                <a:cubicBezTo>
                  <a:pt x="59" y="49"/>
                  <a:pt x="49" y="49"/>
                  <a:pt x="39" y="49"/>
                </a:cubicBezTo>
                <a:close/>
                <a:moveTo>
                  <a:pt x="378" y="59"/>
                </a:moveTo>
                <a:lnTo>
                  <a:pt x="378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34">
            <a:extLst>
              <a:ext uri="{FF2B5EF4-FFF2-40B4-BE49-F238E27FC236}">
                <a16:creationId xmlns:a16="http://schemas.microsoft.com/office/drawing/2014/main" id="{409FF8C8-4534-7042-A6B0-24B1EDCE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6359" y="3328914"/>
            <a:ext cx="382079" cy="139684"/>
          </a:xfrm>
          <a:custGeom>
            <a:avLst/>
            <a:gdLst>
              <a:gd name="T0" fmla="*/ 199 w 409"/>
              <a:gd name="T1" fmla="*/ 149 h 150"/>
              <a:gd name="T2" fmla="*/ 199 w 409"/>
              <a:gd name="T3" fmla="*/ 149 h 150"/>
              <a:gd name="T4" fmla="*/ 69 w 409"/>
              <a:gd name="T5" fmla="*/ 139 h 150"/>
              <a:gd name="T6" fmla="*/ 20 w 409"/>
              <a:gd name="T7" fmla="*/ 129 h 150"/>
              <a:gd name="T8" fmla="*/ 0 w 409"/>
              <a:gd name="T9" fmla="*/ 89 h 150"/>
              <a:gd name="T10" fmla="*/ 0 w 409"/>
              <a:gd name="T11" fmla="*/ 9 h 150"/>
              <a:gd name="T12" fmla="*/ 9 w 409"/>
              <a:gd name="T13" fmla="*/ 0 h 150"/>
              <a:gd name="T14" fmla="*/ 9 w 409"/>
              <a:gd name="T15" fmla="*/ 0 h 150"/>
              <a:gd name="T16" fmla="*/ 30 w 409"/>
              <a:gd name="T17" fmla="*/ 9 h 150"/>
              <a:gd name="T18" fmla="*/ 79 w 409"/>
              <a:gd name="T19" fmla="*/ 29 h 150"/>
              <a:gd name="T20" fmla="*/ 189 w 409"/>
              <a:gd name="T21" fmla="*/ 39 h 150"/>
              <a:gd name="T22" fmla="*/ 219 w 409"/>
              <a:gd name="T23" fmla="*/ 39 h 150"/>
              <a:gd name="T24" fmla="*/ 328 w 409"/>
              <a:gd name="T25" fmla="*/ 29 h 150"/>
              <a:gd name="T26" fmla="*/ 378 w 409"/>
              <a:gd name="T27" fmla="*/ 9 h 150"/>
              <a:gd name="T28" fmla="*/ 388 w 409"/>
              <a:gd name="T29" fmla="*/ 0 h 150"/>
              <a:gd name="T30" fmla="*/ 398 w 409"/>
              <a:gd name="T31" fmla="*/ 0 h 150"/>
              <a:gd name="T32" fmla="*/ 408 w 409"/>
              <a:gd name="T33" fmla="*/ 9 h 150"/>
              <a:gd name="T34" fmla="*/ 408 w 409"/>
              <a:gd name="T35" fmla="*/ 9 h 150"/>
              <a:gd name="T36" fmla="*/ 408 w 409"/>
              <a:gd name="T37" fmla="*/ 9 h 150"/>
              <a:gd name="T38" fmla="*/ 408 w 409"/>
              <a:gd name="T39" fmla="*/ 9 h 150"/>
              <a:gd name="T40" fmla="*/ 408 w 409"/>
              <a:gd name="T41" fmla="*/ 89 h 150"/>
              <a:gd name="T42" fmla="*/ 338 w 409"/>
              <a:gd name="T43" fmla="*/ 139 h 150"/>
              <a:gd name="T44" fmla="*/ 199 w 409"/>
              <a:gd name="T45" fmla="*/ 149 h 150"/>
              <a:gd name="T46" fmla="*/ 30 w 409"/>
              <a:gd name="T47" fmla="*/ 89 h 150"/>
              <a:gd name="T48" fmla="*/ 30 w 409"/>
              <a:gd name="T49" fmla="*/ 89 h 150"/>
              <a:gd name="T50" fmla="*/ 89 w 409"/>
              <a:gd name="T51" fmla="*/ 99 h 150"/>
              <a:gd name="T52" fmla="*/ 199 w 409"/>
              <a:gd name="T53" fmla="*/ 109 h 150"/>
              <a:gd name="T54" fmla="*/ 318 w 409"/>
              <a:gd name="T55" fmla="*/ 99 h 150"/>
              <a:gd name="T56" fmla="*/ 378 w 409"/>
              <a:gd name="T57" fmla="*/ 89 h 150"/>
              <a:gd name="T58" fmla="*/ 378 w 409"/>
              <a:gd name="T59" fmla="*/ 49 h 150"/>
              <a:gd name="T60" fmla="*/ 348 w 409"/>
              <a:gd name="T61" fmla="*/ 59 h 150"/>
              <a:gd name="T62" fmla="*/ 219 w 409"/>
              <a:gd name="T63" fmla="*/ 69 h 150"/>
              <a:gd name="T64" fmla="*/ 189 w 409"/>
              <a:gd name="T65" fmla="*/ 69 h 150"/>
              <a:gd name="T66" fmla="*/ 59 w 409"/>
              <a:gd name="T67" fmla="*/ 59 h 150"/>
              <a:gd name="T68" fmla="*/ 30 w 409"/>
              <a:gd name="T69" fmla="*/ 49 h 150"/>
              <a:gd name="T70" fmla="*/ 30 w 409"/>
              <a:gd name="T71" fmla="*/ 89 h 150"/>
              <a:gd name="T72" fmla="*/ 378 w 409"/>
              <a:gd name="T73" fmla="*/ 89 h 150"/>
              <a:gd name="T74" fmla="*/ 378 w 409"/>
              <a:gd name="T75" fmla="*/ 89 h 150"/>
              <a:gd name="T76" fmla="*/ 30 w 409"/>
              <a:gd name="T77" fmla="*/ 9 h 150"/>
              <a:gd name="T78" fmla="*/ 30 w 409"/>
              <a:gd name="T79" fmla="*/ 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9" h="150">
                <a:moveTo>
                  <a:pt x="199" y="149"/>
                </a:moveTo>
                <a:lnTo>
                  <a:pt x="199" y="149"/>
                </a:lnTo>
                <a:cubicBezTo>
                  <a:pt x="149" y="149"/>
                  <a:pt x="99" y="149"/>
                  <a:pt x="69" y="139"/>
                </a:cubicBezTo>
                <a:cubicBezTo>
                  <a:pt x="49" y="139"/>
                  <a:pt x="30" y="129"/>
                  <a:pt x="20" y="129"/>
                </a:cubicBezTo>
                <a:cubicBezTo>
                  <a:pt x="0" y="119"/>
                  <a:pt x="0" y="109"/>
                  <a:pt x="0" y="8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20" y="0"/>
                  <a:pt x="30" y="0"/>
                  <a:pt x="30" y="9"/>
                </a:cubicBezTo>
                <a:cubicBezTo>
                  <a:pt x="39" y="9"/>
                  <a:pt x="49" y="19"/>
                  <a:pt x="79" y="29"/>
                </a:cubicBezTo>
                <a:cubicBezTo>
                  <a:pt x="109" y="29"/>
                  <a:pt x="149" y="29"/>
                  <a:pt x="189" y="39"/>
                </a:cubicBezTo>
                <a:cubicBezTo>
                  <a:pt x="199" y="39"/>
                  <a:pt x="209" y="39"/>
                  <a:pt x="219" y="39"/>
                </a:cubicBezTo>
                <a:cubicBezTo>
                  <a:pt x="259" y="29"/>
                  <a:pt x="298" y="29"/>
                  <a:pt x="328" y="29"/>
                </a:cubicBezTo>
                <a:cubicBezTo>
                  <a:pt x="358" y="19"/>
                  <a:pt x="368" y="9"/>
                  <a:pt x="378" y="9"/>
                </a:cubicBezTo>
                <a:cubicBezTo>
                  <a:pt x="378" y="0"/>
                  <a:pt x="388" y="0"/>
                  <a:pt x="388" y="0"/>
                </a:cubicBezTo>
                <a:cubicBezTo>
                  <a:pt x="388" y="0"/>
                  <a:pt x="388" y="0"/>
                  <a:pt x="398" y="0"/>
                </a:cubicBezTo>
                <a:cubicBezTo>
                  <a:pt x="408" y="0"/>
                  <a:pt x="408" y="0"/>
                  <a:pt x="408" y="9"/>
                </a:cubicBezTo>
                <a:lnTo>
                  <a:pt x="408" y="9"/>
                </a:lnTo>
                <a:lnTo>
                  <a:pt x="408" y="9"/>
                </a:lnTo>
                <a:lnTo>
                  <a:pt x="408" y="9"/>
                </a:lnTo>
                <a:cubicBezTo>
                  <a:pt x="408" y="89"/>
                  <a:pt x="408" y="89"/>
                  <a:pt x="408" y="89"/>
                </a:cubicBezTo>
                <a:cubicBezTo>
                  <a:pt x="408" y="119"/>
                  <a:pt x="368" y="129"/>
                  <a:pt x="338" y="139"/>
                </a:cubicBezTo>
                <a:cubicBezTo>
                  <a:pt x="308" y="149"/>
                  <a:pt x="259" y="149"/>
                  <a:pt x="199" y="149"/>
                </a:cubicBezTo>
                <a:close/>
                <a:moveTo>
                  <a:pt x="30" y="89"/>
                </a:moveTo>
                <a:lnTo>
                  <a:pt x="30" y="89"/>
                </a:lnTo>
                <a:cubicBezTo>
                  <a:pt x="39" y="89"/>
                  <a:pt x="49" y="99"/>
                  <a:pt x="89" y="99"/>
                </a:cubicBezTo>
                <a:cubicBezTo>
                  <a:pt x="119" y="109"/>
                  <a:pt x="159" y="109"/>
                  <a:pt x="199" y="109"/>
                </a:cubicBezTo>
                <a:cubicBezTo>
                  <a:pt x="248" y="109"/>
                  <a:pt x="288" y="109"/>
                  <a:pt x="318" y="99"/>
                </a:cubicBezTo>
                <a:cubicBezTo>
                  <a:pt x="358" y="99"/>
                  <a:pt x="368" y="89"/>
                  <a:pt x="378" y="89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68" y="59"/>
                  <a:pt x="358" y="59"/>
                  <a:pt x="348" y="59"/>
                </a:cubicBezTo>
                <a:cubicBezTo>
                  <a:pt x="308" y="69"/>
                  <a:pt x="268" y="69"/>
                  <a:pt x="219" y="69"/>
                </a:cubicBezTo>
                <a:cubicBezTo>
                  <a:pt x="209" y="69"/>
                  <a:pt x="199" y="69"/>
                  <a:pt x="189" y="69"/>
                </a:cubicBezTo>
                <a:cubicBezTo>
                  <a:pt x="139" y="69"/>
                  <a:pt x="99" y="69"/>
                  <a:pt x="59" y="59"/>
                </a:cubicBezTo>
                <a:cubicBezTo>
                  <a:pt x="49" y="59"/>
                  <a:pt x="39" y="59"/>
                  <a:pt x="30" y="49"/>
                </a:cubicBezTo>
                <a:lnTo>
                  <a:pt x="30" y="89"/>
                </a:lnTo>
                <a:close/>
                <a:moveTo>
                  <a:pt x="378" y="89"/>
                </a:moveTo>
                <a:lnTo>
                  <a:pt x="378" y="89"/>
                </a:lnTo>
                <a:close/>
                <a:moveTo>
                  <a:pt x="30" y="9"/>
                </a:moveTo>
                <a:lnTo>
                  <a:pt x="30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35">
            <a:extLst>
              <a:ext uri="{FF2B5EF4-FFF2-40B4-BE49-F238E27FC236}">
                <a16:creationId xmlns:a16="http://schemas.microsoft.com/office/drawing/2014/main" id="{B51E7B58-97A1-364B-B98D-82CBE30D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50" y="7437279"/>
            <a:ext cx="49300" cy="677881"/>
          </a:xfrm>
          <a:custGeom>
            <a:avLst/>
            <a:gdLst>
              <a:gd name="T0" fmla="*/ 30 w 51"/>
              <a:gd name="T1" fmla="*/ 727 h 728"/>
              <a:gd name="T2" fmla="*/ 30 w 51"/>
              <a:gd name="T3" fmla="*/ 727 h 728"/>
              <a:gd name="T4" fmla="*/ 0 w 51"/>
              <a:gd name="T5" fmla="*/ 706 h 728"/>
              <a:gd name="T6" fmla="*/ 0 w 51"/>
              <a:gd name="T7" fmla="*/ 30 h 728"/>
              <a:gd name="T8" fmla="*/ 30 w 51"/>
              <a:gd name="T9" fmla="*/ 0 h 728"/>
              <a:gd name="T10" fmla="*/ 50 w 51"/>
              <a:gd name="T11" fmla="*/ 30 h 728"/>
              <a:gd name="T12" fmla="*/ 50 w 51"/>
              <a:gd name="T13" fmla="*/ 706 h 728"/>
              <a:gd name="T14" fmla="*/ 30 w 51"/>
              <a:gd name="T15" fmla="*/ 72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728">
                <a:moveTo>
                  <a:pt x="30" y="727"/>
                </a:moveTo>
                <a:lnTo>
                  <a:pt x="30" y="727"/>
                </a:lnTo>
                <a:cubicBezTo>
                  <a:pt x="10" y="727"/>
                  <a:pt x="0" y="716"/>
                  <a:pt x="0" y="70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0" y="10"/>
                  <a:pt x="50" y="30"/>
                </a:cubicBezTo>
                <a:cubicBezTo>
                  <a:pt x="50" y="706"/>
                  <a:pt x="50" y="706"/>
                  <a:pt x="50" y="706"/>
                </a:cubicBezTo>
                <a:cubicBezTo>
                  <a:pt x="50" y="716"/>
                  <a:pt x="40" y="727"/>
                  <a:pt x="30" y="7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36">
            <a:extLst>
              <a:ext uri="{FF2B5EF4-FFF2-40B4-BE49-F238E27FC236}">
                <a16:creationId xmlns:a16="http://schemas.microsoft.com/office/drawing/2014/main" id="{12EC2444-7CC3-FD4A-B39B-5DEC15CC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50" y="8065860"/>
            <a:ext cx="677881" cy="49300"/>
          </a:xfrm>
          <a:custGeom>
            <a:avLst/>
            <a:gdLst>
              <a:gd name="T0" fmla="*/ 697 w 728"/>
              <a:gd name="T1" fmla="*/ 50 h 51"/>
              <a:gd name="T2" fmla="*/ 697 w 728"/>
              <a:gd name="T3" fmla="*/ 50 h 51"/>
              <a:gd name="T4" fmla="*/ 30 w 728"/>
              <a:gd name="T5" fmla="*/ 50 h 51"/>
              <a:gd name="T6" fmla="*/ 0 w 728"/>
              <a:gd name="T7" fmla="*/ 29 h 51"/>
              <a:gd name="T8" fmla="*/ 30 w 728"/>
              <a:gd name="T9" fmla="*/ 0 h 51"/>
              <a:gd name="T10" fmla="*/ 697 w 728"/>
              <a:gd name="T11" fmla="*/ 0 h 51"/>
              <a:gd name="T12" fmla="*/ 727 w 728"/>
              <a:gd name="T13" fmla="*/ 29 h 51"/>
              <a:gd name="T14" fmla="*/ 697 w 728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8" h="51">
                <a:moveTo>
                  <a:pt x="697" y="50"/>
                </a:moveTo>
                <a:lnTo>
                  <a:pt x="697" y="50"/>
                </a:lnTo>
                <a:cubicBezTo>
                  <a:pt x="30" y="50"/>
                  <a:pt x="30" y="50"/>
                  <a:pt x="30" y="50"/>
                </a:cubicBezTo>
                <a:cubicBezTo>
                  <a:pt x="10" y="50"/>
                  <a:pt x="0" y="3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697" y="0"/>
                  <a:pt x="697" y="0"/>
                  <a:pt x="697" y="0"/>
                </a:cubicBezTo>
                <a:cubicBezTo>
                  <a:pt x="717" y="0"/>
                  <a:pt x="727" y="10"/>
                  <a:pt x="727" y="29"/>
                </a:cubicBezTo>
                <a:cubicBezTo>
                  <a:pt x="727" y="39"/>
                  <a:pt x="717" y="50"/>
                  <a:pt x="697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37">
            <a:extLst>
              <a:ext uri="{FF2B5EF4-FFF2-40B4-BE49-F238E27FC236}">
                <a16:creationId xmlns:a16="http://schemas.microsoft.com/office/drawing/2014/main" id="{B5398FD1-BB65-E347-8F9A-D8810E03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43" y="7453712"/>
            <a:ext cx="435487" cy="583388"/>
          </a:xfrm>
          <a:custGeom>
            <a:avLst/>
            <a:gdLst>
              <a:gd name="T0" fmla="*/ 30 w 469"/>
              <a:gd name="T1" fmla="*/ 627 h 628"/>
              <a:gd name="T2" fmla="*/ 30 w 469"/>
              <a:gd name="T3" fmla="*/ 627 h 628"/>
              <a:gd name="T4" fmla="*/ 10 w 469"/>
              <a:gd name="T5" fmla="*/ 617 h 628"/>
              <a:gd name="T6" fmla="*/ 0 w 469"/>
              <a:gd name="T7" fmla="*/ 587 h 628"/>
              <a:gd name="T8" fmla="*/ 60 w 469"/>
              <a:gd name="T9" fmla="*/ 478 h 628"/>
              <a:gd name="T10" fmla="*/ 69 w 469"/>
              <a:gd name="T11" fmla="*/ 468 h 628"/>
              <a:gd name="T12" fmla="*/ 219 w 469"/>
              <a:gd name="T13" fmla="*/ 398 h 628"/>
              <a:gd name="T14" fmla="*/ 219 w 469"/>
              <a:gd name="T15" fmla="*/ 398 h 628"/>
              <a:gd name="T16" fmla="*/ 308 w 469"/>
              <a:gd name="T17" fmla="*/ 368 h 628"/>
              <a:gd name="T18" fmla="*/ 328 w 469"/>
              <a:gd name="T19" fmla="*/ 248 h 628"/>
              <a:gd name="T20" fmla="*/ 348 w 469"/>
              <a:gd name="T21" fmla="*/ 129 h 628"/>
              <a:gd name="T22" fmla="*/ 348 w 469"/>
              <a:gd name="T23" fmla="*/ 119 h 628"/>
              <a:gd name="T24" fmla="*/ 418 w 469"/>
              <a:gd name="T25" fmla="*/ 19 h 628"/>
              <a:gd name="T26" fmla="*/ 458 w 469"/>
              <a:gd name="T27" fmla="*/ 10 h 628"/>
              <a:gd name="T28" fmla="*/ 458 w 469"/>
              <a:gd name="T29" fmla="*/ 40 h 628"/>
              <a:gd name="T30" fmla="*/ 398 w 469"/>
              <a:gd name="T31" fmla="*/ 139 h 628"/>
              <a:gd name="T32" fmla="*/ 378 w 469"/>
              <a:gd name="T33" fmla="*/ 258 h 628"/>
              <a:gd name="T34" fmla="*/ 358 w 469"/>
              <a:gd name="T35" fmla="*/ 398 h 628"/>
              <a:gd name="T36" fmla="*/ 348 w 469"/>
              <a:gd name="T37" fmla="*/ 418 h 628"/>
              <a:gd name="T38" fmla="*/ 239 w 469"/>
              <a:gd name="T39" fmla="*/ 448 h 628"/>
              <a:gd name="T40" fmla="*/ 99 w 469"/>
              <a:gd name="T41" fmla="*/ 517 h 628"/>
              <a:gd name="T42" fmla="*/ 50 w 469"/>
              <a:gd name="T43" fmla="*/ 607 h 628"/>
              <a:gd name="T44" fmla="*/ 30 w 469"/>
              <a:gd name="T45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9" h="628">
                <a:moveTo>
                  <a:pt x="30" y="627"/>
                </a:moveTo>
                <a:lnTo>
                  <a:pt x="30" y="627"/>
                </a:lnTo>
                <a:cubicBezTo>
                  <a:pt x="20" y="627"/>
                  <a:pt x="20" y="627"/>
                  <a:pt x="10" y="617"/>
                </a:cubicBezTo>
                <a:cubicBezTo>
                  <a:pt x="0" y="617"/>
                  <a:pt x="0" y="597"/>
                  <a:pt x="0" y="587"/>
                </a:cubicBezTo>
                <a:cubicBezTo>
                  <a:pt x="60" y="478"/>
                  <a:pt x="60" y="478"/>
                  <a:pt x="60" y="478"/>
                </a:cubicBezTo>
                <a:cubicBezTo>
                  <a:pt x="60" y="478"/>
                  <a:pt x="60" y="468"/>
                  <a:pt x="69" y="468"/>
                </a:cubicBezTo>
                <a:cubicBezTo>
                  <a:pt x="219" y="398"/>
                  <a:pt x="219" y="398"/>
                  <a:pt x="219" y="398"/>
                </a:cubicBezTo>
                <a:lnTo>
                  <a:pt x="219" y="398"/>
                </a:lnTo>
                <a:cubicBezTo>
                  <a:pt x="308" y="368"/>
                  <a:pt x="308" y="368"/>
                  <a:pt x="308" y="368"/>
                </a:cubicBezTo>
                <a:cubicBezTo>
                  <a:pt x="328" y="248"/>
                  <a:pt x="328" y="248"/>
                  <a:pt x="328" y="248"/>
                </a:cubicBezTo>
                <a:cubicBezTo>
                  <a:pt x="348" y="129"/>
                  <a:pt x="348" y="129"/>
                  <a:pt x="348" y="129"/>
                </a:cubicBezTo>
                <a:lnTo>
                  <a:pt x="348" y="119"/>
                </a:lnTo>
                <a:cubicBezTo>
                  <a:pt x="418" y="19"/>
                  <a:pt x="418" y="19"/>
                  <a:pt x="418" y="19"/>
                </a:cubicBezTo>
                <a:cubicBezTo>
                  <a:pt x="428" y="0"/>
                  <a:pt x="438" y="0"/>
                  <a:pt x="458" y="10"/>
                </a:cubicBezTo>
                <a:cubicBezTo>
                  <a:pt x="468" y="10"/>
                  <a:pt x="468" y="30"/>
                  <a:pt x="458" y="40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378" y="258"/>
                  <a:pt x="378" y="258"/>
                  <a:pt x="378" y="258"/>
                </a:cubicBezTo>
                <a:cubicBezTo>
                  <a:pt x="358" y="398"/>
                  <a:pt x="358" y="398"/>
                  <a:pt x="358" y="398"/>
                </a:cubicBezTo>
                <a:cubicBezTo>
                  <a:pt x="358" y="408"/>
                  <a:pt x="358" y="408"/>
                  <a:pt x="348" y="418"/>
                </a:cubicBezTo>
                <a:cubicBezTo>
                  <a:pt x="239" y="448"/>
                  <a:pt x="239" y="448"/>
                  <a:pt x="239" y="448"/>
                </a:cubicBezTo>
                <a:cubicBezTo>
                  <a:pt x="99" y="517"/>
                  <a:pt x="99" y="517"/>
                  <a:pt x="99" y="517"/>
                </a:cubicBezTo>
                <a:cubicBezTo>
                  <a:pt x="50" y="607"/>
                  <a:pt x="50" y="607"/>
                  <a:pt x="50" y="607"/>
                </a:cubicBezTo>
                <a:cubicBezTo>
                  <a:pt x="50" y="617"/>
                  <a:pt x="40" y="627"/>
                  <a:pt x="30" y="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38">
            <a:extLst>
              <a:ext uri="{FF2B5EF4-FFF2-40B4-BE49-F238E27FC236}">
                <a16:creationId xmlns:a16="http://schemas.microsoft.com/office/drawing/2014/main" id="{86DA892F-9CAF-D142-9C23-F5B4417B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80" y="7593396"/>
            <a:ext cx="234175" cy="147901"/>
          </a:xfrm>
          <a:custGeom>
            <a:avLst/>
            <a:gdLst>
              <a:gd name="T0" fmla="*/ 60 w 250"/>
              <a:gd name="T1" fmla="*/ 159 h 160"/>
              <a:gd name="T2" fmla="*/ 60 w 250"/>
              <a:gd name="T3" fmla="*/ 159 h 160"/>
              <a:gd name="T4" fmla="*/ 60 w 250"/>
              <a:gd name="T5" fmla="*/ 149 h 160"/>
              <a:gd name="T6" fmla="*/ 20 w 250"/>
              <a:gd name="T7" fmla="*/ 139 h 160"/>
              <a:gd name="T8" fmla="*/ 0 w 250"/>
              <a:gd name="T9" fmla="*/ 109 h 160"/>
              <a:gd name="T10" fmla="*/ 30 w 250"/>
              <a:gd name="T11" fmla="*/ 90 h 160"/>
              <a:gd name="T12" fmla="*/ 60 w 250"/>
              <a:gd name="T13" fmla="*/ 99 h 160"/>
              <a:gd name="T14" fmla="*/ 199 w 250"/>
              <a:gd name="T15" fmla="*/ 0 h 160"/>
              <a:gd name="T16" fmla="*/ 239 w 250"/>
              <a:gd name="T17" fmla="*/ 10 h 160"/>
              <a:gd name="T18" fmla="*/ 229 w 250"/>
              <a:gd name="T19" fmla="*/ 50 h 160"/>
              <a:gd name="T20" fmla="*/ 80 w 250"/>
              <a:gd name="T21" fmla="*/ 149 h 160"/>
              <a:gd name="T22" fmla="*/ 60 w 250"/>
              <a:gd name="T2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160">
                <a:moveTo>
                  <a:pt x="60" y="159"/>
                </a:moveTo>
                <a:lnTo>
                  <a:pt x="60" y="159"/>
                </a:lnTo>
                <a:cubicBezTo>
                  <a:pt x="60" y="159"/>
                  <a:pt x="60" y="159"/>
                  <a:pt x="60" y="149"/>
                </a:cubicBezTo>
                <a:cubicBezTo>
                  <a:pt x="20" y="139"/>
                  <a:pt x="20" y="139"/>
                  <a:pt x="20" y="139"/>
                </a:cubicBezTo>
                <a:cubicBezTo>
                  <a:pt x="0" y="139"/>
                  <a:pt x="0" y="129"/>
                  <a:pt x="0" y="109"/>
                </a:cubicBezTo>
                <a:cubicBezTo>
                  <a:pt x="0" y="99"/>
                  <a:pt x="20" y="90"/>
                  <a:pt x="30" y="90"/>
                </a:cubicBezTo>
                <a:cubicBezTo>
                  <a:pt x="60" y="99"/>
                  <a:pt x="60" y="99"/>
                  <a:pt x="60" y="99"/>
                </a:cubicBezTo>
                <a:cubicBezTo>
                  <a:pt x="199" y="0"/>
                  <a:pt x="199" y="0"/>
                  <a:pt x="199" y="0"/>
                </a:cubicBezTo>
                <a:cubicBezTo>
                  <a:pt x="219" y="0"/>
                  <a:pt x="229" y="0"/>
                  <a:pt x="239" y="10"/>
                </a:cubicBezTo>
                <a:cubicBezTo>
                  <a:pt x="249" y="20"/>
                  <a:pt x="249" y="40"/>
                  <a:pt x="229" y="50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0" y="149"/>
                  <a:pt x="70" y="159"/>
                  <a:pt x="60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39">
            <a:extLst>
              <a:ext uri="{FF2B5EF4-FFF2-40B4-BE49-F238E27FC236}">
                <a16:creationId xmlns:a16="http://schemas.microsoft.com/office/drawing/2014/main" id="{D7A03D14-A6E8-3847-9DBF-06DAAD33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43" y="7622156"/>
            <a:ext cx="308126" cy="242392"/>
          </a:xfrm>
          <a:custGeom>
            <a:avLst/>
            <a:gdLst>
              <a:gd name="T0" fmla="*/ 30 w 329"/>
              <a:gd name="T1" fmla="*/ 259 h 260"/>
              <a:gd name="T2" fmla="*/ 30 w 329"/>
              <a:gd name="T3" fmla="*/ 259 h 260"/>
              <a:gd name="T4" fmla="*/ 10 w 329"/>
              <a:gd name="T5" fmla="*/ 249 h 260"/>
              <a:gd name="T6" fmla="*/ 10 w 329"/>
              <a:gd name="T7" fmla="*/ 209 h 260"/>
              <a:gd name="T8" fmla="*/ 109 w 329"/>
              <a:gd name="T9" fmla="*/ 119 h 260"/>
              <a:gd name="T10" fmla="*/ 159 w 329"/>
              <a:gd name="T11" fmla="*/ 10 h 260"/>
              <a:gd name="T12" fmla="*/ 189 w 329"/>
              <a:gd name="T13" fmla="*/ 0 h 260"/>
              <a:gd name="T14" fmla="*/ 298 w 329"/>
              <a:gd name="T15" fmla="*/ 30 h 260"/>
              <a:gd name="T16" fmla="*/ 318 w 329"/>
              <a:gd name="T17" fmla="*/ 60 h 260"/>
              <a:gd name="T18" fmla="*/ 289 w 329"/>
              <a:gd name="T19" fmla="*/ 79 h 260"/>
              <a:gd name="T20" fmla="*/ 199 w 329"/>
              <a:gd name="T21" fmla="*/ 60 h 260"/>
              <a:gd name="T22" fmla="*/ 149 w 329"/>
              <a:gd name="T23" fmla="*/ 139 h 260"/>
              <a:gd name="T24" fmla="*/ 149 w 329"/>
              <a:gd name="T25" fmla="*/ 149 h 260"/>
              <a:gd name="T26" fmla="*/ 50 w 329"/>
              <a:gd name="T27" fmla="*/ 249 h 260"/>
              <a:gd name="T28" fmla="*/ 30 w 329"/>
              <a:gd name="T29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" h="260">
                <a:moveTo>
                  <a:pt x="30" y="259"/>
                </a:moveTo>
                <a:lnTo>
                  <a:pt x="30" y="259"/>
                </a:lnTo>
                <a:cubicBezTo>
                  <a:pt x="20" y="259"/>
                  <a:pt x="10" y="249"/>
                  <a:pt x="10" y="249"/>
                </a:cubicBezTo>
                <a:cubicBezTo>
                  <a:pt x="0" y="239"/>
                  <a:pt x="0" y="219"/>
                  <a:pt x="10" y="209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59" y="10"/>
                  <a:pt x="159" y="10"/>
                  <a:pt x="159" y="10"/>
                </a:cubicBezTo>
                <a:cubicBezTo>
                  <a:pt x="159" y="0"/>
                  <a:pt x="179" y="0"/>
                  <a:pt x="189" y="0"/>
                </a:cubicBezTo>
                <a:cubicBezTo>
                  <a:pt x="298" y="30"/>
                  <a:pt x="298" y="30"/>
                  <a:pt x="298" y="30"/>
                </a:cubicBezTo>
                <a:cubicBezTo>
                  <a:pt x="318" y="30"/>
                  <a:pt x="328" y="50"/>
                  <a:pt x="318" y="60"/>
                </a:cubicBezTo>
                <a:cubicBezTo>
                  <a:pt x="318" y="79"/>
                  <a:pt x="298" y="90"/>
                  <a:pt x="289" y="79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49" y="139"/>
                  <a:pt x="149" y="139"/>
                  <a:pt x="149" y="139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50" y="249"/>
                  <a:pt x="50" y="249"/>
                  <a:pt x="50" y="249"/>
                </a:cubicBezTo>
                <a:cubicBezTo>
                  <a:pt x="40" y="249"/>
                  <a:pt x="30" y="259"/>
                  <a:pt x="30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40">
            <a:extLst>
              <a:ext uri="{FF2B5EF4-FFF2-40B4-BE49-F238E27FC236}">
                <a16:creationId xmlns:a16="http://schemas.microsoft.com/office/drawing/2014/main" id="{4ECEF785-5CC9-2747-8219-B9B0524D1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078" y="7807031"/>
            <a:ext cx="308126" cy="221852"/>
          </a:xfrm>
          <a:custGeom>
            <a:avLst/>
            <a:gdLst>
              <a:gd name="T0" fmla="*/ 30 w 329"/>
              <a:gd name="T1" fmla="*/ 239 h 240"/>
              <a:gd name="T2" fmla="*/ 30 w 329"/>
              <a:gd name="T3" fmla="*/ 239 h 240"/>
              <a:gd name="T4" fmla="*/ 10 w 329"/>
              <a:gd name="T5" fmla="*/ 219 h 240"/>
              <a:gd name="T6" fmla="*/ 30 w 329"/>
              <a:gd name="T7" fmla="*/ 179 h 240"/>
              <a:gd name="T8" fmla="*/ 159 w 329"/>
              <a:gd name="T9" fmla="*/ 139 h 240"/>
              <a:gd name="T10" fmla="*/ 278 w 329"/>
              <a:gd name="T11" fmla="*/ 10 h 240"/>
              <a:gd name="T12" fmla="*/ 318 w 329"/>
              <a:gd name="T13" fmla="*/ 10 h 240"/>
              <a:gd name="T14" fmla="*/ 318 w 329"/>
              <a:gd name="T15" fmla="*/ 50 h 240"/>
              <a:gd name="T16" fmla="*/ 189 w 329"/>
              <a:gd name="T17" fmla="*/ 179 h 240"/>
              <a:gd name="T18" fmla="*/ 179 w 329"/>
              <a:gd name="T19" fmla="*/ 179 h 240"/>
              <a:gd name="T20" fmla="*/ 40 w 329"/>
              <a:gd name="T21" fmla="*/ 229 h 240"/>
              <a:gd name="T22" fmla="*/ 30 w 329"/>
              <a:gd name="T2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240">
                <a:moveTo>
                  <a:pt x="30" y="239"/>
                </a:moveTo>
                <a:lnTo>
                  <a:pt x="30" y="239"/>
                </a:lnTo>
                <a:cubicBezTo>
                  <a:pt x="20" y="239"/>
                  <a:pt x="10" y="229"/>
                  <a:pt x="10" y="219"/>
                </a:cubicBezTo>
                <a:cubicBezTo>
                  <a:pt x="0" y="199"/>
                  <a:pt x="10" y="189"/>
                  <a:pt x="30" y="17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278" y="10"/>
                  <a:pt x="278" y="10"/>
                  <a:pt x="278" y="10"/>
                </a:cubicBezTo>
                <a:cubicBezTo>
                  <a:pt x="288" y="0"/>
                  <a:pt x="308" y="0"/>
                  <a:pt x="318" y="10"/>
                </a:cubicBezTo>
                <a:cubicBezTo>
                  <a:pt x="328" y="20"/>
                  <a:pt x="328" y="40"/>
                  <a:pt x="318" y="50"/>
                </a:cubicBezTo>
                <a:cubicBezTo>
                  <a:pt x="189" y="179"/>
                  <a:pt x="189" y="179"/>
                  <a:pt x="189" y="179"/>
                </a:cubicBezTo>
                <a:lnTo>
                  <a:pt x="179" y="179"/>
                </a:lnTo>
                <a:cubicBezTo>
                  <a:pt x="40" y="229"/>
                  <a:pt x="40" y="229"/>
                  <a:pt x="40" y="229"/>
                </a:cubicBezTo>
                <a:cubicBezTo>
                  <a:pt x="40" y="239"/>
                  <a:pt x="40" y="239"/>
                  <a:pt x="30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41">
            <a:extLst>
              <a:ext uri="{FF2B5EF4-FFF2-40B4-BE49-F238E27FC236}">
                <a16:creationId xmlns:a16="http://schemas.microsoft.com/office/drawing/2014/main" id="{9E26C111-D562-914C-BA51-832E8DD0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097" y="7585180"/>
            <a:ext cx="73951" cy="147901"/>
          </a:xfrm>
          <a:custGeom>
            <a:avLst/>
            <a:gdLst>
              <a:gd name="T0" fmla="*/ 30 w 81"/>
              <a:gd name="T1" fmla="*/ 159 h 160"/>
              <a:gd name="T2" fmla="*/ 30 w 81"/>
              <a:gd name="T3" fmla="*/ 159 h 160"/>
              <a:gd name="T4" fmla="*/ 20 w 81"/>
              <a:gd name="T5" fmla="*/ 159 h 160"/>
              <a:gd name="T6" fmla="*/ 0 w 81"/>
              <a:gd name="T7" fmla="*/ 130 h 160"/>
              <a:gd name="T8" fmla="*/ 20 w 81"/>
              <a:gd name="T9" fmla="*/ 30 h 160"/>
              <a:gd name="T10" fmla="*/ 50 w 81"/>
              <a:gd name="T11" fmla="*/ 10 h 160"/>
              <a:gd name="T12" fmla="*/ 70 w 81"/>
              <a:gd name="T13" fmla="*/ 40 h 160"/>
              <a:gd name="T14" fmla="*/ 50 w 81"/>
              <a:gd name="T15" fmla="*/ 139 h 160"/>
              <a:gd name="T16" fmla="*/ 30 w 81"/>
              <a:gd name="T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60">
                <a:moveTo>
                  <a:pt x="30" y="159"/>
                </a:moveTo>
                <a:lnTo>
                  <a:pt x="30" y="159"/>
                </a:lnTo>
                <a:lnTo>
                  <a:pt x="20" y="159"/>
                </a:lnTo>
                <a:cubicBezTo>
                  <a:pt x="10" y="149"/>
                  <a:pt x="0" y="139"/>
                  <a:pt x="0" y="1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10"/>
                  <a:pt x="40" y="0"/>
                  <a:pt x="50" y="10"/>
                </a:cubicBezTo>
                <a:cubicBezTo>
                  <a:pt x="70" y="10"/>
                  <a:pt x="80" y="20"/>
                  <a:pt x="70" y="40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50" y="149"/>
                  <a:pt x="40" y="159"/>
                  <a:pt x="30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42">
            <a:extLst>
              <a:ext uri="{FF2B5EF4-FFF2-40B4-BE49-F238E27FC236}">
                <a16:creationId xmlns:a16="http://schemas.microsoft.com/office/drawing/2014/main" id="{91E60501-CBBE-1A4B-85C0-1C859153E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147" y="7564639"/>
            <a:ext cx="152008" cy="73951"/>
          </a:xfrm>
          <a:custGeom>
            <a:avLst/>
            <a:gdLst>
              <a:gd name="T0" fmla="*/ 130 w 161"/>
              <a:gd name="T1" fmla="*/ 80 h 81"/>
              <a:gd name="T2" fmla="*/ 130 w 161"/>
              <a:gd name="T3" fmla="*/ 80 h 81"/>
              <a:gd name="T4" fmla="*/ 120 w 161"/>
              <a:gd name="T5" fmla="*/ 80 h 81"/>
              <a:gd name="T6" fmla="*/ 21 w 161"/>
              <a:gd name="T7" fmla="*/ 60 h 81"/>
              <a:gd name="T8" fmla="*/ 0 w 161"/>
              <a:gd name="T9" fmla="*/ 30 h 81"/>
              <a:gd name="T10" fmla="*/ 40 w 161"/>
              <a:gd name="T11" fmla="*/ 10 h 81"/>
              <a:gd name="T12" fmla="*/ 130 w 161"/>
              <a:gd name="T13" fmla="*/ 30 h 81"/>
              <a:gd name="T14" fmla="*/ 150 w 161"/>
              <a:gd name="T15" fmla="*/ 60 h 81"/>
              <a:gd name="T16" fmla="*/ 130 w 16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81">
                <a:moveTo>
                  <a:pt x="130" y="80"/>
                </a:moveTo>
                <a:lnTo>
                  <a:pt x="130" y="80"/>
                </a:lnTo>
                <a:lnTo>
                  <a:pt x="120" y="80"/>
                </a:lnTo>
                <a:cubicBezTo>
                  <a:pt x="21" y="60"/>
                  <a:pt x="21" y="60"/>
                  <a:pt x="21" y="60"/>
                </a:cubicBezTo>
                <a:cubicBezTo>
                  <a:pt x="11" y="60"/>
                  <a:pt x="0" y="40"/>
                  <a:pt x="0" y="30"/>
                </a:cubicBezTo>
                <a:cubicBezTo>
                  <a:pt x="11" y="10"/>
                  <a:pt x="21" y="0"/>
                  <a:pt x="40" y="1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50" y="30"/>
                  <a:pt x="160" y="40"/>
                  <a:pt x="150" y="60"/>
                </a:cubicBezTo>
                <a:cubicBezTo>
                  <a:pt x="150" y="70"/>
                  <a:pt x="140" y="80"/>
                  <a:pt x="130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43">
            <a:extLst>
              <a:ext uri="{FF2B5EF4-FFF2-40B4-BE49-F238E27FC236}">
                <a16:creationId xmlns:a16="http://schemas.microsoft.com/office/drawing/2014/main" id="{3CD33DCA-33F0-2640-83C5-AA1ADE97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049" y="10645912"/>
            <a:ext cx="632688" cy="731289"/>
          </a:xfrm>
          <a:custGeom>
            <a:avLst/>
            <a:gdLst>
              <a:gd name="T0" fmla="*/ 339 w 678"/>
              <a:gd name="T1" fmla="*/ 786 h 787"/>
              <a:gd name="T2" fmla="*/ 339 w 678"/>
              <a:gd name="T3" fmla="*/ 786 h 787"/>
              <a:gd name="T4" fmla="*/ 329 w 678"/>
              <a:gd name="T5" fmla="*/ 786 h 787"/>
              <a:gd name="T6" fmla="*/ 139 w 678"/>
              <a:gd name="T7" fmla="*/ 637 h 787"/>
              <a:gd name="T8" fmla="*/ 0 w 678"/>
              <a:gd name="T9" fmla="*/ 169 h 787"/>
              <a:gd name="T10" fmla="*/ 20 w 678"/>
              <a:gd name="T11" fmla="*/ 129 h 787"/>
              <a:gd name="T12" fmla="*/ 60 w 678"/>
              <a:gd name="T13" fmla="*/ 109 h 787"/>
              <a:gd name="T14" fmla="*/ 299 w 678"/>
              <a:gd name="T15" fmla="*/ 19 h 787"/>
              <a:gd name="T16" fmla="*/ 378 w 678"/>
              <a:gd name="T17" fmla="*/ 19 h 787"/>
              <a:gd name="T18" fmla="*/ 617 w 678"/>
              <a:gd name="T19" fmla="*/ 99 h 787"/>
              <a:gd name="T20" fmla="*/ 667 w 678"/>
              <a:gd name="T21" fmla="*/ 129 h 787"/>
              <a:gd name="T22" fmla="*/ 677 w 678"/>
              <a:gd name="T23" fmla="*/ 169 h 787"/>
              <a:gd name="T24" fmla="*/ 538 w 678"/>
              <a:gd name="T25" fmla="*/ 637 h 787"/>
              <a:gd name="T26" fmla="*/ 349 w 678"/>
              <a:gd name="T27" fmla="*/ 786 h 787"/>
              <a:gd name="T28" fmla="*/ 339 w 678"/>
              <a:gd name="T29" fmla="*/ 786 h 787"/>
              <a:gd name="T30" fmla="*/ 329 w 678"/>
              <a:gd name="T31" fmla="*/ 746 h 787"/>
              <a:gd name="T32" fmla="*/ 329 w 678"/>
              <a:gd name="T33" fmla="*/ 746 h 787"/>
              <a:gd name="T34" fmla="*/ 339 w 678"/>
              <a:gd name="T35" fmla="*/ 49 h 787"/>
              <a:gd name="T36" fmla="*/ 339 w 678"/>
              <a:gd name="T37" fmla="*/ 49 h 787"/>
              <a:gd name="T38" fmla="*/ 329 w 678"/>
              <a:gd name="T39" fmla="*/ 49 h 787"/>
              <a:gd name="T40" fmla="*/ 60 w 678"/>
              <a:gd name="T41" fmla="*/ 149 h 787"/>
              <a:gd name="T42" fmla="*/ 50 w 678"/>
              <a:gd name="T43" fmla="*/ 159 h 787"/>
              <a:gd name="T44" fmla="*/ 40 w 678"/>
              <a:gd name="T45" fmla="*/ 169 h 787"/>
              <a:gd name="T46" fmla="*/ 179 w 678"/>
              <a:gd name="T47" fmla="*/ 617 h 787"/>
              <a:gd name="T48" fmla="*/ 339 w 678"/>
              <a:gd name="T49" fmla="*/ 746 h 787"/>
              <a:gd name="T50" fmla="*/ 508 w 678"/>
              <a:gd name="T51" fmla="*/ 617 h 787"/>
              <a:gd name="T52" fmla="*/ 637 w 678"/>
              <a:gd name="T53" fmla="*/ 169 h 787"/>
              <a:gd name="T54" fmla="*/ 627 w 678"/>
              <a:gd name="T55" fmla="*/ 149 h 787"/>
              <a:gd name="T56" fmla="*/ 617 w 678"/>
              <a:gd name="T57" fmla="*/ 149 h 787"/>
              <a:gd name="T58" fmla="*/ 349 w 678"/>
              <a:gd name="T59" fmla="*/ 49 h 787"/>
              <a:gd name="T60" fmla="*/ 339 w 678"/>
              <a:gd name="T61" fmla="*/ 49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8" h="787">
                <a:moveTo>
                  <a:pt x="339" y="786"/>
                </a:moveTo>
                <a:lnTo>
                  <a:pt x="339" y="786"/>
                </a:lnTo>
                <a:lnTo>
                  <a:pt x="329" y="786"/>
                </a:lnTo>
                <a:cubicBezTo>
                  <a:pt x="329" y="786"/>
                  <a:pt x="199" y="726"/>
                  <a:pt x="139" y="637"/>
                </a:cubicBezTo>
                <a:cubicBezTo>
                  <a:pt x="40" y="497"/>
                  <a:pt x="10" y="269"/>
                  <a:pt x="0" y="169"/>
                </a:cubicBezTo>
                <a:cubicBezTo>
                  <a:pt x="0" y="159"/>
                  <a:pt x="0" y="139"/>
                  <a:pt x="20" y="129"/>
                </a:cubicBezTo>
                <a:cubicBezTo>
                  <a:pt x="30" y="119"/>
                  <a:pt x="40" y="109"/>
                  <a:pt x="60" y="109"/>
                </a:cubicBezTo>
                <a:cubicBezTo>
                  <a:pt x="179" y="99"/>
                  <a:pt x="269" y="49"/>
                  <a:pt x="299" y="19"/>
                </a:cubicBezTo>
                <a:cubicBezTo>
                  <a:pt x="329" y="0"/>
                  <a:pt x="359" y="0"/>
                  <a:pt x="378" y="19"/>
                </a:cubicBezTo>
                <a:cubicBezTo>
                  <a:pt x="418" y="49"/>
                  <a:pt x="498" y="99"/>
                  <a:pt x="617" y="99"/>
                </a:cubicBezTo>
                <a:cubicBezTo>
                  <a:pt x="637" y="109"/>
                  <a:pt x="657" y="109"/>
                  <a:pt x="667" y="129"/>
                </a:cubicBezTo>
                <a:cubicBezTo>
                  <a:pt x="677" y="139"/>
                  <a:pt x="677" y="159"/>
                  <a:pt x="677" y="169"/>
                </a:cubicBezTo>
                <a:cubicBezTo>
                  <a:pt x="667" y="269"/>
                  <a:pt x="637" y="497"/>
                  <a:pt x="538" y="637"/>
                </a:cubicBezTo>
                <a:cubicBezTo>
                  <a:pt x="478" y="726"/>
                  <a:pt x="359" y="786"/>
                  <a:pt x="349" y="786"/>
                </a:cubicBezTo>
                <a:lnTo>
                  <a:pt x="339" y="786"/>
                </a:lnTo>
                <a:close/>
                <a:moveTo>
                  <a:pt x="329" y="746"/>
                </a:moveTo>
                <a:lnTo>
                  <a:pt x="329" y="746"/>
                </a:lnTo>
                <a:close/>
                <a:moveTo>
                  <a:pt x="339" y="49"/>
                </a:moveTo>
                <a:lnTo>
                  <a:pt x="339" y="49"/>
                </a:lnTo>
                <a:lnTo>
                  <a:pt x="329" y="49"/>
                </a:lnTo>
                <a:cubicBezTo>
                  <a:pt x="289" y="89"/>
                  <a:pt x="199" y="139"/>
                  <a:pt x="60" y="149"/>
                </a:cubicBezTo>
                <a:cubicBezTo>
                  <a:pt x="60" y="149"/>
                  <a:pt x="50" y="149"/>
                  <a:pt x="50" y="159"/>
                </a:cubicBezTo>
                <a:cubicBezTo>
                  <a:pt x="40" y="159"/>
                  <a:pt x="40" y="169"/>
                  <a:pt x="40" y="169"/>
                </a:cubicBezTo>
                <a:cubicBezTo>
                  <a:pt x="50" y="258"/>
                  <a:pt x="80" y="477"/>
                  <a:pt x="179" y="617"/>
                </a:cubicBezTo>
                <a:cubicBezTo>
                  <a:pt x="219" y="677"/>
                  <a:pt x="309" y="726"/>
                  <a:pt x="339" y="746"/>
                </a:cubicBezTo>
                <a:cubicBezTo>
                  <a:pt x="369" y="726"/>
                  <a:pt x="458" y="677"/>
                  <a:pt x="508" y="617"/>
                </a:cubicBezTo>
                <a:cubicBezTo>
                  <a:pt x="598" y="477"/>
                  <a:pt x="627" y="258"/>
                  <a:pt x="637" y="169"/>
                </a:cubicBezTo>
                <a:cubicBezTo>
                  <a:pt x="637" y="159"/>
                  <a:pt x="637" y="159"/>
                  <a:pt x="627" y="149"/>
                </a:cubicBezTo>
                <a:cubicBezTo>
                  <a:pt x="627" y="149"/>
                  <a:pt x="627" y="149"/>
                  <a:pt x="617" y="149"/>
                </a:cubicBezTo>
                <a:cubicBezTo>
                  <a:pt x="478" y="139"/>
                  <a:pt x="389" y="79"/>
                  <a:pt x="349" y="49"/>
                </a:cubicBezTo>
                <a:cubicBezTo>
                  <a:pt x="349" y="49"/>
                  <a:pt x="349" y="49"/>
                  <a:pt x="339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44">
            <a:extLst>
              <a:ext uri="{FF2B5EF4-FFF2-40B4-BE49-F238E27FC236}">
                <a16:creationId xmlns:a16="http://schemas.microsoft.com/office/drawing/2014/main" id="{AB7C4AD3-B555-3446-919B-9C62D6DF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250" y="10999232"/>
            <a:ext cx="242392" cy="176658"/>
          </a:xfrm>
          <a:custGeom>
            <a:avLst/>
            <a:gdLst>
              <a:gd name="T0" fmla="*/ 229 w 260"/>
              <a:gd name="T1" fmla="*/ 189 h 190"/>
              <a:gd name="T2" fmla="*/ 229 w 260"/>
              <a:gd name="T3" fmla="*/ 189 h 190"/>
              <a:gd name="T4" fmla="*/ 40 w 260"/>
              <a:gd name="T5" fmla="*/ 189 h 190"/>
              <a:gd name="T6" fmla="*/ 0 w 260"/>
              <a:gd name="T7" fmla="*/ 149 h 190"/>
              <a:gd name="T8" fmla="*/ 0 w 260"/>
              <a:gd name="T9" fmla="*/ 30 h 190"/>
              <a:gd name="T10" fmla="*/ 40 w 260"/>
              <a:gd name="T11" fmla="*/ 0 h 190"/>
              <a:gd name="T12" fmla="*/ 229 w 260"/>
              <a:gd name="T13" fmla="*/ 0 h 190"/>
              <a:gd name="T14" fmla="*/ 259 w 260"/>
              <a:gd name="T15" fmla="*/ 30 h 190"/>
              <a:gd name="T16" fmla="*/ 259 w 260"/>
              <a:gd name="T17" fmla="*/ 149 h 190"/>
              <a:gd name="T18" fmla="*/ 229 w 260"/>
              <a:gd name="T19" fmla="*/ 189 h 190"/>
              <a:gd name="T20" fmla="*/ 40 w 260"/>
              <a:gd name="T21" fmla="*/ 139 h 190"/>
              <a:gd name="T22" fmla="*/ 40 w 260"/>
              <a:gd name="T23" fmla="*/ 139 h 190"/>
              <a:gd name="T24" fmla="*/ 219 w 260"/>
              <a:gd name="T25" fmla="*/ 139 h 190"/>
              <a:gd name="T26" fmla="*/ 219 w 260"/>
              <a:gd name="T27" fmla="*/ 40 h 190"/>
              <a:gd name="T28" fmla="*/ 40 w 260"/>
              <a:gd name="T29" fmla="*/ 40 h 190"/>
              <a:gd name="T30" fmla="*/ 40 w 260"/>
              <a:gd name="T31" fmla="*/ 13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0" h="190">
                <a:moveTo>
                  <a:pt x="229" y="189"/>
                </a:moveTo>
                <a:lnTo>
                  <a:pt x="229" y="189"/>
                </a:lnTo>
                <a:cubicBezTo>
                  <a:pt x="40" y="189"/>
                  <a:pt x="40" y="189"/>
                  <a:pt x="40" y="189"/>
                </a:cubicBezTo>
                <a:cubicBezTo>
                  <a:pt x="20" y="189"/>
                  <a:pt x="0" y="169"/>
                  <a:pt x="0" y="14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39" y="0"/>
                  <a:pt x="259" y="10"/>
                  <a:pt x="259" y="30"/>
                </a:cubicBezTo>
                <a:cubicBezTo>
                  <a:pt x="259" y="149"/>
                  <a:pt x="259" y="149"/>
                  <a:pt x="259" y="149"/>
                </a:cubicBezTo>
                <a:cubicBezTo>
                  <a:pt x="259" y="169"/>
                  <a:pt x="239" y="189"/>
                  <a:pt x="229" y="189"/>
                </a:cubicBezTo>
                <a:close/>
                <a:moveTo>
                  <a:pt x="40" y="139"/>
                </a:moveTo>
                <a:lnTo>
                  <a:pt x="40" y="139"/>
                </a:lnTo>
                <a:cubicBezTo>
                  <a:pt x="219" y="139"/>
                  <a:pt x="219" y="139"/>
                  <a:pt x="219" y="139"/>
                </a:cubicBezTo>
                <a:cubicBezTo>
                  <a:pt x="219" y="40"/>
                  <a:pt x="219" y="40"/>
                  <a:pt x="219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1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45">
            <a:extLst>
              <a:ext uri="{FF2B5EF4-FFF2-40B4-BE49-F238E27FC236}">
                <a16:creationId xmlns:a16="http://schemas.microsoft.com/office/drawing/2014/main" id="{DC55017F-3ABB-3544-AAB6-57AA94A9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684" y="10867764"/>
            <a:ext cx="205418" cy="168442"/>
          </a:xfrm>
          <a:custGeom>
            <a:avLst/>
            <a:gdLst>
              <a:gd name="T0" fmla="*/ 199 w 220"/>
              <a:gd name="T1" fmla="*/ 179 h 180"/>
              <a:gd name="T2" fmla="*/ 199 w 220"/>
              <a:gd name="T3" fmla="*/ 179 h 180"/>
              <a:gd name="T4" fmla="*/ 179 w 220"/>
              <a:gd name="T5" fmla="*/ 159 h 180"/>
              <a:gd name="T6" fmla="*/ 179 w 220"/>
              <a:gd name="T7" fmla="*/ 99 h 180"/>
              <a:gd name="T8" fmla="*/ 110 w 220"/>
              <a:gd name="T9" fmla="*/ 39 h 180"/>
              <a:gd name="T10" fmla="*/ 40 w 220"/>
              <a:gd name="T11" fmla="*/ 99 h 180"/>
              <a:gd name="T12" fmla="*/ 40 w 220"/>
              <a:gd name="T13" fmla="*/ 159 h 180"/>
              <a:gd name="T14" fmla="*/ 20 w 220"/>
              <a:gd name="T15" fmla="*/ 179 h 180"/>
              <a:gd name="T16" fmla="*/ 20 w 220"/>
              <a:gd name="T17" fmla="*/ 179 h 180"/>
              <a:gd name="T18" fmla="*/ 0 w 220"/>
              <a:gd name="T19" fmla="*/ 159 h 180"/>
              <a:gd name="T20" fmla="*/ 0 w 220"/>
              <a:gd name="T21" fmla="*/ 99 h 180"/>
              <a:gd name="T22" fmla="*/ 110 w 220"/>
              <a:gd name="T23" fmla="*/ 0 h 180"/>
              <a:gd name="T24" fmla="*/ 219 w 220"/>
              <a:gd name="T25" fmla="*/ 99 h 180"/>
              <a:gd name="T26" fmla="*/ 219 w 220"/>
              <a:gd name="T27" fmla="*/ 159 h 180"/>
              <a:gd name="T28" fmla="*/ 199 w 220"/>
              <a:gd name="T29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0" h="180">
                <a:moveTo>
                  <a:pt x="199" y="179"/>
                </a:moveTo>
                <a:lnTo>
                  <a:pt x="199" y="179"/>
                </a:lnTo>
                <a:cubicBezTo>
                  <a:pt x="189" y="179"/>
                  <a:pt x="179" y="169"/>
                  <a:pt x="179" y="159"/>
                </a:cubicBezTo>
                <a:cubicBezTo>
                  <a:pt x="179" y="99"/>
                  <a:pt x="179" y="99"/>
                  <a:pt x="179" y="99"/>
                </a:cubicBezTo>
                <a:cubicBezTo>
                  <a:pt x="179" y="69"/>
                  <a:pt x="149" y="39"/>
                  <a:pt x="110" y="39"/>
                </a:cubicBezTo>
                <a:cubicBezTo>
                  <a:pt x="70" y="39"/>
                  <a:pt x="40" y="69"/>
                  <a:pt x="40" y="99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40" y="169"/>
                  <a:pt x="40" y="179"/>
                  <a:pt x="20" y="179"/>
                </a:cubicBezTo>
                <a:lnTo>
                  <a:pt x="20" y="179"/>
                </a:lnTo>
                <a:cubicBezTo>
                  <a:pt x="10" y="179"/>
                  <a:pt x="0" y="169"/>
                  <a:pt x="0" y="1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39"/>
                  <a:pt x="50" y="0"/>
                  <a:pt x="110" y="0"/>
                </a:cubicBezTo>
                <a:cubicBezTo>
                  <a:pt x="169" y="0"/>
                  <a:pt x="219" y="39"/>
                  <a:pt x="219" y="99"/>
                </a:cubicBezTo>
                <a:cubicBezTo>
                  <a:pt x="219" y="159"/>
                  <a:pt x="219" y="159"/>
                  <a:pt x="219" y="159"/>
                </a:cubicBezTo>
                <a:cubicBezTo>
                  <a:pt x="219" y="169"/>
                  <a:pt x="209" y="179"/>
                  <a:pt x="199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46">
            <a:extLst>
              <a:ext uri="{FF2B5EF4-FFF2-40B4-BE49-F238E27FC236}">
                <a16:creationId xmlns:a16="http://schemas.microsoft.com/office/drawing/2014/main" id="{3F3CA5B1-F5E1-714A-B9B5-1CDA3CD7B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606" y="8176784"/>
            <a:ext cx="957250" cy="65734"/>
          </a:xfrm>
          <a:custGeom>
            <a:avLst/>
            <a:gdLst>
              <a:gd name="T0" fmla="*/ 995 w 1026"/>
              <a:gd name="T1" fmla="*/ 70 h 71"/>
              <a:gd name="T2" fmla="*/ 995 w 1026"/>
              <a:gd name="T3" fmla="*/ 70 h 71"/>
              <a:gd name="T4" fmla="*/ 30 w 1026"/>
              <a:gd name="T5" fmla="*/ 70 h 71"/>
              <a:gd name="T6" fmla="*/ 0 w 1026"/>
              <a:gd name="T7" fmla="*/ 40 h 71"/>
              <a:gd name="T8" fmla="*/ 30 w 1026"/>
              <a:gd name="T9" fmla="*/ 0 h 71"/>
              <a:gd name="T10" fmla="*/ 995 w 1026"/>
              <a:gd name="T11" fmla="*/ 0 h 71"/>
              <a:gd name="T12" fmla="*/ 1025 w 1026"/>
              <a:gd name="T13" fmla="*/ 40 h 71"/>
              <a:gd name="T14" fmla="*/ 995 w 1026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6" h="71">
                <a:moveTo>
                  <a:pt x="995" y="70"/>
                </a:moveTo>
                <a:lnTo>
                  <a:pt x="995" y="70"/>
                </a:lnTo>
                <a:cubicBezTo>
                  <a:pt x="30" y="70"/>
                  <a:pt x="30" y="70"/>
                  <a:pt x="30" y="70"/>
                </a:cubicBezTo>
                <a:cubicBezTo>
                  <a:pt x="10" y="70"/>
                  <a:pt x="0" y="60"/>
                  <a:pt x="0" y="40"/>
                </a:cubicBezTo>
                <a:cubicBezTo>
                  <a:pt x="0" y="20"/>
                  <a:pt x="10" y="0"/>
                  <a:pt x="30" y="0"/>
                </a:cubicBezTo>
                <a:cubicBezTo>
                  <a:pt x="995" y="0"/>
                  <a:pt x="995" y="0"/>
                  <a:pt x="995" y="0"/>
                </a:cubicBezTo>
                <a:cubicBezTo>
                  <a:pt x="1015" y="0"/>
                  <a:pt x="1025" y="20"/>
                  <a:pt x="1025" y="40"/>
                </a:cubicBezTo>
                <a:cubicBezTo>
                  <a:pt x="1025" y="60"/>
                  <a:pt x="1015" y="70"/>
                  <a:pt x="995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47">
            <a:extLst>
              <a:ext uri="{FF2B5EF4-FFF2-40B4-BE49-F238E27FC236}">
                <a16:creationId xmlns:a16="http://schemas.microsoft.com/office/drawing/2014/main" id="{68514E26-B16D-7048-AB69-B1C33513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6206" y="8065860"/>
            <a:ext cx="743615" cy="65734"/>
          </a:xfrm>
          <a:custGeom>
            <a:avLst/>
            <a:gdLst>
              <a:gd name="T0" fmla="*/ 767 w 798"/>
              <a:gd name="T1" fmla="*/ 69 h 70"/>
              <a:gd name="T2" fmla="*/ 767 w 798"/>
              <a:gd name="T3" fmla="*/ 69 h 70"/>
              <a:gd name="T4" fmla="*/ 40 w 798"/>
              <a:gd name="T5" fmla="*/ 69 h 70"/>
              <a:gd name="T6" fmla="*/ 0 w 798"/>
              <a:gd name="T7" fmla="*/ 29 h 70"/>
              <a:gd name="T8" fmla="*/ 40 w 798"/>
              <a:gd name="T9" fmla="*/ 0 h 70"/>
              <a:gd name="T10" fmla="*/ 767 w 798"/>
              <a:gd name="T11" fmla="*/ 0 h 70"/>
              <a:gd name="T12" fmla="*/ 797 w 798"/>
              <a:gd name="T13" fmla="*/ 29 h 70"/>
              <a:gd name="T14" fmla="*/ 767 w 798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8" h="70">
                <a:moveTo>
                  <a:pt x="767" y="69"/>
                </a:moveTo>
                <a:lnTo>
                  <a:pt x="767" y="69"/>
                </a:lnTo>
                <a:cubicBezTo>
                  <a:pt x="40" y="69"/>
                  <a:pt x="40" y="69"/>
                  <a:pt x="40" y="69"/>
                </a:cubicBezTo>
                <a:cubicBezTo>
                  <a:pt x="20" y="69"/>
                  <a:pt x="0" y="50"/>
                  <a:pt x="0" y="29"/>
                </a:cubicBezTo>
                <a:cubicBezTo>
                  <a:pt x="0" y="20"/>
                  <a:pt x="20" y="0"/>
                  <a:pt x="40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787" y="0"/>
                  <a:pt x="797" y="20"/>
                  <a:pt x="797" y="29"/>
                </a:cubicBezTo>
                <a:cubicBezTo>
                  <a:pt x="797" y="50"/>
                  <a:pt x="787" y="69"/>
                  <a:pt x="76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48">
            <a:extLst>
              <a:ext uri="{FF2B5EF4-FFF2-40B4-BE49-F238E27FC236}">
                <a16:creationId xmlns:a16="http://schemas.microsoft.com/office/drawing/2014/main" id="{54E3FD6C-BF67-864B-97CF-C9876E45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6206" y="7503012"/>
            <a:ext cx="743615" cy="65734"/>
          </a:xfrm>
          <a:custGeom>
            <a:avLst/>
            <a:gdLst>
              <a:gd name="T0" fmla="*/ 767 w 798"/>
              <a:gd name="T1" fmla="*/ 70 h 71"/>
              <a:gd name="T2" fmla="*/ 767 w 798"/>
              <a:gd name="T3" fmla="*/ 70 h 71"/>
              <a:gd name="T4" fmla="*/ 40 w 798"/>
              <a:gd name="T5" fmla="*/ 70 h 71"/>
              <a:gd name="T6" fmla="*/ 0 w 798"/>
              <a:gd name="T7" fmla="*/ 30 h 71"/>
              <a:gd name="T8" fmla="*/ 40 w 798"/>
              <a:gd name="T9" fmla="*/ 0 h 71"/>
              <a:gd name="T10" fmla="*/ 767 w 798"/>
              <a:gd name="T11" fmla="*/ 0 h 71"/>
              <a:gd name="T12" fmla="*/ 797 w 798"/>
              <a:gd name="T13" fmla="*/ 30 h 71"/>
              <a:gd name="T14" fmla="*/ 767 w 798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8" h="71">
                <a:moveTo>
                  <a:pt x="767" y="70"/>
                </a:moveTo>
                <a:lnTo>
                  <a:pt x="767" y="70"/>
                </a:lnTo>
                <a:cubicBezTo>
                  <a:pt x="40" y="70"/>
                  <a:pt x="40" y="70"/>
                  <a:pt x="40" y="70"/>
                </a:cubicBezTo>
                <a:cubicBezTo>
                  <a:pt x="20" y="70"/>
                  <a:pt x="0" y="50"/>
                  <a:pt x="0" y="30"/>
                </a:cubicBezTo>
                <a:cubicBezTo>
                  <a:pt x="0" y="20"/>
                  <a:pt x="20" y="0"/>
                  <a:pt x="40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787" y="0"/>
                  <a:pt x="797" y="20"/>
                  <a:pt x="797" y="30"/>
                </a:cubicBezTo>
                <a:cubicBezTo>
                  <a:pt x="797" y="50"/>
                  <a:pt x="787" y="70"/>
                  <a:pt x="767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49">
            <a:extLst>
              <a:ext uri="{FF2B5EF4-FFF2-40B4-BE49-F238E27FC236}">
                <a16:creationId xmlns:a16="http://schemas.microsoft.com/office/drawing/2014/main" id="{1E2DE8AE-0CA9-B64B-9D89-19D10930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1241" y="7613940"/>
            <a:ext cx="65734" cy="410836"/>
          </a:xfrm>
          <a:custGeom>
            <a:avLst/>
            <a:gdLst>
              <a:gd name="T0" fmla="*/ 40 w 70"/>
              <a:gd name="T1" fmla="*/ 438 h 439"/>
              <a:gd name="T2" fmla="*/ 40 w 70"/>
              <a:gd name="T3" fmla="*/ 438 h 439"/>
              <a:gd name="T4" fmla="*/ 40 w 70"/>
              <a:gd name="T5" fmla="*/ 438 h 439"/>
              <a:gd name="T6" fmla="*/ 0 w 70"/>
              <a:gd name="T7" fmla="*/ 398 h 439"/>
              <a:gd name="T8" fmla="*/ 0 w 70"/>
              <a:gd name="T9" fmla="*/ 40 h 439"/>
              <a:gd name="T10" fmla="*/ 40 w 70"/>
              <a:gd name="T11" fmla="*/ 0 h 439"/>
              <a:gd name="T12" fmla="*/ 40 w 70"/>
              <a:gd name="T13" fmla="*/ 0 h 439"/>
              <a:gd name="T14" fmla="*/ 69 w 70"/>
              <a:gd name="T15" fmla="*/ 40 h 439"/>
              <a:gd name="T16" fmla="*/ 69 w 70"/>
              <a:gd name="T17" fmla="*/ 398 h 439"/>
              <a:gd name="T18" fmla="*/ 40 w 70"/>
              <a:gd name="T19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439">
                <a:moveTo>
                  <a:pt x="40" y="438"/>
                </a:moveTo>
                <a:lnTo>
                  <a:pt x="40" y="438"/>
                </a:lnTo>
                <a:lnTo>
                  <a:pt x="40" y="438"/>
                </a:lnTo>
                <a:cubicBezTo>
                  <a:pt x="20" y="438"/>
                  <a:pt x="0" y="418"/>
                  <a:pt x="0" y="39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lnTo>
                  <a:pt x="40" y="0"/>
                </a:lnTo>
                <a:cubicBezTo>
                  <a:pt x="60" y="0"/>
                  <a:pt x="69" y="20"/>
                  <a:pt x="69" y="40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69" y="418"/>
                  <a:pt x="60" y="438"/>
                  <a:pt x="40" y="4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50">
            <a:extLst>
              <a:ext uri="{FF2B5EF4-FFF2-40B4-BE49-F238E27FC236}">
                <a16:creationId xmlns:a16="http://schemas.microsoft.com/office/drawing/2014/main" id="{790DE59A-ADBC-CF40-9BA9-A9942D43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1309" y="7613940"/>
            <a:ext cx="65734" cy="410836"/>
          </a:xfrm>
          <a:custGeom>
            <a:avLst/>
            <a:gdLst>
              <a:gd name="T0" fmla="*/ 30 w 71"/>
              <a:gd name="T1" fmla="*/ 438 h 439"/>
              <a:gd name="T2" fmla="*/ 30 w 71"/>
              <a:gd name="T3" fmla="*/ 438 h 439"/>
              <a:gd name="T4" fmla="*/ 30 w 71"/>
              <a:gd name="T5" fmla="*/ 438 h 439"/>
              <a:gd name="T6" fmla="*/ 0 w 71"/>
              <a:gd name="T7" fmla="*/ 398 h 439"/>
              <a:gd name="T8" fmla="*/ 0 w 71"/>
              <a:gd name="T9" fmla="*/ 40 h 439"/>
              <a:gd name="T10" fmla="*/ 30 w 71"/>
              <a:gd name="T11" fmla="*/ 0 h 439"/>
              <a:gd name="T12" fmla="*/ 30 w 71"/>
              <a:gd name="T13" fmla="*/ 0 h 439"/>
              <a:gd name="T14" fmla="*/ 70 w 71"/>
              <a:gd name="T15" fmla="*/ 40 h 439"/>
              <a:gd name="T16" fmla="*/ 60 w 71"/>
              <a:gd name="T17" fmla="*/ 408 h 439"/>
              <a:gd name="T18" fmla="*/ 30 w 71"/>
              <a:gd name="T19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39">
                <a:moveTo>
                  <a:pt x="30" y="438"/>
                </a:moveTo>
                <a:lnTo>
                  <a:pt x="30" y="438"/>
                </a:lnTo>
                <a:lnTo>
                  <a:pt x="30" y="438"/>
                </a:lnTo>
                <a:cubicBezTo>
                  <a:pt x="11" y="438"/>
                  <a:pt x="0" y="418"/>
                  <a:pt x="0" y="39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11" y="0"/>
                  <a:pt x="30" y="0"/>
                </a:cubicBezTo>
                <a:lnTo>
                  <a:pt x="30" y="0"/>
                </a:lnTo>
                <a:cubicBezTo>
                  <a:pt x="50" y="0"/>
                  <a:pt x="70" y="20"/>
                  <a:pt x="70" y="40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60" y="418"/>
                  <a:pt x="50" y="438"/>
                  <a:pt x="30" y="4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51">
            <a:extLst>
              <a:ext uri="{FF2B5EF4-FFF2-40B4-BE49-F238E27FC236}">
                <a16:creationId xmlns:a16="http://schemas.microsoft.com/office/drawing/2014/main" id="{281E410D-69C0-6E4D-B299-327882F7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3161" y="7613940"/>
            <a:ext cx="65734" cy="410836"/>
          </a:xfrm>
          <a:custGeom>
            <a:avLst/>
            <a:gdLst>
              <a:gd name="T0" fmla="*/ 40 w 71"/>
              <a:gd name="T1" fmla="*/ 438 h 439"/>
              <a:gd name="T2" fmla="*/ 40 w 71"/>
              <a:gd name="T3" fmla="*/ 438 h 439"/>
              <a:gd name="T4" fmla="*/ 40 w 71"/>
              <a:gd name="T5" fmla="*/ 438 h 439"/>
              <a:gd name="T6" fmla="*/ 0 w 71"/>
              <a:gd name="T7" fmla="*/ 408 h 439"/>
              <a:gd name="T8" fmla="*/ 0 w 71"/>
              <a:gd name="T9" fmla="*/ 40 h 439"/>
              <a:gd name="T10" fmla="*/ 40 w 71"/>
              <a:gd name="T11" fmla="*/ 0 h 439"/>
              <a:gd name="T12" fmla="*/ 40 w 71"/>
              <a:gd name="T13" fmla="*/ 0 h 439"/>
              <a:gd name="T14" fmla="*/ 70 w 71"/>
              <a:gd name="T15" fmla="*/ 40 h 439"/>
              <a:gd name="T16" fmla="*/ 70 w 71"/>
              <a:gd name="T17" fmla="*/ 408 h 439"/>
              <a:gd name="T18" fmla="*/ 40 w 71"/>
              <a:gd name="T19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39">
                <a:moveTo>
                  <a:pt x="40" y="438"/>
                </a:moveTo>
                <a:lnTo>
                  <a:pt x="40" y="438"/>
                </a:lnTo>
                <a:lnTo>
                  <a:pt x="40" y="438"/>
                </a:lnTo>
                <a:cubicBezTo>
                  <a:pt x="20" y="438"/>
                  <a:pt x="0" y="418"/>
                  <a:pt x="0" y="40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lnTo>
                  <a:pt x="40" y="0"/>
                </a:lnTo>
                <a:cubicBezTo>
                  <a:pt x="60" y="0"/>
                  <a:pt x="70" y="20"/>
                  <a:pt x="70" y="40"/>
                </a:cubicBezTo>
                <a:cubicBezTo>
                  <a:pt x="70" y="408"/>
                  <a:pt x="70" y="408"/>
                  <a:pt x="70" y="408"/>
                </a:cubicBezTo>
                <a:cubicBezTo>
                  <a:pt x="70" y="418"/>
                  <a:pt x="50" y="438"/>
                  <a:pt x="40" y="4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52">
            <a:extLst>
              <a:ext uri="{FF2B5EF4-FFF2-40B4-BE49-F238E27FC236}">
                <a16:creationId xmlns:a16="http://schemas.microsoft.com/office/drawing/2014/main" id="{EC698804-55D7-AE4B-8175-61FADF65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5282" y="7305811"/>
            <a:ext cx="973681" cy="205418"/>
          </a:xfrm>
          <a:custGeom>
            <a:avLst/>
            <a:gdLst>
              <a:gd name="T0" fmla="*/ 30 w 1046"/>
              <a:gd name="T1" fmla="*/ 219 h 220"/>
              <a:gd name="T2" fmla="*/ 30 w 1046"/>
              <a:gd name="T3" fmla="*/ 219 h 220"/>
              <a:gd name="T4" fmla="*/ 0 w 1046"/>
              <a:gd name="T5" fmla="*/ 190 h 220"/>
              <a:gd name="T6" fmla="*/ 30 w 1046"/>
              <a:gd name="T7" fmla="*/ 150 h 220"/>
              <a:gd name="T8" fmla="*/ 517 w 1046"/>
              <a:gd name="T9" fmla="*/ 0 h 220"/>
              <a:gd name="T10" fmla="*/ 527 w 1046"/>
              <a:gd name="T11" fmla="*/ 0 h 220"/>
              <a:gd name="T12" fmla="*/ 1015 w 1046"/>
              <a:gd name="T13" fmla="*/ 150 h 220"/>
              <a:gd name="T14" fmla="*/ 1035 w 1046"/>
              <a:gd name="T15" fmla="*/ 190 h 220"/>
              <a:gd name="T16" fmla="*/ 995 w 1046"/>
              <a:gd name="T17" fmla="*/ 209 h 220"/>
              <a:gd name="T18" fmla="*/ 517 w 1046"/>
              <a:gd name="T19" fmla="*/ 70 h 220"/>
              <a:gd name="T20" fmla="*/ 40 w 1046"/>
              <a:gd name="T21" fmla="*/ 209 h 220"/>
              <a:gd name="T22" fmla="*/ 30 w 1046"/>
              <a:gd name="T23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6" h="220">
                <a:moveTo>
                  <a:pt x="30" y="219"/>
                </a:moveTo>
                <a:lnTo>
                  <a:pt x="30" y="219"/>
                </a:lnTo>
                <a:cubicBezTo>
                  <a:pt x="20" y="219"/>
                  <a:pt x="10" y="209"/>
                  <a:pt x="0" y="190"/>
                </a:cubicBezTo>
                <a:cubicBezTo>
                  <a:pt x="0" y="170"/>
                  <a:pt x="10" y="160"/>
                  <a:pt x="30" y="150"/>
                </a:cubicBezTo>
                <a:cubicBezTo>
                  <a:pt x="517" y="0"/>
                  <a:pt x="517" y="0"/>
                  <a:pt x="517" y="0"/>
                </a:cubicBezTo>
                <a:lnTo>
                  <a:pt x="527" y="0"/>
                </a:lnTo>
                <a:cubicBezTo>
                  <a:pt x="1015" y="150"/>
                  <a:pt x="1015" y="150"/>
                  <a:pt x="1015" y="150"/>
                </a:cubicBezTo>
                <a:cubicBezTo>
                  <a:pt x="1035" y="150"/>
                  <a:pt x="1045" y="170"/>
                  <a:pt x="1035" y="190"/>
                </a:cubicBezTo>
                <a:cubicBezTo>
                  <a:pt x="1035" y="209"/>
                  <a:pt x="1015" y="219"/>
                  <a:pt x="995" y="209"/>
                </a:cubicBezTo>
                <a:cubicBezTo>
                  <a:pt x="517" y="70"/>
                  <a:pt x="517" y="70"/>
                  <a:pt x="517" y="70"/>
                </a:cubicBezTo>
                <a:cubicBezTo>
                  <a:pt x="40" y="209"/>
                  <a:pt x="40" y="209"/>
                  <a:pt x="40" y="209"/>
                </a:cubicBezTo>
                <a:cubicBezTo>
                  <a:pt x="40" y="219"/>
                  <a:pt x="40" y="219"/>
                  <a:pt x="30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53">
            <a:extLst>
              <a:ext uri="{FF2B5EF4-FFF2-40B4-BE49-F238E27FC236}">
                <a16:creationId xmlns:a16="http://schemas.microsoft.com/office/drawing/2014/main" id="{23E25F5F-519E-0449-81BD-066088F6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457" y="10765054"/>
            <a:ext cx="595714" cy="410836"/>
          </a:xfrm>
          <a:custGeom>
            <a:avLst/>
            <a:gdLst>
              <a:gd name="T0" fmla="*/ 597 w 638"/>
              <a:gd name="T1" fmla="*/ 438 h 439"/>
              <a:gd name="T2" fmla="*/ 597 w 638"/>
              <a:gd name="T3" fmla="*/ 438 h 439"/>
              <a:gd name="T4" fmla="*/ 30 w 638"/>
              <a:gd name="T5" fmla="*/ 438 h 439"/>
              <a:gd name="T6" fmla="*/ 0 w 638"/>
              <a:gd name="T7" fmla="*/ 408 h 439"/>
              <a:gd name="T8" fmla="*/ 0 w 638"/>
              <a:gd name="T9" fmla="*/ 30 h 439"/>
              <a:gd name="T10" fmla="*/ 30 w 638"/>
              <a:gd name="T11" fmla="*/ 0 h 439"/>
              <a:gd name="T12" fmla="*/ 597 w 638"/>
              <a:gd name="T13" fmla="*/ 0 h 439"/>
              <a:gd name="T14" fmla="*/ 637 w 638"/>
              <a:gd name="T15" fmla="*/ 30 h 439"/>
              <a:gd name="T16" fmla="*/ 637 w 638"/>
              <a:gd name="T17" fmla="*/ 408 h 439"/>
              <a:gd name="T18" fmla="*/ 597 w 638"/>
              <a:gd name="T19" fmla="*/ 438 h 439"/>
              <a:gd name="T20" fmla="*/ 39 w 638"/>
              <a:gd name="T21" fmla="*/ 398 h 439"/>
              <a:gd name="T22" fmla="*/ 39 w 638"/>
              <a:gd name="T23" fmla="*/ 398 h 439"/>
              <a:gd name="T24" fmla="*/ 597 w 638"/>
              <a:gd name="T25" fmla="*/ 398 h 439"/>
              <a:gd name="T26" fmla="*/ 597 w 638"/>
              <a:gd name="T27" fmla="*/ 40 h 439"/>
              <a:gd name="T28" fmla="*/ 39 w 638"/>
              <a:gd name="T29" fmla="*/ 40 h 439"/>
              <a:gd name="T30" fmla="*/ 39 w 638"/>
              <a:gd name="T31" fmla="*/ 39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8" h="439">
                <a:moveTo>
                  <a:pt x="597" y="438"/>
                </a:moveTo>
                <a:lnTo>
                  <a:pt x="597" y="438"/>
                </a:lnTo>
                <a:cubicBezTo>
                  <a:pt x="30" y="438"/>
                  <a:pt x="30" y="438"/>
                  <a:pt x="30" y="438"/>
                </a:cubicBezTo>
                <a:cubicBezTo>
                  <a:pt x="10" y="438"/>
                  <a:pt x="0" y="418"/>
                  <a:pt x="0" y="40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3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17" y="0"/>
                  <a:pt x="637" y="20"/>
                  <a:pt x="637" y="30"/>
                </a:cubicBezTo>
                <a:cubicBezTo>
                  <a:pt x="637" y="408"/>
                  <a:pt x="637" y="408"/>
                  <a:pt x="637" y="408"/>
                </a:cubicBezTo>
                <a:cubicBezTo>
                  <a:pt x="637" y="418"/>
                  <a:pt x="617" y="438"/>
                  <a:pt x="597" y="438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597" y="398"/>
                  <a:pt x="597" y="398"/>
                  <a:pt x="597" y="398"/>
                </a:cubicBezTo>
                <a:cubicBezTo>
                  <a:pt x="597" y="40"/>
                  <a:pt x="597" y="40"/>
                  <a:pt x="597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54">
            <a:extLst>
              <a:ext uri="{FF2B5EF4-FFF2-40B4-BE49-F238E27FC236}">
                <a16:creationId xmlns:a16="http://schemas.microsoft.com/office/drawing/2014/main" id="{71CCB066-3DFE-DE4C-8B48-A6306B5C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457" y="11081399"/>
            <a:ext cx="583388" cy="28757"/>
          </a:xfrm>
          <a:custGeom>
            <a:avLst/>
            <a:gdLst>
              <a:gd name="T0" fmla="*/ 607 w 628"/>
              <a:gd name="T1" fmla="*/ 29 h 30"/>
              <a:gd name="T2" fmla="*/ 607 w 628"/>
              <a:gd name="T3" fmla="*/ 29 h 30"/>
              <a:gd name="T4" fmla="*/ 20 w 628"/>
              <a:gd name="T5" fmla="*/ 29 h 30"/>
              <a:gd name="T6" fmla="*/ 0 w 628"/>
              <a:gd name="T7" fmla="*/ 9 h 30"/>
              <a:gd name="T8" fmla="*/ 20 w 628"/>
              <a:gd name="T9" fmla="*/ 0 h 30"/>
              <a:gd name="T10" fmla="*/ 607 w 628"/>
              <a:gd name="T11" fmla="*/ 0 h 30"/>
              <a:gd name="T12" fmla="*/ 627 w 628"/>
              <a:gd name="T13" fmla="*/ 9 h 30"/>
              <a:gd name="T14" fmla="*/ 607 w 628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8" h="30">
                <a:moveTo>
                  <a:pt x="607" y="29"/>
                </a:moveTo>
                <a:lnTo>
                  <a:pt x="607" y="29"/>
                </a:lnTo>
                <a:cubicBezTo>
                  <a:pt x="20" y="29"/>
                  <a:pt x="20" y="29"/>
                  <a:pt x="20" y="29"/>
                </a:cubicBezTo>
                <a:cubicBezTo>
                  <a:pt x="10" y="29"/>
                  <a:pt x="0" y="29"/>
                  <a:pt x="0" y="9"/>
                </a:cubicBezTo>
                <a:cubicBezTo>
                  <a:pt x="0" y="0"/>
                  <a:pt x="10" y="0"/>
                  <a:pt x="20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27" y="0"/>
                  <a:pt x="627" y="0"/>
                  <a:pt x="627" y="9"/>
                </a:cubicBezTo>
                <a:cubicBezTo>
                  <a:pt x="627" y="29"/>
                  <a:pt x="627" y="29"/>
                  <a:pt x="607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55">
            <a:extLst>
              <a:ext uri="{FF2B5EF4-FFF2-40B4-BE49-F238E27FC236}">
                <a16:creationId xmlns:a16="http://schemas.microsoft.com/office/drawing/2014/main" id="{539BA94B-7447-834E-82EC-253F9EADC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142" y="11237517"/>
            <a:ext cx="308129" cy="28757"/>
          </a:xfrm>
          <a:custGeom>
            <a:avLst/>
            <a:gdLst>
              <a:gd name="T0" fmla="*/ 318 w 329"/>
              <a:gd name="T1" fmla="*/ 30 h 31"/>
              <a:gd name="T2" fmla="*/ 318 w 329"/>
              <a:gd name="T3" fmla="*/ 30 h 31"/>
              <a:gd name="T4" fmla="*/ 10 w 329"/>
              <a:gd name="T5" fmla="*/ 30 h 31"/>
              <a:gd name="T6" fmla="*/ 0 w 329"/>
              <a:gd name="T7" fmla="*/ 10 h 31"/>
              <a:gd name="T8" fmla="*/ 10 w 329"/>
              <a:gd name="T9" fmla="*/ 0 h 31"/>
              <a:gd name="T10" fmla="*/ 318 w 329"/>
              <a:gd name="T11" fmla="*/ 0 h 31"/>
              <a:gd name="T12" fmla="*/ 328 w 329"/>
              <a:gd name="T13" fmla="*/ 10 h 31"/>
              <a:gd name="T14" fmla="*/ 318 w 329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31">
                <a:moveTo>
                  <a:pt x="318" y="30"/>
                </a:moveTo>
                <a:lnTo>
                  <a:pt x="318" y="30"/>
                </a:ln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0" y="20"/>
                  <a:pt x="0" y="10"/>
                </a:cubicBezTo>
                <a:lnTo>
                  <a:pt x="10" y="0"/>
                </a:lnTo>
                <a:cubicBezTo>
                  <a:pt x="318" y="0"/>
                  <a:pt x="318" y="0"/>
                  <a:pt x="318" y="0"/>
                </a:cubicBezTo>
                <a:lnTo>
                  <a:pt x="328" y="10"/>
                </a:lnTo>
                <a:cubicBezTo>
                  <a:pt x="328" y="20"/>
                  <a:pt x="318" y="30"/>
                  <a:pt x="31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56">
            <a:extLst>
              <a:ext uri="{FF2B5EF4-FFF2-40B4-BE49-F238E27FC236}">
                <a16:creationId xmlns:a16="http://schemas.microsoft.com/office/drawing/2014/main" id="{53CDB545-8816-4C41-9E84-C0A3B3FA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4335" y="11134806"/>
            <a:ext cx="213635" cy="131468"/>
          </a:xfrm>
          <a:custGeom>
            <a:avLst/>
            <a:gdLst>
              <a:gd name="T0" fmla="*/ 219 w 230"/>
              <a:gd name="T1" fmla="*/ 140 h 141"/>
              <a:gd name="T2" fmla="*/ 219 w 230"/>
              <a:gd name="T3" fmla="*/ 140 h 141"/>
              <a:gd name="T4" fmla="*/ 10 w 230"/>
              <a:gd name="T5" fmla="*/ 140 h 141"/>
              <a:gd name="T6" fmla="*/ 0 w 230"/>
              <a:gd name="T7" fmla="*/ 130 h 141"/>
              <a:gd name="T8" fmla="*/ 0 w 230"/>
              <a:gd name="T9" fmla="*/ 120 h 141"/>
              <a:gd name="T10" fmla="*/ 39 w 230"/>
              <a:gd name="T11" fmla="*/ 10 h 141"/>
              <a:gd name="T12" fmla="*/ 50 w 230"/>
              <a:gd name="T13" fmla="*/ 0 h 141"/>
              <a:gd name="T14" fmla="*/ 179 w 230"/>
              <a:gd name="T15" fmla="*/ 0 h 141"/>
              <a:gd name="T16" fmla="*/ 189 w 230"/>
              <a:gd name="T17" fmla="*/ 10 h 141"/>
              <a:gd name="T18" fmla="*/ 229 w 230"/>
              <a:gd name="T19" fmla="*/ 120 h 141"/>
              <a:gd name="T20" fmla="*/ 229 w 230"/>
              <a:gd name="T21" fmla="*/ 130 h 141"/>
              <a:gd name="T22" fmla="*/ 219 w 230"/>
              <a:gd name="T23" fmla="*/ 140 h 141"/>
              <a:gd name="T24" fmla="*/ 39 w 230"/>
              <a:gd name="T25" fmla="*/ 110 h 141"/>
              <a:gd name="T26" fmla="*/ 39 w 230"/>
              <a:gd name="T27" fmla="*/ 110 h 141"/>
              <a:gd name="T28" fmla="*/ 199 w 230"/>
              <a:gd name="T29" fmla="*/ 110 h 141"/>
              <a:gd name="T30" fmla="*/ 169 w 230"/>
              <a:gd name="T31" fmla="*/ 30 h 141"/>
              <a:gd name="T32" fmla="*/ 60 w 230"/>
              <a:gd name="T33" fmla="*/ 30 h 141"/>
              <a:gd name="T34" fmla="*/ 39 w 230"/>
              <a:gd name="T35" fmla="*/ 11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0" h="141">
                <a:moveTo>
                  <a:pt x="219" y="140"/>
                </a:moveTo>
                <a:lnTo>
                  <a:pt x="219" y="140"/>
                </a:lnTo>
                <a:cubicBezTo>
                  <a:pt x="10" y="140"/>
                  <a:pt x="10" y="140"/>
                  <a:pt x="10" y="140"/>
                </a:cubicBezTo>
                <a:cubicBezTo>
                  <a:pt x="10" y="140"/>
                  <a:pt x="10" y="140"/>
                  <a:pt x="0" y="130"/>
                </a:cubicBezTo>
                <a:lnTo>
                  <a:pt x="0" y="120"/>
                </a:lnTo>
                <a:cubicBezTo>
                  <a:pt x="39" y="10"/>
                  <a:pt x="39" y="10"/>
                  <a:pt x="39" y="10"/>
                </a:cubicBezTo>
                <a:lnTo>
                  <a:pt x="50" y="0"/>
                </a:lnTo>
                <a:cubicBezTo>
                  <a:pt x="179" y="0"/>
                  <a:pt x="179" y="0"/>
                  <a:pt x="179" y="0"/>
                </a:cubicBezTo>
                <a:lnTo>
                  <a:pt x="189" y="10"/>
                </a:lnTo>
                <a:cubicBezTo>
                  <a:pt x="229" y="120"/>
                  <a:pt x="229" y="120"/>
                  <a:pt x="229" y="120"/>
                </a:cubicBezTo>
                <a:lnTo>
                  <a:pt x="229" y="130"/>
                </a:lnTo>
                <a:cubicBezTo>
                  <a:pt x="229" y="140"/>
                  <a:pt x="219" y="140"/>
                  <a:pt x="219" y="140"/>
                </a:cubicBezTo>
                <a:close/>
                <a:moveTo>
                  <a:pt x="39" y="110"/>
                </a:moveTo>
                <a:lnTo>
                  <a:pt x="39" y="110"/>
                </a:lnTo>
                <a:cubicBezTo>
                  <a:pt x="199" y="110"/>
                  <a:pt x="199" y="110"/>
                  <a:pt x="199" y="11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60" y="30"/>
                  <a:pt x="60" y="30"/>
                  <a:pt x="60" y="30"/>
                </a:cubicBezTo>
                <a:lnTo>
                  <a:pt x="39" y="1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57">
            <a:extLst>
              <a:ext uri="{FF2B5EF4-FFF2-40B4-BE49-F238E27FC236}">
                <a16:creationId xmlns:a16="http://schemas.microsoft.com/office/drawing/2014/main" id="{EEEDC076-CFA3-2B4F-A3AF-A1ADFBF3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4876" y="10970472"/>
            <a:ext cx="45193" cy="86277"/>
          </a:xfrm>
          <a:custGeom>
            <a:avLst/>
            <a:gdLst>
              <a:gd name="T0" fmla="*/ 40 w 50"/>
              <a:gd name="T1" fmla="*/ 90 h 91"/>
              <a:gd name="T2" fmla="*/ 40 w 50"/>
              <a:gd name="T3" fmla="*/ 90 h 91"/>
              <a:gd name="T4" fmla="*/ 0 w 50"/>
              <a:gd name="T5" fmla="*/ 90 h 91"/>
              <a:gd name="T6" fmla="*/ 0 w 50"/>
              <a:gd name="T7" fmla="*/ 80 h 91"/>
              <a:gd name="T8" fmla="*/ 0 w 50"/>
              <a:gd name="T9" fmla="*/ 10 h 91"/>
              <a:gd name="T10" fmla="*/ 0 w 50"/>
              <a:gd name="T11" fmla="*/ 0 h 91"/>
              <a:gd name="T12" fmla="*/ 40 w 50"/>
              <a:gd name="T13" fmla="*/ 0 h 91"/>
              <a:gd name="T14" fmla="*/ 49 w 50"/>
              <a:gd name="T15" fmla="*/ 10 h 91"/>
              <a:gd name="T16" fmla="*/ 49 w 50"/>
              <a:gd name="T17" fmla="*/ 80 h 91"/>
              <a:gd name="T18" fmla="*/ 40 w 50"/>
              <a:gd name="T19" fmla="*/ 90 h 91"/>
              <a:gd name="T20" fmla="*/ 10 w 50"/>
              <a:gd name="T21" fmla="*/ 80 h 91"/>
              <a:gd name="T22" fmla="*/ 10 w 50"/>
              <a:gd name="T23" fmla="*/ 80 h 91"/>
              <a:gd name="T24" fmla="*/ 30 w 50"/>
              <a:gd name="T25" fmla="*/ 80 h 91"/>
              <a:gd name="T26" fmla="*/ 30 w 50"/>
              <a:gd name="T27" fmla="*/ 20 h 91"/>
              <a:gd name="T28" fmla="*/ 10 w 50"/>
              <a:gd name="T29" fmla="*/ 20 h 91"/>
              <a:gd name="T30" fmla="*/ 10 w 50"/>
              <a:gd name="T31" fmla="*/ 8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91">
                <a:moveTo>
                  <a:pt x="40" y="90"/>
                </a:moveTo>
                <a:lnTo>
                  <a:pt x="40" y="90"/>
                </a:ln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0" y="90"/>
                  <a:pt x="0" y="8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9" y="0"/>
                  <a:pt x="49" y="1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90"/>
                  <a:pt x="40" y="90"/>
                  <a:pt x="40" y="90"/>
                </a:cubicBezTo>
                <a:close/>
                <a:moveTo>
                  <a:pt x="10" y="80"/>
                </a:moveTo>
                <a:lnTo>
                  <a:pt x="10" y="80"/>
                </a:lnTo>
                <a:cubicBezTo>
                  <a:pt x="30" y="80"/>
                  <a:pt x="30" y="80"/>
                  <a:pt x="30" y="8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20"/>
                  <a:pt x="10" y="20"/>
                  <a:pt x="10" y="20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58">
            <a:extLst>
              <a:ext uri="{FF2B5EF4-FFF2-40B4-BE49-F238E27FC236}">
                <a16:creationId xmlns:a16="http://schemas.microsoft.com/office/drawing/2014/main" id="{F0845C96-E196-EB45-8314-565EAAAAF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502" y="10904738"/>
            <a:ext cx="49300" cy="152011"/>
          </a:xfrm>
          <a:custGeom>
            <a:avLst/>
            <a:gdLst>
              <a:gd name="T0" fmla="*/ 50 w 51"/>
              <a:gd name="T1" fmla="*/ 160 h 161"/>
              <a:gd name="T2" fmla="*/ 50 w 51"/>
              <a:gd name="T3" fmla="*/ 160 h 161"/>
              <a:gd name="T4" fmla="*/ 10 w 51"/>
              <a:gd name="T5" fmla="*/ 160 h 161"/>
              <a:gd name="T6" fmla="*/ 0 w 51"/>
              <a:gd name="T7" fmla="*/ 150 h 161"/>
              <a:gd name="T8" fmla="*/ 0 w 51"/>
              <a:gd name="T9" fmla="*/ 0 h 161"/>
              <a:gd name="T10" fmla="*/ 10 w 51"/>
              <a:gd name="T11" fmla="*/ 0 h 161"/>
              <a:gd name="T12" fmla="*/ 50 w 51"/>
              <a:gd name="T13" fmla="*/ 0 h 161"/>
              <a:gd name="T14" fmla="*/ 50 w 51"/>
              <a:gd name="T15" fmla="*/ 0 h 161"/>
              <a:gd name="T16" fmla="*/ 50 w 51"/>
              <a:gd name="T17" fmla="*/ 150 h 161"/>
              <a:gd name="T18" fmla="*/ 50 w 51"/>
              <a:gd name="T19" fmla="*/ 160 h 161"/>
              <a:gd name="T20" fmla="*/ 20 w 51"/>
              <a:gd name="T21" fmla="*/ 150 h 161"/>
              <a:gd name="T22" fmla="*/ 20 w 51"/>
              <a:gd name="T23" fmla="*/ 150 h 161"/>
              <a:gd name="T24" fmla="*/ 40 w 51"/>
              <a:gd name="T25" fmla="*/ 150 h 161"/>
              <a:gd name="T26" fmla="*/ 40 w 51"/>
              <a:gd name="T27" fmla="*/ 10 h 161"/>
              <a:gd name="T28" fmla="*/ 20 w 51"/>
              <a:gd name="T29" fmla="*/ 10 h 161"/>
              <a:gd name="T30" fmla="*/ 20 w 51"/>
              <a:gd name="T31" fmla="*/ 15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161">
                <a:moveTo>
                  <a:pt x="50" y="160"/>
                </a:moveTo>
                <a:lnTo>
                  <a:pt x="50" y="160"/>
                </a:lnTo>
                <a:cubicBezTo>
                  <a:pt x="10" y="160"/>
                  <a:pt x="10" y="160"/>
                  <a:pt x="10" y="160"/>
                </a:cubicBezTo>
                <a:cubicBezTo>
                  <a:pt x="0" y="160"/>
                  <a:pt x="0" y="160"/>
                  <a:pt x="0" y="15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0"/>
                </a:lnTo>
                <a:cubicBezTo>
                  <a:pt x="50" y="150"/>
                  <a:pt x="50" y="150"/>
                  <a:pt x="50" y="150"/>
                </a:cubicBezTo>
                <a:cubicBezTo>
                  <a:pt x="50" y="160"/>
                  <a:pt x="50" y="160"/>
                  <a:pt x="50" y="160"/>
                </a:cubicBezTo>
                <a:close/>
                <a:moveTo>
                  <a:pt x="20" y="150"/>
                </a:moveTo>
                <a:lnTo>
                  <a:pt x="20" y="150"/>
                </a:lnTo>
                <a:cubicBezTo>
                  <a:pt x="40" y="150"/>
                  <a:pt x="40" y="150"/>
                  <a:pt x="40" y="150"/>
                </a:cubicBezTo>
                <a:cubicBezTo>
                  <a:pt x="40" y="10"/>
                  <a:pt x="40" y="10"/>
                  <a:pt x="40" y="10"/>
                </a:cubicBezTo>
                <a:cubicBezTo>
                  <a:pt x="20" y="10"/>
                  <a:pt x="20" y="10"/>
                  <a:pt x="20" y="10"/>
                </a:cubicBezTo>
                <a:lnTo>
                  <a:pt x="20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59">
            <a:extLst>
              <a:ext uri="{FF2B5EF4-FFF2-40B4-BE49-F238E27FC236}">
                <a16:creationId xmlns:a16="http://schemas.microsoft.com/office/drawing/2014/main" id="{87ED7CE1-85F1-8A4E-98F4-3EE21FD5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0453" y="10830787"/>
            <a:ext cx="49300" cy="221852"/>
          </a:xfrm>
          <a:custGeom>
            <a:avLst/>
            <a:gdLst>
              <a:gd name="T0" fmla="*/ 40 w 51"/>
              <a:gd name="T1" fmla="*/ 239 h 240"/>
              <a:gd name="T2" fmla="*/ 40 w 51"/>
              <a:gd name="T3" fmla="*/ 239 h 240"/>
              <a:gd name="T4" fmla="*/ 0 w 51"/>
              <a:gd name="T5" fmla="*/ 239 h 240"/>
              <a:gd name="T6" fmla="*/ 0 w 51"/>
              <a:gd name="T7" fmla="*/ 229 h 240"/>
              <a:gd name="T8" fmla="*/ 0 w 51"/>
              <a:gd name="T9" fmla="*/ 10 h 240"/>
              <a:gd name="T10" fmla="*/ 0 w 51"/>
              <a:gd name="T11" fmla="*/ 0 h 240"/>
              <a:gd name="T12" fmla="*/ 40 w 51"/>
              <a:gd name="T13" fmla="*/ 0 h 240"/>
              <a:gd name="T14" fmla="*/ 50 w 51"/>
              <a:gd name="T15" fmla="*/ 10 h 240"/>
              <a:gd name="T16" fmla="*/ 50 w 51"/>
              <a:gd name="T17" fmla="*/ 229 h 240"/>
              <a:gd name="T18" fmla="*/ 40 w 51"/>
              <a:gd name="T19" fmla="*/ 239 h 240"/>
              <a:gd name="T20" fmla="*/ 10 w 51"/>
              <a:gd name="T21" fmla="*/ 229 h 240"/>
              <a:gd name="T22" fmla="*/ 10 w 51"/>
              <a:gd name="T23" fmla="*/ 229 h 240"/>
              <a:gd name="T24" fmla="*/ 30 w 51"/>
              <a:gd name="T25" fmla="*/ 229 h 240"/>
              <a:gd name="T26" fmla="*/ 30 w 51"/>
              <a:gd name="T27" fmla="*/ 10 h 240"/>
              <a:gd name="T28" fmla="*/ 10 w 51"/>
              <a:gd name="T29" fmla="*/ 10 h 240"/>
              <a:gd name="T30" fmla="*/ 10 w 51"/>
              <a:gd name="T31" fmla="*/ 22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240">
                <a:moveTo>
                  <a:pt x="40" y="239"/>
                </a:moveTo>
                <a:lnTo>
                  <a:pt x="40" y="239"/>
                </a:lnTo>
                <a:cubicBezTo>
                  <a:pt x="0" y="239"/>
                  <a:pt x="0" y="239"/>
                  <a:pt x="0" y="239"/>
                </a:cubicBezTo>
                <a:cubicBezTo>
                  <a:pt x="0" y="239"/>
                  <a:pt x="0" y="239"/>
                  <a:pt x="0" y="2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50" y="0"/>
                  <a:pt x="50" y="0"/>
                  <a:pt x="50" y="10"/>
                </a:cubicBezTo>
                <a:cubicBezTo>
                  <a:pt x="50" y="229"/>
                  <a:pt x="50" y="229"/>
                  <a:pt x="50" y="229"/>
                </a:cubicBezTo>
                <a:cubicBezTo>
                  <a:pt x="50" y="239"/>
                  <a:pt x="50" y="239"/>
                  <a:pt x="40" y="239"/>
                </a:cubicBezTo>
                <a:close/>
                <a:moveTo>
                  <a:pt x="10" y="229"/>
                </a:moveTo>
                <a:lnTo>
                  <a:pt x="10" y="229"/>
                </a:lnTo>
                <a:cubicBezTo>
                  <a:pt x="30" y="229"/>
                  <a:pt x="30" y="229"/>
                  <a:pt x="30" y="229"/>
                </a:cubicBezTo>
                <a:cubicBezTo>
                  <a:pt x="30" y="10"/>
                  <a:pt x="30" y="10"/>
                  <a:pt x="30" y="10"/>
                </a:cubicBezTo>
                <a:cubicBezTo>
                  <a:pt x="10" y="10"/>
                  <a:pt x="10" y="10"/>
                  <a:pt x="10" y="10"/>
                </a:cubicBezTo>
                <a:lnTo>
                  <a:pt x="10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60">
            <a:extLst>
              <a:ext uri="{FF2B5EF4-FFF2-40B4-BE49-F238E27FC236}">
                <a16:creationId xmlns:a16="http://schemas.microsoft.com/office/drawing/2014/main" id="{3EB734A4-AF5C-5B4D-952E-9BF1DFC8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580" y="10785597"/>
            <a:ext cx="595714" cy="410836"/>
          </a:xfrm>
          <a:custGeom>
            <a:avLst/>
            <a:gdLst>
              <a:gd name="T0" fmla="*/ 607 w 638"/>
              <a:gd name="T1" fmla="*/ 438 h 439"/>
              <a:gd name="T2" fmla="*/ 607 w 638"/>
              <a:gd name="T3" fmla="*/ 438 h 439"/>
              <a:gd name="T4" fmla="*/ 40 w 638"/>
              <a:gd name="T5" fmla="*/ 438 h 439"/>
              <a:gd name="T6" fmla="*/ 0 w 638"/>
              <a:gd name="T7" fmla="*/ 408 h 439"/>
              <a:gd name="T8" fmla="*/ 0 w 638"/>
              <a:gd name="T9" fmla="*/ 30 h 439"/>
              <a:gd name="T10" fmla="*/ 40 w 638"/>
              <a:gd name="T11" fmla="*/ 0 h 439"/>
              <a:gd name="T12" fmla="*/ 607 w 638"/>
              <a:gd name="T13" fmla="*/ 0 h 439"/>
              <a:gd name="T14" fmla="*/ 637 w 638"/>
              <a:gd name="T15" fmla="*/ 30 h 439"/>
              <a:gd name="T16" fmla="*/ 637 w 638"/>
              <a:gd name="T17" fmla="*/ 408 h 439"/>
              <a:gd name="T18" fmla="*/ 607 w 638"/>
              <a:gd name="T19" fmla="*/ 438 h 439"/>
              <a:gd name="T20" fmla="*/ 40 w 638"/>
              <a:gd name="T21" fmla="*/ 398 h 439"/>
              <a:gd name="T22" fmla="*/ 40 w 638"/>
              <a:gd name="T23" fmla="*/ 398 h 439"/>
              <a:gd name="T24" fmla="*/ 597 w 638"/>
              <a:gd name="T25" fmla="*/ 398 h 439"/>
              <a:gd name="T26" fmla="*/ 597 w 638"/>
              <a:gd name="T27" fmla="*/ 40 h 439"/>
              <a:gd name="T28" fmla="*/ 40 w 638"/>
              <a:gd name="T29" fmla="*/ 40 h 439"/>
              <a:gd name="T30" fmla="*/ 40 w 638"/>
              <a:gd name="T31" fmla="*/ 39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8" h="439">
                <a:moveTo>
                  <a:pt x="607" y="438"/>
                </a:moveTo>
                <a:lnTo>
                  <a:pt x="607" y="438"/>
                </a:lnTo>
                <a:cubicBezTo>
                  <a:pt x="40" y="438"/>
                  <a:pt x="40" y="438"/>
                  <a:pt x="40" y="438"/>
                </a:cubicBezTo>
                <a:cubicBezTo>
                  <a:pt x="20" y="438"/>
                  <a:pt x="0" y="418"/>
                  <a:pt x="0" y="40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20" y="0"/>
                  <a:pt x="40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27" y="0"/>
                  <a:pt x="637" y="20"/>
                  <a:pt x="637" y="30"/>
                </a:cubicBezTo>
                <a:cubicBezTo>
                  <a:pt x="637" y="408"/>
                  <a:pt x="637" y="408"/>
                  <a:pt x="637" y="408"/>
                </a:cubicBezTo>
                <a:cubicBezTo>
                  <a:pt x="637" y="418"/>
                  <a:pt x="627" y="438"/>
                  <a:pt x="607" y="438"/>
                </a:cubicBezTo>
                <a:close/>
                <a:moveTo>
                  <a:pt x="40" y="398"/>
                </a:moveTo>
                <a:lnTo>
                  <a:pt x="40" y="398"/>
                </a:lnTo>
                <a:cubicBezTo>
                  <a:pt x="597" y="398"/>
                  <a:pt x="597" y="398"/>
                  <a:pt x="597" y="398"/>
                </a:cubicBezTo>
                <a:cubicBezTo>
                  <a:pt x="597" y="40"/>
                  <a:pt x="597" y="40"/>
                  <a:pt x="597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61">
            <a:extLst>
              <a:ext uri="{FF2B5EF4-FFF2-40B4-BE49-F238E27FC236}">
                <a16:creationId xmlns:a16="http://schemas.microsoft.com/office/drawing/2014/main" id="{51A883F2-B2D3-184C-97C8-F44A9A467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412" y="11221083"/>
            <a:ext cx="780589" cy="28757"/>
          </a:xfrm>
          <a:custGeom>
            <a:avLst/>
            <a:gdLst>
              <a:gd name="T0" fmla="*/ 817 w 837"/>
              <a:gd name="T1" fmla="*/ 30 h 31"/>
              <a:gd name="T2" fmla="*/ 817 w 837"/>
              <a:gd name="T3" fmla="*/ 30 h 31"/>
              <a:gd name="T4" fmla="*/ 10 w 837"/>
              <a:gd name="T5" fmla="*/ 30 h 31"/>
              <a:gd name="T6" fmla="*/ 0 w 837"/>
              <a:gd name="T7" fmla="*/ 10 h 31"/>
              <a:gd name="T8" fmla="*/ 10 w 837"/>
              <a:gd name="T9" fmla="*/ 0 h 31"/>
              <a:gd name="T10" fmla="*/ 817 w 837"/>
              <a:gd name="T11" fmla="*/ 0 h 31"/>
              <a:gd name="T12" fmla="*/ 836 w 837"/>
              <a:gd name="T13" fmla="*/ 10 h 31"/>
              <a:gd name="T14" fmla="*/ 817 w 837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7" h="31">
                <a:moveTo>
                  <a:pt x="817" y="30"/>
                </a:moveTo>
                <a:lnTo>
                  <a:pt x="817" y="30"/>
                </a:ln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817" y="0"/>
                  <a:pt x="817" y="0"/>
                  <a:pt x="817" y="0"/>
                </a:cubicBezTo>
                <a:cubicBezTo>
                  <a:pt x="827" y="0"/>
                  <a:pt x="836" y="10"/>
                  <a:pt x="836" y="10"/>
                </a:cubicBezTo>
                <a:cubicBezTo>
                  <a:pt x="836" y="20"/>
                  <a:pt x="827" y="30"/>
                  <a:pt x="817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62">
            <a:extLst>
              <a:ext uri="{FF2B5EF4-FFF2-40B4-BE49-F238E27FC236}">
                <a16:creationId xmlns:a16="http://schemas.microsoft.com/office/drawing/2014/main" id="{E225E5ED-A8EB-D64E-8C7F-AAE50E65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850" y="11036206"/>
            <a:ext cx="73951" cy="73951"/>
          </a:xfrm>
          <a:custGeom>
            <a:avLst/>
            <a:gdLst>
              <a:gd name="T0" fmla="*/ 30 w 80"/>
              <a:gd name="T1" fmla="*/ 79 h 80"/>
              <a:gd name="T2" fmla="*/ 30 w 80"/>
              <a:gd name="T3" fmla="*/ 79 h 80"/>
              <a:gd name="T4" fmla="*/ 30 w 80"/>
              <a:gd name="T5" fmla="*/ 79 h 80"/>
              <a:gd name="T6" fmla="*/ 20 w 80"/>
              <a:gd name="T7" fmla="*/ 79 h 80"/>
              <a:gd name="T8" fmla="*/ 0 w 80"/>
              <a:gd name="T9" fmla="*/ 10 h 80"/>
              <a:gd name="T10" fmla="*/ 0 w 80"/>
              <a:gd name="T11" fmla="*/ 0 h 80"/>
              <a:gd name="T12" fmla="*/ 10 w 80"/>
              <a:gd name="T13" fmla="*/ 0 h 80"/>
              <a:gd name="T14" fmla="*/ 70 w 80"/>
              <a:gd name="T15" fmla="*/ 39 h 80"/>
              <a:gd name="T16" fmla="*/ 79 w 80"/>
              <a:gd name="T17" fmla="*/ 39 h 80"/>
              <a:gd name="T18" fmla="*/ 70 w 80"/>
              <a:gd name="T19" fmla="*/ 50 h 80"/>
              <a:gd name="T20" fmla="*/ 40 w 80"/>
              <a:gd name="T21" fmla="*/ 50 h 80"/>
              <a:gd name="T22" fmla="*/ 30 w 80"/>
              <a:gd name="T23" fmla="*/ 79 h 80"/>
              <a:gd name="T24" fmla="*/ 10 w 80"/>
              <a:gd name="T25" fmla="*/ 20 h 80"/>
              <a:gd name="T26" fmla="*/ 10 w 80"/>
              <a:gd name="T27" fmla="*/ 20 h 80"/>
              <a:gd name="T28" fmla="*/ 30 w 80"/>
              <a:gd name="T29" fmla="*/ 59 h 80"/>
              <a:gd name="T30" fmla="*/ 30 w 80"/>
              <a:gd name="T31" fmla="*/ 39 h 80"/>
              <a:gd name="T32" fmla="*/ 40 w 80"/>
              <a:gd name="T33" fmla="*/ 39 h 80"/>
              <a:gd name="T34" fmla="*/ 49 w 80"/>
              <a:gd name="T35" fmla="*/ 39 h 80"/>
              <a:gd name="T36" fmla="*/ 10 w 80"/>
              <a:gd name="T37" fmla="*/ 2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" h="80">
                <a:moveTo>
                  <a:pt x="30" y="79"/>
                </a:moveTo>
                <a:lnTo>
                  <a:pt x="30" y="79"/>
                </a:lnTo>
                <a:lnTo>
                  <a:pt x="30" y="79"/>
                </a:lnTo>
                <a:lnTo>
                  <a:pt x="20" y="79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0" y="0"/>
                </a:cubicBezTo>
                <a:cubicBezTo>
                  <a:pt x="70" y="39"/>
                  <a:pt x="70" y="39"/>
                  <a:pt x="70" y="39"/>
                </a:cubicBezTo>
                <a:cubicBezTo>
                  <a:pt x="79" y="39"/>
                  <a:pt x="79" y="39"/>
                  <a:pt x="79" y="39"/>
                </a:cubicBezTo>
                <a:lnTo>
                  <a:pt x="70" y="50"/>
                </a:lnTo>
                <a:cubicBezTo>
                  <a:pt x="40" y="50"/>
                  <a:pt x="40" y="50"/>
                  <a:pt x="40" y="50"/>
                </a:cubicBezTo>
                <a:cubicBezTo>
                  <a:pt x="30" y="79"/>
                  <a:pt x="30" y="79"/>
                  <a:pt x="30" y="79"/>
                </a:cubicBezTo>
                <a:close/>
                <a:moveTo>
                  <a:pt x="10" y="20"/>
                </a:moveTo>
                <a:lnTo>
                  <a:pt x="10" y="20"/>
                </a:lnTo>
                <a:cubicBezTo>
                  <a:pt x="30" y="59"/>
                  <a:pt x="30" y="59"/>
                  <a:pt x="30" y="59"/>
                </a:cubicBezTo>
                <a:cubicBezTo>
                  <a:pt x="30" y="39"/>
                  <a:pt x="30" y="39"/>
                  <a:pt x="30" y="39"/>
                </a:cubicBezTo>
                <a:lnTo>
                  <a:pt x="40" y="39"/>
                </a:lnTo>
                <a:cubicBezTo>
                  <a:pt x="49" y="39"/>
                  <a:pt x="49" y="39"/>
                  <a:pt x="49" y="39"/>
                </a:cubicBezTo>
                <a:lnTo>
                  <a:pt x="1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63">
            <a:extLst>
              <a:ext uri="{FF2B5EF4-FFF2-40B4-BE49-F238E27FC236}">
                <a16:creationId xmlns:a16="http://schemas.microsoft.com/office/drawing/2014/main" id="{D3F6A3D6-C1A0-8C4F-84F0-C40AA241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2609" y="11073182"/>
            <a:ext cx="36974" cy="36974"/>
          </a:xfrm>
          <a:custGeom>
            <a:avLst/>
            <a:gdLst>
              <a:gd name="T0" fmla="*/ 29 w 41"/>
              <a:gd name="T1" fmla="*/ 40 h 41"/>
              <a:gd name="T2" fmla="*/ 29 w 41"/>
              <a:gd name="T3" fmla="*/ 40 h 41"/>
              <a:gd name="T4" fmla="*/ 29 w 41"/>
              <a:gd name="T5" fmla="*/ 40 h 41"/>
              <a:gd name="T6" fmla="*/ 10 w 41"/>
              <a:gd name="T7" fmla="*/ 11 h 41"/>
              <a:gd name="T8" fmla="*/ 10 w 41"/>
              <a:gd name="T9" fmla="*/ 0 h 41"/>
              <a:gd name="T10" fmla="*/ 10 w 41"/>
              <a:gd name="T11" fmla="*/ 0 h 41"/>
              <a:gd name="T12" fmla="*/ 40 w 41"/>
              <a:gd name="T13" fmla="*/ 30 h 41"/>
              <a:gd name="T14" fmla="*/ 40 w 41"/>
              <a:gd name="T15" fmla="*/ 40 h 41"/>
              <a:gd name="T16" fmla="*/ 29 w 41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1">
                <a:moveTo>
                  <a:pt x="29" y="40"/>
                </a:moveTo>
                <a:lnTo>
                  <a:pt x="29" y="40"/>
                </a:lnTo>
                <a:lnTo>
                  <a:pt x="29" y="40"/>
                </a:lnTo>
                <a:cubicBezTo>
                  <a:pt x="10" y="11"/>
                  <a:pt x="10" y="11"/>
                  <a:pt x="10" y="11"/>
                </a:cubicBezTo>
                <a:cubicBezTo>
                  <a:pt x="0" y="11"/>
                  <a:pt x="0" y="0"/>
                  <a:pt x="10" y="0"/>
                </a:cubicBezTo>
                <a:lnTo>
                  <a:pt x="10" y="0"/>
                </a:lnTo>
                <a:cubicBezTo>
                  <a:pt x="40" y="30"/>
                  <a:pt x="40" y="30"/>
                  <a:pt x="40" y="30"/>
                </a:cubicBezTo>
                <a:lnTo>
                  <a:pt x="40" y="40"/>
                </a:lnTo>
                <a:cubicBezTo>
                  <a:pt x="40" y="40"/>
                  <a:pt x="40" y="40"/>
                  <a:pt x="2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64">
            <a:extLst>
              <a:ext uri="{FF2B5EF4-FFF2-40B4-BE49-F238E27FC236}">
                <a16:creationId xmlns:a16="http://schemas.microsoft.com/office/drawing/2014/main" id="{4210C71F-4843-0A49-AAAA-000F16EA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241" y="10839004"/>
            <a:ext cx="250609" cy="287585"/>
          </a:xfrm>
          <a:custGeom>
            <a:avLst/>
            <a:gdLst>
              <a:gd name="T0" fmla="*/ 129 w 270"/>
              <a:gd name="T1" fmla="*/ 308 h 309"/>
              <a:gd name="T2" fmla="*/ 129 w 270"/>
              <a:gd name="T3" fmla="*/ 308 h 309"/>
              <a:gd name="T4" fmla="*/ 129 w 270"/>
              <a:gd name="T5" fmla="*/ 308 h 309"/>
              <a:gd name="T6" fmla="*/ 50 w 270"/>
              <a:gd name="T7" fmla="*/ 259 h 309"/>
              <a:gd name="T8" fmla="*/ 0 w 270"/>
              <a:gd name="T9" fmla="*/ 69 h 309"/>
              <a:gd name="T10" fmla="*/ 10 w 270"/>
              <a:gd name="T11" fmla="*/ 49 h 309"/>
              <a:gd name="T12" fmla="*/ 30 w 270"/>
              <a:gd name="T13" fmla="*/ 39 h 309"/>
              <a:gd name="T14" fmla="*/ 119 w 270"/>
              <a:gd name="T15" fmla="*/ 10 h 309"/>
              <a:gd name="T16" fmla="*/ 149 w 270"/>
              <a:gd name="T17" fmla="*/ 10 h 309"/>
              <a:gd name="T18" fmla="*/ 239 w 270"/>
              <a:gd name="T19" fmla="*/ 39 h 309"/>
              <a:gd name="T20" fmla="*/ 259 w 270"/>
              <a:gd name="T21" fmla="*/ 49 h 309"/>
              <a:gd name="T22" fmla="*/ 269 w 270"/>
              <a:gd name="T23" fmla="*/ 69 h 309"/>
              <a:gd name="T24" fmla="*/ 209 w 270"/>
              <a:gd name="T25" fmla="*/ 259 h 309"/>
              <a:gd name="T26" fmla="*/ 139 w 270"/>
              <a:gd name="T27" fmla="*/ 308 h 309"/>
              <a:gd name="T28" fmla="*/ 129 w 270"/>
              <a:gd name="T29" fmla="*/ 308 h 309"/>
              <a:gd name="T30" fmla="*/ 129 w 270"/>
              <a:gd name="T31" fmla="*/ 30 h 309"/>
              <a:gd name="T32" fmla="*/ 129 w 270"/>
              <a:gd name="T33" fmla="*/ 30 h 309"/>
              <a:gd name="T34" fmla="*/ 129 w 270"/>
              <a:gd name="T35" fmla="*/ 30 h 309"/>
              <a:gd name="T36" fmla="*/ 30 w 270"/>
              <a:gd name="T37" fmla="*/ 69 h 309"/>
              <a:gd name="T38" fmla="*/ 30 w 270"/>
              <a:gd name="T39" fmla="*/ 69 h 309"/>
              <a:gd name="T40" fmla="*/ 20 w 270"/>
              <a:gd name="T41" fmla="*/ 69 h 309"/>
              <a:gd name="T42" fmla="*/ 80 w 270"/>
              <a:gd name="T43" fmla="*/ 239 h 309"/>
              <a:gd name="T44" fmla="*/ 129 w 270"/>
              <a:gd name="T45" fmla="*/ 288 h 309"/>
              <a:gd name="T46" fmla="*/ 189 w 270"/>
              <a:gd name="T47" fmla="*/ 239 h 309"/>
              <a:gd name="T48" fmla="*/ 239 w 270"/>
              <a:gd name="T49" fmla="*/ 69 h 309"/>
              <a:gd name="T50" fmla="*/ 239 w 270"/>
              <a:gd name="T51" fmla="*/ 69 h 309"/>
              <a:gd name="T52" fmla="*/ 239 w 270"/>
              <a:gd name="T53" fmla="*/ 69 h 309"/>
              <a:gd name="T54" fmla="*/ 139 w 270"/>
              <a:gd name="T55" fmla="*/ 30 h 309"/>
              <a:gd name="T56" fmla="*/ 129 w 270"/>
              <a:gd name="T57" fmla="*/ 3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309">
                <a:moveTo>
                  <a:pt x="129" y="308"/>
                </a:moveTo>
                <a:lnTo>
                  <a:pt x="129" y="308"/>
                </a:lnTo>
                <a:lnTo>
                  <a:pt x="129" y="308"/>
                </a:lnTo>
                <a:cubicBezTo>
                  <a:pt x="129" y="308"/>
                  <a:pt x="80" y="288"/>
                  <a:pt x="50" y="259"/>
                </a:cubicBezTo>
                <a:cubicBezTo>
                  <a:pt x="20" y="199"/>
                  <a:pt x="0" y="109"/>
                  <a:pt x="0" y="69"/>
                </a:cubicBezTo>
                <a:cubicBezTo>
                  <a:pt x="0" y="69"/>
                  <a:pt x="0" y="60"/>
                  <a:pt x="10" y="49"/>
                </a:cubicBezTo>
                <a:cubicBezTo>
                  <a:pt x="10" y="49"/>
                  <a:pt x="20" y="39"/>
                  <a:pt x="30" y="39"/>
                </a:cubicBezTo>
                <a:cubicBezTo>
                  <a:pt x="70" y="39"/>
                  <a:pt x="100" y="20"/>
                  <a:pt x="119" y="10"/>
                </a:cubicBezTo>
                <a:cubicBezTo>
                  <a:pt x="129" y="0"/>
                  <a:pt x="139" y="0"/>
                  <a:pt x="149" y="10"/>
                </a:cubicBezTo>
                <a:cubicBezTo>
                  <a:pt x="169" y="20"/>
                  <a:pt x="199" y="39"/>
                  <a:pt x="239" y="39"/>
                </a:cubicBezTo>
                <a:cubicBezTo>
                  <a:pt x="249" y="39"/>
                  <a:pt x="259" y="49"/>
                  <a:pt x="259" y="49"/>
                </a:cubicBezTo>
                <a:cubicBezTo>
                  <a:pt x="269" y="60"/>
                  <a:pt x="269" y="69"/>
                  <a:pt x="269" y="69"/>
                </a:cubicBezTo>
                <a:cubicBezTo>
                  <a:pt x="269" y="109"/>
                  <a:pt x="249" y="199"/>
                  <a:pt x="209" y="259"/>
                </a:cubicBezTo>
                <a:cubicBezTo>
                  <a:pt x="189" y="288"/>
                  <a:pt x="139" y="308"/>
                  <a:pt x="139" y="308"/>
                </a:cubicBezTo>
                <a:cubicBezTo>
                  <a:pt x="139" y="308"/>
                  <a:pt x="139" y="308"/>
                  <a:pt x="129" y="308"/>
                </a:cubicBezTo>
                <a:close/>
                <a:moveTo>
                  <a:pt x="129" y="30"/>
                </a:moveTo>
                <a:lnTo>
                  <a:pt x="129" y="30"/>
                </a:lnTo>
                <a:lnTo>
                  <a:pt x="129" y="30"/>
                </a:lnTo>
                <a:cubicBezTo>
                  <a:pt x="119" y="39"/>
                  <a:pt x="80" y="60"/>
                  <a:pt x="30" y="69"/>
                </a:cubicBezTo>
                <a:lnTo>
                  <a:pt x="30" y="69"/>
                </a:lnTo>
                <a:lnTo>
                  <a:pt x="20" y="69"/>
                </a:lnTo>
                <a:cubicBezTo>
                  <a:pt x="30" y="109"/>
                  <a:pt x="40" y="189"/>
                  <a:pt x="80" y="239"/>
                </a:cubicBezTo>
                <a:cubicBezTo>
                  <a:pt x="89" y="259"/>
                  <a:pt x="119" y="278"/>
                  <a:pt x="129" y="288"/>
                </a:cubicBezTo>
                <a:cubicBezTo>
                  <a:pt x="149" y="278"/>
                  <a:pt x="179" y="259"/>
                  <a:pt x="189" y="239"/>
                </a:cubicBezTo>
                <a:cubicBezTo>
                  <a:pt x="229" y="189"/>
                  <a:pt x="239" y="99"/>
                  <a:pt x="239" y="69"/>
                </a:cubicBezTo>
                <a:lnTo>
                  <a:pt x="239" y="69"/>
                </a:lnTo>
                <a:lnTo>
                  <a:pt x="239" y="69"/>
                </a:lnTo>
                <a:cubicBezTo>
                  <a:pt x="189" y="60"/>
                  <a:pt x="149" y="39"/>
                  <a:pt x="139" y="30"/>
                </a:cubicBezTo>
                <a:cubicBezTo>
                  <a:pt x="139" y="30"/>
                  <a:pt x="139" y="30"/>
                  <a:pt x="129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65">
            <a:extLst>
              <a:ext uri="{FF2B5EF4-FFF2-40B4-BE49-F238E27FC236}">
                <a16:creationId xmlns:a16="http://schemas.microsoft.com/office/drawing/2014/main" id="{6801FE1E-B073-8B43-8A13-87AC5473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191" y="10978688"/>
            <a:ext cx="102708" cy="73951"/>
          </a:xfrm>
          <a:custGeom>
            <a:avLst/>
            <a:gdLst>
              <a:gd name="T0" fmla="*/ 79 w 110"/>
              <a:gd name="T1" fmla="*/ 80 h 81"/>
              <a:gd name="T2" fmla="*/ 79 w 110"/>
              <a:gd name="T3" fmla="*/ 80 h 81"/>
              <a:gd name="T4" fmla="*/ 20 w 110"/>
              <a:gd name="T5" fmla="*/ 80 h 81"/>
              <a:gd name="T6" fmla="*/ 0 w 110"/>
              <a:gd name="T7" fmla="*/ 50 h 81"/>
              <a:gd name="T8" fmla="*/ 0 w 110"/>
              <a:gd name="T9" fmla="*/ 20 h 81"/>
              <a:gd name="T10" fmla="*/ 20 w 110"/>
              <a:gd name="T11" fmla="*/ 0 h 81"/>
              <a:gd name="T12" fmla="*/ 79 w 110"/>
              <a:gd name="T13" fmla="*/ 0 h 81"/>
              <a:gd name="T14" fmla="*/ 109 w 110"/>
              <a:gd name="T15" fmla="*/ 20 h 81"/>
              <a:gd name="T16" fmla="*/ 109 w 110"/>
              <a:gd name="T17" fmla="*/ 50 h 81"/>
              <a:gd name="T18" fmla="*/ 79 w 110"/>
              <a:gd name="T19" fmla="*/ 80 h 81"/>
              <a:gd name="T20" fmla="*/ 30 w 110"/>
              <a:gd name="T21" fmla="*/ 50 h 81"/>
              <a:gd name="T22" fmla="*/ 30 w 110"/>
              <a:gd name="T23" fmla="*/ 50 h 81"/>
              <a:gd name="T24" fmla="*/ 79 w 110"/>
              <a:gd name="T25" fmla="*/ 50 h 81"/>
              <a:gd name="T26" fmla="*/ 79 w 110"/>
              <a:gd name="T27" fmla="*/ 20 h 81"/>
              <a:gd name="T28" fmla="*/ 30 w 110"/>
              <a:gd name="T29" fmla="*/ 20 h 81"/>
              <a:gd name="T30" fmla="*/ 30 w 110"/>
              <a:gd name="T31" fmla="*/ 5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81">
                <a:moveTo>
                  <a:pt x="79" y="80"/>
                </a:moveTo>
                <a:lnTo>
                  <a:pt x="79" y="80"/>
                </a:lnTo>
                <a:cubicBezTo>
                  <a:pt x="20" y="80"/>
                  <a:pt x="20" y="80"/>
                  <a:pt x="20" y="80"/>
                </a:cubicBezTo>
                <a:cubicBezTo>
                  <a:pt x="9" y="80"/>
                  <a:pt x="0" y="70"/>
                  <a:pt x="0" y="5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2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9" y="0"/>
                  <a:pt x="109" y="10"/>
                  <a:pt x="109" y="2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70"/>
                  <a:pt x="99" y="80"/>
                  <a:pt x="79" y="80"/>
                </a:cubicBezTo>
                <a:close/>
                <a:moveTo>
                  <a:pt x="30" y="50"/>
                </a:moveTo>
                <a:lnTo>
                  <a:pt x="30" y="50"/>
                </a:lnTo>
                <a:cubicBezTo>
                  <a:pt x="79" y="50"/>
                  <a:pt x="79" y="50"/>
                  <a:pt x="79" y="50"/>
                </a:cubicBezTo>
                <a:cubicBezTo>
                  <a:pt x="79" y="20"/>
                  <a:pt x="79" y="20"/>
                  <a:pt x="79" y="20"/>
                </a:cubicBezTo>
                <a:cubicBezTo>
                  <a:pt x="30" y="20"/>
                  <a:pt x="30" y="20"/>
                  <a:pt x="30" y="20"/>
                </a:cubicBezTo>
                <a:lnTo>
                  <a:pt x="30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66">
            <a:extLst>
              <a:ext uri="{FF2B5EF4-FFF2-40B4-BE49-F238E27FC236}">
                <a16:creationId xmlns:a16="http://schemas.microsoft.com/office/drawing/2014/main" id="{B386DBBE-ACB6-DB44-877C-5E0E8070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5408" y="10921171"/>
            <a:ext cx="86274" cy="73951"/>
          </a:xfrm>
          <a:custGeom>
            <a:avLst/>
            <a:gdLst>
              <a:gd name="T0" fmla="*/ 80 w 91"/>
              <a:gd name="T1" fmla="*/ 80 h 81"/>
              <a:gd name="T2" fmla="*/ 80 w 91"/>
              <a:gd name="T3" fmla="*/ 80 h 81"/>
              <a:gd name="T4" fmla="*/ 70 w 91"/>
              <a:gd name="T5" fmla="*/ 70 h 81"/>
              <a:gd name="T6" fmla="*/ 70 w 91"/>
              <a:gd name="T7" fmla="*/ 50 h 81"/>
              <a:gd name="T8" fmla="*/ 40 w 91"/>
              <a:gd name="T9" fmla="*/ 30 h 81"/>
              <a:gd name="T10" fmla="*/ 21 w 91"/>
              <a:gd name="T11" fmla="*/ 50 h 81"/>
              <a:gd name="T12" fmla="*/ 21 w 91"/>
              <a:gd name="T13" fmla="*/ 70 h 81"/>
              <a:gd name="T14" fmla="*/ 11 w 91"/>
              <a:gd name="T15" fmla="*/ 80 h 81"/>
              <a:gd name="T16" fmla="*/ 11 w 91"/>
              <a:gd name="T17" fmla="*/ 80 h 81"/>
              <a:gd name="T18" fmla="*/ 0 w 91"/>
              <a:gd name="T19" fmla="*/ 70 h 81"/>
              <a:gd name="T20" fmla="*/ 0 w 91"/>
              <a:gd name="T21" fmla="*/ 50 h 81"/>
              <a:gd name="T22" fmla="*/ 40 w 91"/>
              <a:gd name="T23" fmla="*/ 0 h 81"/>
              <a:gd name="T24" fmla="*/ 90 w 91"/>
              <a:gd name="T25" fmla="*/ 50 h 81"/>
              <a:gd name="T26" fmla="*/ 90 w 91"/>
              <a:gd name="T27" fmla="*/ 70 h 81"/>
              <a:gd name="T28" fmla="*/ 80 w 91"/>
              <a:gd name="T2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81">
                <a:moveTo>
                  <a:pt x="80" y="80"/>
                </a:moveTo>
                <a:lnTo>
                  <a:pt x="80" y="80"/>
                </a:lnTo>
                <a:cubicBezTo>
                  <a:pt x="70" y="80"/>
                  <a:pt x="70" y="80"/>
                  <a:pt x="70" y="7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40"/>
                  <a:pt x="60" y="30"/>
                  <a:pt x="40" y="30"/>
                </a:cubicBezTo>
                <a:cubicBezTo>
                  <a:pt x="30" y="30"/>
                  <a:pt x="21" y="40"/>
                  <a:pt x="21" y="5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80"/>
                  <a:pt x="21" y="80"/>
                  <a:pt x="11" y="80"/>
                </a:cubicBezTo>
                <a:lnTo>
                  <a:pt x="11" y="80"/>
                </a:lnTo>
                <a:cubicBezTo>
                  <a:pt x="0" y="80"/>
                  <a:pt x="0" y="80"/>
                  <a:pt x="0" y="7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1" y="0"/>
                  <a:pt x="40" y="0"/>
                </a:cubicBezTo>
                <a:cubicBezTo>
                  <a:pt x="70" y="0"/>
                  <a:pt x="90" y="20"/>
                  <a:pt x="90" y="50"/>
                </a:cubicBezTo>
                <a:cubicBezTo>
                  <a:pt x="90" y="70"/>
                  <a:pt x="90" y="70"/>
                  <a:pt x="90" y="70"/>
                </a:cubicBezTo>
                <a:cubicBezTo>
                  <a:pt x="90" y="80"/>
                  <a:pt x="80" y="80"/>
                  <a:pt x="80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67">
            <a:extLst>
              <a:ext uri="{FF2B5EF4-FFF2-40B4-BE49-F238E27FC236}">
                <a16:creationId xmlns:a16="http://schemas.microsoft.com/office/drawing/2014/main" id="{7679357E-E8E5-8F44-AFBE-AA6087E18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117" y="10793813"/>
            <a:ext cx="521764" cy="390293"/>
          </a:xfrm>
          <a:custGeom>
            <a:avLst/>
            <a:gdLst>
              <a:gd name="T0" fmla="*/ 508 w 558"/>
              <a:gd name="T1" fmla="*/ 418 h 419"/>
              <a:gd name="T2" fmla="*/ 508 w 558"/>
              <a:gd name="T3" fmla="*/ 418 h 419"/>
              <a:gd name="T4" fmla="*/ 50 w 558"/>
              <a:gd name="T5" fmla="*/ 418 h 419"/>
              <a:gd name="T6" fmla="*/ 0 w 558"/>
              <a:gd name="T7" fmla="*/ 368 h 419"/>
              <a:gd name="T8" fmla="*/ 0 w 558"/>
              <a:gd name="T9" fmla="*/ 50 h 419"/>
              <a:gd name="T10" fmla="*/ 50 w 558"/>
              <a:gd name="T11" fmla="*/ 0 h 419"/>
              <a:gd name="T12" fmla="*/ 508 w 558"/>
              <a:gd name="T13" fmla="*/ 0 h 419"/>
              <a:gd name="T14" fmla="*/ 557 w 558"/>
              <a:gd name="T15" fmla="*/ 50 h 419"/>
              <a:gd name="T16" fmla="*/ 557 w 558"/>
              <a:gd name="T17" fmla="*/ 368 h 419"/>
              <a:gd name="T18" fmla="*/ 508 w 558"/>
              <a:gd name="T19" fmla="*/ 418 h 419"/>
              <a:gd name="T20" fmla="*/ 50 w 558"/>
              <a:gd name="T21" fmla="*/ 30 h 419"/>
              <a:gd name="T22" fmla="*/ 50 w 558"/>
              <a:gd name="T23" fmla="*/ 30 h 419"/>
              <a:gd name="T24" fmla="*/ 30 w 558"/>
              <a:gd name="T25" fmla="*/ 50 h 419"/>
              <a:gd name="T26" fmla="*/ 30 w 558"/>
              <a:gd name="T27" fmla="*/ 368 h 419"/>
              <a:gd name="T28" fmla="*/ 50 w 558"/>
              <a:gd name="T29" fmla="*/ 388 h 419"/>
              <a:gd name="T30" fmla="*/ 508 w 558"/>
              <a:gd name="T31" fmla="*/ 388 h 419"/>
              <a:gd name="T32" fmla="*/ 517 w 558"/>
              <a:gd name="T33" fmla="*/ 368 h 419"/>
              <a:gd name="T34" fmla="*/ 517 w 558"/>
              <a:gd name="T35" fmla="*/ 50 h 419"/>
              <a:gd name="T36" fmla="*/ 508 w 558"/>
              <a:gd name="T37" fmla="*/ 30 h 419"/>
              <a:gd name="T38" fmla="*/ 50 w 558"/>
              <a:gd name="T39" fmla="*/ 3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8" h="419">
                <a:moveTo>
                  <a:pt x="508" y="418"/>
                </a:moveTo>
                <a:lnTo>
                  <a:pt x="508" y="418"/>
                </a:lnTo>
                <a:cubicBezTo>
                  <a:pt x="50" y="418"/>
                  <a:pt x="50" y="418"/>
                  <a:pt x="50" y="418"/>
                </a:cubicBezTo>
                <a:cubicBezTo>
                  <a:pt x="20" y="418"/>
                  <a:pt x="0" y="398"/>
                  <a:pt x="0" y="36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50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7" y="0"/>
                  <a:pt x="557" y="20"/>
                  <a:pt x="557" y="50"/>
                </a:cubicBezTo>
                <a:cubicBezTo>
                  <a:pt x="557" y="368"/>
                  <a:pt x="557" y="368"/>
                  <a:pt x="557" y="368"/>
                </a:cubicBezTo>
                <a:cubicBezTo>
                  <a:pt x="557" y="398"/>
                  <a:pt x="527" y="418"/>
                  <a:pt x="508" y="418"/>
                </a:cubicBezTo>
                <a:close/>
                <a:moveTo>
                  <a:pt x="50" y="30"/>
                </a:moveTo>
                <a:lnTo>
                  <a:pt x="50" y="30"/>
                </a:lnTo>
                <a:cubicBezTo>
                  <a:pt x="40" y="30"/>
                  <a:pt x="30" y="40"/>
                  <a:pt x="30" y="50"/>
                </a:cubicBezTo>
                <a:cubicBezTo>
                  <a:pt x="30" y="368"/>
                  <a:pt x="30" y="368"/>
                  <a:pt x="30" y="368"/>
                </a:cubicBezTo>
                <a:cubicBezTo>
                  <a:pt x="30" y="378"/>
                  <a:pt x="40" y="388"/>
                  <a:pt x="50" y="388"/>
                </a:cubicBezTo>
                <a:cubicBezTo>
                  <a:pt x="508" y="388"/>
                  <a:pt x="508" y="388"/>
                  <a:pt x="508" y="388"/>
                </a:cubicBezTo>
                <a:cubicBezTo>
                  <a:pt x="517" y="388"/>
                  <a:pt x="517" y="378"/>
                  <a:pt x="517" y="368"/>
                </a:cubicBezTo>
                <a:cubicBezTo>
                  <a:pt x="517" y="50"/>
                  <a:pt x="517" y="50"/>
                  <a:pt x="517" y="50"/>
                </a:cubicBezTo>
                <a:cubicBezTo>
                  <a:pt x="517" y="40"/>
                  <a:pt x="517" y="30"/>
                  <a:pt x="508" y="30"/>
                </a:cubicBezTo>
                <a:lnTo>
                  <a:pt x="5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68">
            <a:extLst>
              <a:ext uri="{FF2B5EF4-FFF2-40B4-BE49-F238E27FC236}">
                <a16:creationId xmlns:a16="http://schemas.microsoft.com/office/drawing/2014/main" id="{FE3DB305-A5A6-1A49-83D7-225CE101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710" y="10728080"/>
            <a:ext cx="632688" cy="521761"/>
          </a:xfrm>
          <a:custGeom>
            <a:avLst/>
            <a:gdLst>
              <a:gd name="T0" fmla="*/ 627 w 678"/>
              <a:gd name="T1" fmla="*/ 558 h 559"/>
              <a:gd name="T2" fmla="*/ 627 w 678"/>
              <a:gd name="T3" fmla="*/ 558 h 559"/>
              <a:gd name="T4" fmla="*/ 50 w 678"/>
              <a:gd name="T5" fmla="*/ 558 h 559"/>
              <a:gd name="T6" fmla="*/ 0 w 678"/>
              <a:gd name="T7" fmla="*/ 508 h 559"/>
              <a:gd name="T8" fmla="*/ 0 w 678"/>
              <a:gd name="T9" fmla="*/ 50 h 559"/>
              <a:gd name="T10" fmla="*/ 50 w 678"/>
              <a:gd name="T11" fmla="*/ 0 h 559"/>
              <a:gd name="T12" fmla="*/ 627 w 678"/>
              <a:gd name="T13" fmla="*/ 0 h 559"/>
              <a:gd name="T14" fmla="*/ 677 w 678"/>
              <a:gd name="T15" fmla="*/ 50 h 559"/>
              <a:gd name="T16" fmla="*/ 677 w 678"/>
              <a:gd name="T17" fmla="*/ 508 h 559"/>
              <a:gd name="T18" fmla="*/ 627 w 678"/>
              <a:gd name="T19" fmla="*/ 558 h 559"/>
              <a:gd name="T20" fmla="*/ 50 w 678"/>
              <a:gd name="T21" fmla="*/ 30 h 559"/>
              <a:gd name="T22" fmla="*/ 50 w 678"/>
              <a:gd name="T23" fmla="*/ 30 h 559"/>
              <a:gd name="T24" fmla="*/ 30 w 678"/>
              <a:gd name="T25" fmla="*/ 50 h 559"/>
              <a:gd name="T26" fmla="*/ 30 w 678"/>
              <a:gd name="T27" fmla="*/ 508 h 559"/>
              <a:gd name="T28" fmla="*/ 50 w 678"/>
              <a:gd name="T29" fmla="*/ 518 h 559"/>
              <a:gd name="T30" fmla="*/ 627 w 678"/>
              <a:gd name="T31" fmla="*/ 518 h 559"/>
              <a:gd name="T32" fmla="*/ 647 w 678"/>
              <a:gd name="T33" fmla="*/ 508 h 559"/>
              <a:gd name="T34" fmla="*/ 647 w 678"/>
              <a:gd name="T35" fmla="*/ 50 h 559"/>
              <a:gd name="T36" fmla="*/ 627 w 678"/>
              <a:gd name="T37" fmla="*/ 30 h 559"/>
              <a:gd name="T38" fmla="*/ 50 w 678"/>
              <a:gd name="T39" fmla="*/ 3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8" h="559">
                <a:moveTo>
                  <a:pt x="627" y="558"/>
                </a:moveTo>
                <a:lnTo>
                  <a:pt x="627" y="558"/>
                </a:lnTo>
                <a:cubicBezTo>
                  <a:pt x="50" y="558"/>
                  <a:pt x="50" y="558"/>
                  <a:pt x="50" y="558"/>
                </a:cubicBezTo>
                <a:cubicBezTo>
                  <a:pt x="20" y="558"/>
                  <a:pt x="0" y="528"/>
                  <a:pt x="0" y="50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5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57" y="0"/>
                  <a:pt x="677" y="20"/>
                  <a:pt x="677" y="50"/>
                </a:cubicBezTo>
                <a:cubicBezTo>
                  <a:pt x="677" y="508"/>
                  <a:pt x="677" y="508"/>
                  <a:pt x="677" y="508"/>
                </a:cubicBezTo>
                <a:cubicBezTo>
                  <a:pt x="677" y="528"/>
                  <a:pt x="657" y="558"/>
                  <a:pt x="627" y="558"/>
                </a:cubicBezTo>
                <a:close/>
                <a:moveTo>
                  <a:pt x="50" y="30"/>
                </a:moveTo>
                <a:lnTo>
                  <a:pt x="50" y="30"/>
                </a:lnTo>
                <a:cubicBezTo>
                  <a:pt x="40" y="30"/>
                  <a:pt x="30" y="40"/>
                  <a:pt x="30" y="50"/>
                </a:cubicBezTo>
                <a:cubicBezTo>
                  <a:pt x="30" y="508"/>
                  <a:pt x="30" y="508"/>
                  <a:pt x="30" y="508"/>
                </a:cubicBezTo>
                <a:cubicBezTo>
                  <a:pt x="30" y="518"/>
                  <a:pt x="40" y="518"/>
                  <a:pt x="50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37" y="518"/>
                  <a:pt x="647" y="518"/>
                  <a:pt x="647" y="508"/>
                </a:cubicBezTo>
                <a:cubicBezTo>
                  <a:pt x="647" y="50"/>
                  <a:pt x="647" y="50"/>
                  <a:pt x="647" y="50"/>
                </a:cubicBezTo>
                <a:cubicBezTo>
                  <a:pt x="647" y="40"/>
                  <a:pt x="637" y="30"/>
                  <a:pt x="627" y="30"/>
                </a:cubicBezTo>
                <a:lnTo>
                  <a:pt x="5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69">
            <a:extLst>
              <a:ext uri="{FF2B5EF4-FFF2-40B4-BE49-F238E27FC236}">
                <a16:creationId xmlns:a16="http://schemas.microsoft.com/office/drawing/2014/main" id="{9FECD036-D472-504B-9E04-DD011A94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128" y="10941714"/>
            <a:ext cx="94491" cy="94491"/>
          </a:xfrm>
          <a:custGeom>
            <a:avLst/>
            <a:gdLst>
              <a:gd name="T0" fmla="*/ 50 w 101"/>
              <a:gd name="T1" fmla="*/ 100 h 101"/>
              <a:gd name="T2" fmla="*/ 50 w 101"/>
              <a:gd name="T3" fmla="*/ 100 h 101"/>
              <a:gd name="T4" fmla="*/ 0 w 101"/>
              <a:gd name="T5" fmla="*/ 50 h 101"/>
              <a:gd name="T6" fmla="*/ 50 w 101"/>
              <a:gd name="T7" fmla="*/ 0 h 101"/>
              <a:gd name="T8" fmla="*/ 100 w 101"/>
              <a:gd name="T9" fmla="*/ 50 h 101"/>
              <a:gd name="T10" fmla="*/ 50 w 101"/>
              <a:gd name="T11" fmla="*/ 100 h 101"/>
              <a:gd name="T12" fmla="*/ 50 w 101"/>
              <a:gd name="T13" fmla="*/ 30 h 101"/>
              <a:gd name="T14" fmla="*/ 50 w 101"/>
              <a:gd name="T15" fmla="*/ 30 h 101"/>
              <a:gd name="T16" fmla="*/ 30 w 101"/>
              <a:gd name="T17" fmla="*/ 50 h 101"/>
              <a:gd name="T18" fmla="*/ 50 w 101"/>
              <a:gd name="T19" fmla="*/ 70 h 101"/>
              <a:gd name="T20" fmla="*/ 70 w 101"/>
              <a:gd name="T21" fmla="*/ 50 h 101"/>
              <a:gd name="T22" fmla="*/ 50 w 101"/>
              <a:gd name="T23" fmla="*/ 3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50" y="100"/>
                </a:moveTo>
                <a:lnTo>
                  <a:pt x="50" y="100"/>
                </a:lnTo>
                <a:cubicBezTo>
                  <a:pt x="20" y="100"/>
                  <a:pt x="0" y="80"/>
                  <a:pt x="0" y="50"/>
                </a:cubicBezTo>
                <a:cubicBezTo>
                  <a:pt x="0" y="20"/>
                  <a:pt x="20" y="0"/>
                  <a:pt x="50" y="0"/>
                </a:cubicBezTo>
                <a:cubicBezTo>
                  <a:pt x="80" y="0"/>
                  <a:pt x="100" y="20"/>
                  <a:pt x="100" y="50"/>
                </a:cubicBezTo>
                <a:cubicBezTo>
                  <a:pt x="100" y="80"/>
                  <a:pt x="80" y="100"/>
                  <a:pt x="50" y="100"/>
                </a:cubicBezTo>
                <a:close/>
                <a:moveTo>
                  <a:pt x="50" y="30"/>
                </a:moveTo>
                <a:lnTo>
                  <a:pt x="50" y="30"/>
                </a:lnTo>
                <a:cubicBezTo>
                  <a:pt x="40" y="30"/>
                  <a:pt x="30" y="40"/>
                  <a:pt x="30" y="50"/>
                </a:cubicBezTo>
                <a:cubicBezTo>
                  <a:pt x="30" y="60"/>
                  <a:pt x="40" y="70"/>
                  <a:pt x="50" y="70"/>
                </a:cubicBezTo>
                <a:cubicBezTo>
                  <a:pt x="60" y="70"/>
                  <a:pt x="70" y="60"/>
                  <a:pt x="70" y="50"/>
                </a:cubicBezTo>
                <a:cubicBezTo>
                  <a:pt x="70" y="40"/>
                  <a:pt x="60" y="30"/>
                  <a:pt x="50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70">
            <a:extLst>
              <a:ext uri="{FF2B5EF4-FFF2-40B4-BE49-F238E27FC236}">
                <a16:creationId xmlns:a16="http://schemas.microsoft.com/office/drawing/2014/main" id="{0EC6900C-4B1C-0F44-9308-B9F33D41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34" y="10851330"/>
            <a:ext cx="271152" cy="271152"/>
          </a:xfrm>
          <a:custGeom>
            <a:avLst/>
            <a:gdLst>
              <a:gd name="T0" fmla="*/ 149 w 289"/>
              <a:gd name="T1" fmla="*/ 288 h 289"/>
              <a:gd name="T2" fmla="*/ 149 w 289"/>
              <a:gd name="T3" fmla="*/ 288 h 289"/>
              <a:gd name="T4" fmla="*/ 0 w 289"/>
              <a:gd name="T5" fmla="*/ 149 h 289"/>
              <a:gd name="T6" fmla="*/ 149 w 289"/>
              <a:gd name="T7" fmla="*/ 0 h 289"/>
              <a:gd name="T8" fmla="*/ 288 w 289"/>
              <a:gd name="T9" fmla="*/ 149 h 289"/>
              <a:gd name="T10" fmla="*/ 149 w 289"/>
              <a:gd name="T11" fmla="*/ 288 h 289"/>
              <a:gd name="T12" fmla="*/ 149 w 289"/>
              <a:gd name="T13" fmla="*/ 39 h 289"/>
              <a:gd name="T14" fmla="*/ 149 w 289"/>
              <a:gd name="T15" fmla="*/ 39 h 289"/>
              <a:gd name="T16" fmla="*/ 29 w 289"/>
              <a:gd name="T17" fmla="*/ 149 h 289"/>
              <a:gd name="T18" fmla="*/ 149 w 289"/>
              <a:gd name="T19" fmla="*/ 258 h 289"/>
              <a:gd name="T20" fmla="*/ 258 w 289"/>
              <a:gd name="T21" fmla="*/ 149 h 289"/>
              <a:gd name="T22" fmla="*/ 149 w 289"/>
              <a:gd name="T23" fmla="*/ 3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89">
                <a:moveTo>
                  <a:pt x="149" y="288"/>
                </a:moveTo>
                <a:lnTo>
                  <a:pt x="149" y="288"/>
                </a:lnTo>
                <a:cubicBezTo>
                  <a:pt x="69" y="288"/>
                  <a:pt x="0" y="229"/>
                  <a:pt x="0" y="149"/>
                </a:cubicBezTo>
                <a:cubicBezTo>
                  <a:pt x="0" y="69"/>
                  <a:pt x="69" y="0"/>
                  <a:pt x="149" y="0"/>
                </a:cubicBezTo>
                <a:cubicBezTo>
                  <a:pt x="228" y="0"/>
                  <a:pt x="288" y="69"/>
                  <a:pt x="288" y="149"/>
                </a:cubicBezTo>
                <a:cubicBezTo>
                  <a:pt x="288" y="229"/>
                  <a:pt x="228" y="288"/>
                  <a:pt x="149" y="288"/>
                </a:cubicBezTo>
                <a:close/>
                <a:moveTo>
                  <a:pt x="149" y="39"/>
                </a:moveTo>
                <a:lnTo>
                  <a:pt x="149" y="39"/>
                </a:lnTo>
                <a:cubicBezTo>
                  <a:pt x="89" y="39"/>
                  <a:pt x="29" y="89"/>
                  <a:pt x="29" y="149"/>
                </a:cubicBezTo>
                <a:cubicBezTo>
                  <a:pt x="29" y="209"/>
                  <a:pt x="89" y="258"/>
                  <a:pt x="149" y="258"/>
                </a:cubicBezTo>
                <a:cubicBezTo>
                  <a:pt x="209" y="258"/>
                  <a:pt x="258" y="209"/>
                  <a:pt x="258" y="149"/>
                </a:cubicBezTo>
                <a:cubicBezTo>
                  <a:pt x="258" y="89"/>
                  <a:pt x="209" y="39"/>
                  <a:pt x="14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71">
            <a:extLst>
              <a:ext uri="{FF2B5EF4-FFF2-40B4-BE49-F238E27FC236}">
                <a16:creationId xmlns:a16="http://schemas.microsoft.com/office/drawing/2014/main" id="{E08D6FFD-02E5-A040-9FFF-CF9E4EBC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778" y="10896521"/>
            <a:ext cx="28757" cy="36977"/>
          </a:xfrm>
          <a:custGeom>
            <a:avLst/>
            <a:gdLst>
              <a:gd name="T0" fmla="*/ 20 w 31"/>
              <a:gd name="T1" fmla="*/ 39 h 40"/>
              <a:gd name="T2" fmla="*/ 20 w 31"/>
              <a:gd name="T3" fmla="*/ 39 h 40"/>
              <a:gd name="T4" fmla="*/ 0 w 31"/>
              <a:gd name="T5" fmla="*/ 29 h 40"/>
              <a:gd name="T6" fmla="*/ 0 w 31"/>
              <a:gd name="T7" fmla="*/ 9 h 40"/>
              <a:gd name="T8" fmla="*/ 20 w 31"/>
              <a:gd name="T9" fmla="*/ 0 h 40"/>
              <a:gd name="T10" fmla="*/ 30 w 31"/>
              <a:gd name="T11" fmla="*/ 9 h 40"/>
              <a:gd name="T12" fmla="*/ 30 w 31"/>
              <a:gd name="T13" fmla="*/ 29 h 40"/>
              <a:gd name="T14" fmla="*/ 20 w 3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0">
                <a:moveTo>
                  <a:pt x="20" y="39"/>
                </a:moveTo>
                <a:lnTo>
                  <a:pt x="20" y="39"/>
                </a:lnTo>
                <a:cubicBezTo>
                  <a:pt x="10" y="39"/>
                  <a:pt x="0" y="39"/>
                  <a:pt x="0" y="2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20" y="0"/>
                </a:cubicBezTo>
                <a:cubicBezTo>
                  <a:pt x="30" y="0"/>
                  <a:pt x="30" y="0"/>
                  <a:pt x="30" y="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39"/>
                  <a:pt x="30" y="39"/>
                  <a:pt x="2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72">
            <a:extLst>
              <a:ext uri="{FF2B5EF4-FFF2-40B4-BE49-F238E27FC236}">
                <a16:creationId xmlns:a16="http://schemas.microsoft.com/office/drawing/2014/main" id="{D3E7452B-A9AE-8D4D-BB24-2F294CEF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078" y="10912955"/>
            <a:ext cx="45191" cy="36977"/>
          </a:xfrm>
          <a:custGeom>
            <a:avLst/>
            <a:gdLst>
              <a:gd name="T0" fmla="*/ 20 w 50"/>
              <a:gd name="T1" fmla="*/ 40 h 41"/>
              <a:gd name="T2" fmla="*/ 20 w 50"/>
              <a:gd name="T3" fmla="*/ 40 h 41"/>
              <a:gd name="T4" fmla="*/ 10 w 50"/>
              <a:gd name="T5" fmla="*/ 40 h 41"/>
              <a:gd name="T6" fmla="*/ 10 w 50"/>
              <a:gd name="T7" fmla="*/ 20 h 41"/>
              <a:gd name="T8" fmla="*/ 20 w 50"/>
              <a:gd name="T9" fmla="*/ 10 h 41"/>
              <a:gd name="T10" fmla="*/ 40 w 50"/>
              <a:gd name="T11" fmla="*/ 10 h 41"/>
              <a:gd name="T12" fmla="*/ 40 w 50"/>
              <a:gd name="T13" fmla="*/ 30 h 41"/>
              <a:gd name="T14" fmla="*/ 30 w 50"/>
              <a:gd name="T15" fmla="*/ 40 h 41"/>
              <a:gd name="T16" fmla="*/ 20 w 50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41">
                <a:moveTo>
                  <a:pt x="20" y="40"/>
                </a:moveTo>
                <a:lnTo>
                  <a:pt x="20" y="40"/>
                </a:lnTo>
                <a:lnTo>
                  <a:pt x="10" y="40"/>
                </a:lnTo>
                <a:cubicBezTo>
                  <a:pt x="0" y="30"/>
                  <a:pt x="0" y="20"/>
                  <a:pt x="10" y="20"/>
                </a:cubicBezTo>
                <a:cubicBezTo>
                  <a:pt x="20" y="10"/>
                  <a:pt x="20" y="10"/>
                  <a:pt x="20" y="10"/>
                </a:cubicBezTo>
                <a:cubicBezTo>
                  <a:pt x="30" y="0"/>
                  <a:pt x="40" y="0"/>
                  <a:pt x="40" y="10"/>
                </a:cubicBezTo>
                <a:cubicBezTo>
                  <a:pt x="49" y="10"/>
                  <a:pt x="49" y="20"/>
                  <a:pt x="40" y="30"/>
                </a:cubicBezTo>
                <a:cubicBezTo>
                  <a:pt x="30" y="40"/>
                  <a:pt x="30" y="40"/>
                  <a:pt x="30" y="40"/>
                </a:cubicBezTo>
                <a:lnTo>
                  <a:pt x="2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73">
            <a:extLst>
              <a:ext uri="{FF2B5EF4-FFF2-40B4-BE49-F238E27FC236}">
                <a16:creationId xmlns:a16="http://schemas.microsoft.com/office/drawing/2014/main" id="{75C986FD-EA7F-4443-B6AC-3AC243E7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729" y="10970472"/>
            <a:ext cx="36974" cy="36977"/>
          </a:xfrm>
          <a:custGeom>
            <a:avLst/>
            <a:gdLst>
              <a:gd name="T0" fmla="*/ 30 w 40"/>
              <a:gd name="T1" fmla="*/ 40 h 41"/>
              <a:gd name="T2" fmla="*/ 30 w 40"/>
              <a:gd name="T3" fmla="*/ 40 h 41"/>
              <a:gd name="T4" fmla="*/ 10 w 40"/>
              <a:gd name="T5" fmla="*/ 40 h 41"/>
              <a:gd name="T6" fmla="*/ 0 w 40"/>
              <a:gd name="T7" fmla="*/ 20 h 41"/>
              <a:gd name="T8" fmla="*/ 10 w 40"/>
              <a:gd name="T9" fmla="*/ 0 h 41"/>
              <a:gd name="T10" fmla="*/ 30 w 40"/>
              <a:gd name="T11" fmla="*/ 0 h 41"/>
              <a:gd name="T12" fmla="*/ 39 w 40"/>
              <a:gd name="T13" fmla="*/ 20 h 41"/>
              <a:gd name="T14" fmla="*/ 30 w 4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1">
                <a:moveTo>
                  <a:pt x="30" y="40"/>
                </a:moveTo>
                <a:lnTo>
                  <a:pt x="30" y="40"/>
                </a:lnTo>
                <a:cubicBezTo>
                  <a:pt x="10" y="40"/>
                  <a:pt x="10" y="40"/>
                  <a:pt x="10" y="40"/>
                </a:cubicBezTo>
                <a:cubicBezTo>
                  <a:pt x="0" y="40"/>
                  <a:pt x="0" y="3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9" y="0"/>
                  <a:pt x="39" y="10"/>
                  <a:pt x="39" y="20"/>
                </a:cubicBezTo>
                <a:cubicBezTo>
                  <a:pt x="39" y="30"/>
                  <a:pt x="39" y="40"/>
                  <a:pt x="3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74">
            <a:extLst>
              <a:ext uri="{FF2B5EF4-FFF2-40B4-BE49-F238E27FC236}">
                <a16:creationId xmlns:a16="http://schemas.microsoft.com/office/drawing/2014/main" id="{2E6E750D-AD47-E740-94B5-0D54D7A7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078" y="11015665"/>
            <a:ext cx="45191" cy="49300"/>
          </a:xfrm>
          <a:custGeom>
            <a:avLst/>
            <a:gdLst>
              <a:gd name="T0" fmla="*/ 30 w 50"/>
              <a:gd name="T1" fmla="*/ 50 h 51"/>
              <a:gd name="T2" fmla="*/ 30 w 50"/>
              <a:gd name="T3" fmla="*/ 50 h 51"/>
              <a:gd name="T4" fmla="*/ 20 w 50"/>
              <a:gd name="T5" fmla="*/ 40 h 51"/>
              <a:gd name="T6" fmla="*/ 10 w 50"/>
              <a:gd name="T7" fmla="*/ 30 h 51"/>
              <a:gd name="T8" fmla="*/ 10 w 50"/>
              <a:gd name="T9" fmla="*/ 10 h 51"/>
              <a:gd name="T10" fmla="*/ 30 w 50"/>
              <a:gd name="T11" fmla="*/ 10 h 51"/>
              <a:gd name="T12" fmla="*/ 40 w 50"/>
              <a:gd name="T13" fmla="*/ 20 h 51"/>
              <a:gd name="T14" fmla="*/ 40 w 50"/>
              <a:gd name="T15" fmla="*/ 40 h 51"/>
              <a:gd name="T16" fmla="*/ 30 w 50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51">
                <a:moveTo>
                  <a:pt x="30" y="50"/>
                </a:moveTo>
                <a:lnTo>
                  <a:pt x="30" y="50"/>
                </a:lnTo>
                <a:cubicBezTo>
                  <a:pt x="30" y="50"/>
                  <a:pt x="20" y="50"/>
                  <a:pt x="20" y="40"/>
                </a:cubicBez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10" y="10"/>
                </a:cubicBezTo>
                <a:cubicBezTo>
                  <a:pt x="20" y="0"/>
                  <a:pt x="30" y="0"/>
                  <a:pt x="30" y="10"/>
                </a:cubicBezTo>
                <a:cubicBezTo>
                  <a:pt x="40" y="20"/>
                  <a:pt x="40" y="20"/>
                  <a:pt x="40" y="20"/>
                </a:cubicBezTo>
                <a:cubicBezTo>
                  <a:pt x="49" y="30"/>
                  <a:pt x="49" y="40"/>
                  <a:pt x="40" y="40"/>
                </a:cubicBezTo>
                <a:cubicBezTo>
                  <a:pt x="40" y="50"/>
                  <a:pt x="40" y="50"/>
                  <a:pt x="3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75">
            <a:extLst>
              <a:ext uri="{FF2B5EF4-FFF2-40B4-BE49-F238E27FC236}">
                <a16:creationId xmlns:a16="http://schemas.microsoft.com/office/drawing/2014/main" id="{F779617C-79A0-B54E-9B80-F007861E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778" y="11044422"/>
            <a:ext cx="36974" cy="36977"/>
          </a:xfrm>
          <a:custGeom>
            <a:avLst/>
            <a:gdLst>
              <a:gd name="T0" fmla="*/ 20 w 41"/>
              <a:gd name="T1" fmla="*/ 40 h 41"/>
              <a:gd name="T2" fmla="*/ 20 w 41"/>
              <a:gd name="T3" fmla="*/ 40 h 41"/>
              <a:gd name="T4" fmla="*/ 0 w 41"/>
              <a:gd name="T5" fmla="*/ 29 h 41"/>
              <a:gd name="T6" fmla="*/ 0 w 41"/>
              <a:gd name="T7" fmla="*/ 10 h 41"/>
              <a:gd name="T8" fmla="*/ 20 w 41"/>
              <a:gd name="T9" fmla="*/ 0 h 41"/>
              <a:gd name="T10" fmla="*/ 40 w 41"/>
              <a:gd name="T11" fmla="*/ 10 h 41"/>
              <a:gd name="T12" fmla="*/ 40 w 41"/>
              <a:gd name="T13" fmla="*/ 29 h 41"/>
              <a:gd name="T14" fmla="*/ 20 w 4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40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30" y="0"/>
                  <a:pt x="40" y="0"/>
                  <a:pt x="40" y="10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40"/>
                  <a:pt x="30" y="40"/>
                  <a:pt x="2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76">
            <a:extLst>
              <a:ext uri="{FF2B5EF4-FFF2-40B4-BE49-F238E27FC236}">
                <a16:creationId xmlns:a16="http://schemas.microsoft.com/office/drawing/2014/main" id="{B4D174B0-36FF-A24D-BA73-29402C07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368" y="11023882"/>
            <a:ext cx="49300" cy="36974"/>
          </a:xfrm>
          <a:custGeom>
            <a:avLst/>
            <a:gdLst>
              <a:gd name="T0" fmla="*/ 20 w 51"/>
              <a:gd name="T1" fmla="*/ 40 h 41"/>
              <a:gd name="T2" fmla="*/ 20 w 51"/>
              <a:gd name="T3" fmla="*/ 40 h 41"/>
              <a:gd name="T4" fmla="*/ 10 w 51"/>
              <a:gd name="T5" fmla="*/ 40 h 41"/>
              <a:gd name="T6" fmla="*/ 10 w 51"/>
              <a:gd name="T7" fmla="*/ 10 h 41"/>
              <a:gd name="T8" fmla="*/ 20 w 51"/>
              <a:gd name="T9" fmla="*/ 0 h 41"/>
              <a:gd name="T10" fmla="*/ 40 w 51"/>
              <a:gd name="T11" fmla="*/ 0 h 41"/>
              <a:gd name="T12" fmla="*/ 40 w 51"/>
              <a:gd name="T13" fmla="*/ 20 h 41"/>
              <a:gd name="T14" fmla="*/ 30 w 51"/>
              <a:gd name="T15" fmla="*/ 40 h 41"/>
              <a:gd name="T16" fmla="*/ 20 w 51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10" y="40"/>
                  <a:pt x="10" y="40"/>
                </a:cubicBezTo>
                <a:cubicBezTo>
                  <a:pt x="0" y="30"/>
                  <a:pt x="0" y="20"/>
                  <a:pt x="10" y="1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30" y="0"/>
                  <a:pt x="40" y="0"/>
                </a:cubicBezTo>
                <a:cubicBezTo>
                  <a:pt x="50" y="10"/>
                  <a:pt x="50" y="20"/>
                  <a:pt x="40" y="20"/>
                </a:cubicBezTo>
                <a:cubicBezTo>
                  <a:pt x="30" y="40"/>
                  <a:pt x="30" y="40"/>
                  <a:pt x="30" y="40"/>
                </a:cubicBezTo>
                <a:lnTo>
                  <a:pt x="2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77">
            <a:extLst>
              <a:ext uri="{FF2B5EF4-FFF2-40B4-BE49-F238E27FC236}">
                <a16:creationId xmlns:a16="http://schemas.microsoft.com/office/drawing/2014/main" id="{3506BBE5-DD67-7948-A231-7F05BF25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611" y="10978688"/>
            <a:ext cx="45191" cy="28760"/>
          </a:xfrm>
          <a:custGeom>
            <a:avLst/>
            <a:gdLst>
              <a:gd name="T0" fmla="*/ 39 w 50"/>
              <a:gd name="T1" fmla="*/ 30 h 31"/>
              <a:gd name="T2" fmla="*/ 39 w 50"/>
              <a:gd name="T3" fmla="*/ 30 h 31"/>
              <a:gd name="T4" fmla="*/ 19 w 50"/>
              <a:gd name="T5" fmla="*/ 30 h 31"/>
              <a:gd name="T6" fmla="*/ 0 w 50"/>
              <a:gd name="T7" fmla="*/ 10 h 31"/>
              <a:gd name="T8" fmla="*/ 19 w 50"/>
              <a:gd name="T9" fmla="*/ 0 h 31"/>
              <a:gd name="T10" fmla="*/ 39 w 50"/>
              <a:gd name="T11" fmla="*/ 0 h 31"/>
              <a:gd name="T12" fmla="*/ 49 w 50"/>
              <a:gd name="T13" fmla="*/ 10 h 31"/>
              <a:gd name="T14" fmla="*/ 39 w 5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31">
                <a:moveTo>
                  <a:pt x="39" y="30"/>
                </a:moveTo>
                <a:lnTo>
                  <a:pt x="39" y="30"/>
                </a:lnTo>
                <a:cubicBezTo>
                  <a:pt x="19" y="30"/>
                  <a:pt x="19" y="30"/>
                  <a:pt x="19" y="30"/>
                </a:cubicBezTo>
                <a:cubicBezTo>
                  <a:pt x="9" y="30"/>
                  <a:pt x="0" y="20"/>
                  <a:pt x="0" y="10"/>
                </a:cubicBezTo>
                <a:cubicBezTo>
                  <a:pt x="0" y="0"/>
                  <a:pt x="9" y="0"/>
                  <a:pt x="1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9" y="0"/>
                  <a:pt x="49" y="0"/>
                  <a:pt x="49" y="10"/>
                </a:cubicBezTo>
                <a:cubicBezTo>
                  <a:pt x="49" y="20"/>
                  <a:pt x="49" y="30"/>
                  <a:pt x="39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78">
            <a:extLst>
              <a:ext uri="{FF2B5EF4-FFF2-40B4-BE49-F238E27FC236}">
                <a16:creationId xmlns:a16="http://schemas.microsoft.com/office/drawing/2014/main" id="{91B01C84-4CBC-264A-B147-BB0FDCD30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368" y="10912955"/>
            <a:ext cx="36977" cy="49300"/>
          </a:xfrm>
          <a:custGeom>
            <a:avLst/>
            <a:gdLst>
              <a:gd name="T0" fmla="*/ 30 w 41"/>
              <a:gd name="T1" fmla="*/ 50 h 51"/>
              <a:gd name="T2" fmla="*/ 30 w 41"/>
              <a:gd name="T3" fmla="*/ 50 h 51"/>
              <a:gd name="T4" fmla="*/ 20 w 41"/>
              <a:gd name="T5" fmla="*/ 40 h 51"/>
              <a:gd name="T6" fmla="*/ 0 w 41"/>
              <a:gd name="T7" fmla="*/ 30 h 51"/>
              <a:gd name="T8" fmla="*/ 0 w 41"/>
              <a:gd name="T9" fmla="*/ 10 h 51"/>
              <a:gd name="T10" fmla="*/ 30 w 41"/>
              <a:gd name="T11" fmla="*/ 10 h 51"/>
              <a:gd name="T12" fmla="*/ 40 w 41"/>
              <a:gd name="T13" fmla="*/ 20 h 51"/>
              <a:gd name="T14" fmla="*/ 40 w 41"/>
              <a:gd name="T15" fmla="*/ 40 h 51"/>
              <a:gd name="T16" fmla="*/ 30 w 41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51">
                <a:moveTo>
                  <a:pt x="30" y="50"/>
                </a:moveTo>
                <a:lnTo>
                  <a:pt x="30" y="50"/>
                </a:lnTo>
                <a:cubicBezTo>
                  <a:pt x="20" y="50"/>
                  <a:pt x="20" y="40"/>
                  <a:pt x="20" y="4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0" y="10"/>
                  <a:pt x="0" y="10"/>
                </a:cubicBezTo>
                <a:cubicBezTo>
                  <a:pt x="10" y="0"/>
                  <a:pt x="20" y="0"/>
                  <a:pt x="30" y="1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30"/>
                  <a:pt x="40" y="40"/>
                  <a:pt x="40" y="40"/>
                </a:cubicBezTo>
                <a:cubicBezTo>
                  <a:pt x="30" y="40"/>
                  <a:pt x="30" y="50"/>
                  <a:pt x="3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79">
            <a:extLst>
              <a:ext uri="{FF2B5EF4-FFF2-40B4-BE49-F238E27FC236}">
                <a16:creationId xmlns:a16="http://schemas.microsoft.com/office/drawing/2014/main" id="{74386680-FFE5-FD46-9E4A-3392EB00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220" y="10970472"/>
            <a:ext cx="131468" cy="28760"/>
          </a:xfrm>
          <a:custGeom>
            <a:avLst/>
            <a:gdLst>
              <a:gd name="T0" fmla="*/ 130 w 141"/>
              <a:gd name="T1" fmla="*/ 30 h 31"/>
              <a:gd name="T2" fmla="*/ 130 w 141"/>
              <a:gd name="T3" fmla="*/ 30 h 31"/>
              <a:gd name="T4" fmla="*/ 20 w 141"/>
              <a:gd name="T5" fmla="*/ 30 h 31"/>
              <a:gd name="T6" fmla="*/ 0 w 141"/>
              <a:gd name="T7" fmla="*/ 20 h 31"/>
              <a:gd name="T8" fmla="*/ 20 w 141"/>
              <a:gd name="T9" fmla="*/ 0 h 31"/>
              <a:gd name="T10" fmla="*/ 130 w 141"/>
              <a:gd name="T11" fmla="*/ 0 h 31"/>
              <a:gd name="T12" fmla="*/ 140 w 141"/>
              <a:gd name="T13" fmla="*/ 20 h 31"/>
              <a:gd name="T14" fmla="*/ 130 w 141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31">
                <a:moveTo>
                  <a:pt x="130" y="30"/>
                </a:moveTo>
                <a:lnTo>
                  <a:pt x="130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0" y="0"/>
                  <a:pt x="140" y="10"/>
                  <a:pt x="140" y="20"/>
                </a:cubicBezTo>
                <a:cubicBezTo>
                  <a:pt x="140" y="30"/>
                  <a:pt x="140" y="30"/>
                  <a:pt x="13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80">
            <a:extLst>
              <a:ext uri="{FF2B5EF4-FFF2-40B4-BE49-F238E27FC236}">
                <a16:creationId xmlns:a16="http://schemas.microsoft.com/office/drawing/2014/main" id="{09C99712-5F8D-1340-B4A2-2C42B8CC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117" y="11212867"/>
            <a:ext cx="213635" cy="94491"/>
          </a:xfrm>
          <a:custGeom>
            <a:avLst/>
            <a:gdLst>
              <a:gd name="T0" fmla="*/ 139 w 230"/>
              <a:gd name="T1" fmla="*/ 100 h 101"/>
              <a:gd name="T2" fmla="*/ 139 w 230"/>
              <a:gd name="T3" fmla="*/ 100 h 101"/>
              <a:gd name="T4" fmla="*/ 89 w 230"/>
              <a:gd name="T5" fmla="*/ 100 h 101"/>
              <a:gd name="T6" fmla="*/ 70 w 230"/>
              <a:gd name="T7" fmla="*/ 89 h 101"/>
              <a:gd name="T8" fmla="*/ 10 w 230"/>
              <a:gd name="T9" fmla="*/ 30 h 101"/>
              <a:gd name="T10" fmla="*/ 0 w 230"/>
              <a:gd name="T11" fmla="*/ 10 h 101"/>
              <a:gd name="T12" fmla="*/ 20 w 230"/>
              <a:gd name="T13" fmla="*/ 0 h 101"/>
              <a:gd name="T14" fmla="*/ 209 w 230"/>
              <a:gd name="T15" fmla="*/ 0 h 101"/>
              <a:gd name="T16" fmla="*/ 229 w 230"/>
              <a:gd name="T17" fmla="*/ 10 h 101"/>
              <a:gd name="T18" fmla="*/ 219 w 230"/>
              <a:gd name="T19" fmla="*/ 30 h 101"/>
              <a:gd name="T20" fmla="*/ 169 w 230"/>
              <a:gd name="T21" fmla="*/ 89 h 101"/>
              <a:gd name="T22" fmla="*/ 139 w 230"/>
              <a:gd name="T23" fmla="*/ 100 h 101"/>
              <a:gd name="T24" fmla="*/ 60 w 230"/>
              <a:gd name="T25" fmla="*/ 40 h 101"/>
              <a:gd name="T26" fmla="*/ 60 w 230"/>
              <a:gd name="T27" fmla="*/ 40 h 101"/>
              <a:gd name="T28" fmla="*/ 89 w 230"/>
              <a:gd name="T29" fmla="*/ 60 h 101"/>
              <a:gd name="T30" fmla="*/ 89 w 230"/>
              <a:gd name="T31" fmla="*/ 70 h 101"/>
              <a:gd name="T32" fmla="*/ 139 w 230"/>
              <a:gd name="T33" fmla="*/ 70 h 101"/>
              <a:gd name="T34" fmla="*/ 139 w 230"/>
              <a:gd name="T35" fmla="*/ 60 h 101"/>
              <a:gd name="T36" fmla="*/ 179 w 230"/>
              <a:gd name="T37" fmla="*/ 40 h 101"/>
              <a:gd name="T38" fmla="*/ 60 w 230"/>
              <a:gd name="T39" fmla="*/ 4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0" h="101">
                <a:moveTo>
                  <a:pt x="139" y="100"/>
                </a:moveTo>
                <a:lnTo>
                  <a:pt x="139" y="100"/>
                </a:lnTo>
                <a:cubicBezTo>
                  <a:pt x="89" y="100"/>
                  <a:pt x="89" y="100"/>
                  <a:pt x="89" y="100"/>
                </a:cubicBezTo>
                <a:cubicBezTo>
                  <a:pt x="79" y="100"/>
                  <a:pt x="70" y="89"/>
                  <a:pt x="70" y="89"/>
                </a:cubicBez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0" y="10"/>
                </a:cubicBezTo>
                <a:cubicBezTo>
                  <a:pt x="10" y="10"/>
                  <a:pt x="10" y="0"/>
                  <a:pt x="20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9" y="0"/>
                  <a:pt x="229" y="10"/>
                  <a:pt x="229" y="10"/>
                </a:cubicBezTo>
                <a:cubicBezTo>
                  <a:pt x="229" y="20"/>
                  <a:pt x="229" y="30"/>
                  <a:pt x="219" y="30"/>
                </a:cubicBezTo>
                <a:cubicBezTo>
                  <a:pt x="169" y="89"/>
                  <a:pt x="169" y="89"/>
                  <a:pt x="169" y="89"/>
                </a:cubicBezTo>
                <a:cubicBezTo>
                  <a:pt x="159" y="89"/>
                  <a:pt x="149" y="100"/>
                  <a:pt x="139" y="100"/>
                </a:cubicBezTo>
                <a:close/>
                <a:moveTo>
                  <a:pt x="60" y="40"/>
                </a:moveTo>
                <a:lnTo>
                  <a:pt x="60" y="40"/>
                </a:lnTo>
                <a:cubicBezTo>
                  <a:pt x="89" y="60"/>
                  <a:pt x="89" y="60"/>
                  <a:pt x="89" y="60"/>
                </a:cubicBezTo>
                <a:cubicBezTo>
                  <a:pt x="89" y="70"/>
                  <a:pt x="89" y="70"/>
                  <a:pt x="8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9" y="70"/>
                  <a:pt x="139" y="60"/>
                </a:cubicBezTo>
                <a:cubicBezTo>
                  <a:pt x="179" y="40"/>
                  <a:pt x="179" y="40"/>
                  <a:pt x="179" y="40"/>
                </a:cubicBezTo>
                <a:lnTo>
                  <a:pt x="6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81">
            <a:extLst>
              <a:ext uri="{FF2B5EF4-FFF2-40B4-BE49-F238E27FC236}">
                <a16:creationId xmlns:a16="http://schemas.microsoft.com/office/drawing/2014/main" id="{C972D8B7-8D73-6641-91A0-F9A92B565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46" y="11212867"/>
            <a:ext cx="213635" cy="94491"/>
          </a:xfrm>
          <a:custGeom>
            <a:avLst/>
            <a:gdLst>
              <a:gd name="T0" fmla="*/ 130 w 230"/>
              <a:gd name="T1" fmla="*/ 100 h 101"/>
              <a:gd name="T2" fmla="*/ 130 w 230"/>
              <a:gd name="T3" fmla="*/ 100 h 101"/>
              <a:gd name="T4" fmla="*/ 90 w 230"/>
              <a:gd name="T5" fmla="*/ 100 h 101"/>
              <a:gd name="T6" fmla="*/ 60 w 230"/>
              <a:gd name="T7" fmla="*/ 89 h 101"/>
              <a:gd name="T8" fmla="*/ 0 w 230"/>
              <a:gd name="T9" fmla="*/ 30 h 101"/>
              <a:gd name="T10" fmla="*/ 0 w 230"/>
              <a:gd name="T11" fmla="*/ 10 h 101"/>
              <a:gd name="T12" fmla="*/ 10 w 230"/>
              <a:gd name="T13" fmla="*/ 0 h 101"/>
              <a:gd name="T14" fmla="*/ 209 w 230"/>
              <a:gd name="T15" fmla="*/ 0 h 101"/>
              <a:gd name="T16" fmla="*/ 219 w 230"/>
              <a:gd name="T17" fmla="*/ 10 h 101"/>
              <a:gd name="T18" fmla="*/ 219 w 230"/>
              <a:gd name="T19" fmla="*/ 30 h 101"/>
              <a:gd name="T20" fmla="*/ 159 w 230"/>
              <a:gd name="T21" fmla="*/ 89 h 101"/>
              <a:gd name="T22" fmla="*/ 130 w 230"/>
              <a:gd name="T23" fmla="*/ 100 h 101"/>
              <a:gd name="T24" fmla="*/ 50 w 230"/>
              <a:gd name="T25" fmla="*/ 40 h 101"/>
              <a:gd name="T26" fmla="*/ 50 w 230"/>
              <a:gd name="T27" fmla="*/ 40 h 101"/>
              <a:gd name="T28" fmla="*/ 80 w 230"/>
              <a:gd name="T29" fmla="*/ 60 h 101"/>
              <a:gd name="T30" fmla="*/ 90 w 230"/>
              <a:gd name="T31" fmla="*/ 70 h 101"/>
              <a:gd name="T32" fmla="*/ 130 w 230"/>
              <a:gd name="T33" fmla="*/ 70 h 101"/>
              <a:gd name="T34" fmla="*/ 140 w 230"/>
              <a:gd name="T35" fmla="*/ 60 h 101"/>
              <a:gd name="T36" fmla="*/ 170 w 230"/>
              <a:gd name="T37" fmla="*/ 40 h 101"/>
              <a:gd name="T38" fmla="*/ 50 w 230"/>
              <a:gd name="T39" fmla="*/ 4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0" h="101">
                <a:moveTo>
                  <a:pt x="130" y="100"/>
                </a:moveTo>
                <a:lnTo>
                  <a:pt x="130" y="100"/>
                </a:lnTo>
                <a:cubicBezTo>
                  <a:pt x="90" y="100"/>
                  <a:pt x="90" y="100"/>
                  <a:pt x="90" y="100"/>
                </a:cubicBezTo>
                <a:cubicBezTo>
                  <a:pt x="80" y="100"/>
                  <a:pt x="70" y="89"/>
                  <a:pt x="60" y="8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20"/>
                  <a:pt x="0" y="10"/>
                </a:cubicBezTo>
                <a:lnTo>
                  <a:pt x="10" y="0"/>
                </a:lnTo>
                <a:cubicBezTo>
                  <a:pt x="209" y="0"/>
                  <a:pt x="209" y="0"/>
                  <a:pt x="209" y="0"/>
                </a:cubicBezTo>
                <a:cubicBezTo>
                  <a:pt x="219" y="0"/>
                  <a:pt x="219" y="10"/>
                  <a:pt x="219" y="10"/>
                </a:cubicBezTo>
                <a:cubicBezTo>
                  <a:pt x="229" y="20"/>
                  <a:pt x="229" y="30"/>
                  <a:pt x="219" y="30"/>
                </a:cubicBezTo>
                <a:cubicBezTo>
                  <a:pt x="159" y="89"/>
                  <a:pt x="159" y="89"/>
                  <a:pt x="159" y="89"/>
                </a:cubicBezTo>
                <a:cubicBezTo>
                  <a:pt x="150" y="89"/>
                  <a:pt x="140" y="100"/>
                  <a:pt x="130" y="100"/>
                </a:cubicBezTo>
                <a:close/>
                <a:moveTo>
                  <a:pt x="50" y="40"/>
                </a:moveTo>
                <a:lnTo>
                  <a:pt x="50" y="40"/>
                </a:lnTo>
                <a:cubicBezTo>
                  <a:pt x="80" y="60"/>
                  <a:pt x="80" y="60"/>
                  <a:pt x="80" y="60"/>
                </a:cubicBezTo>
                <a:cubicBezTo>
                  <a:pt x="90" y="70"/>
                  <a:pt x="90" y="70"/>
                  <a:pt x="90" y="70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40" y="70"/>
                  <a:pt x="140" y="70"/>
                  <a:pt x="140" y="60"/>
                </a:cubicBezTo>
                <a:cubicBezTo>
                  <a:pt x="170" y="40"/>
                  <a:pt x="170" y="40"/>
                  <a:pt x="170" y="40"/>
                </a:cubicBezTo>
                <a:lnTo>
                  <a:pt x="5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CuadroTexto 795">
            <a:extLst>
              <a:ext uri="{FF2B5EF4-FFF2-40B4-BE49-F238E27FC236}">
                <a16:creationId xmlns:a16="http://schemas.microsoft.com/office/drawing/2014/main" id="{535D0AB0-4D1F-F645-B498-5BF2CC0D8886}"/>
              </a:ext>
            </a:extLst>
          </p:cNvPr>
          <p:cNvSpPr txBox="1"/>
          <p:nvPr/>
        </p:nvSpPr>
        <p:spPr>
          <a:xfrm>
            <a:off x="9903584" y="1157662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797" name="Group 38">
            <a:extLst>
              <a:ext uri="{FF2B5EF4-FFF2-40B4-BE49-F238E27FC236}">
                <a16:creationId xmlns:a16="http://schemas.microsoft.com/office/drawing/2014/main" id="{2C177907-9030-874E-8F26-7FECBAEED2B2}"/>
              </a:ext>
            </a:extLst>
          </p:cNvPr>
          <p:cNvGrpSpPr/>
          <p:nvPr/>
        </p:nvGrpSpPr>
        <p:grpSpPr>
          <a:xfrm>
            <a:off x="10771928" y="4911880"/>
            <a:ext cx="2772169" cy="1102950"/>
            <a:chOff x="5969694" y="11104223"/>
            <a:chExt cx="2772169" cy="1102950"/>
          </a:xfrm>
        </p:grpSpPr>
        <p:sp>
          <p:nvSpPr>
            <p:cNvPr id="798" name="CuadroTexto 395">
              <a:extLst>
                <a:ext uri="{FF2B5EF4-FFF2-40B4-BE49-F238E27FC236}">
                  <a16:creationId xmlns:a16="http://schemas.microsoft.com/office/drawing/2014/main" id="{C4C54DDA-A8D0-474F-ADA5-0E8DA6C0CC7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99" name="Rectangle 40">
              <a:extLst>
                <a:ext uri="{FF2B5EF4-FFF2-40B4-BE49-F238E27FC236}">
                  <a16:creationId xmlns:a16="http://schemas.microsoft.com/office/drawing/2014/main" id="{CD04BDBE-CAF0-9F47-8038-688DA24710F6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0" name="Group 38">
            <a:extLst>
              <a:ext uri="{FF2B5EF4-FFF2-40B4-BE49-F238E27FC236}">
                <a16:creationId xmlns:a16="http://schemas.microsoft.com/office/drawing/2014/main" id="{B7BC7830-C4A1-774E-B7A6-191644A0609B}"/>
              </a:ext>
            </a:extLst>
          </p:cNvPr>
          <p:cNvGrpSpPr/>
          <p:nvPr/>
        </p:nvGrpSpPr>
        <p:grpSpPr>
          <a:xfrm>
            <a:off x="16731110" y="3875328"/>
            <a:ext cx="2772169" cy="1102950"/>
            <a:chOff x="5969694" y="11104223"/>
            <a:chExt cx="2772169" cy="1102950"/>
          </a:xfrm>
        </p:grpSpPr>
        <p:sp>
          <p:nvSpPr>
            <p:cNvPr id="801" name="CuadroTexto 395">
              <a:extLst>
                <a:ext uri="{FF2B5EF4-FFF2-40B4-BE49-F238E27FC236}">
                  <a16:creationId xmlns:a16="http://schemas.microsoft.com/office/drawing/2014/main" id="{06A4A927-2E41-4D43-9B88-FB4D9FD1F84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2" name="Rectangle 40">
              <a:extLst>
                <a:ext uri="{FF2B5EF4-FFF2-40B4-BE49-F238E27FC236}">
                  <a16:creationId xmlns:a16="http://schemas.microsoft.com/office/drawing/2014/main" id="{12319A62-EDF4-914B-B7B4-50BBA75B5C03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3" name="Group 38">
            <a:extLst>
              <a:ext uri="{FF2B5EF4-FFF2-40B4-BE49-F238E27FC236}">
                <a16:creationId xmlns:a16="http://schemas.microsoft.com/office/drawing/2014/main" id="{87E75E15-2979-6F41-B221-627DF816AF6B}"/>
              </a:ext>
            </a:extLst>
          </p:cNvPr>
          <p:cNvGrpSpPr/>
          <p:nvPr/>
        </p:nvGrpSpPr>
        <p:grpSpPr>
          <a:xfrm>
            <a:off x="4855395" y="3956541"/>
            <a:ext cx="2772169" cy="1102950"/>
            <a:chOff x="5969694" y="11104223"/>
            <a:chExt cx="2772169" cy="1102950"/>
          </a:xfrm>
        </p:grpSpPr>
        <p:sp>
          <p:nvSpPr>
            <p:cNvPr id="804" name="CuadroTexto 395">
              <a:extLst>
                <a:ext uri="{FF2B5EF4-FFF2-40B4-BE49-F238E27FC236}">
                  <a16:creationId xmlns:a16="http://schemas.microsoft.com/office/drawing/2014/main" id="{F4F7DE46-2904-3442-B147-DE243979C96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5" name="Rectangle 40">
              <a:extLst>
                <a:ext uri="{FF2B5EF4-FFF2-40B4-BE49-F238E27FC236}">
                  <a16:creationId xmlns:a16="http://schemas.microsoft.com/office/drawing/2014/main" id="{64FD3AF6-7234-FA40-B1B9-302444B55EE0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6" name="Group 38">
            <a:extLst>
              <a:ext uri="{FF2B5EF4-FFF2-40B4-BE49-F238E27FC236}">
                <a16:creationId xmlns:a16="http://schemas.microsoft.com/office/drawing/2014/main" id="{B4CE2515-2578-BA40-8C93-45B99393AC46}"/>
              </a:ext>
            </a:extLst>
          </p:cNvPr>
          <p:cNvGrpSpPr/>
          <p:nvPr/>
        </p:nvGrpSpPr>
        <p:grpSpPr>
          <a:xfrm>
            <a:off x="2947549" y="8627895"/>
            <a:ext cx="2772169" cy="1102950"/>
            <a:chOff x="5969694" y="11104223"/>
            <a:chExt cx="2772169" cy="1102950"/>
          </a:xfrm>
        </p:grpSpPr>
        <p:sp>
          <p:nvSpPr>
            <p:cNvPr id="807" name="CuadroTexto 395">
              <a:extLst>
                <a:ext uri="{FF2B5EF4-FFF2-40B4-BE49-F238E27FC236}">
                  <a16:creationId xmlns:a16="http://schemas.microsoft.com/office/drawing/2014/main" id="{27E5E6BE-01CE-EF4E-9BDE-83C5A3BEBA7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8" name="Rectangle 40">
              <a:extLst>
                <a:ext uri="{FF2B5EF4-FFF2-40B4-BE49-F238E27FC236}">
                  <a16:creationId xmlns:a16="http://schemas.microsoft.com/office/drawing/2014/main" id="{88B8E414-1681-2245-96EB-57844D4F2BC1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9" name="Group 38">
            <a:extLst>
              <a:ext uri="{FF2B5EF4-FFF2-40B4-BE49-F238E27FC236}">
                <a16:creationId xmlns:a16="http://schemas.microsoft.com/office/drawing/2014/main" id="{2427AC46-88AE-1D4D-9F81-066FD234C0A2}"/>
              </a:ext>
            </a:extLst>
          </p:cNvPr>
          <p:cNvGrpSpPr/>
          <p:nvPr/>
        </p:nvGrpSpPr>
        <p:grpSpPr>
          <a:xfrm>
            <a:off x="6643022" y="8643583"/>
            <a:ext cx="2772169" cy="1102950"/>
            <a:chOff x="5969694" y="11104223"/>
            <a:chExt cx="2772169" cy="1102950"/>
          </a:xfrm>
        </p:grpSpPr>
        <p:sp>
          <p:nvSpPr>
            <p:cNvPr id="810" name="CuadroTexto 395">
              <a:extLst>
                <a:ext uri="{FF2B5EF4-FFF2-40B4-BE49-F238E27FC236}">
                  <a16:creationId xmlns:a16="http://schemas.microsoft.com/office/drawing/2014/main" id="{484B6361-9CB3-284E-80EC-605A6A6B8FF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1" name="Rectangle 40">
              <a:extLst>
                <a:ext uri="{FF2B5EF4-FFF2-40B4-BE49-F238E27FC236}">
                  <a16:creationId xmlns:a16="http://schemas.microsoft.com/office/drawing/2014/main" id="{B188D4D3-4792-4040-8AD1-2EBF5E72225E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2" name="Group 38">
            <a:extLst>
              <a:ext uri="{FF2B5EF4-FFF2-40B4-BE49-F238E27FC236}">
                <a16:creationId xmlns:a16="http://schemas.microsoft.com/office/drawing/2014/main" id="{E61ED7B6-1BA7-B843-9C85-068B4E7C9885}"/>
              </a:ext>
            </a:extLst>
          </p:cNvPr>
          <p:cNvGrpSpPr/>
          <p:nvPr/>
        </p:nvGrpSpPr>
        <p:grpSpPr>
          <a:xfrm>
            <a:off x="14902889" y="8658197"/>
            <a:ext cx="2772169" cy="1102950"/>
            <a:chOff x="5969694" y="11104223"/>
            <a:chExt cx="2772169" cy="1102950"/>
          </a:xfrm>
        </p:grpSpPr>
        <p:sp>
          <p:nvSpPr>
            <p:cNvPr id="813" name="CuadroTexto 395">
              <a:extLst>
                <a:ext uri="{FF2B5EF4-FFF2-40B4-BE49-F238E27FC236}">
                  <a16:creationId xmlns:a16="http://schemas.microsoft.com/office/drawing/2014/main" id="{7072B942-B93B-2148-8336-281D723A683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14" name="Rectangle 40">
              <a:extLst>
                <a:ext uri="{FF2B5EF4-FFF2-40B4-BE49-F238E27FC236}">
                  <a16:creationId xmlns:a16="http://schemas.microsoft.com/office/drawing/2014/main" id="{794DDD02-E55F-3A45-B654-91828F970D5C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5" name="Group 38">
            <a:extLst>
              <a:ext uri="{FF2B5EF4-FFF2-40B4-BE49-F238E27FC236}">
                <a16:creationId xmlns:a16="http://schemas.microsoft.com/office/drawing/2014/main" id="{A9CBD669-7B29-AD4C-AD06-90C8CCCB04C9}"/>
              </a:ext>
            </a:extLst>
          </p:cNvPr>
          <p:cNvGrpSpPr/>
          <p:nvPr/>
        </p:nvGrpSpPr>
        <p:grpSpPr>
          <a:xfrm>
            <a:off x="18586887" y="8646699"/>
            <a:ext cx="2772169" cy="1102950"/>
            <a:chOff x="5969694" y="11104223"/>
            <a:chExt cx="2772169" cy="1102950"/>
          </a:xfrm>
        </p:grpSpPr>
        <p:sp>
          <p:nvSpPr>
            <p:cNvPr id="816" name="CuadroTexto 395">
              <a:extLst>
                <a:ext uri="{FF2B5EF4-FFF2-40B4-BE49-F238E27FC236}">
                  <a16:creationId xmlns:a16="http://schemas.microsoft.com/office/drawing/2014/main" id="{12A9BDE3-9898-FD46-B3FF-71EF6AF8D11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17" name="Rectangle 40">
              <a:extLst>
                <a:ext uri="{FF2B5EF4-FFF2-40B4-BE49-F238E27FC236}">
                  <a16:creationId xmlns:a16="http://schemas.microsoft.com/office/drawing/2014/main" id="{06A84D34-DF36-1C45-9FCC-B95C2AA86433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8" name="Group 38">
            <a:extLst>
              <a:ext uri="{FF2B5EF4-FFF2-40B4-BE49-F238E27FC236}">
                <a16:creationId xmlns:a16="http://schemas.microsoft.com/office/drawing/2014/main" id="{7C511345-1227-2A4E-A188-A43DC87A6F8A}"/>
              </a:ext>
            </a:extLst>
          </p:cNvPr>
          <p:cNvGrpSpPr/>
          <p:nvPr/>
        </p:nvGrpSpPr>
        <p:grpSpPr>
          <a:xfrm>
            <a:off x="2984525" y="11546271"/>
            <a:ext cx="2772169" cy="1102950"/>
            <a:chOff x="5969694" y="11104223"/>
            <a:chExt cx="2772169" cy="1102950"/>
          </a:xfrm>
        </p:grpSpPr>
        <p:sp>
          <p:nvSpPr>
            <p:cNvPr id="819" name="CuadroTexto 395">
              <a:extLst>
                <a:ext uri="{FF2B5EF4-FFF2-40B4-BE49-F238E27FC236}">
                  <a16:creationId xmlns:a16="http://schemas.microsoft.com/office/drawing/2014/main" id="{69A58006-432F-5F4D-8AE7-0E80D35FED1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20" name="Rectangle 40">
              <a:extLst>
                <a:ext uri="{FF2B5EF4-FFF2-40B4-BE49-F238E27FC236}">
                  <a16:creationId xmlns:a16="http://schemas.microsoft.com/office/drawing/2014/main" id="{9F9270CE-5372-AE4A-9878-8B7E74668DAD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1" name="Group 38">
            <a:extLst>
              <a:ext uri="{FF2B5EF4-FFF2-40B4-BE49-F238E27FC236}">
                <a16:creationId xmlns:a16="http://schemas.microsoft.com/office/drawing/2014/main" id="{E3519B30-F272-DB41-993C-F44DFEE7D166}"/>
              </a:ext>
            </a:extLst>
          </p:cNvPr>
          <p:cNvGrpSpPr/>
          <p:nvPr/>
        </p:nvGrpSpPr>
        <p:grpSpPr>
          <a:xfrm>
            <a:off x="6679998" y="11561959"/>
            <a:ext cx="2772169" cy="1102950"/>
            <a:chOff x="5969694" y="11104223"/>
            <a:chExt cx="2772169" cy="1102950"/>
          </a:xfrm>
        </p:grpSpPr>
        <p:sp>
          <p:nvSpPr>
            <p:cNvPr id="822" name="CuadroTexto 395">
              <a:extLst>
                <a:ext uri="{FF2B5EF4-FFF2-40B4-BE49-F238E27FC236}">
                  <a16:creationId xmlns:a16="http://schemas.microsoft.com/office/drawing/2014/main" id="{A0AC8685-FFB6-9F43-ADF7-CC42CA3E75C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23" name="Rectangle 40">
              <a:extLst>
                <a:ext uri="{FF2B5EF4-FFF2-40B4-BE49-F238E27FC236}">
                  <a16:creationId xmlns:a16="http://schemas.microsoft.com/office/drawing/2014/main" id="{CEF341C1-D8C6-F946-9100-51BF3C0A6C7E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4" name="Group 38">
            <a:extLst>
              <a:ext uri="{FF2B5EF4-FFF2-40B4-BE49-F238E27FC236}">
                <a16:creationId xmlns:a16="http://schemas.microsoft.com/office/drawing/2014/main" id="{D24BA324-418F-1B44-8943-8A4F83EDA071}"/>
              </a:ext>
            </a:extLst>
          </p:cNvPr>
          <p:cNvGrpSpPr/>
          <p:nvPr/>
        </p:nvGrpSpPr>
        <p:grpSpPr>
          <a:xfrm>
            <a:off x="14963311" y="11576573"/>
            <a:ext cx="2772169" cy="1102950"/>
            <a:chOff x="5969694" y="11104223"/>
            <a:chExt cx="2772169" cy="1102950"/>
          </a:xfrm>
        </p:grpSpPr>
        <p:sp>
          <p:nvSpPr>
            <p:cNvPr id="825" name="CuadroTexto 395">
              <a:extLst>
                <a:ext uri="{FF2B5EF4-FFF2-40B4-BE49-F238E27FC236}">
                  <a16:creationId xmlns:a16="http://schemas.microsoft.com/office/drawing/2014/main" id="{4E46350C-4E3E-D440-875A-B730839F38A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6" name="Rectangle 40">
              <a:extLst>
                <a:ext uri="{FF2B5EF4-FFF2-40B4-BE49-F238E27FC236}">
                  <a16:creationId xmlns:a16="http://schemas.microsoft.com/office/drawing/2014/main" id="{7A3F4F32-49AD-2944-805E-75690C18AA98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7" name="Group 38">
            <a:extLst>
              <a:ext uri="{FF2B5EF4-FFF2-40B4-BE49-F238E27FC236}">
                <a16:creationId xmlns:a16="http://schemas.microsoft.com/office/drawing/2014/main" id="{615387A0-4DE9-664D-848E-2C608DF90808}"/>
              </a:ext>
            </a:extLst>
          </p:cNvPr>
          <p:cNvGrpSpPr/>
          <p:nvPr/>
        </p:nvGrpSpPr>
        <p:grpSpPr>
          <a:xfrm>
            <a:off x="18623863" y="11565075"/>
            <a:ext cx="2772169" cy="1102950"/>
            <a:chOff x="5969694" y="11104223"/>
            <a:chExt cx="2772169" cy="1102950"/>
          </a:xfrm>
        </p:grpSpPr>
        <p:sp>
          <p:nvSpPr>
            <p:cNvPr id="828" name="CuadroTexto 395">
              <a:extLst>
                <a:ext uri="{FF2B5EF4-FFF2-40B4-BE49-F238E27FC236}">
                  <a16:creationId xmlns:a16="http://schemas.microsoft.com/office/drawing/2014/main" id="{F2FA1E4B-17B2-DF40-9408-907FD619AD5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9" name="Rectangle 40">
              <a:extLst>
                <a:ext uri="{FF2B5EF4-FFF2-40B4-BE49-F238E27FC236}">
                  <a16:creationId xmlns:a16="http://schemas.microsoft.com/office/drawing/2014/main" id="{1F97C073-B5EA-4647-A012-6BEAD33B6BF6}"/>
                </a:ext>
              </a:extLst>
            </p:cNvPr>
            <p:cNvSpPr/>
            <p:nvPr/>
          </p:nvSpPr>
          <p:spPr>
            <a:xfrm>
              <a:off x="5969694" y="11560842"/>
              <a:ext cx="27721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356">
            <a:extLst>
              <a:ext uri="{FF2B5EF4-FFF2-40B4-BE49-F238E27FC236}">
                <a16:creationId xmlns:a16="http://schemas.microsoft.com/office/drawing/2014/main" id="{21237B25-B9A7-E745-AF73-A4354632A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653" y="3450827"/>
            <a:ext cx="2052343" cy="1877375"/>
          </a:xfrm>
          <a:custGeom>
            <a:avLst/>
            <a:gdLst>
              <a:gd name="T0" fmla="*/ 1188 w 1914"/>
              <a:gd name="T1" fmla="*/ 0 h 1750"/>
              <a:gd name="T2" fmla="*/ 1188 w 1914"/>
              <a:gd name="T3" fmla="*/ 0 h 1750"/>
              <a:gd name="T4" fmla="*/ 725 w 1914"/>
              <a:gd name="T5" fmla="*/ 0 h 1750"/>
              <a:gd name="T6" fmla="*/ 318 w 1914"/>
              <a:gd name="T7" fmla="*/ 236 h 1750"/>
              <a:gd name="T8" fmla="*/ 82 w 1914"/>
              <a:gd name="T9" fmla="*/ 634 h 1750"/>
              <a:gd name="T10" fmla="*/ 82 w 1914"/>
              <a:gd name="T11" fmla="*/ 1115 h 1750"/>
              <a:gd name="T12" fmla="*/ 318 w 1914"/>
              <a:gd name="T13" fmla="*/ 1514 h 1750"/>
              <a:gd name="T14" fmla="*/ 725 w 1914"/>
              <a:gd name="T15" fmla="*/ 1749 h 1750"/>
              <a:gd name="T16" fmla="*/ 1188 w 1914"/>
              <a:gd name="T17" fmla="*/ 1749 h 1750"/>
              <a:gd name="T18" fmla="*/ 1596 w 1914"/>
              <a:gd name="T19" fmla="*/ 1514 h 1750"/>
              <a:gd name="T20" fmla="*/ 1831 w 1914"/>
              <a:gd name="T21" fmla="*/ 1115 h 1750"/>
              <a:gd name="T22" fmla="*/ 1831 w 1914"/>
              <a:gd name="T23" fmla="*/ 634 h 1750"/>
              <a:gd name="T24" fmla="*/ 1596 w 1914"/>
              <a:gd name="T25" fmla="*/ 236 h 1750"/>
              <a:gd name="T26" fmla="*/ 1188 w 1914"/>
              <a:gd name="T27" fmla="*/ 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50">
                <a:moveTo>
                  <a:pt x="1188" y="0"/>
                </a:moveTo>
                <a:lnTo>
                  <a:pt x="1188" y="0"/>
                </a:lnTo>
                <a:cubicBezTo>
                  <a:pt x="725" y="0"/>
                  <a:pt x="725" y="0"/>
                  <a:pt x="725" y="0"/>
                </a:cubicBezTo>
                <a:cubicBezTo>
                  <a:pt x="553" y="0"/>
                  <a:pt x="399" y="91"/>
                  <a:pt x="318" y="236"/>
                </a:cubicBezTo>
                <a:cubicBezTo>
                  <a:pt x="82" y="634"/>
                  <a:pt x="82" y="634"/>
                  <a:pt x="82" y="634"/>
                </a:cubicBezTo>
                <a:cubicBezTo>
                  <a:pt x="0" y="780"/>
                  <a:pt x="0" y="961"/>
                  <a:pt x="82" y="1115"/>
                </a:cubicBezTo>
                <a:cubicBezTo>
                  <a:pt x="318" y="1514"/>
                  <a:pt x="318" y="1514"/>
                  <a:pt x="318" y="1514"/>
                </a:cubicBezTo>
                <a:cubicBezTo>
                  <a:pt x="399" y="1659"/>
                  <a:pt x="553" y="1749"/>
                  <a:pt x="725" y="1749"/>
                </a:cubicBezTo>
                <a:cubicBezTo>
                  <a:pt x="1188" y="1749"/>
                  <a:pt x="1188" y="1749"/>
                  <a:pt x="1188" y="1749"/>
                </a:cubicBezTo>
                <a:cubicBezTo>
                  <a:pt x="1360" y="1749"/>
                  <a:pt x="1514" y="1659"/>
                  <a:pt x="1596" y="1514"/>
                </a:cubicBezTo>
                <a:cubicBezTo>
                  <a:pt x="1831" y="1115"/>
                  <a:pt x="1831" y="1115"/>
                  <a:pt x="1831" y="1115"/>
                </a:cubicBezTo>
                <a:cubicBezTo>
                  <a:pt x="1913" y="961"/>
                  <a:pt x="1913" y="780"/>
                  <a:pt x="1831" y="634"/>
                </a:cubicBezTo>
                <a:cubicBezTo>
                  <a:pt x="1596" y="236"/>
                  <a:pt x="1596" y="236"/>
                  <a:pt x="1596" y="236"/>
                </a:cubicBezTo>
                <a:cubicBezTo>
                  <a:pt x="1514" y="91"/>
                  <a:pt x="1360" y="0"/>
                  <a:pt x="118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57">
            <a:extLst>
              <a:ext uri="{FF2B5EF4-FFF2-40B4-BE49-F238E27FC236}">
                <a16:creationId xmlns:a16="http://schemas.microsoft.com/office/drawing/2014/main" id="{E98E3AAD-B49E-9240-8F1B-B63DC9EFC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653" y="5512627"/>
            <a:ext cx="2052343" cy="1867917"/>
          </a:xfrm>
          <a:custGeom>
            <a:avLst/>
            <a:gdLst>
              <a:gd name="T0" fmla="*/ 1188 w 1914"/>
              <a:gd name="T1" fmla="*/ 0 h 1740"/>
              <a:gd name="T2" fmla="*/ 1188 w 1914"/>
              <a:gd name="T3" fmla="*/ 0 h 1740"/>
              <a:gd name="T4" fmla="*/ 725 w 1914"/>
              <a:gd name="T5" fmla="*/ 0 h 1740"/>
              <a:gd name="T6" fmla="*/ 318 w 1914"/>
              <a:gd name="T7" fmla="*/ 235 h 1740"/>
              <a:gd name="T8" fmla="*/ 82 w 1914"/>
              <a:gd name="T9" fmla="*/ 634 h 1740"/>
              <a:gd name="T10" fmla="*/ 82 w 1914"/>
              <a:gd name="T11" fmla="*/ 1105 h 1740"/>
              <a:gd name="T12" fmla="*/ 318 w 1914"/>
              <a:gd name="T13" fmla="*/ 1503 h 1740"/>
              <a:gd name="T14" fmla="*/ 725 w 1914"/>
              <a:gd name="T15" fmla="*/ 1739 h 1740"/>
              <a:gd name="T16" fmla="*/ 1188 w 1914"/>
              <a:gd name="T17" fmla="*/ 1739 h 1740"/>
              <a:gd name="T18" fmla="*/ 1596 w 1914"/>
              <a:gd name="T19" fmla="*/ 1503 h 1740"/>
              <a:gd name="T20" fmla="*/ 1831 w 1914"/>
              <a:gd name="T21" fmla="*/ 1105 h 1740"/>
              <a:gd name="T22" fmla="*/ 1831 w 1914"/>
              <a:gd name="T23" fmla="*/ 634 h 1740"/>
              <a:gd name="T24" fmla="*/ 1596 w 1914"/>
              <a:gd name="T25" fmla="*/ 235 h 1740"/>
              <a:gd name="T26" fmla="*/ 1188 w 1914"/>
              <a:gd name="T27" fmla="*/ 0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40">
                <a:moveTo>
                  <a:pt x="1188" y="0"/>
                </a:moveTo>
                <a:lnTo>
                  <a:pt x="1188" y="0"/>
                </a:lnTo>
                <a:cubicBezTo>
                  <a:pt x="725" y="0"/>
                  <a:pt x="725" y="0"/>
                  <a:pt x="725" y="0"/>
                </a:cubicBezTo>
                <a:cubicBezTo>
                  <a:pt x="553" y="0"/>
                  <a:pt x="399" y="90"/>
                  <a:pt x="318" y="235"/>
                </a:cubicBezTo>
                <a:cubicBezTo>
                  <a:pt x="82" y="634"/>
                  <a:pt x="82" y="634"/>
                  <a:pt x="82" y="634"/>
                </a:cubicBezTo>
                <a:cubicBezTo>
                  <a:pt x="0" y="779"/>
                  <a:pt x="0" y="960"/>
                  <a:pt x="82" y="1105"/>
                </a:cubicBezTo>
                <a:cubicBezTo>
                  <a:pt x="318" y="1503"/>
                  <a:pt x="318" y="1503"/>
                  <a:pt x="318" y="1503"/>
                </a:cubicBezTo>
                <a:cubicBezTo>
                  <a:pt x="399" y="1648"/>
                  <a:pt x="553" y="1739"/>
                  <a:pt x="725" y="1739"/>
                </a:cubicBezTo>
                <a:cubicBezTo>
                  <a:pt x="1188" y="1739"/>
                  <a:pt x="1188" y="1739"/>
                  <a:pt x="1188" y="1739"/>
                </a:cubicBezTo>
                <a:cubicBezTo>
                  <a:pt x="1360" y="1739"/>
                  <a:pt x="1514" y="1648"/>
                  <a:pt x="1596" y="1503"/>
                </a:cubicBezTo>
                <a:cubicBezTo>
                  <a:pt x="1831" y="1105"/>
                  <a:pt x="1831" y="1105"/>
                  <a:pt x="1831" y="1105"/>
                </a:cubicBezTo>
                <a:cubicBezTo>
                  <a:pt x="1913" y="960"/>
                  <a:pt x="1913" y="779"/>
                  <a:pt x="1831" y="634"/>
                </a:cubicBezTo>
                <a:cubicBezTo>
                  <a:pt x="1596" y="235"/>
                  <a:pt x="1596" y="235"/>
                  <a:pt x="1596" y="235"/>
                </a:cubicBezTo>
                <a:cubicBezTo>
                  <a:pt x="1514" y="90"/>
                  <a:pt x="1360" y="0"/>
                  <a:pt x="118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58">
            <a:extLst>
              <a:ext uri="{FF2B5EF4-FFF2-40B4-BE49-F238E27FC236}">
                <a16:creationId xmlns:a16="http://schemas.microsoft.com/office/drawing/2014/main" id="{D6B26188-4842-8442-BE55-C2D2DCBE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653" y="8075692"/>
            <a:ext cx="2052343" cy="1867917"/>
          </a:xfrm>
          <a:custGeom>
            <a:avLst/>
            <a:gdLst>
              <a:gd name="T0" fmla="*/ 1188 w 1914"/>
              <a:gd name="T1" fmla="*/ 0 h 1741"/>
              <a:gd name="T2" fmla="*/ 1188 w 1914"/>
              <a:gd name="T3" fmla="*/ 0 h 1741"/>
              <a:gd name="T4" fmla="*/ 725 w 1914"/>
              <a:gd name="T5" fmla="*/ 0 h 1741"/>
              <a:gd name="T6" fmla="*/ 318 w 1914"/>
              <a:gd name="T7" fmla="*/ 235 h 1741"/>
              <a:gd name="T8" fmla="*/ 82 w 1914"/>
              <a:gd name="T9" fmla="*/ 634 h 1741"/>
              <a:gd name="T10" fmla="*/ 82 w 1914"/>
              <a:gd name="T11" fmla="*/ 1105 h 1741"/>
              <a:gd name="T12" fmla="*/ 318 w 1914"/>
              <a:gd name="T13" fmla="*/ 1504 h 1741"/>
              <a:gd name="T14" fmla="*/ 725 w 1914"/>
              <a:gd name="T15" fmla="*/ 1740 h 1741"/>
              <a:gd name="T16" fmla="*/ 1188 w 1914"/>
              <a:gd name="T17" fmla="*/ 1740 h 1741"/>
              <a:gd name="T18" fmla="*/ 1596 w 1914"/>
              <a:gd name="T19" fmla="*/ 1504 h 1741"/>
              <a:gd name="T20" fmla="*/ 1831 w 1914"/>
              <a:gd name="T21" fmla="*/ 1105 h 1741"/>
              <a:gd name="T22" fmla="*/ 1831 w 1914"/>
              <a:gd name="T23" fmla="*/ 634 h 1741"/>
              <a:gd name="T24" fmla="*/ 1596 w 1914"/>
              <a:gd name="T25" fmla="*/ 235 h 1741"/>
              <a:gd name="T26" fmla="*/ 1188 w 1914"/>
              <a:gd name="T27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41">
                <a:moveTo>
                  <a:pt x="1188" y="0"/>
                </a:moveTo>
                <a:lnTo>
                  <a:pt x="1188" y="0"/>
                </a:lnTo>
                <a:cubicBezTo>
                  <a:pt x="725" y="0"/>
                  <a:pt x="725" y="0"/>
                  <a:pt x="725" y="0"/>
                </a:cubicBezTo>
                <a:cubicBezTo>
                  <a:pt x="553" y="0"/>
                  <a:pt x="399" y="90"/>
                  <a:pt x="318" y="235"/>
                </a:cubicBezTo>
                <a:cubicBezTo>
                  <a:pt x="82" y="634"/>
                  <a:pt x="82" y="634"/>
                  <a:pt x="82" y="634"/>
                </a:cubicBezTo>
                <a:cubicBezTo>
                  <a:pt x="0" y="779"/>
                  <a:pt x="0" y="960"/>
                  <a:pt x="82" y="1105"/>
                </a:cubicBezTo>
                <a:cubicBezTo>
                  <a:pt x="318" y="1504"/>
                  <a:pt x="318" y="1504"/>
                  <a:pt x="318" y="1504"/>
                </a:cubicBezTo>
                <a:cubicBezTo>
                  <a:pt x="399" y="1649"/>
                  <a:pt x="553" y="1740"/>
                  <a:pt x="725" y="1740"/>
                </a:cubicBezTo>
                <a:cubicBezTo>
                  <a:pt x="1188" y="1740"/>
                  <a:pt x="1188" y="1740"/>
                  <a:pt x="1188" y="1740"/>
                </a:cubicBezTo>
                <a:cubicBezTo>
                  <a:pt x="1360" y="1740"/>
                  <a:pt x="1514" y="1649"/>
                  <a:pt x="1596" y="1504"/>
                </a:cubicBezTo>
                <a:cubicBezTo>
                  <a:pt x="1831" y="1105"/>
                  <a:pt x="1831" y="1105"/>
                  <a:pt x="1831" y="1105"/>
                </a:cubicBezTo>
                <a:cubicBezTo>
                  <a:pt x="1913" y="960"/>
                  <a:pt x="1913" y="779"/>
                  <a:pt x="1831" y="634"/>
                </a:cubicBezTo>
                <a:cubicBezTo>
                  <a:pt x="1596" y="235"/>
                  <a:pt x="1596" y="235"/>
                  <a:pt x="1596" y="235"/>
                </a:cubicBezTo>
                <a:cubicBezTo>
                  <a:pt x="1514" y="90"/>
                  <a:pt x="1360" y="0"/>
                  <a:pt x="11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59">
            <a:extLst>
              <a:ext uri="{FF2B5EF4-FFF2-40B4-BE49-F238E27FC236}">
                <a16:creationId xmlns:a16="http://schemas.microsoft.com/office/drawing/2014/main" id="{80B37187-B4EF-4F47-9AE2-3A90D881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6653" y="10128035"/>
            <a:ext cx="2052343" cy="1877375"/>
          </a:xfrm>
          <a:custGeom>
            <a:avLst/>
            <a:gdLst>
              <a:gd name="T0" fmla="*/ 1188 w 1914"/>
              <a:gd name="T1" fmla="*/ 0 h 1751"/>
              <a:gd name="T2" fmla="*/ 1188 w 1914"/>
              <a:gd name="T3" fmla="*/ 0 h 1751"/>
              <a:gd name="T4" fmla="*/ 725 w 1914"/>
              <a:gd name="T5" fmla="*/ 0 h 1751"/>
              <a:gd name="T6" fmla="*/ 318 w 1914"/>
              <a:gd name="T7" fmla="*/ 245 h 1751"/>
              <a:gd name="T8" fmla="*/ 82 w 1914"/>
              <a:gd name="T9" fmla="*/ 635 h 1751"/>
              <a:gd name="T10" fmla="*/ 82 w 1914"/>
              <a:gd name="T11" fmla="*/ 1115 h 1751"/>
              <a:gd name="T12" fmla="*/ 318 w 1914"/>
              <a:gd name="T13" fmla="*/ 1514 h 1751"/>
              <a:gd name="T14" fmla="*/ 725 w 1914"/>
              <a:gd name="T15" fmla="*/ 1750 h 1751"/>
              <a:gd name="T16" fmla="*/ 1188 w 1914"/>
              <a:gd name="T17" fmla="*/ 1750 h 1751"/>
              <a:gd name="T18" fmla="*/ 1596 w 1914"/>
              <a:gd name="T19" fmla="*/ 1514 h 1751"/>
              <a:gd name="T20" fmla="*/ 1831 w 1914"/>
              <a:gd name="T21" fmla="*/ 1115 h 1751"/>
              <a:gd name="T22" fmla="*/ 1831 w 1914"/>
              <a:gd name="T23" fmla="*/ 635 h 1751"/>
              <a:gd name="T24" fmla="*/ 1596 w 1914"/>
              <a:gd name="T25" fmla="*/ 245 h 1751"/>
              <a:gd name="T26" fmla="*/ 1188 w 1914"/>
              <a:gd name="T27" fmla="*/ 0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51">
                <a:moveTo>
                  <a:pt x="1188" y="0"/>
                </a:moveTo>
                <a:lnTo>
                  <a:pt x="1188" y="0"/>
                </a:lnTo>
                <a:cubicBezTo>
                  <a:pt x="725" y="0"/>
                  <a:pt x="725" y="0"/>
                  <a:pt x="725" y="0"/>
                </a:cubicBezTo>
                <a:cubicBezTo>
                  <a:pt x="553" y="0"/>
                  <a:pt x="399" y="91"/>
                  <a:pt x="318" y="245"/>
                </a:cubicBezTo>
                <a:cubicBezTo>
                  <a:pt x="82" y="635"/>
                  <a:pt x="82" y="635"/>
                  <a:pt x="82" y="635"/>
                </a:cubicBezTo>
                <a:cubicBezTo>
                  <a:pt x="0" y="789"/>
                  <a:pt x="0" y="970"/>
                  <a:pt x="82" y="1115"/>
                </a:cubicBezTo>
                <a:cubicBezTo>
                  <a:pt x="318" y="1514"/>
                  <a:pt x="318" y="1514"/>
                  <a:pt x="318" y="1514"/>
                </a:cubicBezTo>
                <a:cubicBezTo>
                  <a:pt x="399" y="1659"/>
                  <a:pt x="553" y="1750"/>
                  <a:pt x="725" y="1750"/>
                </a:cubicBezTo>
                <a:cubicBezTo>
                  <a:pt x="1188" y="1750"/>
                  <a:pt x="1188" y="1750"/>
                  <a:pt x="1188" y="1750"/>
                </a:cubicBezTo>
                <a:cubicBezTo>
                  <a:pt x="1360" y="1750"/>
                  <a:pt x="1514" y="1659"/>
                  <a:pt x="1596" y="1514"/>
                </a:cubicBezTo>
                <a:cubicBezTo>
                  <a:pt x="1831" y="1115"/>
                  <a:pt x="1831" y="1115"/>
                  <a:pt x="1831" y="1115"/>
                </a:cubicBezTo>
                <a:cubicBezTo>
                  <a:pt x="1913" y="970"/>
                  <a:pt x="1913" y="789"/>
                  <a:pt x="1831" y="635"/>
                </a:cubicBezTo>
                <a:cubicBezTo>
                  <a:pt x="1596" y="245"/>
                  <a:pt x="1596" y="245"/>
                  <a:pt x="1596" y="245"/>
                </a:cubicBezTo>
                <a:cubicBezTo>
                  <a:pt x="1514" y="91"/>
                  <a:pt x="1360" y="0"/>
                  <a:pt x="11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60">
            <a:extLst>
              <a:ext uri="{FF2B5EF4-FFF2-40B4-BE49-F238E27FC236}">
                <a16:creationId xmlns:a16="http://schemas.microsoft.com/office/drawing/2014/main" id="{3BF368C7-6C48-FB47-A7BD-B25A32C6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98" y="3450827"/>
            <a:ext cx="2052343" cy="1877375"/>
          </a:xfrm>
          <a:custGeom>
            <a:avLst/>
            <a:gdLst>
              <a:gd name="T0" fmla="*/ 1188 w 1914"/>
              <a:gd name="T1" fmla="*/ 0 h 1750"/>
              <a:gd name="T2" fmla="*/ 1188 w 1914"/>
              <a:gd name="T3" fmla="*/ 0 h 1750"/>
              <a:gd name="T4" fmla="*/ 726 w 1914"/>
              <a:gd name="T5" fmla="*/ 0 h 1750"/>
              <a:gd name="T6" fmla="*/ 318 w 1914"/>
              <a:gd name="T7" fmla="*/ 236 h 1750"/>
              <a:gd name="T8" fmla="*/ 82 w 1914"/>
              <a:gd name="T9" fmla="*/ 634 h 1750"/>
              <a:gd name="T10" fmla="*/ 82 w 1914"/>
              <a:gd name="T11" fmla="*/ 1115 h 1750"/>
              <a:gd name="T12" fmla="*/ 318 w 1914"/>
              <a:gd name="T13" fmla="*/ 1514 h 1750"/>
              <a:gd name="T14" fmla="*/ 726 w 1914"/>
              <a:gd name="T15" fmla="*/ 1749 h 1750"/>
              <a:gd name="T16" fmla="*/ 1188 w 1914"/>
              <a:gd name="T17" fmla="*/ 1749 h 1750"/>
              <a:gd name="T18" fmla="*/ 1596 w 1914"/>
              <a:gd name="T19" fmla="*/ 1514 h 1750"/>
              <a:gd name="T20" fmla="*/ 1831 w 1914"/>
              <a:gd name="T21" fmla="*/ 1115 h 1750"/>
              <a:gd name="T22" fmla="*/ 1831 w 1914"/>
              <a:gd name="T23" fmla="*/ 634 h 1750"/>
              <a:gd name="T24" fmla="*/ 1596 w 1914"/>
              <a:gd name="T25" fmla="*/ 236 h 1750"/>
              <a:gd name="T26" fmla="*/ 1188 w 1914"/>
              <a:gd name="T27" fmla="*/ 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50">
                <a:moveTo>
                  <a:pt x="1188" y="0"/>
                </a:moveTo>
                <a:lnTo>
                  <a:pt x="1188" y="0"/>
                </a:lnTo>
                <a:cubicBezTo>
                  <a:pt x="726" y="0"/>
                  <a:pt x="726" y="0"/>
                  <a:pt x="726" y="0"/>
                </a:cubicBezTo>
                <a:cubicBezTo>
                  <a:pt x="553" y="0"/>
                  <a:pt x="399" y="91"/>
                  <a:pt x="318" y="236"/>
                </a:cubicBezTo>
                <a:cubicBezTo>
                  <a:pt x="82" y="634"/>
                  <a:pt x="82" y="634"/>
                  <a:pt x="82" y="634"/>
                </a:cubicBezTo>
                <a:cubicBezTo>
                  <a:pt x="0" y="780"/>
                  <a:pt x="0" y="961"/>
                  <a:pt x="82" y="1115"/>
                </a:cubicBezTo>
                <a:cubicBezTo>
                  <a:pt x="318" y="1514"/>
                  <a:pt x="318" y="1514"/>
                  <a:pt x="318" y="1514"/>
                </a:cubicBezTo>
                <a:cubicBezTo>
                  <a:pt x="399" y="1659"/>
                  <a:pt x="553" y="1749"/>
                  <a:pt x="726" y="1749"/>
                </a:cubicBezTo>
                <a:cubicBezTo>
                  <a:pt x="1188" y="1749"/>
                  <a:pt x="1188" y="1749"/>
                  <a:pt x="1188" y="1749"/>
                </a:cubicBezTo>
                <a:cubicBezTo>
                  <a:pt x="1351" y="1749"/>
                  <a:pt x="1514" y="1659"/>
                  <a:pt x="1596" y="1514"/>
                </a:cubicBezTo>
                <a:cubicBezTo>
                  <a:pt x="1831" y="1115"/>
                  <a:pt x="1831" y="1115"/>
                  <a:pt x="1831" y="1115"/>
                </a:cubicBezTo>
                <a:cubicBezTo>
                  <a:pt x="1913" y="961"/>
                  <a:pt x="1913" y="780"/>
                  <a:pt x="1831" y="634"/>
                </a:cubicBezTo>
                <a:cubicBezTo>
                  <a:pt x="1596" y="236"/>
                  <a:pt x="1596" y="236"/>
                  <a:pt x="1596" y="236"/>
                </a:cubicBezTo>
                <a:cubicBezTo>
                  <a:pt x="1514" y="91"/>
                  <a:pt x="1351" y="0"/>
                  <a:pt x="118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61">
            <a:extLst>
              <a:ext uri="{FF2B5EF4-FFF2-40B4-BE49-F238E27FC236}">
                <a16:creationId xmlns:a16="http://schemas.microsoft.com/office/drawing/2014/main" id="{47E1065B-4435-DC44-BA80-191B0AA4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98" y="5512627"/>
            <a:ext cx="2052343" cy="1867917"/>
          </a:xfrm>
          <a:custGeom>
            <a:avLst/>
            <a:gdLst>
              <a:gd name="T0" fmla="*/ 1188 w 1914"/>
              <a:gd name="T1" fmla="*/ 0 h 1740"/>
              <a:gd name="T2" fmla="*/ 1188 w 1914"/>
              <a:gd name="T3" fmla="*/ 0 h 1740"/>
              <a:gd name="T4" fmla="*/ 726 w 1914"/>
              <a:gd name="T5" fmla="*/ 0 h 1740"/>
              <a:gd name="T6" fmla="*/ 318 w 1914"/>
              <a:gd name="T7" fmla="*/ 235 h 1740"/>
              <a:gd name="T8" fmla="*/ 82 w 1914"/>
              <a:gd name="T9" fmla="*/ 634 h 1740"/>
              <a:gd name="T10" fmla="*/ 82 w 1914"/>
              <a:gd name="T11" fmla="*/ 1105 h 1740"/>
              <a:gd name="T12" fmla="*/ 318 w 1914"/>
              <a:gd name="T13" fmla="*/ 1503 h 1740"/>
              <a:gd name="T14" fmla="*/ 726 w 1914"/>
              <a:gd name="T15" fmla="*/ 1739 h 1740"/>
              <a:gd name="T16" fmla="*/ 1188 w 1914"/>
              <a:gd name="T17" fmla="*/ 1739 h 1740"/>
              <a:gd name="T18" fmla="*/ 1596 w 1914"/>
              <a:gd name="T19" fmla="*/ 1503 h 1740"/>
              <a:gd name="T20" fmla="*/ 1831 w 1914"/>
              <a:gd name="T21" fmla="*/ 1105 h 1740"/>
              <a:gd name="T22" fmla="*/ 1831 w 1914"/>
              <a:gd name="T23" fmla="*/ 634 h 1740"/>
              <a:gd name="T24" fmla="*/ 1596 w 1914"/>
              <a:gd name="T25" fmla="*/ 235 h 1740"/>
              <a:gd name="T26" fmla="*/ 1188 w 1914"/>
              <a:gd name="T27" fmla="*/ 0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40">
                <a:moveTo>
                  <a:pt x="1188" y="0"/>
                </a:moveTo>
                <a:lnTo>
                  <a:pt x="1188" y="0"/>
                </a:lnTo>
                <a:cubicBezTo>
                  <a:pt x="726" y="0"/>
                  <a:pt x="726" y="0"/>
                  <a:pt x="726" y="0"/>
                </a:cubicBezTo>
                <a:cubicBezTo>
                  <a:pt x="553" y="0"/>
                  <a:pt x="399" y="90"/>
                  <a:pt x="318" y="235"/>
                </a:cubicBezTo>
                <a:cubicBezTo>
                  <a:pt x="82" y="634"/>
                  <a:pt x="82" y="634"/>
                  <a:pt x="82" y="634"/>
                </a:cubicBezTo>
                <a:cubicBezTo>
                  <a:pt x="0" y="779"/>
                  <a:pt x="0" y="960"/>
                  <a:pt x="82" y="1105"/>
                </a:cubicBezTo>
                <a:cubicBezTo>
                  <a:pt x="318" y="1503"/>
                  <a:pt x="318" y="1503"/>
                  <a:pt x="318" y="1503"/>
                </a:cubicBezTo>
                <a:cubicBezTo>
                  <a:pt x="399" y="1648"/>
                  <a:pt x="553" y="1739"/>
                  <a:pt x="726" y="1739"/>
                </a:cubicBezTo>
                <a:cubicBezTo>
                  <a:pt x="1188" y="1739"/>
                  <a:pt x="1188" y="1739"/>
                  <a:pt x="1188" y="1739"/>
                </a:cubicBezTo>
                <a:cubicBezTo>
                  <a:pt x="1351" y="1739"/>
                  <a:pt x="1514" y="1648"/>
                  <a:pt x="1596" y="1503"/>
                </a:cubicBezTo>
                <a:cubicBezTo>
                  <a:pt x="1831" y="1105"/>
                  <a:pt x="1831" y="1105"/>
                  <a:pt x="1831" y="1105"/>
                </a:cubicBezTo>
                <a:cubicBezTo>
                  <a:pt x="1913" y="960"/>
                  <a:pt x="1913" y="779"/>
                  <a:pt x="1831" y="634"/>
                </a:cubicBezTo>
                <a:cubicBezTo>
                  <a:pt x="1596" y="235"/>
                  <a:pt x="1596" y="235"/>
                  <a:pt x="1596" y="235"/>
                </a:cubicBezTo>
                <a:cubicBezTo>
                  <a:pt x="1514" y="90"/>
                  <a:pt x="1351" y="0"/>
                  <a:pt x="118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62">
            <a:extLst>
              <a:ext uri="{FF2B5EF4-FFF2-40B4-BE49-F238E27FC236}">
                <a16:creationId xmlns:a16="http://schemas.microsoft.com/office/drawing/2014/main" id="{AA6FB3C8-AB7A-8C4C-83D9-E9297F0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98" y="8075692"/>
            <a:ext cx="2052343" cy="1867917"/>
          </a:xfrm>
          <a:custGeom>
            <a:avLst/>
            <a:gdLst>
              <a:gd name="T0" fmla="*/ 1188 w 1914"/>
              <a:gd name="T1" fmla="*/ 0 h 1741"/>
              <a:gd name="T2" fmla="*/ 1188 w 1914"/>
              <a:gd name="T3" fmla="*/ 0 h 1741"/>
              <a:gd name="T4" fmla="*/ 726 w 1914"/>
              <a:gd name="T5" fmla="*/ 0 h 1741"/>
              <a:gd name="T6" fmla="*/ 318 w 1914"/>
              <a:gd name="T7" fmla="*/ 235 h 1741"/>
              <a:gd name="T8" fmla="*/ 82 w 1914"/>
              <a:gd name="T9" fmla="*/ 634 h 1741"/>
              <a:gd name="T10" fmla="*/ 82 w 1914"/>
              <a:gd name="T11" fmla="*/ 1105 h 1741"/>
              <a:gd name="T12" fmla="*/ 318 w 1914"/>
              <a:gd name="T13" fmla="*/ 1504 h 1741"/>
              <a:gd name="T14" fmla="*/ 726 w 1914"/>
              <a:gd name="T15" fmla="*/ 1740 h 1741"/>
              <a:gd name="T16" fmla="*/ 1188 w 1914"/>
              <a:gd name="T17" fmla="*/ 1740 h 1741"/>
              <a:gd name="T18" fmla="*/ 1596 w 1914"/>
              <a:gd name="T19" fmla="*/ 1504 h 1741"/>
              <a:gd name="T20" fmla="*/ 1831 w 1914"/>
              <a:gd name="T21" fmla="*/ 1105 h 1741"/>
              <a:gd name="T22" fmla="*/ 1831 w 1914"/>
              <a:gd name="T23" fmla="*/ 634 h 1741"/>
              <a:gd name="T24" fmla="*/ 1596 w 1914"/>
              <a:gd name="T25" fmla="*/ 235 h 1741"/>
              <a:gd name="T26" fmla="*/ 1188 w 1914"/>
              <a:gd name="T27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41">
                <a:moveTo>
                  <a:pt x="1188" y="0"/>
                </a:moveTo>
                <a:lnTo>
                  <a:pt x="1188" y="0"/>
                </a:lnTo>
                <a:cubicBezTo>
                  <a:pt x="726" y="0"/>
                  <a:pt x="726" y="0"/>
                  <a:pt x="726" y="0"/>
                </a:cubicBezTo>
                <a:cubicBezTo>
                  <a:pt x="553" y="0"/>
                  <a:pt x="399" y="90"/>
                  <a:pt x="318" y="235"/>
                </a:cubicBezTo>
                <a:cubicBezTo>
                  <a:pt x="82" y="634"/>
                  <a:pt x="82" y="634"/>
                  <a:pt x="82" y="634"/>
                </a:cubicBezTo>
                <a:cubicBezTo>
                  <a:pt x="0" y="779"/>
                  <a:pt x="0" y="960"/>
                  <a:pt x="82" y="1105"/>
                </a:cubicBezTo>
                <a:cubicBezTo>
                  <a:pt x="318" y="1504"/>
                  <a:pt x="318" y="1504"/>
                  <a:pt x="318" y="1504"/>
                </a:cubicBezTo>
                <a:cubicBezTo>
                  <a:pt x="399" y="1649"/>
                  <a:pt x="553" y="1740"/>
                  <a:pt x="726" y="1740"/>
                </a:cubicBezTo>
                <a:cubicBezTo>
                  <a:pt x="1188" y="1740"/>
                  <a:pt x="1188" y="1740"/>
                  <a:pt x="1188" y="1740"/>
                </a:cubicBezTo>
                <a:cubicBezTo>
                  <a:pt x="1351" y="1740"/>
                  <a:pt x="1514" y="1649"/>
                  <a:pt x="1596" y="1504"/>
                </a:cubicBezTo>
                <a:cubicBezTo>
                  <a:pt x="1831" y="1105"/>
                  <a:pt x="1831" y="1105"/>
                  <a:pt x="1831" y="1105"/>
                </a:cubicBezTo>
                <a:cubicBezTo>
                  <a:pt x="1913" y="960"/>
                  <a:pt x="1913" y="779"/>
                  <a:pt x="1831" y="634"/>
                </a:cubicBezTo>
                <a:cubicBezTo>
                  <a:pt x="1596" y="235"/>
                  <a:pt x="1596" y="235"/>
                  <a:pt x="1596" y="235"/>
                </a:cubicBezTo>
                <a:cubicBezTo>
                  <a:pt x="1514" y="90"/>
                  <a:pt x="1351" y="0"/>
                  <a:pt x="11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63">
            <a:extLst>
              <a:ext uri="{FF2B5EF4-FFF2-40B4-BE49-F238E27FC236}">
                <a16:creationId xmlns:a16="http://schemas.microsoft.com/office/drawing/2014/main" id="{5C8665AC-EEE4-834D-8ACD-DD4075B9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98" y="10128035"/>
            <a:ext cx="2052343" cy="1877375"/>
          </a:xfrm>
          <a:custGeom>
            <a:avLst/>
            <a:gdLst>
              <a:gd name="T0" fmla="*/ 1188 w 1914"/>
              <a:gd name="T1" fmla="*/ 0 h 1751"/>
              <a:gd name="T2" fmla="*/ 1188 w 1914"/>
              <a:gd name="T3" fmla="*/ 0 h 1751"/>
              <a:gd name="T4" fmla="*/ 726 w 1914"/>
              <a:gd name="T5" fmla="*/ 0 h 1751"/>
              <a:gd name="T6" fmla="*/ 318 w 1914"/>
              <a:gd name="T7" fmla="*/ 245 h 1751"/>
              <a:gd name="T8" fmla="*/ 82 w 1914"/>
              <a:gd name="T9" fmla="*/ 635 h 1751"/>
              <a:gd name="T10" fmla="*/ 82 w 1914"/>
              <a:gd name="T11" fmla="*/ 1115 h 1751"/>
              <a:gd name="T12" fmla="*/ 318 w 1914"/>
              <a:gd name="T13" fmla="*/ 1514 h 1751"/>
              <a:gd name="T14" fmla="*/ 726 w 1914"/>
              <a:gd name="T15" fmla="*/ 1750 h 1751"/>
              <a:gd name="T16" fmla="*/ 1188 w 1914"/>
              <a:gd name="T17" fmla="*/ 1750 h 1751"/>
              <a:gd name="T18" fmla="*/ 1596 w 1914"/>
              <a:gd name="T19" fmla="*/ 1514 h 1751"/>
              <a:gd name="T20" fmla="*/ 1831 w 1914"/>
              <a:gd name="T21" fmla="*/ 1115 h 1751"/>
              <a:gd name="T22" fmla="*/ 1831 w 1914"/>
              <a:gd name="T23" fmla="*/ 635 h 1751"/>
              <a:gd name="T24" fmla="*/ 1596 w 1914"/>
              <a:gd name="T25" fmla="*/ 245 h 1751"/>
              <a:gd name="T26" fmla="*/ 1188 w 1914"/>
              <a:gd name="T27" fmla="*/ 0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4" h="1751">
                <a:moveTo>
                  <a:pt x="1188" y="0"/>
                </a:moveTo>
                <a:lnTo>
                  <a:pt x="1188" y="0"/>
                </a:lnTo>
                <a:cubicBezTo>
                  <a:pt x="726" y="0"/>
                  <a:pt x="726" y="0"/>
                  <a:pt x="726" y="0"/>
                </a:cubicBezTo>
                <a:cubicBezTo>
                  <a:pt x="553" y="0"/>
                  <a:pt x="399" y="91"/>
                  <a:pt x="318" y="245"/>
                </a:cubicBezTo>
                <a:cubicBezTo>
                  <a:pt x="82" y="635"/>
                  <a:pt x="82" y="635"/>
                  <a:pt x="82" y="635"/>
                </a:cubicBezTo>
                <a:cubicBezTo>
                  <a:pt x="0" y="789"/>
                  <a:pt x="0" y="970"/>
                  <a:pt x="82" y="1115"/>
                </a:cubicBezTo>
                <a:cubicBezTo>
                  <a:pt x="318" y="1514"/>
                  <a:pt x="318" y="1514"/>
                  <a:pt x="318" y="1514"/>
                </a:cubicBezTo>
                <a:cubicBezTo>
                  <a:pt x="399" y="1659"/>
                  <a:pt x="553" y="1750"/>
                  <a:pt x="726" y="1750"/>
                </a:cubicBezTo>
                <a:cubicBezTo>
                  <a:pt x="1188" y="1750"/>
                  <a:pt x="1188" y="1750"/>
                  <a:pt x="1188" y="1750"/>
                </a:cubicBezTo>
                <a:cubicBezTo>
                  <a:pt x="1351" y="1750"/>
                  <a:pt x="1514" y="1659"/>
                  <a:pt x="1596" y="1514"/>
                </a:cubicBezTo>
                <a:cubicBezTo>
                  <a:pt x="1831" y="1115"/>
                  <a:pt x="1831" y="1115"/>
                  <a:pt x="1831" y="1115"/>
                </a:cubicBezTo>
                <a:cubicBezTo>
                  <a:pt x="1913" y="970"/>
                  <a:pt x="1913" y="789"/>
                  <a:pt x="1831" y="635"/>
                </a:cubicBezTo>
                <a:cubicBezTo>
                  <a:pt x="1596" y="245"/>
                  <a:pt x="1596" y="245"/>
                  <a:pt x="1596" y="245"/>
                </a:cubicBezTo>
                <a:cubicBezTo>
                  <a:pt x="1514" y="91"/>
                  <a:pt x="1351" y="0"/>
                  <a:pt x="11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66">
            <a:extLst>
              <a:ext uri="{FF2B5EF4-FFF2-40B4-BE49-F238E27FC236}">
                <a16:creationId xmlns:a16="http://schemas.microsoft.com/office/drawing/2014/main" id="{C2A37AA5-18FA-0E40-8280-CC9B26D1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833" y="3937905"/>
            <a:ext cx="4430979" cy="3452098"/>
          </a:xfrm>
          <a:custGeom>
            <a:avLst/>
            <a:gdLst>
              <a:gd name="T0" fmla="*/ 3798 w 4134"/>
              <a:gd name="T1" fmla="*/ 889 h 3218"/>
              <a:gd name="T2" fmla="*/ 3798 w 4134"/>
              <a:gd name="T3" fmla="*/ 889 h 3218"/>
              <a:gd name="T4" fmla="*/ 2030 w 4134"/>
              <a:gd name="T5" fmla="*/ 335 h 3218"/>
              <a:gd name="T6" fmla="*/ 1368 w 4134"/>
              <a:gd name="T7" fmla="*/ 1831 h 3218"/>
              <a:gd name="T8" fmla="*/ 1278 w 4134"/>
              <a:gd name="T9" fmla="*/ 2031 h 3218"/>
              <a:gd name="T10" fmla="*/ 1278 w 4134"/>
              <a:gd name="T11" fmla="*/ 2031 h 3218"/>
              <a:gd name="T12" fmla="*/ 1087 w 4134"/>
              <a:gd name="T13" fmla="*/ 2013 h 3218"/>
              <a:gd name="T14" fmla="*/ 389 w 4134"/>
              <a:gd name="T15" fmla="*/ 1958 h 3218"/>
              <a:gd name="T16" fmla="*/ 136 w 4134"/>
              <a:gd name="T17" fmla="*/ 2764 h 3218"/>
              <a:gd name="T18" fmla="*/ 988 w 4134"/>
              <a:gd name="T19" fmla="*/ 3054 h 3218"/>
              <a:gd name="T20" fmla="*/ 1323 w 4134"/>
              <a:gd name="T21" fmla="*/ 2466 h 3218"/>
              <a:gd name="T22" fmla="*/ 1423 w 4134"/>
              <a:gd name="T23" fmla="*/ 2293 h 3218"/>
              <a:gd name="T24" fmla="*/ 1423 w 4134"/>
              <a:gd name="T25" fmla="*/ 2293 h 3218"/>
              <a:gd name="T26" fmla="*/ 1631 w 4134"/>
              <a:gd name="T27" fmla="*/ 2339 h 3218"/>
              <a:gd name="T28" fmla="*/ 3245 w 4134"/>
              <a:gd name="T29" fmla="*/ 2656 h 3218"/>
              <a:gd name="T30" fmla="*/ 3798 w 4134"/>
              <a:gd name="T31" fmla="*/ 889 h 3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4" h="3218">
                <a:moveTo>
                  <a:pt x="3798" y="889"/>
                </a:moveTo>
                <a:lnTo>
                  <a:pt x="3798" y="889"/>
                </a:lnTo>
                <a:cubicBezTo>
                  <a:pt x="3462" y="245"/>
                  <a:pt x="2674" y="0"/>
                  <a:pt x="2030" y="335"/>
                </a:cubicBezTo>
                <a:cubicBezTo>
                  <a:pt x="1477" y="626"/>
                  <a:pt x="1214" y="1251"/>
                  <a:pt x="1368" y="1831"/>
                </a:cubicBezTo>
                <a:cubicBezTo>
                  <a:pt x="1386" y="1913"/>
                  <a:pt x="1350" y="1994"/>
                  <a:pt x="1278" y="2031"/>
                </a:cubicBezTo>
                <a:lnTo>
                  <a:pt x="1278" y="2031"/>
                </a:lnTo>
                <a:cubicBezTo>
                  <a:pt x="1223" y="2067"/>
                  <a:pt x="1142" y="2058"/>
                  <a:pt x="1087" y="2013"/>
                </a:cubicBezTo>
                <a:cubicBezTo>
                  <a:pt x="897" y="1858"/>
                  <a:pt x="616" y="1831"/>
                  <a:pt x="389" y="1958"/>
                </a:cubicBezTo>
                <a:cubicBezTo>
                  <a:pt x="108" y="2121"/>
                  <a:pt x="0" y="2475"/>
                  <a:pt x="136" y="2764"/>
                </a:cubicBezTo>
                <a:cubicBezTo>
                  <a:pt x="281" y="3090"/>
                  <a:pt x="670" y="3217"/>
                  <a:pt x="988" y="3054"/>
                </a:cubicBezTo>
                <a:cubicBezTo>
                  <a:pt x="1214" y="2936"/>
                  <a:pt x="1341" y="2700"/>
                  <a:pt x="1323" y="2466"/>
                </a:cubicBezTo>
                <a:cubicBezTo>
                  <a:pt x="1323" y="2393"/>
                  <a:pt x="1359" y="2330"/>
                  <a:pt x="1423" y="2293"/>
                </a:cubicBezTo>
                <a:lnTo>
                  <a:pt x="1423" y="2293"/>
                </a:lnTo>
                <a:cubicBezTo>
                  <a:pt x="1495" y="2257"/>
                  <a:pt x="1577" y="2275"/>
                  <a:pt x="1631" y="2339"/>
                </a:cubicBezTo>
                <a:cubicBezTo>
                  <a:pt x="2021" y="2800"/>
                  <a:pt x="2683" y="2945"/>
                  <a:pt x="3245" y="2656"/>
                </a:cubicBezTo>
                <a:cubicBezTo>
                  <a:pt x="3879" y="2321"/>
                  <a:pt x="4133" y="1532"/>
                  <a:pt x="3798" y="889"/>
                </a:cubicBezTo>
              </a:path>
            </a:pathLst>
          </a:custGeom>
          <a:noFill/>
          <a:ln w="230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67">
            <a:extLst>
              <a:ext uri="{FF2B5EF4-FFF2-40B4-BE49-F238E27FC236}">
                <a16:creationId xmlns:a16="http://schemas.microsoft.com/office/drawing/2014/main" id="{B81571A0-D86A-DA48-8C6B-B9468514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937" y="7607532"/>
            <a:ext cx="4454625" cy="3442640"/>
          </a:xfrm>
          <a:custGeom>
            <a:avLst/>
            <a:gdLst>
              <a:gd name="T0" fmla="*/ 336 w 4153"/>
              <a:gd name="T1" fmla="*/ 2311 h 3209"/>
              <a:gd name="T2" fmla="*/ 336 w 4153"/>
              <a:gd name="T3" fmla="*/ 2311 h 3209"/>
              <a:gd name="T4" fmla="*/ 898 w 4153"/>
              <a:gd name="T5" fmla="*/ 543 h 3209"/>
              <a:gd name="T6" fmla="*/ 2502 w 4153"/>
              <a:gd name="T7" fmla="*/ 870 h 3209"/>
              <a:gd name="T8" fmla="*/ 2711 w 4153"/>
              <a:gd name="T9" fmla="*/ 915 h 3209"/>
              <a:gd name="T10" fmla="*/ 2711 w 4153"/>
              <a:gd name="T11" fmla="*/ 915 h 3209"/>
              <a:gd name="T12" fmla="*/ 2810 w 4153"/>
              <a:gd name="T13" fmla="*/ 743 h 3209"/>
              <a:gd name="T14" fmla="*/ 3164 w 4153"/>
              <a:gd name="T15" fmla="*/ 135 h 3209"/>
              <a:gd name="T16" fmla="*/ 3971 w 4153"/>
              <a:gd name="T17" fmla="*/ 389 h 3209"/>
              <a:gd name="T18" fmla="*/ 3717 w 4153"/>
              <a:gd name="T19" fmla="*/ 1259 h 3209"/>
              <a:gd name="T20" fmla="*/ 3037 w 4153"/>
              <a:gd name="T21" fmla="*/ 1196 h 3209"/>
              <a:gd name="T22" fmla="*/ 2847 w 4153"/>
              <a:gd name="T23" fmla="*/ 1178 h 3209"/>
              <a:gd name="T24" fmla="*/ 2847 w 4153"/>
              <a:gd name="T25" fmla="*/ 1178 h 3209"/>
              <a:gd name="T26" fmla="*/ 2765 w 4153"/>
              <a:gd name="T27" fmla="*/ 1377 h 3209"/>
              <a:gd name="T28" fmla="*/ 2094 w 4153"/>
              <a:gd name="T29" fmla="*/ 2873 h 3209"/>
              <a:gd name="T30" fmla="*/ 336 w 4153"/>
              <a:gd name="T31" fmla="*/ 2311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53" h="3209">
                <a:moveTo>
                  <a:pt x="336" y="2311"/>
                </a:moveTo>
                <a:lnTo>
                  <a:pt x="336" y="2311"/>
                </a:lnTo>
                <a:cubicBezTo>
                  <a:pt x="0" y="1667"/>
                  <a:pt x="254" y="879"/>
                  <a:pt x="898" y="543"/>
                </a:cubicBezTo>
                <a:cubicBezTo>
                  <a:pt x="1451" y="262"/>
                  <a:pt x="2112" y="407"/>
                  <a:pt x="2502" y="870"/>
                </a:cubicBezTo>
                <a:cubicBezTo>
                  <a:pt x="2548" y="933"/>
                  <a:pt x="2638" y="951"/>
                  <a:pt x="2711" y="915"/>
                </a:cubicBezTo>
                <a:lnTo>
                  <a:pt x="2711" y="915"/>
                </a:lnTo>
                <a:cubicBezTo>
                  <a:pt x="2774" y="879"/>
                  <a:pt x="2810" y="815"/>
                  <a:pt x="2810" y="743"/>
                </a:cubicBezTo>
                <a:cubicBezTo>
                  <a:pt x="2792" y="498"/>
                  <a:pt x="2928" y="253"/>
                  <a:pt x="3164" y="135"/>
                </a:cubicBezTo>
                <a:cubicBezTo>
                  <a:pt x="3463" y="0"/>
                  <a:pt x="3808" y="117"/>
                  <a:pt x="3971" y="389"/>
                </a:cubicBezTo>
                <a:cubicBezTo>
                  <a:pt x="4152" y="707"/>
                  <a:pt x="4034" y="1096"/>
                  <a:pt x="3717" y="1259"/>
                </a:cubicBezTo>
                <a:cubicBezTo>
                  <a:pt x="3490" y="1377"/>
                  <a:pt x="3228" y="1341"/>
                  <a:pt x="3037" y="1196"/>
                </a:cubicBezTo>
                <a:cubicBezTo>
                  <a:pt x="2983" y="1151"/>
                  <a:pt x="2910" y="1142"/>
                  <a:pt x="2847" y="1178"/>
                </a:cubicBezTo>
                <a:lnTo>
                  <a:pt x="2847" y="1178"/>
                </a:lnTo>
                <a:cubicBezTo>
                  <a:pt x="2774" y="1214"/>
                  <a:pt x="2738" y="1296"/>
                  <a:pt x="2765" y="1377"/>
                </a:cubicBezTo>
                <a:cubicBezTo>
                  <a:pt x="2919" y="1958"/>
                  <a:pt x="2656" y="2583"/>
                  <a:pt x="2094" y="2873"/>
                </a:cubicBezTo>
                <a:cubicBezTo>
                  <a:pt x="1460" y="3208"/>
                  <a:pt x="662" y="2954"/>
                  <a:pt x="336" y="2311"/>
                </a:cubicBezTo>
              </a:path>
            </a:pathLst>
          </a:custGeom>
          <a:noFill/>
          <a:ln w="230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368">
            <a:extLst>
              <a:ext uri="{FF2B5EF4-FFF2-40B4-BE49-F238E27FC236}">
                <a16:creationId xmlns:a16="http://schemas.microsoft.com/office/drawing/2014/main" id="{B387F180-7F27-C145-85A3-B0C63A34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170" y="7706837"/>
            <a:ext cx="4383690" cy="3560864"/>
          </a:xfrm>
          <a:custGeom>
            <a:avLst/>
            <a:gdLst>
              <a:gd name="T0" fmla="*/ 3717 w 4089"/>
              <a:gd name="T1" fmla="*/ 2493 h 3319"/>
              <a:gd name="T2" fmla="*/ 3717 w 4089"/>
              <a:gd name="T3" fmla="*/ 2493 h 3319"/>
              <a:gd name="T4" fmla="*/ 3263 w 4089"/>
              <a:gd name="T5" fmla="*/ 698 h 3319"/>
              <a:gd name="T6" fmla="*/ 1641 w 4089"/>
              <a:gd name="T7" fmla="*/ 925 h 3319"/>
              <a:gd name="T8" fmla="*/ 1423 w 4089"/>
              <a:gd name="T9" fmla="*/ 952 h 3319"/>
              <a:gd name="T10" fmla="*/ 1423 w 4089"/>
              <a:gd name="T11" fmla="*/ 952 h 3319"/>
              <a:gd name="T12" fmla="*/ 1342 w 4089"/>
              <a:gd name="T13" fmla="*/ 780 h 3319"/>
              <a:gd name="T14" fmla="*/ 1015 w 4089"/>
              <a:gd name="T15" fmla="*/ 154 h 3319"/>
              <a:gd name="T16" fmla="*/ 199 w 4089"/>
              <a:gd name="T17" fmla="*/ 363 h 3319"/>
              <a:gd name="T18" fmla="*/ 399 w 4089"/>
              <a:gd name="T19" fmla="*/ 1242 h 3319"/>
              <a:gd name="T20" fmla="*/ 1079 w 4089"/>
              <a:gd name="T21" fmla="*/ 1215 h 3319"/>
              <a:gd name="T22" fmla="*/ 1269 w 4089"/>
              <a:gd name="T23" fmla="*/ 1215 h 3319"/>
              <a:gd name="T24" fmla="*/ 1269 w 4089"/>
              <a:gd name="T25" fmla="*/ 1215 h 3319"/>
              <a:gd name="T26" fmla="*/ 1351 w 4089"/>
              <a:gd name="T27" fmla="*/ 1414 h 3319"/>
              <a:gd name="T28" fmla="*/ 1922 w 4089"/>
              <a:gd name="T29" fmla="*/ 2955 h 3319"/>
              <a:gd name="T30" fmla="*/ 3717 w 4089"/>
              <a:gd name="T31" fmla="*/ 2493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9" h="3319">
                <a:moveTo>
                  <a:pt x="3717" y="2493"/>
                </a:moveTo>
                <a:lnTo>
                  <a:pt x="3717" y="2493"/>
                </a:lnTo>
                <a:cubicBezTo>
                  <a:pt x="4088" y="1877"/>
                  <a:pt x="3889" y="1070"/>
                  <a:pt x="3263" y="698"/>
                </a:cubicBezTo>
                <a:cubicBezTo>
                  <a:pt x="2729" y="381"/>
                  <a:pt x="2058" y="490"/>
                  <a:pt x="1641" y="925"/>
                </a:cubicBezTo>
                <a:cubicBezTo>
                  <a:pt x="1587" y="988"/>
                  <a:pt x="1496" y="997"/>
                  <a:pt x="1423" y="952"/>
                </a:cubicBezTo>
                <a:lnTo>
                  <a:pt x="1423" y="952"/>
                </a:lnTo>
                <a:cubicBezTo>
                  <a:pt x="1369" y="916"/>
                  <a:pt x="1333" y="852"/>
                  <a:pt x="1342" y="780"/>
                </a:cubicBezTo>
                <a:cubicBezTo>
                  <a:pt x="1369" y="535"/>
                  <a:pt x="1251" y="281"/>
                  <a:pt x="1015" y="154"/>
                </a:cubicBezTo>
                <a:cubicBezTo>
                  <a:pt x="734" y="0"/>
                  <a:pt x="372" y="91"/>
                  <a:pt x="199" y="363"/>
                </a:cubicBezTo>
                <a:cubicBezTo>
                  <a:pt x="0" y="662"/>
                  <a:pt x="91" y="1061"/>
                  <a:pt x="399" y="1242"/>
                </a:cubicBezTo>
                <a:cubicBezTo>
                  <a:pt x="616" y="1378"/>
                  <a:pt x="888" y="1360"/>
                  <a:pt x="1079" y="1215"/>
                </a:cubicBezTo>
                <a:cubicBezTo>
                  <a:pt x="1142" y="1179"/>
                  <a:pt x="1215" y="1179"/>
                  <a:pt x="1269" y="1215"/>
                </a:cubicBezTo>
                <a:lnTo>
                  <a:pt x="1269" y="1215"/>
                </a:lnTo>
                <a:cubicBezTo>
                  <a:pt x="1342" y="1251"/>
                  <a:pt x="1378" y="1342"/>
                  <a:pt x="1351" y="1414"/>
                </a:cubicBezTo>
                <a:cubicBezTo>
                  <a:pt x="1160" y="1985"/>
                  <a:pt x="1387" y="2629"/>
                  <a:pt x="1922" y="2955"/>
                </a:cubicBezTo>
                <a:cubicBezTo>
                  <a:pt x="2547" y="3318"/>
                  <a:pt x="3345" y="3118"/>
                  <a:pt x="3717" y="2493"/>
                </a:cubicBezTo>
              </a:path>
            </a:pathLst>
          </a:custGeom>
          <a:noFill/>
          <a:ln w="230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69">
            <a:extLst>
              <a:ext uri="{FF2B5EF4-FFF2-40B4-BE49-F238E27FC236}">
                <a16:creationId xmlns:a16="http://schemas.microsoft.com/office/drawing/2014/main" id="{FFC5AC3E-06DA-F94E-AB3C-10C60018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615" y="3710918"/>
            <a:ext cx="4364777" cy="3575049"/>
          </a:xfrm>
          <a:custGeom>
            <a:avLst/>
            <a:gdLst>
              <a:gd name="T0" fmla="*/ 372 w 4071"/>
              <a:gd name="T1" fmla="*/ 825 h 3335"/>
              <a:gd name="T2" fmla="*/ 372 w 4071"/>
              <a:gd name="T3" fmla="*/ 825 h 3335"/>
              <a:gd name="T4" fmla="*/ 2167 w 4071"/>
              <a:gd name="T5" fmla="*/ 371 h 3335"/>
              <a:gd name="T6" fmla="*/ 2738 w 4071"/>
              <a:gd name="T7" fmla="*/ 1903 h 3335"/>
              <a:gd name="T8" fmla="*/ 2810 w 4071"/>
              <a:gd name="T9" fmla="*/ 2112 h 3335"/>
              <a:gd name="T10" fmla="*/ 2810 w 4071"/>
              <a:gd name="T11" fmla="*/ 2112 h 3335"/>
              <a:gd name="T12" fmla="*/ 3001 w 4071"/>
              <a:gd name="T13" fmla="*/ 2103 h 3335"/>
              <a:gd name="T14" fmla="*/ 3708 w 4071"/>
              <a:gd name="T15" fmla="*/ 2094 h 3335"/>
              <a:gd name="T16" fmla="*/ 3916 w 4071"/>
              <a:gd name="T17" fmla="*/ 2908 h 3335"/>
              <a:gd name="T18" fmla="*/ 3046 w 4071"/>
              <a:gd name="T19" fmla="*/ 3153 h 3335"/>
              <a:gd name="T20" fmla="*/ 2747 w 4071"/>
              <a:gd name="T21" fmla="*/ 2538 h 3335"/>
              <a:gd name="T22" fmla="*/ 2656 w 4071"/>
              <a:gd name="T23" fmla="*/ 2366 h 3335"/>
              <a:gd name="T24" fmla="*/ 2656 w 4071"/>
              <a:gd name="T25" fmla="*/ 2366 h 3335"/>
              <a:gd name="T26" fmla="*/ 2439 w 4071"/>
              <a:gd name="T27" fmla="*/ 2402 h 3335"/>
              <a:gd name="T28" fmla="*/ 816 w 4071"/>
              <a:gd name="T29" fmla="*/ 2619 h 3335"/>
              <a:gd name="T30" fmla="*/ 372 w 4071"/>
              <a:gd name="T31" fmla="*/ 825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71" h="3335">
                <a:moveTo>
                  <a:pt x="372" y="825"/>
                </a:moveTo>
                <a:lnTo>
                  <a:pt x="372" y="825"/>
                </a:lnTo>
                <a:cubicBezTo>
                  <a:pt x="744" y="199"/>
                  <a:pt x="1541" y="0"/>
                  <a:pt x="2167" y="371"/>
                </a:cubicBezTo>
                <a:cubicBezTo>
                  <a:pt x="2702" y="698"/>
                  <a:pt x="2928" y="1341"/>
                  <a:pt x="2738" y="1903"/>
                </a:cubicBezTo>
                <a:cubicBezTo>
                  <a:pt x="2711" y="1985"/>
                  <a:pt x="2738" y="2066"/>
                  <a:pt x="2810" y="2112"/>
                </a:cubicBezTo>
                <a:lnTo>
                  <a:pt x="2810" y="2112"/>
                </a:lnTo>
                <a:cubicBezTo>
                  <a:pt x="2874" y="2148"/>
                  <a:pt x="2946" y="2148"/>
                  <a:pt x="3001" y="2103"/>
                </a:cubicBezTo>
                <a:cubicBezTo>
                  <a:pt x="3209" y="1967"/>
                  <a:pt x="3481" y="1949"/>
                  <a:pt x="3708" y="2094"/>
                </a:cubicBezTo>
                <a:cubicBezTo>
                  <a:pt x="3980" y="2275"/>
                  <a:pt x="4070" y="2628"/>
                  <a:pt x="3916" y="2908"/>
                </a:cubicBezTo>
                <a:cubicBezTo>
                  <a:pt x="3744" y="3226"/>
                  <a:pt x="3345" y="3334"/>
                  <a:pt x="3046" y="3153"/>
                </a:cubicBezTo>
                <a:cubicBezTo>
                  <a:pt x="2819" y="3017"/>
                  <a:pt x="2711" y="2773"/>
                  <a:pt x="2747" y="2538"/>
                </a:cubicBezTo>
                <a:cubicBezTo>
                  <a:pt x="2747" y="2474"/>
                  <a:pt x="2720" y="2402"/>
                  <a:pt x="2656" y="2366"/>
                </a:cubicBezTo>
                <a:lnTo>
                  <a:pt x="2656" y="2366"/>
                </a:lnTo>
                <a:cubicBezTo>
                  <a:pt x="2593" y="2329"/>
                  <a:pt x="2502" y="2338"/>
                  <a:pt x="2439" y="2402"/>
                </a:cubicBezTo>
                <a:cubicBezTo>
                  <a:pt x="2031" y="2837"/>
                  <a:pt x="1360" y="2935"/>
                  <a:pt x="816" y="2619"/>
                </a:cubicBezTo>
                <a:cubicBezTo>
                  <a:pt x="200" y="2248"/>
                  <a:pt x="0" y="1441"/>
                  <a:pt x="372" y="825"/>
                </a:cubicBezTo>
              </a:path>
            </a:pathLst>
          </a:custGeom>
          <a:noFill/>
          <a:ln w="230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3">
            <a:extLst>
              <a:ext uri="{FF2B5EF4-FFF2-40B4-BE49-F238E27FC236}">
                <a16:creationId xmlns:a16="http://schemas.microsoft.com/office/drawing/2014/main" id="{C77F8902-CEBC-9448-8938-F2C3F300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691" y="4491185"/>
            <a:ext cx="751894" cy="505994"/>
          </a:xfrm>
          <a:custGeom>
            <a:avLst/>
            <a:gdLst>
              <a:gd name="T0" fmla="*/ 670 w 699"/>
              <a:gd name="T1" fmla="*/ 471 h 472"/>
              <a:gd name="T2" fmla="*/ 670 w 699"/>
              <a:gd name="T3" fmla="*/ 471 h 472"/>
              <a:gd name="T4" fmla="*/ 36 w 699"/>
              <a:gd name="T5" fmla="*/ 471 h 472"/>
              <a:gd name="T6" fmla="*/ 0 w 699"/>
              <a:gd name="T7" fmla="*/ 444 h 472"/>
              <a:gd name="T8" fmla="*/ 0 w 699"/>
              <a:gd name="T9" fmla="*/ 36 h 472"/>
              <a:gd name="T10" fmla="*/ 36 w 699"/>
              <a:gd name="T11" fmla="*/ 0 h 472"/>
              <a:gd name="T12" fmla="*/ 670 w 699"/>
              <a:gd name="T13" fmla="*/ 0 h 472"/>
              <a:gd name="T14" fmla="*/ 698 w 699"/>
              <a:gd name="T15" fmla="*/ 36 h 472"/>
              <a:gd name="T16" fmla="*/ 698 w 699"/>
              <a:gd name="T17" fmla="*/ 444 h 472"/>
              <a:gd name="T18" fmla="*/ 670 w 699"/>
              <a:gd name="T19" fmla="*/ 471 h 472"/>
              <a:gd name="T20" fmla="*/ 45 w 699"/>
              <a:gd name="T21" fmla="*/ 435 h 472"/>
              <a:gd name="T22" fmla="*/ 45 w 699"/>
              <a:gd name="T23" fmla="*/ 435 h 472"/>
              <a:gd name="T24" fmla="*/ 661 w 699"/>
              <a:gd name="T25" fmla="*/ 435 h 472"/>
              <a:gd name="T26" fmla="*/ 661 w 699"/>
              <a:gd name="T27" fmla="*/ 45 h 472"/>
              <a:gd name="T28" fmla="*/ 45 w 699"/>
              <a:gd name="T29" fmla="*/ 45 h 472"/>
              <a:gd name="T30" fmla="*/ 45 w 699"/>
              <a:gd name="T31" fmla="*/ 43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9" h="472">
                <a:moveTo>
                  <a:pt x="670" y="471"/>
                </a:moveTo>
                <a:lnTo>
                  <a:pt x="670" y="471"/>
                </a:lnTo>
                <a:cubicBezTo>
                  <a:pt x="36" y="471"/>
                  <a:pt x="36" y="471"/>
                  <a:pt x="36" y="471"/>
                </a:cubicBezTo>
                <a:cubicBezTo>
                  <a:pt x="18" y="471"/>
                  <a:pt x="0" y="462"/>
                  <a:pt x="0" y="4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70" y="0"/>
                  <a:pt x="670" y="0"/>
                  <a:pt x="670" y="0"/>
                </a:cubicBezTo>
                <a:cubicBezTo>
                  <a:pt x="689" y="0"/>
                  <a:pt x="698" y="18"/>
                  <a:pt x="698" y="36"/>
                </a:cubicBezTo>
                <a:cubicBezTo>
                  <a:pt x="698" y="444"/>
                  <a:pt x="698" y="444"/>
                  <a:pt x="698" y="444"/>
                </a:cubicBezTo>
                <a:cubicBezTo>
                  <a:pt x="698" y="462"/>
                  <a:pt x="689" y="471"/>
                  <a:pt x="670" y="471"/>
                </a:cubicBezTo>
                <a:close/>
                <a:moveTo>
                  <a:pt x="45" y="435"/>
                </a:moveTo>
                <a:lnTo>
                  <a:pt x="45" y="435"/>
                </a:lnTo>
                <a:cubicBezTo>
                  <a:pt x="661" y="435"/>
                  <a:pt x="661" y="435"/>
                  <a:pt x="661" y="435"/>
                </a:cubicBezTo>
                <a:cubicBezTo>
                  <a:pt x="661" y="45"/>
                  <a:pt x="661" y="45"/>
                  <a:pt x="66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4">
            <a:extLst>
              <a:ext uri="{FF2B5EF4-FFF2-40B4-BE49-F238E27FC236}">
                <a16:creationId xmlns:a16="http://schemas.microsoft.com/office/drawing/2014/main" id="{315569DE-8CBE-5640-98CE-F5CE7F00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691" y="4878955"/>
            <a:ext cx="751894" cy="52019"/>
          </a:xfrm>
          <a:custGeom>
            <a:avLst/>
            <a:gdLst>
              <a:gd name="T0" fmla="*/ 680 w 699"/>
              <a:gd name="T1" fmla="*/ 46 h 47"/>
              <a:gd name="T2" fmla="*/ 680 w 699"/>
              <a:gd name="T3" fmla="*/ 46 h 47"/>
              <a:gd name="T4" fmla="*/ 27 w 699"/>
              <a:gd name="T5" fmla="*/ 46 h 47"/>
              <a:gd name="T6" fmla="*/ 0 w 699"/>
              <a:gd name="T7" fmla="*/ 19 h 47"/>
              <a:gd name="T8" fmla="*/ 27 w 699"/>
              <a:gd name="T9" fmla="*/ 0 h 47"/>
              <a:gd name="T10" fmla="*/ 680 w 699"/>
              <a:gd name="T11" fmla="*/ 0 h 47"/>
              <a:gd name="T12" fmla="*/ 698 w 699"/>
              <a:gd name="T13" fmla="*/ 19 h 47"/>
              <a:gd name="T14" fmla="*/ 680 w 69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9" h="47">
                <a:moveTo>
                  <a:pt x="680" y="46"/>
                </a:moveTo>
                <a:lnTo>
                  <a:pt x="680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89" y="0"/>
                  <a:pt x="698" y="10"/>
                  <a:pt x="698" y="19"/>
                </a:cubicBezTo>
                <a:cubicBezTo>
                  <a:pt x="698" y="37"/>
                  <a:pt x="689" y="46"/>
                  <a:pt x="680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5">
            <a:extLst>
              <a:ext uri="{FF2B5EF4-FFF2-40B4-BE49-F238E27FC236}">
                <a16:creationId xmlns:a16="http://schemas.microsoft.com/office/drawing/2014/main" id="{9D1A172F-AB1D-8048-9E7C-E944836E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17" y="5082299"/>
            <a:ext cx="392500" cy="37831"/>
          </a:xfrm>
          <a:custGeom>
            <a:avLst/>
            <a:gdLst>
              <a:gd name="T0" fmla="*/ 344 w 364"/>
              <a:gd name="T1" fmla="*/ 36 h 37"/>
              <a:gd name="T2" fmla="*/ 344 w 364"/>
              <a:gd name="T3" fmla="*/ 36 h 37"/>
              <a:gd name="T4" fmla="*/ 18 w 364"/>
              <a:gd name="T5" fmla="*/ 36 h 37"/>
              <a:gd name="T6" fmla="*/ 0 w 364"/>
              <a:gd name="T7" fmla="*/ 18 h 37"/>
              <a:gd name="T8" fmla="*/ 18 w 364"/>
              <a:gd name="T9" fmla="*/ 0 h 37"/>
              <a:gd name="T10" fmla="*/ 344 w 364"/>
              <a:gd name="T11" fmla="*/ 0 h 37"/>
              <a:gd name="T12" fmla="*/ 363 w 364"/>
              <a:gd name="T13" fmla="*/ 18 h 37"/>
              <a:gd name="T14" fmla="*/ 344 w 36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37">
                <a:moveTo>
                  <a:pt x="344" y="36"/>
                </a:moveTo>
                <a:lnTo>
                  <a:pt x="3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53" y="0"/>
                  <a:pt x="363" y="9"/>
                  <a:pt x="363" y="18"/>
                </a:cubicBezTo>
                <a:cubicBezTo>
                  <a:pt x="363" y="27"/>
                  <a:pt x="353" y="36"/>
                  <a:pt x="344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6">
            <a:extLst>
              <a:ext uri="{FF2B5EF4-FFF2-40B4-BE49-F238E27FC236}">
                <a16:creationId xmlns:a16="http://schemas.microsoft.com/office/drawing/2014/main" id="{3DB2F1C6-8E4D-9C43-AA7D-D459BF81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594" y="4954617"/>
            <a:ext cx="274276" cy="165513"/>
          </a:xfrm>
          <a:custGeom>
            <a:avLst/>
            <a:gdLst>
              <a:gd name="T0" fmla="*/ 236 w 255"/>
              <a:gd name="T1" fmla="*/ 154 h 155"/>
              <a:gd name="T2" fmla="*/ 236 w 255"/>
              <a:gd name="T3" fmla="*/ 154 h 155"/>
              <a:gd name="T4" fmla="*/ 19 w 255"/>
              <a:gd name="T5" fmla="*/ 154 h 155"/>
              <a:gd name="T6" fmla="*/ 0 w 255"/>
              <a:gd name="T7" fmla="*/ 145 h 155"/>
              <a:gd name="T8" fmla="*/ 0 w 255"/>
              <a:gd name="T9" fmla="*/ 127 h 155"/>
              <a:gd name="T10" fmla="*/ 46 w 255"/>
              <a:gd name="T11" fmla="*/ 9 h 155"/>
              <a:gd name="T12" fmla="*/ 55 w 255"/>
              <a:gd name="T13" fmla="*/ 0 h 155"/>
              <a:gd name="T14" fmla="*/ 191 w 255"/>
              <a:gd name="T15" fmla="*/ 0 h 155"/>
              <a:gd name="T16" fmla="*/ 209 w 255"/>
              <a:gd name="T17" fmla="*/ 9 h 155"/>
              <a:gd name="T18" fmla="*/ 254 w 255"/>
              <a:gd name="T19" fmla="*/ 127 h 155"/>
              <a:gd name="T20" fmla="*/ 245 w 255"/>
              <a:gd name="T21" fmla="*/ 145 h 155"/>
              <a:gd name="T22" fmla="*/ 236 w 255"/>
              <a:gd name="T23" fmla="*/ 154 h 155"/>
              <a:gd name="T24" fmla="*/ 37 w 255"/>
              <a:gd name="T25" fmla="*/ 118 h 155"/>
              <a:gd name="T26" fmla="*/ 37 w 255"/>
              <a:gd name="T27" fmla="*/ 118 h 155"/>
              <a:gd name="T28" fmla="*/ 209 w 255"/>
              <a:gd name="T29" fmla="*/ 118 h 155"/>
              <a:gd name="T30" fmla="*/ 182 w 255"/>
              <a:gd name="T31" fmla="*/ 36 h 155"/>
              <a:gd name="T32" fmla="*/ 73 w 255"/>
              <a:gd name="T33" fmla="*/ 36 h 155"/>
              <a:gd name="T34" fmla="*/ 37 w 255"/>
              <a:gd name="T3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5" h="155">
                <a:moveTo>
                  <a:pt x="236" y="154"/>
                </a:moveTo>
                <a:lnTo>
                  <a:pt x="236" y="154"/>
                </a:lnTo>
                <a:cubicBezTo>
                  <a:pt x="19" y="154"/>
                  <a:pt x="19" y="154"/>
                  <a:pt x="19" y="154"/>
                </a:cubicBezTo>
                <a:cubicBezTo>
                  <a:pt x="9" y="154"/>
                  <a:pt x="9" y="145"/>
                  <a:pt x="0" y="145"/>
                </a:cubicBezTo>
                <a:cubicBezTo>
                  <a:pt x="0" y="136"/>
                  <a:pt x="0" y="136"/>
                  <a:pt x="0" y="127"/>
                </a:cubicBezTo>
                <a:cubicBezTo>
                  <a:pt x="46" y="9"/>
                  <a:pt x="46" y="9"/>
                  <a:pt x="46" y="9"/>
                </a:cubicBezTo>
                <a:lnTo>
                  <a:pt x="55" y="0"/>
                </a:lnTo>
                <a:cubicBezTo>
                  <a:pt x="191" y="0"/>
                  <a:pt x="191" y="0"/>
                  <a:pt x="191" y="0"/>
                </a:cubicBezTo>
                <a:cubicBezTo>
                  <a:pt x="200" y="0"/>
                  <a:pt x="209" y="9"/>
                  <a:pt x="209" y="9"/>
                </a:cubicBezTo>
                <a:cubicBezTo>
                  <a:pt x="254" y="127"/>
                  <a:pt x="254" y="127"/>
                  <a:pt x="254" y="127"/>
                </a:cubicBezTo>
                <a:cubicBezTo>
                  <a:pt x="254" y="136"/>
                  <a:pt x="254" y="136"/>
                  <a:pt x="245" y="145"/>
                </a:cubicBezTo>
                <a:cubicBezTo>
                  <a:pt x="245" y="145"/>
                  <a:pt x="245" y="154"/>
                  <a:pt x="236" y="154"/>
                </a:cubicBezTo>
                <a:close/>
                <a:moveTo>
                  <a:pt x="37" y="118"/>
                </a:moveTo>
                <a:lnTo>
                  <a:pt x="37" y="118"/>
                </a:lnTo>
                <a:cubicBezTo>
                  <a:pt x="209" y="118"/>
                  <a:pt x="209" y="118"/>
                  <a:pt x="209" y="118"/>
                </a:cubicBezTo>
                <a:cubicBezTo>
                  <a:pt x="182" y="36"/>
                  <a:pt x="182" y="36"/>
                  <a:pt x="182" y="36"/>
                </a:cubicBezTo>
                <a:cubicBezTo>
                  <a:pt x="73" y="36"/>
                  <a:pt x="73" y="36"/>
                  <a:pt x="73" y="36"/>
                </a:cubicBezTo>
                <a:lnTo>
                  <a:pt x="37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47">
            <a:extLst>
              <a:ext uri="{FF2B5EF4-FFF2-40B4-BE49-F238E27FC236}">
                <a16:creationId xmlns:a16="http://schemas.microsoft.com/office/drawing/2014/main" id="{1C7A2672-9152-7847-8C74-1D896A03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510" y="4741818"/>
            <a:ext cx="56747" cy="108763"/>
          </a:xfrm>
          <a:custGeom>
            <a:avLst/>
            <a:gdLst>
              <a:gd name="T0" fmla="*/ 45 w 55"/>
              <a:gd name="T1" fmla="*/ 99 h 100"/>
              <a:gd name="T2" fmla="*/ 45 w 55"/>
              <a:gd name="T3" fmla="*/ 99 h 100"/>
              <a:gd name="T4" fmla="*/ 9 w 55"/>
              <a:gd name="T5" fmla="*/ 99 h 100"/>
              <a:gd name="T6" fmla="*/ 0 w 55"/>
              <a:gd name="T7" fmla="*/ 90 h 100"/>
              <a:gd name="T8" fmla="*/ 0 w 55"/>
              <a:gd name="T9" fmla="*/ 9 h 100"/>
              <a:gd name="T10" fmla="*/ 9 w 55"/>
              <a:gd name="T11" fmla="*/ 0 h 100"/>
              <a:gd name="T12" fmla="*/ 45 w 55"/>
              <a:gd name="T13" fmla="*/ 0 h 100"/>
              <a:gd name="T14" fmla="*/ 54 w 55"/>
              <a:gd name="T15" fmla="*/ 9 h 100"/>
              <a:gd name="T16" fmla="*/ 54 w 55"/>
              <a:gd name="T17" fmla="*/ 90 h 100"/>
              <a:gd name="T18" fmla="*/ 45 w 55"/>
              <a:gd name="T19" fmla="*/ 99 h 100"/>
              <a:gd name="T20" fmla="*/ 18 w 55"/>
              <a:gd name="T21" fmla="*/ 81 h 100"/>
              <a:gd name="T22" fmla="*/ 18 w 55"/>
              <a:gd name="T23" fmla="*/ 81 h 100"/>
              <a:gd name="T24" fmla="*/ 36 w 55"/>
              <a:gd name="T25" fmla="*/ 81 h 100"/>
              <a:gd name="T26" fmla="*/ 36 w 55"/>
              <a:gd name="T27" fmla="*/ 18 h 100"/>
              <a:gd name="T28" fmla="*/ 18 w 55"/>
              <a:gd name="T29" fmla="*/ 18 h 100"/>
              <a:gd name="T30" fmla="*/ 18 w 55"/>
              <a:gd name="T31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00">
                <a:moveTo>
                  <a:pt x="45" y="99"/>
                </a:moveTo>
                <a:lnTo>
                  <a:pt x="45" y="99"/>
                </a:lnTo>
                <a:cubicBezTo>
                  <a:pt x="9" y="99"/>
                  <a:pt x="9" y="99"/>
                  <a:pt x="9" y="99"/>
                </a:cubicBezTo>
                <a:cubicBezTo>
                  <a:pt x="0" y="99"/>
                  <a:pt x="0" y="99"/>
                  <a:pt x="0" y="9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45" y="99"/>
                </a:cubicBezTo>
                <a:close/>
                <a:moveTo>
                  <a:pt x="18" y="81"/>
                </a:moveTo>
                <a:lnTo>
                  <a:pt x="18" y="81"/>
                </a:lnTo>
                <a:cubicBezTo>
                  <a:pt x="36" y="81"/>
                  <a:pt x="36" y="81"/>
                  <a:pt x="36" y="81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48">
            <a:extLst>
              <a:ext uri="{FF2B5EF4-FFF2-40B4-BE49-F238E27FC236}">
                <a16:creationId xmlns:a16="http://schemas.microsoft.com/office/drawing/2014/main" id="{D8292467-49EC-164B-92F8-94E54735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630" y="4656698"/>
            <a:ext cx="56747" cy="193883"/>
          </a:xfrm>
          <a:custGeom>
            <a:avLst/>
            <a:gdLst>
              <a:gd name="T0" fmla="*/ 45 w 55"/>
              <a:gd name="T1" fmla="*/ 181 h 182"/>
              <a:gd name="T2" fmla="*/ 45 w 55"/>
              <a:gd name="T3" fmla="*/ 181 h 182"/>
              <a:gd name="T4" fmla="*/ 9 w 55"/>
              <a:gd name="T5" fmla="*/ 181 h 182"/>
              <a:gd name="T6" fmla="*/ 0 w 55"/>
              <a:gd name="T7" fmla="*/ 172 h 182"/>
              <a:gd name="T8" fmla="*/ 0 w 55"/>
              <a:gd name="T9" fmla="*/ 9 h 182"/>
              <a:gd name="T10" fmla="*/ 9 w 55"/>
              <a:gd name="T11" fmla="*/ 0 h 182"/>
              <a:gd name="T12" fmla="*/ 45 w 55"/>
              <a:gd name="T13" fmla="*/ 0 h 182"/>
              <a:gd name="T14" fmla="*/ 54 w 55"/>
              <a:gd name="T15" fmla="*/ 9 h 182"/>
              <a:gd name="T16" fmla="*/ 54 w 55"/>
              <a:gd name="T17" fmla="*/ 172 h 182"/>
              <a:gd name="T18" fmla="*/ 45 w 55"/>
              <a:gd name="T19" fmla="*/ 181 h 182"/>
              <a:gd name="T20" fmla="*/ 18 w 55"/>
              <a:gd name="T21" fmla="*/ 163 h 182"/>
              <a:gd name="T22" fmla="*/ 18 w 55"/>
              <a:gd name="T23" fmla="*/ 163 h 182"/>
              <a:gd name="T24" fmla="*/ 36 w 55"/>
              <a:gd name="T25" fmla="*/ 163 h 182"/>
              <a:gd name="T26" fmla="*/ 36 w 55"/>
              <a:gd name="T27" fmla="*/ 18 h 182"/>
              <a:gd name="T28" fmla="*/ 18 w 55"/>
              <a:gd name="T29" fmla="*/ 18 h 182"/>
              <a:gd name="T30" fmla="*/ 18 w 55"/>
              <a:gd name="T31" fmla="*/ 16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82">
                <a:moveTo>
                  <a:pt x="45" y="181"/>
                </a:moveTo>
                <a:lnTo>
                  <a:pt x="45" y="181"/>
                </a:lnTo>
                <a:cubicBezTo>
                  <a:pt x="9" y="181"/>
                  <a:pt x="9" y="181"/>
                  <a:pt x="9" y="181"/>
                </a:cubicBezTo>
                <a:cubicBezTo>
                  <a:pt x="0" y="181"/>
                  <a:pt x="0" y="181"/>
                  <a:pt x="0" y="17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4" y="181"/>
                  <a:pt x="54" y="181"/>
                  <a:pt x="45" y="181"/>
                </a:cubicBezTo>
                <a:close/>
                <a:moveTo>
                  <a:pt x="18" y="163"/>
                </a:moveTo>
                <a:lnTo>
                  <a:pt x="18" y="163"/>
                </a:lnTo>
                <a:cubicBezTo>
                  <a:pt x="36" y="163"/>
                  <a:pt x="36" y="163"/>
                  <a:pt x="36" y="163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49">
            <a:extLst>
              <a:ext uri="{FF2B5EF4-FFF2-40B4-BE49-F238E27FC236}">
                <a16:creationId xmlns:a16="http://schemas.microsoft.com/office/drawing/2014/main" id="{C8B0171E-80B5-6D44-9D4C-976453C9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478" y="4566847"/>
            <a:ext cx="56747" cy="283734"/>
          </a:xfrm>
          <a:custGeom>
            <a:avLst/>
            <a:gdLst>
              <a:gd name="T0" fmla="*/ 45 w 55"/>
              <a:gd name="T1" fmla="*/ 263 h 264"/>
              <a:gd name="T2" fmla="*/ 45 w 55"/>
              <a:gd name="T3" fmla="*/ 263 h 264"/>
              <a:gd name="T4" fmla="*/ 9 w 55"/>
              <a:gd name="T5" fmla="*/ 263 h 264"/>
              <a:gd name="T6" fmla="*/ 0 w 55"/>
              <a:gd name="T7" fmla="*/ 254 h 264"/>
              <a:gd name="T8" fmla="*/ 0 w 55"/>
              <a:gd name="T9" fmla="*/ 10 h 264"/>
              <a:gd name="T10" fmla="*/ 9 w 55"/>
              <a:gd name="T11" fmla="*/ 0 h 264"/>
              <a:gd name="T12" fmla="*/ 45 w 55"/>
              <a:gd name="T13" fmla="*/ 0 h 264"/>
              <a:gd name="T14" fmla="*/ 54 w 55"/>
              <a:gd name="T15" fmla="*/ 10 h 264"/>
              <a:gd name="T16" fmla="*/ 54 w 55"/>
              <a:gd name="T17" fmla="*/ 254 h 264"/>
              <a:gd name="T18" fmla="*/ 45 w 55"/>
              <a:gd name="T19" fmla="*/ 263 h 264"/>
              <a:gd name="T20" fmla="*/ 18 w 55"/>
              <a:gd name="T21" fmla="*/ 245 h 264"/>
              <a:gd name="T22" fmla="*/ 18 w 55"/>
              <a:gd name="T23" fmla="*/ 245 h 264"/>
              <a:gd name="T24" fmla="*/ 45 w 55"/>
              <a:gd name="T25" fmla="*/ 245 h 264"/>
              <a:gd name="T26" fmla="*/ 45 w 55"/>
              <a:gd name="T27" fmla="*/ 19 h 264"/>
              <a:gd name="T28" fmla="*/ 18 w 55"/>
              <a:gd name="T29" fmla="*/ 19 h 264"/>
              <a:gd name="T30" fmla="*/ 18 w 55"/>
              <a:gd name="T31" fmla="*/ 245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264">
                <a:moveTo>
                  <a:pt x="45" y="263"/>
                </a:moveTo>
                <a:lnTo>
                  <a:pt x="45" y="263"/>
                </a:lnTo>
                <a:cubicBezTo>
                  <a:pt x="9" y="263"/>
                  <a:pt x="9" y="263"/>
                  <a:pt x="9" y="263"/>
                </a:cubicBezTo>
                <a:cubicBezTo>
                  <a:pt x="0" y="263"/>
                  <a:pt x="0" y="263"/>
                  <a:pt x="0" y="25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0"/>
                  <a:pt x="54" y="10"/>
                </a:cubicBezTo>
                <a:cubicBezTo>
                  <a:pt x="54" y="254"/>
                  <a:pt x="54" y="254"/>
                  <a:pt x="54" y="254"/>
                </a:cubicBezTo>
                <a:cubicBezTo>
                  <a:pt x="54" y="263"/>
                  <a:pt x="54" y="263"/>
                  <a:pt x="45" y="263"/>
                </a:cubicBezTo>
                <a:close/>
                <a:moveTo>
                  <a:pt x="18" y="245"/>
                </a:moveTo>
                <a:lnTo>
                  <a:pt x="18" y="245"/>
                </a:lnTo>
                <a:cubicBezTo>
                  <a:pt x="45" y="245"/>
                  <a:pt x="45" y="245"/>
                  <a:pt x="45" y="245"/>
                </a:cubicBezTo>
                <a:cubicBezTo>
                  <a:pt x="45" y="19"/>
                  <a:pt x="45" y="19"/>
                  <a:pt x="45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2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50">
            <a:extLst>
              <a:ext uri="{FF2B5EF4-FFF2-40B4-BE49-F238E27FC236}">
                <a16:creationId xmlns:a16="http://schemas.microsoft.com/office/drawing/2014/main" id="{766BC12B-D032-2942-BB11-2D8C75945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6230" y="8832316"/>
            <a:ext cx="751894" cy="505994"/>
          </a:xfrm>
          <a:custGeom>
            <a:avLst/>
            <a:gdLst>
              <a:gd name="T0" fmla="*/ 662 w 699"/>
              <a:gd name="T1" fmla="*/ 471 h 472"/>
              <a:gd name="T2" fmla="*/ 662 w 699"/>
              <a:gd name="T3" fmla="*/ 471 h 472"/>
              <a:gd name="T4" fmla="*/ 27 w 699"/>
              <a:gd name="T5" fmla="*/ 471 h 472"/>
              <a:gd name="T6" fmla="*/ 0 w 699"/>
              <a:gd name="T7" fmla="*/ 444 h 472"/>
              <a:gd name="T8" fmla="*/ 0 w 699"/>
              <a:gd name="T9" fmla="*/ 36 h 472"/>
              <a:gd name="T10" fmla="*/ 27 w 699"/>
              <a:gd name="T11" fmla="*/ 0 h 472"/>
              <a:gd name="T12" fmla="*/ 662 w 699"/>
              <a:gd name="T13" fmla="*/ 0 h 472"/>
              <a:gd name="T14" fmla="*/ 698 w 699"/>
              <a:gd name="T15" fmla="*/ 36 h 472"/>
              <a:gd name="T16" fmla="*/ 698 w 699"/>
              <a:gd name="T17" fmla="*/ 444 h 472"/>
              <a:gd name="T18" fmla="*/ 662 w 699"/>
              <a:gd name="T19" fmla="*/ 471 h 472"/>
              <a:gd name="T20" fmla="*/ 36 w 699"/>
              <a:gd name="T21" fmla="*/ 435 h 472"/>
              <a:gd name="T22" fmla="*/ 36 w 699"/>
              <a:gd name="T23" fmla="*/ 435 h 472"/>
              <a:gd name="T24" fmla="*/ 653 w 699"/>
              <a:gd name="T25" fmla="*/ 435 h 472"/>
              <a:gd name="T26" fmla="*/ 653 w 699"/>
              <a:gd name="T27" fmla="*/ 45 h 472"/>
              <a:gd name="T28" fmla="*/ 36 w 699"/>
              <a:gd name="T29" fmla="*/ 45 h 472"/>
              <a:gd name="T30" fmla="*/ 36 w 699"/>
              <a:gd name="T31" fmla="*/ 43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9" h="472">
                <a:moveTo>
                  <a:pt x="662" y="471"/>
                </a:moveTo>
                <a:lnTo>
                  <a:pt x="662" y="471"/>
                </a:lnTo>
                <a:cubicBezTo>
                  <a:pt x="27" y="471"/>
                  <a:pt x="27" y="471"/>
                  <a:pt x="27" y="471"/>
                </a:cubicBezTo>
                <a:cubicBezTo>
                  <a:pt x="9" y="471"/>
                  <a:pt x="0" y="462"/>
                  <a:pt x="0" y="4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80" y="0"/>
                  <a:pt x="698" y="18"/>
                  <a:pt x="698" y="36"/>
                </a:cubicBezTo>
                <a:cubicBezTo>
                  <a:pt x="698" y="444"/>
                  <a:pt x="698" y="444"/>
                  <a:pt x="698" y="444"/>
                </a:cubicBezTo>
                <a:cubicBezTo>
                  <a:pt x="698" y="462"/>
                  <a:pt x="680" y="471"/>
                  <a:pt x="662" y="471"/>
                </a:cubicBezTo>
                <a:close/>
                <a:moveTo>
                  <a:pt x="36" y="435"/>
                </a:moveTo>
                <a:lnTo>
                  <a:pt x="36" y="435"/>
                </a:lnTo>
                <a:cubicBezTo>
                  <a:pt x="653" y="435"/>
                  <a:pt x="653" y="435"/>
                  <a:pt x="653" y="435"/>
                </a:cubicBezTo>
                <a:cubicBezTo>
                  <a:pt x="653" y="45"/>
                  <a:pt x="653" y="45"/>
                  <a:pt x="653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4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51">
            <a:extLst>
              <a:ext uri="{FF2B5EF4-FFF2-40B4-BE49-F238E27FC236}">
                <a16:creationId xmlns:a16="http://schemas.microsoft.com/office/drawing/2014/main" id="{A7B665BE-1B61-DC4A-88BB-871F43D12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8006" y="9376141"/>
            <a:ext cx="983611" cy="37831"/>
          </a:xfrm>
          <a:custGeom>
            <a:avLst/>
            <a:gdLst>
              <a:gd name="T0" fmla="*/ 898 w 917"/>
              <a:gd name="T1" fmla="*/ 36 h 37"/>
              <a:gd name="T2" fmla="*/ 898 w 917"/>
              <a:gd name="T3" fmla="*/ 36 h 37"/>
              <a:gd name="T4" fmla="*/ 18 w 917"/>
              <a:gd name="T5" fmla="*/ 36 h 37"/>
              <a:gd name="T6" fmla="*/ 0 w 917"/>
              <a:gd name="T7" fmla="*/ 18 h 37"/>
              <a:gd name="T8" fmla="*/ 18 w 917"/>
              <a:gd name="T9" fmla="*/ 0 h 37"/>
              <a:gd name="T10" fmla="*/ 898 w 917"/>
              <a:gd name="T11" fmla="*/ 0 h 37"/>
              <a:gd name="T12" fmla="*/ 916 w 917"/>
              <a:gd name="T13" fmla="*/ 18 h 37"/>
              <a:gd name="T14" fmla="*/ 898 w 91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37">
                <a:moveTo>
                  <a:pt x="898" y="36"/>
                </a:moveTo>
                <a:lnTo>
                  <a:pt x="89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907" y="0"/>
                  <a:pt x="916" y="9"/>
                  <a:pt x="916" y="18"/>
                </a:cubicBezTo>
                <a:cubicBezTo>
                  <a:pt x="916" y="27"/>
                  <a:pt x="907" y="36"/>
                  <a:pt x="898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52">
            <a:extLst>
              <a:ext uri="{FF2B5EF4-FFF2-40B4-BE49-F238E27FC236}">
                <a16:creationId xmlns:a16="http://schemas.microsoft.com/office/drawing/2014/main" id="{0ED9F1C3-56F8-154C-9DE1-2E8C784D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136" y="9144423"/>
            <a:ext cx="99308" cy="99308"/>
          </a:xfrm>
          <a:custGeom>
            <a:avLst/>
            <a:gdLst>
              <a:gd name="T0" fmla="*/ 36 w 91"/>
              <a:gd name="T1" fmla="*/ 90 h 91"/>
              <a:gd name="T2" fmla="*/ 36 w 91"/>
              <a:gd name="T3" fmla="*/ 90 h 91"/>
              <a:gd name="T4" fmla="*/ 36 w 91"/>
              <a:gd name="T5" fmla="*/ 90 h 91"/>
              <a:gd name="T6" fmla="*/ 27 w 91"/>
              <a:gd name="T7" fmla="*/ 90 h 91"/>
              <a:gd name="T8" fmla="*/ 0 w 91"/>
              <a:gd name="T9" fmla="*/ 9 h 91"/>
              <a:gd name="T10" fmla="*/ 9 w 91"/>
              <a:gd name="T11" fmla="*/ 0 h 91"/>
              <a:gd name="T12" fmla="*/ 9 w 91"/>
              <a:gd name="T13" fmla="*/ 0 h 91"/>
              <a:gd name="T14" fmla="*/ 81 w 91"/>
              <a:gd name="T15" fmla="*/ 45 h 91"/>
              <a:gd name="T16" fmla="*/ 90 w 91"/>
              <a:gd name="T17" fmla="*/ 45 h 91"/>
              <a:gd name="T18" fmla="*/ 81 w 91"/>
              <a:gd name="T19" fmla="*/ 54 h 91"/>
              <a:gd name="T20" fmla="*/ 54 w 91"/>
              <a:gd name="T21" fmla="*/ 54 h 91"/>
              <a:gd name="T22" fmla="*/ 45 w 91"/>
              <a:gd name="T23" fmla="*/ 90 h 91"/>
              <a:gd name="T24" fmla="*/ 36 w 91"/>
              <a:gd name="T25" fmla="*/ 90 h 91"/>
              <a:gd name="T26" fmla="*/ 18 w 91"/>
              <a:gd name="T27" fmla="*/ 18 h 91"/>
              <a:gd name="T28" fmla="*/ 18 w 91"/>
              <a:gd name="T29" fmla="*/ 18 h 91"/>
              <a:gd name="T30" fmla="*/ 36 w 91"/>
              <a:gd name="T31" fmla="*/ 63 h 91"/>
              <a:gd name="T32" fmla="*/ 45 w 91"/>
              <a:gd name="T33" fmla="*/ 54 h 91"/>
              <a:gd name="T34" fmla="*/ 45 w 91"/>
              <a:gd name="T35" fmla="*/ 45 h 91"/>
              <a:gd name="T36" fmla="*/ 63 w 91"/>
              <a:gd name="T37" fmla="*/ 45 h 91"/>
              <a:gd name="T38" fmla="*/ 18 w 91"/>
              <a:gd name="T39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91">
                <a:moveTo>
                  <a:pt x="36" y="90"/>
                </a:moveTo>
                <a:lnTo>
                  <a:pt x="36" y="90"/>
                </a:lnTo>
                <a:lnTo>
                  <a:pt x="36" y="90"/>
                </a:lnTo>
                <a:lnTo>
                  <a:pt x="27" y="90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9" y="0"/>
                </a:cubicBezTo>
                <a:lnTo>
                  <a:pt x="9" y="0"/>
                </a:lnTo>
                <a:cubicBezTo>
                  <a:pt x="81" y="45"/>
                  <a:pt x="81" y="45"/>
                  <a:pt x="81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54"/>
                  <a:pt x="81" y="54"/>
                  <a:pt x="81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45" y="90"/>
                  <a:pt x="45" y="90"/>
                  <a:pt x="45" y="90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36" y="63"/>
                  <a:pt x="36" y="63"/>
                  <a:pt x="36" y="6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45"/>
                  <a:pt x="45" y="45"/>
                </a:cubicBezTo>
                <a:cubicBezTo>
                  <a:pt x="63" y="45"/>
                  <a:pt x="63" y="45"/>
                  <a:pt x="63" y="45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53">
            <a:extLst>
              <a:ext uri="{FF2B5EF4-FFF2-40B4-BE49-F238E27FC236}">
                <a16:creationId xmlns:a16="http://schemas.microsoft.com/office/drawing/2014/main" id="{3E6DBC10-12D6-8048-88CC-D1F921BD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425" y="9191712"/>
            <a:ext cx="37831" cy="47289"/>
          </a:xfrm>
          <a:custGeom>
            <a:avLst/>
            <a:gdLst>
              <a:gd name="T0" fmla="*/ 27 w 37"/>
              <a:gd name="T1" fmla="*/ 45 h 46"/>
              <a:gd name="T2" fmla="*/ 27 w 37"/>
              <a:gd name="T3" fmla="*/ 45 h 46"/>
              <a:gd name="T4" fmla="*/ 27 w 37"/>
              <a:gd name="T5" fmla="*/ 45 h 46"/>
              <a:gd name="T6" fmla="*/ 0 w 37"/>
              <a:gd name="T7" fmla="*/ 9 h 46"/>
              <a:gd name="T8" fmla="*/ 0 w 37"/>
              <a:gd name="T9" fmla="*/ 0 h 46"/>
              <a:gd name="T10" fmla="*/ 9 w 37"/>
              <a:gd name="T11" fmla="*/ 0 h 46"/>
              <a:gd name="T12" fmla="*/ 36 w 37"/>
              <a:gd name="T13" fmla="*/ 36 h 46"/>
              <a:gd name="T14" fmla="*/ 36 w 37"/>
              <a:gd name="T15" fmla="*/ 45 h 46"/>
              <a:gd name="T16" fmla="*/ 27 w 37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lnTo>
                  <a:pt x="9" y="0"/>
                </a:lnTo>
                <a:cubicBezTo>
                  <a:pt x="36" y="36"/>
                  <a:pt x="36" y="36"/>
                  <a:pt x="36" y="36"/>
                </a:cubicBezTo>
                <a:lnTo>
                  <a:pt x="36" y="45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54">
            <a:extLst>
              <a:ext uri="{FF2B5EF4-FFF2-40B4-BE49-F238E27FC236}">
                <a16:creationId xmlns:a16="http://schemas.microsoft.com/office/drawing/2014/main" id="{9BABD915-80A5-0540-8D3B-9C4E6D57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9029" y="8903251"/>
            <a:ext cx="321565" cy="368854"/>
          </a:xfrm>
          <a:custGeom>
            <a:avLst/>
            <a:gdLst>
              <a:gd name="T0" fmla="*/ 146 w 301"/>
              <a:gd name="T1" fmla="*/ 344 h 345"/>
              <a:gd name="T2" fmla="*/ 146 w 301"/>
              <a:gd name="T3" fmla="*/ 344 h 345"/>
              <a:gd name="T4" fmla="*/ 146 w 301"/>
              <a:gd name="T5" fmla="*/ 344 h 345"/>
              <a:gd name="T6" fmla="*/ 64 w 301"/>
              <a:gd name="T7" fmla="*/ 281 h 345"/>
              <a:gd name="T8" fmla="*/ 0 w 301"/>
              <a:gd name="T9" fmla="*/ 82 h 345"/>
              <a:gd name="T10" fmla="*/ 10 w 301"/>
              <a:gd name="T11" fmla="*/ 54 h 345"/>
              <a:gd name="T12" fmla="*/ 28 w 301"/>
              <a:gd name="T13" fmla="*/ 45 h 345"/>
              <a:gd name="T14" fmla="*/ 128 w 301"/>
              <a:gd name="T15" fmla="*/ 9 h 345"/>
              <a:gd name="T16" fmla="*/ 164 w 301"/>
              <a:gd name="T17" fmla="*/ 9 h 345"/>
              <a:gd name="T18" fmla="*/ 264 w 301"/>
              <a:gd name="T19" fmla="*/ 45 h 345"/>
              <a:gd name="T20" fmla="*/ 291 w 301"/>
              <a:gd name="T21" fmla="*/ 54 h 345"/>
              <a:gd name="T22" fmla="*/ 291 w 301"/>
              <a:gd name="T23" fmla="*/ 82 h 345"/>
              <a:gd name="T24" fmla="*/ 236 w 301"/>
              <a:gd name="T25" fmla="*/ 281 h 345"/>
              <a:gd name="T26" fmla="*/ 155 w 301"/>
              <a:gd name="T27" fmla="*/ 344 h 345"/>
              <a:gd name="T28" fmla="*/ 146 w 301"/>
              <a:gd name="T29" fmla="*/ 344 h 345"/>
              <a:gd name="T30" fmla="*/ 146 w 301"/>
              <a:gd name="T31" fmla="*/ 36 h 345"/>
              <a:gd name="T32" fmla="*/ 146 w 301"/>
              <a:gd name="T33" fmla="*/ 36 h 345"/>
              <a:gd name="T34" fmla="*/ 146 w 301"/>
              <a:gd name="T35" fmla="*/ 36 h 345"/>
              <a:gd name="T36" fmla="*/ 28 w 301"/>
              <a:gd name="T37" fmla="*/ 73 h 345"/>
              <a:gd name="T38" fmla="*/ 28 w 301"/>
              <a:gd name="T39" fmla="*/ 73 h 345"/>
              <a:gd name="T40" fmla="*/ 28 w 301"/>
              <a:gd name="T41" fmla="*/ 82 h 345"/>
              <a:gd name="T42" fmla="*/ 82 w 301"/>
              <a:gd name="T43" fmla="*/ 263 h 345"/>
              <a:gd name="T44" fmla="*/ 146 w 301"/>
              <a:gd name="T45" fmla="*/ 317 h 345"/>
              <a:gd name="T46" fmla="*/ 209 w 301"/>
              <a:gd name="T47" fmla="*/ 263 h 345"/>
              <a:gd name="T48" fmla="*/ 264 w 301"/>
              <a:gd name="T49" fmla="*/ 73 h 345"/>
              <a:gd name="T50" fmla="*/ 264 w 301"/>
              <a:gd name="T51" fmla="*/ 73 h 345"/>
              <a:gd name="T52" fmla="*/ 264 w 301"/>
              <a:gd name="T53" fmla="*/ 73 h 345"/>
              <a:gd name="T54" fmla="*/ 155 w 301"/>
              <a:gd name="T55" fmla="*/ 36 h 345"/>
              <a:gd name="T56" fmla="*/ 146 w 301"/>
              <a:gd name="T57" fmla="*/ 3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1" h="345">
                <a:moveTo>
                  <a:pt x="146" y="344"/>
                </a:moveTo>
                <a:lnTo>
                  <a:pt x="146" y="344"/>
                </a:lnTo>
                <a:lnTo>
                  <a:pt x="146" y="344"/>
                </a:lnTo>
                <a:cubicBezTo>
                  <a:pt x="137" y="344"/>
                  <a:pt x="82" y="317"/>
                  <a:pt x="64" y="281"/>
                </a:cubicBezTo>
                <a:cubicBezTo>
                  <a:pt x="19" y="218"/>
                  <a:pt x="0" y="118"/>
                  <a:pt x="0" y="82"/>
                </a:cubicBezTo>
                <a:cubicBezTo>
                  <a:pt x="0" y="73"/>
                  <a:pt x="0" y="64"/>
                  <a:pt x="10" y="54"/>
                </a:cubicBezTo>
                <a:cubicBezTo>
                  <a:pt x="10" y="54"/>
                  <a:pt x="19" y="45"/>
                  <a:pt x="28" y="45"/>
                </a:cubicBezTo>
                <a:cubicBezTo>
                  <a:pt x="82" y="45"/>
                  <a:pt x="119" y="18"/>
                  <a:pt x="128" y="9"/>
                </a:cubicBezTo>
                <a:cubicBezTo>
                  <a:pt x="137" y="0"/>
                  <a:pt x="155" y="0"/>
                  <a:pt x="164" y="9"/>
                </a:cubicBezTo>
                <a:cubicBezTo>
                  <a:pt x="182" y="18"/>
                  <a:pt x="218" y="45"/>
                  <a:pt x="264" y="45"/>
                </a:cubicBezTo>
                <a:cubicBezTo>
                  <a:pt x="273" y="45"/>
                  <a:pt x="282" y="45"/>
                  <a:pt x="291" y="54"/>
                </a:cubicBezTo>
                <a:cubicBezTo>
                  <a:pt x="291" y="64"/>
                  <a:pt x="300" y="73"/>
                  <a:pt x="291" y="82"/>
                </a:cubicBezTo>
                <a:cubicBezTo>
                  <a:pt x="291" y="118"/>
                  <a:pt x="282" y="218"/>
                  <a:pt x="236" y="281"/>
                </a:cubicBezTo>
                <a:cubicBezTo>
                  <a:pt x="209" y="317"/>
                  <a:pt x="155" y="344"/>
                  <a:pt x="155" y="344"/>
                </a:cubicBezTo>
                <a:lnTo>
                  <a:pt x="146" y="344"/>
                </a:lnTo>
                <a:close/>
                <a:moveTo>
                  <a:pt x="146" y="36"/>
                </a:moveTo>
                <a:lnTo>
                  <a:pt x="146" y="36"/>
                </a:lnTo>
                <a:lnTo>
                  <a:pt x="146" y="36"/>
                </a:lnTo>
                <a:cubicBezTo>
                  <a:pt x="128" y="45"/>
                  <a:pt x="91" y="73"/>
                  <a:pt x="28" y="73"/>
                </a:cubicBezTo>
                <a:lnTo>
                  <a:pt x="28" y="73"/>
                </a:lnTo>
                <a:cubicBezTo>
                  <a:pt x="28" y="73"/>
                  <a:pt x="28" y="73"/>
                  <a:pt x="28" y="82"/>
                </a:cubicBezTo>
                <a:cubicBezTo>
                  <a:pt x="28" y="118"/>
                  <a:pt x="46" y="209"/>
                  <a:pt x="82" y="263"/>
                </a:cubicBezTo>
                <a:cubicBezTo>
                  <a:pt x="100" y="290"/>
                  <a:pt x="137" y="308"/>
                  <a:pt x="146" y="317"/>
                </a:cubicBezTo>
                <a:cubicBezTo>
                  <a:pt x="164" y="308"/>
                  <a:pt x="200" y="290"/>
                  <a:pt x="209" y="263"/>
                </a:cubicBezTo>
                <a:cubicBezTo>
                  <a:pt x="254" y="209"/>
                  <a:pt x="264" y="118"/>
                  <a:pt x="264" y="73"/>
                </a:cubicBezTo>
                <a:lnTo>
                  <a:pt x="264" y="73"/>
                </a:lnTo>
                <a:lnTo>
                  <a:pt x="264" y="73"/>
                </a:lnTo>
                <a:cubicBezTo>
                  <a:pt x="209" y="73"/>
                  <a:pt x="164" y="45"/>
                  <a:pt x="155" y="36"/>
                </a:cubicBezTo>
                <a:cubicBezTo>
                  <a:pt x="146" y="36"/>
                  <a:pt x="146" y="36"/>
                  <a:pt x="146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55">
            <a:extLst>
              <a:ext uri="{FF2B5EF4-FFF2-40B4-BE49-F238E27FC236}">
                <a16:creationId xmlns:a16="http://schemas.microsoft.com/office/drawing/2014/main" id="{B2EC6469-025B-CA43-AC78-D1EE42D85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607" y="9078219"/>
            <a:ext cx="127682" cy="89851"/>
          </a:xfrm>
          <a:custGeom>
            <a:avLst/>
            <a:gdLst>
              <a:gd name="T0" fmla="*/ 91 w 119"/>
              <a:gd name="T1" fmla="*/ 82 h 83"/>
              <a:gd name="T2" fmla="*/ 91 w 119"/>
              <a:gd name="T3" fmla="*/ 82 h 83"/>
              <a:gd name="T4" fmla="*/ 28 w 119"/>
              <a:gd name="T5" fmla="*/ 82 h 83"/>
              <a:gd name="T6" fmla="*/ 0 w 119"/>
              <a:gd name="T7" fmla="*/ 64 h 83"/>
              <a:gd name="T8" fmla="*/ 0 w 119"/>
              <a:gd name="T9" fmla="*/ 27 h 83"/>
              <a:gd name="T10" fmla="*/ 28 w 119"/>
              <a:gd name="T11" fmla="*/ 0 h 83"/>
              <a:gd name="T12" fmla="*/ 91 w 119"/>
              <a:gd name="T13" fmla="*/ 0 h 83"/>
              <a:gd name="T14" fmla="*/ 118 w 119"/>
              <a:gd name="T15" fmla="*/ 27 h 83"/>
              <a:gd name="T16" fmla="*/ 118 w 119"/>
              <a:gd name="T17" fmla="*/ 64 h 83"/>
              <a:gd name="T18" fmla="*/ 91 w 119"/>
              <a:gd name="T19" fmla="*/ 82 h 83"/>
              <a:gd name="T20" fmla="*/ 28 w 119"/>
              <a:gd name="T21" fmla="*/ 55 h 83"/>
              <a:gd name="T22" fmla="*/ 28 w 119"/>
              <a:gd name="T23" fmla="*/ 55 h 83"/>
              <a:gd name="T24" fmla="*/ 91 w 119"/>
              <a:gd name="T25" fmla="*/ 55 h 83"/>
              <a:gd name="T26" fmla="*/ 91 w 119"/>
              <a:gd name="T27" fmla="*/ 27 h 83"/>
              <a:gd name="T28" fmla="*/ 28 w 119"/>
              <a:gd name="T29" fmla="*/ 27 h 83"/>
              <a:gd name="T30" fmla="*/ 28 w 119"/>
              <a:gd name="T31" fmla="*/ 5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83">
                <a:moveTo>
                  <a:pt x="91" y="82"/>
                </a:moveTo>
                <a:lnTo>
                  <a:pt x="91" y="82"/>
                </a:lnTo>
                <a:cubicBezTo>
                  <a:pt x="28" y="82"/>
                  <a:pt x="28" y="82"/>
                  <a:pt x="28" y="82"/>
                </a:cubicBezTo>
                <a:cubicBezTo>
                  <a:pt x="9" y="82"/>
                  <a:pt x="0" y="73"/>
                  <a:pt x="0" y="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18" y="9"/>
                  <a:pt x="118" y="27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18" y="73"/>
                  <a:pt x="100" y="82"/>
                  <a:pt x="91" y="82"/>
                </a:cubicBezTo>
                <a:close/>
                <a:moveTo>
                  <a:pt x="28" y="55"/>
                </a:moveTo>
                <a:lnTo>
                  <a:pt x="28" y="55"/>
                </a:lnTo>
                <a:cubicBezTo>
                  <a:pt x="91" y="55"/>
                  <a:pt x="91" y="55"/>
                  <a:pt x="91" y="55"/>
                </a:cubicBezTo>
                <a:cubicBezTo>
                  <a:pt x="91" y="27"/>
                  <a:pt x="91" y="27"/>
                  <a:pt x="91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56">
            <a:extLst>
              <a:ext uri="{FF2B5EF4-FFF2-40B4-BE49-F238E27FC236}">
                <a16:creationId xmlns:a16="http://schemas.microsoft.com/office/drawing/2014/main" id="{1BD04009-0CEE-1747-9F8C-67380045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065" y="9007287"/>
            <a:ext cx="108766" cy="99305"/>
          </a:xfrm>
          <a:custGeom>
            <a:avLst/>
            <a:gdLst>
              <a:gd name="T0" fmla="*/ 82 w 101"/>
              <a:gd name="T1" fmla="*/ 90 h 91"/>
              <a:gd name="T2" fmla="*/ 82 w 101"/>
              <a:gd name="T3" fmla="*/ 90 h 91"/>
              <a:gd name="T4" fmla="*/ 73 w 101"/>
              <a:gd name="T5" fmla="*/ 72 h 91"/>
              <a:gd name="T6" fmla="*/ 73 w 101"/>
              <a:gd name="T7" fmla="*/ 54 h 91"/>
              <a:gd name="T8" fmla="*/ 46 w 101"/>
              <a:gd name="T9" fmla="*/ 27 h 91"/>
              <a:gd name="T10" fmla="*/ 28 w 101"/>
              <a:gd name="T11" fmla="*/ 54 h 91"/>
              <a:gd name="T12" fmla="*/ 28 w 101"/>
              <a:gd name="T13" fmla="*/ 72 h 91"/>
              <a:gd name="T14" fmla="*/ 9 w 101"/>
              <a:gd name="T15" fmla="*/ 90 h 91"/>
              <a:gd name="T16" fmla="*/ 9 w 101"/>
              <a:gd name="T17" fmla="*/ 90 h 91"/>
              <a:gd name="T18" fmla="*/ 0 w 101"/>
              <a:gd name="T19" fmla="*/ 72 h 91"/>
              <a:gd name="T20" fmla="*/ 0 w 101"/>
              <a:gd name="T21" fmla="*/ 54 h 91"/>
              <a:gd name="T22" fmla="*/ 46 w 101"/>
              <a:gd name="T23" fmla="*/ 0 h 91"/>
              <a:gd name="T24" fmla="*/ 100 w 101"/>
              <a:gd name="T25" fmla="*/ 54 h 91"/>
              <a:gd name="T26" fmla="*/ 100 w 101"/>
              <a:gd name="T27" fmla="*/ 72 h 91"/>
              <a:gd name="T28" fmla="*/ 82 w 101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1">
                <a:moveTo>
                  <a:pt x="82" y="90"/>
                </a:moveTo>
                <a:lnTo>
                  <a:pt x="82" y="90"/>
                </a:lnTo>
                <a:cubicBezTo>
                  <a:pt x="73" y="90"/>
                  <a:pt x="73" y="81"/>
                  <a:pt x="73" y="72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6"/>
                  <a:pt x="64" y="27"/>
                  <a:pt x="46" y="27"/>
                </a:cubicBezTo>
                <a:cubicBezTo>
                  <a:pt x="37" y="27"/>
                  <a:pt x="28" y="36"/>
                  <a:pt x="28" y="54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81"/>
                  <a:pt x="19" y="90"/>
                  <a:pt x="9" y="90"/>
                </a:cubicBezTo>
                <a:lnTo>
                  <a:pt x="9" y="90"/>
                </a:lnTo>
                <a:cubicBezTo>
                  <a:pt x="0" y="90"/>
                  <a:pt x="0" y="81"/>
                  <a:pt x="0" y="7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9" y="0"/>
                  <a:pt x="46" y="0"/>
                </a:cubicBezTo>
                <a:cubicBezTo>
                  <a:pt x="73" y="0"/>
                  <a:pt x="100" y="27"/>
                  <a:pt x="100" y="54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1"/>
                  <a:pt x="91" y="90"/>
                  <a:pt x="82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57">
            <a:extLst>
              <a:ext uri="{FF2B5EF4-FFF2-40B4-BE49-F238E27FC236}">
                <a16:creationId xmlns:a16="http://schemas.microsoft.com/office/drawing/2014/main" id="{F62EB9A9-CBAA-414A-A563-7B08BFA2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175" y="6169946"/>
            <a:ext cx="652588" cy="543822"/>
          </a:xfrm>
          <a:custGeom>
            <a:avLst/>
            <a:gdLst>
              <a:gd name="T0" fmla="*/ 299 w 608"/>
              <a:gd name="T1" fmla="*/ 508 h 509"/>
              <a:gd name="T2" fmla="*/ 299 w 608"/>
              <a:gd name="T3" fmla="*/ 508 h 509"/>
              <a:gd name="T4" fmla="*/ 299 w 608"/>
              <a:gd name="T5" fmla="*/ 508 h 509"/>
              <a:gd name="T6" fmla="*/ 290 w 608"/>
              <a:gd name="T7" fmla="*/ 508 h 509"/>
              <a:gd name="T8" fmla="*/ 0 w 608"/>
              <a:gd name="T9" fmla="*/ 118 h 509"/>
              <a:gd name="T10" fmla="*/ 0 w 608"/>
              <a:gd name="T11" fmla="*/ 100 h 509"/>
              <a:gd name="T12" fmla="*/ 100 w 608"/>
              <a:gd name="T13" fmla="*/ 0 h 509"/>
              <a:gd name="T14" fmla="*/ 109 w 608"/>
              <a:gd name="T15" fmla="*/ 0 h 509"/>
              <a:gd name="T16" fmla="*/ 109 w 608"/>
              <a:gd name="T17" fmla="*/ 0 h 509"/>
              <a:gd name="T18" fmla="*/ 499 w 608"/>
              <a:gd name="T19" fmla="*/ 0 h 509"/>
              <a:gd name="T20" fmla="*/ 508 w 608"/>
              <a:gd name="T21" fmla="*/ 0 h 509"/>
              <a:gd name="T22" fmla="*/ 607 w 608"/>
              <a:gd name="T23" fmla="*/ 100 h 509"/>
              <a:gd name="T24" fmla="*/ 607 w 608"/>
              <a:gd name="T25" fmla="*/ 118 h 509"/>
              <a:gd name="T26" fmla="*/ 317 w 608"/>
              <a:gd name="T27" fmla="*/ 508 h 509"/>
              <a:gd name="T28" fmla="*/ 299 w 608"/>
              <a:gd name="T29" fmla="*/ 508 h 509"/>
              <a:gd name="T30" fmla="*/ 27 w 608"/>
              <a:gd name="T31" fmla="*/ 109 h 509"/>
              <a:gd name="T32" fmla="*/ 27 w 608"/>
              <a:gd name="T33" fmla="*/ 109 h 509"/>
              <a:gd name="T34" fmla="*/ 299 w 608"/>
              <a:gd name="T35" fmla="*/ 471 h 509"/>
              <a:gd name="T36" fmla="*/ 571 w 608"/>
              <a:gd name="T37" fmla="*/ 109 h 509"/>
              <a:gd name="T38" fmla="*/ 490 w 608"/>
              <a:gd name="T39" fmla="*/ 27 h 509"/>
              <a:gd name="T40" fmla="*/ 118 w 608"/>
              <a:gd name="T41" fmla="*/ 27 h 509"/>
              <a:gd name="T42" fmla="*/ 27 w 608"/>
              <a:gd name="T43" fmla="*/ 1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8" h="509">
                <a:moveTo>
                  <a:pt x="299" y="508"/>
                </a:moveTo>
                <a:lnTo>
                  <a:pt x="299" y="508"/>
                </a:lnTo>
                <a:lnTo>
                  <a:pt x="299" y="508"/>
                </a:lnTo>
                <a:cubicBezTo>
                  <a:pt x="299" y="508"/>
                  <a:pt x="299" y="508"/>
                  <a:pt x="290" y="5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9"/>
                  <a:pt x="0" y="100"/>
                  <a:pt x="0" y="100"/>
                </a:cubicBezTo>
                <a:cubicBezTo>
                  <a:pt x="100" y="0"/>
                  <a:pt x="100" y="0"/>
                  <a:pt x="100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9" y="0"/>
                  <a:pt x="499" y="0"/>
                  <a:pt x="499" y="0"/>
                </a:cubicBezTo>
                <a:lnTo>
                  <a:pt x="508" y="0"/>
                </a:lnTo>
                <a:cubicBezTo>
                  <a:pt x="607" y="100"/>
                  <a:pt x="607" y="100"/>
                  <a:pt x="607" y="100"/>
                </a:cubicBezTo>
                <a:cubicBezTo>
                  <a:pt x="607" y="109"/>
                  <a:pt x="607" y="118"/>
                  <a:pt x="607" y="118"/>
                </a:cubicBezTo>
                <a:cubicBezTo>
                  <a:pt x="317" y="508"/>
                  <a:pt x="317" y="508"/>
                  <a:pt x="317" y="508"/>
                </a:cubicBezTo>
                <a:cubicBezTo>
                  <a:pt x="308" y="508"/>
                  <a:pt x="308" y="508"/>
                  <a:pt x="299" y="508"/>
                </a:cubicBezTo>
                <a:close/>
                <a:moveTo>
                  <a:pt x="27" y="109"/>
                </a:moveTo>
                <a:lnTo>
                  <a:pt x="27" y="109"/>
                </a:lnTo>
                <a:cubicBezTo>
                  <a:pt x="299" y="471"/>
                  <a:pt x="299" y="471"/>
                  <a:pt x="299" y="471"/>
                </a:cubicBezTo>
                <a:cubicBezTo>
                  <a:pt x="571" y="109"/>
                  <a:pt x="571" y="109"/>
                  <a:pt x="571" y="109"/>
                </a:cubicBezTo>
                <a:cubicBezTo>
                  <a:pt x="490" y="27"/>
                  <a:pt x="490" y="27"/>
                  <a:pt x="490" y="27"/>
                </a:cubicBezTo>
                <a:cubicBezTo>
                  <a:pt x="118" y="27"/>
                  <a:pt x="118" y="27"/>
                  <a:pt x="118" y="27"/>
                </a:cubicBezTo>
                <a:lnTo>
                  <a:pt x="27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58">
            <a:extLst>
              <a:ext uri="{FF2B5EF4-FFF2-40B4-BE49-F238E27FC236}">
                <a16:creationId xmlns:a16="http://schemas.microsoft.com/office/drawing/2014/main" id="{67EB7270-C188-E246-983B-9701FE9A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53" y="6169946"/>
            <a:ext cx="458705" cy="137137"/>
          </a:xfrm>
          <a:custGeom>
            <a:avLst/>
            <a:gdLst>
              <a:gd name="T0" fmla="*/ 117 w 427"/>
              <a:gd name="T1" fmla="*/ 127 h 128"/>
              <a:gd name="T2" fmla="*/ 117 w 427"/>
              <a:gd name="T3" fmla="*/ 127 h 128"/>
              <a:gd name="T4" fmla="*/ 108 w 427"/>
              <a:gd name="T5" fmla="*/ 118 h 128"/>
              <a:gd name="T6" fmla="*/ 9 w 427"/>
              <a:gd name="T7" fmla="*/ 18 h 128"/>
              <a:gd name="T8" fmla="*/ 9 w 427"/>
              <a:gd name="T9" fmla="*/ 0 h 128"/>
              <a:gd name="T10" fmla="*/ 27 w 427"/>
              <a:gd name="T11" fmla="*/ 0 h 128"/>
              <a:gd name="T12" fmla="*/ 117 w 427"/>
              <a:gd name="T13" fmla="*/ 91 h 128"/>
              <a:gd name="T14" fmla="*/ 199 w 427"/>
              <a:gd name="T15" fmla="*/ 0 h 128"/>
              <a:gd name="T16" fmla="*/ 226 w 427"/>
              <a:gd name="T17" fmla="*/ 0 h 128"/>
              <a:gd name="T18" fmla="*/ 308 w 427"/>
              <a:gd name="T19" fmla="*/ 91 h 128"/>
              <a:gd name="T20" fmla="*/ 399 w 427"/>
              <a:gd name="T21" fmla="*/ 0 h 128"/>
              <a:gd name="T22" fmla="*/ 417 w 427"/>
              <a:gd name="T23" fmla="*/ 0 h 128"/>
              <a:gd name="T24" fmla="*/ 417 w 427"/>
              <a:gd name="T25" fmla="*/ 18 h 128"/>
              <a:gd name="T26" fmla="*/ 317 w 427"/>
              <a:gd name="T27" fmla="*/ 118 h 128"/>
              <a:gd name="T28" fmla="*/ 299 w 427"/>
              <a:gd name="T29" fmla="*/ 118 h 128"/>
              <a:gd name="T30" fmla="*/ 208 w 427"/>
              <a:gd name="T31" fmla="*/ 27 h 128"/>
              <a:gd name="T32" fmla="*/ 127 w 427"/>
              <a:gd name="T33" fmla="*/ 118 h 128"/>
              <a:gd name="T34" fmla="*/ 117 w 427"/>
              <a:gd name="T3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7" h="128">
                <a:moveTo>
                  <a:pt x="117" y="127"/>
                </a:moveTo>
                <a:lnTo>
                  <a:pt x="117" y="127"/>
                </a:lnTo>
                <a:cubicBezTo>
                  <a:pt x="108" y="127"/>
                  <a:pt x="108" y="118"/>
                  <a:pt x="108" y="1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27" y="0"/>
                  <a:pt x="27" y="0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0"/>
                  <a:pt x="226" y="0"/>
                </a:cubicBezTo>
                <a:cubicBezTo>
                  <a:pt x="308" y="91"/>
                  <a:pt x="308" y="91"/>
                  <a:pt x="308" y="91"/>
                </a:cubicBezTo>
                <a:cubicBezTo>
                  <a:pt x="399" y="0"/>
                  <a:pt x="399" y="0"/>
                  <a:pt x="399" y="0"/>
                </a:cubicBezTo>
                <a:cubicBezTo>
                  <a:pt x="399" y="0"/>
                  <a:pt x="408" y="0"/>
                  <a:pt x="417" y="0"/>
                </a:cubicBezTo>
                <a:cubicBezTo>
                  <a:pt x="426" y="9"/>
                  <a:pt x="426" y="18"/>
                  <a:pt x="417" y="18"/>
                </a:cubicBezTo>
                <a:cubicBezTo>
                  <a:pt x="317" y="118"/>
                  <a:pt x="317" y="118"/>
                  <a:pt x="317" y="118"/>
                </a:cubicBezTo>
                <a:cubicBezTo>
                  <a:pt x="317" y="127"/>
                  <a:pt x="308" y="127"/>
                  <a:pt x="299" y="118"/>
                </a:cubicBezTo>
                <a:cubicBezTo>
                  <a:pt x="208" y="27"/>
                  <a:pt x="208" y="27"/>
                  <a:pt x="208" y="27"/>
                </a:cubicBezTo>
                <a:cubicBezTo>
                  <a:pt x="127" y="118"/>
                  <a:pt x="127" y="118"/>
                  <a:pt x="127" y="118"/>
                </a:cubicBezTo>
                <a:lnTo>
                  <a:pt x="117" y="1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59">
            <a:extLst>
              <a:ext uri="{FF2B5EF4-FFF2-40B4-BE49-F238E27FC236}">
                <a16:creationId xmlns:a16="http://schemas.microsoft.com/office/drawing/2014/main" id="{B016E501-AE05-604E-AEDE-260507169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520" y="6269252"/>
            <a:ext cx="245903" cy="449247"/>
          </a:xfrm>
          <a:custGeom>
            <a:avLst/>
            <a:gdLst>
              <a:gd name="T0" fmla="*/ 109 w 228"/>
              <a:gd name="T1" fmla="*/ 417 h 418"/>
              <a:gd name="T2" fmla="*/ 109 w 228"/>
              <a:gd name="T3" fmla="*/ 417 h 418"/>
              <a:gd name="T4" fmla="*/ 100 w 228"/>
              <a:gd name="T5" fmla="*/ 407 h 418"/>
              <a:gd name="T6" fmla="*/ 0 w 228"/>
              <a:gd name="T7" fmla="*/ 18 h 418"/>
              <a:gd name="T8" fmla="*/ 9 w 228"/>
              <a:gd name="T9" fmla="*/ 0 h 418"/>
              <a:gd name="T10" fmla="*/ 28 w 228"/>
              <a:gd name="T11" fmla="*/ 18 h 418"/>
              <a:gd name="T12" fmla="*/ 109 w 228"/>
              <a:gd name="T13" fmla="*/ 344 h 418"/>
              <a:gd name="T14" fmla="*/ 200 w 228"/>
              <a:gd name="T15" fmla="*/ 18 h 418"/>
              <a:gd name="T16" fmla="*/ 218 w 228"/>
              <a:gd name="T17" fmla="*/ 0 h 418"/>
              <a:gd name="T18" fmla="*/ 227 w 228"/>
              <a:gd name="T19" fmla="*/ 18 h 418"/>
              <a:gd name="T20" fmla="*/ 127 w 228"/>
              <a:gd name="T21" fmla="*/ 407 h 418"/>
              <a:gd name="T22" fmla="*/ 109 w 228"/>
              <a:gd name="T23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" h="418">
                <a:moveTo>
                  <a:pt x="109" y="417"/>
                </a:moveTo>
                <a:lnTo>
                  <a:pt x="109" y="417"/>
                </a:lnTo>
                <a:cubicBezTo>
                  <a:pt x="109" y="417"/>
                  <a:pt x="100" y="417"/>
                  <a:pt x="100" y="4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9" y="0"/>
                </a:cubicBezTo>
                <a:cubicBezTo>
                  <a:pt x="18" y="0"/>
                  <a:pt x="28" y="9"/>
                  <a:pt x="28" y="18"/>
                </a:cubicBezTo>
                <a:cubicBezTo>
                  <a:pt x="109" y="344"/>
                  <a:pt x="109" y="344"/>
                  <a:pt x="109" y="344"/>
                </a:cubicBezTo>
                <a:cubicBezTo>
                  <a:pt x="200" y="18"/>
                  <a:pt x="200" y="18"/>
                  <a:pt x="200" y="18"/>
                </a:cubicBezTo>
                <a:cubicBezTo>
                  <a:pt x="200" y="9"/>
                  <a:pt x="209" y="0"/>
                  <a:pt x="218" y="0"/>
                </a:cubicBezTo>
                <a:cubicBezTo>
                  <a:pt x="218" y="9"/>
                  <a:pt x="227" y="9"/>
                  <a:pt x="227" y="18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7" y="417"/>
                  <a:pt x="118" y="417"/>
                  <a:pt x="109" y="4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60">
            <a:extLst>
              <a:ext uri="{FF2B5EF4-FFF2-40B4-BE49-F238E27FC236}">
                <a16:creationId xmlns:a16="http://schemas.microsoft.com/office/drawing/2014/main" id="{D4620035-ABE4-2D4A-A972-571579AC8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175" y="6269252"/>
            <a:ext cx="652588" cy="37831"/>
          </a:xfrm>
          <a:custGeom>
            <a:avLst/>
            <a:gdLst>
              <a:gd name="T0" fmla="*/ 598 w 608"/>
              <a:gd name="T1" fmla="*/ 36 h 37"/>
              <a:gd name="T2" fmla="*/ 598 w 608"/>
              <a:gd name="T3" fmla="*/ 36 h 37"/>
              <a:gd name="T4" fmla="*/ 598 w 608"/>
              <a:gd name="T5" fmla="*/ 36 h 37"/>
              <a:gd name="T6" fmla="*/ 9 w 608"/>
              <a:gd name="T7" fmla="*/ 27 h 37"/>
              <a:gd name="T8" fmla="*/ 0 w 608"/>
              <a:gd name="T9" fmla="*/ 18 h 37"/>
              <a:gd name="T10" fmla="*/ 9 w 608"/>
              <a:gd name="T11" fmla="*/ 0 h 37"/>
              <a:gd name="T12" fmla="*/ 9 w 608"/>
              <a:gd name="T13" fmla="*/ 0 h 37"/>
              <a:gd name="T14" fmla="*/ 598 w 608"/>
              <a:gd name="T15" fmla="*/ 9 h 37"/>
              <a:gd name="T16" fmla="*/ 607 w 608"/>
              <a:gd name="T17" fmla="*/ 18 h 37"/>
              <a:gd name="T18" fmla="*/ 598 w 60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8" h="37">
                <a:moveTo>
                  <a:pt x="598" y="36"/>
                </a:moveTo>
                <a:lnTo>
                  <a:pt x="598" y="36"/>
                </a:lnTo>
                <a:lnTo>
                  <a:pt x="598" y="36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598" y="9"/>
                  <a:pt x="598" y="9"/>
                  <a:pt x="598" y="9"/>
                </a:cubicBezTo>
                <a:cubicBezTo>
                  <a:pt x="598" y="9"/>
                  <a:pt x="607" y="9"/>
                  <a:pt x="607" y="18"/>
                </a:cubicBezTo>
                <a:cubicBezTo>
                  <a:pt x="607" y="27"/>
                  <a:pt x="598" y="36"/>
                  <a:pt x="59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61">
            <a:extLst>
              <a:ext uri="{FF2B5EF4-FFF2-40B4-BE49-F238E27FC236}">
                <a16:creationId xmlns:a16="http://schemas.microsoft.com/office/drawing/2014/main" id="{BCFED0F8-BD91-BB4C-A6AB-71EA769D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9241" y="6056453"/>
            <a:ext cx="751897" cy="884303"/>
          </a:xfrm>
          <a:custGeom>
            <a:avLst/>
            <a:gdLst>
              <a:gd name="T0" fmla="*/ 670 w 699"/>
              <a:gd name="T1" fmla="*/ 824 h 825"/>
              <a:gd name="T2" fmla="*/ 670 w 699"/>
              <a:gd name="T3" fmla="*/ 824 h 825"/>
              <a:gd name="T4" fmla="*/ 27 w 699"/>
              <a:gd name="T5" fmla="*/ 824 h 825"/>
              <a:gd name="T6" fmla="*/ 0 w 699"/>
              <a:gd name="T7" fmla="*/ 788 h 825"/>
              <a:gd name="T8" fmla="*/ 0 w 699"/>
              <a:gd name="T9" fmla="*/ 27 h 825"/>
              <a:gd name="T10" fmla="*/ 27 w 699"/>
              <a:gd name="T11" fmla="*/ 0 h 825"/>
              <a:gd name="T12" fmla="*/ 154 w 699"/>
              <a:gd name="T13" fmla="*/ 0 h 825"/>
              <a:gd name="T14" fmla="*/ 172 w 699"/>
              <a:gd name="T15" fmla="*/ 18 h 825"/>
              <a:gd name="T16" fmla="*/ 154 w 699"/>
              <a:gd name="T17" fmla="*/ 37 h 825"/>
              <a:gd name="T18" fmla="*/ 36 w 699"/>
              <a:gd name="T19" fmla="*/ 37 h 825"/>
              <a:gd name="T20" fmla="*/ 36 w 699"/>
              <a:gd name="T21" fmla="*/ 788 h 825"/>
              <a:gd name="T22" fmla="*/ 661 w 699"/>
              <a:gd name="T23" fmla="*/ 788 h 825"/>
              <a:gd name="T24" fmla="*/ 661 w 699"/>
              <a:gd name="T25" fmla="*/ 37 h 825"/>
              <a:gd name="T26" fmla="*/ 544 w 699"/>
              <a:gd name="T27" fmla="*/ 37 h 825"/>
              <a:gd name="T28" fmla="*/ 525 w 699"/>
              <a:gd name="T29" fmla="*/ 18 h 825"/>
              <a:gd name="T30" fmla="*/ 544 w 699"/>
              <a:gd name="T31" fmla="*/ 0 h 825"/>
              <a:gd name="T32" fmla="*/ 670 w 699"/>
              <a:gd name="T33" fmla="*/ 0 h 825"/>
              <a:gd name="T34" fmla="*/ 698 w 699"/>
              <a:gd name="T35" fmla="*/ 27 h 825"/>
              <a:gd name="T36" fmla="*/ 698 w 699"/>
              <a:gd name="T37" fmla="*/ 788 h 825"/>
              <a:gd name="T38" fmla="*/ 670 w 699"/>
              <a:gd name="T39" fmla="*/ 824 h 825"/>
              <a:gd name="T40" fmla="*/ 670 w 699"/>
              <a:gd name="T41" fmla="*/ 37 h 825"/>
              <a:gd name="T42" fmla="*/ 670 w 699"/>
              <a:gd name="T43" fmla="*/ 37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9" h="825">
                <a:moveTo>
                  <a:pt x="670" y="824"/>
                </a:moveTo>
                <a:lnTo>
                  <a:pt x="670" y="824"/>
                </a:lnTo>
                <a:cubicBezTo>
                  <a:pt x="27" y="824"/>
                  <a:pt x="27" y="824"/>
                  <a:pt x="27" y="824"/>
                </a:cubicBezTo>
                <a:cubicBezTo>
                  <a:pt x="18" y="824"/>
                  <a:pt x="0" y="806"/>
                  <a:pt x="0" y="78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7"/>
                  <a:pt x="154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788"/>
                  <a:pt x="36" y="788"/>
                  <a:pt x="36" y="788"/>
                </a:cubicBezTo>
                <a:cubicBezTo>
                  <a:pt x="661" y="788"/>
                  <a:pt x="661" y="788"/>
                  <a:pt x="661" y="788"/>
                </a:cubicBezTo>
                <a:cubicBezTo>
                  <a:pt x="661" y="37"/>
                  <a:pt x="661" y="37"/>
                  <a:pt x="661" y="37"/>
                </a:cubicBezTo>
                <a:cubicBezTo>
                  <a:pt x="544" y="37"/>
                  <a:pt x="544" y="37"/>
                  <a:pt x="544" y="37"/>
                </a:cubicBezTo>
                <a:cubicBezTo>
                  <a:pt x="535" y="37"/>
                  <a:pt x="525" y="27"/>
                  <a:pt x="525" y="18"/>
                </a:cubicBezTo>
                <a:cubicBezTo>
                  <a:pt x="525" y="9"/>
                  <a:pt x="535" y="0"/>
                  <a:pt x="544" y="0"/>
                </a:cubicBezTo>
                <a:cubicBezTo>
                  <a:pt x="670" y="0"/>
                  <a:pt x="670" y="0"/>
                  <a:pt x="670" y="0"/>
                </a:cubicBezTo>
                <a:cubicBezTo>
                  <a:pt x="680" y="0"/>
                  <a:pt x="698" y="9"/>
                  <a:pt x="698" y="27"/>
                </a:cubicBezTo>
                <a:cubicBezTo>
                  <a:pt x="698" y="788"/>
                  <a:pt x="698" y="788"/>
                  <a:pt x="698" y="788"/>
                </a:cubicBezTo>
                <a:cubicBezTo>
                  <a:pt x="698" y="806"/>
                  <a:pt x="680" y="824"/>
                  <a:pt x="670" y="824"/>
                </a:cubicBezTo>
                <a:close/>
                <a:moveTo>
                  <a:pt x="670" y="37"/>
                </a:moveTo>
                <a:lnTo>
                  <a:pt x="670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62">
            <a:extLst>
              <a:ext uri="{FF2B5EF4-FFF2-40B4-BE49-F238E27FC236}">
                <a16:creationId xmlns:a16="http://schemas.microsoft.com/office/drawing/2014/main" id="{2D2C6DF8-746A-CF4F-8CB5-A8E764AB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39" y="6259794"/>
            <a:ext cx="146594" cy="146597"/>
          </a:xfrm>
          <a:custGeom>
            <a:avLst/>
            <a:gdLst>
              <a:gd name="T0" fmla="*/ 117 w 136"/>
              <a:gd name="T1" fmla="*/ 136 h 137"/>
              <a:gd name="T2" fmla="*/ 117 w 136"/>
              <a:gd name="T3" fmla="*/ 136 h 137"/>
              <a:gd name="T4" fmla="*/ 18 w 136"/>
              <a:gd name="T5" fmla="*/ 136 h 137"/>
              <a:gd name="T6" fmla="*/ 0 w 136"/>
              <a:gd name="T7" fmla="*/ 117 h 137"/>
              <a:gd name="T8" fmla="*/ 0 w 136"/>
              <a:gd name="T9" fmla="*/ 27 h 137"/>
              <a:gd name="T10" fmla="*/ 18 w 136"/>
              <a:gd name="T11" fmla="*/ 0 h 137"/>
              <a:gd name="T12" fmla="*/ 117 w 136"/>
              <a:gd name="T13" fmla="*/ 0 h 137"/>
              <a:gd name="T14" fmla="*/ 135 w 136"/>
              <a:gd name="T15" fmla="*/ 27 h 137"/>
              <a:gd name="T16" fmla="*/ 135 w 136"/>
              <a:gd name="T17" fmla="*/ 117 h 137"/>
              <a:gd name="T18" fmla="*/ 117 w 136"/>
              <a:gd name="T19" fmla="*/ 136 h 137"/>
              <a:gd name="T20" fmla="*/ 36 w 136"/>
              <a:gd name="T21" fmla="*/ 99 h 137"/>
              <a:gd name="T22" fmla="*/ 36 w 136"/>
              <a:gd name="T23" fmla="*/ 99 h 137"/>
              <a:gd name="T24" fmla="*/ 99 w 136"/>
              <a:gd name="T25" fmla="*/ 99 h 137"/>
              <a:gd name="T26" fmla="*/ 99 w 136"/>
              <a:gd name="T27" fmla="*/ 45 h 137"/>
              <a:gd name="T28" fmla="*/ 36 w 136"/>
              <a:gd name="T29" fmla="*/ 45 h 137"/>
              <a:gd name="T30" fmla="*/ 36 w 136"/>
              <a:gd name="T31" fmla="*/ 9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117" y="136"/>
                </a:moveTo>
                <a:lnTo>
                  <a:pt x="117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27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35" y="126"/>
                  <a:pt x="126" y="136"/>
                  <a:pt x="117" y="136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99" y="99"/>
                  <a:pt x="99" y="99"/>
                  <a:pt x="99" y="99"/>
                </a:cubicBezTo>
                <a:cubicBezTo>
                  <a:pt x="99" y="45"/>
                  <a:pt x="99" y="45"/>
                  <a:pt x="99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63">
            <a:extLst>
              <a:ext uri="{FF2B5EF4-FFF2-40B4-BE49-F238E27FC236}">
                <a16:creationId xmlns:a16="http://schemas.microsoft.com/office/drawing/2014/main" id="{63ACE72D-5A0A-2E42-955A-5613E6C3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39" y="6472596"/>
            <a:ext cx="146594" cy="146594"/>
          </a:xfrm>
          <a:custGeom>
            <a:avLst/>
            <a:gdLst>
              <a:gd name="T0" fmla="*/ 117 w 136"/>
              <a:gd name="T1" fmla="*/ 136 h 137"/>
              <a:gd name="T2" fmla="*/ 117 w 136"/>
              <a:gd name="T3" fmla="*/ 136 h 137"/>
              <a:gd name="T4" fmla="*/ 18 w 136"/>
              <a:gd name="T5" fmla="*/ 136 h 137"/>
              <a:gd name="T6" fmla="*/ 0 w 136"/>
              <a:gd name="T7" fmla="*/ 118 h 137"/>
              <a:gd name="T8" fmla="*/ 0 w 136"/>
              <a:gd name="T9" fmla="*/ 18 h 137"/>
              <a:gd name="T10" fmla="*/ 18 w 136"/>
              <a:gd name="T11" fmla="*/ 0 h 137"/>
              <a:gd name="T12" fmla="*/ 117 w 136"/>
              <a:gd name="T13" fmla="*/ 0 h 137"/>
              <a:gd name="T14" fmla="*/ 135 w 136"/>
              <a:gd name="T15" fmla="*/ 18 h 137"/>
              <a:gd name="T16" fmla="*/ 135 w 136"/>
              <a:gd name="T17" fmla="*/ 118 h 137"/>
              <a:gd name="T18" fmla="*/ 117 w 136"/>
              <a:gd name="T19" fmla="*/ 136 h 137"/>
              <a:gd name="T20" fmla="*/ 36 w 136"/>
              <a:gd name="T21" fmla="*/ 100 h 137"/>
              <a:gd name="T22" fmla="*/ 36 w 136"/>
              <a:gd name="T23" fmla="*/ 100 h 137"/>
              <a:gd name="T24" fmla="*/ 99 w 136"/>
              <a:gd name="T25" fmla="*/ 100 h 137"/>
              <a:gd name="T26" fmla="*/ 99 w 136"/>
              <a:gd name="T27" fmla="*/ 36 h 137"/>
              <a:gd name="T28" fmla="*/ 36 w 136"/>
              <a:gd name="T29" fmla="*/ 36 h 137"/>
              <a:gd name="T30" fmla="*/ 36 w 136"/>
              <a:gd name="T31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117" y="136"/>
                </a:moveTo>
                <a:lnTo>
                  <a:pt x="117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5" y="127"/>
                  <a:pt x="126" y="136"/>
                  <a:pt x="117" y="136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99" y="100"/>
                  <a:pt x="99" y="100"/>
                  <a:pt x="99" y="100"/>
                </a:cubicBezTo>
                <a:cubicBezTo>
                  <a:pt x="99" y="36"/>
                  <a:pt x="99" y="36"/>
                  <a:pt x="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64">
            <a:extLst>
              <a:ext uri="{FF2B5EF4-FFF2-40B4-BE49-F238E27FC236}">
                <a16:creationId xmlns:a16="http://schemas.microsoft.com/office/drawing/2014/main" id="{3013A52A-A9DA-1847-8CFE-DDB1607D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39" y="6675937"/>
            <a:ext cx="146594" cy="146597"/>
          </a:xfrm>
          <a:custGeom>
            <a:avLst/>
            <a:gdLst>
              <a:gd name="T0" fmla="*/ 117 w 136"/>
              <a:gd name="T1" fmla="*/ 136 h 137"/>
              <a:gd name="T2" fmla="*/ 117 w 136"/>
              <a:gd name="T3" fmla="*/ 136 h 137"/>
              <a:gd name="T4" fmla="*/ 18 w 136"/>
              <a:gd name="T5" fmla="*/ 136 h 137"/>
              <a:gd name="T6" fmla="*/ 0 w 136"/>
              <a:gd name="T7" fmla="*/ 118 h 137"/>
              <a:gd name="T8" fmla="*/ 0 w 136"/>
              <a:gd name="T9" fmla="*/ 27 h 137"/>
              <a:gd name="T10" fmla="*/ 18 w 136"/>
              <a:gd name="T11" fmla="*/ 0 h 137"/>
              <a:gd name="T12" fmla="*/ 117 w 136"/>
              <a:gd name="T13" fmla="*/ 0 h 137"/>
              <a:gd name="T14" fmla="*/ 135 w 136"/>
              <a:gd name="T15" fmla="*/ 27 h 137"/>
              <a:gd name="T16" fmla="*/ 135 w 136"/>
              <a:gd name="T17" fmla="*/ 118 h 137"/>
              <a:gd name="T18" fmla="*/ 117 w 136"/>
              <a:gd name="T19" fmla="*/ 136 h 137"/>
              <a:gd name="T20" fmla="*/ 36 w 136"/>
              <a:gd name="T21" fmla="*/ 100 h 137"/>
              <a:gd name="T22" fmla="*/ 36 w 136"/>
              <a:gd name="T23" fmla="*/ 100 h 137"/>
              <a:gd name="T24" fmla="*/ 99 w 136"/>
              <a:gd name="T25" fmla="*/ 100 h 137"/>
              <a:gd name="T26" fmla="*/ 99 w 136"/>
              <a:gd name="T27" fmla="*/ 46 h 137"/>
              <a:gd name="T28" fmla="*/ 36 w 136"/>
              <a:gd name="T29" fmla="*/ 46 h 137"/>
              <a:gd name="T30" fmla="*/ 36 w 136"/>
              <a:gd name="T31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117" y="136"/>
                </a:moveTo>
                <a:lnTo>
                  <a:pt x="117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27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5" y="127"/>
                  <a:pt x="126" y="136"/>
                  <a:pt x="117" y="136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99" y="100"/>
                  <a:pt x="99" y="100"/>
                  <a:pt x="99" y="100"/>
                </a:cubicBezTo>
                <a:cubicBezTo>
                  <a:pt x="99" y="46"/>
                  <a:pt x="99" y="46"/>
                  <a:pt x="99" y="46"/>
                </a:cubicBezTo>
                <a:cubicBezTo>
                  <a:pt x="36" y="46"/>
                  <a:pt x="36" y="46"/>
                  <a:pt x="36" y="46"/>
                </a:cubicBezTo>
                <a:lnTo>
                  <a:pt x="36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65">
            <a:extLst>
              <a:ext uri="{FF2B5EF4-FFF2-40B4-BE49-F238E27FC236}">
                <a16:creationId xmlns:a16="http://schemas.microsoft.com/office/drawing/2014/main" id="{04EC0E32-767D-4F45-8831-2E0F8A4C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180" y="6316541"/>
            <a:ext cx="255361" cy="37831"/>
          </a:xfrm>
          <a:custGeom>
            <a:avLst/>
            <a:gdLst>
              <a:gd name="T0" fmla="*/ 218 w 237"/>
              <a:gd name="T1" fmla="*/ 36 h 37"/>
              <a:gd name="T2" fmla="*/ 218 w 237"/>
              <a:gd name="T3" fmla="*/ 36 h 37"/>
              <a:gd name="T4" fmla="*/ 27 w 237"/>
              <a:gd name="T5" fmla="*/ 36 h 37"/>
              <a:gd name="T6" fmla="*/ 0 w 237"/>
              <a:gd name="T7" fmla="*/ 18 h 37"/>
              <a:gd name="T8" fmla="*/ 27 w 237"/>
              <a:gd name="T9" fmla="*/ 0 h 37"/>
              <a:gd name="T10" fmla="*/ 218 w 237"/>
              <a:gd name="T11" fmla="*/ 0 h 37"/>
              <a:gd name="T12" fmla="*/ 236 w 237"/>
              <a:gd name="T13" fmla="*/ 18 h 37"/>
              <a:gd name="T14" fmla="*/ 218 w 2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37">
                <a:moveTo>
                  <a:pt x="218" y="36"/>
                </a:moveTo>
                <a:lnTo>
                  <a:pt x="218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7" y="0"/>
                  <a:pt x="236" y="9"/>
                  <a:pt x="236" y="18"/>
                </a:cubicBezTo>
                <a:cubicBezTo>
                  <a:pt x="236" y="27"/>
                  <a:pt x="227" y="36"/>
                  <a:pt x="2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66">
            <a:extLst>
              <a:ext uri="{FF2B5EF4-FFF2-40B4-BE49-F238E27FC236}">
                <a16:creationId xmlns:a16="http://schemas.microsoft.com/office/drawing/2014/main" id="{B9FCD29D-B436-4C47-9528-EB144148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180" y="6519885"/>
            <a:ext cx="255361" cy="42559"/>
          </a:xfrm>
          <a:custGeom>
            <a:avLst/>
            <a:gdLst>
              <a:gd name="T0" fmla="*/ 218 w 237"/>
              <a:gd name="T1" fmla="*/ 37 h 38"/>
              <a:gd name="T2" fmla="*/ 218 w 237"/>
              <a:gd name="T3" fmla="*/ 37 h 38"/>
              <a:gd name="T4" fmla="*/ 27 w 237"/>
              <a:gd name="T5" fmla="*/ 37 h 38"/>
              <a:gd name="T6" fmla="*/ 0 w 237"/>
              <a:gd name="T7" fmla="*/ 18 h 38"/>
              <a:gd name="T8" fmla="*/ 27 w 237"/>
              <a:gd name="T9" fmla="*/ 0 h 38"/>
              <a:gd name="T10" fmla="*/ 218 w 237"/>
              <a:gd name="T11" fmla="*/ 0 h 38"/>
              <a:gd name="T12" fmla="*/ 236 w 237"/>
              <a:gd name="T13" fmla="*/ 18 h 38"/>
              <a:gd name="T14" fmla="*/ 218 w 2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38">
                <a:moveTo>
                  <a:pt x="218" y="37"/>
                </a:moveTo>
                <a:lnTo>
                  <a:pt x="218" y="37"/>
                </a:lnTo>
                <a:cubicBezTo>
                  <a:pt x="27" y="37"/>
                  <a:pt x="27" y="37"/>
                  <a:pt x="27" y="37"/>
                </a:cubicBezTo>
                <a:cubicBezTo>
                  <a:pt x="9" y="37"/>
                  <a:pt x="0" y="3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7" y="0"/>
                  <a:pt x="236" y="9"/>
                  <a:pt x="236" y="18"/>
                </a:cubicBezTo>
                <a:cubicBezTo>
                  <a:pt x="236" y="37"/>
                  <a:pt x="227" y="37"/>
                  <a:pt x="218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67">
            <a:extLst>
              <a:ext uri="{FF2B5EF4-FFF2-40B4-BE49-F238E27FC236}">
                <a16:creationId xmlns:a16="http://schemas.microsoft.com/office/drawing/2014/main" id="{13BABF2B-B139-0B4C-89AD-41220F8A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180" y="6737414"/>
            <a:ext cx="255361" cy="37831"/>
          </a:xfrm>
          <a:custGeom>
            <a:avLst/>
            <a:gdLst>
              <a:gd name="T0" fmla="*/ 218 w 237"/>
              <a:gd name="T1" fmla="*/ 36 h 37"/>
              <a:gd name="T2" fmla="*/ 218 w 237"/>
              <a:gd name="T3" fmla="*/ 36 h 37"/>
              <a:gd name="T4" fmla="*/ 27 w 237"/>
              <a:gd name="T5" fmla="*/ 36 h 37"/>
              <a:gd name="T6" fmla="*/ 0 w 237"/>
              <a:gd name="T7" fmla="*/ 18 h 37"/>
              <a:gd name="T8" fmla="*/ 27 w 237"/>
              <a:gd name="T9" fmla="*/ 0 h 37"/>
              <a:gd name="T10" fmla="*/ 218 w 237"/>
              <a:gd name="T11" fmla="*/ 0 h 37"/>
              <a:gd name="T12" fmla="*/ 236 w 237"/>
              <a:gd name="T13" fmla="*/ 18 h 37"/>
              <a:gd name="T14" fmla="*/ 218 w 2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37">
                <a:moveTo>
                  <a:pt x="218" y="36"/>
                </a:moveTo>
                <a:lnTo>
                  <a:pt x="218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7" y="0"/>
                  <a:pt x="236" y="9"/>
                  <a:pt x="236" y="18"/>
                </a:cubicBezTo>
                <a:cubicBezTo>
                  <a:pt x="236" y="27"/>
                  <a:pt x="227" y="36"/>
                  <a:pt x="2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68">
            <a:extLst>
              <a:ext uri="{FF2B5EF4-FFF2-40B4-BE49-F238E27FC236}">
                <a16:creationId xmlns:a16="http://schemas.microsoft.com/office/drawing/2014/main" id="{D471FB07-E807-BA45-958C-AF146DEF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128" y="5947686"/>
            <a:ext cx="359396" cy="231718"/>
          </a:xfrm>
          <a:custGeom>
            <a:avLst/>
            <a:gdLst>
              <a:gd name="T0" fmla="*/ 308 w 336"/>
              <a:gd name="T1" fmla="*/ 217 h 218"/>
              <a:gd name="T2" fmla="*/ 308 w 336"/>
              <a:gd name="T3" fmla="*/ 217 h 218"/>
              <a:gd name="T4" fmla="*/ 27 w 336"/>
              <a:gd name="T5" fmla="*/ 217 h 218"/>
              <a:gd name="T6" fmla="*/ 0 w 336"/>
              <a:gd name="T7" fmla="*/ 199 h 218"/>
              <a:gd name="T8" fmla="*/ 0 w 336"/>
              <a:gd name="T9" fmla="*/ 117 h 218"/>
              <a:gd name="T10" fmla="*/ 9 w 336"/>
              <a:gd name="T11" fmla="*/ 108 h 218"/>
              <a:gd name="T12" fmla="*/ 72 w 336"/>
              <a:gd name="T13" fmla="*/ 36 h 218"/>
              <a:gd name="T14" fmla="*/ 172 w 336"/>
              <a:gd name="T15" fmla="*/ 0 h 218"/>
              <a:gd name="T16" fmla="*/ 263 w 336"/>
              <a:gd name="T17" fmla="*/ 36 h 218"/>
              <a:gd name="T18" fmla="*/ 326 w 336"/>
              <a:gd name="T19" fmla="*/ 108 h 218"/>
              <a:gd name="T20" fmla="*/ 335 w 336"/>
              <a:gd name="T21" fmla="*/ 117 h 218"/>
              <a:gd name="T22" fmla="*/ 335 w 336"/>
              <a:gd name="T23" fmla="*/ 199 h 218"/>
              <a:gd name="T24" fmla="*/ 308 w 336"/>
              <a:gd name="T25" fmla="*/ 217 h 218"/>
              <a:gd name="T26" fmla="*/ 45 w 336"/>
              <a:gd name="T27" fmla="*/ 181 h 218"/>
              <a:gd name="T28" fmla="*/ 45 w 336"/>
              <a:gd name="T29" fmla="*/ 181 h 218"/>
              <a:gd name="T30" fmla="*/ 290 w 336"/>
              <a:gd name="T31" fmla="*/ 181 h 218"/>
              <a:gd name="T32" fmla="*/ 290 w 336"/>
              <a:gd name="T33" fmla="*/ 117 h 218"/>
              <a:gd name="T34" fmla="*/ 245 w 336"/>
              <a:gd name="T35" fmla="*/ 63 h 218"/>
              <a:gd name="T36" fmla="*/ 172 w 336"/>
              <a:gd name="T37" fmla="*/ 45 h 218"/>
              <a:gd name="T38" fmla="*/ 90 w 336"/>
              <a:gd name="T39" fmla="*/ 63 h 218"/>
              <a:gd name="T40" fmla="*/ 45 w 336"/>
              <a:gd name="T41" fmla="*/ 117 h 218"/>
              <a:gd name="T42" fmla="*/ 45 w 336"/>
              <a:gd name="T43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6" h="218">
                <a:moveTo>
                  <a:pt x="308" y="217"/>
                </a:moveTo>
                <a:lnTo>
                  <a:pt x="308" y="217"/>
                </a:lnTo>
                <a:cubicBezTo>
                  <a:pt x="27" y="217"/>
                  <a:pt x="27" y="217"/>
                  <a:pt x="27" y="217"/>
                </a:cubicBezTo>
                <a:cubicBezTo>
                  <a:pt x="18" y="217"/>
                  <a:pt x="0" y="208"/>
                  <a:pt x="0" y="19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9" y="117"/>
                  <a:pt x="9" y="108"/>
                </a:cubicBezTo>
                <a:cubicBezTo>
                  <a:pt x="18" y="81"/>
                  <a:pt x="36" y="54"/>
                  <a:pt x="72" y="36"/>
                </a:cubicBezTo>
                <a:cubicBezTo>
                  <a:pt x="100" y="18"/>
                  <a:pt x="136" y="0"/>
                  <a:pt x="172" y="0"/>
                </a:cubicBezTo>
                <a:cubicBezTo>
                  <a:pt x="199" y="0"/>
                  <a:pt x="235" y="18"/>
                  <a:pt x="263" y="36"/>
                </a:cubicBezTo>
                <a:cubicBezTo>
                  <a:pt x="299" y="54"/>
                  <a:pt x="317" y="81"/>
                  <a:pt x="326" y="108"/>
                </a:cubicBezTo>
                <a:cubicBezTo>
                  <a:pt x="335" y="117"/>
                  <a:pt x="335" y="117"/>
                  <a:pt x="335" y="117"/>
                </a:cubicBezTo>
                <a:cubicBezTo>
                  <a:pt x="335" y="199"/>
                  <a:pt x="335" y="199"/>
                  <a:pt x="335" y="199"/>
                </a:cubicBezTo>
                <a:cubicBezTo>
                  <a:pt x="335" y="208"/>
                  <a:pt x="317" y="217"/>
                  <a:pt x="308" y="217"/>
                </a:cubicBezTo>
                <a:close/>
                <a:moveTo>
                  <a:pt x="45" y="181"/>
                </a:moveTo>
                <a:lnTo>
                  <a:pt x="45" y="181"/>
                </a:lnTo>
                <a:cubicBezTo>
                  <a:pt x="290" y="181"/>
                  <a:pt x="290" y="181"/>
                  <a:pt x="290" y="181"/>
                </a:cubicBezTo>
                <a:cubicBezTo>
                  <a:pt x="290" y="117"/>
                  <a:pt x="290" y="117"/>
                  <a:pt x="290" y="117"/>
                </a:cubicBezTo>
                <a:cubicBezTo>
                  <a:pt x="281" y="99"/>
                  <a:pt x="263" y="81"/>
                  <a:pt x="245" y="63"/>
                </a:cubicBezTo>
                <a:cubicBezTo>
                  <a:pt x="226" y="45"/>
                  <a:pt x="199" y="45"/>
                  <a:pt x="172" y="45"/>
                </a:cubicBezTo>
                <a:cubicBezTo>
                  <a:pt x="136" y="45"/>
                  <a:pt x="109" y="45"/>
                  <a:pt x="90" y="63"/>
                </a:cubicBezTo>
                <a:cubicBezTo>
                  <a:pt x="72" y="81"/>
                  <a:pt x="54" y="99"/>
                  <a:pt x="45" y="117"/>
                </a:cubicBezTo>
                <a:lnTo>
                  <a:pt x="45" y="1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69">
            <a:extLst>
              <a:ext uri="{FF2B5EF4-FFF2-40B4-BE49-F238E27FC236}">
                <a16:creationId xmlns:a16="http://schemas.microsoft.com/office/drawing/2014/main" id="{12AE3582-BA9E-774D-9D6A-26145D67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638" y="4013567"/>
            <a:ext cx="137140" cy="340481"/>
          </a:xfrm>
          <a:custGeom>
            <a:avLst/>
            <a:gdLst>
              <a:gd name="T0" fmla="*/ 18 w 128"/>
              <a:gd name="T1" fmla="*/ 317 h 318"/>
              <a:gd name="T2" fmla="*/ 18 w 128"/>
              <a:gd name="T3" fmla="*/ 317 h 318"/>
              <a:gd name="T4" fmla="*/ 18 w 128"/>
              <a:gd name="T5" fmla="*/ 317 h 318"/>
              <a:gd name="T6" fmla="*/ 9 w 128"/>
              <a:gd name="T7" fmla="*/ 299 h 318"/>
              <a:gd name="T8" fmla="*/ 9 w 128"/>
              <a:gd name="T9" fmla="*/ 117 h 318"/>
              <a:gd name="T10" fmla="*/ 36 w 128"/>
              <a:gd name="T11" fmla="*/ 27 h 318"/>
              <a:gd name="T12" fmla="*/ 118 w 128"/>
              <a:gd name="T13" fmla="*/ 0 h 318"/>
              <a:gd name="T14" fmla="*/ 118 w 128"/>
              <a:gd name="T15" fmla="*/ 0 h 318"/>
              <a:gd name="T16" fmla="*/ 127 w 128"/>
              <a:gd name="T17" fmla="*/ 9 h 318"/>
              <a:gd name="T18" fmla="*/ 118 w 128"/>
              <a:gd name="T19" fmla="*/ 27 h 318"/>
              <a:gd name="T20" fmla="*/ 54 w 128"/>
              <a:gd name="T21" fmla="*/ 45 h 318"/>
              <a:gd name="T22" fmla="*/ 27 w 128"/>
              <a:gd name="T23" fmla="*/ 108 h 318"/>
              <a:gd name="T24" fmla="*/ 27 w 128"/>
              <a:gd name="T25" fmla="*/ 108 h 318"/>
              <a:gd name="T26" fmla="*/ 27 w 128"/>
              <a:gd name="T27" fmla="*/ 299 h 318"/>
              <a:gd name="T28" fmla="*/ 18 w 128"/>
              <a:gd name="T29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318">
                <a:moveTo>
                  <a:pt x="18" y="317"/>
                </a:moveTo>
                <a:lnTo>
                  <a:pt x="18" y="317"/>
                </a:lnTo>
                <a:lnTo>
                  <a:pt x="18" y="317"/>
                </a:lnTo>
                <a:cubicBezTo>
                  <a:pt x="9" y="317"/>
                  <a:pt x="9" y="308"/>
                  <a:pt x="9" y="299"/>
                </a:cubicBezTo>
                <a:cubicBezTo>
                  <a:pt x="9" y="117"/>
                  <a:pt x="9" y="117"/>
                  <a:pt x="9" y="117"/>
                </a:cubicBezTo>
                <a:cubicBezTo>
                  <a:pt x="9" y="108"/>
                  <a:pt x="0" y="63"/>
                  <a:pt x="36" y="27"/>
                </a:cubicBezTo>
                <a:cubicBezTo>
                  <a:pt x="54" y="9"/>
                  <a:pt x="81" y="0"/>
                  <a:pt x="118" y="0"/>
                </a:cubicBezTo>
                <a:lnTo>
                  <a:pt x="118" y="0"/>
                </a:lnTo>
                <a:lnTo>
                  <a:pt x="127" y="9"/>
                </a:lnTo>
                <a:cubicBezTo>
                  <a:pt x="127" y="18"/>
                  <a:pt x="118" y="27"/>
                  <a:pt x="118" y="27"/>
                </a:cubicBezTo>
                <a:cubicBezTo>
                  <a:pt x="91" y="27"/>
                  <a:pt x="63" y="27"/>
                  <a:pt x="54" y="45"/>
                </a:cubicBezTo>
                <a:cubicBezTo>
                  <a:pt x="27" y="72"/>
                  <a:pt x="27" y="108"/>
                  <a:pt x="27" y="108"/>
                </a:cubicBezTo>
                <a:lnTo>
                  <a:pt x="27" y="108"/>
                </a:lnTo>
                <a:cubicBezTo>
                  <a:pt x="27" y="299"/>
                  <a:pt x="27" y="299"/>
                  <a:pt x="27" y="299"/>
                </a:cubicBezTo>
                <a:cubicBezTo>
                  <a:pt x="27" y="308"/>
                  <a:pt x="27" y="317"/>
                  <a:pt x="18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70">
            <a:extLst>
              <a:ext uri="{FF2B5EF4-FFF2-40B4-BE49-F238E27FC236}">
                <a16:creationId xmlns:a16="http://schemas.microsoft.com/office/drawing/2014/main" id="{05A6A10F-F63B-FC47-B731-93785F08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4754" y="4098688"/>
            <a:ext cx="231715" cy="156052"/>
          </a:xfrm>
          <a:custGeom>
            <a:avLst/>
            <a:gdLst>
              <a:gd name="T0" fmla="*/ 199 w 218"/>
              <a:gd name="T1" fmla="*/ 145 h 146"/>
              <a:gd name="T2" fmla="*/ 199 w 218"/>
              <a:gd name="T3" fmla="*/ 145 h 146"/>
              <a:gd name="T4" fmla="*/ 199 w 218"/>
              <a:gd name="T5" fmla="*/ 145 h 146"/>
              <a:gd name="T6" fmla="*/ 190 w 218"/>
              <a:gd name="T7" fmla="*/ 127 h 146"/>
              <a:gd name="T8" fmla="*/ 190 w 218"/>
              <a:gd name="T9" fmla="*/ 127 h 146"/>
              <a:gd name="T10" fmla="*/ 163 w 218"/>
              <a:gd name="T11" fmla="*/ 64 h 146"/>
              <a:gd name="T12" fmla="*/ 99 w 218"/>
              <a:gd name="T13" fmla="*/ 36 h 146"/>
              <a:gd name="T14" fmla="*/ 99 w 218"/>
              <a:gd name="T15" fmla="*/ 36 h 146"/>
              <a:gd name="T16" fmla="*/ 18 w 218"/>
              <a:gd name="T17" fmla="*/ 27 h 146"/>
              <a:gd name="T18" fmla="*/ 0 w 218"/>
              <a:gd name="T19" fmla="*/ 18 h 146"/>
              <a:gd name="T20" fmla="*/ 9 w 218"/>
              <a:gd name="T21" fmla="*/ 9 h 146"/>
              <a:gd name="T22" fmla="*/ 108 w 218"/>
              <a:gd name="T23" fmla="*/ 18 h 146"/>
              <a:gd name="T24" fmla="*/ 181 w 218"/>
              <a:gd name="T25" fmla="*/ 46 h 146"/>
              <a:gd name="T26" fmla="*/ 208 w 218"/>
              <a:gd name="T27" fmla="*/ 127 h 146"/>
              <a:gd name="T28" fmla="*/ 199 w 218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46">
                <a:moveTo>
                  <a:pt x="199" y="145"/>
                </a:moveTo>
                <a:lnTo>
                  <a:pt x="199" y="145"/>
                </a:lnTo>
                <a:lnTo>
                  <a:pt x="199" y="145"/>
                </a:lnTo>
                <a:cubicBezTo>
                  <a:pt x="190" y="145"/>
                  <a:pt x="190" y="136"/>
                  <a:pt x="190" y="127"/>
                </a:cubicBezTo>
                <a:lnTo>
                  <a:pt x="190" y="127"/>
                </a:lnTo>
                <a:cubicBezTo>
                  <a:pt x="190" y="127"/>
                  <a:pt x="190" y="91"/>
                  <a:pt x="163" y="64"/>
                </a:cubicBezTo>
                <a:cubicBezTo>
                  <a:pt x="145" y="46"/>
                  <a:pt x="127" y="36"/>
                  <a:pt x="99" y="36"/>
                </a:cubicBezTo>
                <a:lnTo>
                  <a:pt x="99" y="36"/>
                </a:lnTo>
                <a:cubicBezTo>
                  <a:pt x="81" y="36"/>
                  <a:pt x="36" y="27"/>
                  <a:pt x="18" y="27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8"/>
                  <a:pt x="0" y="9"/>
                  <a:pt x="9" y="9"/>
                </a:cubicBezTo>
                <a:cubicBezTo>
                  <a:pt x="45" y="0"/>
                  <a:pt x="90" y="9"/>
                  <a:pt x="108" y="18"/>
                </a:cubicBezTo>
                <a:cubicBezTo>
                  <a:pt x="136" y="18"/>
                  <a:pt x="163" y="27"/>
                  <a:pt x="181" y="46"/>
                </a:cubicBezTo>
                <a:cubicBezTo>
                  <a:pt x="217" y="82"/>
                  <a:pt x="208" y="127"/>
                  <a:pt x="208" y="127"/>
                </a:cubicBezTo>
                <a:cubicBezTo>
                  <a:pt x="208" y="136"/>
                  <a:pt x="208" y="145"/>
                  <a:pt x="199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71">
            <a:extLst>
              <a:ext uri="{FF2B5EF4-FFF2-40B4-BE49-F238E27FC236}">
                <a16:creationId xmlns:a16="http://schemas.microsoft.com/office/drawing/2014/main" id="{4879B802-D6BA-2644-888D-CCB24856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674" y="3937905"/>
            <a:ext cx="331023" cy="184426"/>
          </a:xfrm>
          <a:custGeom>
            <a:avLst/>
            <a:gdLst>
              <a:gd name="T0" fmla="*/ 90 w 309"/>
              <a:gd name="T1" fmla="*/ 172 h 173"/>
              <a:gd name="T2" fmla="*/ 90 w 309"/>
              <a:gd name="T3" fmla="*/ 172 h 173"/>
              <a:gd name="T4" fmla="*/ 63 w 309"/>
              <a:gd name="T5" fmla="*/ 163 h 173"/>
              <a:gd name="T6" fmla="*/ 0 w 309"/>
              <a:gd name="T7" fmla="*/ 82 h 173"/>
              <a:gd name="T8" fmla="*/ 81 w 309"/>
              <a:gd name="T9" fmla="*/ 9 h 173"/>
              <a:gd name="T10" fmla="*/ 217 w 309"/>
              <a:gd name="T11" fmla="*/ 18 h 173"/>
              <a:gd name="T12" fmla="*/ 308 w 309"/>
              <a:gd name="T13" fmla="*/ 82 h 173"/>
              <a:gd name="T14" fmla="*/ 308 w 309"/>
              <a:gd name="T15" fmla="*/ 100 h 173"/>
              <a:gd name="T16" fmla="*/ 299 w 309"/>
              <a:gd name="T17" fmla="*/ 109 h 173"/>
              <a:gd name="T18" fmla="*/ 181 w 309"/>
              <a:gd name="T19" fmla="*/ 118 h 173"/>
              <a:gd name="T20" fmla="*/ 163 w 309"/>
              <a:gd name="T21" fmla="*/ 136 h 173"/>
              <a:gd name="T22" fmla="*/ 109 w 309"/>
              <a:gd name="T23" fmla="*/ 163 h 173"/>
              <a:gd name="T24" fmla="*/ 90 w 309"/>
              <a:gd name="T25" fmla="*/ 172 h 173"/>
              <a:gd name="T26" fmla="*/ 118 w 309"/>
              <a:gd name="T27" fmla="*/ 27 h 173"/>
              <a:gd name="T28" fmla="*/ 118 w 309"/>
              <a:gd name="T29" fmla="*/ 27 h 173"/>
              <a:gd name="T30" fmla="*/ 81 w 309"/>
              <a:gd name="T31" fmla="*/ 27 h 173"/>
              <a:gd name="T32" fmla="*/ 81 w 309"/>
              <a:gd name="T33" fmla="*/ 27 h 173"/>
              <a:gd name="T34" fmla="*/ 27 w 309"/>
              <a:gd name="T35" fmla="*/ 82 h 173"/>
              <a:gd name="T36" fmla="*/ 72 w 309"/>
              <a:gd name="T37" fmla="*/ 145 h 173"/>
              <a:gd name="T38" fmla="*/ 72 w 309"/>
              <a:gd name="T39" fmla="*/ 145 h 173"/>
              <a:gd name="T40" fmla="*/ 100 w 309"/>
              <a:gd name="T41" fmla="*/ 145 h 173"/>
              <a:gd name="T42" fmla="*/ 145 w 309"/>
              <a:gd name="T43" fmla="*/ 118 h 173"/>
              <a:gd name="T44" fmla="*/ 163 w 309"/>
              <a:gd name="T45" fmla="*/ 100 h 173"/>
              <a:gd name="T46" fmla="*/ 263 w 309"/>
              <a:gd name="T47" fmla="*/ 73 h 173"/>
              <a:gd name="T48" fmla="*/ 208 w 309"/>
              <a:gd name="T49" fmla="*/ 45 h 173"/>
              <a:gd name="T50" fmla="*/ 118 w 309"/>
              <a:gd name="T51" fmla="*/ 27 h 173"/>
              <a:gd name="T52" fmla="*/ 81 w 309"/>
              <a:gd name="T53" fmla="*/ 18 h 173"/>
              <a:gd name="T54" fmla="*/ 81 w 309"/>
              <a:gd name="T55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9" h="173">
                <a:moveTo>
                  <a:pt x="90" y="172"/>
                </a:moveTo>
                <a:lnTo>
                  <a:pt x="90" y="172"/>
                </a:lnTo>
                <a:cubicBezTo>
                  <a:pt x="81" y="172"/>
                  <a:pt x="72" y="163"/>
                  <a:pt x="63" y="163"/>
                </a:cubicBezTo>
                <a:cubicBezTo>
                  <a:pt x="27" y="154"/>
                  <a:pt x="0" y="118"/>
                  <a:pt x="0" y="82"/>
                </a:cubicBezTo>
                <a:cubicBezTo>
                  <a:pt x="0" y="45"/>
                  <a:pt x="36" y="9"/>
                  <a:pt x="81" y="9"/>
                </a:cubicBezTo>
                <a:cubicBezTo>
                  <a:pt x="109" y="0"/>
                  <a:pt x="163" y="0"/>
                  <a:pt x="217" y="18"/>
                </a:cubicBezTo>
                <a:cubicBezTo>
                  <a:pt x="254" y="36"/>
                  <a:pt x="281" y="55"/>
                  <a:pt x="308" y="82"/>
                </a:cubicBezTo>
                <a:cubicBezTo>
                  <a:pt x="308" y="91"/>
                  <a:pt x="308" y="100"/>
                  <a:pt x="308" y="100"/>
                </a:cubicBezTo>
                <a:cubicBezTo>
                  <a:pt x="308" y="109"/>
                  <a:pt x="299" y="109"/>
                  <a:pt x="299" y="109"/>
                </a:cubicBezTo>
                <a:cubicBezTo>
                  <a:pt x="245" y="91"/>
                  <a:pt x="199" y="100"/>
                  <a:pt x="181" y="118"/>
                </a:cubicBezTo>
                <a:cubicBezTo>
                  <a:pt x="172" y="127"/>
                  <a:pt x="172" y="127"/>
                  <a:pt x="163" y="136"/>
                </a:cubicBezTo>
                <a:cubicBezTo>
                  <a:pt x="154" y="145"/>
                  <a:pt x="136" y="163"/>
                  <a:pt x="109" y="163"/>
                </a:cubicBezTo>
                <a:cubicBezTo>
                  <a:pt x="100" y="172"/>
                  <a:pt x="100" y="172"/>
                  <a:pt x="90" y="172"/>
                </a:cubicBezTo>
                <a:close/>
                <a:moveTo>
                  <a:pt x="118" y="27"/>
                </a:moveTo>
                <a:lnTo>
                  <a:pt x="118" y="27"/>
                </a:lnTo>
                <a:cubicBezTo>
                  <a:pt x="109" y="27"/>
                  <a:pt x="90" y="27"/>
                  <a:pt x="81" y="27"/>
                </a:cubicBezTo>
                <a:lnTo>
                  <a:pt x="81" y="27"/>
                </a:lnTo>
                <a:cubicBezTo>
                  <a:pt x="54" y="27"/>
                  <a:pt x="27" y="55"/>
                  <a:pt x="27" y="82"/>
                </a:cubicBezTo>
                <a:cubicBezTo>
                  <a:pt x="27" y="109"/>
                  <a:pt x="45" y="136"/>
                  <a:pt x="72" y="145"/>
                </a:cubicBezTo>
                <a:lnTo>
                  <a:pt x="72" y="145"/>
                </a:lnTo>
                <a:cubicBezTo>
                  <a:pt x="81" y="145"/>
                  <a:pt x="90" y="145"/>
                  <a:pt x="100" y="145"/>
                </a:cubicBezTo>
                <a:cubicBezTo>
                  <a:pt x="127" y="136"/>
                  <a:pt x="136" y="127"/>
                  <a:pt x="145" y="118"/>
                </a:cubicBezTo>
                <a:cubicBezTo>
                  <a:pt x="154" y="109"/>
                  <a:pt x="154" y="109"/>
                  <a:pt x="163" y="100"/>
                </a:cubicBezTo>
                <a:cubicBezTo>
                  <a:pt x="190" y="82"/>
                  <a:pt x="217" y="73"/>
                  <a:pt x="263" y="73"/>
                </a:cubicBezTo>
                <a:cubicBezTo>
                  <a:pt x="245" y="64"/>
                  <a:pt x="226" y="55"/>
                  <a:pt x="208" y="45"/>
                </a:cubicBezTo>
                <a:cubicBezTo>
                  <a:pt x="172" y="27"/>
                  <a:pt x="145" y="27"/>
                  <a:pt x="118" y="27"/>
                </a:cubicBezTo>
                <a:close/>
                <a:moveTo>
                  <a:pt x="81" y="18"/>
                </a:moveTo>
                <a:lnTo>
                  <a:pt x="81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72">
            <a:extLst>
              <a:ext uri="{FF2B5EF4-FFF2-40B4-BE49-F238E27FC236}">
                <a16:creationId xmlns:a16="http://schemas.microsoft.com/office/drawing/2014/main" id="{10D01EF0-AF2E-8A4A-BBD8-251E4FC8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157" y="4051398"/>
            <a:ext cx="264818" cy="156052"/>
          </a:xfrm>
          <a:custGeom>
            <a:avLst/>
            <a:gdLst>
              <a:gd name="T0" fmla="*/ 145 w 245"/>
              <a:gd name="T1" fmla="*/ 27 h 146"/>
              <a:gd name="T2" fmla="*/ 145 w 245"/>
              <a:gd name="T3" fmla="*/ 27 h 146"/>
              <a:gd name="T4" fmla="*/ 172 w 245"/>
              <a:gd name="T5" fmla="*/ 27 h 146"/>
              <a:gd name="T6" fmla="*/ 217 w 245"/>
              <a:gd name="T7" fmla="*/ 72 h 146"/>
              <a:gd name="T8" fmla="*/ 181 w 245"/>
              <a:gd name="T9" fmla="*/ 118 h 146"/>
              <a:gd name="T10" fmla="*/ 163 w 245"/>
              <a:gd name="T11" fmla="*/ 118 h 146"/>
              <a:gd name="T12" fmla="*/ 154 w 245"/>
              <a:gd name="T13" fmla="*/ 118 h 146"/>
              <a:gd name="T14" fmla="*/ 118 w 245"/>
              <a:gd name="T15" fmla="*/ 91 h 146"/>
              <a:gd name="T16" fmla="*/ 63 w 245"/>
              <a:gd name="T17" fmla="*/ 72 h 146"/>
              <a:gd name="T18" fmla="*/ 27 w 245"/>
              <a:gd name="T19" fmla="*/ 81 h 146"/>
              <a:gd name="T20" fmla="*/ 81 w 245"/>
              <a:gd name="T21" fmla="*/ 36 h 146"/>
              <a:gd name="T22" fmla="*/ 145 w 245"/>
              <a:gd name="T23" fmla="*/ 27 h 146"/>
              <a:gd name="T24" fmla="*/ 145 w 245"/>
              <a:gd name="T25" fmla="*/ 0 h 146"/>
              <a:gd name="T26" fmla="*/ 145 w 245"/>
              <a:gd name="T27" fmla="*/ 0 h 146"/>
              <a:gd name="T28" fmla="*/ 145 w 245"/>
              <a:gd name="T29" fmla="*/ 27 h 146"/>
              <a:gd name="T30" fmla="*/ 145 w 245"/>
              <a:gd name="T31" fmla="*/ 0 h 146"/>
              <a:gd name="T32" fmla="*/ 145 w 245"/>
              <a:gd name="T33" fmla="*/ 0 h 146"/>
              <a:gd name="T34" fmla="*/ 72 w 245"/>
              <a:gd name="T35" fmla="*/ 18 h 146"/>
              <a:gd name="T36" fmla="*/ 9 w 245"/>
              <a:gd name="T37" fmla="*/ 63 h 146"/>
              <a:gd name="T38" fmla="*/ 9 w 245"/>
              <a:gd name="T39" fmla="*/ 91 h 146"/>
              <a:gd name="T40" fmla="*/ 27 w 245"/>
              <a:gd name="T41" fmla="*/ 100 h 146"/>
              <a:gd name="T42" fmla="*/ 27 w 245"/>
              <a:gd name="T43" fmla="*/ 100 h 146"/>
              <a:gd name="T44" fmla="*/ 63 w 245"/>
              <a:gd name="T45" fmla="*/ 100 h 146"/>
              <a:gd name="T46" fmla="*/ 99 w 245"/>
              <a:gd name="T47" fmla="*/ 109 h 146"/>
              <a:gd name="T48" fmla="*/ 108 w 245"/>
              <a:gd name="T49" fmla="*/ 118 h 146"/>
              <a:gd name="T50" fmla="*/ 154 w 245"/>
              <a:gd name="T51" fmla="*/ 145 h 146"/>
              <a:gd name="T52" fmla="*/ 163 w 245"/>
              <a:gd name="T53" fmla="*/ 145 h 146"/>
              <a:gd name="T54" fmla="*/ 190 w 245"/>
              <a:gd name="T55" fmla="*/ 145 h 146"/>
              <a:gd name="T56" fmla="*/ 226 w 245"/>
              <a:gd name="T57" fmla="*/ 118 h 146"/>
              <a:gd name="T58" fmla="*/ 244 w 245"/>
              <a:gd name="T59" fmla="*/ 72 h 146"/>
              <a:gd name="T60" fmla="*/ 181 w 245"/>
              <a:gd name="T61" fmla="*/ 0 h 146"/>
              <a:gd name="T62" fmla="*/ 145 w 245"/>
              <a:gd name="T63" fmla="*/ 0 h 146"/>
              <a:gd name="T64" fmla="*/ 145 w 245"/>
              <a:gd name="T65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5" h="146">
                <a:moveTo>
                  <a:pt x="145" y="27"/>
                </a:moveTo>
                <a:lnTo>
                  <a:pt x="145" y="27"/>
                </a:lnTo>
                <a:cubicBezTo>
                  <a:pt x="163" y="27"/>
                  <a:pt x="172" y="27"/>
                  <a:pt x="172" y="27"/>
                </a:cubicBezTo>
                <a:cubicBezTo>
                  <a:pt x="199" y="27"/>
                  <a:pt x="217" y="45"/>
                  <a:pt x="217" y="72"/>
                </a:cubicBezTo>
                <a:cubicBezTo>
                  <a:pt x="217" y="91"/>
                  <a:pt x="208" y="118"/>
                  <a:pt x="181" y="118"/>
                </a:cubicBezTo>
                <a:cubicBezTo>
                  <a:pt x="181" y="118"/>
                  <a:pt x="172" y="118"/>
                  <a:pt x="163" y="118"/>
                </a:cubicBezTo>
                <a:cubicBezTo>
                  <a:pt x="163" y="118"/>
                  <a:pt x="163" y="118"/>
                  <a:pt x="154" y="118"/>
                </a:cubicBezTo>
                <a:cubicBezTo>
                  <a:pt x="136" y="118"/>
                  <a:pt x="127" y="100"/>
                  <a:pt x="118" y="91"/>
                </a:cubicBezTo>
                <a:cubicBezTo>
                  <a:pt x="99" y="81"/>
                  <a:pt x="90" y="72"/>
                  <a:pt x="63" y="72"/>
                </a:cubicBezTo>
                <a:cubicBezTo>
                  <a:pt x="54" y="72"/>
                  <a:pt x="36" y="72"/>
                  <a:pt x="27" y="81"/>
                </a:cubicBezTo>
                <a:cubicBezTo>
                  <a:pt x="36" y="63"/>
                  <a:pt x="54" y="45"/>
                  <a:pt x="81" y="36"/>
                </a:cubicBezTo>
                <a:cubicBezTo>
                  <a:pt x="108" y="27"/>
                  <a:pt x="127" y="27"/>
                  <a:pt x="145" y="27"/>
                </a:cubicBezTo>
                <a:lnTo>
                  <a:pt x="145" y="0"/>
                </a:lnTo>
                <a:lnTo>
                  <a:pt x="145" y="0"/>
                </a:lnTo>
                <a:cubicBezTo>
                  <a:pt x="145" y="27"/>
                  <a:pt x="145" y="27"/>
                  <a:pt x="145" y="27"/>
                </a:cubicBezTo>
                <a:cubicBezTo>
                  <a:pt x="145" y="0"/>
                  <a:pt x="145" y="0"/>
                  <a:pt x="145" y="0"/>
                </a:cubicBezTo>
                <a:lnTo>
                  <a:pt x="145" y="0"/>
                </a:lnTo>
                <a:cubicBezTo>
                  <a:pt x="127" y="0"/>
                  <a:pt x="99" y="0"/>
                  <a:pt x="72" y="18"/>
                </a:cubicBezTo>
                <a:cubicBezTo>
                  <a:pt x="54" y="27"/>
                  <a:pt x="27" y="45"/>
                  <a:pt x="9" y="63"/>
                </a:cubicBezTo>
                <a:cubicBezTo>
                  <a:pt x="0" y="72"/>
                  <a:pt x="0" y="81"/>
                  <a:pt x="9" y="91"/>
                </a:cubicBezTo>
                <a:cubicBezTo>
                  <a:pt x="9" y="100"/>
                  <a:pt x="18" y="100"/>
                  <a:pt x="27" y="100"/>
                </a:cubicBezTo>
                <a:lnTo>
                  <a:pt x="27" y="100"/>
                </a:lnTo>
                <a:cubicBezTo>
                  <a:pt x="45" y="100"/>
                  <a:pt x="54" y="100"/>
                  <a:pt x="63" y="100"/>
                </a:cubicBezTo>
                <a:cubicBezTo>
                  <a:pt x="81" y="100"/>
                  <a:pt x="90" y="100"/>
                  <a:pt x="99" y="109"/>
                </a:cubicBezTo>
                <a:cubicBezTo>
                  <a:pt x="99" y="109"/>
                  <a:pt x="99" y="109"/>
                  <a:pt x="108" y="118"/>
                </a:cubicBezTo>
                <a:cubicBezTo>
                  <a:pt x="118" y="127"/>
                  <a:pt x="127" y="136"/>
                  <a:pt x="154" y="145"/>
                </a:cubicBezTo>
                <a:lnTo>
                  <a:pt x="163" y="145"/>
                </a:lnTo>
                <a:cubicBezTo>
                  <a:pt x="172" y="145"/>
                  <a:pt x="181" y="145"/>
                  <a:pt x="190" y="145"/>
                </a:cubicBezTo>
                <a:cubicBezTo>
                  <a:pt x="208" y="136"/>
                  <a:pt x="217" y="127"/>
                  <a:pt x="226" y="118"/>
                </a:cubicBezTo>
                <a:cubicBezTo>
                  <a:pt x="244" y="100"/>
                  <a:pt x="244" y="91"/>
                  <a:pt x="244" y="72"/>
                </a:cubicBezTo>
                <a:cubicBezTo>
                  <a:pt x="244" y="36"/>
                  <a:pt x="217" y="9"/>
                  <a:pt x="181" y="0"/>
                </a:cubicBezTo>
                <a:cubicBezTo>
                  <a:pt x="172" y="0"/>
                  <a:pt x="154" y="0"/>
                  <a:pt x="145" y="0"/>
                </a:cubicBezTo>
                <a:lnTo>
                  <a:pt x="145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73">
            <a:extLst>
              <a:ext uri="{FF2B5EF4-FFF2-40B4-BE49-F238E27FC236}">
                <a16:creationId xmlns:a16="http://schemas.microsoft.com/office/drawing/2014/main" id="{BE98F87A-6B93-1845-B599-7BD2F628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674" y="3994652"/>
            <a:ext cx="156055" cy="47289"/>
          </a:xfrm>
          <a:custGeom>
            <a:avLst/>
            <a:gdLst>
              <a:gd name="T0" fmla="*/ 18 w 146"/>
              <a:gd name="T1" fmla="*/ 45 h 46"/>
              <a:gd name="T2" fmla="*/ 18 w 146"/>
              <a:gd name="T3" fmla="*/ 45 h 46"/>
              <a:gd name="T4" fmla="*/ 0 w 146"/>
              <a:gd name="T5" fmla="*/ 36 h 46"/>
              <a:gd name="T6" fmla="*/ 9 w 146"/>
              <a:gd name="T7" fmla="*/ 18 h 46"/>
              <a:gd name="T8" fmla="*/ 136 w 146"/>
              <a:gd name="T9" fmla="*/ 0 h 46"/>
              <a:gd name="T10" fmla="*/ 145 w 146"/>
              <a:gd name="T11" fmla="*/ 9 h 46"/>
              <a:gd name="T12" fmla="*/ 136 w 146"/>
              <a:gd name="T13" fmla="*/ 27 h 46"/>
              <a:gd name="T14" fmla="*/ 18 w 1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36"/>
                </a:cubicBezTo>
                <a:cubicBezTo>
                  <a:pt x="0" y="27"/>
                  <a:pt x="0" y="18"/>
                  <a:pt x="9" y="18"/>
                </a:cubicBezTo>
                <a:cubicBezTo>
                  <a:pt x="18" y="18"/>
                  <a:pt x="90" y="0"/>
                  <a:pt x="136" y="0"/>
                </a:cubicBezTo>
                <a:lnTo>
                  <a:pt x="145" y="9"/>
                </a:lnTo>
                <a:cubicBezTo>
                  <a:pt x="145" y="18"/>
                  <a:pt x="136" y="27"/>
                  <a:pt x="136" y="27"/>
                </a:cubicBezTo>
                <a:cubicBezTo>
                  <a:pt x="90" y="18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74">
            <a:extLst>
              <a:ext uri="{FF2B5EF4-FFF2-40B4-BE49-F238E27FC236}">
                <a16:creationId xmlns:a16="http://schemas.microsoft.com/office/drawing/2014/main" id="{00E79B32-801E-F74C-B05F-AA25074F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693" y="4004109"/>
            <a:ext cx="70932" cy="56747"/>
          </a:xfrm>
          <a:custGeom>
            <a:avLst/>
            <a:gdLst>
              <a:gd name="T0" fmla="*/ 55 w 65"/>
              <a:gd name="T1" fmla="*/ 54 h 55"/>
              <a:gd name="T2" fmla="*/ 55 w 65"/>
              <a:gd name="T3" fmla="*/ 54 h 55"/>
              <a:gd name="T4" fmla="*/ 45 w 65"/>
              <a:gd name="T5" fmla="*/ 54 h 55"/>
              <a:gd name="T6" fmla="*/ 9 w 65"/>
              <a:gd name="T7" fmla="*/ 18 h 55"/>
              <a:gd name="T8" fmla="*/ 9 w 65"/>
              <a:gd name="T9" fmla="*/ 0 h 55"/>
              <a:gd name="T10" fmla="*/ 27 w 65"/>
              <a:gd name="T11" fmla="*/ 0 h 55"/>
              <a:gd name="T12" fmla="*/ 64 w 65"/>
              <a:gd name="T13" fmla="*/ 36 h 55"/>
              <a:gd name="T14" fmla="*/ 64 w 65"/>
              <a:gd name="T15" fmla="*/ 45 h 55"/>
              <a:gd name="T16" fmla="*/ 55 w 6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55">
                <a:moveTo>
                  <a:pt x="55" y="54"/>
                </a:moveTo>
                <a:lnTo>
                  <a:pt x="55" y="54"/>
                </a:lnTo>
                <a:cubicBezTo>
                  <a:pt x="45" y="54"/>
                  <a:pt x="45" y="54"/>
                  <a:pt x="45" y="54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7" y="0"/>
                </a:cubicBezTo>
                <a:cubicBezTo>
                  <a:pt x="64" y="36"/>
                  <a:pt x="64" y="36"/>
                  <a:pt x="64" y="36"/>
                </a:cubicBezTo>
                <a:lnTo>
                  <a:pt x="64" y="45"/>
                </a:lnTo>
                <a:cubicBezTo>
                  <a:pt x="55" y="54"/>
                  <a:pt x="55" y="54"/>
                  <a:pt x="5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75">
            <a:extLst>
              <a:ext uri="{FF2B5EF4-FFF2-40B4-BE49-F238E27FC236}">
                <a16:creationId xmlns:a16="http://schemas.microsoft.com/office/drawing/2014/main" id="{9C0EEDCF-2AE1-074C-9738-9B678BD7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309" y="4216909"/>
            <a:ext cx="770809" cy="624215"/>
          </a:xfrm>
          <a:custGeom>
            <a:avLst/>
            <a:gdLst>
              <a:gd name="T0" fmla="*/ 553 w 717"/>
              <a:gd name="T1" fmla="*/ 580 h 581"/>
              <a:gd name="T2" fmla="*/ 499 w 717"/>
              <a:gd name="T3" fmla="*/ 535 h 581"/>
              <a:gd name="T4" fmla="*/ 480 w 717"/>
              <a:gd name="T5" fmla="*/ 462 h 581"/>
              <a:gd name="T6" fmla="*/ 381 w 717"/>
              <a:gd name="T7" fmla="*/ 471 h 581"/>
              <a:gd name="T8" fmla="*/ 290 w 717"/>
              <a:gd name="T9" fmla="*/ 517 h 581"/>
              <a:gd name="T10" fmla="*/ 181 w 717"/>
              <a:gd name="T11" fmla="*/ 535 h 581"/>
              <a:gd name="T12" fmla="*/ 127 w 717"/>
              <a:gd name="T13" fmla="*/ 390 h 581"/>
              <a:gd name="T14" fmla="*/ 36 w 717"/>
              <a:gd name="T15" fmla="*/ 336 h 581"/>
              <a:gd name="T16" fmla="*/ 9 w 717"/>
              <a:gd name="T17" fmla="*/ 299 h 581"/>
              <a:gd name="T18" fmla="*/ 36 w 717"/>
              <a:gd name="T19" fmla="*/ 191 h 581"/>
              <a:gd name="T20" fmla="*/ 127 w 717"/>
              <a:gd name="T21" fmla="*/ 100 h 581"/>
              <a:gd name="T22" fmla="*/ 91 w 717"/>
              <a:gd name="T23" fmla="*/ 18 h 581"/>
              <a:gd name="T24" fmla="*/ 227 w 717"/>
              <a:gd name="T25" fmla="*/ 27 h 581"/>
              <a:gd name="T26" fmla="*/ 381 w 717"/>
              <a:gd name="T27" fmla="*/ 36 h 581"/>
              <a:gd name="T28" fmla="*/ 716 w 717"/>
              <a:gd name="T29" fmla="*/ 263 h 581"/>
              <a:gd name="T30" fmla="*/ 662 w 717"/>
              <a:gd name="T31" fmla="*/ 390 h 581"/>
              <a:gd name="T32" fmla="*/ 617 w 717"/>
              <a:gd name="T33" fmla="*/ 499 h 581"/>
              <a:gd name="T34" fmla="*/ 553 w 717"/>
              <a:gd name="T35" fmla="*/ 580 h 581"/>
              <a:gd name="T36" fmla="*/ 535 w 717"/>
              <a:gd name="T37" fmla="*/ 526 h 581"/>
              <a:gd name="T38" fmla="*/ 571 w 717"/>
              <a:gd name="T39" fmla="*/ 517 h 581"/>
              <a:gd name="T40" fmla="*/ 589 w 717"/>
              <a:gd name="T41" fmla="*/ 444 h 581"/>
              <a:gd name="T42" fmla="*/ 653 w 717"/>
              <a:gd name="T43" fmla="*/ 345 h 581"/>
              <a:gd name="T44" fmla="*/ 599 w 717"/>
              <a:gd name="T45" fmla="*/ 127 h 581"/>
              <a:gd name="T46" fmla="*/ 345 w 717"/>
              <a:gd name="T47" fmla="*/ 72 h 581"/>
              <a:gd name="T48" fmla="*/ 209 w 717"/>
              <a:gd name="T49" fmla="*/ 64 h 581"/>
              <a:gd name="T50" fmla="*/ 172 w 717"/>
              <a:gd name="T51" fmla="*/ 91 h 581"/>
              <a:gd name="T52" fmla="*/ 163 w 717"/>
              <a:gd name="T53" fmla="*/ 118 h 581"/>
              <a:gd name="T54" fmla="*/ 45 w 717"/>
              <a:gd name="T55" fmla="*/ 227 h 581"/>
              <a:gd name="T56" fmla="*/ 45 w 717"/>
              <a:gd name="T57" fmla="*/ 299 h 581"/>
              <a:gd name="T58" fmla="*/ 55 w 717"/>
              <a:gd name="T59" fmla="*/ 308 h 581"/>
              <a:gd name="T60" fmla="*/ 136 w 717"/>
              <a:gd name="T61" fmla="*/ 354 h 581"/>
              <a:gd name="T62" fmla="*/ 218 w 717"/>
              <a:gd name="T63" fmla="*/ 526 h 581"/>
              <a:gd name="T64" fmla="*/ 254 w 717"/>
              <a:gd name="T65" fmla="*/ 517 h 581"/>
              <a:gd name="T66" fmla="*/ 263 w 717"/>
              <a:gd name="T67" fmla="*/ 426 h 581"/>
              <a:gd name="T68" fmla="*/ 381 w 717"/>
              <a:gd name="T69" fmla="*/ 435 h 581"/>
              <a:gd name="T70" fmla="*/ 499 w 717"/>
              <a:gd name="T71" fmla="*/ 426 h 581"/>
              <a:gd name="T72" fmla="*/ 526 w 717"/>
              <a:gd name="T73" fmla="*/ 48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7" h="581">
                <a:moveTo>
                  <a:pt x="553" y="580"/>
                </a:moveTo>
                <a:lnTo>
                  <a:pt x="553" y="580"/>
                </a:lnTo>
                <a:cubicBezTo>
                  <a:pt x="526" y="580"/>
                  <a:pt x="508" y="562"/>
                  <a:pt x="499" y="535"/>
                </a:cubicBezTo>
                <a:lnTo>
                  <a:pt x="499" y="535"/>
                </a:lnTo>
                <a:cubicBezTo>
                  <a:pt x="490" y="481"/>
                  <a:pt x="490" y="481"/>
                  <a:pt x="490" y="481"/>
                </a:cubicBezTo>
                <a:cubicBezTo>
                  <a:pt x="490" y="471"/>
                  <a:pt x="490" y="471"/>
                  <a:pt x="480" y="462"/>
                </a:cubicBezTo>
                <a:lnTo>
                  <a:pt x="480" y="462"/>
                </a:lnTo>
                <a:cubicBezTo>
                  <a:pt x="453" y="471"/>
                  <a:pt x="417" y="471"/>
                  <a:pt x="381" y="471"/>
                </a:cubicBezTo>
                <a:cubicBezTo>
                  <a:pt x="354" y="471"/>
                  <a:pt x="326" y="471"/>
                  <a:pt x="290" y="462"/>
                </a:cubicBezTo>
                <a:cubicBezTo>
                  <a:pt x="290" y="517"/>
                  <a:pt x="290" y="517"/>
                  <a:pt x="290" y="517"/>
                </a:cubicBezTo>
                <a:cubicBezTo>
                  <a:pt x="290" y="553"/>
                  <a:pt x="272" y="580"/>
                  <a:pt x="236" y="580"/>
                </a:cubicBezTo>
                <a:cubicBezTo>
                  <a:pt x="209" y="580"/>
                  <a:pt x="190" y="562"/>
                  <a:pt x="181" y="535"/>
                </a:cubicBezTo>
                <a:cubicBezTo>
                  <a:pt x="154" y="399"/>
                  <a:pt x="154" y="399"/>
                  <a:pt x="154" y="399"/>
                </a:cubicBezTo>
                <a:cubicBezTo>
                  <a:pt x="145" y="399"/>
                  <a:pt x="136" y="390"/>
                  <a:pt x="127" y="390"/>
                </a:cubicBezTo>
                <a:cubicBezTo>
                  <a:pt x="109" y="390"/>
                  <a:pt x="91" y="381"/>
                  <a:pt x="82" y="372"/>
                </a:cubicBezTo>
                <a:cubicBezTo>
                  <a:pt x="73" y="354"/>
                  <a:pt x="55" y="345"/>
                  <a:pt x="36" y="336"/>
                </a:cubicBezTo>
                <a:lnTo>
                  <a:pt x="27" y="336"/>
                </a:lnTo>
                <a:cubicBezTo>
                  <a:pt x="9" y="326"/>
                  <a:pt x="0" y="317"/>
                  <a:pt x="9" y="299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09"/>
                  <a:pt x="18" y="200"/>
                  <a:pt x="36" y="191"/>
                </a:cubicBezTo>
                <a:cubicBezTo>
                  <a:pt x="55" y="191"/>
                  <a:pt x="64" y="181"/>
                  <a:pt x="73" y="163"/>
                </a:cubicBezTo>
                <a:cubicBezTo>
                  <a:pt x="91" y="145"/>
                  <a:pt x="100" y="118"/>
                  <a:pt x="127" y="100"/>
                </a:cubicBezTo>
                <a:cubicBezTo>
                  <a:pt x="91" y="55"/>
                  <a:pt x="91" y="55"/>
                  <a:pt x="91" y="55"/>
                </a:cubicBezTo>
                <a:cubicBezTo>
                  <a:pt x="82" y="36"/>
                  <a:pt x="82" y="27"/>
                  <a:pt x="91" y="18"/>
                </a:cubicBezTo>
                <a:cubicBezTo>
                  <a:pt x="91" y="0"/>
                  <a:pt x="109" y="0"/>
                  <a:pt x="118" y="0"/>
                </a:cubicBezTo>
                <a:cubicBezTo>
                  <a:pt x="154" y="9"/>
                  <a:pt x="209" y="27"/>
                  <a:pt x="227" y="27"/>
                </a:cubicBezTo>
                <a:cubicBezTo>
                  <a:pt x="245" y="36"/>
                  <a:pt x="308" y="36"/>
                  <a:pt x="345" y="36"/>
                </a:cubicBezTo>
                <a:cubicBezTo>
                  <a:pt x="354" y="36"/>
                  <a:pt x="372" y="36"/>
                  <a:pt x="381" y="36"/>
                </a:cubicBezTo>
                <a:cubicBezTo>
                  <a:pt x="471" y="36"/>
                  <a:pt x="553" y="55"/>
                  <a:pt x="617" y="100"/>
                </a:cubicBezTo>
                <a:cubicBezTo>
                  <a:pt x="680" y="145"/>
                  <a:pt x="716" y="200"/>
                  <a:pt x="716" y="263"/>
                </a:cubicBezTo>
                <a:cubicBezTo>
                  <a:pt x="716" y="299"/>
                  <a:pt x="707" y="336"/>
                  <a:pt x="680" y="372"/>
                </a:cubicBezTo>
                <a:cubicBezTo>
                  <a:pt x="671" y="372"/>
                  <a:pt x="671" y="381"/>
                  <a:pt x="662" y="390"/>
                </a:cubicBezTo>
                <a:cubicBezTo>
                  <a:pt x="644" y="408"/>
                  <a:pt x="635" y="426"/>
                  <a:pt x="626" y="453"/>
                </a:cubicBezTo>
                <a:cubicBezTo>
                  <a:pt x="617" y="471"/>
                  <a:pt x="617" y="481"/>
                  <a:pt x="617" y="499"/>
                </a:cubicBezTo>
                <a:cubicBezTo>
                  <a:pt x="617" y="499"/>
                  <a:pt x="617" y="508"/>
                  <a:pt x="617" y="517"/>
                </a:cubicBezTo>
                <a:cubicBezTo>
                  <a:pt x="617" y="553"/>
                  <a:pt x="589" y="580"/>
                  <a:pt x="553" y="580"/>
                </a:cubicBezTo>
                <a:close/>
                <a:moveTo>
                  <a:pt x="535" y="526"/>
                </a:moveTo>
                <a:lnTo>
                  <a:pt x="535" y="526"/>
                </a:lnTo>
                <a:cubicBezTo>
                  <a:pt x="535" y="535"/>
                  <a:pt x="544" y="535"/>
                  <a:pt x="553" y="535"/>
                </a:cubicBezTo>
                <a:cubicBezTo>
                  <a:pt x="562" y="535"/>
                  <a:pt x="571" y="526"/>
                  <a:pt x="571" y="517"/>
                </a:cubicBezTo>
                <a:cubicBezTo>
                  <a:pt x="580" y="508"/>
                  <a:pt x="580" y="499"/>
                  <a:pt x="580" y="490"/>
                </a:cubicBezTo>
                <a:cubicBezTo>
                  <a:pt x="580" y="471"/>
                  <a:pt x="580" y="462"/>
                  <a:pt x="589" y="444"/>
                </a:cubicBezTo>
                <a:cubicBezTo>
                  <a:pt x="599" y="408"/>
                  <a:pt x="617" y="390"/>
                  <a:pt x="635" y="363"/>
                </a:cubicBezTo>
                <a:cubicBezTo>
                  <a:pt x="644" y="354"/>
                  <a:pt x="644" y="354"/>
                  <a:pt x="653" y="345"/>
                </a:cubicBezTo>
                <a:cubicBezTo>
                  <a:pt x="671" y="317"/>
                  <a:pt x="680" y="290"/>
                  <a:pt x="680" y="263"/>
                </a:cubicBezTo>
                <a:cubicBezTo>
                  <a:pt x="680" y="209"/>
                  <a:pt x="653" y="163"/>
                  <a:pt x="599" y="127"/>
                </a:cubicBezTo>
                <a:cubicBezTo>
                  <a:pt x="535" y="91"/>
                  <a:pt x="462" y="72"/>
                  <a:pt x="381" y="72"/>
                </a:cubicBezTo>
                <a:cubicBezTo>
                  <a:pt x="372" y="72"/>
                  <a:pt x="354" y="72"/>
                  <a:pt x="345" y="72"/>
                </a:cubicBezTo>
                <a:lnTo>
                  <a:pt x="345" y="72"/>
                </a:lnTo>
                <a:cubicBezTo>
                  <a:pt x="335" y="72"/>
                  <a:pt x="245" y="72"/>
                  <a:pt x="209" y="64"/>
                </a:cubicBezTo>
                <a:cubicBezTo>
                  <a:pt x="200" y="64"/>
                  <a:pt x="163" y="46"/>
                  <a:pt x="127" y="46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1"/>
                  <a:pt x="172" y="100"/>
                  <a:pt x="172" y="109"/>
                </a:cubicBezTo>
                <a:cubicBezTo>
                  <a:pt x="172" y="109"/>
                  <a:pt x="172" y="118"/>
                  <a:pt x="163" y="118"/>
                </a:cubicBezTo>
                <a:cubicBezTo>
                  <a:pt x="136" y="136"/>
                  <a:pt x="118" y="163"/>
                  <a:pt x="109" y="181"/>
                </a:cubicBezTo>
                <a:cubicBezTo>
                  <a:pt x="91" y="209"/>
                  <a:pt x="73" y="227"/>
                  <a:pt x="45" y="227"/>
                </a:cubicBezTo>
                <a:lnTo>
                  <a:pt x="45" y="236"/>
                </a:lnTo>
                <a:cubicBezTo>
                  <a:pt x="45" y="299"/>
                  <a:pt x="45" y="299"/>
                  <a:pt x="45" y="299"/>
                </a:cubicBezTo>
                <a:lnTo>
                  <a:pt x="45" y="299"/>
                </a:lnTo>
                <a:cubicBezTo>
                  <a:pt x="45" y="299"/>
                  <a:pt x="55" y="299"/>
                  <a:pt x="55" y="308"/>
                </a:cubicBezTo>
                <a:cubicBezTo>
                  <a:pt x="73" y="308"/>
                  <a:pt x="91" y="317"/>
                  <a:pt x="109" y="345"/>
                </a:cubicBezTo>
                <a:cubicBezTo>
                  <a:pt x="118" y="345"/>
                  <a:pt x="127" y="354"/>
                  <a:pt x="136" y="354"/>
                </a:cubicBezTo>
                <a:cubicBezTo>
                  <a:pt x="163" y="363"/>
                  <a:pt x="181" y="372"/>
                  <a:pt x="190" y="390"/>
                </a:cubicBezTo>
                <a:cubicBezTo>
                  <a:pt x="218" y="526"/>
                  <a:pt x="218" y="526"/>
                  <a:pt x="218" y="526"/>
                </a:cubicBezTo>
                <a:cubicBezTo>
                  <a:pt x="218" y="535"/>
                  <a:pt x="227" y="535"/>
                  <a:pt x="236" y="535"/>
                </a:cubicBezTo>
                <a:cubicBezTo>
                  <a:pt x="245" y="535"/>
                  <a:pt x="254" y="535"/>
                  <a:pt x="254" y="517"/>
                </a:cubicBezTo>
                <a:cubicBezTo>
                  <a:pt x="254" y="435"/>
                  <a:pt x="254" y="435"/>
                  <a:pt x="254" y="435"/>
                </a:cubicBezTo>
                <a:lnTo>
                  <a:pt x="263" y="426"/>
                </a:lnTo>
                <a:cubicBezTo>
                  <a:pt x="272" y="417"/>
                  <a:pt x="272" y="417"/>
                  <a:pt x="281" y="417"/>
                </a:cubicBezTo>
                <a:cubicBezTo>
                  <a:pt x="308" y="426"/>
                  <a:pt x="345" y="435"/>
                  <a:pt x="381" y="435"/>
                </a:cubicBezTo>
                <a:cubicBezTo>
                  <a:pt x="417" y="435"/>
                  <a:pt x="453" y="426"/>
                  <a:pt x="480" y="426"/>
                </a:cubicBezTo>
                <a:cubicBezTo>
                  <a:pt x="490" y="417"/>
                  <a:pt x="499" y="426"/>
                  <a:pt x="499" y="426"/>
                </a:cubicBezTo>
                <a:cubicBezTo>
                  <a:pt x="508" y="435"/>
                  <a:pt x="508" y="435"/>
                  <a:pt x="508" y="435"/>
                </a:cubicBezTo>
                <a:cubicBezTo>
                  <a:pt x="517" y="453"/>
                  <a:pt x="526" y="462"/>
                  <a:pt x="526" y="481"/>
                </a:cubicBezTo>
                <a:lnTo>
                  <a:pt x="535" y="5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76">
            <a:extLst>
              <a:ext uri="{FF2B5EF4-FFF2-40B4-BE49-F238E27FC236}">
                <a16:creationId xmlns:a16="http://schemas.microsoft.com/office/drawing/2014/main" id="{08FEF107-A6C6-1A4D-9303-ED2F33A3B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644" y="4325675"/>
            <a:ext cx="174968" cy="118221"/>
          </a:xfrm>
          <a:custGeom>
            <a:avLst/>
            <a:gdLst>
              <a:gd name="T0" fmla="*/ 9 w 164"/>
              <a:gd name="T1" fmla="*/ 109 h 110"/>
              <a:gd name="T2" fmla="*/ 9 w 164"/>
              <a:gd name="T3" fmla="*/ 109 h 110"/>
              <a:gd name="T4" fmla="*/ 0 w 164"/>
              <a:gd name="T5" fmla="*/ 100 h 110"/>
              <a:gd name="T6" fmla="*/ 9 w 164"/>
              <a:gd name="T7" fmla="*/ 81 h 110"/>
              <a:gd name="T8" fmla="*/ 54 w 164"/>
              <a:gd name="T9" fmla="*/ 63 h 110"/>
              <a:gd name="T10" fmla="*/ 45 w 164"/>
              <a:gd name="T11" fmla="*/ 54 h 110"/>
              <a:gd name="T12" fmla="*/ 36 w 164"/>
              <a:gd name="T13" fmla="*/ 18 h 110"/>
              <a:gd name="T14" fmla="*/ 72 w 164"/>
              <a:gd name="T15" fmla="*/ 0 h 110"/>
              <a:gd name="T16" fmla="*/ 109 w 164"/>
              <a:gd name="T17" fmla="*/ 18 h 110"/>
              <a:gd name="T18" fmla="*/ 109 w 164"/>
              <a:gd name="T19" fmla="*/ 45 h 110"/>
              <a:gd name="T20" fmla="*/ 145 w 164"/>
              <a:gd name="T21" fmla="*/ 45 h 110"/>
              <a:gd name="T22" fmla="*/ 163 w 164"/>
              <a:gd name="T23" fmla="*/ 54 h 110"/>
              <a:gd name="T24" fmla="*/ 145 w 164"/>
              <a:gd name="T25" fmla="*/ 63 h 110"/>
              <a:gd name="T26" fmla="*/ 109 w 164"/>
              <a:gd name="T27" fmla="*/ 72 h 110"/>
              <a:gd name="T28" fmla="*/ 91 w 164"/>
              <a:gd name="T29" fmla="*/ 72 h 110"/>
              <a:gd name="T30" fmla="*/ 54 w 164"/>
              <a:gd name="T31" fmla="*/ 91 h 110"/>
              <a:gd name="T32" fmla="*/ 18 w 164"/>
              <a:gd name="T33" fmla="*/ 109 h 110"/>
              <a:gd name="T34" fmla="*/ 9 w 164"/>
              <a:gd name="T35" fmla="*/ 109 h 110"/>
              <a:gd name="T36" fmla="*/ 72 w 164"/>
              <a:gd name="T37" fmla="*/ 18 h 110"/>
              <a:gd name="T38" fmla="*/ 72 w 164"/>
              <a:gd name="T39" fmla="*/ 18 h 110"/>
              <a:gd name="T40" fmla="*/ 72 w 164"/>
              <a:gd name="T41" fmla="*/ 18 h 110"/>
              <a:gd name="T42" fmla="*/ 63 w 164"/>
              <a:gd name="T43" fmla="*/ 27 h 110"/>
              <a:gd name="T44" fmla="*/ 63 w 164"/>
              <a:gd name="T45" fmla="*/ 36 h 110"/>
              <a:gd name="T46" fmla="*/ 82 w 164"/>
              <a:gd name="T47" fmla="*/ 45 h 110"/>
              <a:gd name="T48" fmla="*/ 82 w 164"/>
              <a:gd name="T49" fmla="*/ 45 h 110"/>
              <a:gd name="T50" fmla="*/ 82 w 164"/>
              <a:gd name="T51" fmla="*/ 27 h 110"/>
              <a:gd name="T52" fmla="*/ 72 w 164"/>
              <a:gd name="T53" fmla="*/ 18 h 110"/>
              <a:gd name="T54" fmla="*/ 82 w 164"/>
              <a:gd name="T55" fmla="*/ 27 h 110"/>
              <a:gd name="T56" fmla="*/ 82 w 164"/>
              <a:gd name="T57" fmla="*/ 2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4" h="110">
                <a:moveTo>
                  <a:pt x="9" y="109"/>
                </a:moveTo>
                <a:lnTo>
                  <a:pt x="9" y="109"/>
                </a:lnTo>
                <a:lnTo>
                  <a:pt x="0" y="100"/>
                </a:lnTo>
                <a:cubicBezTo>
                  <a:pt x="0" y="91"/>
                  <a:pt x="0" y="81"/>
                  <a:pt x="9" y="81"/>
                </a:cubicBezTo>
                <a:cubicBezTo>
                  <a:pt x="18" y="81"/>
                  <a:pt x="36" y="72"/>
                  <a:pt x="54" y="63"/>
                </a:cubicBezTo>
                <a:cubicBezTo>
                  <a:pt x="45" y="63"/>
                  <a:pt x="45" y="63"/>
                  <a:pt x="45" y="54"/>
                </a:cubicBezTo>
                <a:cubicBezTo>
                  <a:pt x="36" y="45"/>
                  <a:pt x="36" y="36"/>
                  <a:pt x="36" y="18"/>
                </a:cubicBezTo>
                <a:cubicBezTo>
                  <a:pt x="45" y="9"/>
                  <a:pt x="54" y="0"/>
                  <a:pt x="72" y="0"/>
                </a:cubicBezTo>
                <a:cubicBezTo>
                  <a:pt x="91" y="0"/>
                  <a:pt x="100" y="9"/>
                  <a:pt x="109" y="18"/>
                </a:cubicBezTo>
                <a:cubicBezTo>
                  <a:pt x="109" y="27"/>
                  <a:pt x="109" y="36"/>
                  <a:pt x="109" y="45"/>
                </a:cubicBezTo>
                <a:cubicBezTo>
                  <a:pt x="118" y="45"/>
                  <a:pt x="136" y="45"/>
                  <a:pt x="145" y="45"/>
                </a:cubicBezTo>
                <a:cubicBezTo>
                  <a:pt x="154" y="45"/>
                  <a:pt x="154" y="45"/>
                  <a:pt x="163" y="54"/>
                </a:cubicBezTo>
                <a:cubicBezTo>
                  <a:pt x="163" y="63"/>
                  <a:pt x="154" y="63"/>
                  <a:pt x="145" y="63"/>
                </a:cubicBezTo>
                <a:cubicBezTo>
                  <a:pt x="145" y="63"/>
                  <a:pt x="127" y="72"/>
                  <a:pt x="109" y="72"/>
                </a:cubicBezTo>
                <a:cubicBezTo>
                  <a:pt x="100" y="72"/>
                  <a:pt x="91" y="72"/>
                  <a:pt x="91" y="72"/>
                </a:cubicBezTo>
                <a:cubicBezTo>
                  <a:pt x="82" y="81"/>
                  <a:pt x="63" y="91"/>
                  <a:pt x="54" y="91"/>
                </a:cubicBezTo>
                <a:cubicBezTo>
                  <a:pt x="36" y="100"/>
                  <a:pt x="18" y="109"/>
                  <a:pt x="18" y="109"/>
                </a:cubicBezTo>
                <a:cubicBezTo>
                  <a:pt x="18" y="109"/>
                  <a:pt x="18" y="109"/>
                  <a:pt x="9" y="109"/>
                </a:cubicBezTo>
                <a:close/>
                <a:moveTo>
                  <a:pt x="72" y="18"/>
                </a:moveTo>
                <a:lnTo>
                  <a:pt x="72" y="18"/>
                </a:lnTo>
                <a:lnTo>
                  <a:pt x="72" y="18"/>
                </a:lnTo>
                <a:cubicBezTo>
                  <a:pt x="63" y="18"/>
                  <a:pt x="63" y="27"/>
                  <a:pt x="63" y="27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45"/>
                  <a:pt x="72" y="45"/>
                  <a:pt x="82" y="45"/>
                </a:cubicBezTo>
                <a:lnTo>
                  <a:pt x="82" y="45"/>
                </a:lnTo>
                <a:cubicBezTo>
                  <a:pt x="82" y="36"/>
                  <a:pt x="82" y="27"/>
                  <a:pt x="82" y="27"/>
                </a:cubicBezTo>
                <a:cubicBezTo>
                  <a:pt x="82" y="27"/>
                  <a:pt x="82" y="18"/>
                  <a:pt x="72" y="18"/>
                </a:cubicBezTo>
                <a:close/>
                <a:moveTo>
                  <a:pt x="82" y="27"/>
                </a:moveTo>
                <a:lnTo>
                  <a:pt x="8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77">
            <a:extLst>
              <a:ext uri="{FF2B5EF4-FFF2-40B4-BE49-F238E27FC236}">
                <a16:creationId xmlns:a16="http://schemas.microsoft.com/office/drawing/2014/main" id="{08DB0358-7FEC-A646-9DF1-BF14C7EA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819" y="4410795"/>
            <a:ext cx="37831" cy="52016"/>
          </a:xfrm>
          <a:custGeom>
            <a:avLst/>
            <a:gdLst>
              <a:gd name="T0" fmla="*/ 0 w 37"/>
              <a:gd name="T1" fmla="*/ 28 h 47"/>
              <a:gd name="T2" fmla="*/ 0 w 37"/>
              <a:gd name="T3" fmla="*/ 28 h 47"/>
              <a:gd name="T4" fmla="*/ 18 w 37"/>
              <a:gd name="T5" fmla="*/ 0 h 47"/>
              <a:gd name="T6" fmla="*/ 36 w 37"/>
              <a:gd name="T7" fmla="*/ 28 h 47"/>
              <a:gd name="T8" fmla="*/ 18 w 37"/>
              <a:gd name="T9" fmla="*/ 46 h 47"/>
              <a:gd name="T10" fmla="*/ 0 w 37"/>
              <a:gd name="T11" fmla="*/ 2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7">
                <a:moveTo>
                  <a:pt x="0" y="28"/>
                </a:moveTo>
                <a:lnTo>
                  <a:pt x="0" y="28"/>
                </a:ln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28"/>
                </a:cubicBezTo>
                <a:cubicBezTo>
                  <a:pt x="36" y="37"/>
                  <a:pt x="27" y="46"/>
                  <a:pt x="18" y="46"/>
                </a:cubicBezTo>
                <a:cubicBezTo>
                  <a:pt x="9" y="46"/>
                  <a:pt x="0" y="37"/>
                  <a:pt x="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78">
            <a:extLst>
              <a:ext uri="{FF2B5EF4-FFF2-40B4-BE49-F238E27FC236}">
                <a16:creationId xmlns:a16="http://schemas.microsoft.com/office/drawing/2014/main" id="{2BCB5C29-306C-4940-B3D0-9DC097AD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248" y="4335133"/>
            <a:ext cx="184426" cy="56747"/>
          </a:xfrm>
          <a:custGeom>
            <a:avLst/>
            <a:gdLst>
              <a:gd name="T0" fmla="*/ 154 w 174"/>
              <a:gd name="T1" fmla="*/ 54 h 55"/>
              <a:gd name="T2" fmla="*/ 154 w 174"/>
              <a:gd name="T3" fmla="*/ 54 h 55"/>
              <a:gd name="T4" fmla="*/ 154 w 174"/>
              <a:gd name="T5" fmla="*/ 54 h 55"/>
              <a:gd name="T6" fmla="*/ 82 w 174"/>
              <a:gd name="T7" fmla="*/ 36 h 55"/>
              <a:gd name="T8" fmla="*/ 19 w 174"/>
              <a:gd name="T9" fmla="*/ 36 h 55"/>
              <a:gd name="T10" fmla="*/ 0 w 174"/>
              <a:gd name="T11" fmla="*/ 27 h 55"/>
              <a:gd name="T12" fmla="*/ 19 w 174"/>
              <a:gd name="T13" fmla="*/ 0 h 55"/>
              <a:gd name="T14" fmla="*/ 82 w 174"/>
              <a:gd name="T15" fmla="*/ 0 h 55"/>
              <a:gd name="T16" fmla="*/ 164 w 174"/>
              <a:gd name="T17" fmla="*/ 18 h 55"/>
              <a:gd name="T18" fmla="*/ 173 w 174"/>
              <a:gd name="T19" fmla="*/ 45 h 55"/>
              <a:gd name="T20" fmla="*/ 154 w 174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4" h="55">
                <a:moveTo>
                  <a:pt x="154" y="54"/>
                </a:moveTo>
                <a:lnTo>
                  <a:pt x="154" y="54"/>
                </a:lnTo>
                <a:lnTo>
                  <a:pt x="154" y="54"/>
                </a:lnTo>
                <a:cubicBezTo>
                  <a:pt x="127" y="45"/>
                  <a:pt x="109" y="45"/>
                  <a:pt x="82" y="36"/>
                </a:cubicBezTo>
                <a:cubicBezTo>
                  <a:pt x="64" y="36"/>
                  <a:pt x="37" y="36"/>
                  <a:pt x="19" y="36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9" y="0"/>
                </a:cubicBezTo>
                <a:cubicBezTo>
                  <a:pt x="37" y="0"/>
                  <a:pt x="73" y="0"/>
                  <a:pt x="82" y="0"/>
                </a:cubicBezTo>
                <a:cubicBezTo>
                  <a:pt x="118" y="0"/>
                  <a:pt x="136" y="9"/>
                  <a:pt x="164" y="18"/>
                </a:cubicBezTo>
                <a:cubicBezTo>
                  <a:pt x="173" y="18"/>
                  <a:pt x="173" y="27"/>
                  <a:pt x="173" y="45"/>
                </a:cubicBezTo>
                <a:cubicBezTo>
                  <a:pt x="173" y="45"/>
                  <a:pt x="164" y="54"/>
                  <a:pt x="15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79">
            <a:extLst>
              <a:ext uri="{FF2B5EF4-FFF2-40B4-BE49-F238E27FC236}">
                <a16:creationId xmlns:a16="http://schemas.microsoft.com/office/drawing/2014/main" id="{7225C61E-6E3C-9149-AB88-2D16C88C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309" y="8832316"/>
            <a:ext cx="770809" cy="624215"/>
          </a:xfrm>
          <a:custGeom>
            <a:avLst/>
            <a:gdLst>
              <a:gd name="T0" fmla="*/ 553 w 717"/>
              <a:gd name="T1" fmla="*/ 580 h 581"/>
              <a:gd name="T2" fmla="*/ 499 w 717"/>
              <a:gd name="T3" fmla="*/ 534 h 581"/>
              <a:gd name="T4" fmla="*/ 480 w 717"/>
              <a:gd name="T5" fmla="*/ 471 h 581"/>
              <a:gd name="T6" fmla="*/ 381 w 717"/>
              <a:gd name="T7" fmla="*/ 471 h 581"/>
              <a:gd name="T8" fmla="*/ 290 w 717"/>
              <a:gd name="T9" fmla="*/ 525 h 581"/>
              <a:gd name="T10" fmla="*/ 181 w 717"/>
              <a:gd name="T11" fmla="*/ 534 h 581"/>
              <a:gd name="T12" fmla="*/ 127 w 717"/>
              <a:gd name="T13" fmla="*/ 398 h 581"/>
              <a:gd name="T14" fmla="*/ 36 w 717"/>
              <a:gd name="T15" fmla="*/ 344 h 581"/>
              <a:gd name="T16" fmla="*/ 9 w 717"/>
              <a:gd name="T17" fmla="*/ 299 h 581"/>
              <a:gd name="T18" fmla="*/ 36 w 717"/>
              <a:gd name="T19" fmla="*/ 199 h 581"/>
              <a:gd name="T20" fmla="*/ 127 w 717"/>
              <a:gd name="T21" fmla="*/ 99 h 581"/>
              <a:gd name="T22" fmla="*/ 91 w 717"/>
              <a:gd name="T23" fmla="*/ 18 h 581"/>
              <a:gd name="T24" fmla="*/ 227 w 717"/>
              <a:gd name="T25" fmla="*/ 27 h 581"/>
              <a:gd name="T26" fmla="*/ 381 w 717"/>
              <a:gd name="T27" fmla="*/ 36 h 581"/>
              <a:gd name="T28" fmla="*/ 716 w 717"/>
              <a:gd name="T29" fmla="*/ 262 h 581"/>
              <a:gd name="T30" fmla="*/ 662 w 717"/>
              <a:gd name="T31" fmla="*/ 389 h 581"/>
              <a:gd name="T32" fmla="*/ 617 w 717"/>
              <a:gd name="T33" fmla="*/ 498 h 581"/>
              <a:gd name="T34" fmla="*/ 553 w 717"/>
              <a:gd name="T35" fmla="*/ 580 h 581"/>
              <a:gd name="T36" fmla="*/ 535 w 717"/>
              <a:gd name="T37" fmla="*/ 525 h 581"/>
              <a:gd name="T38" fmla="*/ 571 w 717"/>
              <a:gd name="T39" fmla="*/ 525 h 581"/>
              <a:gd name="T40" fmla="*/ 589 w 717"/>
              <a:gd name="T41" fmla="*/ 453 h 581"/>
              <a:gd name="T42" fmla="*/ 653 w 717"/>
              <a:gd name="T43" fmla="*/ 353 h 581"/>
              <a:gd name="T44" fmla="*/ 599 w 717"/>
              <a:gd name="T45" fmla="*/ 136 h 581"/>
              <a:gd name="T46" fmla="*/ 345 w 717"/>
              <a:gd name="T47" fmla="*/ 72 h 581"/>
              <a:gd name="T48" fmla="*/ 209 w 717"/>
              <a:gd name="T49" fmla="*/ 63 h 581"/>
              <a:gd name="T50" fmla="*/ 172 w 717"/>
              <a:gd name="T51" fmla="*/ 90 h 581"/>
              <a:gd name="T52" fmla="*/ 163 w 717"/>
              <a:gd name="T53" fmla="*/ 117 h 581"/>
              <a:gd name="T54" fmla="*/ 45 w 717"/>
              <a:gd name="T55" fmla="*/ 235 h 581"/>
              <a:gd name="T56" fmla="*/ 45 w 717"/>
              <a:gd name="T57" fmla="*/ 299 h 581"/>
              <a:gd name="T58" fmla="*/ 55 w 717"/>
              <a:gd name="T59" fmla="*/ 308 h 581"/>
              <a:gd name="T60" fmla="*/ 136 w 717"/>
              <a:gd name="T61" fmla="*/ 362 h 581"/>
              <a:gd name="T62" fmla="*/ 218 w 717"/>
              <a:gd name="T63" fmla="*/ 525 h 581"/>
              <a:gd name="T64" fmla="*/ 254 w 717"/>
              <a:gd name="T65" fmla="*/ 525 h 581"/>
              <a:gd name="T66" fmla="*/ 263 w 717"/>
              <a:gd name="T67" fmla="*/ 426 h 581"/>
              <a:gd name="T68" fmla="*/ 381 w 717"/>
              <a:gd name="T69" fmla="*/ 435 h 581"/>
              <a:gd name="T70" fmla="*/ 499 w 717"/>
              <a:gd name="T71" fmla="*/ 435 h 581"/>
              <a:gd name="T72" fmla="*/ 526 w 717"/>
              <a:gd name="T73" fmla="*/ 4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7" h="581">
                <a:moveTo>
                  <a:pt x="553" y="580"/>
                </a:moveTo>
                <a:lnTo>
                  <a:pt x="553" y="580"/>
                </a:lnTo>
                <a:cubicBezTo>
                  <a:pt x="526" y="580"/>
                  <a:pt x="508" y="562"/>
                  <a:pt x="499" y="543"/>
                </a:cubicBezTo>
                <a:cubicBezTo>
                  <a:pt x="499" y="534"/>
                  <a:pt x="499" y="534"/>
                  <a:pt x="499" y="534"/>
                </a:cubicBezTo>
                <a:cubicBezTo>
                  <a:pt x="490" y="480"/>
                  <a:pt x="490" y="480"/>
                  <a:pt x="490" y="480"/>
                </a:cubicBezTo>
                <a:cubicBezTo>
                  <a:pt x="490" y="480"/>
                  <a:pt x="490" y="471"/>
                  <a:pt x="480" y="471"/>
                </a:cubicBezTo>
                <a:cubicBezTo>
                  <a:pt x="480" y="462"/>
                  <a:pt x="480" y="462"/>
                  <a:pt x="480" y="462"/>
                </a:cubicBezTo>
                <a:cubicBezTo>
                  <a:pt x="453" y="471"/>
                  <a:pt x="417" y="471"/>
                  <a:pt x="381" y="471"/>
                </a:cubicBezTo>
                <a:cubicBezTo>
                  <a:pt x="354" y="471"/>
                  <a:pt x="326" y="471"/>
                  <a:pt x="290" y="462"/>
                </a:cubicBezTo>
                <a:cubicBezTo>
                  <a:pt x="290" y="525"/>
                  <a:pt x="290" y="525"/>
                  <a:pt x="290" y="525"/>
                </a:cubicBezTo>
                <a:cubicBezTo>
                  <a:pt x="290" y="552"/>
                  <a:pt x="272" y="580"/>
                  <a:pt x="236" y="580"/>
                </a:cubicBezTo>
                <a:cubicBezTo>
                  <a:pt x="209" y="580"/>
                  <a:pt x="190" y="562"/>
                  <a:pt x="181" y="534"/>
                </a:cubicBezTo>
                <a:cubicBezTo>
                  <a:pt x="154" y="407"/>
                  <a:pt x="154" y="407"/>
                  <a:pt x="154" y="407"/>
                </a:cubicBezTo>
                <a:cubicBezTo>
                  <a:pt x="145" y="398"/>
                  <a:pt x="136" y="398"/>
                  <a:pt x="127" y="398"/>
                </a:cubicBezTo>
                <a:cubicBezTo>
                  <a:pt x="109" y="389"/>
                  <a:pt x="91" y="380"/>
                  <a:pt x="82" y="371"/>
                </a:cubicBezTo>
                <a:cubicBezTo>
                  <a:pt x="73" y="353"/>
                  <a:pt x="55" y="353"/>
                  <a:pt x="36" y="344"/>
                </a:cubicBezTo>
                <a:cubicBezTo>
                  <a:pt x="36" y="344"/>
                  <a:pt x="27" y="344"/>
                  <a:pt x="27" y="335"/>
                </a:cubicBezTo>
                <a:cubicBezTo>
                  <a:pt x="9" y="335"/>
                  <a:pt x="0" y="317"/>
                  <a:pt x="9" y="299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17"/>
                  <a:pt x="18" y="199"/>
                  <a:pt x="36" y="199"/>
                </a:cubicBezTo>
                <a:cubicBezTo>
                  <a:pt x="55" y="199"/>
                  <a:pt x="64" y="181"/>
                  <a:pt x="73" y="163"/>
                </a:cubicBezTo>
                <a:cubicBezTo>
                  <a:pt x="91" y="145"/>
                  <a:pt x="100" y="127"/>
                  <a:pt x="127" y="99"/>
                </a:cubicBezTo>
                <a:cubicBezTo>
                  <a:pt x="91" y="54"/>
                  <a:pt x="91" y="54"/>
                  <a:pt x="91" y="54"/>
                </a:cubicBezTo>
                <a:cubicBezTo>
                  <a:pt x="82" y="45"/>
                  <a:pt x="82" y="27"/>
                  <a:pt x="91" y="18"/>
                </a:cubicBezTo>
                <a:cubicBezTo>
                  <a:pt x="91" y="9"/>
                  <a:pt x="109" y="0"/>
                  <a:pt x="118" y="9"/>
                </a:cubicBezTo>
                <a:cubicBezTo>
                  <a:pt x="154" y="9"/>
                  <a:pt x="209" y="27"/>
                  <a:pt x="227" y="27"/>
                </a:cubicBezTo>
                <a:cubicBezTo>
                  <a:pt x="245" y="36"/>
                  <a:pt x="308" y="36"/>
                  <a:pt x="345" y="36"/>
                </a:cubicBezTo>
                <a:cubicBezTo>
                  <a:pt x="354" y="36"/>
                  <a:pt x="372" y="36"/>
                  <a:pt x="381" y="36"/>
                </a:cubicBezTo>
                <a:cubicBezTo>
                  <a:pt x="471" y="36"/>
                  <a:pt x="553" y="63"/>
                  <a:pt x="617" y="99"/>
                </a:cubicBezTo>
                <a:cubicBezTo>
                  <a:pt x="680" y="145"/>
                  <a:pt x="716" y="199"/>
                  <a:pt x="716" y="262"/>
                </a:cubicBezTo>
                <a:cubicBezTo>
                  <a:pt x="716" y="299"/>
                  <a:pt x="707" y="335"/>
                  <a:pt x="680" y="371"/>
                </a:cubicBezTo>
                <a:cubicBezTo>
                  <a:pt x="671" y="380"/>
                  <a:pt x="671" y="380"/>
                  <a:pt x="662" y="389"/>
                </a:cubicBezTo>
                <a:cubicBezTo>
                  <a:pt x="644" y="417"/>
                  <a:pt x="635" y="435"/>
                  <a:pt x="626" y="462"/>
                </a:cubicBezTo>
                <a:cubicBezTo>
                  <a:pt x="617" y="471"/>
                  <a:pt x="617" y="489"/>
                  <a:pt x="617" y="498"/>
                </a:cubicBezTo>
                <a:cubicBezTo>
                  <a:pt x="617" y="498"/>
                  <a:pt x="617" y="507"/>
                  <a:pt x="617" y="525"/>
                </a:cubicBezTo>
                <a:cubicBezTo>
                  <a:pt x="617" y="552"/>
                  <a:pt x="589" y="580"/>
                  <a:pt x="553" y="580"/>
                </a:cubicBezTo>
                <a:close/>
                <a:moveTo>
                  <a:pt x="535" y="525"/>
                </a:moveTo>
                <a:lnTo>
                  <a:pt x="535" y="525"/>
                </a:lnTo>
                <a:cubicBezTo>
                  <a:pt x="535" y="534"/>
                  <a:pt x="544" y="543"/>
                  <a:pt x="553" y="543"/>
                </a:cubicBezTo>
                <a:cubicBezTo>
                  <a:pt x="562" y="543"/>
                  <a:pt x="571" y="534"/>
                  <a:pt x="571" y="525"/>
                </a:cubicBezTo>
                <a:cubicBezTo>
                  <a:pt x="580" y="507"/>
                  <a:pt x="580" y="498"/>
                  <a:pt x="580" y="489"/>
                </a:cubicBezTo>
                <a:cubicBezTo>
                  <a:pt x="580" y="480"/>
                  <a:pt x="580" y="462"/>
                  <a:pt x="589" y="453"/>
                </a:cubicBezTo>
                <a:cubicBezTo>
                  <a:pt x="599" y="417"/>
                  <a:pt x="617" y="389"/>
                  <a:pt x="635" y="362"/>
                </a:cubicBezTo>
                <a:cubicBezTo>
                  <a:pt x="644" y="362"/>
                  <a:pt x="644" y="353"/>
                  <a:pt x="653" y="353"/>
                </a:cubicBezTo>
                <a:cubicBezTo>
                  <a:pt x="671" y="326"/>
                  <a:pt x="680" y="299"/>
                  <a:pt x="680" y="262"/>
                </a:cubicBezTo>
                <a:cubicBezTo>
                  <a:pt x="680" y="217"/>
                  <a:pt x="653" y="172"/>
                  <a:pt x="599" y="136"/>
                </a:cubicBezTo>
                <a:cubicBezTo>
                  <a:pt x="535" y="90"/>
                  <a:pt x="462" y="72"/>
                  <a:pt x="381" y="72"/>
                </a:cubicBezTo>
                <a:cubicBezTo>
                  <a:pt x="372" y="72"/>
                  <a:pt x="354" y="72"/>
                  <a:pt x="345" y="72"/>
                </a:cubicBezTo>
                <a:lnTo>
                  <a:pt x="345" y="72"/>
                </a:lnTo>
                <a:cubicBezTo>
                  <a:pt x="335" y="72"/>
                  <a:pt x="245" y="81"/>
                  <a:pt x="209" y="63"/>
                </a:cubicBezTo>
                <a:cubicBezTo>
                  <a:pt x="200" y="63"/>
                  <a:pt x="163" y="54"/>
                  <a:pt x="127" y="45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2" y="99"/>
                  <a:pt x="172" y="99"/>
                  <a:pt x="172" y="108"/>
                </a:cubicBezTo>
                <a:cubicBezTo>
                  <a:pt x="172" y="117"/>
                  <a:pt x="172" y="117"/>
                  <a:pt x="163" y="117"/>
                </a:cubicBezTo>
                <a:cubicBezTo>
                  <a:pt x="136" y="145"/>
                  <a:pt x="118" y="163"/>
                  <a:pt x="109" y="190"/>
                </a:cubicBezTo>
                <a:cubicBezTo>
                  <a:pt x="91" y="208"/>
                  <a:pt x="73" y="226"/>
                  <a:pt x="45" y="235"/>
                </a:cubicBezTo>
                <a:lnTo>
                  <a:pt x="45" y="235"/>
                </a:lnTo>
                <a:cubicBezTo>
                  <a:pt x="45" y="299"/>
                  <a:pt x="45" y="299"/>
                  <a:pt x="45" y="299"/>
                </a:cubicBezTo>
                <a:lnTo>
                  <a:pt x="45" y="308"/>
                </a:lnTo>
                <a:lnTo>
                  <a:pt x="55" y="308"/>
                </a:lnTo>
                <a:cubicBezTo>
                  <a:pt x="73" y="317"/>
                  <a:pt x="91" y="326"/>
                  <a:pt x="109" y="344"/>
                </a:cubicBezTo>
                <a:cubicBezTo>
                  <a:pt x="118" y="353"/>
                  <a:pt x="127" y="353"/>
                  <a:pt x="136" y="362"/>
                </a:cubicBezTo>
                <a:cubicBezTo>
                  <a:pt x="163" y="362"/>
                  <a:pt x="181" y="371"/>
                  <a:pt x="190" y="398"/>
                </a:cubicBezTo>
                <a:cubicBezTo>
                  <a:pt x="218" y="525"/>
                  <a:pt x="218" y="525"/>
                  <a:pt x="218" y="525"/>
                </a:cubicBezTo>
                <a:cubicBezTo>
                  <a:pt x="218" y="534"/>
                  <a:pt x="227" y="543"/>
                  <a:pt x="236" y="543"/>
                </a:cubicBezTo>
                <a:cubicBezTo>
                  <a:pt x="245" y="543"/>
                  <a:pt x="254" y="534"/>
                  <a:pt x="254" y="525"/>
                </a:cubicBezTo>
                <a:cubicBezTo>
                  <a:pt x="254" y="444"/>
                  <a:pt x="254" y="444"/>
                  <a:pt x="254" y="444"/>
                </a:cubicBezTo>
                <a:cubicBezTo>
                  <a:pt x="254" y="435"/>
                  <a:pt x="263" y="435"/>
                  <a:pt x="263" y="426"/>
                </a:cubicBezTo>
                <a:cubicBezTo>
                  <a:pt x="272" y="426"/>
                  <a:pt x="272" y="426"/>
                  <a:pt x="281" y="426"/>
                </a:cubicBezTo>
                <a:cubicBezTo>
                  <a:pt x="308" y="435"/>
                  <a:pt x="345" y="435"/>
                  <a:pt x="381" y="435"/>
                </a:cubicBezTo>
                <a:cubicBezTo>
                  <a:pt x="417" y="435"/>
                  <a:pt x="453" y="435"/>
                  <a:pt x="480" y="426"/>
                </a:cubicBezTo>
                <a:cubicBezTo>
                  <a:pt x="490" y="426"/>
                  <a:pt x="499" y="426"/>
                  <a:pt x="499" y="435"/>
                </a:cubicBezTo>
                <a:cubicBezTo>
                  <a:pt x="508" y="444"/>
                  <a:pt x="508" y="444"/>
                  <a:pt x="508" y="444"/>
                </a:cubicBezTo>
                <a:cubicBezTo>
                  <a:pt x="517" y="453"/>
                  <a:pt x="526" y="462"/>
                  <a:pt x="526" y="480"/>
                </a:cubicBezTo>
                <a:lnTo>
                  <a:pt x="535" y="5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80">
            <a:extLst>
              <a:ext uri="{FF2B5EF4-FFF2-40B4-BE49-F238E27FC236}">
                <a16:creationId xmlns:a16="http://schemas.microsoft.com/office/drawing/2014/main" id="{0496C146-22C7-7141-99ED-517DDA10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644" y="8941082"/>
            <a:ext cx="174968" cy="118221"/>
          </a:xfrm>
          <a:custGeom>
            <a:avLst/>
            <a:gdLst>
              <a:gd name="T0" fmla="*/ 9 w 164"/>
              <a:gd name="T1" fmla="*/ 109 h 110"/>
              <a:gd name="T2" fmla="*/ 9 w 164"/>
              <a:gd name="T3" fmla="*/ 109 h 110"/>
              <a:gd name="T4" fmla="*/ 0 w 164"/>
              <a:gd name="T5" fmla="*/ 100 h 110"/>
              <a:gd name="T6" fmla="*/ 9 w 164"/>
              <a:gd name="T7" fmla="*/ 91 h 110"/>
              <a:gd name="T8" fmla="*/ 54 w 164"/>
              <a:gd name="T9" fmla="*/ 73 h 110"/>
              <a:gd name="T10" fmla="*/ 45 w 164"/>
              <a:gd name="T11" fmla="*/ 64 h 110"/>
              <a:gd name="T12" fmla="*/ 36 w 164"/>
              <a:gd name="T13" fmla="*/ 28 h 110"/>
              <a:gd name="T14" fmla="*/ 72 w 164"/>
              <a:gd name="T15" fmla="*/ 0 h 110"/>
              <a:gd name="T16" fmla="*/ 109 w 164"/>
              <a:gd name="T17" fmla="*/ 18 h 110"/>
              <a:gd name="T18" fmla="*/ 109 w 164"/>
              <a:gd name="T19" fmla="*/ 55 h 110"/>
              <a:gd name="T20" fmla="*/ 145 w 164"/>
              <a:gd name="T21" fmla="*/ 46 h 110"/>
              <a:gd name="T22" fmla="*/ 163 w 164"/>
              <a:gd name="T23" fmla="*/ 55 h 110"/>
              <a:gd name="T24" fmla="*/ 145 w 164"/>
              <a:gd name="T25" fmla="*/ 73 h 110"/>
              <a:gd name="T26" fmla="*/ 109 w 164"/>
              <a:gd name="T27" fmla="*/ 73 h 110"/>
              <a:gd name="T28" fmla="*/ 91 w 164"/>
              <a:gd name="T29" fmla="*/ 73 h 110"/>
              <a:gd name="T30" fmla="*/ 54 w 164"/>
              <a:gd name="T31" fmla="*/ 100 h 110"/>
              <a:gd name="T32" fmla="*/ 18 w 164"/>
              <a:gd name="T33" fmla="*/ 109 h 110"/>
              <a:gd name="T34" fmla="*/ 9 w 164"/>
              <a:gd name="T35" fmla="*/ 109 h 110"/>
              <a:gd name="T36" fmla="*/ 72 w 164"/>
              <a:gd name="T37" fmla="*/ 28 h 110"/>
              <a:gd name="T38" fmla="*/ 72 w 164"/>
              <a:gd name="T39" fmla="*/ 28 h 110"/>
              <a:gd name="T40" fmla="*/ 72 w 164"/>
              <a:gd name="T41" fmla="*/ 28 h 110"/>
              <a:gd name="T42" fmla="*/ 63 w 164"/>
              <a:gd name="T43" fmla="*/ 37 h 110"/>
              <a:gd name="T44" fmla="*/ 63 w 164"/>
              <a:gd name="T45" fmla="*/ 46 h 110"/>
              <a:gd name="T46" fmla="*/ 82 w 164"/>
              <a:gd name="T47" fmla="*/ 55 h 110"/>
              <a:gd name="T48" fmla="*/ 82 w 164"/>
              <a:gd name="T49" fmla="*/ 46 h 110"/>
              <a:gd name="T50" fmla="*/ 82 w 164"/>
              <a:gd name="T51" fmla="*/ 28 h 110"/>
              <a:gd name="T52" fmla="*/ 72 w 164"/>
              <a:gd name="T53" fmla="*/ 28 h 110"/>
              <a:gd name="T54" fmla="*/ 82 w 164"/>
              <a:gd name="T55" fmla="*/ 28 h 110"/>
              <a:gd name="T56" fmla="*/ 82 w 164"/>
              <a:gd name="T57" fmla="*/ 2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4" h="110">
                <a:moveTo>
                  <a:pt x="9" y="109"/>
                </a:moveTo>
                <a:lnTo>
                  <a:pt x="9" y="109"/>
                </a:lnTo>
                <a:cubicBezTo>
                  <a:pt x="9" y="109"/>
                  <a:pt x="0" y="109"/>
                  <a:pt x="0" y="100"/>
                </a:cubicBezTo>
                <a:cubicBezTo>
                  <a:pt x="0" y="100"/>
                  <a:pt x="0" y="91"/>
                  <a:pt x="9" y="91"/>
                </a:cubicBezTo>
                <a:cubicBezTo>
                  <a:pt x="18" y="82"/>
                  <a:pt x="36" y="82"/>
                  <a:pt x="54" y="73"/>
                </a:cubicBezTo>
                <a:cubicBezTo>
                  <a:pt x="45" y="64"/>
                  <a:pt x="45" y="64"/>
                  <a:pt x="45" y="64"/>
                </a:cubicBezTo>
                <a:cubicBezTo>
                  <a:pt x="36" y="55"/>
                  <a:pt x="36" y="46"/>
                  <a:pt x="36" y="28"/>
                </a:cubicBezTo>
                <a:cubicBezTo>
                  <a:pt x="45" y="9"/>
                  <a:pt x="54" y="0"/>
                  <a:pt x="72" y="0"/>
                </a:cubicBezTo>
                <a:cubicBezTo>
                  <a:pt x="91" y="0"/>
                  <a:pt x="100" y="9"/>
                  <a:pt x="109" y="18"/>
                </a:cubicBezTo>
                <a:cubicBezTo>
                  <a:pt x="109" y="28"/>
                  <a:pt x="109" y="46"/>
                  <a:pt x="109" y="55"/>
                </a:cubicBezTo>
                <a:cubicBezTo>
                  <a:pt x="118" y="55"/>
                  <a:pt x="136" y="46"/>
                  <a:pt x="145" y="46"/>
                </a:cubicBezTo>
                <a:cubicBezTo>
                  <a:pt x="154" y="46"/>
                  <a:pt x="154" y="55"/>
                  <a:pt x="163" y="55"/>
                </a:cubicBezTo>
                <a:cubicBezTo>
                  <a:pt x="163" y="64"/>
                  <a:pt x="154" y="73"/>
                  <a:pt x="145" y="73"/>
                </a:cubicBezTo>
                <a:cubicBezTo>
                  <a:pt x="145" y="73"/>
                  <a:pt x="127" y="73"/>
                  <a:pt x="109" y="73"/>
                </a:cubicBezTo>
                <a:cubicBezTo>
                  <a:pt x="100" y="73"/>
                  <a:pt x="91" y="73"/>
                  <a:pt x="91" y="73"/>
                </a:cubicBezTo>
                <a:cubicBezTo>
                  <a:pt x="82" y="82"/>
                  <a:pt x="63" y="91"/>
                  <a:pt x="54" y="100"/>
                </a:cubicBezTo>
                <a:cubicBezTo>
                  <a:pt x="36" y="109"/>
                  <a:pt x="18" y="109"/>
                  <a:pt x="18" y="109"/>
                </a:cubicBezTo>
                <a:cubicBezTo>
                  <a:pt x="18" y="109"/>
                  <a:pt x="18" y="109"/>
                  <a:pt x="9" y="109"/>
                </a:cubicBezTo>
                <a:close/>
                <a:moveTo>
                  <a:pt x="72" y="28"/>
                </a:moveTo>
                <a:lnTo>
                  <a:pt x="72" y="28"/>
                </a:lnTo>
                <a:lnTo>
                  <a:pt x="72" y="28"/>
                </a:lnTo>
                <a:cubicBezTo>
                  <a:pt x="63" y="28"/>
                  <a:pt x="63" y="28"/>
                  <a:pt x="63" y="37"/>
                </a:cubicBezTo>
                <a:lnTo>
                  <a:pt x="63" y="46"/>
                </a:lnTo>
                <a:cubicBezTo>
                  <a:pt x="63" y="46"/>
                  <a:pt x="72" y="46"/>
                  <a:pt x="82" y="55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37"/>
                  <a:pt x="82" y="37"/>
                  <a:pt x="82" y="28"/>
                </a:cubicBezTo>
                <a:cubicBezTo>
                  <a:pt x="82" y="28"/>
                  <a:pt x="82" y="28"/>
                  <a:pt x="72" y="28"/>
                </a:cubicBezTo>
                <a:close/>
                <a:moveTo>
                  <a:pt x="82" y="28"/>
                </a:moveTo>
                <a:lnTo>
                  <a:pt x="82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81">
            <a:extLst>
              <a:ext uri="{FF2B5EF4-FFF2-40B4-BE49-F238E27FC236}">
                <a16:creationId xmlns:a16="http://schemas.microsoft.com/office/drawing/2014/main" id="{F9DCF0FB-3916-B241-A845-ACC63C18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819" y="9040388"/>
            <a:ext cx="37831" cy="37831"/>
          </a:xfrm>
          <a:custGeom>
            <a:avLst/>
            <a:gdLst>
              <a:gd name="T0" fmla="*/ 0 w 37"/>
              <a:gd name="T1" fmla="*/ 18 h 37"/>
              <a:gd name="T2" fmla="*/ 0 w 37"/>
              <a:gd name="T3" fmla="*/ 18 h 37"/>
              <a:gd name="T4" fmla="*/ 18 w 37"/>
              <a:gd name="T5" fmla="*/ 0 h 37"/>
              <a:gd name="T6" fmla="*/ 36 w 37"/>
              <a:gd name="T7" fmla="*/ 18 h 37"/>
              <a:gd name="T8" fmla="*/ 18 w 37"/>
              <a:gd name="T9" fmla="*/ 36 h 37"/>
              <a:gd name="T10" fmla="*/ 0 w 37"/>
              <a:gd name="T11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82">
            <a:extLst>
              <a:ext uri="{FF2B5EF4-FFF2-40B4-BE49-F238E27FC236}">
                <a16:creationId xmlns:a16="http://schemas.microsoft.com/office/drawing/2014/main" id="{FF24A153-93A6-B645-ACD1-FC2B614B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248" y="8950540"/>
            <a:ext cx="184426" cy="61474"/>
          </a:xfrm>
          <a:custGeom>
            <a:avLst/>
            <a:gdLst>
              <a:gd name="T0" fmla="*/ 154 w 174"/>
              <a:gd name="T1" fmla="*/ 55 h 56"/>
              <a:gd name="T2" fmla="*/ 154 w 174"/>
              <a:gd name="T3" fmla="*/ 55 h 56"/>
              <a:gd name="T4" fmla="*/ 154 w 174"/>
              <a:gd name="T5" fmla="*/ 55 h 56"/>
              <a:gd name="T6" fmla="*/ 82 w 174"/>
              <a:gd name="T7" fmla="*/ 46 h 56"/>
              <a:gd name="T8" fmla="*/ 19 w 174"/>
              <a:gd name="T9" fmla="*/ 46 h 56"/>
              <a:gd name="T10" fmla="*/ 0 w 174"/>
              <a:gd name="T11" fmla="*/ 28 h 56"/>
              <a:gd name="T12" fmla="*/ 19 w 174"/>
              <a:gd name="T13" fmla="*/ 9 h 56"/>
              <a:gd name="T14" fmla="*/ 82 w 174"/>
              <a:gd name="T15" fmla="*/ 0 h 56"/>
              <a:gd name="T16" fmla="*/ 164 w 174"/>
              <a:gd name="T17" fmla="*/ 19 h 56"/>
              <a:gd name="T18" fmla="*/ 173 w 174"/>
              <a:gd name="T19" fmla="*/ 46 h 56"/>
              <a:gd name="T20" fmla="*/ 154 w 174"/>
              <a:gd name="T21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4" h="56">
                <a:moveTo>
                  <a:pt x="154" y="55"/>
                </a:moveTo>
                <a:lnTo>
                  <a:pt x="154" y="55"/>
                </a:lnTo>
                <a:lnTo>
                  <a:pt x="154" y="55"/>
                </a:lnTo>
                <a:cubicBezTo>
                  <a:pt x="127" y="55"/>
                  <a:pt x="109" y="46"/>
                  <a:pt x="82" y="46"/>
                </a:cubicBezTo>
                <a:cubicBezTo>
                  <a:pt x="64" y="37"/>
                  <a:pt x="37" y="46"/>
                  <a:pt x="19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19"/>
                  <a:pt x="9" y="9"/>
                  <a:pt x="19" y="9"/>
                </a:cubicBezTo>
                <a:cubicBezTo>
                  <a:pt x="37" y="0"/>
                  <a:pt x="73" y="0"/>
                  <a:pt x="82" y="0"/>
                </a:cubicBezTo>
                <a:cubicBezTo>
                  <a:pt x="118" y="9"/>
                  <a:pt x="136" y="9"/>
                  <a:pt x="164" y="19"/>
                </a:cubicBezTo>
                <a:cubicBezTo>
                  <a:pt x="173" y="28"/>
                  <a:pt x="173" y="37"/>
                  <a:pt x="173" y="46"/>
                </a:cubicBezTo>
                <a:cubicBezTo>
                  <a:pt x="173" y="55"/>
                  <a:pt x="164" y="55"/>
                  <a:pt x="154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83">
            <a:extLst>
              <a:ext uri="{FF2B5EF4-FFF2-40B4-BE49-F238E27FC236}">
                <a16:creationId xmlns:a16="http://schemas.microsoft.com/office/drawing/2014/main" id="{2F8DA05C-E187-1E40-A259-65A67470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790" y="8553312"/>
            <a:ext cx="283734" cy="283734"/>
          </a:xfrm>
          <a:custGeom>
            <a:avLst/>
            <a:gdLst>
              <a:gd name="T0" fmla="*/ 100 w 264"/>
              <a:gd name="T1" fmla="*/ 254 h 264"/>
              <a:gd name="T2" fmla="*/ 100 w 264"/>
              <a:gd name="T3" fmla="*/ 254 h 264"/>
              <a:gd name="T4" fmla="*/ 28 w 264"/>
              <a:gd name="T5" fmla="*/ 199 h 264"/>
              <a:gd name="T6" fmla="*/ 9 w 264"/>
              <a:gd name="T7" fmla="*/ 100 h 264"/>
              <a:gd name="T8" fmla="*/ 73 w 264"/>
              <a:gd name="T9" fmla="*/ 27 h 264"/>
              <a:gd name="T10" fmla="*/ 163 w 264"/>
              <a:gd name="T11" fmla="*/ 9 h 264"/>
              <a:gd name="T12" fmla="*/ 245 w 264"/>
              <a:gd name="T13" fmla="*/ 72 h 264"/>
              <a:gd name="T14" fmla="*/ 254 w 264"/>
              <a:gd name="T15" fmla="*/ 163 h 264"/>
              <a:gd name="T16" fmla="*/ 191 w 264"/>
              <a:gd name="T17" fmla="*/ 245 h 264"/>
              <a:gd name="T18" fmla="*/ 100 w 264"/>
              <a:gd name="T19" fmla="*/ 254 h 264"/>
              <a:gd name="T20" fmla="*/ 163 w 264"/>
              <a:gd name="T21" fmla="*/ 27 h 264"/>
              <a:gd name="T22" fmla="*/ 163 w 264"/>
              <a:gd name="T23" fmla="*/ 27 h 264"/>
              <a:gd name="T24" fmla="*/ 28 w 264"/>
              <a:gd name="T25" fmla="*/ 109 h 264"/>
              <a:gd name="T26" fmla="*/ 100 w 264"/>
              <a:gd name="T27" fmla="*/ 245 h 264"/>
              <a:gd name="T28" fmla="*/ 236 w 264"/>
              <a:gd name="T29" fmla="*/ 163 h 264"/>
              <a:gd name="T30" fmla="*/ 163 w 264"/>
              <a:gd name="T31" fmla="*/ 2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264">
                <a:moveTo>
                  <a:pt x="100" y="254"/>
                </a:moveTo>
                <a:lnTo>
                  <a:pt x="100" y="254"/>
                </a:lnTo>
                <a:cubicBezTo>
                  <a:pt x="64" y="245"/>
                  <a:pt x="37" y="226"/>
                  <a:pt x="28" y="199"/>
                </a:cubicBezTo>
                <a:cubicBezTo>
                  <a:pt x="9" y="172"/>
                  <a:pt x="0" y="136"/>
                  <a:pt x="9" y="100"/>
                </a:cubicBezTo>
                <a:cubicBezTo>
                  <a:pt x="18" y="72"/>
                  <a:pt x="37" y="45"/>
                  <a:pt x="73" y="27"/>
                </a:cubicBezTo>
                <a:cubicBezTo>
                  <a:pt x="100" y="9"/>
                  <a:pt x="136" y="0"/>
                  <a:pt x="163" y="9"/>
                </a:cubicBezTo>
                <a:cubicBezTo>
                  <a:pt x="200" y="18"/>
                  <a:pt x="227" y="45"/>
                  <a:pt x="245" y="72"/>
                </a:cubicBezTo>
                <a:cubicBezTo>
                  <a:pt x="254" y="100"/>
                  <a:pt x="263" y="136"/>
                  <a:pt x="254" y="163"/>
                </a:cubicBezTo>
                <a:cubicBezTo>
                  <a:pt x="245" y="199"/>
                  <a:pt x="227" y="226"/>
                  <a:pt x="191" y="245"/>
                </a:cubicBezTo>
                <a:cubicBezTo>
                  <a:pt x="163" y="263"/>
                  <a:pt x="136" y="263"/>
                  <a:pt x="100" y="254"/>
                </a:cubicBezTo>
                <a:close/>
                <a:moveTo>
                  <a:pt x="163" y="27"/>
                </a:moveTo>
                <a:lnTo>
                  <a:pt x="163" y="27"/>
                </a:lnTo>
                <a:cubicBezTo>
                  <a:pt x="100" y="9"/>
                  <a:pt x="37" y="45"/>
                  <a:pt x="28" y="109"/>
                </a:cubicBezTo>
                <a:cubicBezTo>
                  <a:pt x="9" y="163"/>
                  <a:pt x="46" y="226"/>
                  <a:pt x="100" y="245"/>
                </a:cubicBezTo>
                <a:cubicBezTo>
                  <a:pt x="163" y="254"/>
                  <a:pt x="227" y="217"/>
                  <a:pt x="236" y="163"/>
                </a:cubicBezTo>
                <a:cubicBezTo>
                  <a:pt x="254" y="100"/>
                  <a:pt x="218" y="45"/>
                  <a:pt x="16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84">
            <a:extLst>
              <a:ext uri="{FF2B5EF4-FFF2-40B4-BE49-F238E27FC236}">
                <a16:creationId xmlns:a16="http://schemas.microsoft.com/office/drawing/2014/main" id="{B1806A71-B9E3-6E48-8EF4-C959D9BD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1891" y="8581686"/>
            <a:ext cx="222260" cy="236445"/>
          </a:xfrm>
          <a:custGeom>
            <a:avLst/>
            <a:gdLst>
              <a:gd name="T0" fmla="*/ 81 w 209"/>
              <a:gd name="T1" fmla="*/ 199 h 219"/>
              <a:gd name="T2" fmla="*/ 81 w 209"/>
              <a:gd name="T3" fmla="*/ 199 h 219"/>
              <a:gd name="T4" fmla="*/ 9 w 209"/>
              <a:gd name="T5" fmla="*/ 82 h 219"/>
              <a:gd name="T6" fmla="*/ 126 w 209"/>
              <a:gd name="T7" fmla="*/ 18 h 219"/>
              <a:gd name="T8" fmla="*/ 199 w 209"/>
              <a:gd name="T9" fmla="*/ 136 h 219"/>
              <a:gd name="T10" fmla="*/ 81 w 209"/>
              <a:gd name="T11" fmla="*/ 199 h 219"/>
              <a:gd name="T12" fmla="*/ 126 w 209"/>
              <a:gd name="T13" fmla="*/ 27 h 219"/>
              <a:gd name="T14" fmla="*/ 126 w 209"/>
              <a:gd name="T15" fmla="*/ 27 h 219"/>
              <a:gd name="T16" fmla="*/ 27 w 209"/>
              <a:gd name="T17" fmla="*/ 91 h 219"/>
              <a:gd name="T18" fmla="*/ 81 w 209"/>
              <a:gd name="T19" fmla="*/ 181 h 219"/>
              <a:gd name="T20" fmla="*/ 181 w 209"/>
              <a:gd name="T21" fmla="*/ 127 h 219"/>
              <a:gd name="T22" fmla="*/ 126 w 209"/>
              <a:gd name="T23" fmla="*/ 2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19">
                <a:moveTo>
                  <a:pt x="81" y="199"/>
                </a:moveTo>
                <a:lnTo>
                  <a:pt x="81" y="199"/>
                </a:lnTo>
                <a:cubicBezTo>
                  <a:pt x="27" y="190"/>
                  <a:pt x="0" y="136"/>
                  <a:pt x="9" y="82"/>
                </a:cubicBezTo>
                <a:cubicBezTo>
                  <a:pt x="27" y="27"/>
                  <a:pt x="81" y="0"/>
                  <a:pt x="126" y="18"/>
                </a:cubicBezTo>
                <a:cubicBezTo>
                  <a:pt x="181" y="27"/>
                  <a:pt x="208" y="82"/>
                  <a:pt x="199" y="136"/>
                </a:cubicBezTo>
                <a:cubicBezTo>
                  <a:pt x="181" y="181"/>
                  <a:pt x="126" y="218"/>
                  <a:pt x="81" y="199"/>
                </a:cubicBezTo>
                <a:close/>
                <a:moveTo>
                  <a:pt x="126" y="27"/>
                </a:moveTo>
                <a:lnTo>
                  <a:pt x="126" y="27"/>
                </a:lnTo>
                <a:cubicBezTo>
                  <a:pt x="81" y="18"/>
                  <a:pt x="36" y="45"/>
                  <a:pt x="27" y="91"/>
                </a:cubicBezTo>
                <a:cubicBezTo>
                  <a:pt x="18" y="127"/>
                  <a:pt x="45" y="172"/>
                  <a:pt x="81" y="181"/>
                </a:cubicBezTo>
                <a:cubicBezTo>
                  <a:pt x="126" y="199"/>
                  <a:pt x="172" y="172"/>
                  <a:pt x="181" y="127"/>
                </a:cubicBezTo>
                <a:cubicBezTo>
                  <a:pt x="190" y="82"/>
                  <a:pt x="172" y="36"/>
                  <a:pt x="12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85">
            <a:extLst>
              <a:ext uri="{FF2B5EF4-FFF2-40B4-BE49-F238E27FC236}">
                <a16:creationId xmlns:a16="http://schemas.microsoft.com/office/drawing/2014/main" id="{67953965-665E-5C4D-943A-832C59DB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553" y="8647890"/>
            <a:ext cx="70935" cy="89848"/>
          </a:xfrm>
          <a:custGeom>
            <a:avLst/>
            <a:gdLst>
              <a:gd name="T0" fmla="*/ 18 w 64"/>
              <a:gd name="T1" fmla="*/ 82 h 83"/>
              <a:gd name="T2" fmla="*/ 18 w 64"/>
              <a:gd name="T3" fmla="*/ 82 h 83"/>
              <a:gd name="T4" fmla="*/ 0 w 64"/>
              <a:gd name="T5" fmla="*/ 73 h 83"/>
              <a:gd name="T6" fmla="*/ 0 w 64"/>
              <a:gd name="T7" fmla="*/ 64 h 83"/>
              <a:gd name="T8" fmla="*/ 9 w 64"/>
              <a:gd name="T9" fmla="*/ 64 h 83"/>
              <a:gd name="T10" fmla="*/ 36 w 64"/>
              <a:gd name="T11" fmla="*/ 73 h 83"/>
              <a:gd name="T12" fmla="*/ 45 w 64"/>
              <a:gd name="T13" fmla="*/ 64 h 83"/>
              <a:gd name="T14" fmla="*/ 27 w 64"/>
              <a:gd name="T15" fmla="*/ 46 h 83"/>
              <a:gd name="T16" fmla="*/ 18 w 64"/>
              <a:gd name="T17" fmla="*/ 37 h 83"/>
              <a:gd name="T18" fmla="*/ 18 w 64"/>
              <a:gd name="T19" fmla="*/ 19 h 83"/>
              <a:gd name="T20" fmla="*/ 27 w 64"/>
              <a:gd name="T21" fmla="*/ 10 h 83"/>
              <a:gd name="T22" fmla="*/ 63 w 64"/>
              <a:gd name="T23" fmla="*/ 19 h 83"/>
              <a:gd name="T24" fmla="*/ 63 w 64"/>
              <a:gd name="T25" fmla="*/ 19 h 83"/>
              <a:gd name="T26" fmla="*/ 54 w 64"/>
              <a:gd name="T27" fmla="*/ 19 h 83"/>
              <a:gd name="T28" fmla="*/ 27 w 64"/>
              <a:gd name="T29" fmla="*/ 19 h 83"/>
              <a:gd name="T30" fmla="*/ 18 w 64"/>
              <a:gd name="T31" fmla="*/ 19 h 83"/>
              <a:gd name="T32" fmla="*/ 36 w 64"/>
              <a:gd name="T33" fmla="*/ 37 h 83"/>
              <a:gd name="T34" fmla="*/ 45 w 64"/>
              <a:gd name="T35" fmla="*/ 55 h 83"/>
              <a:gd name="T36" fmla="*/ 54 w 64"/>
              <a:gd name="T37" fmla="*/ 64 h 83"/>
              <a:gd name="T38" fmla="*/ 36 w 64"/>
              <a:gd name="T39" fmla="*/ 82 h 83"/>
              <a:gd name="T40" fmla="*/ 18 w 64"/>
              <a:gd name="T41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83">
                <a:moveTo>
                  <a:pt x="18" y="82"/>
                </a:moveTo>
                <a:lnTo>
                  <a:pt x="18" y="82"/>
                </a:lnTo>
                <a:cubicBezTo>
                  <a:pt x="18" y="82"/>
                  <a:pt x="9" y="73"/>
                  <a:pt x="0" y="73"/>
                </a:cubicBezTo>
                <a:lnTo>
                  <a:pt x="0" y="64"/>
                </a:lnTo>
                <a:lnTo>
                  <a:pt x="9" y="64"/>
                </a:lnTo>
                <a:cubicBezTo>
                  <a:pt x="18" y="73"/>
                  <a:pt x="27" y="73"/>
                  <a:pt x="36" y="73"/>
                </a:cubicBezTo>
                <a:cubicBezTo>
                  <a:pt x="36" y="73"/>
                  <a:pt x="45" y="73"/>
                  <a:pt x="45" y="64"/>
                </a:cubicBezTo>
                <a:cubicBezTo>
                  <a:pt x="45" y="64"/>
                  <a:pt x="36" y="55"/>
                  <a:pt x="27" y="46"/>
                </a:cubicBezTo>
                <a:lnTo>
                  <a:pt x="18" y="37"/>
                </a:lnTo>
                <a:cubicBezTo>
                  <a:pt x="18" y="28"/>
                  <a:pt x="9" y="28"/>
                  <a:pt x="18" y="19"/>
                </a:cubicBezTo>
                <a:cubicBezTo>
                  <a:pt x="18" y="10"/>
                  <a:pt x="18" y="10"/>
                  <a:pt x="27" y="10"/>
                </a:cubicBezTo>
                <a:cubicBezTo>
                  <a:pt x="36" y="0"/>
                  <a:pt x="54" y="10"/>
                  <a:pt x="63" y="19"/>
                </a:cubicBezTo>
                <a:lnTo>
                  <a:pt x="63" y="19"/>
                </a:lnTo>
                <a:lnTo>
                  <a:pt x="54" y="19"/>
                </a:lnTo>
                <a:cubicBezTo>
                  <a:pt x="45" y="19"/>
                  <a:pt x="36" y="10"/>
                  <a:pt x="27" y="19"/>
                </a:cubicBezTo>
                <a:cubicBezTo>
                  <a:pt x="27" y="19"/>
                  <a:pt x="27" y="19"/>
                  <a:pt x="18" y="19"/>
                </a:cubicBezTo>
                <a:cubicBezTo>
                  <a:pt x="18" y="28"/>
                  <a:pt x="27" y="37"/>
                  <a:pt x="36" y="37"/>
                </a:cubicBezTo>
                <a:cubicBezTo>
                  <a:pt x="36" y="46"/>
                  <a:pt x="45" y="46"/>
                  <a:pt x="45" y="55"/>
                </a:cubicBezTo>
                <a:cubicBezTo>
                  <a:pt x="54" y="55"/>
                  <a:pt x="54" y="64"/>
                  <a:pt x="54" y="64"/>
                </a:cubicBezTo>
                <a:cubicBezTo>
                  <a:pt x="45" y="73"/>
                  <a:pt x="45" y="82"/>
                  <a:pt x="36" y="82"/>
                </a:cubicBezTo>
                <a:cubicBezTo>
                  <a:pt x="36" y="82"/>
                  <a:pt x="27" y="82"/>
                  <a:pt x="18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86">
            <a:extLst>
              <a:ext uri="{FF2B5EF4-FFF2-40B4-BE49-F238E27FC236}">
                <a16:creationId xmlns:a16="http://schemas.microsoft.com/office/drawing/2014/main" id="{587D1905-397A-DE4F-8A7E-A74542220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5385" y="8628975"/>
            <a:ext cx="18916" cy="18916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18 h 19"/>
              <a:gd name="T6" fmla="*/ 9 w 19"/>
              <a:gd name="T7" fmla="*/ 9 h 19"/>
              <a:gd name="T8" fmla="*/ 9 w 19"/>
              <a:gd name="T9" fmla="*/ 0 h 19"/>
              <a:gd name="T10" fmla="*/ 18 w 19"/>
              <a:gd name="T11" fmla="*/ 9 h 19"/>
              <a:gd name="T12" fmla="*/ 9 w 19"/>
              <a:gd name="T1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lnTo>
                  <a:pt x="0" y="18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87">
            <a:extLst>
              <a:ext uri="{FF2B5EF4-FFF2-40B4-BE49-F238E27FC236}">
                <a16:creationId xmlns:a16="http://schemas.microsoft.com/office/drawing/2014/main" id="{8F956A77-7F4D-0841-8B5C-440E139F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011" y="8737738"/>
            <a:ext cx="18916" cy="18916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9 w 19"/>
              <a:gd name="T5" fmla="*/ 9 h 19"/>
              <a:gd name="T6" fmla="*/ 9 w 19"/>
              <a:gd name="T7" fmla="*/ 9 h 19"/>
              <a:gd name="T8" fmla="*/ 9 w 19"/>
              <a:gd name="T9" fmla="*/ 0 h 19"/>
              <a:gd name="T10" fmla="*/ 18 w 19"/>
              <a:gd name="T11" fmla="*/ 9 h 19"/>
              <a:gd name="T12" fmla="*/ 9 w 19"/>
              <a:gd name="T1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0" y="18"/>
                  <a:pt x="9" y="9"/>
                </a:cubicBezTo>
                <a:lnTo>
                  <a:pt x="9" y="9"/>
                </a:ln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88">
            <a:extLst>
              <a:ext uri="{FF2B5EF4-FFF2-40B4-BE49-F238E27FC236}">
                <a16:creationId xmlns:a16="http://schemas.microsoft.com/office/drawing/2014/main" id="{093F4A8E-ED85-AB43-B42F-2578EF3A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464" y="8728280"/>
            <a:ext cx="42562" cy="567468"/>
          </a:xfrm>
          <a:custGeom>
            <a:avLst/>
            <a:gdLst>
              <a:gd name="T0" fmla="*/ 18 w 38"/>
              <a:gd name="T1" fmla="*/ 526 h 527"/>
              <a:gd name="T2" fmla="*/ 18 w 38"/>
              <a:gd name="T3" fmla="*/ 526 h 527"/>
              <a:gd name="T4" fmla="*/ 18 w 38"/>
              <a:gd name="T5" fmla="*/ 526 h 527"/>
              <a:gd name="T6" fmla="*/ 0 w 38"/>
              <a:gd name="T7" fmla="*/ 507 h 527"/>
              <a:gd name="T8" fmla="*/ 0 w 38"/>
              <a:gd name="T9" fmla="*/ 18 h 527"/>
              <a:gd name="T10" fmla="*/ 18 w 38"/>
              <a:gd name="T11" fmla="*/ 0 h 527"/>
              <a:gd name="T12" fmla="*/ 18 w 38"/>
              <a:gd name="T13" fmla="*/ 0 h 527"/>
              <a:gd name="T14" fmla="*/ 37 w 38"/>
              <a:gd name="T15" fmla="*/ 18 h 527"/>
              <a:gd name="T16" fmla="*/ 37 w 38"/>
              <a:gd name="T17" fmla="*/ 507 h 527"/>
              <a:gd name="T18" fmla="*/ 18 w 38"/>
              <a:gd name="T19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527">
                <a:moveTo>
                  <a:pt x="18" y="526"/>
                </a:moveTo>
                <a:lnTo>
                  <a:pt x="18" y="526"/>
                </a:lnTo>
                <a:lnTo>
                  <a:pt x="18" y="526"/>
                </a:lnTo>
                <a:cubicBezTo>
                  <a:pt x="0" y="526"/>
                  <a:pt x="0" y="517"/>
                  <a:pt x="0" y="5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8" y="0"/>
                  <a:pt x="37" y="9"/>
                  <a:pt x="37" y="18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37" y="517"/>
                  <a:pt x="28" y="526"/>
                  <a:pt x="18" y="5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89">
            <a:extLst>
              <a:ext uri="{FF2B5EF4-FFF2-40B4-BE49-F238E27FC236}">
                <a16:creationId xmlns:a16="http://schemas.microsoft.com/office/drawing/2014/main" id="{21F024B8-BD90-354A-8ED7-8B574367F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464" y="9253190"/>
            <a:ext cx="553283" cy="42559"/>
          </a:xfrm>
          <a:custGeom>
            <a:avLst/>
            <a:gdLst>
              <a:gd name="T0" fmla="*/ 18 w 518"/>
              <a:gd name="T1" fmla="*/ 37 h 38"/>
              <a:gd name="T2" fmla="*/ 18 w 518"/>
              <a:gd name="T3" fmla="*/ 37 h 38"/>
              <a:gd name="T4" fmla="*/ 0 w 518"/>
              <a:gd name="T5" fmla="*/ 18 h 38"/>
              <a:gd name="T6" fmla="*/ 18 w 518"/>
              <a:gd name="T7" fmla="*/ 0 h 38"/>
              <a:gd name="T8" fmla="*/ 499 w 518"/>
              <a:gd name="T9" fmla="*/ 0 h 38"/>
              <a:gd name="T10" fmla="*/ 517 w 518"/>
              <a:gd name="T11" fmla="*/ 18 h 38"/>
              <a:gd name="T12" fmla="*/ 499 w 518"/>
              <a:gd name="T13" fmla="*/ 37 h 38"/>
              <a:gd name="T14" fmla="*/ 18 w 51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38">
                <a:moveTo>
                  <a:pt x="18" y="37"/>
                </a:moveTo>
                <a:lnTo>
                  <a:pt x="18" y="37"/>
                </a:lnTo>
                <a:cubicBezTo>
                  <a:pt x="0" y="37"/>
                  <a:pt x="0" y="28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08" y="0"/>
                  <a:pt x="517" y="9"/>
                  <a:pt x="517" y="18"/>
                </a:cubicBezTo>
                <a:cubicBezTo>
                  <a:pt x="517" y="28"/>
                  <a:pt x="508" y="37"/>
                  <a:pt x="499" y="37"/>
                </a:cubicBezTo>
                <a:lnTo>
                  <a:pt x="18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90">
            <a:extLst>
              <a:ext uri="{FF2B5EF4-FFF2-40B4-BE49-F238E27FC236}">
                <a16:creationId xmlns:a16="http://schemas.microsoft.com/office/drawing/2014/main" id="{241E49FB-14BB-914A-9231-D6AC8D5B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73" y="9049845"/>
            <a:ext cx="146594" cy="245903"/>
          </a:xfrm>
          <a:custGeom>
            <a:avLst/>
            <a:gdLst>
              <a:gd name="T0" fmla="*/ 118 w 137"/>
              <a:gd name="T1" fmla="*/ 227 h 228"/>
              <a:gd name="T2" fmla="*/ 118 w 137"/>
              <a:gd name="T3" fmla="*/ 227 h 228"/>
              <a:gd name="T4" fmla="*/ 18 w 137"/>
              <a:gd name="T5" fmla="*/ 227 h 228"/>
              <a:gd name="T6" fmla="*/ 0 w 137"/>
              <a:gd name="T7" fmla="*/ 208 h 228"/>
              <a:gd name="T8" fmla="*/ 0 w 137"/>
              <a:gd name="T9" fmla="*/ 18 h 228"/>
              <a:gd name="T10" fmla="*/ 18 w 137"/>
              <a:gd name="T11" fmla="*/ 0 h 228"/>
              <a:gd name="T12" fmla="*/ 118 w 137"/>
              <a:gd name="T13" fmla="*/ 0 h 228"/>
              <a:gd name="T14" fmla="*/ 136 w 137"/>
              <a:gd name="T15" fmla="*/ 18 h 228"/>
              <a:gd name="T16" fmla="*/ 136 w 137"/>
              <a:gd name="T17" fmla="*/ 208 h 228"/>
              <a:gd name="T18" fmla="*/ 118 w 137"/>
              <a:gd name="T19" fmla="*/ 227 h 228"/>
              <a:gd name="T20" fmla="*/ 36 w 137"/>
              <a:gd name="T21" fmla="*/ 190 h 228"/>
              <a:gd name="T22" fmla="*/ 36 w 137"/>
              <a:gd name="T23" fmla="*/ 190 h 228"/>
              <a:gd name="T24" fmla="*/ 100 w 137"/>
              <a:gd name="T25" fmla="*/ 190 h 228"/>
              <a:gd name="T26" fmla="*/ 100 w 137"/>
              <a:gd name="T27" fmla="*/ 36 h 228"/>
              <a:gd name="T28" fmla="*/ 36 w 137"/>
              <a:gd name="T29" fmla="*/ 36 h 228"/>
              <a:gd name="T30" fmla="*/ 36 w 137"/>
              <a:gd name="T31" fmla="*/ 1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228">
                <a:moveTo>
                  <a:pt x="118" y="227"/>
                </a:moveTo>
                <a:lnTo>
                  <a:pt x="118" y="227"/>
                </a:lnTo>
                <a:cubicBezTo>
                  <a:pt x="18" y="227"/>
                  <a:pt x="18" y="227"/>
                  <a:pt x="18" y="227"/>
                </a:cubicBezTo>
                <a:cubicBezTo>
                  <a:pt x="9" y="227"/>
                  <a:pt x="0" y="218"/>
                  <a:pt x="0" y="2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0"/>
                  <a:pt x="136" y="18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136" y="218"/>
                  <a:pt x="127" y="227"/>
                  <a:pt x="118" y="227"/>
                </a:cubicBezTo>
                <a:close/>
                <a:moveTo>
                  <a:pt x="36" y="190"/>
                </a:moveTo>
                <a:lnTo>
                  <a:pt x="36" y="190"/>
                </a:lnTo>
                <a:cubicBezTo>
                  <a:pt x="100" y="190"/>
                  <a:pt x="100" y="190"/>
                  <a:pt x="100" y="190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91">
            <a:extLst>
              <a:ext uri="{FF2B5EF4-FFF2-40B4-BE49-F238E27FC236}">
                <a16:creationId xmlns:a16="http://schemas.microsoft.com/office/drawing/2014/main" id="{34EB9B61-AE90-FB47-88BF-B05F7964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09" y="8941082"/>
            <a:ext cx="146594" cy="349939"/>
          </a:xfrm>
          <a:custGeom>
            <a:avLst/>
            <a:gdLst>
              <a:gd name="T0" fmla="*/ 117 w 137"/>
              <a:gd name="T1" fmla="*/ 327 h 328"/>
              <a:gd name="T2" fmla="*/ 117 w 137"/>
              <a:gd name="T3" fmla="*/ 327 h 328"/>
              <a:gd name="T4" fmla="*/ 18 w 137"/>
              <a:gd name="T5" fmla="*/ 327 h 328"/>
              <a:gd name="T6" fmla="*/ 0 w 137"/>
              <a:gd name="T7" fmla="*/ 308 h 328"/>
              <a:gd name="T8" fmla="*/ 0 w 137"/>
              <a:gd name="T9" fmla="*/ 18 h 328"/>
              <a:gd name="T10" fmla="*/ 18 w 137"/>
              <a:gd name="T11" fmla="*/ 0 h 328"/>
              <a:gd name="T12" fmla="*/ 117 w 137"/>
              <a:gd name="T13" fmla="*/ 0 h 328"/>
              <a:gd name="T14" fmla="*/ 136 w 137"/>
              <a:gd name="T15" fmla="*/ 18 h 328"/>
              <a:gd name="T16" fmla="*/ 136 w 137"/>
              <a:gd name="T17" fmla="*/ 308 h 328"/>
              <a:gd name="T18" fmla="*/ 117 w 137"/>
              <a:gd name="T19" fmla="*/ 327 h 328"/>
              <a:gd name="T20" fmla="*/ 36 w 137"/>
              <a:gd name="T21" fmla="*/ 290 h 328"/>
              <a:gd name="T22" fmla="*/ 36 w 137"/>
              <a:gd name="T23" fmla="*/ 290 h 328"/>
              <a:gd name="T24" fmla="*/ 99 w 137"/>
              <a:gd name="T25" fmla="*/ 290 h 328"/>
              <a:gd name="T26" fmla="*/ 99 w 137"/>
              <a:gd name="T27" fmla="*/ 37 h 328"/>
              <a:gd name="T28" fmla="*/ 36 w 137"/>
              <a:gd name="T29" fmla="*/ 37 h 328"/>
              <a:gd name="T30" fmla="*/ 36 w 137"/>
              <a:gd name="T31" fmla="*/ 29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328">
                <a:moveTo>
                  <a:pt x="117" y="327"/>
                </a:moveTo>
                <a:lnTo>
                  <a:pt x="117" y="327"/>
                </a:lnTo>
                <a:cubicBezTo>
                  <a:pt x="18" y="327"/>
                  <a:pt x="18" y="327"/>
                  <a:pt x="18" y="327"/>
                </a:cubicBezTo>
                <a:cubicBezTo>
                  <a:pt x="9" y="327"/>
                  <a:pt x="0" y="318"/>
                  <a:pt x="0" y="3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308"/>
                  <a:pt x="136" y="308"/>
                  <a:pt x="136" y="308"/>
                </a:cubicBezTo>
                <a:cubicBezTo>
                  <a:pt x="136" y="318"/>
                  <a:pt x="127" y="327"/>
                  <a:pt x="117" y="327"/>
                </a:cubicBezTo>
                <a:close/>
                <a:moveTo>
                  <a:pt x="36" y="290"/>
                </a:moveTo>
                <a:lnTo>
                  <a:pt x="36" y="290"/>
                </a:lnTo>
                <a:cubicBezTo>
                  <a:pt x="99" y="290"/>
                  <a:pt x="99" y="290"/>
                  <a:pt x="99" y="290"/>
                </a:cubicBezTo>
                <a:cubicBezTo>
                  <a:pt x="99" y="37"/>
                  <a:pt x="99" y="37"/>
                  <a:pt x="99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2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92">
            <a:extLst>
              <a:ext uri="{FF2B5EF4-FFF2-40B4-BE49-F238E27FC236}">
                <a16:creationId xmlns:a16="http://schemas.microsoft.com/office/drawing/2014/main" id="{38E7CC24-3014-F24D-86A2-08741F3E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572" y="8969456"/>
            <a:ext cx="137140" cy="321565"/>
          </a:xfrm>
          <a:custGeom>
            <a:avLst/>
            <a:gdLst>
              <a:gd name="T0" fmla="*/ 109 w 128"/>
              <a:gd name="T1" fmla="*/ 299 h 300"/>
              <a:gd name="T2" fmla="*/ 109 w 128"/>
              <a:gd name="T3" fmla="*/ 299 h 300"/>
              <a:gd name="T4" fmla="*/ 18 w 128"/>
              <a:gd name="T5" fmla="*/ 299 h 300"/>
              <a:gd name="T6" fmla="*/ 0 w 128"/>
              <a:gd name="T7" fmla="*/ 280 h 300"/>
              <a:gd name="T8" fmla="*/ 0 w 128"/>
              <a:gd name="T9" fmla="*/ 18 h 300"/>
              <a:gd name="T10" fmla="*/ 18 w 128"/>
              <a:gd name="T11" fmla="*/ 0 h 300"/>
              <a:gd name="T12" fmla="*/ 109 w 128"/>
              <a:gd name="T13" fmla="*/ 0 h 300"/>
              <a:gd name="T14" fmla="*/ 127 w 128"/>
              <a:gd name="T15" fmla="*/ 18 h 300"/>
              <a:gd name="T16" fmla="*/ 127 w 128"/>
              <a:gd name="T17" fmla="*/ 280 h 300"/>
              <a:gd name="T18" fmla="*/ 109 w 128"/>
              <a:gd name="T19" fmla="*/ 299 h 300"/>
              <a:gd name="T20" fmla="*/ 37 w 128"/>
              <a:gd name="T21" fmla="*/ 262 h 300"/>
              <a:gd name="T22" fmla="*/ 37 w 128"/>
              <a:gd name="T23" fmla="*/ 262 h 300"/>
              <a:gd name="T24" fmla="*/ 91 w 128"/>
              <a:gd name="T25" fmla="*/ 262 h 300"/>
              <a:gd name="T26" fmla="*/ 91 w 128"/>
              <a:gd name="T27" fmla="*/ 45 h 300"/>
              <a:gd name="T28" fmla="*/ 37 w 128"/>
              <a:gd name="T29" fmla="*/ 45 h 300"/>
              <a:gd name="T30" fmla="*/ 37 w 128"/>
              <a:gd name="T31" fmla="*/ 26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300">
                <a:moveTo>
                  <a:pt x="109" y="299"/>
                </a:moveTo>
                <a:lnTo>
                  <a:pt x="109" y="299"/>
                </a:lnTo>
                <a:cubicBezTo>
                  <a:pt x="18" y="299"/>
                  <a:pt x="18" y="299"/>
                  <a:pt x="18" y="299"/>
                </a:cubicBezTo>
                <a:cubicBezTo>
                  <a:pt x="9" y="299"/>
                  <a:pt x="0" y="29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27" y="9"/>
                  <a:pt x="127" y="18"/>
                </a:cubicBezTo>
                <a:cubicBezTo>
                  <a:pt x="127" y="280"/>
                  <a:pt x="127" y="280"/>
                  <a:pt x="127" y="280"/>
                </a:cubicBezTo>
                <a:cubicBezTo>
                  <a:pt x="127" y="290"/>
                  <a:pt x="127" y="299"/>
                  <a:pt x="109" y="299"/>
                </a:cubicBezTo>
                <a:close/>
                <a:moveTo>
                  <a:pt x="37" y="262"/>
                </a:moveTo>
                <a:lnTo>
                  <a:pt x="37" y="262"/>
                </a:lnTo>
                <a:cubicBezTo>
                  <a:pt x="91" y="262"/>
                  <a:pt x="91" y="262"/>
                  <a:pt x="91" y="262"/>
                </a:cubicBezTo>
                <a:cubicBezTo>
                  <a:pt x="91" y="45"/>
                  <a:pt x="91" y="45"/>
                  <a:pt x="91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2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93">
            <a:extLst>
              <a:ext uri="{FF2B5EF4-FFF2-40B4-BE49-F238E27FC236}">
                <a16:creationId xmlns:a16="http://schemas.microsoft.com/office/drawing/2014/main" id="{83F12299-122E-3E47-937C-3DFD754A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062" y="8737738"/>
            <a:ext cx="411413" cy="193886"/>
          </a:xfrm>
          <a:custGeom>
            <a:avLst/>
            <a:gdLst>
              <a:gd name="T0" fmla="*/ 18 w 382"/>
              <a:gd name="T1" fmla="*/ 181 h 182"/>
              <a:gd name="T2" fmla="*/ 18 w 382"/>
              <a:gd name="T3" fmla="*/ 181 h 182"/>
              <a:gd name="T4" fmla="*/ 9 w 382"/>
              <a:gd name="T5" fmla="*/ 181 h 182"/>
              <a:gd name="T6" fmla="*/ 9 w 382"/>
              <a:gd name="T7" fmla="*/ 163 h 182"/>
              <a:gd name="T8" fmla="*/ 109 w 382"/>
              <a:gd name="T9" fmla="*/ 63 h 182"/>
              <a:gd name="T10" fmla="*/ 127 w 382"/>
              <a:gd name="T11" fmla="*/ 63 h 182"/>
              <a:gd name="T12" fmla="*/ 227 w 382"/>
              <a:gd name="T13" fmla="*/ 154 h 182"/>
              <a:gd name="T14" fmla="*/ 354 w 382"/>
              <a:gd name="T15" fmla="*/ 9 h 182"/>
              <a:gd name="T16" fmla="*/ 372 w 382"/>
              <a:gd name="T17" fmla="*/ 0 h 182"/>
              <a:gd name="T18" fmla="*/ 372 w 382"/>
              <a:gd name="T19" fmla="*/ 18 h 182"/>
              <a:gd name="T20" fmla="*/ 236 w 382"/>
              <a:gd name="T21" fmla="*/ 181 h 182"/>
              <a:gd name="T22" fmla="*/ 227 w 382"/>
              <a:gd name="T23" fmla="*/ 181 h 182"/>
              <a:gd name="T24" fmla="*/ 218 w 382"/>
              <a:gd name="T25" fmla="*/ 181 h 182"/>
              <a:gd name="T26" fmla="*/ 118 w 382"/>
              <a:gd name="T27" fmla="*/ 91 h 182"/>
              <a:gd name="T28" fmla="*/ 27 w 382"/>
              <a:gd name="T29" fmla="*/ 181 h 182"/>
              <a:gd name="T30" fmla="*/ 18 w 382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2" h="182">
                <a:moveTo>
                  <a:pt x="18" y="181"/>
                </a:moveTo>
                <a:lnTo>
                  <a:pt x="18" y="181"/>
                </a:lnTo>
                <a:lnTo>
                  <a:pt x="9" y="181"/>
                </a:lnTo>
                <a:cubicBezTo>
                  <a:pt x="0" y="172"/>
                  <a:pt x="0" y="163"/>
                  <a:pt x="9" y="1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18" y="54"/>
                  <a:pt x="127" y="54"/>
                  <a:pt x="127" y="63"/>
                </a:cubicBezTo>
                <a:cubicBezTo>
                  <a:pt x="227" y="154"/>
                  <a:pt x="227" y="154"/>
                  <a:pt x="227" y="154"/>
                </a:cubicBezTo>
                <a:cubicBezTo>
                  <a:pt x="354" y="9"/>
                  <a:pt x="354" y="9"/>
                  <a:pt x="354" y="9"/>
                </a:cubicBezTo>
                <a:cubicBezTo>
                  <a:pt x="354" y="0"/>
                  <a:pt x="363" y="0"/>
                  <a:pt x="372" y="0"/>
                </a:cubicBezTo>
                <a:cubicBezTo>
                  <a:pt x="372" y="9"/>
                  <a:pt x="381" y="18"/>
                  <a:pt x="372" y="18"/>
                </a:cubicBezTo>
                <a:cubicBezTo>
                  <a:pt x="236" y="181"/>
                  <a:pt x="236" y="181"/>
                  <a:pt x="236" y="181"/>
                </a:cubicBezTo>
                <a:lnTo>
                  <a:pt x="227" y="181"/>
                </a:lnTo>
                <a:lnTo>
                  <a:pt x="218" y="181"/>
                </a:lnTo>
                <a:cubicBezTo>
                  <a:pt x="118" y="91"/>
                  <a:pt x="118" y="91"/>
                  <a:pt x="118" y="91"/>
                </a:cubicBezTo>
                <a:cubicBezTo>
                  <a:pt x="27" y="181"/>
                  <a:pt x="27" y="181"/>
                  <a:pt x="27" y="181"/>
                </a:cubicBezTo>
                <a:lnTo>
                  <a:pt x="18" y="1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94">
            <a:extLst>
              <a:ext uri="{FF2B5EF4-FFF2-40B4-BE49-F238E27FC236}">
                <a16:creationId xmlns:a16="http://schemas.microsoft.com/office/drawing/2014/main" id="{43C46078-30B1-8643-9D60-E54730CFE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74" y="8737738"/>
            <a:ext cx="28373" cy="99308"/>
          </a:xfrm>
          <a:custGeom>
            <a:avLst/>
            <a:gdLst>
              <a:gd name="T0" fmla="*/ 18 w 28"/>
              <a:gd name="T1" fmla="*/ 91 h 92"/>
              <a:gd name="T2" fmla="*/ 18 w 28"/>
              <a:gd name="T3" fmla="*/ 91 h 92"/>
              <a:gd name="T4" fmla="*/ 0 w 28"/>
              <a:gd name="T5" fmla="*/ 82 h 92"/>
              <a:gd name="T6" fmla="*/ 0 w 28"/>
              <a:gd name="T7" fmla="*/ 9 h 92"/>
              <a:gd name="T8" fmla="*/ 9 w 28"/>
              <a:gd name="T9" fmla="*/ 0 h 92"/>
              <a:gd name="T10" fmla="*/ 18 w 28"/>
              <a:gd name="T11" fmla="*/ 9 h 92"/>
              <a:gd name="T12" fmla="*/ 27 w 28"/>
              <a:gd name="T13" fmla="*/ 82 h 92"/>
              <a:gd name="T14" fmla="*/ 18 w 28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2">
                <a:moveTo>
                  <a:pt x="18" y="91"/>
                </a:moveTo>
                <a:lnTo>
                  <a:pt x="18" y="91"/>
                </a:lnTo>
                <a:cubicBezTo>
                  <a:pt x="9" y="91"/>
                  <a:pt x="0" y="91"/>
                  <a:pt x="0" y="8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27" y="82"/>
                  <a:pt x="27" y="82"/>
                  <a:pt x="27" y="82"/>
                </a:cubicBezTo>
                <a:cubicBezTo>
                  <a:pt x="27" y="91"/>
                  <a:pt x="18" y="91"/>
                  <a:pt x="18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95">
            <a:extLst>
              <a:ext uri="{FF2B5EF4-FFF2-40B4-BE49-F238E27FC236}">
                <a16:creationId xmlns:a16="http://schemas.microsoft.com/office/drawing/2014/main" id="{4AC45DAC-DBF0-8943-8B82-6A8355EE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981" y="8737738"/>
            <a:ext cx="99308" cy="28373"/>
          </a:xfrm>
          <a:custGeom>
            <a:avLst/>
            <a:gdLst>
              <a:gd name="T0" fmla="*/ 10 w 92"/>
              <a:gd name="T1" fmla="*/ 27 h 28"/>
              <a:gd name="T2" fmla="*/ 10 w 92"/>
              <a:gd name="T3" fmla="*/ 27 h 28"/>
              <a:gd name="T4" fmla="*/ 0 w 92"/>
              <a:gd name="T5" fmla="*/ 18 h 28"/>
              <a:gd name="T6" fmla="*/ 10 w 92"/>
              <a:gd name="T7" fmla="*/ 0 h 28"/>
              <a:gd name="T8" fmla="*/ 82 w 92"/>
              <a:gd name="T9" fmla="*/ 0 h 28"/>
              <a:gd name="T10" fmla="*/ 91 w 92"/>
              <a:gd name="T11" fmla="*/ 9 h 28"/>
              <a:gd name="T12" fmla="*/ 82 w 92"/>
              <a:gd name="T13" fmla="*/ 27 h 28"/>
              <a:gd name="T14" fmla="*/ 10 w 9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28">
                <a:moveTo>
                  <a:pt x="10" y="27"/>
                </a:moveTo>
                <a:lnTo>
                  <a:pt x="10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10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0"/>
                  <a:pt x="91" y="9"/>
                </a:cubicBezTo>
                <a:cubicBezTo>
                  <a:pt x="91" y="18"/>
                  <a:pt x="91" y="18"/>
                  <a:pt x="82" y="27"/>
                </a:cubicBezTo>
                <a:cubicBezTo>
                  <a:pt x="10" y="27"/>
                  <a:pt x="10" y="27"/>
                  <a:pt x="1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96">
            <a:extLst>
              <a:ext uri="{FF2B5EF4-FFF2-40B4-BE49-F238E27FC236}">
                <a16:creationId xmlns:a16="http://schemas.microsoft.com/office/drawing/2014/main" id="{EB07163C-A428-2747-914D-41FCDA89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39" y="10643487"/>
            <a:ext cx="255361" cy="874845"/>
          </a:xfrm>
          <a:custGeom>
            <a:avLst/>
            <a:gdLst>
              <a:gd name="T0" fmla="*/ 218 w 237"/>
              <a:gd name="T1" fmla="*/ 815 h 816"/>
              <a:gd name="T2" fmla="*/ 218 w 237"/>
              <a:gd name="T3" fmla="*/ 815 h 816"/>
              <a:gd name="T4" fmla="*/ 18 w 237"/>
              <a:gd name="T5" fmla="*/ 815 h 816"/>
              <a:gd name="T6" fmla="*/ 0 w 237"/>
              <a:gd name="T7" fmla="*/ 797 h 816"/>
              <a:gd name="T8" fmla="*/ 0 w 237"/>
              <a:gd name="T9" fmla="*/ 18 h 816"/>
              <a:gd name="T10" fmla="*/ 18 w 237"/>
              <a:gd name="T11" fmla="*/ 0 h 816"/>
              <a:gd name="T12" fmla="*/ 218 w 237"/>
              <a:gd name="T13" fmla="*/ 0 h 816"/>
              <a:gd name="T14" fmla="*/ 236 w 237"/>
              <a:gd name="T15" fmla="*/ 18 h 816"/>
              <a:gd name="T16" fmla="*/ 236 w 237"/>
              <a:gd name="T17" fmla="*/ 797 h 816"/>
              <a:gd name="T18" fmla="*/ 218 w 237"/>
              <a:gd name="T19" fmla="*/ 815 h 816"/>
              <a:gd name="T20" fmla="*/ 36 w 237"/>
              <a:gd name="T21" fmla="*/ 779 h 816"/>
              <a:gd name="T22" fmla="*/ 36 w 237"/>
              <a:gd name="T23" fmla="*/ 779 h 816"/>
              <a:gd name="T24" fmla="*/ 190 w 237"/>
              <a:gd name="T25" fmla="*/ 779 h 816"/>
              <a:gd name="T26" fmla="*/ 190 w 237"/>
              <a:gd name="T27" fmla="*/ 36 h 816"/>
              <a:gd name="T28" fmla="*/ 36 w 237"/>
              <a:gd name="T29" fmla="*/ 36 h 816"/>
              <a:gd name="T30" fmla="*/ 36 w 237"/>
              <a:gd name="T31" fmla="*/ 779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816">
                <a:moveTo>
                  <a:pt x="218" y="815"/>
                </a:moveTo>
                <a:lnTo>
                  <a:pt x="218" y="815"/>
                </a:lnTo>
                <a:cubicBezTo>
                  <a:pt x="18" y="815"/>
                  <a:pt x="18" y="815"/>
                  <a:pt x="18" y="815"/>
                </a:cubicBezTo>
                <a:cubicBezTo>
                  <a:pt x="9" y="815"/>
                  <a:pt x="0" y="806"/>
                  <a:pt x="0" y="7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7" y="0"/>
                  <a:pt x="236" y="9"/>
                  <a:pt x="236" y="18"/>
                </a:cubicBezTo>
                <a:cubicBezTo>
                  <a:pt x="236" y="797"/>
                  <a:pt x="236" y="797"/>
                  <a:pt x="236" y="797"/>
                </a:cubicBezTo>
                <a:cubicBezTo>
                  <a:pt x="236" y="806"/>
                  <a:pt x="227" y="815"/>
                  <a:pt x="218" y="815"/>
                </a:cubicBezTo>
                <a:close/>
                <a:moveTo>
                  <a:pt x="36" y="779"/>
                </a:moveTo>
                <a:lnTo>
                  <a:pt x="36" y="779"/>
                </a:lnTo>
                <a:cubicBezTo>
                  <a:pt x="190" y="779"/>
                  <a:pt x="190" y="779"/>
                  <a:pt x="190" y="779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7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97">
            <a:extLst>
              <a:ext uri="{FF2B5EF4-FFF2-40B4-BE49-F238E27FC236}">
                <a16:creationId xmlns:a16="http://schemas.microsoft.com/office/drawing/2014/main" id="{66349FF3-DD54-A049-BD16-185189DF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785" y="10747522"/>
            <a:ext cx="137137" cy="137137"/>
          </a:xfrm>
          <a:custGeom>
            <a:avLst/>
            <a:gdLst>
              <a:gd name="T0" fmla="*/ 63 w 127"/>
              <a:gd name="T1" fmla="*/ 127 h 128"/>
              <a:gd name="T2" fmla="*/ 63 w 127"/>
              <a:gd name="T3" fmla="*/ 127 h 128"/>
              <a:gd name="T4" fmla="*/ 0 w 127"/>
              <a:gd name="T5" fmla="*/ 64 h 128"/>
              <a:gd name="T6" fmla="*/ 63 w 127"/>
              <a:gd name="T7" fmla="*/ 0 h 128"/>
              <a:gd name="T8" fmla="*/ 126 w 127"/>
              <a:gd name="T9" fmla="*/ 64 h 128"/>
              <a:gd name="T10" fmla="*/ 63 w 127"/>
              <a:gd name="T11" fmla="*/ 127 h 128"/>
              <a:gd name="T12" fmla="*/ 63 w 127"/>
              <a:gd name="T13" fmla="*/ 36 h 128"/>
              <a:gd name="T14" fmla="*/ 63 w 127"/>
              <a:gd name="T15" fmla="*/ 36 h 128"/>
              <a:gd name="T16" fmla="*/ 36 w 127"/>
              <a:gd name="T17" fmla="*/ 64 h 128"/>
              <a:gd name="T18" fmla="*/ 63 w 127"/>
              <a:gd name="T19" fmla="*/ 91 h 128"/>
              <a:gd name="T20" fmla="*/ 90 w 127"/>
              <a:gd name="T21" fmla="*/ 64 h 128"/>
              <a:gd name="T22" fmla="*/ 63 w 12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4"/>
                </a:cubicBezTo>
                <a:cubicBezTo>
                  <a:pt x="126" y="100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6"/>
                  <a:pt x="36" y="64"/>
                </a:cubicBezTo>
                <a:cubicBezTo>
                  <a:pt x="36" y="82"/>
                  <a:pt x="45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46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98">
            <a:extLst>
              <a:ext uri="{FF2B5EF4-FFF2-40B4-BE49-F238E27FC236}">
                <a16:creationId xmlns:a16="http://schemas.microsoft.com/office/drawing/2014/main" id="{DC0A5FFC-10F3-6443-9202-A917583B2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785" y="10941406"/>
            <a:ext cx="137137" cy="515452"/>
          </a:xfrm>
          <a:custGeom>
            <a:avLst/>
            <a:gdLst>
              <a:gd name="T0" fmla="*/ 99 w 127"/>
              <a:gd name="T1" fmla="*/ 481 h 482"/>
              <a:gd name="T2" fmla="*/ 99 w 127"/>
              <a:gd name="T3" fmla="*/ 481 h 482"/>
              <a:gd name="T4" fmla="*/ 18 w 127"/>
              <a:gd name="T5" fmla="*/ 481 h 482"/>
              <a:gd name="T6" fmla="*/ 0 w 127"/>
              <a:gd name="T7" fmla="*/ 463 h 482"/>
              <a:gd name="T8" fmla="*/ 0 w 127"/>
              <a:gd name="T9" fmla="*/ 19 h 482"/>
              <a:gd name="T10" fmla="*/ 18 w 127"/>
              <a:gd name="T11" fmla="*/ 0 h 482"/>
              <a:gd name="T12" fmla="*/ 99 w 127"/>
              <a:gd name="T13" fmla="*/ 0 h 482"/>
              <a:gd name="T14" fmla="*/ 126 w 127"/>
              <a:gd name="T15" fmla="*/ 19 h 482"/>
              <a:gd name="T16" fmla="*/ 126 w 127"/>
              <a:gd name="T17" fmla="*/ 463 h 482"/>
              <a:gd name="T18" fmla="*/ 99 w 127"/>
              <a:gd name="T19" fmla="*/ 481 h 482"/>
              <a:gd name="T20" fmla="*/ 45 w 127"/>
              <a:gd name="T21" fmla="*/ 445 h 482"/>
              <a:gd name="T22" fmla="*/ 45 w 127"/>
              <a:gd name="T23" fmla="*/ 445 h 482"/>
              <a:gd name="T24" fmla="*/ 81 w 127"/>
              <a:gd name="T25" fmla="*/ 445 h 482"/>
              <a:gd name="T26" fmla="*/ 81 w 127"/>
              <a:gd name="T27" fmla="*/ 37 h 482"/>
              <a:gd name="T28" fmla="*/ 45 w 127"/>
              <a:gd name="T29" fmla="*/ 37 h 482"/>
              <a:gd name="T30" fmla="*/ 45 w 127"/>
              <a:gd name="T31" fmla="*/ 445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482">
                <a:moveTo>
                  <a:pt x="99" y="481"/>
                </a:moveTo>
                <a:lnTo>
                  <a:pt x="99" y="481"/>
                </a:lnTo>
                <a:cubicBezTo>
                  <a:pt x="18" y="481"/>
                  <a:pt x="18" y="481"/>
                  <a:pt x="18" y="481"/>
                </a:cubicBezTo>
                <a:cubicBezTo>
                  <a:pt x="9" y="481"/>
                  <a:pt x="0" y="472"/>
                  <a:pt x="0" y="46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10"/>
                  <a:pt x="126" y="19"/>
                </a:cubicBezTo>
                <a:cubicBezTo>
                  <a:pt x="126" y="463"/>
                  <a:pt x="126" y="463"/>
                  <a:pt x="126" y="463"/>
                </a:cubicBezTo>
                <a:cubicBezTo>
                  <a:pt x="126" y="472"/>
                  <a:pt x="117" y="481"/>
                  <a:pt x="99" y="481"/>
                </a:cubicBezTo>
                <a:close/>
                <a:moveTo>
                  <a:pt x="45" y="445"/>
                </a:moveTo>
                <a:lnTo>
                  <a:pt x="45" y="445"/>
                </a:lnTo>
                <a:cubicBezTo>
                  <a:pt x="81" y="445"/>
                  <a:pt x="81" y="445"/>
                  <a:pt x="81" y="445"/>
                </a:cubicBezTo>
                <a:cubicBezTo>
                  <a:pt x="81" y="37"/>
                  <a:pt x="81" y="37"/>
                  <a:pt x="81" y="37"/>
                </a:cubicBezTo>
                <a:cubicBezTo>
                  <a:pt x="45" y="37"/>
                  <a:pt x="45" y="37"/>
                  <a:pt x="45" y="37"/>
                </a:cubicBezTo>
                <a:lnTo>
                  <a:pt x="45" y="4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99">
            <a:extLst>
              <a:ext uri="{FF2B5EF4-FFF2-40B4-BE49-F238E27FC236}">
                <a16:creationId xmlns:a16="http://schemas.microsoft.com/office/drawing/2014/main" id="{54D260B1-35B1-9B49-8E98-4A5BB0F1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80" y="10643487"/>
            <a:ext cx="255361" cy="874845"/>
          </a:xfrm>
          <a:custGeom>
            <a:avLst/>
            <a:gdLst>
              <a:gd name="T0" fmla="*/ 218 w 237"/>
              <a:gd name="T1" fmla="*/ 815 h 816"/>
              <a:gd name="T2" fmla="*/ 218 w 237"/>
              <a:gd name="T3" fmla="*/ 815 h 816"/>
              <a:gd name="T4" fmla="*/ 28 w 237"/>
              <a:gd name="T5" fmla="*/ 815 h 816"/>
              <a:gd name="T6" fmla="*/ 0 w 237"/>
              <a:gd name="T7" fmla="*/ 797 h 816"/>
              <a:gd name="T8" fmla="*/ 0 w 237"/>
              <a:gd name="T9" fmla="*/ 18 h 816"/>
              <a:gd name="T10" fmla="*/ 28 w 237"/>
              <a:gd name="T11" fmla="*/ 0 h 816"/>
              <a:gd name="T12" fmla="*/ 218 w 237"/>
              <a:gd name="T13" fmla="*/ 0 h 816"/>
              <a:gd name="T14" fmla="*/ 236 w 237"/>
              <a:gd name="T15" fmla="*/ 18 h 816"/>
              <a:gd name="T16" fmla="*/ 236 w 237"/>
              <a:gd name="T17" fmla="*/ 797 h 816"/>
              <a:gd name="T18" fmla="*/ 218 w 237"/>
              <a:gd name="T19" fmla="*/ 815 h 816"/>
              <a:gd name="T20" fmla="*/ 46 w 237"/>
              <a:gd name="T21" fmla="*/ 779 h 816"/>
              <a:gd name="T22" fmla="*/ 46 w 237"/>
              <a:gd name="T23" fmla="*/ 779 h 816"/>
              <a:gd name="T24" fmla="*/ 200 w 237"/>
              <a:gd name="T25" fmla="*/ 779 h 816"/>
              <a:gd name="T26" fmla="*/ 200 w 237"/>
              <a:gd name="T27" fmla="*/ 36 h 816"/>
              <a:gd name="T28" fmla="*/ 46 w 237"/>
              <a:gd name="T29" fmla="*/ 36 h 816"/>
              <a:gd name="T30" fmla="*/ 46 w 237"/>
              <a:gd name="T31" fmla="*/ 779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816">
                <a:moveTo>
                  <a:pt x="218" y="815"/>
                </a:moveTo>
                <a:lnTo>
                  <a:pt x="218" y="815"/>
                </a:lnTo>
                <a:cubicBezTo>
                  <a:pt x="28" y="815"/>
                  <a:pt x="28" y="815"/>
                  <a:pt x="28" y="815"/>
                </a:cubicBezTo>
                <a:cubicBezTo>
                  <a:pt x="10" y="815"/>
                  <a:pt x="0" y="806"/>
                  <a:pt x="0" y="7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7" y="0"/>
                  <a:pt x="236" y="9"/>
                  <a:pt x="236" y="18"/>
                </a:cubicBezTo>
                <a:cubicBezTo>
                  <a:pt x="236" y="797"/>
                  <a:pt x="236" y="797"/>
                  <a:pt x="236" y="797"/>
                </a:cubicBezTo>
                <a:cubicBezTo>
                  <a:pt x="236" y="806"/>
                  <a:pt x="227" y="815"/>
                  <a:pt x="218" y="815"/>
                </a:cubicBezTo>
                <a:close/>
                <a:moveTo>
                  <a:pt x="46" y="779"/>
                </a:moveTo>
                <a:lnTo>
                  <a:pt x="46" y="779"/>
                </a:lnTo>
                <a:cubicBezTo>
                  <a:pt x="200" y="779"/>
                  <a:pt x="200" y="779"/>
                  <a:pt x="200" y="779"/>
                </a:cubicBezTo>
                <a:cubicBezTo>
                  <a:pt x="200" y="36"/>
                  <a:pt x="200" y="36"/>
                  <a:pt x="200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7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00">
            <a:extLst>
              <a:ext uri="{FF2B5EF4-FFF2-40B4-BE49-F238E27FC236}">
                <a16:creationId xmlns:a16="http://schemas.microsoft.com/office/drawing/2014/main" id="{B75AEA0C-5FB2-914F-882C-7BFA2FBC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127" y="10747522"/>
            <a:ext cx="146597" cy="137137"/>
          </a:xfrm>
          <a:custGeom>
            <a:avLst/>
            <a:gdLst>
              <a:gd name="T0" fmla="*/ 63 w 137"/>
              <a:gd name="T1" fmla="*/ 127 h 128"/>
              <a:gd name="T2" fmla="*/ 63 w 137"/>
              <a:gd name="T3" fmla="*/ 127 h 128"/>
              <a:gd name="T4" fmla="*/ 0 w 137"/>
              <a:gd name="T5" fmla="*/ 64 h 128"/>
              <a:gd name="T6" fmla="*/ 63 w 137"/>
              <a:gd name="T7" fmla="*/ 0 h 128"/>
              <a:gd name="T8" fmla="*/ 136 w 137"/>
              <a:gd name="T9" fmla="*/ 64 h 128"/>
              <a:gd name="T10" fmla="*/ 63 w 137"/>
              <a:gd name="T11" fmla="*/ 127 h 128"/>
              <a:gd name="T12" fmla="*/ 63 w 137"/>
              <a:gd name="T13" fmla="*/ 36 h 128"/>
              <a:gd name="T14" fmla="*/ 63 w 137"/>
              <a:gd name="T15" fmla="*/ 36 h 128"/>
              <a:gd name="T16" fmla="*/ 36 w 137"/>
              <a:gd name="T17" fmla="*/ 64 h 128"/>
              <a:gd name="T18" fmla="*/ 63 w 137"/>
              <a:gd name="T19" fmla="*/ 91 h 128"/>
              <a:gd name="T20" fmla="*/ 90 w 137"/>
              <a:gd name="T21" fmla="*/ 64 h 128"/>
              <a:gd name="T22" fmla="*/ 63 w 13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36" y="27"/>
                  <a:pt x="136" y="64"/>
                </a:cubicBezTo>
                <a:cubicBezTo>
                  <a:pt x="136" y="100"/>
                  <a:pt x="100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6"/>
                  <a:pt x="36" y="64"/>
                </a:cubicBezTo>
                <a:cubicBezTo>
                  <a:pt x="36" y="82"/>
                  <a:pt x="45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46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01">
            <a:extLst>
              <a:ext uri="{FF2B5EF4-FFF2-40B4-BE49-F238E27FC236}">
                <a16:creationId xmlns:a16="http://schemas.microsoft.com/office/drawing/2014/main" id="{2EC1A51F-C050-8644-9B24-42874002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85" y="10941406"/>
            <a:ext cx="127682" cy="515452"/>
          </a:xfrm>
          <a:custGeom>
            <a:avLst/>
            <a:gdLst>
              <a:gd name="T0" fmla="*/ 100 w 119"/>
              <a:gd name="T1" fmla="*/ 481 h 482"/>
              <a:gd name="T2" fmla="*/ 100 w 119"/>
              <a:gd name="T3" fmla="*/ 481 h 482"/>
              <a:gd name="T4" fmla="*/ 18 w 119"/>
              <a:gd name="T5" fmla="*/ 481 h 482"/>
              <a:gd name="T6" fmla="*/ 0 w 119"/>
              <a:gd name="T7" fmla="*/ 463 h 482"/>
              <a:gd name="T8" fmla="*/ 0 w 119"/>
              <a:gd name="T9" fmla="*/ 19 h 482"/>
              <a:gd name="T10" fmla="*/ 18 w 119"/>
              <a:gd name="T11" fmla="*/ 0 h 482"/>
              <a:gd name="T12" fmla="*/ 100 w 119"/>
              <a:gd name="T13" fmla="*/ 0 h 482"/>
              <a:gd name="T14" fmla="*/ 118 w 119"/>
              <a:gd name="T15" fmla="*/ 19 h 482"/>
              <a:gd name="T16" fmla="*/ 118 w 119"/>
              <a:gd name="T17" fmla="*/ 463 h 482"/>
              <a:gd name="T18" fmla="*/ 100 w 119"/>
              <a:gd name="T19" fmla="*/ 481 h 482"/>
              <a:gd name="T20" fmla="*/ 36 w 119"/>
              <a:gd name="T21" fmla="*/ 445 h 482"/>
              <a:gd name="T22" fmla="*/ 36 w 119"/>
              <a:gd name="T23" fmla="*/ 445 h 482"/>
              <a:gd name="T24" fmla="*/ 81 w 119"/>
              <a:gd name="T25" fmla="*/ 445 h 482"/>
              <a:gd name="T26" fmla="*/ 81 w 119"/>
              <a:gd name="T27" fmla="*/ 37 h 482"/>
              <a:gd name="T28" fmla="*/ 36 w 119"/>
              <a:gd name="T29" fmla="*/ 37 h 482"/>
              <a:gd name="T30" fmla="*/ 36 w 119"/>
              <a:gd name="T31" fmla="*/ 445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482">
                <a:moveTo>
                  <a:pt x="100" y="481"/>
                </a:moveTo>
                <a:lnTo>
                  <a:pt x="100" y="481"/>
                </a:lnTo>
                <a:cubicBezTo>
                  <a:pt x="18" y="481"/>
                  <a:pt x="18" y="481"/>
                  <a:pt x="18" y="481"/>
                </a:cubicBezTo>
                <a:cubicBezTo>
                  <a:pt x="9" y="481"/>
                  <a:pt x="0" y="472"/>
                  <a:pt x="0" y="46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10"/>
                  <a:pt x="118" y="19"/>
                </a:cubicBezTo>
                <a:cubicBezTo>
                  <a:pt x="118" y="463"/>
                  <a:pt x="118" y="463"/>
                  <a:pt x="118" y="463"/>
                </a:cubicBezTo>
                <a:cubicBezTo>
                  <a:pt x="118" y="472"/>
                  <a:pt x="109" y="481"/>
                  <a:pt x="100" y="481"/>
                </a:cubicBezTo>
                <a:close/>
                <a:moveTo>
                  <a:pt x="36" y="445"/>
                </a:moveTo>
                <a:lnTo>
                  <a:pt x="36" y="445"/>
                </a:lnTo>
                <a:cubicBezTo>
                  <a:pt x="81" y="445"/>
                  <a:pt x="81" y="445"/>
                  <a:pt x="81" y="445"/>
                </a:cubicBezTo>
                <a:cubicBezTo>
                  <a:pt x="81" y="37"/>
                  <a:pt x="81" y="37"/>
                  <a:pt x="81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4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02">
            <a:extLst>
              <a:ext uri="{FF2B5EF4-FFF2-40B4-BE49-F238E27FC236}">
                <a16:creationId xmlns:a16="http://schemas.microsoft.com/office/drawing/2014/main" id="{79727583-07C8-0241-9604-75F536EA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640" y="10610383"/>
            <a:ext cx="496533" cy="903222"/>
          </a:xfrm>
          <a:custGeom>
            <a:avLst/>
            <a:gdLst>
              <a:gd name="T0" fmla="*/ 254 w 463"/>
              <a:gd name="T1" fmla="*/ 843 h 844"/>
              <a:gd name="T2" fmla="*/ 254 w 463"/>
              <a:gd name="T3" fmla="*/ 843 h 844"/>
              <a:gd name="T4" fmla="*/ 236 w 463"/>
              <a:gd name="T5" fmla="*/ 825 h 844"/>
              <a:gd name="T6" fmla="*/ 0 w 463"/>
              <a:gd name="T7" fmla="*/ 82 h 844"/>
              <a:gd name="T8" fmla="*/ 0 w 463"/>
              <a:gd name="T9" fmla="*/ 73 h 844"/>
              <a:gd name="T10" fmla="*/ 18 w 463"/>
              <a:gd name="T11" fmla="*/ 64 h 844"/>
              <a:gd name="T12" fmla="*/ 200 w 463"/>
              <a:gd name="T13" fmla="*/ 0 h 844"/>
              <a:gd name="T14" fmla="*/ 218 w 463"/>
              <a:gd name="T15" fmla="*/ 18 h 844"/>
              <a:gd name="T16" fmla="*/ 453 w 463"/>
              <a:gd name="T17" fmla="*/ 762 h 844"/>
              <a:gd name="T18" fmla="*/ 453 w 463"/>
              <a:gd name="T19" fmla="*/ 771 h 844"/>
              <a:gd name="T20" fmla="*/ 444 w 463"/>
              <a:gd name="T21" fmla="*/ 780 h 844"/>
              <a:gd name="T22" fmla="*/ 263 w 463"/>
              <a:gd name="T23" fmla="*/ 843 h 844"/>
              <a:gd name="T24" fmla="*/ 254 w 463"/>
              <a:gd name="T25" fmla="*/ 843 h 844"/>
              <a:gd name="T26" fmla="*/ 45 w 463"/>
              <a:gd name="T27" fmla="*/ 91 h 844"/>
              <a:gd name="T28" fmla="*/ 45 w 463"/>
              <a:gd name="T29" fmla="*/ 91 h 844"/>
              <a:gd name="T30" fmla="*/ 272 w 463"/>
              <a:gd name="T31" fmla="*/ 798 h 844"/>
              <a:gd name="T32" fmla="*/ 417 w 463"/>
              <a:gd name="T33" fmla="*/ 753 h 844"/>
              <a:gd name="T34" fmla="*/ 190 w 463"/>
              <a:gd name="T35" fmla="*/ 46 h 844"/>
              <a:gd name="T36" fmla="*/ 45 w 463"/>
              <a:gd name="T37" fmla="*/ 91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3" h="844">
                <a:moveTo>
                  <a:pt x="254" y="843"/>
                </a:moveTo>
                <a:lnTo>
                  <a:pt x="254" y="843"/>
                </a:lnTo>
                <a:cubicBezTo>
                  <a:pt x="245" y="843"/>
                  <a:pt x="245" y="834"/>
                  <a:pt x="236" y="825"/>
                </a:cubicBezTo>
                <a:cubicBezTo>
                  <a:pt x="0" y="82"/>
                  <a:pt x="0" y="82"/>
                  <a:pt x="0" y="82"/>
                </a:cubicBezTo>
                <a:lnTo>
                  <a:pt x="0" y="73"/>
                </a:lnTo>
                <a:cubicBezTo>
                  <a:pt x="9" y="64"/>
                  <a:pt x="9" y="64"/>
                  <a:pt x="18" y="64"/>
                </a:cubicBezTo>
                <a:cubicBezTo>
                  <a:pt x="200" y="0"/>
                  <a:pt x="200" y="0"/>
                  <a:pt x="200" y="0"/>
                </a:cubicBezTo>
                <a:cubicBezTo>
                  <a:pt x="209" y="0"/>
                  <a:pt x="218" y="9"/>
                  <a:pt x="218" y="18"/>
                </a:cubicBezTo>
                <a:cubicBezTo>
                  <a:pt x="453" y="762"/>
                  <a:pt x="453" y="762"/>
                  <a:pt x="453" y="762"/>
                </a:cubicBezTo>
                <a:cubicBezTo>
                  <a:pt x="462" y="762"/>
                  <a:pt x="462" y="771"/>
                  <a:pt x="453" y="771"/>
                </a:cubicBezTo>
                <a:cubicBezTo>
                  <a:pt x="453" y="780"/>
                  <a:pt x="453" y="780"/>
                  <a:pt x="444" y="780"/>
                </a:cubicBezTo>
                <a:cubicBezTo>
                  <a:pt x="263" y="843"/>
                  <a:pt x="263" y="843"/>
                  <a:pt x="263" y="843"/>
                </a:cubicBezTo>
                <a:lnTo>
                  <a:pt x="254" y="843"/>
                </a:lnTo>
                <a:close/>
                <a:moveTo>
                  <a:pt x="45" y="91"/>
                </a:moveTo>
                <a:lnTo>
                  <a:pt x="45" y="91"/>
                </a:lnTo>
                <a:cubicBezTo>
                  <a:pt x="272" y="798"/>
                  <a:pt x="272" y="798"/>
                  <a:pt x="272" y="798"/>
                </a:cubicBezTo>
                <a:cubicBezTo>
                  <a:pt x="417" y="753"/>
                  <a:pt x="417" y="753"/>
                  <a:pt x="417" y="753"/>
                </a:cubicBezTo>
                <a:cubicBezTo>
                  <a:pt x="190" y="46"/>
                  <a:pt x="190" y="46"/>
                  <a:pt x="190" y="46"/>
                </a:cubicBezTo>
                <a:lnTo>
                  <a:pt x="45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03">
            <a:extLst>
              <a:ext uri="{FF2B5EF4-FFF2-40B4-BE49-F238E27FC236}">
                <a16:creationId xmlns:a16="http://schemas.microsoft.com/office/drawing/2014/main" id="{2FD9EE47-3EE0-4C4D-8066-3005837A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487" y="10738065"/>
            <a:ext cx="156055" cy="146594"/>
          </a:xfrm>
          <a:custGeom>
            <a:avLst/>
            <a:gdLst>
              <a:gd name="T0" fmla="*/ 73 w 147"/>
              <a:gd name="T1" fmla="*/ 136 h 137"/>
              <a:gd name="T2" fmla="*/ 73 w 147"/>
              <a:gd name="T3" fmla="*/ 136 h 137"/>
              <a:gd name="T4" fmla="*/ 46 w 147"/>
              <a:gd name="T5" fmla="*/ 136 h 137"/>
              <a:gd name="T6" fmla="*/ 10 w 147"/>
              <a:gd name="T7" fmla="*/ 91 h 137"/>
              <a:gd name="T8" fmla="*/ 55 w 147"/>
              <a:gd name="T9" fmla="*/ 9 h 137"/>
              <a:gd name="T10" fmla="*/ 137 w 147"/>
              <a:gd name="T11" fmla="*/ 55 h 137"/>
              <a:gd name="T12" fmla="*/ 137 w 147"/>
              <a:gd name="T13" fmla="*/ 55 h 137"/>
              <a:gd name="T14" fmla="*/ 137 w 147"/>
              <a:gd name="T15" fmla="*/ 100 h 137"/>
              <a:gd name="T16" fmla="*/ 91 w 147"/>
              <a:gd name="T17" fmla="*/ 136 h 137"/>
              <a:gd name="T18" fmla="*/ 73 w 147"/>
              <a:gd name="T19" fmla="*/ 136 h 137"/>
              <a:gd name="T20" fmla="*/ 73 w 147"/>
              <a:gd name="T21" fmla="*/ 45 h 137"/>
              <a:gd name="T22" fmla="*/ 73 w 147"/>
              <a:gd name="T23" fmla="*/ 45 h 137"/>
              <a:gd name="T24" fmla="*/ 64 w 147"/>
              <a:gd name="T25" fmla="*/ 45 h 137"/>
              <a:gd name="T26" fmla="*/ 46 w 147"/>
              <a:gd name="T27" fmla="*/ 82 h 137"/>
              <a:gd name="T28" fmla="*/ 64 w 147"/>
              <a:gd name="T29" fmla="*/ 100 h 137"/>
              <a:gd name="T30" fmla="*/ 82 w 147"/>
              <a:gd name="T31" fmla="*/ 100 h 137"/>
              <a:gd name="T32" fmla="*/ 100 w 147"/>
              <a:gd name="T33" fmla="*/ 91 h 137"/>
              <a:gd name="T34" fmla="*/ 100 w 147"/>
              <a:gd name="T35" fmla="*/ 64 h 137"/>
              <a:gd name="T36" fmla="*/ 100 w 147"/>
              <a:gd name="T37" fmla="*/ 64 h 137"/>
              <a:gd name="T38" fmla="*/ 73 w 147"/>
              <a:gd name="T39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" h="137">
                <a:moveTo>
                  <a:pt x="73" y="136"/>
                </a:moveTo>
                <a:lnTo>
                  <a:pt x="73" y="136"/>
                </a:lnTo>
                <a:cubicBezTo>
                  <a:pt x="64" y="136"/>
                  <a:pt x="55" y="136"/>
                  <a:pt x="46" y="136"/>
                </a:cubicBezTo>
                <a:cubicBezTo>
                  <a:pt x="28" y="127"/>
                  <a:pt x="19" y="109"/>
                  <a:pt x="10" y="91"/>
                </a:cubicBezTo>
                <a:cubicBezTo>
                  <a:pt x="0" y="55"/>
                  <a:pt x="19" y="18"/>
                  <a:pt x="55" y="9"/>
                </a:cubicBezTo>
                <a:cubicBezTo>
                  <a:pt x="91" y="0"/>
                  <a:pt x="128" y="18"/>
                  <a:pt x="137" y="55"/>
                </a:cubicBezTo>
                <a:lnTo>
                  <a:pt x="137" y="55"/>
                </a:lnTo>
                <a:cubicBezTo>
                  <a:pt x="146" y="73"/>
                  <a:pt x="146" y="91"/>
                  <a:pt x="137" y="100"/>
                </a:cubicBezTo>
                <a:cubicBezTo>
                  <a:pt x="128" y="118"/>
                  <a:pt x="109" y="136"/>
                  <a:pt x="91" y="136"/>
                </a:cubicBezTo>
                <a:cubicBezTo>
                  <a:pt x="91" y="136"/>
                  <a:pt x="82" y="136"/>
                  <a:pt x="73" y="136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73" y="45"/>
                  <a:pt x="73" y="45"/>
                  <a:pt x="64" y="45"/>
                </a:cubicBezTo>
                <a:cubicBezTo>
                  <a:pt x="55" y="55"/>
                  <a:pt x="46" y="64"/>
                  <a:pt x="46" y="82"/>
                </a:cubicBezTo>
                <a:cubicBezTo>
                  <a:pt x="46" y="91"/>
                  <a:pt x="55" y="100"/>
                  <a:pt x="64" y="100"/>
                </a:cubicBezTo>
                <a:cubicBezTo>
                  <a:pt x="73" y="100"/>
                  <a:pt x="73" y="100"/>
                  <a:pt x="82" y="100"/>
                </a:cubicBezTo>
                <a:cubicBezTo>
                  <a:pt x="91" y="100"/>
                  <a:pt x="100" y="91"/>
                  <a:pt x="100" y="91"/>
                </a:cubicBezTo>
                <a:cubicBezTo>
                  <a:pt x="100" y="82"/>
                  <a:pt x="109" y="73"/>
                  <a:pt x="100" y="64"/>
                </a:cubicBezTo>
                <a:lnTo>
                  <a:pt x="100" y="64"/>
                </a:lnTo>
                <a:cubicBezTo>
                  <a:pt x="100" y="55"/>
                  <a:pt x="91" y="45"/>
                  <a:pt x="7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04">
            <a:extLst>
              <a:ext uri="{FF2B5EF4-FFF2-40B4-BE49-F238E27FC236}">
                <a16:creationId xmlns:a16="http://schemas.microsoft.com/office/drawing/2014/main" id="{8EA3F62B-4CB5-9142-81FC-01F156FD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234" y="10922490"/>
            <a:ext cx="274276" cy="524910"/>
          </a:xfrm>
          <a:custGeom>
            <a:avLst/>
            <a:gdLst>
              <a:gd name="T0" fmla="*/ 154 w 255"/>
              <a:gd name="T1" fmla="*/ 490 h 491"/>
              <a:gd name="T2" fmla="*/ 154 w 255"/>
              <a:gd name="T3" fmla="*/ 490 h 491"/>
              <a:gd name="T4" fmla="*/ 136 w 255"/>
              <a:gd name="T5" fmla="*/ 472 h 491"/>
              <a:gd name="T6" fmla="*/ 9 w 255"/>
              <a:gd name="T7" fmla="*/ 55 h 491"/>
              <a:gd name="T8" fmla="*/ 9 w 255"/>
              <a:gd name="T9" fmla="*/ 37 h 491"/>
              <a:gd name="T10" fmla="*/ 18 w 255"/>
              <a:gd name="T11" fmla="*/ 28 h 491"/>
              <a:gd name="T12" fmla="*/ 100 w 255"/>
              <a:gd name="T13" fmla="*/ 0 h 491"/>
              <a:gd name="T14" fmla="*/ 118 w 255"/>
              <a:gd name="T15" fmla="*/ 18 h 491"/>
              <a:gd name="T16" fmla="*/ 254 w 255"/>
              <a:gd name="T17" fmla="*/ 436 h 491"/>
              <a:gd name="T18" fmla="*/ 254 w 255"/>
              <a:gd name="T19" fmla="*/ 454 h 491"/>
              <a:gd name="T20" fmla="*/ 245 w 255"/>
              <a:gd name="T21" fmla="*/ 463 h 491"/>
              <a:gd name="T22" fmla="*/ 163 w 255"/>
              <a:gd name="T23" fmla="*/ 481 h 491"/>
              <a:gd name="T24" fmla="*/ 154 w 255"/>
              <a:gd name="T25" fmla="*/ 490 h 491"/>
              <a:gd name="T26" fmla="*/ 45 w 255"/>
              <a:gd name="T27" fmla="*/ 55 h 491"/>
              <a:gd name="T28" fmla="*/ 45 w 255"/>
              <a:gd name="T29" fmla="*/ 55 h 491"/>
              <a:gd name="T30" fmla="*/ 172 w 255"/>
              <a:gd name="T31" fmla="*/ 445 h 491"/>
              <a:gd name="T32" fmla="*/ 209 w 255"/>
              <a:gd name="T33" fmla="*/ 427 h 491"/>
              <a:gd name="T34" fmla="*/ 91 w 255"/>
              <a:gd name="T35" fmla="*/ 46 h 491"/>
              <a:gd name="T36" fmla="*/ 45 w 255"/>
              <a:gd name="T37" fmla="*/ 5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5" h="491">
                <a:moveTo>
                  <a:pt x="154" y="490"/>
                </a:moveTo>
                <a:lnTo>
                  <a:pt x="154" y="490"/>
                </a:lnTo>
                <a:cubicBezTo>
                  <a:pt x="145" y="490"/>
                  <a:pt x="145" y="481"/>
                  <a:pt x="136" y="472"/>
                </a:cubicBezTo>
                <a:cubicBezTo>
                  <a:pt x="9" y="55"/>
                  <a:pt x="9" y="55"/>
                  <a:pt x="9" y="55"/>
                </a:cubicBezTo>
                <a:cubicBezTo>
                  <a:pt x="0" y="46"/>
                  <a:pt x="0" y="37"/>
                  <a:pt x="9" y="37"/>
                </a:cubicBezTo>
                <a:cubicBezTo>
                  <a:pt x="9" y="28"/>
                  <a:pt x="9" y="28"/>
                  <a:pt x="18" y="28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0"/>
                  <a:pt x="118" y="18"/>
                </a:cubicBezTo>
                <a:cubicBezTo>
                  <a:pt x="254" y="436"/>
                  <a:pt x="254" y="436"/>
                  <a:pt x="254" y="436"/>
                </a:cubicBezTo>
                <a:cubicBezTo>
                  <a:pt x="254" y="445"/>
                  <a:pt x="254" y="445"/>
                  <a:pt x="254" y="454"/>
                </a:cubicBezTo>
                <a:lnTo>
                  <a:pt x="245" y="463"/>
                </a:lnTo>
                <a:cubicBezTo>
                  <a:pt x="163" y="481"/>
                  <a:pt x="163" y="481"/>
                  <a:pt x="163" y="481"/>
                </a:cubicBezTo>
                <a:lnTo>
                  <a:pt x="154" y="490"/>
                </a:lnTo>
                <a:close/>
                <a:moveTo>
                  <a:pt x="45" y="55"/>
                </a:moveTo>
                <a:lnTo>
                  <a:pt x="45" y="55"/>
                </a:lnTo>
                <a:cubicBezTo>
                  <a:pt x="172" y="445"/>
                  <a:pt x="172" y="445"/>
                  <a:pt x="172" y="445"/>
                </a:cubicBezTo>
                <a:cubicBezTo>
                  <a:pt x="209" y="427"/>
                  <a:pt x="209" y="427"/>
                  <a:pt x="209" y="427"/>
                </a:cubicBezTo>
                <a:cubicBezTo>
                  <a:pt x="91" y="46"/>
                  <a:pt x="91" y="46"/>
                  <a:pt x="91" y="46"/>
                </a:cubicBezTo>
                <a:lnTo>
                  <a:pt x="4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05">
            <a:extLst>
              <a:ext uri="{FF2B5EF4-FFF2-40B4-BE49-F238E27FC236}">
                <a16:creationId xmlns:a16="http://schemas.microsoft.com/office/drawing/2014/main" id="{183679B8-9E1E-EE45-A9F0-7D04E199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82" y="8553312"/>
            <a:ext cx="751894" cy="751894"/>
          </a:xfrm>
          <a:custGeom>
            <a:avLst/>
            <a:gdLst>
              <a:gd name="T0" fmla="*/ 344 w 699"/>
              <a:gd name="T1" fmla="*/ 698 h 699"/>
              <a:gd name="T2" fmla="*/ 344 w 699"/>
              <a:gd name="T3" fmla="*/ 698 h 699"/>
              <a:gd name="T4" fmla="*/ 99 w 699"/>
              <a:gd name="T5" fmla="*/ 598 h 699"/>
              <a:gd name="T6" fmla="*/ 0 w 699"/>
              <a:gd name="T7" fmla="*/ 353 h 699"/>
              <a:gd name="T8" fmla="*/ 99 w 699"/>
              <a:gd name="T9" fmla="*/ 100 h 699"/>
              <a:gd name="T10" fmla="*/ 344 w 699"/>
              <a:gd name="T11" fmla="*/ 0 h 699"/>
              <a:gd name="T12" fmla="*/ 598 w 699"/>
              <a:gd name="T13" fmla="*/ 100 h 699"/>
              <a:gd name="T14" fmla="*/ 698 w 699"/>
              <a:gd name="T15" fmla="*/ 353 h 699"/>
              <a:gd name="T16" fmla="*/ 598 w 699"/>
              <a:gd name="T17" fmla="*/ 598 h 699"/>
              <a:gd name="T18" fmla="*/ 344 w 699"/>
              <a:gd name="T19" fmla="*/ 698 h 699"/>
              <a:gd name="T20" fmla="*/ 344 w 699"/>
              <a:gd name="T21" fmla="*/ 45 h 699"/>
              <a:gd name="T22" fmla="*/ 344 w 699"/>
              <a:gd name="T23" fmla="*/ 45 h 699"/>
              <a:gd name="T24" fmla="*/ 36 w 699"/>
              <a:gd name="T25" fmla="*/ 353 h 699"/>
              <a:gd name="T26" fmla="*/ 344 w 699"/>
              <a:gd name="T27" fmla="*/ 652 h 699"/>
              <a:gd name="T28" fmla="*/ 652 w 699"/>
              <a:gd name="T29" fmla="*/ 353 h 699"/>
              <a:gd name="T30" fmla="*/ 344 w 699"/>
              <a:gd name="T31" fmla="*/ 45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9" h="699">
                <a:moveTo>
                  <a:pt x="344" y="698"/>
                </a:moveTo>
                <a:lnTo>
                  <a:pt x="344" y="698"/>
                </a:lnTo>
                <a:cubicBezTo>
                  <a:pt x="253" y="698"/>
                  <a:pt x="163" y="661"/>
                  <a:pt x="99" y="598"/>
                </a:cubicBezTo>
                <a:cubicBezTo>
                  <a:pt x="36" y="535"/>
                  <a:pt x="0" y="444"/>
                  <a:pt x="0" y="353"/>
                </a:cubicBezTo>
                <a:cubicBezTo>
                  <a:pt x="0" y="254"/>
                  <a:pt x="36" y="172"/>
                  <a:pt x="99" y="100"/>
                </a:cubicBezTo>
                <a:cubicBezTo>
                  <a:pt x="163" y="36"/>
                  <a:pt x="253" y="0"/>
                  <a:pt x="344" y="0"/>
                </a:cubicBezTo>
                <a:cubicBezTo>
                  <a:pt x="444" y="0"/>
                  <a:pt x="526" y="36"/>
                  <a:pt x="598" y="100"/>
                </a:cubicBezTo>
                <a:cubicBezTo>
                  <a:pt x="662" y="172"/>
                  <a:pt x="698" y="254"/>
                  <a:pt x="698" y="353"/>
                </a:cubicBezTo>
                <a:cubicBezTo>
                  <a:pt x="698" y="444"/>
                  <a:pt x="662" y="535"/>
                  <a:pt x="598" y="598"/>
                </a:cubicBezTo>
                <a:cubicBezTo>
                  <a:pt x="526" y="661"/>
                  <a:pt x="444" y="698"/>
                  <a:pt x="344" y="698"/>
                </a:cubicBezTo>
                <a:close/>
                <a:moveTo>
                  <a:pt x="344" y="45"/>
                </a:moveTo>
                <a:lnTo>
                  <a:pt x="344" y="45"/>
                </a:lnTo>
                <a:cubicBezTo>
                  <a:pt x="181" y="45"/>
                  <a:pt x="36" y="181"/>
                  <a:pt x="36" y="353"/>
                </a:cubicBezTo>
                <a:cubicBezTo>
                  <a:pt x="36" y="516"/>
                  <a:pt x="181" y="652"/>
                  <a:pt x="344" y="652"/>
                </a:cubicBezTo>
                <a:cubicBezTo>
                  <a:pt x="517" y="652"/>
                  <a:pt x="652" y="516"/>
                  <a:pt x="652" y="353"/>
                </a:cubicBezTo>
                <a:cubicBezTo>
                  <a:pt x="652" y="181"/>
                  <a:pt x="517" y="45"/>
                  <a:pt x="344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06">
            <a:extLst>
              <a:ext uri="{FF2B5EF4-FFF2-40B4-BE49-F238E27FC236}">
                <a16:creationId xmlns:a16="http://schemas.microsoft.com/office/drawing/2014/main" id="{C1E14008-7568-7E44-BD0F-CE4BA9F2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402" y="8638432"/>
            <a:ext cx="576926" cy="576926"/>
          </a:xfrm>
          <a:custGeom>
            <a:avLst/>
            <a:gdLst>
              <a:gd name="T0" fmla="*/ 263 w 536"/>
              <a:gd name="T1" fmla="*/ 535 h 536"/>
              <a:gd name="T2" fmla="*/ 263 w 536"/>
              <a:gd name="T3" fmla="*/ 535 h 536"/>
              <a:gd name="T4" fmla="*/ 0 w 536"/>
              <a:gd name="T5" fmla="*/ 272 h 536"/>
              <a:gd name="T6" fmla="*/ 263 w 536"/>
              <a:gd name="T7" fmla="*/ 0 h 536"/>
              <a:gd name="T8" fmla="*/ 535 w 536"/>
              <a:gd name="T9" fmla="*/ 272 h 536"/>
              <a:gd name="T10" fmla="*/ 263 w 536"/>
              <a:gd name="T11" fmla="*/ 535 h 536"/>
              <a:gd name="T12" fmla="*/ 263 w 536"/>
              <a:gd name="T13" fmla="*/ 46 h 536"/>
              <a:gd name="T14" fmla="*/ 263 w 536"/>
              <a:gd name="T15" fmla="*/ 46 h 536"/>
              <a:gd name="T16" fmla="*/ 46 w 536"/>
              <a:gd name="T17" fmla="*/ 272 h 536"/>
              <a:gd name="T18" fmla="*/ 263 w 536"/>
              <a:gd name="T19" fmla="*/ 490 h 536"/>
              <a:gd name="T20" fmla="*/ 490 w 536"/>
              <a:gd name="T21" fmla="*/ 272 h 536"/>
              <a:gd name="T22" fmla="*/ 263 w 536"/>
              <a:gd name="T23" fmla="*/ 4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6" h="536">
                <a:moveTo>
                  <a:pt x="263" y="535"/>
                </a:moveTo>
                <a:lnTo>
                  <a:pt x="263" y="535"/>
                </a:lnTo>
                <a:cubicBezTo>
                  <a:pt x="118" y="535"/>
                  <a:pt x="0" y="417"/>
                  <a:pt x="0" y="272"/>
                </a:cubicBezTo>
                <a:cubicBezTo>
                  <a:pt x="0" y="118"/>
                  <a:pt x="118" y="0"/>
                  <a:pt x="263" y="0"/>
                </a:cubicBezTo>
                <a:cubicBezTo>
                  <a:pt x="417" y="0"/>
                  <a:pt x="535" y="118"/>
                  <a:pt x="535" y="272"/>
                </a:cubicBezTo>
                <a:cubicBezTo>
                  <a:pt x="535" y="417"/>
                  <a:pt x="417" y="535"/>
                  <a:pt x="263" y="535"/>
                </a:cubicBezTo>
                <a:close/>
                <a:moveTo>
                  <a:pt x="263" y="46"/>
                </a:moveTo>
                <a:lnTo>
                  <a:pt x="263" y="46"/>
                </a:lnTo>
                <a:cubicBezTo>
                  <a:pt x="146" y="46"/>
                  <a:pt x="46" y="145"/>
                  <a:pt x="46" y="272"/>
                </a:cubicBezTo>
                <a:cubicBezTo>
                  <a:pt x="46" y="390"/>
                  <a:pt x="146" y="490"/>
                  <a:pt x="263" y="490"/>
                </a:cubicBezTo>
                <a:cubicBezTo>
                  <a:pt x="390" y="490"/>
                  <a:pt x="490" y="390"/>
                  <a:pt x="490" y="272"/>
                </a:cubicBezTo>
                <a:cubicBezTo>
                  <a:pt x="490" y="145"/>
                  <a:pt x="390" y="46"/>
                  <a:pt x="263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07">
            <a:extLst>
              <a:ext uri="{FF2B5EF4-FFF2-40B4-BE49-F238E27FC236}">
                <a16:creationId xmlns:a16="http://schemas.microsoft.com/office/drawing/2014/main" id="{2AD6D74E-0552-C242-B596-DA6BCF8A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828" y="8756654"/>
            <a:ext cx="236445" cy="340481"/>
          </a:xfrm>
          <a:custGeom>
            <a:avLst/>
            <a:gdLst>
              <a:gd name="T0" fmla="*/ 164 w 219"/>
              <a:gd name="T1" fmla="*/ 317 h 318"/>
              <a:gd name="T2" fmla="*/ 164 w 219"/>
              <a:gd name="T3" fmla="*/ 317 h 318"/>
              <a:gd name="T4" fmla="*/ 0 w 219"/>
              <a:gd name="T5" fmla="*/ 163 h 318"/>
              <a:gd name="T6" fmla="*/ 164 w 219"/>
              <a:gd name="T7" fmla="*/ 0 h 318"/>
              <a:gd name="T8" fmla="*/ 200 w 219"/>
              <a:gd name="T9" fmla="*/ 9 h 318"/>
              <a:gd name="T10" fmla="*/ 209 w 219"/>
              <a:gd name="T11" fmla="*/ 27 h 318"/>
              <a:gd name="T12" fmla="*/ 191 w 219"/>
              <a:gd name="T13" fmla="*/ 45 h 318"/>
              <a:gd name="T14" fmla="*/ 164 w 219"/>
              <a:gd name="T15" fmla="*/ 45 h 318"/>
              <a:gd name="T16" fmla="*/ 37 w 219"/>
              <a:gd name="T17" fmla="*/ 163 h 318"/>
              <a:gd name="T18" fmla="*/ 164 w 219"/>
              <a:gd name="T19" fmla="*/ 281 h 318"/>
              <a:gd name="T20" fmla="*/ 191 w 219"/>
              <a:gd name="T21" fmla="*/ 272 h 318"/>
              <a:gd name="T22" fmla="*/ 209 w 219"/>
              <a:gd name="T23" fmla="*/ 290 h 318"/>
              <a:gd name="T24" fmla="*/ 200 w 219"/>
              <a:gd name="T25" fmla="*/ 317 h 318"/>
              <a:gd name="T26" fmla="*/ 164 w 219"/>
              <a:gd name="T27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9" h="318">
                <a:moveTo>
                  <a:pt x="164" y="317"/>
                </a:moveTo>
                <a:lnTo>
                  <a:pt x="164" y="317"/>
                </a:lnTo>
                <a:cubicBezTo>
                  <a:pt x="73" y="317"/>
                  <a:pt x="0" y="245"/>
                  <a:pt x="0" y="163"/>
                </a:cubicBezTo>
                <a:cubicBezTo>
                  <a:pt x="0" y="73"/>
                  <a:pt x="73" y="0"/>
                  <a:pt x="164" y="0"/>
                </a:cubicBezTo>
                <a:cubicBezTo>
                  <a:pt x="173" y="0"/>
                  <a:pt x="182" y="9"/>
                  <a:pt x="200" y="9"/>
                </a:cubicBezTo>
                <a:cubicBezTo>
                  <a:pt x="209" y="9"/>
                  <a:pt x="218" y="18"/>
                  <a:pt x="209" y="27"/>
                </a:cubicBezTo>
                <a:cubicBezTo>
                  <a:pt x="209" y="45"/>
                  <a:pt x="200" y="45"/>
                  <a:pt x="191" y="45"/>
                </a:cubicBezTo>
                <a:cubicBezTo>
                  <a:pt x="182" y="45"/>
                  <a:pt x="173" y="45"/>
                  <a:pt x="164" y="45"/>
                </a:cubicBezTo>
                <a:cubicBezTo>
                  <a:pt x="91" y="45"/>
                  <a:pt x="37" y="91"/>
                  <a:pt x="37" y="163"/>
                </a:cubicBezTo>
                <a:cubicBezTo>
                  <a:pt x="37" y="227"/>
                  <a:pt x="91" y="281"/>
                  <a:pt x="164" y="281"/>
                </a:cubicBezTo>
                <a:cubicBezTo>
                  <a:pt x="173" y="281"/>
                  <a:pt x="182" y="281"/>
                  <a:pt x="191" y="272"/>
                </a:cubicBezTo>
                <a:cubicBezTo>
                  <a:pt x="200" y="272"/>
                  <a:pt x="209" y="281"/>
                  <a:pt x="209" y="290"/>
                </a:cubicBezTo>
                <a:cubicBezTo>
                  <a:pt x="218" y="299"/>
                  <a:pt x="209" y="308"/>
                  <a:pt x="200" y="317"/>
                </a:cubicBezTo>
                <a:cubicBezTo>
                  <a:pt x="182" y="317"/>
                  <a:pt x="173" y="317"/>
                  <a:pt x="164" y="3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08">
            <a:extLst>
              <a:ext uri="{FF2B5EF4-FFF2-40B4-BE49-F238E27FC236}">
                <a16:creationId xmlns:a16="http://schemas.microsoft.com/office/drawing/2014/main" id="{3B065FF4-8E91-9344-9AFB-2C64283A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623" y="8874878"/>
            <a:ext cx="184429" cy="37831"/>
          </a:xfrm>
          <a:custGeom>
            <a:avLst/>
            <a:gdLst>
              <a:gd name="T0" fmla="*/ 154 w 173"/>
              <a:gd name="T1" fmla="*/ 36 h 37"/>
              <a:gd name="T2" fmla="*/ 154 w 173"/>
              <a:gd name="T3" fmla="*/ 36 h 37"/>
              <a:gd name="T4" fmla="*/ 18 w 173"/>
              <a:gd name="T5" fmla="*/ 36 h 37"/>
              <a:gd name="T6" fmla="*/ 0 w 173"/>
              <a:gd name="T7" fmla="*/ 18 h 37"/>
              <a:gd name="T8" fmla="*/ 18 w 173"/>
              <a:gd name="T9" fmla="*/ 0 h 37"/>
              <a:gd name="T10" fmla="*/ 154 w 173"/>
              <a:gd name="T11" fmla="*/ 0 h 37"/>
              <a:gd name="T12" fmla="*/ 172 w 173"/>
              <a:gd name="T13" fmla="*/ 18 h 37"/>
              <a:gd name="T14" fmla="*/ 154 w 17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7">
                <a:moveTo>
                  <a:pt x="154" y="36"/>
                </a:moveTo>
                <a:lnTo>
                  <a:pt x="15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4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09">
            <a:extLst>
              <a:ext uri="{FF2B5EF4-FFF2-40B4-BE49-F238E27FC236}">
                <a16:creationId xmlns:a16="http://schemas.microsoft.com/office/drawing/2014/main" id="{B8E8C109-DCFA-FA40-8EF2-59071BC9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623" y="8941082"/>
            <a:ext cx="184429" cy="52016"/>
          </a:xfrm>
          <a:custGeom>
            <a:avLst/>
            <a:gdLst>
              <a:gd name="T0" fmla="*/ 154 w 173"/>
              <a:gd name="T1" fmla="*/ 46 h 47"/>
              <a:gd name="T2" fmla="*/ 154 w 173"/>
              <a:gd name="T3" fmla="*/ 46 h 47"/>
              <a:gd name="T4" fmla="*/ 18 w 173"/>
              <a:gd name="T5" fmla="*/ 46 h 47"/>
              <a:gd name="T6" fmla="*/ 0 w 173"/>
              <a:gd name="T7" fmla="*/ 18 h 47"/>
              <a:gd name="T8" fmla="*/ 18 w 173"/>
              <a:gd name="T9" fmla="*/ 0 h 47"/>
              <a:gd name="T10" fmla="*/ 154 w 173"/>
              <a:gd name="T11" fmla="*/ 0 h 47"/>
              <a:gd name="T12" fmla="*/ 172 w 173"/>
              <a:gd name="T13" fmla="*/ 18 h 47"/>
              <a:gd name="T14" fmla="*/ 154 w 17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47">
                <a:moveTo>
                  <a:pt x="154" y="46"/>
                </a:moveTo>
                <a:lnTo>
                  <a:pt x="154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37"/>
                  <a:pt x="163" y="46"/>
                  <a:pt x="154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10">
            <a:extLst>
              <a:ext uri="{FF2B5EF4-FFF2-40B4-BE49-F238E27FC236}">
                <a16:creationId xmlns:a16="http://schemas.microsoft.com/office/drawing/2014/main" id="{0AB0A701-D2B8-BF46-BD6A-E91D30ED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016" y="4510100"/>
            <a:ext cx="756624" cy="751897"/>
          </a:xfrm>
          <a:custGeom>
            <a:avLst/>
            <a:gdLst>
              <a:gd name="T0" fmla="*/ 353 w 707"/>
              <a:gd name="T1" fmla="*/ 698 h 699"/>
              <a:gd name="T2" fmla="*/ 353 w 707"/>
              <a:gd name="T3" fmla="*/ 698 h 699"/>
              <a:gd name="T4" fmla="*/ 108 w 707"/>
              <a:gd name="T5" fmla="*/ 598 h 699"/>
              <a:gd name="T6" fmla="*/ 0 w 707"/>
              <a:gd name="T7" fmla="*/ 354 h 699"/>
              <a:gd name="T8" fmla="*/ 108 w 707"/>
              <a:gd name="T9" fmla="*/ 100 h 699"/>
              <a:gd name="T10" fmla="*/ 353 w 707"/>
              <a:gd name="T11" fmla="*/ 0 h 699"/>
              <a:gd name="T12" fmla="*/ 598 w 707"/>
              <a:gd name="T13" fmla="*/ 100 h 699"/>
              <a:gd name="T14" fmla="*/ 706 w 707"/>
              <a:gd name="T15" fmla="*/ 354 h 699"/>
              <a:gd name="T16" fmla="*/ 598 w 707"/>
              <a:gd name="T17" fmla="*/ 598 h 699"/>
              <a:gd name="T18" fmla="*/ 353 w 707"/>
              <a:gd name="T19" fmla="*/ 698 h 699"/>
              <a:gd name="T20" fmla="*/ 353 w 707"/>
              <a:gd name="T21" fmla="*/ 45 h 699"/>
              <a:gd name="T22" fmla="*/ 353 w 707"/>
              <a:gd name="T23" fmla="*/ 45 h 699"/>
              <a:gd name="T24" fmla="*/ 45 w 707"/>
              <a:gd name="T25" fmla="*/ 354 h 699"/>
              <a:gd name="T26" fmla="*/ 353 w 707"/>
              <a:gd name="T27" fmla="*/ 653 h 699"/>
              <a:gd name="T28" fmla="*/ 661 w 707"/>
              <a:gd name="T29" fmla="*/ 354 h 699"/>
              <a:gd name="T30" fmla="*/ 353 w 707"/>
              <a:gd name="T31" fmla="*/ 45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7" h="699">
                <a:moveTo>
                  <a:pt x="353" y="698"/>
                </a:moveTo>
                <a:lnTo>
                  <a:pt x="353" y="698"/>
                </a:lnTo>
                <a:cubicBezTo>
                  <a:pt x="262" y="698"/>
                  <a:pt x="172" y="662"/>
                  <a:pt x="108" y="598"/>
                </a:cubicBezTo>
                <a:cubicBezTo>
                  <a:pt x="45" y="535"/>
                  <a:pt x="0" y="444"/>
                  <a:pt x="0" y="354"/>
                </a:cubicBezTo>
                <a:cubicBezTo>
                  <a:pt x="0" y="254"/>
                  <a:pt x="45" y="172"/>
                  <a:pt x="108" y="100"/>
                </a:cubicBezTo>
                <a:cubicBezTo>
                  <a:pt x="172" y="36"/>
                  <a:pt x="262" y="0"/>
                  <a:pt x="353" y="0"/>
                </a:cubicBezTo>
                <a:cubicBezTo>
                  <a:pt x="444" y="0"/>
                  <a:pt x="534" y="36"/>
                  <a:pt x="598" y="100"/>
                </a:cubicBezTo>
                <a:cubicBezTo>
                  <a:pt x="670" y="172"/>
                  <a:pt x="706" y="254"/>
                  <a:pt x="706" y="354"/>
                </a:cubicBezTo>
                <a:cubicBezTo>
                  <a:pt x="706" y="444"/>
                  <a:pt x="670" y="535"/>
                  <a:pt x="598" y="598"/>
                </a:cubicBezTo>
                <a:cubicBezTo>
                  <a:pt x="534" y="662"/>
                  <a:pt x="444" y="698"/>
                  <a:pt x="353" y="698"/>
                </a:cubicBezTo>
                <a:close/>
                <a:moveTo>
                  <a:pt x="353" y="45"/>
                </a:moveTo>
                <a:lnTo>
                  <a:pt x="353" y="45"/>
                </a:lnTo>
                <a:cubicBezTo>
                  <a:pt x="181" y="45"/>
                  <a:pt x="45" y="181"/>
                  <a:pt x="45" y="354"/>
                </a:cubicBezTo>
                <a:cubicBezTo>
                  <a:pt x="45" y="517"/>
                  <a:pt x="181" y="653"/>
                  <a:pt x="353" y="653"/>
                </a:cubicBezTo>
                <a:cubicBezTo>
                  <a:pt x="525" y="653"/>
                  <a:pt x="661" y="517"/>
                  <a:pt x="661" y="354"/>
                </a:cubicBezTo>
                <a:cubicBezTo>
                  <a:pt x="661" y="181"/>
                  <a:pt x="525" y="45"/>
                  <a:pt x="353" y="4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F7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11">
            <a:extLst>
              <a:ext uri="{FF2B5EF4-FFF2-40B4-BE49-F238E27FC236}">
                <a16:creationId xmlns:a16="http://schemas.microsoft.com/office/drawing/2014/main" id="{A7E38941-371D-BE48-B3C0-A961C14D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594" y="4595221"/>
            <a:ext cx="576926" cy="572199"/>
          </a:xfrm>
          <a:custGeom>
            <a:avLst/>
            <a:gdLst>
              <a:gd name="T0" fmla="*/ 263 w 536"/>
              <a:gd name="T1" fmla="*/ 534 h 535"/>
              <a:gd name="T2" fmla="*/ 263 w 536"/>
              <a:gd name="T3" fmla="*/ 534 h 535"/>
              <a:gd name="T4" fmla="*/ 0 w 536"/>
              <a:gd name="T5" fmla="*/ 272 h 535"/>
              <a:gd name="T6" fmla="*/ 263 w 536"/>
              <a:gd name="T7" fmla="*/ 0 h 535"/>
              <a:gd name="T8" fmla="*/ 535 w 536"/>
              <a:gd name="T9" fmla="*/ 272 h 535"/>
              <a:gd name="T10" fmla="*/ 263 w 536"/>
              <a:gd name="T11" fmla="*/ 534 h 535"/>
              <a:gd name="T12" fmla="*/ 263 w 536"/>
              <a:gd name="T13" fmla="*/ 45 h 535"/>
              <a:gd name="T14" fmla="*/ 263 w 536"/>
              <a:gd name="T15" fmla="*/ 45 h 535"/>
              <a:gd name="T16" fmla="*/ 36 w 536"/>
              <a:gd name="T17" fmla="*/ 272 h 535"/>
              <a:gd name="T18" fmla="*/ 263 w 536"/>
              <a:gd name="T19" fmla="*/ 489 h 535"/>
              <a:gd name="T20" fmla="*/ 490 w 536"/>
              <a:gd name="T21" fmla="*/ 272 h 535"/>
              <a:gd name="T22" fmla="*/ 263 w 536"/>
              <a:gd name="T23" fmla="*/ 4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6" h="535">
                <a:moveTo>
                  <a:pt x="263" y="534"/>
                </a:moveTo>
                <a:lnTo>
                  <a:pt x="263" y="534"/>
                </a:lnTo>
                <a:cubicBezTo>
                  <a:pt x="118" y="534"/>
                  <a:pt x="0" y="417"/>
                  <a:pt x="0" y="272"/>
                </a:cubicBezTo>
                <a:cubicBezTo>
                  <a:pt x="0" y="117"/>
                  <a:pt x="118" y="0"/>
                  <a:pt x="263" y="0"/>
                </a:cubicBezTo>
                <a:cubicBezTo>
                  <a:pt x="408" y="0"/>
                  <a:pt x="535" y="117"/>
                  <a:pt x="535" y="272"/>
                </a:cubicBezTo>
                <a:cubicBezTo>
                  <a:pt x="535" y="417"/>
                  <a:pt x="408" y="534"/>
                  <a:pt x="263" y="534"/>
                </a:cubicBezTo>
                <a:close/>
                <a:moveTo>
                  <a:pt x="263" y="45"/>
                </a:moveTo>
                <a:lnTo>
                  <a:pt x="263" y="45"/>
                </a:lnTo>
                <a:cubicBezTo>
                  <a:pt x="136" y="45"/>
                  <a:pt x="36" y="145"/>
                  <a:pt x="36" y="272"/>
                </a:cubicBezTo>
                <a:cubicBezTo>
                  <a:pt x="36" y="389"/>
                  <a:pt x="136" y="489"/>
                  <a:pt x="263" y="489"/>
                </a:cubicBezTo>
                <a:cubicBezTo>
                  <a:pt x="390" y="489"/>
                  <a:pt x="490" y="389"/>
                  <a:pt x="490" y="272"/>
                </a:cubicBezTo>
                <a:cubicBezTo>
                  <a:pt x="490" y="145"/>
                  <a:pt x="390" y="45"/>
                  <a:pt x="263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12">
            <a:extLst>
              <a:ext uri="{FF2B5EF4-FFF2-40B4-BE49-F238E27FC236}">
                <a16:creationId xmlns:a16="http://schemas.microsoft.com/office/drawing/2014/main" id="{BCFE1F80-1848-FE4D-92B6-6EF6B762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191" y="4713445"/>
            <a:ext cx="283734" cy="340481"/>
          </a:xfrm>
          <a:custGeom>
            <a:avLst/>
            <a:gdLst>
              <a:gd name="T0" fmla="*/ 254 w 264"/>
              <a:gd name="T1" fmla="*/ 37 h 319"/>
              <a:gd name="T2" fmla="*/ 254 w 264"/>
              <a:gd name="T3" fmla="*/ 37 h 319"/>
              <a:gd name="T4" fmla="*/ 254 w 264"/>
              <a:gd name="T5" fmla="*/ 9 h 319"/>
              <a:gd name="T6" fmla="*/ 227 w 264"/>
              <a:gd name="T7" fmla="*/ 9 h 319"/>
              <a:gd name="T8" fmla="*/ 127 w 264"/>
              <a:gd name="T9" fmla="*/ 100 h 319"/>
              <a:gd name="T10" fmla="*/ 27 w 264"/>
              <a:gd name="T11" fmla="*/ 9 h 319"/>
              <a:gd name="T12" fmla="*/ 0 w 264"/>
              <a:gd name="T13" fmla="*/ 9 h 319"/>
              <a:gd name="T14" fmla="*/ 0 w 264"/>
              <a:gd name="T15" fmla="*/ 37 h 319"/>
              <a:gd name="T16" fmla="*/ 109 w 264"/>
              <a:gd name="T17" fmla="*/ 136 h 319"/>
              <a:gd name="T18" fmla="*/ 109 w 264"/>
              <a:gd name="T19" fmla="*/ 164 h 319"/>
              <a:gd name="T20" fmla="*/ 73 w 264"/>
              <a:gd name="T21" fmla="*/ 164 h 319"/>
              <a:gd name="T22" fmla="*/ 54 w 264"/>
              <a:gd name="T23" fmla="*/ 182 h 319"/>
              <a:gd name="T24" fmla="*/ 73 w 264"/>
              <a:gd name="T25" fmla="*/ 209 h 319"/>
              <a:gd name="T26" fmla="*/ 109 w 264"/>
              <a:gd name="T27" fmla="*/ 209 h 319"/>
              <a:gd name="T28" fmla="*/ 109 w 264"/>
              <a:gd name="T29" fmla="*/ 227 h 319"/>
              <a:gd name="T30" fmla="*/ 73 w 264"/>
              <a:gd name="T31" fmla="*/ 227 h 319"/>
              <a:gd name="T32" fmla="*/ 54 w 264"/>
              <a:gd name="T33" fmla="*/ 245 h 319"/>
              <a:gd name="T34" fmla="*/ 73 w 264"/>
              <a:gd name="T35" fmla="*/ 263 h 319"/>
              <a:gd name="T36" fmla="*/ 109 w 264"/>
              <a:gd name="T37" fmla="*/ 263 h 319"/>
              <a:gd name="T38" fmla="*/ 109 w 264"/>
              <a:gd name="T39" fmla="*/ 299 h 319"/>
              <a:gd name="T40" fmla="*/ 127 w 264"/>
              <a:gd name="T41" fmla="*/ 318 h 319"/>
              <a:gd name="T42" fmla="*/ 127 w 264"/>
              <a:gd name="T43" fmla="*/ 318 h 319"/>
              <a:gd name="T44" fmla="*/ 145 w 264"/>
              <a:gd name="T45" fmla="*/ 299 h 319"/>
              <a:gd name="T46" fmla="*/ 145 w 264"/>
              <a:gd name="T47" fmla="*/ 263 h 319"/>
              <a:gd name="T48" fmla="*/ 181 w 264"/>
              <a:gd name="T49" fmla="*/ 263 h 319"/>
              <a:gd name="T50" fmla="*/ 199 w 264"/>
              <a:gd name="T51" fmla="*/ 245 h 319"/>
              <a:gd name="T52" fmla="*/ 181 w 264"/>
              <a:gd name="T53" fmla="*/ 227 h 319"/>
              <a:gd name="T54" fmla="*/ 145 w 264"/>
              <a:gd name="T55" fmla="*/ 227 h 319"/>
              <a:gd name="T56" fmla="*/ 145 w 264"/>
              <a:gd name="T57" fmla="*/ 209 h 319"/>
              <a:gd name="T58" fmla="*/ 181 w 264"/>
              <a:gd name="T59" fmla="*/ 209 h 319"/>
              <a:gd name="T60" fmla="*/ 199 w 264"/>
              <a:gd name="T61" fmla="*/ 182 h 319"/>
              <a:gd name="T62" fmla="*/ 181 w 264"/>
              <a:gd name="T63" fmla="*/ 164 h 319"/>
              <a:gd name="T64" fmla="*/ 145 w 264"/>
              <a:gd name="T65" fmla="*/ 164 h 319"/>
              <a:gd name="T66" fmla="*/ 145 w 264"/>
              <a:gd name="T67" fmla="*/ 136 h 319"/>
              <a:gd name="T68" fmla="*/ 254 w 264"/>
              <a:gd name="T69" fmla="*/ 37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4" h="319">
                <a:moveTo>
                  <a:pt x="254" y="37"/>
                </a:moveTo>
                <a:lnTo>
                  <a:pt x="254" y="37"/>
                </a:lnTo>
                <a:cubicBezTo>
                  <a:pt x="263" y="28"/>
                  <a:pt x="263" y="19"/>
                  <a:pt x="254" y="9"/>
                </a:cubicBezTo>
                <a:cubicBezTo>
                  <a:pt x="245" y="0"/>
                  <a:pt x="236" y="0"/>
                  <a:pt x="227" y="9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9" y="0"/>
                  <a:pt x="0" y="9"/>
                </a:cubicBezTo>
                <a:cubicBezTo>
                  <a:pt x="0" y="19"/>
                  <a:pt x="0" y="28"/>
                  <a:pt x="0" y="37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164"/>
                  <a:pt x="109" y="164"/>
                  <a:pt x="109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64" y="164"/>
                  <a:pt x="54" y="173"/>
                  <a:pt x="54" y="182"/>
                </a:cubicBezTo>
                <a:cubicBezTo>
                  <a:pt x="54" y="200"/>
                  <a:pt x="64" y="209"/>
                  <a:pt x="73" y="209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9" y="227"/>
                  <a:pt x="109" y="227"/>
                  <a:pt x="109" y="227"/>
                </a:cubicBezTo>
                <a:cubicBezTo>
                  <a:pt x="73" y="227"/>
                  <a:pt x="73" y="227"/>
                  <a:pt x="73" y="227"/>
                </a:cubicBezTo>
                <a:cubicBezTo>
                  <a:pt x="64" y="227"/>
                  <a:pt x="54" y="236"/>
                  <a:pt x="54" y="245"/>
                </a:cubicBezTo>
                <a:cubicBezTo>
                  <a:pt x="54" y="254"/>
                  <a:pt x="64" y="263"/>
                  <a:pt x="73" y="263"/>
                </a:cubicBezTo>
                <a:cubicBezTo>
                  <a:pt x="109" y="263"/>
                  <a:pt x="109" y="263"/>
                  <a:pt x="109" y="263"/>
                </a:cubicBezTo>
                <a:cubicBezTo>
                  <a:pt x="109" y="299"/>
                  <a:pt x="109" y="299"/>
                  <a:pt x="109" y="299"/>
                </a:cubicBezTo>
                <a:cubicBezTo>
                  <a:pt x="109" y="309"/>
                  <a:pt x="118" y="318"/>
                  <a:pt x="127" y="318"/>
                </a:cubicBezTo>
                <a:lnTo>
                  <a:pt x="127" y="318"/>
                </a:lnTo>
                <a:cubicBezTo>
                  <a:pt x="136" y="318"/>
                  <a:pt x="145" y="309"/>
                  <a:pt x="145" y="299"/>
                </a:cubicBezTo>
                <a:cubicBezTo>
                  <a:pt x="145" y="263"/>
                  <a:pt x="145" y="263"/>
                  <a:pt x="145" y="263"/>
                </a:cubicBezTo>
                <a:cubicBezTo>
                  <a:pt x="181" y="263"/>
                  <a:pt x="181" y="263"/>
                  <a:pt x="181" y="263"/>
                </a:cubicBezTo>
                <a:cubicBezTo>
                  <a:pt x="190" y="263"/>
                  <a:pt x="199" y="254"/>
                  <a:pt x="199" y="245"/>
                </a:cubicBezTo>
                <a:cubicBezTo>
                  <a:pt x="199" y="236"/>
                  <a:pt x="190" y="227"/>
                  <a:pt x="181" y="227"/>
                </a:cubicBezTo>
                <a:cubicBezTo>
                  <a:pt x="145" y="227"/>
                  <a:pt x="145" y="227"/>
                  <a:pt x="145" y="227"/>
                </a:cubicBezTo>
                <a:cubicBezTo>
                  <a:pt x="145" y="209"/>
                  <a:pt x="145" y="209"/>
                  <a:pt x="145" y="209"/>
                </a:cubicBezTo>
                <a:cubicBezTo>
                  <a:pt x="181" y="209"/>
                  <a:pt x="181" y="209"/>
                  <a:pt x="181" y="209"/>
                </a:cubicBezTo>
                <a:cubicBezTo>
                  <a:pt x="190" y="209"/>
                  <a:pt x="199" y="200"/>
                  <a:pt x="199" y="182"/>
                </a:cubicBezTo>
                <a:cubicBezTo>
                  <a:pt x="199" y="173"/>
                  <a:pt x="190" y="164"/>
                  <a:pt x="181" y="164"/>
                </a:cubicBezTo>
                <a:cubicBezTo>
                  <a:pt x="145" y="164"/>
                  <a:pt x="145" y="164"/>
                  <a:pt x="145" y="164"/>
                </a:cubicBezTo>
                <a:cubicBezTo>
                  <a:pt x="145" y="136"/>
                  <a:pt x="145" y="136"/>
                  <a:pt x="145" y="136"/>
                </a:cubicBezTo>
                <a:lnTo>
                  <a:pt x="254" y="3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13">
            <a:extLst>
              <a:ext uri="{FF2B5EF4-FFF2-40B4-BE49-F238E27FC236}">
                <a16:creationId xmlns:a16="http://schemas.microsoft.com/office/drawing/2014/main" id="{4B97CAEE-F7F5-4443-8CD6-06FAB48E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260" y="4245282"/>
            <a:ext cx="359396" cy="468163"/>
          </a:xfrm>
          <a:custGeom>
            <a:avLst/>
            <a:gdLst>
              <a:gd name="T0" fmla="*/ 317 w 336"/>
              <a:gd name="T1" fmla="*/ 435 h 436"/>
              <a:gd name="T2" fmla="*/ 317 w 336"/>
              <a:gd name="T3" fmla="*/ 435 h 436"/>
              <a:gd name="T4" fmla="*/ 91 w 336"/>
              <a:gd name="T5" fmla="*/ 345 h 436"/>
              <a:gd name="T6" fmla="*/ 0 w 336"/>
              <a:gd name="T7" fmla="*/ 127 h 436"/>
              <a:gd name="T8" fmla="*/ 18 w 336"/>
              <a:gd name="T9" fmla="*/ 19 h 436"/>
              <a:gd name="T10" fmla="*/ 45 w 336"/>
              <a:gd name="T11" fmla="*/ 9 h 436"/>
              <a:gd name="T12" fmla="*/ 54 w 336"/>
              <a:gd name="T13" fmla="*/ 28 h 436"/>
              <a:gd name="T14" fmla="*/ 36 w 336"/>
              <a:gd name="T15" fmla="*/ 127 h 436"/>
              <a:gd name="T16" fmla="*/ 118 w 336"/>
              <a:gd name="T17" fmla="*/ 318 h 436"/>
              <a:gd name="T18" fmla="*/ 317 w 336"/>
              <a:gd name="T19" fmla="*/ 399 h 436"/>
              <a:gd name="T20" fmla="*/ 335 w 336"/>
              <a:gd name="T21" fmla="*/ 417 h 436"/>
              <a:gd name="T22" fmla="*/ 317 w 336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6" h="436">
                <a:moveTo>
                  <a:pt x="317" y="435"/>
                </a:moveTo>
                <a:lnTo>
                  <a:pt x="317" y="435"/>
                </a:lnTo>
                <a:cubicBezTo>
                  <a:pt x="226" y="435"/>
                  <a:pt x="154" y="399"/>
                  <a:pt x="91" y="345"/>
                </a:cubicBezTo>
                <a:cubicBezTo>
                  <a:pt x="36" y="281"/>
                  <a:pt x="0" y="209"/>
                  <a:pt x="0" y="127"/>
                </a:cubicBezTo>
                <a:cubicBezTo>
                  <a:pt x="0" y="91"/>
                  <a:pt x="9" y="55"/>
                  <a:pt x="18" y="19"/>
                </a:cubicBezTo>
                <a:cubicBezTo>
                  <a:pt x="27" y="9"/>
                  <a:pt x="36" y="0"/>
                  <a:pt x="45" y="9"/>
                </a:cubicBezTo>
                <a:cubicBezTo>
                  <a:pt x="54" y="9"/>
                  <a:pt x="63" y="19"/>
                  <a:pt x="54" y="28"/>
                </a:cubicBezTo>
                <a:cubicBezTo>
                  <a:pt x="45" y="64"/>
                  <a:pt x="36" y="91"/>
                  <a:pt x="36" y="127"/>
                </a:cubicBezTo>
                <a:cubicBezTo>
                  <a:pt x="36" y="200"/>
                  <a:pt x="72" y="263"/>
                  <a:pt x="118" y="318"/>
                </a:cubicBezTo>
                <a:cubicBezTo>
                  <a:pt x="172" y="363"/>
                  <a:pt x="245" y="399"/>
                  <a:pt x="317" y="399"/>
                </a:cubicBezTo>
                <a:cubicBezTo>
                  <a:pt x="326" y="399"/>
                  <a:pt x="335" y="399"/>
                  <a:pt x="335" y="417"/>
                </a:cubicBezTo>
                <a:cubicBezTo>
                  <a:pt x="335" y="426"/>
                  <a:pt x="326" y="435"/>
                  <a:pt x="317" y="4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14">
            <a:extLst>
              <a:ext uri="{FF2B5EF4-FFF2-40B4-BE49-F238E27FC236}">
                <a16:creationId xmlns:a16="http://schemas.microsoft.com/office/drawing/2014/main" id="{EB948CDA-2678-A14C-A437-AE395389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435" y="4041941"/>
            <a:ext cx="430329" cy="359396"/>
          </a:xfrm>
          <a:custGeom>
            <a:avLst/>
            <a:gdLst>
              <a:gd name="T0" fmla="*/ 381 w 400"/>
              <a:gd name="T1" fmla="*/ 335 h 336"/>
              <a:gd name="T2" fmla="*/ 381 w 400"/>
              <a:gd name="T3" fmla="*/ 335 h 336"/>
              <a:gd name="T4" fmla="*/ 363 w 400"/>
              <a:gd name="T5" fmla="*/ 317 h 336"/>
              <a:gd name="T6" fmla="*/ 282 w 400"/>
              <a:gd name="T7" fmla="*/ 118 h 336"/>
              <a:gd name="T8" fmla="*/ 91 w 400"/>
              <a:gd name="T9" fmla="*/ 45 h 336"/>
              <a:gd name="T10" fmla="*/ 19 w 400"/>
              <a:gd name="T11" fmla="*/ 45 h 336"/>
              <a:gd name="T12" fmla="*/ 0 w 400"/>
              <a:gd name="T13" fmla="*/ 36 h 336"/>
              <a:gd name="T14" fmla="*/ 10 w 400"/>
              <a:gd name="T15" fmla="*/ 9 h 336"/>
              <a:gd name="T16" fmla="*/ 91 w 400"/>
              <a:gd name="T17" fmla="*/ 0 h 336"/>
              <a:gd name="T18" fmla="*/ 309 w 400"/>
              <a:gd name="T19" fmla="*/ 90 h 336"/>
              <a:gd name="T20" fmla="*/ 399 w 400"/>
              <a:gd name="T21" fmla="*/ 317 h 336"/>
              <a:gd name="T22" fmla="*/ 381 w 400"/>
              <a:gd name="T23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0" h="336">
                <a:moveTo>
                  <a:pt x="381" y="335"/>
                </a:moveTo>
                <a:lnTo>
                  <a:pt x="381" y="335"/>
                </a:lnTo>
                <a:cubicBezTo>
                  <a:pt x="363" y="335"/>
                  <a:pt x="363" y="326"/>
                  <a:pt x="363" y="317"/>
                </a:cubicBezTo>
                <a:cubicBezTo>
                  <a:pt x="363" y="245"/>
                  <a:pt x="327" y="172"/>
                  <a:pt x="282" y="118"/>
                </a:cubicBezTo>
                <a:cubicBezTo>
                  <a:pt x="227" y="72"/>
                  <a:pt x="164" y="45"/>
                  <a:pt x="91" y="45"/>
                </a:cubicBezTo>
                <a:cubicBezTo>
                  <a:pt x="64" y="45"/>
                  <a:pt x="46" y="45"/>
                  <a:pt x="19" y="45"/>
                </a:cubicBezTo>
                <a:cubicBezTo>
                  <a:pt x="10" y="54"/>
                  <a:pt x="0" y="45"/>
                  <a:pt x="0" y="36"/>
                </a:cubicBezTo>
                <a:cubicBezTo>
                  <a:pt x="0" y="27"/>
                  <a:pt x="0" y="18"/>
                  <a:pt x="10" y="9"/>
                </a:cubicBezTo>
                <a:cubicBezTo>
                  <a:pt x="37" y="9"/>
                  <a:pt x="64" y="0"/>
                  <a:pt x="91" y="0"/>
                </a:cubicBezTo>
                <a:cubicBezTo>
                  <a:pt x="173" y="0"/>
                  <a:pt x="245" y="36"/>
                  <a:pt x="309" y="90"/>
                </a:cubicBezTo>
                <a:cubicBezTo>
                  <a:pt x="363" y="154"/>
                  <a:pt x="399" y="227"/>
                  <a:pt x="399" y="317"/>
                </a:cubicBezTo>
                <a:cubicBezTo>
                  <a:pt x="399" y="326"/>
                  <a:pt x="390" y="335"/>
                  <a:pt x="381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15">
            <a:extLst>
              <a:ext uri="{FF2B5EF4-FFF2-40B4-BE49-F238E27FC236}">
                <a16:creationId xmlns:a16="http://schemas.microsoft.com/office/drawing/2014/main" id="{651349C2-9B94-6640-82F2-5FFCFAB3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718" y="4051398"/>
            <a:ext cx="203344" cy="203341"/>
          </a:xfrm>
          <a:custGeom>
            <a:avLst/>
            <a:gdLst>
              <a:gd name="T0" fmla="*/ 163 w 191"/>
              <a:gd name="T1" fmla="*/ 27 h 191"/>
              <a:gd name="T2" fmla="*/ 163 w 191"/>
              <a:gd name="T3" fmla="*/ 27 h 191"/>
              <a:gd name="T4" fmla="*/ 100 w 191"/>
              <a:gd name="T5" fmla="*/ 0 h 191"/>
              <a:gd name="T6" fmla="*/ 27 w 191"/>
              <a:gd name="T7" fmla="*/ 27 h 191"/>
              <a:gd name="T8" fmla="*/ 0 w 191"/>
              <a:gd name="T9" fmla="*/ 100 h 191"/>
              <a:gd name="T10" fmla="*/ 27 w 191"/>
              <a:gd name="T11" fmla="*/ 163 h 191"/>
              <a:gd name="T12" fmla="*/ 100 w 191"/>
              <a:gd name="T13" fmla="*/ 190 h 191"/>
              <a:gd name="T14" fmla="*/ 163 w 191"/>
              <a:gd name="T15" fmla="*/ 163 h 191"/>
              <a:gd name="T16" fmla="*/ 190 w 191"/>
              <a:gd name="T17" fmla="*/ 100 h 191"/>
              <a:gd name="T18" fmla="*/ 163 w 191"/>
              <a:gd name="T19" fmla="*/ 27 h 191"/>
              <a:gd name="T20" fmla="*/ 100 w 191"/>
              <a:gd name="T21" fmla="*/ 181 h 191"/>
              <a:gd name="T22" fmla="*/ 100 w 191"/>
              <a:gd name="T23" fmla="*/ 181 h 191"/>
              <a:gd name="T24" fmla="*/ 18 w 191"/>
              <a:gd name="T25" fmla="*/ 100 h 191"/>
              <a:gd name="T26" fmla="*/ 100 w 191"/>
              <a:gd name="T27" fmla="*/ 9 h 191"/>
              <a:gd name="T28" fmla="*/ 181 w 191"/>
              <a:gd name="T29" fmla="*/ 100 h 191"/>
              <a:gd name="T30" fmla="*/ 100 w 191"/>
              <a:gd name="T31" fmla="*/ 18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191">
                <a:moveTo>
                  <a:pt x="163" y="27"/>
                </a:moveTo>
                <a:lnTo>
                  <a:pt x="163" y="27"/>
                </a:lnTo>
                <a:cubicBezTo>
                  <a:pt x="145" y="9"/>
                  <a:pt x="127" y="0"/>
                  <a:pt x="100" y="0"/>
                </a:cubicBezTo>
                <a:cubicBezTo>
                  <a:pt x="72" y="0"/>
                  <a:pt x="45" y="9"/>
                  <a:pt x="27" y="27"/>
                </a:cubicBezTo>
                <a:cubicBezTo>
                  <a:pt x="9" y="45"/>
                  <a:pt x="0" y="72"/>
                  <a:pt x="0" y="100"/>
                </a:cubicBezTo>
                <a:cubicBezTo>
                  <a:pt x="0" y="118"/>
                  <a:pt x="9" y="145"/>
                  <a:pt x="27" y="163"/>
                </a:cubicBezTo>
                <a:cubicBezTo>
                  <a:pt x="45" y="181"/>
                  <a:pt x="72" y="190"/>
                  <a:pt x="100" y="190"/>
                </a:cubicBezTo>
                <a:cubicBezTo>
                  <a:pt x="127" y="190"/>
                  <a:pt x="145" y="181"/>
                  <a:pt x="163" y="163"/>
                </a:cubicBezTo>
                <a:cubicBezTo>
                  <a:pt x="181" y="145"/>
                  <a:pt x="190" y="118"/>
                  <a:pt x="190" y="100"/>
                </a:cubicBezTo>
                <a:cubicBezTo>
                  <a:pt x="190" y="72"/>
                  <a:pt x="181" y="45"/>
                  <a:pt x="163" y="27"/>
                </a:cubicBezTo>
                <a:close/>
                <a:moveTo>
                  <a:pt x="100" y="181"/>
                </a:moveTo>
                <a:lnTo>
                  <a:pt x="100" y="181"/>
                </a:lnTo>
                <a:cubicBezTo>
                  <a:pt x="54" y="181"/>
                  <a:pt x="18" y="145"/>
                  <a:pt x="18" y="100"/>
                </a:cubicBezTo>
                <a:cubicBezTo>
                  <a:pt x="18" y="45"/>
                  <a:pt x="54" y="9"/>
                  <a:pt x="100" y="9"/>
                </a:cubicBezTo>
                <a:cubicBezTo>
                  <a:pt x="145" y="9"/>
                  <a:pt x="181" y="45"/>
                  <a:pt x="181" y="100"/>
                </a:cubicBezTo>
                <a:cubicBezTo>
                  <a:pt x="181" y="145"/>
                  <a:pt x="145" y="181"/>
                  <a:pt x="100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16">
            <a:extLst>
              <a:ext uri="{FF2B5EF4-FFF2-40B4-BE49-F238E27FC236}">
                <a16:creationId xmlns:a16="http://schemas.microsoft.com/office/drawing/2014/main" id="{E53EDF48-C1DA-2447-86CF-9DD99E5A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091" y="4079772"/>
            <a:ext cx="156055" cy="156052"/>
          </a:xfrm>
          <a:custGeom>
            <a:avLst/>
            <a:gdLst>
              <a:gd name="T0" fmla="*/ 73 w 146"/>
              <a:gd name="T1" fmla="*/ 0 h 146"/>
              <a:gd name="T2" fmla="*/ 73 w 146"/>
              <a:gd name="T3" fmla="*/ 0 h 146"/>
              <a:gd name="T4" fmla="*/ 0 w 146"/>
              <a:gd name="T5" fmla="*/ 73 h 146"/>
              <a:gd name="T6" fmla="*/ 73 w 146"/>
              <a:gd name="T7" fmla="*/ 145 h 146"/>
              <a:gd name="T8" fmla="*/ 145 w 146"/>
              <a:gd name="T9" fmla="*/ 73 h 146"/>
              <a:gd name="T10" fmla="*/ 73 w 146"/>
              <a:gd name="T11" fmla="*/ 0 h 146"/>
              <a:gd name="T12" fmla="*/ 73 w 146"/>
              <a:gd name="T13" fmla="*/ 127 h 146"/>
              <a:gd name="T14" fmla="*/ 73 w 146"/>
              <a:gd name="T15" fmla="*/ 127 h 146"/>
              <a:gd name="T16" fmla="*/ 9 w 146"/>
              <a:gd name="T17" fmla="*/ 73 h 146"/>
              <a:gd name="T18" fmla="*/ 73 w 146"/>
              <a:gd name="T19" fmla="*/ 9 h 146"/>
              <a:gd name="T20" fmla="*/ 136 w 146"/>
              <a:gd name="T21" fmla="*/ 73 h 146"/>
              <a:gd name="T22" fmla="*/ 73 w 146"/>
              <a:gd name="T23" fmla="*/ 1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3" y="0"/>
                </a:moveTo>
                <a:lnTo>
                  <a:pt x="73" y="0"/>
                </a:lnTo>
                <a:cubicBezTo>
                  <a:pt x="27" y="0"/>
                  <a:pt x="0" y="27"/>
                  <a:pt x="0" y="73"/>
                </a:cubicBezTo>
                <a:cubicBezTo>
                  <a:pt x="0" y="109"/>
                  <a:pt x="27" y="145"/>
                  <a:pt x="73" y="145"/>
                </a:cubicBezTo>
                <a:cubicBezTo>
                  <a:pt x="109" y="145"/>
                  <a:pt x="145" y="109"/>
                  <a:pt x="145" y="73"/>
                </a:cubicBezTo>
                <a:cubicBezTo>
                  <a:pt x="145" y="27"/>
                  <a:pt x="109" y="0"/>
                  <a:pt x="73" y="0"/>
                </a:cubicBezTo>
                <a:close/>
                <a:moveTo>
                  <a:pt x="73" y="127"/>
                </a:moveTo>
                <a:lnTo>
                  <a:pt x="73" y="127"/>
                </a:lnTo>
                <a:cubicBezTo>
                  <a:pt x="36" y="127"/>
                  <a:pt x="9" y="100"/>
                  <a:pt x="9" y="73"/>
                </a:cubicBezTo>
                <a:cubicBezTo>
                  <a:pt x="9" y="36"/>
                  <a:pt x="36" y="9"/>
                  <a:pt x="73" y="9"/>
                </a:cubicBezTo>
                <a:cubicBezTo>
                  <a:pt x="109" y="9"/>
                  <a:pt x="136" y="36"/>
                  <a:pt x="136" y="73"/>
                </a:cubicBezTo>
                <a:cubicBezTo>
                  <a:pt x="136" y="100"/>
                  <a:pt x="109" y="127"/>
                  <a:pt x="73" y="1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17">
            <a:extLst>
              <a:ext uri="{FF2B5EF4-FFF2-40B4-BE49-F238E27FC236}">
                <a16:creationId xmlns:a16="http://schemas.microsoft.com/office/drawing/2014/main" id="{707E2356-7285-EC4B-A156-3EE73143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464" y="4112873"/>
            <a:ext cx="89851" cy="89851"/>
          </a:xfrm>
          <a:custGeom>
            <a:avLst/>
            <a:gdLst>
              <a:gd name="T0" fmla="*/ 73 w 83"/>
              <a:gd name="T1" fmla="*/ 0 h 83"/>
              <a:gd name="T2" fmla="*/ 73 w 83"/>
              <a:gd name="T3" fmla="*/ 0 h 83"/>
              <a:gd name="T4" fmla="*/ 64 w 83"/>
              <a:gd name="T5" fmla="*/ 0 h 83"/>
              <a:gd name="T6" fmla="*/ 18 w 83"/>
              <a:gd name="T7" fmla="*/ 27 h 83"/>
              <a:gd name="T8" fmla="*/ 9 w 83"/>
              <a:gd name="T9" fmla="*/ 27 h 83"/>
              <a:gd name="T10" fmla="*/ 0 w 83"/>
              <a:gd name="T11" fmla="*/ 37 h 83"/>
              <a:gd name="T12" fmla="*/ 9 w 83"/>
              <a:gd name="T13" fmla="*/ 37 h 83"/>
              <a:gd name="T14" fmla="*/ 18 w 83"/>
              <a:gd name="T15" fmla="*/ 37 h 83"/>
              <a:gd name="T16" fmla="*/ 18 w 83"/>
              <a:gd name="T17" fmla="*/ 46 h 83"/>
              <a:gd name="T18" fmla="*/ 18 w 83"/>
              <a:gd name="T19" fmla="*/ 46 h 83"/>
              <a:gd name="T20" fmla="*/ 9 w 83"/>
              <a:gd name="T21" fmla="*/ 46 h 83"/>
              <a:gd name="T22" fmla="*/ 0 w 83"/>
              <a:gd name="T23" fmla="*/ 55 h 83"/>
              <a:gd name="T24" fmla="*/ 9 w 83"/>
              <a:gd name="T25" fmla="*/ 55 h 83"/>
              <a:gd name="T26" fmla="*/ 18 w 83"/>
              <a:gd name="T27" fmla="*/ 55 h 83"/>
              <a:gd name="T28" fmla="*/ 64 w 83"/>
              <a:gd name="T29" fmla="*/ 82 h 83"/>
              <a:gd name="T30" fmla="*/ 73 w 83"/>
              <a:gd name="T31" fmla="*/ 82 h 83"/>
              <a:gd name="T32" fmla="*/ 73 w 83"/>
              <a:gd name="T33" fmla="*/ 82 h 83"/>
              <a:gd name="T34" fmla="*/ 73 w 83"/>
              <a:gd name="T35" fmla="*/ 73 h 83"/>
              <a:gd name="T36" fmla="*/ 64 w 83"/>
              <a:gd name="T37" fmla="*/ 73 h 83"/>
              <a:gd name="T38" fmla="*/ 37 w 83"/>
              <a:gd name="T39" fmla="*/ 55 h 83"/>
              <a:gd name="T40" fmla="*/ 46 w 83"/>
              <a:gd name="T41" fmla="*/ 55 h 83"/>
              <a:gd name="T42" fmla="*/ 46 w 83"/>
              <a:gd name="T43" fmla="*/ 55 h 83"/>
              <a:gd name="T44" fmla="*/ 46 w 83"/>
              <a:gd name="T45" fmla="*/ 46 h 83"/>
              <a:gd name="T46" fmla="*/ 28 w 83"/>
              <a:gd name="T47" fmla="*/ 46 h 83"/>
              <a:gd name="T48" fmla="*/ 28 w 83"/>
              <a:gd name="T49" fmla="*/ 46 h 83"/>
              <a:gd name="T50" fmla="*/ 28 w 83"/>
              <a:gd name="T51" fmla="*/ 37 h 83"/>
              <a:gd name="T52" fmla="*/ 46 w 83"/>
              <a:gd name="T53" fmla="*/ 37 h 83"/>
              <a:gd name="T54" fmla="*/ 46 w 83"/>
              <a:gd name="T55" fmla="*/ 37 h 83"/>
              <a:gd name="T56" fmla="*/ 46 w 83"/>
              <a:gd name="T57" fmla="*/ 27 h 83"/>
              <a:gd name="T58" fmla="*/ 37 w 83"/>
              <a:gd name="T59" fmla="*/ 27 h 83"/>
              <a:gd name="T60" fmla="*/ 64 w 83"/>
              <a:gd name="T61" fmla="*/ 9 h 83"/>
              <a:gd name="T62" fmla="*/ 73 w 83"/>
              <a:gd name="T63" fmla="*/ 9 h 83"/>
              <a:gd name="T64" fmla="*/ 82 w 83"/>
              <a:gd name="T65" fmla="*/ 9 h 83"/>
              <a:gd name="T66" fmla="*/ 73 w 83"/>
              <a:gd name="T6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83">
                <a:moveTo>
                  <a:pt x="73" y="0"/>
                </a:moveTo>
                <a:lnTo>
                  <a:pt x="73" y="0"/>
                </a:lnTo>
                <a:lnTo>
                  <a:pt x="64" y="0"/>
                </a:lnTo>
                <a:cubicBezTo>
                  <a:pt x="46" y="0"/>
                  <a:pt x="28" y="9"/>
                  <a:pt x="1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37"/>
                </a:cubicBezTo>
                <a:cubicBezTo>
                  <a:pt x="0" y="37"/>
                  <a:pt x="0" y="37"/>
                  <a:pt x="9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37"/>
                  <a:pt x="18" y="46"/>
                </a:cubicBezTo>
                <a:lnTo>
                  <a:pt x="18" y="46"/>
                </a:ln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55"/>
                </a:cubicBezTo>
                <a:cubicBezTo>
                  <a:pt x="0" y="55"/>
                  <a:pt x="0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28" y="73"/>
                  <a:pt x="46" y="82"/>
                  <a:pt x="64" y="82"/>
                </a:cubicBezTo>
                <a:lnTo>
                  <a:pt x="73" y="82"/>
                </a:lnTo>
                <a:cubicBezTo>
                  <a:pt x="73" y="82"/>
                  <a:pt x="82" y="82"/>
                  <a:pt x="73" y="82"/>
                </a:cubicBezTo>
                <a:cubicBezTo>
                  <a:pt x="73" y="73"/>
                  <a:pt x="73" y="73"/>
                  <a:pt x="73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46" y="73"/>
                  <a:pt x="37" y="64"/>
                  <a:pt x="37" y="55"/>
                </a:cubicBezTo>
                <a:cubicBezTo>
                  <a:pt x="46" y="55"/>
                  <a:pt x="46" y="55"/>
                  <a:pt x="46" y="55"/>
                </a:cubicBezTo>
                <a:lnTo>
                  <a:pt x="46" y="55"/>
                </a:lnTo>
                <a:cubicBezTo>
                  <a:pt x="46" y="46"/>
                  <a:pt x="46" y="46"/>
                  <a:pt x="46" y="46"/>
                </a:cubicBezTo>
                <a:cubicBezTo>
                  <a:pt x="28" y="46"/>
                  <a:pt x="28" y="46"/>
                  <a:pt x="28" y="46"/>
                </a:cubicBezTo>
                <a:lnTo>
                  <a:pt x="28" y="46"/>
                </a:lnTo>
                <a:cubicBezTo>
                  <a:pt x="28" y="37"/>
                  <a:pt x="28" y="37"/>
                  <a:pt x="28" y="37"/>
                </a:cubicBezTo>
                <a:cubicBezTo>
                  <a:pt x="46" y="37"/>
                  <a:pt x="46" y="37"/>
                  <a:pt x="46" y="37"/>
                </a:cubicBezTo>
                <a:lnTo>
                  <a:pt x="46" y="37"/>
                </a:lnTo>
                <a:cubicBezTo>
                  <a:pt x="46" y="27"/>
                  <a:pt x="46" y="27"/>
                  <a:pt x="46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18"/>
                  <a:pt x="46" y="9"/>
                  <a:pt x="64" y="9"/>
                </a:cubicBezTo>
                <a:cubicBezTo>
                  <a:pt x="64" y="9"/>
                  <a:pt x="64" y="9"/>
                  <a:pt x="73" y="9"/>
                </a:cubicBezTo>
                <a:cubicBezTo>
                  <a:pt x="73" y="9"/>
                  <a:pt x="73" y="9"/>
                  <a:pt x="82" y="9"/>
                </a:cubicBezTo>
                <a:cubicBezTo>
                  <a:pt x="82" y="0"/>
                  <a:pt x="73" y="0"/>
                  <a:pt x="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18">
            <a:extLst>
              <a:ext uri="{FF2B5EF4-FFF2-40B4-BE49-F238E27FC236}">
                <a16:creationId xmlns:a16="http://schemas.microsoft.com/office/drawing/2014/main" id="{0EC1652C-C8D3-244F-A29E-13FBD89B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14" y="4410795"/>
            <a:ext cx="312107" cy="321565"/>
          </a:xfrm>
          <a:custGeom>
            <a:avLst/>
            <a:gdLst>
              <a:gd name="T0" fmla="*/ 146 w 292"/>
              <a:gd name="T1" fmla="*/ 300 h 301"/>
              <a:gd name="T2" fmla="*/ 146 w 292"/>
              <a:gd name="T3" fmla="*/ 300 h 301"/>
              <a:gd name="T4" fmla="*/ 46 w 292"/>
              <a:gd name="T5" fmla="*/ 254 h 301"/>
              <a:gd name="T6" fmla="*/ 0 w 292"/>
              <a:gd name="T7" fmla="*/ 155 h 301"/>
              <a:gd name="T8" fmla="*/ 46 w 292"/>
              <a:gd name="T9" fmla="*/ 46 h 301"/>
              <a:gd name="T10" fmla="*/ 146 w 292"/>
              <a:gd name="T11" fmla="*/ 0 h 301"/>
              <a:gd name="T12" fmla="*/ 254 w 292"/>
              <a:gd name="T13" fmla="*/ 46 h 301"/>
              <a:gd name="T14" fmla="*/ 291 w 292"/>
              <a:gd name="T15" fmla="*/ 155 h 301"/>
              <a:gd name="T16" fmla="*/ 254 w 292"/>
              <a:gd name="T17" fmla="*/ 254 h 301"/>
              <a:gd name="T18" fmla="*/ 146 w 292"/>
              <a:gd name="T19" fmla="*/ 300 h 301"/>
              <a:gd name="T20" fmla="*/ 146 w 292"/>
              <a:gd name="T21" fmla="*/ 19 h 301"/>
              <a:gd name="T22" fmla="*/ 146 w 292"/>
              <a:gd name="T23" fmla="*/ 19 h 301"/>
              <a:gd name="T24" fmla="*/ 18 w 292"/>
              <a:gd name="T25" fmla="*/ 155 h 301"/>
              <a:gd name="T26" fmla="*/ 146 w 292"/>
              <a:gd name="T27" fmla="*/ 281 h 301"/>
              <a:gd name="T28" fmla="*/ 281 w 292"/>
              <a:gd name="T29" fmla="*/ 155 h 301"/>
              <a:gd name="T30" fmla="*/ 146 w 292"/>
              <a:gd name="T31" fmla="*/ 1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2" h="301">
                <a:moveTo>
                  <a:pt x="146" y="300"/>
                </a:moveTo>
                <a:lnTo>
                  <a:pt x="146" y="300"/>
                </a:lnTo>
                <a:cubicBezTo>
                  <a:pt x="109" y="300"/>
                  <a:pt x="73" y="281"/>
                  <a:pt x="46" y="254"/>
                </a:cubicBezTo>
                <a:cubicBezTo>
                  <a:pt x="18" y="227"/>
                  <a:pt x="0" y="191"/>
                  <a:pt x="0" y="155"/>
                </a:cubicBezTo>
                <a:cubicBezTo>
                  <a:pt x="0" y="109"/>
                  <a:pt x="18" y="73"/>
                  <a:pt x="46" y="46"/>
                </a:cubicBezTo>
                <a:cubicBezTo>
                  <a:pt x="73" y="19"/>
                  <a:pt x="109" y="0"/>
                  <a:pt x="146" y="0"/>
                </a:cubicBezTo>
                <a:cubicBezTo>
                  <a:pt x="191" y="0"/>
                  <a:pt x="227" y="19"/>
                  <a:pt x="254" y="46"/>
                </a:cubicBezTo>
                <a:cubicBezTo>
                  <a:pt x="281" y="73"/>
                  <a:pt x="291" y="109"/>
                  <a:pt x="291" y="155"/>
                </a:cubicBezTo>
                <a:cubicBezTo>
                  <a:pt x="291" y="191"/>
                  <a:pt x="281" y="227"/>
                  <a:pt x="254" y="254"/>
                </a:cubicBezTo>
                <a:cubicBezTo>
                  <a:pt x="227" y="281"/>
                  <a:pt x="191" y="300"/>
                  <a:pt x="146" y="300"/>
                </a:cubicBezTo>
                <a:close/>
                <a:moveTo>
                  <a:pt x="146" y="19"/>
                </a:moveTo>
                <a:lnTo>
                  <a:pt x="146" y="19"/>
                </a:lnTo>
                <a:cubicBezTo>
                  <a:pt x="82" y="19"/>
                  <a:pt x="18" y="82"/>
                  <a:pt x="18" y="155"/>
                </a:cubicBezTo>
                <a:cubicBezTo>
                  <a:pt x="18" y="218"/>
                  <a:pt x="82" y="281"/>
                  <a:pt x="146" y="281"/>
                </a:cubicBezTo>
                <a:cubicBezTo>
                  <a:pt x="218" y="281"/>
                  <a:pt x="281" y="218"/>
                  <a:pt x="281" y="155"/>
                </a:cubicBezTo>
                <a:cubicBezTo>
                  <a:pt x="281" y="82"/>
                  <a:pt x="218" y="19"/>
                  <a:pt x="146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19">
            <a:extLst>
              <a:ext uri="{FF2B5EF4-FFF2-40B4-BE49-F238E27FC236}">
                <a16:creationId xmlns:a16="http://schemas.microsoft.com/office/drawing/2014/main" id="{ED960FDC-F56D-DE49-830B-32C37869A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945" y="4453354"/>
            <a:ext cx="241175" cy="241175"/>
          </a:xfrm>
          <a:custGeom>
            <a:avLst/>
            <a:gdLst>
              <a:gd name="T0" fmla="*/ 109 w 227"/>
              <a:gd name="T1" fmla="*/ 226 h 227"/>
              <a:gd name="T2" fmla="*/ 109 w 227"/>
              <a:gd name="T3" fmla="*/ 226 h 227"/>
              <a:gd name="T4" fmla="*/ 0 w 227"/>
              <a:gd name="T5" fmla="*/ 118 h 227"/>
              <a:gd name="T6" fmla="*/ 109 w 227"/>
              <a:gd name="T7" fmla="*/ 0 h 227"/>
              <a:gd name="T8" fmla="*/ 226 w 227"/>
              <a:gd name="T9" fmla="*/ 118 h 227"/>
              <a:gd name="T10" fmla="*/ 109 w 227"/>
              <a:gd name="T11" fmla="*/ 226 h 227"/>
              <a:gd name="T12" fmla="*/ 109 w 227"/>
              <a:gd name="T13" fmla="*/ 18 h 227"/>
              <a:gd name="T14" fmla="*/ 109 w 227"/>
              <a:gd name="T15" fmla="*/ 18 h 227"/>
              <a:gd name="T16" fmla="*/ 18 w 227"/>
              <a:gd name="T17" fmla="*/ 118 h 227"/>
              <a:gd name="T18" fmla="*/ 109 w 227"/>
              <a:gd name="T19" fmla="*/ 208 h 227"/>
              <a:gd name="T20" fmla="*/ 208 w 227"/>
              <a:gd name="T21" fmla="*/ 118 h 227"/>
              <a:gd name="T22" fmla="*/ 109 w 227"/>
              <a:gd name="T23" fmla="*/ 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227">
                <a:moveTo>
                  <a:pt x="109" y="226"/>
                </a:moveTo>
                <a:lnTo>
                  <a:pt x="109" y="226"/>
                </a:lnTo>
                <a:cubicBezTo>
                  <a:pt x="54" y="226"/>
                  <a:pt x="0" y="172"/>
                  <a:pt x="0" y="118"/>
                </a:cubicBezTo>
                <a:cubicBezTo>
                  <a:pt x="0" y="54"/>
                  <a:pt x="54" y="0"/>
                  <a:pt x="109" y="0"/>
                </a:cubicBezTo>
                <a:cubicBezTo>
                  <a:pt x="172" y="0"/>
                  <a:pt x="226" y="54"/>
                  <a:pt x="226" y="118"/>
                </a:cubicBezTo>
                <a:cubicBezTo>
                  <a:pt x="226" y="172"/>
                  <a:pt x="172" y="226"/>
                  <a:pt x="109" y="226"/>
                </a:cubicBezTo>
                <a:close/>
                <a:moveTo>
                  <a:pt x="109" y="18"/>
                </a:moveTo>
                <a:lnTo>
                  <a:pt x="109" y="18"/>
                </a:lnTo>
                <a:cubicBezTo>
                  <a:pt x="63" y="18"/>
                  <a:pt x="18" y="63"/>
                  <a:pt x="18" y="118"/>
                </a:cubicBezTo>
                <a:cubicBezTo>
                  <a:pt x="18" y="163"/>
                  <a:pt x="63" y="208"/>
                  <a:pt x="109" y="208"/>
                </a:cubicBezTo>
                <a:cubicBezTo>
                  <a:pt x="163" y="208"/>
                  <a:pt x="208" y="163"/>
                  <a:pt x="208" y="118"/>
                </a:cubicBezTo>
                <a:cubicBezTo>
                  <a:pt x="208" y="63"/>
                  <a:pt x="163" y="18"/>
                  <a:pt x="10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20">
            <a:extLst>
              <a:ext uri="{FF2B5EF4-FFF2-40B4-BE49-F238E27FC236}">
                <a16:creationId xmlns:a16="http://schemas.microsoft.com/office/drawing/2014/main" id="{DC868403-8B58-5D43-89B5-D877C0BE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692" y="4500643"/>
            <a:ext cx="118224" cy="146597"/>
          </a:xfrm>
          <a:custGeom>
            <a:avLst/>
            <a:gdLst>
              <a:gd name="T0" fmla="*/ 109 w 110"/>
              <a:gd name="T1" fmla="*/ 18 h 137"/>
              <a:gd name="T2" fmla="*/ 109 w 110"/>
              <a:gd name="T3" fmla="*/ 18 h 137"/>
              <a:gd name="T4" fmla="*/ 109 w 110"/>
              <a:gd name="T5" fmla="*/ 9 h 137"/>
              <a:gd name="T6" fmla="*/ 100 w 110"/>
              <a:gd name="T7" fmla="*/ 9 h 137"/>
              <a:gd name="T8" fmla="*/ 64 w 110"/>
              <a:gd name="T9" fmla="*/ 45 h 137"/>
              <a:gd name="T10" fmla="*/ 18 w 110"/>
              <a:gd name="T11" fmla="*/ 0 h 137"/>
              <a:gd name="T12" fmla="*/ 9 w 110"/>
              <a:gd name="T13" fmla="*/ 9 h 137"/>
              <a:gd name="T14" fmla="*/ 9 w 110"/>
              <a:gd name="T15" fmla="*/ 18 h 137"/>
              <a:gd name="T16" fmla="*/ 55 w 110"/>
              <a:gd name="T17" fmla="*/ 63 h 137"/>
              <a:gd name="T18" fmla="*/ 55 w 110"/>
              <a:gd name="T19" fmla="*/ 73 h 137"/>
              <a:gd name="T20" fmla="*/ 36 w 110"/>
              <a:gd name="T21" fmla="*/ 73 h 137"/>
              <a:gd name="T22" fmla="*/ 27 w 110"/>
              <a:gd name="T23" fmla="*/ 82 h 137"/>
              <a:gd name="T24" fmla="*/ 36 w 110"/>
              <a:gd name="T25" fmla="*/ 91 h 137"/>
              <a:gd name="T26" fmla="*/ 55 w 110"/>
              <a:gd name="T27" fmla="*/ 91 h 137"/>
              <a:gd name="T28" fmla="*/ 55 w 110"/>
              <a:gd name="T29" fmla="*/ 91 h 137"/>
              <a:gd name="T30" fmla="*/ 36 w 110"/>
              <a:gd name="T31" fmla="*/ 91 h 137"/>
              <a:gd name="T32" fmla="*/ 27 w 110"/>
              <a:gd name="T33" fmla="*/ 100 h 137"/>
              <a:gd name="T34" fmla="*/ 36 w 110"/>
              <a:gd name="T35" fmla="*/ 109 h 137"/>
              <a:gd name="T36" fmla="*/ 55 w 110"/>
              <a:gd name="T37" fmla="*/ 109 h 137"/>
              <a:gd name="T38" fmla="*/ 55 w 110"/>
              <a:gd name="T39" fmla="*/ 127 h 137"/>
              <a:gd name="T40" fmla="*/ 64 w 110"/>
              <a:gd name="T41" fmla="*/ 136 h 137"/>
              <a:gd name="T42" fmla="*/ 64 w 110"/>
              <a:gd name="T43" fmla="*/ 136 h 137"/>
              <a:gd name="T44" fmla="*/ 64 w 110"/>
              <a:gd name="T45" fmla="*/ 127 h 137"/>
              <a:gd name="T46" fmla="*/ 64 w 110"/>
              <a:gd name="T47" fmla="*/ 109 h 137"/>
              <a:gd name="T48" fmla="*/ 82 w 110"/>
              <a:gd name="T49" fmla="*/ 109 h 137"/>
              <a:gd name="T50" fmla="*/ 91 w 110"/>
              <a:gd name="T51" fmla="*/ 100 h 137"/>
              <a:gd name="T52" fmla="*/ 82 w 110"/>
              <a:gd name="T53" fmla="*/ 91 h 137"/>
              <a:gd name="T54" fmla="*/ 64 w 110"/>
              <a:gd name="T55" fmla="*/ 91 h 137"/>
              <a:gd name="T56" fmla="*/ 64 w 110"/>
              <a:gd name="T57" fmla="*/ 91 h 137"/>
              <a:gd name="T58" fmla="*/ 82 w 110"/>
              <a:gd name="T59" fmla="*/ 91 h 137"/>
              <a:gd name="T60" fmla="*/ 91 w 110"/>
              <a:gd name="T61" fmla="*/ 82 h 137"/>
              <a:gd name="T62" fmla="*/ 82 w 110"/>
              <a:gd name="T63" fmla="*/ 73 h 137"/>
              <a:gd name="T64" fmla="*/ 64 w 110"/>
              <a:gd name="T65" fmla="*/ 73 h 137"/>
              <a:gd name="T66" fmla="*/ 64 w 110"/>
              <a:gd name="T67" fmla="*/ 63 h 137"/>
              <a:gd name="T68" fmla="*/ 109 w 110"/>
              <a:gd name="T69" fmla="*/ 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37">
                <a:moveTo>
                  <a:pt x="109" y="18"/>
                </a:moveTo>
                <a:lnTo>
                  <a:pt x="109" y="18"/>
                </a:lnTo>
                <a:cubicBezTo>
                  <a:pt x="109" y="9"/>
                  <a:pt x="109" y="9"/>
                  <a:pt x="109" y="9"/>
                </a:cubicBezTo>
                <a:cubicBezTo>
                  <a:pt x="109" y="0"/>
                  <a:pt x="100" y="0"/>
                  <a:pt x="100" y="9"/>
                </a:cubicBezTo>
                <a:cubicBezTo>
                  <a:pt x="64" y="45"/>
                  <a:pt x="64" y="45"/>
                  <a:pt x="64" y="45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9" y="0"/>
                  <a:pt x="9" y="9"/>
                </a:cubicBezTo>
                <a:cubicBezTo>
                  <a:pt x="0" y="9"/>
                  <a:pt x="0" y="9"/>
                  <a:pt x="9" y="18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73"/>
                  <a:pt x="55" y="73"/>
                  <a:pt x="55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27" y="73"/>
                  <a:pt x="27" y="73"/>
                  <a:pt x="27" y="82"/>
                </a:cubicBezTo>
                <a:cubicBezTo>
                  <a:pt x="27" y="82"/>
                  <a:pt x="27" y="91"/>
                  <a:pt x="36" y="91"/>
                </a:cubicBezTo>
                <a:cubicBezTo>
                  <a:pt x="55" y="91"/>
                  <a:pt x="55" y="91"/>
                  <a:pt x="55" y="91"/>
                </a:cubicBezTo>
                <a:lnTo>
                  <a:pt x="55" y="91"/>
                </a:lnTo>
                <a:cubicBezTo>
                  <a:pt x="36" y="91"/>
                  <a:pt x="36" y="91"/>
                  <a:pt x="36" y="91"/>
                </a:cubicBezTo>
                <a:cubicBezTo>
                  <a:pt x="27" y="91"/>
                  <a:pt x="27" y="100"/>
                  <a:pt x="27" y="100"/>
                </a:cubicBezTo>
                <a:cubicBezTo>
                  <a:pt x="27" y="109"/>
                  <a:pt x="27" y="109"/>
                  <a:pt x="36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27"/>
                  <a:pt x="55" y="136"/>
                  <a:pt x="64" y="136"/>
                </a:cubicBezTo>
                <a:lnTo>
                  <a:pt x="64" y="136"/>
                </a:lnTo>
                <a:lnTo>
                  <a:pt x="64" y="127"/>
                </a:lnTo>
                <a:cubicBezTo>
                  <a:pt x="64" y="109"/>
                  <a:pt x="64" y="109"/>
                  <a:pt x="64" y="109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91" y="109"/>
                  <a:pt x="91" y="109"/>
                  <a:pt x="91" y="100"/>
                </a:cubicBezTo>
                <a:cubicBezTo>
                  <a:pt x="91" y="100"/>
                  <a:pt x="91" y="91"/>
                  <a:pt x="82" y="91"/>
                </a:cubicBezTo>
                <a:cubicBezTo>
                  <a:pt x="64" y="91"/>
                  <a:pt x="64" y="91"/>
                  <a:pt x="64" y="91"/>
                </a:cubicBezTo>
                <a:lnTo>
                  <a:pt x="64" y="91"/>
                </a:lnTo>
                <a:cubicBezTo>
                  <a:pt x="82" y="91"/>
                  <a:pt x="82" y="91"/>
                  <a:pt x="82" y="91"/>
                </a:cubicBezTo>
                <a:cubicBezTo>
                  <a:pt x="91" y="91"/>
                  <a:pt x="91" y="82"/>
                  <a:pt x="91" y="82"/>
                </a:cubicBezTo>
                <a:cubicBezTo>
                  <a:pt x="91" y="73"/>
                  <a:pt x="91" y="73"/>
                  <a:pt x="82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63"/>
                  <a:pt x="64" y="63"/>
                  <a:pt x="64" y="63"/>
                </a:cubicBezTo>
                <a:lnTo>
                  <a:pt x="10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21">
            <a:extLst>
              <a:ext uri="{FF2B5EF4-FFF2-40B4-BE49-F238E27FC236}">
                <a16:creationId xmlns:a16="http://schemas.microsoft.com/office/drawing/2014/main" id="{83B71FA0-8E46-B249-B759-E66DA40B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731" y="11196766"/>
            <a:ext cx="458702" cy="174971"/>
          </a:xfrm>
          <a:custGeom>
            <a:avLst/>
            <a:gdLst>
              <a:gd name="T0" fmla="*/ 217 w 426"/>
              <a:gd name="T1" fmla="*/ 163 h 164"/>
              <a:gd name="T2" fmla="*/ 217 w 426"/>
              <a:gd name="T3" fmla="*/ 163 h 164"/>
              <a:gd name="T4" fmla="*/ 72 w 426"/>
              <a:gd name="T5" fmla="*/ 145 h 164"/>
              <a:gd name="T6" fmla="*/ 27 w 426"/>
              <a:gd name="T7" fmla="*/ 136 h 164"/>
              <a:gd name="T8" fmla="*/ 0 w 426"/>
              <a:gd name="T9" fmla="*/ 100 h 164"/>
              <a:gd name="T10" fmla="*/ 0 w 426"/>
              <a:gd name="T11" fmla="*/ 18 h 164"/>
              <a:gd name="T12" fmla="*/ 27 w 426"/>
              <a:gd name="T13" fmla="*/ 0 h 164"/>
              <a:gd name="T14" fmla="*/ 27 w 426"/>
              <a:gd name="T15" fmla="*/ 0 h 164"/>
              <a:gd name="T16" fmla="*/ 45 w 426"/>
              <a:gd name="T17" fmla="*/ 18 h 164"/>
              <a:gd name="T18" fmla="*/ 90 w 426"/>
              <a:gd name="T19" fmla="*/ 37 h 164"/>
              <a:gd name="T20" fmla="*/ 199 w 426"/>
              <a:gd name="T21" fmla="*/ 46 h 164"/>
              <a:gd name="T22" fmla="*/ 226 w 426"/>
              <a:gd name="T23" fmla="*/ 46 h 164"/>
              <a:gd name="T24" fmla="*/ 344 w 426"/>
              <a:gd name="T25" fmla="*/ 37 h 164"/>
              <a:gd name="T26" fmla="*/ 389 w 426"/>
              <a:gd name="T27" fmla="*/ 18 h 164"/>
              <a:gd name="T28" fmla="*/ 407 w 426"/>
              <a:gd name="T29" fmla="*/ 0 h 164"/>
              <a:gd name="T30" fmla="*/ 407 w 426"/>
              <a:gd name="T31" fmla="*/ 0 h 164"/>
              <a:gd name="T32" fmla="*/ 425 w 426"/>
              <a:gd name="T33" fmla="*/ 18 h 164"/>
              <a:gd name="T34" fmla="*/ 425 w 426"/>
              <a:gd name="T35" fmla="*/ 18 h 164"/>
              <a:gd name="T36" fmla="*/ 425 w 426"/>
              <a:gd name="T37" fmla="*/ 18 h 164"/>
              <a:gd name="T38" fmla="*/ 425 w 426"/>
              <a:gd name="T39" fmla="*/ 18 h 164"/>
              <a:gd name="T40" fmla="*/ 425 w 426"/>
              <a:gd name="T41" fmla="*/ 100 h 164"/>
              <a:gd name="T42" fmla="*/ 353 w 426"/>
              <a:gd name="T43" fmla="*/ 145 h 164"/>
              <a:gd name="T44" fmla="*/ 217 w 426"/>
              <a:gd name="T45" fmla="*/ 163 h 164"/>
              <a:gd name="T46" fmla="*/ 45 w 426"/>
              <a:gd name="T47" fmla="*/ 100 h 164"/>
              <a:gd name="T48" fmla="*/ 45 w 426"/>
              <a:gd name="T49" fmla="*/ 100 h 164"/>
              <a:gd name="T50" fmla="*/ 90 w 426"/>
              <a:gd name="T51" fmla="*/ 118 h 164"/>
              <a:gd name="T52" fmla="*/ 217 w 426"/>
              <a:gd name="T53" fmla="*/ 127 h 164"/>
              <a:gd name="T54" fmla="*/ 335 w 426"/>
              <a:gd name="T55" fmla="*/ 118 h 164"/>
              <a:gd name="T56" fmla="*/ 389 w 426"/>
              <a:gd name="T57" fmla="*/ 100 h 164"/>
              <a:gd name="T58" fmla="*/ 389 w 426"/>
              <a:gd name="T59" fmla="*/ 64 h 164"/>
              <a:gd name="T60" fmla="*/ 362 w 426"/>
              <a:gd name="T61" fmla="*/ 64 h 164"/>
              <a:gd name="T62" fmla="*/ 226 w 426"/>
              <a:gd name="T63" fmla="*/ 82 h 164"/>
              <a:gd name="T64" fmla="*/ 199 w 426"/>
              <a:gd name="T65" fmla="*/ 82 h 164"/>
              <a:gd name="T66" fmla="*/ 72 w 426"/>
              <a:gd name="T67" fmla="*/ 64 h 164"/>
              <a:gd name="T68" fmla="*/ 45 w 426"/>
              <a:gd name="T69" fmla="*/ 64 h 164"/>
              <a:gd name="T70" fmla="*/ 45 w 426"/>
              <a:gd name="T71" fmla="*/ 100 h 164"/>
              <a:gd name="T72" fmla="*/ 389 w 426"/>
              <a:gd name="T73" fmla="*/ 100 h 164"/>
              <a:gd name="T74" fmla="*/ 389 w 426"/>
              <a:gd name="T75" fmla="*/ 100 h 164"/>
              <a:gd name="T76" fmla="*/ 45 w 426"/>
              <a:gd name="T77" fmla="*/ 18 h 164"/>
              <a:gd name="T78" fmla="*/ 45 w 426"/>
              <a:gd name="T79" fmla="*/ 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164">
                <a:moveTo>
                  <a:pt x="217" y="163"/>
                </a:moveTo>
                <a:lnTo>
                  <a:pt x="217" y="163"/>
                </a:lnTo>
                <a:cubicBezTo>
                  <a:pt x="163" y="163"/>
                  <a:pt x="108" y="154"/>
                  <a:pt x="72" y="145"/>
                </a:cubicBezTo>
                <a:cubicBezTo>
                  <a:pt x="54" y="145"/>
                  <a:pt x="36" y="136"/>
                  <a:pt x="27" y="136"/>
                </a:cubicBezTo>
                <a:cubicBezTo>
                  <a:pt x="9" y="127"/>
                  <a:pt x="0" y="118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36" y="9"/>
                  <a:pt x="45" y="18"/>
                </a:cubicBezTo>
                <a:cubicBezTo>
                  <a:pt x="45" y="18"/>
                  <a:pt x="54" y="28"/>
                  <a:pt x="90" y="37"/>
                </a:cubicBezTo>
                <a:cubicBezTo>
                  <a:pt x="117" y="37"/>
                  <a:pt x="163" y="46"/>
                  <a:pt x="199" y="46"/>
                </a:cubicBezTo>
                <a:cubicBezTo>
                  <a:pt x="208" y="46"/>
                  <a:pt x="217" y="46"/>
                  <a:pt x="226" y="46"/>
                </a:cubicBezTo>
                <a:cubicBezTo>
                  <a:pt x="271" y="46"/>
                  <a:pt x="308" y="37"/>
                  <a:pt x="344" y="37"/>
                </a:cubicBezTo>
                <a:cubicBezTo>
                  <a:pt x="371" y="28"/>
                  <a:pt x="389" y="18"/>
                  <a:pt x="389" y="18"/>
                </a:cubicBezTo>
                <a:cubicBezTo>
                  <a:pt x="389" y="9"/>
                  <a:pt x="398" y="0"/>
                  <a:pt x="407" y="0"/>
                </a:cubicBezTo>
                <a:lnTo>
                  <a:pt x="407" y="0"/>
                </a:lnTo>
                <a:cubicBezTo>
                  <a:pt x="416" y="0"/>
                  <a:pt x="425" y="9"/>
                  <a:pt x="425" y="18"/>
                </a:cubicBezTo>
                <a:lnTo>
                  <a:pt x="425" y="18"/>
                </a:lnTo>
                <a:lnTo>
                  <a:pt x="425" y="18"/>
                </a:lnTo>
                <a:lnTo>
                  <a:pt x="425" y="18"/>
                </a:lnTo>
                <a:cubicBezTo>
                  <a:pt x="425" y="100"/>
                  <a:pt x="425" y="100"/>
                  <a:pt x="425" y="100"/>
                </a:cubicBezTo>
                <a:cubicBezTo>
                  <a:pt x="425" y="127"/>
                  <a:pt x="389" y="145"/>
                  <a:pt x="353" y="145"/>
                </a:cubicBezTo>
                <a:cubicBezTo>
                  <a:pt x="317" y="154"/>
                  <a:pt x="271" y="163"/>
                  <a:pt x="217" y="163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45" y="100"/>
                  <a:pt x="54" y="109"/>
                  <a:pt x="90" y="118"/>
                </a:cubicBezTo>
                <a:cubicBezTo>
                  <a:pt x="126" y="118"/>
                  <a:pt x="172" y="127"/>
                  <a:pt x="217" y="127"/>
                </a:cubicBezTo>
                <a:cubicBezTo>
                  <a:pt x="262" y="127"/>
                  <a:pt x="299" y="118"/>
                  <a:pt x="335" y="118"/>
                </a:cubicBezTo>
                <a:cubicBezTo>
                  <a:pt x="371" y="109"/>
                  <a:pt x="389" y="100"/>
                  <a:pt x="389" y="100"/>
                </a:cubicBezTo>
                <a:cubicBezTo>
                  <a:pt x="389" y="64"/>
                  <a:pt x="389" y="64"/>
                  <a:pt x="389" y="64"/>
                </a:cubicBezTo>
                <a:cubicBezTo>
                  <a:pt x="380" y="64"/>
                  <a:pt x="371" y="64"/>
                  <a:pt x="362" y="64"/>
                </a:cubicBezTo>
                <a:cubicBezTo>
                  <a:pt x="326" y="73"/>
                  <a:pt x="280" y="82"/>
                  <a:pt x="226" y="82"/>
                </a:cubicBezTo>
                <a:cubicBezTo>
                  <a:pt x="217" y="82"/>
                  <a:pt x="208" y="82"/>
                  <a:pt x="199" y="82"/>
                </a:cubicBezTo>
                <a:cubicBezTo>
                  <a:pt x="154" y="82"/>
                  <a:pt x="108" y="73"/>
                  <a:pt x="72" y="64"/>
                </a:cubicBezTo>
                <a:cubicBezTo>
                  <a:pt x="63" y="64"/>
                  <a:pt x="54" y="64"/>
                  <a:pt x="45" y="64"/>
                </a:cubicBezTo>
                <a:lnTo>
                  <a:pt x="45" y="100"/>
                </a:lnTo>
                <a:close/>
                <a:moveTo>
                  <a:pt x="389" y="100"/>
                </a:moveTo>
                <a:lnTo>
                  <a:pt x="389" y="100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22">
            <a:extLst>
              <a:ext uri="{FF2B5EF4-FFF2-40B4-BE49-F238E27FC236}">
                <a16:creationId xmlns:a16="http://schemas.microsoft.com/office/drawing/2014/main" id="{A6417964-1B3D-D14C-BC4C-C748863E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731" y="11106919"/>
            <a:ext cx="458702" cy="174968"/>
          </a:xfrm>
          <a:custGeom>
            <a:avLst/>
            <a:gdLst>
              <a:gd name="T0" fmla="*/ 217 w 426"/>
              <a:gd name="T1" fmla="*/ 163 h 164"/>
              <a:gd name="T2" fmla="*/ 217 w 426"/>
              <a:gd name="T3" fmla="*/ 163 h 164"/>
              <a:gd name="T4" fmla="*/ 72 w 426"/>
              <a:gd name="T5" fmla="*/ 154 h 164"/>
              <a:gd name="T6" fmla="*/ 27 w 426"/>
              <a:gd name="T7" fmla="*/ 136 h 164"/>
              <a:gd name="T8" fmla="*/ 0 w 426"/>
              <a:gd name="T9" fmla="*/ 99 h 164"/>
              <a:gd name="T10" fmla="*/ 0 w 426"/>
              <a:gd name="T11" fmla="*/ 27 h 164"/>
              <a:gd name="T12" fmla="*/ 27 w 426"/>
              <a:gd name="T13" fmla="*/ 0 h 164"/>
              <a:gd name="T14" fmla="*/ 27 w 426"/>
              <a:gd name="T15" fmla="*/ 0 h 164"/>
              <a:gd name="T16" fmla="*/ 45 w 426"/>
              <a:gd name="T17" fmla="*/ 18 h 164"/>
              <a:gd name="T18" fmla="*/ 90 w 426"/>
              <a:gd name="T19" fmla="*/ 36 h 164"/>
              <a:gd name="T20" fmla="*/ 199 w 426"/>
              <a:gd name="T21" fmla="*/ 45 h 164"/>
              <a:gd name="T22" fmla="*/ 226 w 426"/>
              <a:gd name="T23" fmla="*/ 45 h 164"/>
              <a:gd name="T24" fmla="*/ 344 w 426"/>
              <a:gd name="T25" fmla="*/ 36 h 164"/>
              <a:gd name="T26" fmla="*/ 389 w 426"/>
              <a:gd name="T27" fmla="*/ 18 h 164"/>
              <a:gd name="T28" fmla="*/ 407 w 426"/>
              <a:gd name="T29" fmla="*/ 0 h 164"/>
              <a:gd name="T30" fmla="*/ 407 w 426"/>
              <a:gd name="T31" fmla="*/ 0 h 164"/>
              <a:gd name="T32" fmla="*/ 425 w 426"/>
              <a:gd name="T33" fmla="*/ 27 h 164"/>
              <a:gd name="T34" fmla="*/ 425 w 426"/>
              <a:gd name="T35" fmla="*/ 27 h 164"/>
              <a:gd name="T36" fmla="*/ 425 w 426"/>
              <a:gd name="T37" fmla="*/ 27 h 164"/>
              <a:gd name="T38" fmla="*/ 425 w 426"/>
              <a:gd name="T39" fmla="*/ 27 h 164"/>
              <a:gd name="T40" fmla="*/ 425 w 426"/>
              <a:gd name="T41" fmla="*/ 99 h 164"/>
              <a:gd name="T42" fmla="*/ 353 w 426"/>
              <a:gd name="T43" fmla="*/ 154 h 164"/>
              <a:gd name="T44" fmla="*/ 217 w 426"/>
              <a:gd name="T45" fmla="*/ 163 h 164"/>
              <a:gd name="T46" fmla="*/ 45 w 426"/>
              <a:gd name="T47" fmla="*/ 99 h 164"/>
              <a:gd name="T48" fmla="*/ 45 w 426"/>
              <a:gd name="T49" fmla="*/ 99 h 164"/>
              <a:gd name="T50" fmla="*/ 90 w 426"/>
              <a:gd name="T51" fmla="*/ 118 h 164"/>
              <a:gd name="T52" fmla="*/ 217 w 426"/>
              <a:gd name="T53" fmla="*/ 127 h 164"/>
              <a:gd name="T54" fmla="*/ 335 w 426"/>
              <a:gd name="T55" fmla="*/ 118 h 164"/>
              <a:gd name="T56" fmla="*/ 389 w 426"/>
              <a:gd name="T57" fmla="*/ 99 h 164"/>
              <a:gd name="T58" fmla="*/ 389 w 426"/>
              <a:gd name="T59" fmla="*/ 63 h 164"/>
              <a:gd name="T60" fmla="*/ 362 w 426"/>
              <a:gd name="T61" fmla="*/ 72 h 164"/>
              <a:gd name="T62" fmla="*/ 226 w 426"/>
              <a:gd name="T63" fmla="*/ 81 h 164"/>
              <a:gd name="T64" fmla="*/ 199 w 426"/>
              <a:gd name="T65" fmla="*/ 81 h 164"/>
              <a:gd name="T66" fmla="*/ 72 w 426"/>
              <a:gd name="T67" fmla="*/ 72 h 164"/>
              <a:gd name="T68" fmla="*/ 45 w 426"/>
              <a:gd name="T69" fmla="*/ 63 h 164"/>
              <a:gd name="T70" fmla="*/ 45 w 426"/>
              <a:gd name="T71" fmla="*/ 99 h 164"/>
              <a:gd name="T72" fmla="*/ 389 w 426"/>
              <a:gd name="T73" fmla="*/ 99 h 164"/>
              <a:gd name="T74" fmla="*/ 389 w 426"/>
              <a:gd name="T75" fmla="*/ 99 h 164"/>
              <a:gd name="T76" fmla="*/ 45 w 426"/>
              <a:gd name="T77" fmla="*/ 27 h 164"/>
              <a:gd name="T78" fmla="*/ 45 w 426"/>
              <a:gd name="T79" fmla="*/ 2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164">
                <a:moveTo>
                  <a:pt x="217" y="163"/>
                </a:moveTo>
                <a:lnTo>
                  <a:pt x="217" y="163"/>
                </a:lnTo>
                <a:cubicBezTo>
                  <a:pt x="163" y="163"/>
                  <a:pt x="108" y="154"/>
                  <a:pt x="72" y="154"/>
                </a:cubicBezTo>
                <a:cubicBezTo>
                  <a:pt x="54" y="145"/>
                  <a:pt x="36" y="145"/>
                  <a:pt x="27" y="136"/>
                </a:cubicBezTo>
                <a:cubicBezTo>
                  <a:pt x="9" y="127"/>
                  <a:pt x="0" y="118"/>
                  <a:pt x="0" y="9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36" y="9"/>
                  <a:pt x="45" y="18"/>
                </a:cubicBezTo>
                <a:cubicBezTo>
                  <a:pt x="45" y="18"/>
                  <a:pt x="54" y="27"/>
                  <a:pt x="90" y="36"/>
                </a:cubicBezTo>
                <a:cubicBezTo>
                  <a:pt x="117" y="36"/>
                  <a:pt x="163" y="45"/>
                  <a:pt x="199" y="45"/>
                </a:cubicBezTo>
                <a:cubicBezTo>
                  <a:pt x="208" y="45"/>
                  <a:pt x="217" y="45"/>
                  <a:pt x="226" y="45"/>
                </a:cubicBezTo>
                <a:cubicBezTo>
                  <a:pt x="271" y="45"/>
                  <a:pt x="308" y="36"/>
                  <a:pt x="344" y="36"/>
                </a:cubicBezTo>
                <a:cubicBezTo>
                  <a:pt x="371" y="27"/>
                  <a:pt x="389" y="18"/>
                  <a:pt x="389" y="18"/>
                </a:cubicBezTo>
                <a:cubicBezTo>
                  <a:pt x="389" y="9"/>
                  <a:pt x="398" y="0"/>
                  <a:pt x="407" y="0"/>
                </a:cubicBezTo>
                <a:lnTo>
                  <a:pt x="407" y="0"/>
                </a:lnTo>
                <a:cubicBezTo>
                  <a:pt x="416" y="0"/>
                  <a:pt x="425" y="9"/>
                  <a:pt x="425" y="27"/>
                </a:cubicBezTo>
                <a:lnTo>
                  <a:pt x="425" y="27"/>
                </a:lnTo>
                <a:lnTo>
                  <a:pt x="425" y="27"/>
                </a:lnTo>
                <a:lnTo>
                  <a:pt x="425" y="27"/>
                </a:lnTo>
                <a:cubicBezTo>
                  <a:pt x="425" y="99"/>
                  <a:pt x="425" y="99"/>
                  <a:pt x="425" y="99"/>
                </a:cubicBezTo>
                <a:cubicBezTo>
                  <a:pt x="425" y="136"/>
                  <a:pt x="389" y="145"/>
                  <a:pt x="353" y="154"/>
                </a:cubicBezTo>
                <a:cubicBezTo>
                  <a:pt x="317" y="154"/>
                  <a:pt x="271" y="163"/>
                  <a:pt x="217" y="163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45" y="99"/>
                  <a:pt x="54" y="109"/>
                  <a:pt x="90" y="118"/>
                </a:cubicBezTo>
                <a:cubicBezTo>
                  <a:pt x="126" y="118"/>
                  <a:pt x="172" y="127"/>
                  <a:pt x="217" y="127"/>
                </a:cubicBezTo>
                <a:cubicBezTo>
                  <a:pt x="262" y="127"/>
                  <a:pt x="299" y="118"/>
                  <a:pt x="335" y="118"/>
                </a:cubicBezTo>
                <a:cubicBezTo>
                  <a:pt x="371" y="109"/>
                  <a:pt x="389" y="99"/>
                  <a:pt x="389" y="99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380" y="63"/>
                  <a:pt x="371" y="63"/>
                  <a:pt x="362" y="72"/>
                </a:cubicBezTo>
                <a:cubicBezTo>
                  <a:pt x="326" y="72"/>
                  <a:pt x="280" y="81"/>
                  <a:pt x="226" y="81"/>
                </a:cubicBezTo>
                <a:cubicBezTo>
                  <a:pt x="217" y="81"/>
                  <a:pt x="208" y="81"/>
                  <a:pt x="199" y="81"/>
                </a:cubicBezTo>
                <a:cubicBezTo>
                  <a:pt x="154" y="81"/>
                  <a:pt x="108" y="72"/>
                  <a:pt x="72" y="72"/>
                </a:cubicBezTo>
                <a:cubicBezTo>
                  <a:pt x="63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389" y="99"/>
                </a:moveTo>
                <a:lnTo>
                  <a:pt x="389" y="99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23">
            <a:extLst>
              <a:ext uri="{FF2B5EF4-FFF2-40B4-BE49-F238E27FC236}">
                <a16:creationId xmlns:a16="http://schemas.microsoft.com/office/drawing/2014/main" id="{9692D1EE-75A2-8B4A-9C88-3AD42D6E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731" y="10983967"/>
            <a:ext cx="458702" cy="127679"/>
          </a:xfrm>
          <a:custGeom>
            <a:avLst/>
            <a:gdLst>
              <a:gd name="T0" fmla="*/ 217 w 426"/>
              <a:gd name="T1" fmla="*/ 118 h 119"/>
              <a:gd name="T2" fmla="*/ 217 w 426"/>
              <a:gd name="T3" fmla="*/ 118 h 119"/>
              <a:gd name="T4" fmla="*/ 199 w 426"/>
              <a:gd name="T5" fmla="*/ 118 h 119"/>
              <a:gd name="T6" fmla="*/ 72 w 426"/>
              <a:gd name="T7" fmla="*/ 109 h 119"/>
              <a:gd name="T8" fmla="*/ 0 w 426"/>
              <a:gd name="T9" fmla="*/ 63 h 119"/>
              <a:gd name="T10" fmla="*/ 72 w 426"/>
              <a:gd name="T11" fmla="*/ 18 h 119"/>
              <a:gd name="T12" fmla="*/ 217 w 426"/>
              <a:gd name="T13" fmla="*/ 0 h 119"/>
              <a:gd name="T14" fmla="*/ 353 w 426"/>
              <a:gd name="T15" fmla="*/ 18 h 119"/>
              <a:gd name="T16" fmla="*/ 398 w 426"/>
              <a:gd name="T17" fmla="*/ 27 h 119"/>
              <a:gd name="T18" fmla="*/ 425 w 426"/>
              <a:gd name="T19" fmla="*/ 63 h 119"/>
              <a:gd name="T20" fmla="*/ 362 w 426"/>
              <a:gd name="T21" fmla="*/ 109 h 119"/>
              <a:gd name="T22" fmla="*/ 226 w 426"/>
              <a:gd name="T23" fmla="*/ 118 h 119"/>
              <a:gd name="T24" fmla="*/ 217 w 426"/>
              <a:gd name="T25" fmla="*/ 118 h 119"/>
              <a:gd name="T26" fmla="*/ 45 w 426"/>
              <a:gd name="T27" fmla="*/ 63 h 119"/>
              <a:gd name="T28" fmla="*/ 45 w 426"/>
              <a:gd name="T29" fmla="*/ 63 h 119"/>
              <a:gd name="T30" fmla="*/ 90 w 426"/>
              <a:gd name="T31" fmla="*/ 72 h 119"/>
              <a:gd name="T32" fmla="*/ 199 w 426"/>
              <a:gd name="T33" fmla="*/ 82 h 119"/>
              <a:gd name="T34" fmla="*/ 226 w 426"/>
              <a:gd name="T35" fmla="*/ 82 h 119"/>
              <a:gd name="T36" fmla="*/ 344 w 426"/>
              <a:gd name="T37" fmla="*/ 72 h 119"/>
              <a:gd name="T38" fmla="*/ 380 w 426"/>
              <a:gd name="T39" fmla="*/ 63 h 119"/>
              <a:gd name="T40" fmla="*/ 335 w 426"/>
              <a:gd name="T41" fmla="*/ 45 h 119"/>
              <a:gd name="T42" fmla="*/ 217 w 426"/>
              <a:gd name="T43" fmla="*/ 36 h 119"/>
              <a:gd name="T44" fmla="*/ 99 w 426"/>
              <a:gd name="T45" fmla="*/ 45 h 119"/>
              <a:gd name="T46" fmla="*/ 45 w 426"/>
              <a:gd name="T47" fmla="*/ 63 h 119"/>
              <a:gd name="T48" fmla="*/ 389 w 426"/>
              <a:gd name="T49" fmla="*/ 63 h 119"/>
              <a:gd name="T50" fmla="*/ 389 w 426"/>
              <a:gd name="T5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6" h="119">
                <a:moveTo>
                  <a:pt x="217" y="118"/>
                </a:moveTo>
                <a:lnTo>
                  <a:pt x="217" y="118"/>
                </a:lnTo>
                <a:cubicBezTo>
                  <a:pt x="208" y="118"/>
                  <a:pt x="208" y="118"/>
                  <a:pt x="199" y="118"/>
                </a:cubicBezTo>
                <a:cubicBezTo>
                  <a:pt x="154" y="118"/>
                  <a:pt x="108" y="118"/>
                  <a:pt x="72" y="109"/>
                </a:cubicBezTo>
                <a:cubicBezTo>
                  <a:pt x="45" y="100"/>
                  <a:pt x="0" y="91"/>
                  <a:pt x="0" y="63"/>
                </a:cubicBezTo>
                <a:cubicBezTo>
                  <a:pt x="0" y="36"/>
                  <a:pt x="45" y="18"/>
                  <a:pt x="72" y="18"/>
                </a:cubicBezTo>
                <a:cubicBezTo>
                  <a:pt x="117" y="9"/>
                  <a:pt x="163" y="0"/>
                  <a:pt x="217" y="0"/>
                </a:cubicBezTo>
                <a:cubicBezTo>
                  <a:pt x="271" y="0"/>
                  <a:pt x="317" y="9"/>
                  <a:pt x="353" y="18"/>
                </a:cubicBezTo>
                <a:cubicBezTo>
                  <a:pt x="371" y="18"/>
                  <a:pt x="389" y="27"/>
                  <a:pt x="398" y="27"/>
                </a:cubicBezTo>
                <a:cubicBezTo>
                  <a:pt x="416" y="36"/>
                  <a:pt x="425" y="45"/>
                  <a:pt x="425" y="63"/>
                </a:cubicBezTo>
                <a:cubicBezTo>
                  <a:pt x="425" y="91"/>
                  <a:pt x="389" y="100"/>
                  <a:pt x="362" y="109"/>
                </a:cubicBezTo>
                <a:cubicBezTo>
                  <a:pt x="326" y="118"/>
                  <a:pt x="280" y="118"/>
                  <a:pt x="226" y="118"/>
                </a:cubicBezTo>
                <a:lnTo>
                  <a:pt x="217" y="118"/>
                </a:lnTo>
                <a:close/>
                <a:moveTo>
                  <a:pt x="45" y="63"/>
                </a:moveTo>
                <a:lnTo>
                  <a:pt x="45" y="63"/>
                </a:lnTo>
                <a:cubicBezTo>
                  <a:pt x="54" y="63"/>
                  <a:pt x="72" y="72"/>
                  <a:pt x="90" y="72"/>
                </a:cubicBezTo>
                <a:cubicBezTo>
                  <a:pt x="117" y="82"/>
                  <a:pt x="163" y="82"/>
                  <a:pt x="199" y="82"/>
                </a:cubicBezTo>
                <a:cubicBezTo>
                  <a:pt x="208" y="82"/>
                  <a:pt x="217" y="82"/>
                  <a:pt x="226" y="82"/>
                </a:cubicBezTo>
                <a:cubicBezTo>
                  <a:pt x="271" y="82"/>
                  <a:pt x="308" y="82"/>
                  <a:pt x="344" y="72"/>
                </a:cubicBezTo>
                <a:cubicBezTo>
                  <a:pt x="362" y="72"/>
                  <a:pt x="371" y="63"/>
                  <a:pt x="380" y="63"/>
                </a:cubicBezTo>
                <a:cubicBezTo>
                  <a:pt x="371" y="54"/>
                  <a:pt x="362" y="54"/>
                  <a:pt x="335" y="45"/>
                </a:cubicBezTo>
                <a:cubicBezTo>
                  <a:pt x="299" y="45"/>
                  <a:pt x="262" y="36"/>
                  <a:pt x="217" y="36"/>
                </a:cubicBezTo>
                <a:cubicBezTo>
                  <a:pt x="172" y="36"/>
                  <a:pt x="126" y="45"/>
                  <a:pt x="99" y="45"/>
                </a:cubicBezTo>
                <a:cubicBezTo>
                  <a:pt x="72" y="54"/>
                  <a:pt x="54" y="54"/>
                  <a:pt x="45" y="63"/>
                </a:cubicBezTo>
                <a:close/>
                <a:moveTo>
                  <a:pt x="389" y="63"/>
                </a:moveTo>
                <a:lnTo>
                  <a:pt x="38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24">
            <a:extLst>
              <a:ext uri="{FF2B5EF4-FFF2-40B4-BE49-F238E27FC236}">
                <a16:creationId xmlns:a16="http://schemas.microsoft.com/office/drawing/2014/main" id="{DDB8D8F1-32E2-E041-AB4F-67439505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731" y="11031256"/>
            <a:ext cx="458702" cy="165510"/>
          </a:xfrm>
          <a:custGeom>
            <a:avLst/>
            <a:gdLst>
              <a:gd name="T0" fmla="*/ 217 w 426"/>
              <a:gd name="T1" fmla="*/ 154 h 155"/>
              <a:gd name="T2" fmla="*/ 217 w 426"/>
              <a:gd name="T3" fmla="*/ 154 h 155"/>
              <a:gd name="T4" fmla="*/ 72 w 426"/>
              <a:gd name="T5" fmla="*/ 145 h 155"/>
              <a:gd name="T6" fmla="*/ 27 w 426"/>
              <a:gd name="T7" fmla="*/ 127 h 155"/>
              <a:gd name="T8" fmla="*/ 0 w 426"/>
              <a:gd name="T9" fmla="*/ 100 h 155"/>
              <a:gd name="T10" fmla="*/ 0 w 426"/>
              <a:gd name="T11" fmla="*/ 18 h 155"/>
              <a:gd name="T12" fmla="*/ 27 w 426"/>
              <a:gd name="T13" fmla="*/ 0 h 155"/>
              <a:gd name="T14" fmla="*/ 27 w 426"/>
              <a:gd name="T15" fmla="*/ 0 h 155"/>
              <a:gd name="T16" fmla="*/ 45 w 426"/>
              <a:gd name="T17" fmla="*/ 9 h 155"/>
              <a:gd name="T18" fmla="*/ 90 w 426"/>
              <a:gd name="T19" fmla="*/ 27 h 155"/>
              <a:gd name="T20" fmla="*/ 199 w 426"/>
              <a:gd name="T21" fmla="*/ 37 h 155"/>
              <a:gd name="T22" fmla="*/ 226 w 426"/>
              <a:gd name="T23" fmla="*/ 37 h 155"/>
              <a:gd name="T24" fmla="*/ 344 w 426"/>
              <a:gd name="T25" fmla="*/ 27 h 155"/>
              <a:gd name="T26" fmla="*/ 389 w 426"/>
              <a:gd name="T27" fmla="*/ 9 h 155"/>
              <a:gd name="T28" fmla="*/ 407 w 426"/>
              <a:gd name="T29" fmla="*/ 0 h 155"/>
              <a:gd name="T30" fmla="*/ 407 w 426"/>
              <a:gd name="T31" fmla="*/ 0 h 155"/>
              <a:gd name="T32" fmla="*/ 425 w 426"/>
              <a:gd name="T33" fmla="*/ 18 h 155"/>
              <a:gd name="T34" fmla="*/ 425 w 426"/>
              <a:gd name="T35" fmla="*/ 18 h 155"/>
              <a:gd name="T36" fmla="*/ 425 w 426"/>
              <a:gd name="T37" fmla="*/ 18 h 155"/>
              <a:gd name="T38" fmla="*/ 425 w 426"/>
              <a:gd name="T39" fmla="*/ 18 h 155"/>
              <a:gd name="T40" fmla="*/ 425 w 426"/>
              <a:gd name="T41" fmla="*/ 100 h 155"/>
              <a:gd name="T42" fmla="*/ 353 w 426"/>
              <a:gd name="T43" fmla="*/ 145 h 155"/>
              <a:gd name="T44" fmla="*/ 217 w 426"/>
              <a:gd name="T45" fmla="*/ 154 h 155"/>
              <a:gd name="T46" fmla="*/ 45 w 426"/>
              <a:gd name="T47" fmla="*/ 91 h 155"/>
              <a:gd name="T48" fmla="*/ 45 w 426"/>
              <a:gd name="T49" fmla="*/ 91 h 155"/>
              <a:gd name="T50" fmla="*/ 90 w 426"/>
              <a:gd name="T51" fmla="*/ 109 h 155"/>
              <a:gd name="T52" fmla="*/ 217 w 426"/>
              <a:gd name="T53" fmla="*/ 118 h 155"/>
              <a:gd name="T54" fmla="*/ 335 w 426"/>
              <a:gd name="T55" fmla="*/ 109 h 155"/>
              <a:gd name="T56" fmla="*/ 389 w 426"/>
              <a:gd name="T57" fmla="*/ 91 h 155"/>
              <a:gd name="T58" fmla="*/ 389 w 426"/>
              <a:gd name="T59" fmla="*/ 55 h 155"/>
              <a:gd name="T60" fmla="*/ 362 w 426"/>
              <a:gd name="T61" fmla="*/ 64 h 155"/>
              <a:gd name="T62" fmla="*/ 226 w 426"/>
              <a:gd name="T63" fmla="*/ 73 h 155"/>
              <a:gd name="T64" fmla="*/ 199 w 426"/>
              <a:gd name="T65" fmla="*/ 73 h 155"/>
              <a:gd name="T66" fmla="*/ 72 w 426"/>
              <a:gd name="T67" fmla="*/ 64 h 155"/>
              <a:gd name="T68" fmla="*/ 45 w 426"/>
              <a:gd name="T69" fmla="*/ 55 h 155"/>
              <a:gd name="T70" fmla="*/ 45 w 426"/>
              <a:gd name="T71" fmla="*/ 91 h 155"/>
              <a:gd name="T72" fmla="*/ 389 w 426"/>
              <a:gd name="T73" fmla="*/ 100 h 155"/>
              <a:gd name="T74" fmla="*/ 389 w 426"/>
              <a:gd name="T75" fmla="*/ 100 h 155"/>
              <a:gd name="T76" fmla="*/ 45 w 426"/>
              <a:gd name="T77" fmla="*/ 18 h 155"/>
              <a:gd name="T78" fmla="*/ 45 w 426"/>
              <a:gd name="T79" fmla="*/ 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155">
                <a:moveTo>
                  <a:pt x="217" y="154"/>
                </a:moveTo>
                <a:lnTo>
                  <a:pt x="217" y="154"/>
                </a:lnTo>
                <a:cubicBezTo>
                  <a:pt x="163" y="154"/>
                  <a:pt x="108" y="154"/>
                  <a:pt x="72" y="145"/>
                </a:cubicBezTo>
                <a:cubicBezTo>
                  <a:pt x="54" y="136"/>
                  <a:pt x="36" y="136"/>
                  <a:pt x="27" y="127"/>
                </a:cubicBezTo>
                <a:cubicBezTo>
                  <a:pt x="9" y="118"/>
                  <a:pt x="0" y="109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36" y="0"/>
                  <a:pt x="45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17" y="37"/>
                  <a:pt x="163" y="37"/>
                  <a:pt x="199" y="37"/>
                </a:cubicBezTo>
                <a:cubicBezTo>
                  <a:pt x="208" y="37"/>
                  <a:pt x="217" y="37"/>
                  <a:pt x="226" y="37"/>
                </a:cubicBezTo>
                <a:cubicBezTo>
                  <a:pt x="271" y="37"/>
                  <a:pt x="308" y="37"/>
                  <a:pt x="344" y="27"/>
                </a:cubicBezTo>
                <a:cubicBezTo>
                  <a:pt x="371" y="18"/>
                  <a:pt x="389" y="18"/>
                  <a:pt x="389" y="9"/>
                </a:cubicBezTo>
                <a:cubicBezTo>
                  <a:pt x="389" y="0"/>
                  <a:pt x="398" y="0"/>
                  <a:pt x="407" y="0"/>
                </a:cubicBezTo>
                <a:lnTo>
                  <a:pt x="407" y="0"/>
                </a:lnTo>
                <a:cubicBezTo>
                  <a:pt x="416" y="0"/>
                  <a:pt x="425" y="9"/>
                  <a:pt x="425" y="18"/>
                </a:cubicBezTo>
                <a:lnTo>
                  <a:pt x="425" y="18"/>
                </a:lnTo>
                <a:lnTo>
                  <a:pt x="425" y="18"/>
                </a:lnTo>
                <a:lnTo>
                  <a:pt x="425" y="18"/>
                </a:lnTo>
                <a:cubicBezTo>
                  <a:pt x="425" y="100"/>
                  <a:pt x="425" y="100"/>
                  <a:pt x="425" y="100"/>
                </a:cubicBezTo>
                <a:cubicBezTo>
                  <a:pt x="425" y="127"/>
                  <a:pt x="389" y="136"/>
                  <a:pt x="353" y="145"/>
                </a:cubicBezTo>
                <a:cubicBezTo>
                  <a:pt x="317" y="154"/>
                  <a:pt x="271" y="154"/>
                  <a:pt x="217" y="154"/>
                </a:cubicBezTo>
                <a:close/>
                <a:moveTo>
                  <a:pt x="45" y="91"/>
                </a:moveTo>
                <a:lnTo>
                  <a:pt x="45" y="91"/>
                </a:lnTo>
                <a:cubicBezTo>
                  <a:pt x="45" y="91"/>
                  <a:pt x="54" y="100"/>
                  <a:pt x="90" y="109"/>
                </a:cubicBezTo>
                <a:cubicBezTo>
                  <a:pt x="126" y="118"/>
                  <a:pt x="172" y="118"/>
                  <a:pt x="217" y="118"/>
                </a:cubicBezTo>
                <a:cubicBezTo>
                  <a:pt x="262" y="118"/>
                  <a:pt x="299" y="118"/>
                  <a:pt x="335" y="109"/>
                </a:cubicBezTo>
                <a:cubicBezTo>
                  <a:pt x="371" y="100"/>
                  <a:pt x="389" y="91"/>
                  <a:pt x="389" y="91"/>
                </a:cubicBezTo>
                <a:cubicBezTo>
                  <a:pt x="389" y="55"/>
                  <a:pt x="389" y="55"/>
                  <a:pt x="389" y="55"/>
                </a:cubicBezTo>
                <a:cubicBezTo>
                  <a:pt x="380" y="55"/>
                  <a:pt x="371" y="64"/>
                  <a:pt x="362" y="64"/>
                </a:cubicBezTo>
                <a:cubicBezTo>
                  <a:pt x="326" y="73"/>
                  <a:pt x="280" y="73"/>
                  <a:pt x="226" y="73"/>
                </a:cubicBezTo>
                <a:cubicBezTo>
                  <a:pt x="217" y="73"/>
                  <a:pt x="208" y="73"/>
                  <a:pt x="199" y="73"/>
                </a:cubicBezTo>
                <a:cubicBezTo>
                  <a:pt x="154" y="73"/>
                  <a:pt x="108" y="73"/>
                  <a:pt x="72" y="64"/>
                </a:cubicBezTo>
                <a:cubicBezTo>
                  <a:pt x="63" y="64"/>
                  <a:pt x="54" y="55"/>
                  <a:pt x="45" y="55"/>
                </a:cubicBezTo>
                <a:lnTo>
                  <a:pt x="45" y="91"/>
                </a:lnTo>
                <a:close/>
                <a:moveTo>
                  <a:pt x="389" y="100"/>
                </a:moveTo>
                <a:lnTo>
                  <a:pt x="389" y="100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25">
            <a:extLst>
              <a:ext uri="{FF2B5EF4-FFF2-40B4-BE49-F238E27FC236}">
                <a16:creationId xmlns:a16="http://schemas.microsoft.com/office/drawing/2014/main" id="{5FB05340-EFAD-F745-AC8D-F00C88A1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807" y="10756980"/>
            <a:ext cx="595842" cy="595842"/>
          </a:xfrm>
          <a:custGeom>
            <a:avLst/>
            <a:gdLst>
              <a:gd name="T0" fmla="*/ 281 w 554"/>
              <a:gd name="T1" fmla="*/ 553 h 554"/>
              <a:gd name="T2" fmla="*/ 281 w 554"/>
              <a:gd name="T3" fmla="*/ 553 h 554"/>
              <a:gd name="T4" fmla="*/ 81 w 554"/>
              <a:gd name="T5" fmla="*/ 472 h 554"/>
              <a:gd name="T6" fmla="*/ 0 w 554"/>
              <a:gd name="T7" fmla="*/ 281 h 554"/>
              <a:gd name="T8" fmla="*/ 81 w 554"/>
              <a:gd name="T9" fmla="*/ 82 h 554"/>
              <a:gd name="T10" fmla="*/ 281 w 554"/>
              <a:gd name="T11" fmla="*/ 0 h 554"/>
              <a:gd name="T12" fmla="*/ 471 w 554"/>
              <a:gd name="T13" fmla="*/ 82 h 554"/>
              <a:gd name="T14" fmla="*/ 553 w 554"/>
              <a:gd name="T15" fmla="*/ 281 h 554"/>
              <a:gd name="T16" fmla="*/ 471 w 554"/>
              <a:gd name="T17" fmla="*/ 472 h 554"/>
              <a:gd name="T18" fmla="*/ 281 w 554"/>
              <a:gd name="T19" fmla="*/ 553 h 554"/>
              <a:gd name="T20" fmla="*/ 281 w 554"/>
              <a:gd name="T21" fmla="*/ 37 h 554"/>
              <a:gd name="T22" fmla="*/ 281 w 554"/>
              <a:gd name="T23" fmla="*/ 37 h 554"/>
              <a:gd name="T24" fmla="*/ 36 w 554"/>
              <a:gd name="T25" fmla="*/ 281 h 554"/>
              <a:gd name="T26" fmla="*/ 281 w 554"/>
              <a:gd name="T27" fmla="*/ 517 h 554"/>
              <a:gd name="T28" fmla="*/ 516 w 554"/>
              <a:gd name="T29" fmla="*/ 281 h 554"/>
              <a:gd name="T30" fmla="*/ 281 w 554"/>
              <a:gd name="T31" fmla="*/ 3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4" h="554">
                <a:moveTo>
                  <a:pt x="281" y="553"/>
                </a:moveTo>
                <a:lnTo>
                  <a:pt x="281" y="553"/>
                </a:lnTo>
                <a:cubicBezTo>
                  <a:pt x="199" y="553"/>
                  <a:pt x="136" y="526"/>
                  <a:pt x="81" y="472"/>
                </a:cubicBezTo>
                <a:cubicBezTo>
                  <a:pt x="27" y="417"/>
                  <a:pt x="0" y="354"/>
                  <a:pt x="0" y="281"/>
                </a:cubicBezTo>
                <a:cubicBezTo>
                  <a:pt x="0" y="209"/>
                  <a:pt x="27" y="136"/>
                  <a:pt x="81" y="82"/>
                </a:cubicBezTo>
                <a:cubicBezTo>
                  <a:pt x="136" y="37"/>
                  <a:pt x="199" y="0"/>
                  <a:pt x="281" y="0"/>
                </a:cubicBezTo>
                <a:cubicBezTo>
                  <a:pt x="353" y="0"/>
                  <a:pt x="417" y="37"/>
                  <a:pt x="471" y="82"/>
                </a:cubicBezTo>
                <a:cubicBezTo>
                  <a:pt x="526" y="136"/>
                  <a:pt x="553" y="209"/>
                  <a:pt x="553" y="281"/>
                </a:cubicBezTo>
                <a:cubicBezTo>
                  <a:pt x="553" y="354"/>
                  <a:pt x="526" y="417"/>
                  <a:pt x="471" y="472"/>
                </a:cubicBezTo>
                <a:cubicBezTo>
                  <a:pt x="417" y="526"/>
                  <a:pt x="353" y="553"/>
                  <a:pt x="281" y="553"/>
                </a:cubicBezTo>
                <a:close/>
                <a:moveTo>
                  <a:pt x="281" y="37"/>
                </a:moveTo>
                <a:lnTo>
                  <a:pt x="281" y="37"/>
                </a:lnTo>
                <a:cubicBezTo>
                  <a:pt x="145" y="37"/>
                  <a:pt x="36" y="146"/>
                  <a:pt x="36" y="281"/>
                </a:cubicBezTo>
                <a:cubicBezTo>
                  <a:pt x="36" y="408"/>
                  <a:pt x="145" y="517"/>
                  <a:pt x="281" y="517"/>
                </a:cubicBezTo>
                <a:cubicBezTo>
                  <a:pt x="408" y="517"/>
                  <a:pt x="516" y="408"/>
                  <a:pt x="516" y="281"/>
                </a:cubicBezTo>
                <a:cubicBezTo>
                  <a:pt x="516" y="146"/>
                  <a:pt x="408" y="37"/>
                  <a:pt x="281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26">
            <a:extLst>
              <a:ext uri="{FF2B5EF4-FFF2-40B4-BE49-F238E27FC236}">
                <a16:creationId xmlns:a16="http://schemas.microsoft.com/office/drawing/2014/main" id="{A743C45D-CA72-0E42-B4B1-58BAF3D8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011" y="10837370"/>
            <a:ext cx="458705" cy="449247"/>
          </a:xfrm>
          <a:custGeom>
            <a:avLst/>
            <a:gdLst>
              <a:gd name="T0" fmla="*/ 218 w 427"/>
              <a:gd name="T1" fmla="*/ 417 h 418"/>
              <a:gd name="T2" fmla="*/ 218 w 427"/>
              <a:gd name="T3" fmla="*/ 417 h 418"/>
              <a:gd name="T4" fmla="*/ 0 w 427"/>
              <a:gd name="T5" fmla="*/ 208 h 418"/>
              <a:gd name="T6" fmla="*/ 218 w 427"/>
              <a:gd name="T7" fmla="*/ 0 h 418"/>
              <a:gd name="T8" fmla="*/ 426 w 427"/>
              <a:gd name="T9" fmla="*/ 208 h 418"/>
              <a:gd name="T10" fmla="*/ 218 w 427"/>
              <a:gd name="T11" fmla="*/ 417 h 418"/>
              <a:gd name="T12" fmla="*/ 218 w 427"/>
              <a:gd name="T13" fmla="*/ 27 h 418"/>
              <a:gd name="T14" fmla="*/ 218 w 427"/>
              <a:gd name="T15" fmla="*/ 27 h 418"/>
              <a:gd name="T16" fmla="*/ 36 w 427"/>
              <a:gd name="T17" fmla="*/ 208 h 418"/>
              <a:gd name="T18" fmla="*/ 218 w 427"/>
              <a:gd name="T19" fmla="*/ 381 h 418"/>
              <a:gd name="T20" fmla="*/ 390 w 427"/>
              <a:gd name="T21" fmla="*/ 208 h 418"/>
              <a:gd name="T22" fmla="*/ 218 w 427"/>
              <a:gd name="T23" fmla="*/ 2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18">
                <a:moveTo>
                  <a:pt x="218" y="417"/>
                </a:moveTo>
                <a:lnTo>
                  <a:pt x="218" y="417"/>
                </a:lnTo>
                <a:cubicBezTo>
                  <a:pt x="100" y="417"/>
                  <a:pt x="0" y="317"/>
                  <a:pt x="0" y="208"/>
                </a:cubicBezTo>
                <a:cubicBezTo>
                  <a:pt x="0" y="90"/>
                  <a:pt x="100" y="0"/>
                  <a:pt x="218" y="0"/>
                </a:cubicBezTo>
                <a:cubicBezTo>
                  <a:pt x="327" y="0"/>
                  <a:pt x="426" y="90"/>
                  <a:pt x="426" y="208"/>
                </a:cubicBezTo>
                <a:cubicBezTo>
                  <a:pt x="426" y="317"/>
                  <a:pt x="327" y="417"/>
                  <a:pt x="218" y="417"/>
                </a:cubicBezTo>
                <a:close/>
                <a:moveTo>
                  <a:pt x="218" y="27"/>
                </a:moveTo>
                <a:lnTo>
                  <a:pt x="218" y="27"/>
                </a:lnTo>
                <a:cubicBezTo>
                  <a:pt x="118" y="27"/>
                  <a:pt x="36" y="109"/>
                  <a:pt x="36" y="208"/>
                </a:cubicBezTo>
                <a:cubicBezTo>
                  <a:pt x="36" y="299"/>
                  <a:pt x="118" y="381"/>
                  <a:pt x="218" y="381"/>
                </a:cubicBezTo>
                <a:cubicBezTo>
                  <a:pt x="308" y="381"/>
                  <a:pt x="390" y="299"/>
                  <a:pt x="390" y="208"/>
                </a:cubicBezTo>
                <a:cubicBezTo>
                  <a:pt x="390" y="109"/>
                  <a:pt x="308" y="27"/>
                  <a:pt x="218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27">
            <a:extLst>
              <a:ext uri="{FF2B5EF4-FFF2-40B4-BE49-F238E27FC236}">
                <a16:creationId xmlns:a16="http://schemas.microsoft.com/office/drawing/2014/main" id="{92AA843D-3D7C-5040-A434-C241714F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2524" y="10941406"/>
            <a:ext cx="127679" cy="226987"/>
          </a:xfrm>
          <a:custGeom>
            <a:avLst/>
            <a:gdLst>
              <a:gd name="T0" fmla="*/ 55 w 119"/>
              <a:gd name="T1" fmla="*/ 209 h 210"/>
              <a:gd name="T2" fmla="*/ 55 w 119"/>
              <a:gd name="T3" fmla="*/ 209 h 210"/>
              <a:gd name="T4" fmla="*/ 9 w 119"/>
              <a:gd name="T5" fmla="*/ 191 h 210"/>
              <a:gd name="T6" fmla="*/ 0 w 119"/>
              <a:gd name="T7" fmla="*/ 182 h 210"/>
              <a:gd name="T8" fmla="*/ 19 w 119"/>
              <a:gd name="T9" fmla="*/ 173 h 210"/>
              <a:gd name="T10" fmla="*/ 82 w 119"/>
              <a:gd name="T11" fmla="*/ 173 h 210"/>
              <a:gd name="T12" fmla="*/ 100 w 119"/>
              <a:gd name="T13" fmla="*/ 146 h 210"/>
              <a:gd name="T14" fmla="*/ 55 w 119"/>
              <a:gd name="T15" fmla="*/ 119 h 210"/>
              <a:gd name="T16" fmla="*/ 19 w 119"/>
              <a:gd name="T17" fmla="*/ 91 h 210"/>
              <a:gd name="T18" fmla="*/ 0 w 119"/>
              <a:gd name="T19" fmla="*/ 64 h 210"/>
              <a:gd name="T20" fmla="*/ 19 w 119"/>
              <a:gd name="T21" fmla="*/ 19 h 210"/>
              <a:gd name="T22" fmla="*/ 109 w 119"/>
              <a:gd name="T23" fmla="*/ 10 h 210"/>
              <a:gd name="T24" fmla="*/ 118 w 119"/>
              <a:gd name="T25" fmla="*/ 28 h 210"/>
              <a:gd name="T26" fmla="*/ 100 w 119"/>
              <a:gd name="T27" fmla="*/ 37 h 210"/>
              <a:gd name="T28" fmla="*/ 37 w 119"/>
              <a:gd name="T29" fmla="*/ 37 h 210"/>
              <a:gd name="T30" fmla="*/ 28 w 119"/>
              <a:gd name="T31" fmla="*/ 64 h 210"/>
              <a:gd name="T32" fmla="*/ 64 w 119"/>
              <a:gd name="T33" fmla="*/ 91 h 210"/>
              <a:gd name="T34" fmla="*/ 100 w 119"/>
              <a:gd name="T35" fmla="*/ 109 h 210"/>
              <a:gd name="T36" fmla="*/ 118 w 119"/>
              <a:gd name="T37" fmla="*/ 146 h 210"/>
              <a:gd name="T38" fmla="*/ 100 w 119"/>
              <a:gd name="T39" fmla="*/ 191 h 210"/>
              <a:gd name="T40" fmla="*/ 55 w 119"/>
              <a:gd name="T4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" h="210">
                <a:moveTo>
                  <a:pt x="55" y="209"/>
                </a:moveTo>
                <a:lnTo>
                  <a:pt x="55" y="209"/>
                </a:lnTo>
                <a:cubicBezTo>
                  <a:pt x="37" y="209"/>
                  <a:pt x="19" y="200"/>
                  <a:pt x="9" y="191"/>
                </a:cubicBezTo>
                <a:cubicBezTo>
                  <a:pt x="0" y="191"/>
                  <a:pt x="0" y="182"/>
                  <a:pt x="0" y="182"/>
                </a:cubicBezTo>
                <a:cubicBezTo>
                  <a:pt x="0" y="173"/>
                  <a:pt x="9" y="173"/>
                  <a:pt x="19" y="173"/>
                </a:cubicBezTo>
                <a:cubicBezTo>
                  <a:pt x="46" y="182"/>
                  <a:pt x="64" y="182"/>
                  <a:pt x="82" y="173"/>
                </a:cubicBezTo>
                <a:cubicBezTo>
                  <a:pt x="91" y="164"/>
                  <a:pt x="100" y="164"/>
                  <a:pt x="100" y="146"/>
                </a:cubicBezTo>
                <a:cubicBezTo>
                  <a:pt x="100" y="137"/>
                  <a:pt x="73" y="128"/>
                  <a:pt x="55" y="119"/>
                </a:cubicBezTo>
                <a:cubicBezTo>
                  <a:pt x="46" y="109"/>
                  <a:pt x="28" y="100"/>
                  <a:pt x="19" y="91"/>
                </a:cubicBezTo>
                <a:cubicBezTo>
                  <a:pt x="0" y="82"/>
                  <a:pt x="0" y="73"/>
                  <a:pt x="0" y="64"/>
                </a:cubicBezTo>
                <a:cubicBezTo>
                  <a:pt x="0" y="46"/>
                  <a:pt x="9" y="28"/>
                  <a:pt x="19" y="19"/>
                </a:cubicBezTo>
                <a:cubicBezTo>
                  <a:pt x="46" y="0"/>
                  <a:pt x="82" y="0"/>
                  <a:pt x="109" y="10"/>
                </a:cubicBezTo>
                <a:cubicBezTo>
                  <a:pt x="118" y="19"/>
                  <a:pt x="118" y="28"/>
                  <a:pt x="118" y="28"/>
                </a:cubicBezTo>
                <a:cubicBezTo>
                  <a:pt x="118" y="37"/>
                  <a:pt x="109" y="37"/>
                  <a:pt x="100" y="37"/>
                </a:cubicBezTo>
                <a:cubicBezTo>
                  <a:pt x="82" y="28"/>
                  <a:pt x="55" y="28"/>
                  <a:pt x="37" y="37"/>
                </a:cubicBezTo>
                <a:cubicBezTo>
                  <a:pt x="28" y="46"/>
                  <a:pt x="28" y="55"/>
                  <a:pt x="28" y="64"/>
                </a:cubicBezTo>
                <a:cubicBezTo>
                  <a:pt x="28" y="73"/>
                  <a:pt x="46" y="82"/>
                  <a:pt x="64" y="91"/>
                </a:cubicBezTo>
                <a:cubicBezTo>
                  <a:pt x="82" y="100"/>
                  <a:pt x="91" y="109"/>
                  <a:pt x="100" y="109"/>
                </a:cubicBezTo>
                <a:cubicBezTo>
                  <a:pt x="118" y="128"/>
                  <a:pt x="118" y="137"/>
                  <a:pt x="118" y="146"/>
                </a:cubicBezTo>
                <a:cubicBezTo>
                  <a:pt x="118" y="164"/>
                  <a:pt x="109" y="182"/>
                  <a:pt x="100" y="191"/>
                </a:cubicBezTo>
                <a:cubicBezTo>
                  <a:pt x="82" y="200"/>
                  <a:pt x="73" y="209"/>
                  <a:pt x="55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628">
            <a:extLst>
              <a:ext uri="{FF2B5EF4-FFF2-40B4-BE49-F238E27FC236}">
                <a16:creationId xmlns:a16="http://schemas.microsoft.com/office/drawing/2014/main" id="{AFFBEA8F-A1C5-F644-8B4E-57AB02E2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813" y="10894117"/>
            <a:ext cx="28373" cy="47289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629">
            <a:extLst>
              <a:ext uri="{FF2B5EF4-FFF2-40B4-BE49-F238E27FC236}">
                <a16:creationId xmlns:a16="http://schemas.microsoft.com/office/drawing/2014/main" id="{E3FE8536-3240-6C4F-8271-C18F5067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813" y="11168393"/>
            <a:ext cx="28373" cy="47289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18 h 46"/>
              <a:gd name="T8" fmla="*/ 9 w 28"/>
              <a:gd name="T9" fmla="*/ 0 h 46"/>
              <a:gd name="T10" fmla="*/ 27 w 28"/>
              <a:gd name="T11" fmla="*/ 18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lnTo>
                  <a:pt x="0" y="36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630">
            <a:extLst>
              <a:ext uri="{FF2B5EF4-FFF2-40B4-BE49-F238E27FC236}">
                <a16:creationId xmlns:a16="http://schemas.microsoft.com/office/drawing/2014/main" id="{14FDF35E-D7BB-D441-BCDA-5D6F4EBB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178" y="5872024"/>
            <a:ext cx="2965019" cy="3244026"/>
          </a:xfrm>
          <a:custGeom>
            <a:avLst/>
            <a:gdLst>
              <a:gd name="T0" fmla="*/ 1206 w 2765"/>
              <a:gd name="T1" fmla="*/ 82 h 3027"/>
              <a:gd name="T2" fmla="*/ 1206 w 2765"/>
              <a:gd name="T3" fmla="*/ 82 h 3027"/>
              <a:gd name="T4" fmla="*/ 308 w 2765"/>
              <a:gd name="T5" fmla="*/ 544 h 3027"/>
              <a:gd name="T6" fmla="*/ 55 w 2765"/>
              <a:gd name="T7" fmla="*/ 951 h 3027"/>
              <a:gd name="T8" fmla="*/ 9 w 2765"/>
              <a:gd name="T9" fmla="*/ 1966 h 3027"/>
              <a:gd name="T10" fmla="*/ 227 w 2765"/>
              <a:gd name="T11" fmla="*/ 2383 h 3027"/>
              <a:gd name="T12" fmla="*/ 1079 w 2765"/>
              <a:gd name="T13" fmla="*/ 2927 h 3027"/>
              <a:gd name="T14" fmla="*/ 1558 w 2765"/>
              <a:gd name="T15" fmla="*/ 2954 h 3027"/>
              <a:gd name="T16" fmla="*/ 2456 w 2765"/>
              <a:gd name="T17" fmla="*/ 2483 h 3027"/>
              <a:gd name="T18" fmla="*/ 2719 w 2765"/>
              <a:gd name="T19" fmla="*/ 2084 h 3027"/>
              <a:gd name="T20" fmla="*/ 2764 w 2765"/>
              <a:gd name="T21" fmla="*/ 1069 h 3027"/>
              <a:gd name="T22" fmla="*/ 2537 w 2765"/>
              <a:gd name="T23" fmla="*/ 644 h 3027"/>
              <a:gd name="T24" fmla="*/ 1685 w 2765"/>
              <a:gd name="T25" fmla="*/ 100 h 3027"/>
              <a:gd name="T26" fmla="*/ 1206 w 2765"/>
              <a:gd name="T27" fmla="*/ 82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65" h="3027">
                <a:moveTo>
                  <a:pt x="1206" y="82"/>
                </a:moveTo>
                <a:lnTo>
                  <a:pt x="1206" y="82"/>
                </a:lnTo>
                <a:cubicBezTo>
                  <a:pt x="308" y="544"/>
                  <a:pt x="308" y="544"/>
                  <a:pt x="308" y="544"/>
                </a:cubicBezTo>
                <a:cubicBezTo>
                  <a:pt x="163" y="625"/>
                  <a:pt x="64" y="779"/>
                  <a:pt x="55" y="951"/>
                </a:cubicBezTo>
                <a:cubicBezTo>
                  <a:pt x="9" y="1966"/>
                  <a:pt x="9" y="1966"/>
                  <a:pt x="9" y="1966"/>
                </a:cubicBezTo>
                <a:cubicBezTo>
                  <a:pt x="0" y="2129"/>
                  <a:pt x="82" y="2292"/>
                  <a:pt x="227" y="2383"/>
                </a:cubicBezTo>
                <a:cubicBezTo>
                  <a:pt x="1079" y="2927"/>
                  <a:pt x="1079" y="2927"/>
                  <a:pt x="1079" y="2927"/>
                </a:cubicBezTo>
                <a:cubicBezTo>
                  <a:pt x="1224" y="3026"/>
                  <a:pt x="1405" y="3026"/>
                  <a:pt x="1558" y="2954"/>
                </a:cubicBezTo>
                <a:cubicBezTo>
                  <a:pt x="2456" y="2483"/>
                  <a:pt x="2456" y="2483"/>
                  <a:pt x="2456" y="2483"/>
                </a:cubicBezTo>
                <a:cubicBezTo>
                  <a:pt x="2610" y="2410"/>
                  <a:pt x="2710" y="2256"/>
                  <a:pt x="2719" y="2084"/>
                </a:cubicBezTo>
                <a:cubicBezTo>
                  <a:pt x="2764" y="1069"/>
                  <a:pt x="2764" y="1069"/>
                  <a:pt x="2764" y="1069"/>
                </a:cubicBezTo>
                <a:cubicBezTo>
                  <a:pt x="2764" y="896"/>
                  <a:pt x="2682" y="743"/>
                  <a:pt x="2537" y="644"/>
                </a:cubicBezTo>
                <a:cubicBezTo>
                  <a:pt x="1685" y="100"/>
                  <a:pt x="1685" y="100"/>
                  <a:pt x="1685" y="100"/>
                </a:cubicBezTo>
                <a:cubicBezTo>
                  <a:pt x="1540" y="9"/>
                  <a:pt x="1360" y="0"/>
                  <a:pt x="1206" y="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631">
            <a:extLst>
              <a:ext uri="{FF2B5EF4-FFF2-40B4-BE49-F238E27FC236}">
                <a16:creationId xmlns:a16="http://schemas.microsoft.com/office/drawing/2014/main" id="{26358D3B-F3DD-AE4E-A61C-6D8C5B70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299" y="6482054"/>
            <a:ext cx="671504" cy="808641"/>
          </a:xfrm>
          <a:custGeom>
            <a:avLst/>
            <a:gdLst>
              <a:gd name="T0" fmla="*/ 317 w 625"/>
              <a:gd name="T1" fmla="*/ 751 h 752"/>
              <a:gd name="T2" fmla="*/ 317 w 625"/>
              <a:gd name="T3" fmla="*/ 751 h 752"/>
              <a:gd name="T4" fmla="*/ 0 w 625"/>
              <a:gd name="T5" fmla="*/ 443 h 752"/>
              <a:gd name="T6" fmla="*/ 45 w 625"/>
              <a:gd name="T7" fmla="*/ 236 h 752"/>
              <a:gd name="T8" fmla="*/ 145 w 625"/>
              <a:gd name="T9" fmla="*/ 36 h 752"/>
              <a:gd name="T10" fmla="*/ 172 w 625"/>
              <a:gd name="T11" fmla="*/ 9 h 752"/>
              <a:gd name="T12" fmla="*/ 199 w 625"/>
              <a:gd name="T13" fmla="*/ 9 h 752"/>
              <a:gd name="T14" fmla="*/ 209 w 625"/>
              <a:gd name="T15" fmla="*/ 36 h 752"/>
              <a:gd name="T16" fmla="*/ 181 w 625"/>
              <a:gd name="T17" fmla="*/ 63 h 752"/>
              <a:gd name="T18" fmla="*/ 90 w 625"/>
              <a:gd name="T19" fmla="*/ 254 h 752"/>
              <a:gd name="T20" fmla="*/ 45 w 625"/>
              <a:gd name="T21" fmla="*/ 443 h 752"/>
              <a:gd name="T22" fmla="*/ 317 w 625"/>
              <a:gd name="T23" fmla="*/ 706 h 752"/>
              <a:gd name="T24" fmla="*/ 579 w 625"/>
              <a:gd name="T25" fmla="*/ 443 h 752"/>
              <a:gd name="T26" fmla="*/ 543 w 625"/>
              <a:gd name="T27" fmla="*/ 254 h 752"/>
              <a:gd name="T28" fmla="*/ 444 w 625"/>
              <a:gd name="T29" fmla="*/ 63 h 752"/>
              <a:gd name="T30" fmla="*/ 426 w 625"/>
              <a:gd name="T31" fmla="*/ 45 h 752"/>
              <a:gd name="T32" fmla="*/ 426 w 625"/>
              <a:gd name="T33" fmla="*/ 9 h 752"/>
              <a:gd name="T34" fmla="*/ 462 w 625"/>
              <a:gd name="T35" fmla="*/ 9 h 752"/>
              <a:gd name="T36" fmla="*/ 479 w 625"/>
              <a:gd name="T37" fmla="*/ 36 h 752"/>
              <a:gd name="T38" fmla="*/ 588 w 625"/>
              <a:gd name="T39" fmla="*/ 236 h 752"/>
              <a:gd name="T40" fmla="*/ 624 w 625"/>
              <a:gd name="T41" fmla="*/ 443 h 752"/>
              <a:gd name="T42" fmla="*/ 317 w 625"/>
              <a:gd name="T43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5" h="752">
                <a:moveTo>
                  <a:pt x="317" y="751"/>
                </a:moveTo>
                <a:lnTo>
                  <a:pt x="317" y="751"/>
                </a:lnTo>
                <a:cubicBezTo>
                  <a:pt x="145" y="751"/>
                  <a:pt x="0" y="616"/>
                  <a:pt x="0" y="443"/>
                </a:cubicBezTo>
                <a:cubicBezTo>
                  <a:pt x="0" y="380"/>
                  <a:pt x="18" y="308"/>
                  <a:pt x="45" y="236"/>
                </a:cubicBezTo>
                <a:cubicBezTo>
                  <a:pt x="72" y="163"/>
                  <a:pt x="109" y="91"/>
                  <a:pt x="145" y="36"/>
                </a:cubicBezTo>
                <a:cubicBezTo>
                  <a:pt x="154" y="27"/>
                  <a:pt x="163" y="18"/>
                  <a:pt x="172" y="9"/>
                </a:cubicBezTo>
                <a:cubicBezTo>
                  <a:pt x="181" y="0"/>
                  <a:pt x="190" y="0"/>
                  <a:pt x="199" y="9"/>
                </a:cubicBezTo>
                <a:cubicBezTo>
                  <a:pt x="209" y="18"/>
                  <a:pt x="218" y="27"/>
                  <a:pt x="209" y="36"/>
                </a:cubicBezTo>
                <a:cubicBezTo>
                  <a:pt x="199" y="45"/>
                  <a:pt x="190" y="54"/>
                  <a:pt x="181" y="63"/>
                </a:cubicBezTo>
                <a:cubicBezTo>
                  <a:pt x="145" y="109"/>
                  <a:pt x="109" y="181"/>
                  <a:pt x="90" y="254"/>
                </a:cubicBezTo>
                <a:cubicBezTo>
                  <a:pt x="63" y="325"/>
                  <a:pt x="45" y="389"/>
                  <a:pt x="45" y="443"/>
                </a:cubicBezTo>
                <a:cubicBezTo>
                  <a:pt x="45" y="588"/>
                  <a:pt x="172" y="706"/>
                  <a:pt x="317" y="706"/>
                </a:cubicBezTo>
                <a:cubicBezTo>
                  <a:pt x="462" y="706"/>
                  <a:pt x="579" y="588"/>
                  <a:pt x="579" y="443"/>
                </a:cubicBezTo>
                <a:cubicBezTo>
                  <a:pt x="579" y="389"/>
                  <a:pt x="570" y="325"/>
                  <a:pt x="543" y="254"/>
                </a:cubicBezTo>
                <a:cubicBezTo>
                  <a:pt x="516" y="181"/>
                  <a:pt x="479" y="109"/>
                  <a:pt x="444" y="63"/>
                </a:cubicBezTo>
                <a:cubicBezTo>
                  <a:pt x="435" y="54"/>
                  <a:pt x="435" y="45"/>
                  <a:pt x="426" y="45"/>
                </a:cubicBezTo>
                <a:cubicBezTo>
                  <a:pt x="417" y="27"/>
                  <a:pt x="417" y="18"/>
                  <a:pt x="426" y="9"/>
                </a:cubicBezTo>
                <a:cubicBezTo>
                  <a:pt x="435" y="0"/>
                  <a:pt x="453" y="0"/>
                  <a:pt x="462" y="9"/>
                </a:cubicBezTo>
                <a:cubicBezTo>
                  <a:pt x="470" y="18"/>
                  <a:pt x="470" y="27"/>
                  <a:pt x="479" y="36"/>
                </a:cubicBezTo>
                <a:cubicBezTo>
                  <a:pt x="525" y="91"/>
                  <a:pt x="561" y="163"/>
                  <a:pt x="588" y="236"/>
                </a:cubicBezTo>
                <a:cubicBezTo>
                  <a:pt x="615" y="308"/>
                  <a:pt x="624" y="380"/>
                  <a:pt x="624" y="443"/>
                </a:cubicBezTo>
                <a:cubicBezTo>
                  <a:pt x="624" y="616"/>
                  <a:pt x="488" y="751"/>
                  <a:pt x="317" y="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632">
            <a:extLst>
              <a:ext uri="{FF2B5EF4-FFF2-40B4-BE49-F238E27FC236}">
                <a16:creationId xmlns:a16="http://schemas.microsoft.com/office/drawing/2014/main" id="{1A02C77D-C108-1649-A1A1-9B3CF6F4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439" y="6198320"/>
            <a:ext cx="406685" cy="217529"/>
          </a:xfrm>
          <a:custGeom>
            <a:avLst/>
            <a:gdLst>
              <a:gd name="T0" fmla="*/ 308 w 381"/>
              <a:gd name="T1" fmla="*/ 191 h 201"/>
              <a:gd name="T2" fmla="*/ 308 w 381"/>
              <a:gd name="T3" fmla="*/ 191 h 201"/>
              <a:gd name="T4" fmla="*/ 290 w 381"/>
              <a:gd name="T5" fmla="*/ 191 h 201"/>
              <a:gd name="T6" fmla="*/ 281 w 381"/>
              <a:gd name="T7" fmla="*/ 163 h 201"/>
              <a:gd name="T8" fmla="*/ 326 w 381"/>
              <a:gd name="T9" fmla="*/ 73 h 201"/>
              <a:gd name="T10" fmla="*/ 326 w 381"/>
              <a:gd name="T11" fmla="*/ 55 h 201"/>
              <a:gd name="T12" fmla="*/ 317 w 381"/>
              <a:gd name="T13" fmla="*/ 46 h 201"/>
              <a:gd name="T14" fmla="*/ 63 w 381"/>
              <a:gd name="T15" fmla="*/ 46 h 201"/>
              <a:gd name="T16" fmla="*/ 45 w 381"/>
              <a:gd name="T17" fmla="*/ 55 h 201"/>
              <a:gd name="T18" fmla="*/ 45 w 381"/>
              <a:gd name="T19" fmla="*/ 73 h 201"/>
              <a:gd name="T20" fmla="*/ 91 w 381"/>
              <a:gd name="T21" fmla="*/ 163 h 201"/>
              <a:gd name="T22" fmla="*/ 82 w 381"/>
              <a:gd name="T23" fmla="*/ 191 h 201"/>
              <a:gd name="T24" fmla="*/ 45 w 381"/>
              <a:gd name="T25" fmla="*/ 181 h 201"/>
              <a:gd name="T26" fmla="*/ 9 w 381"/>
              <a:gd name="T27" fmla="*/ 91 h 201"/>
              <a:gd name="T28" fmla="*/ 9 w 381"/>
              <a:gd name="T29" fmla="*/ 27 h 201"/>
              <a:gd name="T30" fmla="*/ 63 w 381"/>
              <a:gd name="T31" fmla="*/ 0 h 201"/>
              <a:gd name="T32" fmla="*/ 317 w 381"/>
              <a:gd name="T33" fmla="*/ 0 h 201"/>
              <a:gd name="T34" fmla="*/ 361 w 381"/>
              <a:gd name="T35" fmla="*/ 27 h 201"/>
              <a:gd name="T36" fmla="*/ 371 w 381"/>
              <a:gd name="T37" fmla="*/ 91 h 201"/>
              <a:gd name="T38" fmla="*/ 326 w 381"/>
              <a:gd name="T39" fmla="*/ 181 h 201"/>
              <a:gd name="T40" fmla="*/ 308 w 381"/>
              <a:gd name="T41" fmla="*/ 19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1" h="201">
                <a:moveTo>
                  <a:pt x="308" y="191"/>
                </a:moveTo>
                <a:lnTo>
                  <a:pt x="308" y="191"/>
                </a:lnTo>
                <a:cubicBezTo>
                  <a:pt x="299" y="191"/>
                  <a:pt x="299" y="191"/>
                  <a:pt x="290" y="191"/>
                </a:cubicBezTo>
                <a:cubicBezTo>
                  <a:pt x="281" y="191"/>
                  <a:pt x="281" y="172"/>
                  <a:pt x="281" y="163"/>
                </a:cubicBezTo>
                <a:cubicBezTo>
                  <a:pt x="326" y="73"/>
                  <a:pt x="326" y="73"/>
                  <a:pt x="326" y="73"/>
                </a:cubicBezTo>
                <a:cubicBezTo>
                  <a:pt x="335" y="64"/>
                  <a:pt x="326" y="55"/>
                  <a:pt x="326" y="55"/>
                </a:cubicBezTo>
                <a:cubicBezTo>
                  <a:pt x="326" y="55"/>
                  <a:pt x="326" y="46"/>
                  <a:pt x="317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54" y="46"/>
                  <a:pt x="54" y="55"/>
                  <a:pt x="45" y="55"/>
                </a:cubicBezTo>
                <a:cubicBezTo>
                  <a:pt x="45" y="55"/>
                  <a:pt x="45" y="64"/>
                  <a:pt x="45" y="7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100" y="172"/>
                  <a:pt x="91" y="181"/>
                  <a:pt x="82" y="191"/>
                </a:cubicBezTo>
                <a:cubicBezTo>
                  <a:pt x="72" y="200"/>
                  <a:pt x="54" y="191"/>
                  <a:pt x="45" y="181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73"/>
                  <a:pt x="0" y="46"/>
                  <a:pt x="9" y="27"/>
                </a:cubicBezTo>
                <a:cubicBezTo>
                  <a:pt x="18" y="9"/>
                  <a:pt x="36" y="0"/>
                  <a:pt x="63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35" y="0"/>
                  <a:pt x="352" y="9"/>
                  <a:pt x="361" y="27"/>
                </a:cubicBezTo>
                <a:cubicBezTo>
                  <a:pt x="380" y="46"/>
                  <a:pt x="380" y="73"/>
                  <a:pt x="371" y="91"/>
                </a:cubicBezTo>
                <a:cubicBezTo>
                  <a:pt x="326" y="181"/>
                  <a:pt x="326" y="181"/>
                  <a:pt x="326" y="181"/>
                </a:cubicBezTo>
                <a:cubicBezTo>
                  <a:pt x="317" y="191"/>
                  <a:pt x="317" y="191"/>
                  <a:pt x="308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633">
            <a:extLst>
              <a:ext uri="{FF2B5EF4-FFF2-40B4-BE49-F238E27FC236}">
                <a16:creationId xmlns:a16="http://schemas.microsoft.com/office/drawing/2014/main" id="{AEF74DA8-AA8C-314C-8059-69CD2FA2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01" y="6434765"/>
            <a:ext cx="255361" cy="47289"/>
          </a:xfrm>
          <a:custGeom>
            <a:avLst/>
            <a:gdLst>
              <a:gd name="T0" fmla="*/ 209 w 237"/>
              <a:gd name="T1" fmla="*/ 45 h 46"/>
              <a:gd name="T2" fmla="*/ 209 w 237"/>
              <a:gd name="T3" fmla="*/ 45 h 46"/>
              <a:gd name="T4" fmla="*/ 19 w 237"/>
              <a:gd name="T5" fmla="*/ 45 h 46"/>
              <a:gd name="T6" fmla="*/ 0 w 237"/>
              <a:gd name="T7" fmla="*/ 27 h 46"/>
              <a:gd name="T8" fmla="*/ 19 w 237"/>
              <a:gd name="T9" fmla="*/ 0 h 46"/>
              <a:gd name="T10" fmla="*/ 209 w 237"/>
              <a:gd name="T11" fmla="*/ 0 h 46"/>
              <a:gd name="T12" fmla="*/ 236 w 237"/>
              <a:gd name="T13" fmla="*/ 27 h 46"/>
              <a:gd name="T14" fmla="*/ 209 w 23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46">
                <a:moveTo>
                  <a:pt x="209" y="45"/>
                </a:moveTo>
                <a:lnTo>
                  <a:pt x="209" y="45"/>
                </a:lnTo>
                <a:cubicBezTo>
                  <a:pt x="19" y="45"/>
                  <a:pt x="19" y="45"/>
                  <a:pt x="19" y="45"/>
                </a:cubicBezTo>
                <a:cubicBezTo>
                  <a:pt x="10" y="45"/>
                  <a:pt x="0" y="36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27" y="0"/>
                  <a:pt x="236" y="9"/>
                  <a:pt x="236" y="27"/>
                </a:cubicBezTo>
                <a:cubicBezTo>
                  <a:pt x="236" y="36"/>
                  <a:pt x="227" y="45"/>
                  <a:pt x="20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634">
            <a:extLst>
              <a:ext uri="{FF2B5EF4-FFF2-40B4-BE49-F238E27FC236}">
                <a16:creationId xmlns:a16="http://schemas.microsoft.com/office/drawing/2014/main" id="{2BEA63C9-A38B-C44A-A202-E8772AF5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3660" y="6746872"/>
            <a:ext cx="165513" cy="274276"/>
          </a:xfrm>
          <a:custGeom>
            <a:avLst/>
            <a:gdLst>
              <a:gd name="T0" fmla="*/ 72 w 155"/>
              <a:gd name="T1" fmla="*/ 253 h 254"/>
              <a:gd name="T2" fmla="*/ 72 w 155"/>
              <a:gd name="T3" fmla="*/ 253 h 254"/>
              <a:gd name="T4" fmla="*/ 9 w 155"/>
              <a:gd name="T5" fmla="*/ 244 h 254"/>
              <a:gd name="T6" fmla="*/ 9 w 155"/>
              <a:gd name="T7" fmla="*/ 226 h 254"/>
              <a:gd name="T8" fmla="*/ 27 w 155"/>
              <a:gd name="T9" fmla="*/ 216 h 254"/>
              <a:gd name="T10" fmla="*/ 108 w 155"/>
              <a:gd name="T11" fmla="*/ 216 h 254"/>
              <a:gd name="T12" fmla="*/ 127 w 155"/>
              <a:gd name="T13" fmla="*/ 189 h 254"/>
              <a:gd name="T14" fmla="*/ 72 w 155"/>
              <a:gd name="T15" fmla="*/ 144 h 254"/>
              <a:gd name="T16" fmla="*/ 27 w 155"/>
              <a:gd name="T17" fmla="*/ 116 h 254"/>
              <a:gd name="T18" fmla="*/ 0 w 155"/>
              <a:gd name="T19" fmla="*/ 80 h 254"/>
              <a:gd name="T20" fmla="*/ 36 w 155"/>
              <a:gd name="T21" fmla="*/ 18 h 254"/>
              <a:gd name="T22" fmla="*/ 145 w 155"/>
              <a:gd name="T23" fmla="*/ 18 h 254"/>
              <a:gd name="T24" fmla="*/ 154 w 155"/>
              <a:gd name="T25" fmla="*/ 36 h 254"/>
              <a:gd name="T26" fmla="*/ 136 w 155"/>
              <a:gd name="T27" fmla="*/ 45 h 254"/>
              <a:gd name="T28" fmla="*/ 54 w 155"/>
              <a:gd name="T29" fmla="*/ 45 h 254"/>
              <a:gd name="T30" fmla="*/ 36 w 155"/>
              <a:gd name="T31" fmla="*/ 80 h 254"/>
              <a:gd name="T32" fmla="*/ 90 w 155"/>
              <a:gd name="T33" fmla="*/ 116 h 254"/>
              <a:gd name="T34" fmla="*/ 127 w 155"/>
              <a:gd name="T35" fmla="*/ 144 h 254"/>
              <a:gd name="T36" fmla="*/ 154 w 155"/>
              <a:gd name="T37" fmla="*/ 189 h 254"/>
              <a:gd name="T38" fmla="*/ 127 w 155"/>
              <a:gd name="T39" fmla="*/ 244 h 254"/>
              <a:gd name="T40" fmla="*/ 72 w 155"/>
              <a:gd name="T4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5" h="254">
                <a:moveTo>
                  <a:pt x="72" y="253"/>
                </a:moveTo>
                <a:lnTo>
                  <a:pt x="72" y="253"/>
                </a:lnTo>
                <a:cubicBezTo>
                  <a:pt x="54" y="253"/>
                  <a:pt x="36" y="253"/>
                  <a:pt x="9" y="244"/>
                </a:cubicBezTo>
                <a:cubicBezTo>
                  <a:pt x="9" y="235"/>
                  <a:pt x="0" y="226"/>
                  <a:pt x="9" y="226"/>
                </a:cubicBezTo>
                <a:cubicBezTo>
                  <a:pt x="9" y="216"/>
                  <a:pt x="18" y="207"/>
                  <a:pt x="27" y="216"/>
                </a:cubicBezTo>
                <a:cubicBezTo>
                  <a:pt x="54" y="226"/>
                  <a:pt x="90" y="226"/>
                  <a:pt x="108" y="216"/>
                </a:cubicBezTo>
                <a:cubicBezTo>
                  <a:pt x="118" y="207"/>
                  <a:pt x="127" y="198"/>
                  <a:pt x="127" y="189"/>
                </a:cubicBezTo>
                <a:cubicBezTo>
                  <a:pt x="127" y="171"/>
                  <a:pt x="99" y="153"/>
                  <a:pt x="72" y="144"/>
                </a:cubicBezTo>
                <a:cubicBezTo>
                  <a:pt x="54" y="135"/>
                  <a:pt x="45" y="126"/>
                  <a:pt x="27" y="116"/>
                </a:cubicBezTo>
                <a:cubicBezTo>
                  <a:pt x="9" y="107"/>
                  <a:pt x="0" y="89"/>
                  <a:pt x="0" y="80"/>
                </a:cubicBezTo>
                <a:cubicBezTo>
                  <a:pt x="0" y="54"/>
                  <a:pt x="18" y="36"/>
                  <a:pt x="36" y="18"/>
                </a:cubicBezTo>
                <a:cubicBezTo>
                  <a:pt x="63" y="0"/>
                  <a:pt x="108" y="0"/>
                  <a:pt x="145" y="18"/>
                </a:cubicBezTo>
                <a:cubicBezTo>
                  <a:pt x="154" y="27"/>
                  <a:pt x="154" y="36"/>
                  <a:pt x="154" y="36"/>
                </a:cubicBezTo>
                <a:cubicBezTo>
                  <a:pt x="154" y="45"/>
                  <a:pt x="145" y="54"/>
                  <a:pt x="136" y="45"/>
                </a:cubicBezTo>
                <a:cubicBezTo>
                  <a:pt x="99" y="36"/>
                  <a:pt x="72" y="36"/>
                  <a:pt x="54" y="45"/>
                </a:cubicBezTo>
                <a:cubicBezTo>
                  <a:pt x="36" y="54"/>
                  <a:pt x="36" y="63"/>
                  <a:pt x="36" y="80"/>
                </a:cubicBezTo>
                <a:cubicBezTo>
                  <a:pt x="36" y="89"/>
                  <a:pt x="63" y="107"/>
                  <a:pt x="90" y="116"/>
                </a:cubicBezTo>
                <a:cubicBezTo>
                  <a:pt x="99" y="126"/>
                  <a:pt x="118" y="135"/>
                  <a:pt x="127" y="144"/>
                </a:cubicBezTo>
                <a:cubicBezTo>
                  <a:pt x="145" y="153"/>
                  <a:pt x="154" y="171"/>
                  <a:pt x="154" y="189"/>
                </a:cubicBezTo>
                <a:cubicBezTo>
                  <a:pt x="154" y="207"/>
                  <a:pt x="145" y="226"/>
                  <a:pt x="127" y="244"/>
                </a:cubicBezTo>
                <a:cubicBezTo>
                  <a:pt x="108" y="253"/>
                  <a:pt x="90" y="253"/>
                  <a:pt x="72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635">
            <a:extLst>
              <a:ext uri="{FF2B5EF4-FFF2-40B4-BE49-F238E27FC236}">
                <a16:creationId xmlns:a16="http://schemas.microsoft.com/office/drawing/2014/main" id="{4E1B3675-CDCB-B342-BB49-EEAEC1E9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864" y="6685395"/>
            <a:ext cx="28373" cy="61477"/>
          </a:xfrm>
          <a:custGeom>
            <a:avLst/>
            <a:gdLst>
              <a:gd name="T0" fmla="*/ 18 w 28"/>
              <a:gd name="T1" fmla="*/ 55 h 56"/>
              <a:gd name="T2" fmla="*/ 18 w 28"/>
              <a:gd name="T3" fmla="*/ 55 h 56"/>
              <a:gd name="T4" fmla="*/ 0 w 28"/>
              <a:gd name="T5" fmla="*/ 37 h 56"/>
              <a:gd name="T6" fmla="*/ 0 w 28"/>
              <a:gd name="T7" fmla="*/ 18 h 56"/>
              <a:gd name="T8" fmla="*/ 18 w 28"/>
              <a:gd name="T9" fmla="*/ 0 h 56"/>
              <a:gd name="T10" fmla="*/ 27 w 28"/>
              <a:gd name="T11" fmla="*/ 18 h 56"/>
              <a:gd name="T12" fmla="*/ 27 w 28"/>
              <a:gd name="T13" fmla="*/ 37 h 56"/>
              <a:gd name="T14" fmla="*/ 18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6"/>
                  <a:pt x="27" y="55"/>
                  <a:pt x="1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636">
            <a:extLst>
              <a:ext uri="{FF2B5EF4-FFF2-40B4-BE49-F238E27FC236}">
                <a16:creationId xmlns:a16="http://schemas.microsoft.com/office/drawing/2014/main" id="{17E40004-7638-614E-9B72-FD9E3906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864" y="7025876"/>
            <a:ext cx="28373" cy="5674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CuadroTexto 943">
            <a:extLst>
              <a:ext uri="{FF2B5EF4-FFF2-40B4-BE49-F238E27FC236}">
                <a16:creationId xmlns:a16="http://schemas.microsoft.com/office/drawing/2014/main" id="{0DC3CC12-3BDD-3246-B9E1-FB4D03A6DF55}"/>
              </a:ext>
            </a:extLst>
          </p:cNvPr>
          <p:cNvSpPr txBox="1"/>
          <p:nvPr/>
        </p:nvSpPr>
        <p:spPr>
          <a:xfrm>
            <a:off x="9903584" y="1555231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945" name="Group 38">
            <a:extLst>
              <a:ext uri="{FF2B5EF4-FFF2-40B4-BE49-F238E27FC236}">
                <a16:creationId xmlns:a16="http://schemas.microsoft.com/office/drawing/2014/main" id="{5005B965-5DAA-1A4A-A84B-3C9EC87EAF5D}"/>
              </a:ext>
            </a:extLst>
          </p:cNvPr>
          <p:cNvGrpSpPr/>
          <p:nvPr/>
        </p:nvGrpSpPr>
        <p:grpSpPr>
          <a:xfrm>
            <a:off x="1202033" y="3897187"/>
            <a:ext cx="2940037" cy="1117063"/>
            <a:chOff x="6713403" y="11244651"/>
            <a:chExt cx="2940037" cy="1117063"/>
          </a:xfrm>
        </p:grpSpPr>
        <p:sp>
          <p:nvSpPr>
            <p:cNvPr id="946" name="CuadroTexto 395">
              <a:extLst>
                <a:ext uri="{FF2B5EF4-FFF2-40B4-BE49-F238E27FC236}">
                  <a16:creationId xmlns:a16="http://schemas.microsoft.com/office/drawing/2014/main" id="{A47499C3-C4BD-2E4D-9CDE-1F5EA8FB66D8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7" name="Rectangle 40">
              <a:extLst>
                <a:ext uri="{FF2B5EF4-FFF2-40B4-BE49-F238E27FC236}">
                  <a16:creationId xmlns:a16="http://schemas.microsoft.com/office/drawing/2014/main" id="{2ABC2266-4482-D440-A634-950E0122284B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8" name="Group 38">
            <a:extLst>
              <a:ext uri="{FF2B5EF4-FFF2-40B4-BE49-F238E27FC236}">
                <a16:creationId xmlns:a16="http://schemas.microsoft.com/office/drawing/2014/main" id="{8ED7FA98-43D1-4D4A-AE62-6FE3D2F1D14A}"/>
              </a:ext>
            </a:extLst>
          </p:cNvPr>
          <p:cNvGrpSpPr/>
          <p:nvPr/>
        </p:nvGrpSpPr>
        <p:grpSpPr>
          <a:xfrm>
            <a:off x="1191873" y="5839285"/>
            <a:ext cx="2940037" cy="1117063"/>
            <a:chOff x="6713403" y="11244651"/>
            <a:chExt cx="2940037" cy="1117063"/>
          </a:xfrm>
        </p:grpSpPr>
        <p:sp>
          <p:nvSpPr>
            <p:cNvPr id="949" name="CuadroTexto 395">
              <a:extLst>
                <a:ext uri="{FF2B5EF4-FFF2-40B4-BE49-F238E27FC236}">
                  <a16:creationId xmlns:a16="http://schemas.microsoft.com/office/drawing/2014/main" id="{4FC0F36A-B7D1-6849-9EEB-2F7AABD9C843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50" name="Rectangle 40">
              <a:extLst>
                <a:ext uri="{FF2B5EF4-FFF2-40B4-BE49-F238E27FC236}">
                  <a16:creationId xmlns:a16="http://schemas.microsoft.com/office/drawing/2014/main" id="{96CF039C-3B52-8049-A210-5C9271C88239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1" name="Group 38">
            <a:extLst>
              <a:ext uri="{FF2B5EF4-FFF2-40B4-BE49-F238E27FC236}">
                <a16:creationId xmlns:a16="http://schemas.microsoft.com/office/drawing/2014/main" id="{26012463-91F2-DA45-891C-8DA8176E93D8}"/>
              </a:ext>
            </a:extLst>
          </p:cNvPr>
          <p:cNvGrpSpPr/>
          <p:nvPr/>
        </p:nvGrpSpPr>
        <p:grpSpPr>
          <a:xfrm>
            <a:off x="1202033" y="8386757"/>
            <a:ext cx="2940037" cy="1117063"/>
            <a:chOff x="6713403" y="11244651"/>
            <a:chExt cx="2940037" cy="1117063"/>
          </a:xfrm>
        </p:grpSpPr>
        <p:sp>
          <p:nvSpPr>
            <p:cNvPr id="952" name="CuadroTexto 395">
              <a:extLst>
                <a:ext uri="{FF2B5EF4-FFF2-40B4-BE49-F238E27FC236}">
                  <a16:creationId xmlns:a16="http://schemas.microsoft.com/office/drawing/2014/main" id="{03A31593-F849-D447-BD49-53F0AA08CCFF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53" name="Rectangle 40">
              <a:extLst>
                <a:ext uri="{FF2B5EF4-FFF2-40B4-BE49-F238E27FC236}">
                  <a16:creationId xmlns:a16="http://schemas.microsoft.com/office/drawing/2014/main" id="{B43A3332-3D30-E344-9154-C5FF25FB4DC4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4" name="Group 38">
            <a:extLst>
              <a:ext uri="{FF2B5EF4-FFF2-40B4-BE49-F238E27FC236}">
                <a16:creationId xmlns:a16="http://schemas.microsoft.com/office/drawing/2014/main" id="{472B2EDE-57FF-4C41-AE96-382681B5384B}"/>
              </a:ext>
            </a:extLst>
          </p:cNvPr>
          <p:cNvGrpSpPr/>
          <p:nvPr/>
        </p:nvGrpSpPr>
        <p:grpSpPr>
          <a:xfrm>
            <a:off x="1191873" y="10504390"/>
            <a:ext cx="2940037" cy="1117063"/>
            <a:chOff x="6713403" y="11244651"/>
            <a:chExt cx="2940037" cy="1117063"/>
          </a:xfrm>
        </p:grpSpPr>
        <p:sp>
          <p:nvSpPr>
            <p:cNvPr id="955" name="CuadroTexto 395">
              <a:extLst>
                <a:ext uri="{FF2B5EF4-FFF2-40B4-BE49-F238E27FC236}">
                  <a16:creationId xmlns:a16="http://schemas.microsoft.com/office/drawing/2014/main" id="{3D594D59-7156-0243-BE72-185E13EA1AF7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56" name="Rectangle 40">
              <a:extLst>
                <a:ext uri="{FF2B5EF4-FFF2-40B4-BE49-F238E27FC236}">
                  <a16:creationId xmlns:a16="http://schemas.microsoft.com/office/drawing/2014/main" id="{6D4C515F-E408-664B-9BE5-2B27BFAE732E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7" name="Group 38">
            <a:extLst>
              <a:ext uri="{FF2B5EF4-FFF2-40B4-BE49-F238E27FC236}">
                <a16:creationId xmlns:a16="http://schemas.microsoft.com/office/drawing/2014/main" id="{9838CFAB-DE42-5942-A16F-8E6D85915076}"/>
              </a:ext>
            </a:extLst>
          </p:cNvPr>
          <p:cNvGrpSpPr/>
          <p:nvPr/>
        </p:nvGrpSpPr>
        <p:grpSpPr>
          <a:xfrm>
            <a:off x="20296188" y="3830982"/>
            <a:ext cx="2939466" cy="1117063"/>
            <a:chOff x="6713403" y="11244651"/>
            <a:chExt cx="2939466" cy="1117063"/>
          </a:xfrm>
        </p:grpSpPr>
        <p:sp>
          <p:nvSpPr>
            <p:cNvPr id="958" name="CuadroTexto 395">
              <a:extLst>
                <a:ext uri="{FF2B5EF4-FFF2-40B4-BE49-F238E27FC236}">
                  <a16:creationId xmlns:a16="http://schemas.microsoft.com/office/drawing/2014/main" id="{B5BF65A2-7BB5-774A-841D-3B0A5BE6A3EB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59" name="Rectangle 40">
              <a:extLst>
                <a:ext uri="{FF2B5EF4-FFF2-40B4-BE49-F238E27FC236}">
                  <a16:creationId xmlns:a16="http://schemas.microsoft.com/office/drawing/2014/main" id="{B733ACF5-76AF-8E43-AB7A-43A4BA9DAFDC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0" name="Group 38">
            <a:extLst>
              <a:ext uri="{FF2B5EF4-FFF2-40B4-BE49-F238E27FC236}">
                <a16:creationId xmlns:a16="http://schemas.microsoft.com/office/drawing/2014/main" id="{4C98245A-B29C-1648-B3E4-44CF650AF56F}"/>
              </a:ext>
            </a:extLst>
          </p:cNvPr>
          <p:cNvGrpSpPr/>
          <p:nvPr/>
        </p:nvGrpSpPr>
        <p:grpSpPr>
          <a:xfrm>
            <a:off x="20301912" y="5888053"/>
            <a:ext cx="2939466" cy="1117063"/>
            <a:chOff x="6713403" y="11244651"/>
            <a:chExt cx="2939466" cy="1117063"/>
          </a:xfrm>
        </p:grpSpPr>
        <p:sp>
          <p:nvSpPr>
            <p:cNvPr id="961" name="CuadroTexto 395">
              <a:extLst>
                <a:ext uri="{FF2B5EF4-FFF2-40B4-BE49-F238E27FC236}">
                  <a16:creationId xmlns:a16="http://schemas.microsoft.com/office/drawing/2014/main" id="{CCD26852-7338-5C4E-A387-1210484FE009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62" name="Rectangle 40">
              <a:extLst>
                <a:ext uri="{FF2B5EF4-FFF2-40B4-BE49-F238E27FC236}">
                  <a16:creationId xmlns:a16="http://schemas.microsoft.com/office/drawing/2014/main" id="{F1ADFE0D-2E0D-C947-8A5F-1DA8B0A9CBA1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3" name="Group 38">
            <a:extLst>
              <a:ext uri="{FF2B5EF4-FFF2-40B4-BE49-F238E27FC236}">
                <a16:creationId xmlns:a16="http://schemas.microsoft.com/office/drawing/2014/main" id="{D8F93493-ED39-674D-8B8E-28E80D014F94}"/>
              </a:ext>
            </a:extLst>
          </p:cNvPr>
          <p:cNvGrpSpPr/>
          <p:nvPr/>
        </p:nvGrpSpPr>
        <p:grpSpPr>
          <a:xfrm>
            <a:off x="20296188" y="8381873"/>
            <a:ext cx="2939466" cy="1117063"/>
            <a:chOff x="6713403" y="11244651"/>
            <a:chExt cx="2939466" cy="1117063"/>
          </a:xfrm>
        </p:grpSpPr>
        <p:sp>
          <p:nvSpPr>
            <p:cNvPr id="964" name="CuadroTexto 395">
              <a:extLst>
                <a:ext uri="{FF2B5EF4-FFF2-40B4-BE49-F238E27FC236}">
                  <a16:creationId xmlns:a16="http://schemas.microsoft.com/office/drawing/2014/main" id="{9D5063D4-3CD7-2640-BF39-A97D9F1713BE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65" name="Rectangle 40">
              <a:extLst>
                <a:ext uri="{FF2B5EF4-FFF2-40B4-BE49-F238E27FC236}">
                  <a16:creationId xmlns:a16="http://schemas.microsoft.com/office/drawing/2014/main" id="{4DDC8541-3C28-AC42-B83C-1A37576F5B8B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6" name="Group 38">
            <a:extLst>
              <a:ext uri="{FF2B5EF4-FFF2-40B4-BE49-F238E27FC236}">
                <a16:creationId xmlns:a16="http://schemas.microsoft.com/office/drawing/2014/main" id="{D8666CBF-6F18-9D44-8B7C-3FE53FC3E28C}"/>
              </a:ext>
            </a:extLst>
          </p:cNvPr>
          <p:cNvGrpSpPr/>
          <p:nvPr/>
        </p:nvGrpSpPr>
        <p:grpSpPr>
          <a:xfrm>
            <a:off x="20296188" y="10471320"/>
            <a:ext cx="2939466" cy="1117063"/>
            <a:chOff x="6713403" y="11244651"/>
            <a:chExt cx="2939466" cy="1117063"/>
          </a:xfrm>
        </p:grpSpPr>
        <p:sp>
          <p:nvSpPr>
            <p:cNvPr id="967" name="CuadroTexto 395">
              <a:extLst>
                <a:ext uri="{FF2B5EF4-FFF2-40B4-BE49-F238E27FC236}">
                  <a16:creationId xmlns:a16="http://schemas.microsoft.com/office/drawing/2014/main" id="{FE878AB7-18B3-5D48-80ED-FD0ED31A1711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68" name="Rectangle 40">
              <a:extLst>
                <a:ext uri="{FF2B5EF4-FFF2-40B4-BE49-F238E27FC236}">
                  <a16:creationId xmlns:a16="http://schemas.microsoft.com/office/drawing/2014/main" id="{A4020677-0F59-7249-9150-240909375B49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9" name="Group 38">
            <a:extLst>
              <a:ext uri="{FF2B5EF4-FFF2-40B4-BE49-F238E27FC236}">
                <a16:creationId xmlns:a16="http://schemas.microsoft.com/office/drawing/2014/main" id="{A0335541-A2DD-CD42-B539-757530638590}"/>
              </a:ext>
            </a:extLst>
          </p:cNvPr>
          <p:cNvGrpSpPr/>
          <p:nvPr/>
        </p:nvGrpSpPr>
        <p:grpSpPr>
          <a:xfrm>
            <a:off x="10710528" y="7339904"/>
            <a:ext cx="2772169" cy="1041394"/>
            <a:chOff x="5969694" y="11104223"/>
            <a:chExt cx="2772169" cy="1041394"/>
          </a:xfrm>
        </p:grpSpPr>
        <p:sp>
          <p:nvSpPr>
            <p:cNvPr id="970" name="CuadroTexto 395">
              <a:extLst>
                <a:ext uri="{FF2B5EF4-FFF2-40B4-BE49-F238E27FC236}">
                  <a16:creationId xmlns:a16="http://schemas.microsoft.com/office/drawing/2014/main" id="{877542D0-4CD0-6A4D-96B8-DB0BE6716F6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1" name="Rectangle 40">
              <a:extLst>
                <a:ext uri="{FF2B5EF4-FFF2-40B4-BE49-F238E27FC236}">
                  <a16:creationId xmlns:a16="http://schemas.microsoft.com/office/drawing/2014/main" id="{5D5FA530-8684-D546-B67B-5928E3A32A7A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2" name="Group 38">
            <a:extLst>
              <a:ext uri="{FF2B5EF4-FFF2-40B4-BE49-F238E27FC236}">
                <a16:creationId xmlns:a16="http://schemas.microsoft.com/office/drawing/2014/main" id="{354DBD4C-ECD6-5242-8C72-2E40F6616E48}"/>
              </a:ext>
            </a:extLst>
          </p:cNvPr>
          <p:cNvGrpSpPr/>
          <p:nvPr/>
        </p:nvGrpSpPr>
        <p:grpSpPr>
          <a:xfrm>
            <a:off x="7154393" y="5172146"/>
            <a:ext cx="2772169" cy="1041394"/>
            <a:chOff x="5969694" y="11104223"/>
            <a:chExt cx="2772169" cy="1041394"/>
          </a:xfrm>
        </p:grpSpPr>
        <p:sp>
          <p:nvSpPr>
            <p:cNvPr id="973" name="CuadroTexto 395">
              <a:extLst>
                <a:ext uri="{FF2B5EF4-FFF2-40B4-BE49-F238E27FC236}">
                  <a16:creationId xmlns:a16="http://schemas.microsoft.com/office/drawing/2014/main" id="{D0439581-481E-2446-90D3-0A6D4AF10C0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74" name="Rectangle 40">
              <a:extLst>
                <a:ext uri="{FF2B5EF4-FFF2-40B4-BE49-F238E27FC236}">
                  <a16:creationId xmlns:a16="http://schemas.microsoft.com/office/drawing/2014/main" id="{27ADDA39-7004-0545-A00F-3C277529C72D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5" name="Group 38">
            <a:extLst>
              <a:ext uri="{FF2B5EF4-FFF2-40B4-BE49-F238E27FC236}">
                <a16:creationId xmlns:a16="http://schemas.microsoft.com/office/drawing/2014/main" id="{D517705A-1F01-5846-864F-3FA0820CD508}"/>
              </a:ext>
            </a:extLst>
          </p:cNvPr>
          <p:cNvGrpSpPr/>
          <p:nvPr/>
        </p:nvGrpSpPr>
        <p:grpSpPr>
          <a:xfrm>
            <a:off x="14478406" y="5307227"/>
            <a:ext cx="2772169" cy="1041394"/>
            <a:chOff x="5969694" y="11104223"/>
            <a:chExt cx="2772169" cy="1041394"/>
          </a:xfrm>
        </p:grpSpPr>
        <p:sp>
          <p:nvSpPr>
            <p:cNvPr id="976" name="CuadroTexto 395">
              <a:extLst>
                <a:ext uri="{FF2B5EF4-FFF2-40B4-BE49-F238E27FC236}">
                  <a16:creationId xmlns:a16="http://schemas.microsoft.com/office/drawing/2014/main" id="{77C134AA-27B1-4346-BA02-28E84902C31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77" name="Rectangle 40">
              <a:extLst>
                <a:ext uri="{FF2B5EF4-FFF2-40B4-BE49-F238E27FC236}">
                  <a16:creationId xmlns:a16="http://schemas.microsoft.com/office/drawing/2014/main" id="{99CD4845-0844-FB4C-B4BD-2D669DAF7991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8" name="Group 38">
            <a:extLst>
              <a:ext uri="{FF2B5EF4-FFF2-40B4-BE49-F238E27FC236}">
                <a16:creationId xmlns:a16="http://schemas.microsoft.com/office/drawing/2014/main" id="{70FA6365-692B-4E4E-B8CD-DA7DB8518AB1}"/>
              </a:ext>
            </a:extLst>
          </p:cNvPr>
          <p:cNvGrpSpPr/>
          <p:nvPr/>
        </p:nvGrpSpPr>
        <p:grpSpPr>
          <a:xfrm>
            <a:off x="14375426" y="9472119"/>
            <a:ext cx="2772169" cy="1041394"/>
            <a:chOff x="5969694" y="11104223"/>
            <a:chExt cx="2772169" cy="1041394"/>
          </a:xfrm>
        </p:grpSpPr>
        <p:sp>
          <p:nvSpPr>
            <p:cNvPr id="979" name="CuadroTexto 395">
              <a:extLst>
                <a:ext uri="{FF2B5EF4-FFF2-40B4-BE49-F238E27FC236}">
                  <a16:creationId xmlns:a16="http://schemas.microsoft.com/office/drawing/2014/main" id="{0210BF80-F3D1-4546-A84B-BEAA5AC0875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80" name="Rectangle 40">
              <a:extLst>
                <a:ext uri="{FF2B5EF4-FFF2-40B4-BE49-F238E27FC236}">
                  <a16:creationId xmlns:a16="http://schemas.microsoft.com/office/drawing/2014/main" id="{F70FAA34-D41F-F247-A081-17F8B8AB44B8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1" name="Group 38">
            <a:extLst>
              <a:ext uri="{FF2B5EF4-FFF2-40B4-BE49-F238E27FC236}">
                <a16:creationId xmlns:a16="http://schemas.microsoft.com/office/drawing/2014/main" id="{EF869662-4832-1841-9D87-8DB364A64330}"/>
              </a:ext>
            </a:extLst>
          </p:cNvPr>
          <p:cNvGrpSpPr/>
          <p:nvPr/>
        </p:nvGrpSpPr>
        <p:grpSpPr>
          <a:xfrm>
            <a:off x="6934059" y="9320242"/>
            <a:ext cx="2772169" cy="1041394"/>
            <a:chOff x="5969694" y="11104223"/>
            <a:chExt cx="2772169" cy="1041394"/>
          </a:xfrm>
        </p:grpSpPr>
        <p:sp>
          <p:nvSpPr>
            <p:cNvPr id="982" name="CuadroTexto 395">
              <a:extLst>
                <a:ext uri="{FF2B5EF4-FFF2-40B4-BE49-F238E27FC236}">
                  <a16:creationId xmlns:a16="http://schemas.microsoft.com/office/drawing/2014/main" id="{EF25ADF3-CC7F-8347-9045-2BD8CD970E5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83" name="Rectangle 40">
              <a:extLst>
                <a:ext uri="{FF2B5EF4-FFF2-40B4-BE49-F238E27FC236}">
                  <a16:creationId xmlns:a16="http://schemas.microsoft.com/office/drawing/2014/main" id="{52314BAF-87D5-8345-9FF2-036E02E2D7A9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>
            <a:extLst>
              <a:ext uri="{FF2B5EF4-FFF2-40B4-BE49-F238E27FC236}">
                <a16:creationId xmlns:a16="http://schemas.microsoft.com/office/drawing/2014/main" id="{5628A2BE-AADD-FE4A-B952-28B720E0D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103" y="6854194"/>
            <a:ext cx="10501634" cy="380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2">
            <a:extLst>
              <a:ext uri="{FF2B5EF4-FFF2-40B4-BE49-F238E27FC236}">
                <a16:creationId xmlns:a16="http://schemas.microsoft.com/office/drawing/2014/main" id="{5AB5D6D7-D610-5D4E-A2D6-FECD2524D4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49610" y="2551494"/>
            <a:ext cx="4432162" cy="380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3">
            <a:extLst>
              <a:ext uri="{FF2B5EF4-FFF2-40B4-BE49-F238E27FC236}">
                <a16:creationId xmlns:a16="http://schemas.microsoft.com/office/drawing/2014/main" id="{81A3FC9D-5E18-AE4E-B546-824BAF10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965" y="1770914"/>
            <a:ext cx="940500" cy="1614464"/>
          </a:xfrm>
          <a:custGeom>
            <a:avLst/>
            <a:gdLst>
              <a:gd name="T0" fmla="*/ 1086 w 1087"/>
              <a:gd name="T1" fmla="*/ 0 h 1868"/>
              <a:gd name="T2" fmla="*/ 0 w 1087"/>
              <a:gd name="T3" fmla="*/ 0 h 1868"/>
              <a:gd name="T4" fmla="*/ 0 w 1087"/>
              <a:gd name="T5" fmla="*/ 1867 h 1868"/>
              <a:gd name="T6" fmla="*/ 1086 w 1087"/>
              <a:gd name="T7" fmla="*/ 1867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7" h="1868">
                <a:moveTo>
                  <a:pt x="1086" y="0"/>
                </a:moveTo>
                <a:lnTo>
                  <a:pt x="0" y="0"/>
                </a:lnTo>
                <a:lnTo>
                  <a:pt x="0" y="1867"/>
                </a:lnTo>
                <a:lnTo>
                  <a:pt x="1086" y="186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4">
            <a:extLst>
              <a:ext uri="{FF2B5EF4-FFF2-40B4-BE49-F238E27FC236}">
                <a16:creationId xmlns:a16="http://schemas.microsoft.com/office/drawing/2014/main" id="{AEDB5253-D867-324A-8DD8-EDEAC08F4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49610" y="11023623"/>
            <a:ext cx="4432162" cy="3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698405E5-2A8E-4C4F-91A8-EB62DBCC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965" y="10246853"/>
            <a:ext cx="940500" cy="1614464"/>
          </a:xfrm>
          <a:custGeom>
            <a:avLst/>
            <a:gdLst>
              <a:gd name="T0" fmla="*/ 1086 w 1087"/>
              <a:gd name="T1" fmla="*/ 0 h 1868"/>
              <a:gd name="T2" fmla="*/ 0 w 1087"/>
              <a:gd name="T3" fmla="*/ 0 h 1868"/>
              <a:gd name="T4" fmla="*/ 0 w 1087"/>
              <a:gd name="T5" fmla="*/ 1867 h 1868"/>
              <a:gd name="T6" fmla="*/ 1086 w 1087"/>
              <a:gd name="T7" fmla="*/ 1867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7" h="1868">
                <a:moveTo>
                  <a:pt x="1086" y="0"/>
                </a:moveTo>
                <a:lnTo>
                  <a:pt x="0" y="0"/>
                </a:lnTo>
                <a:lnTo>
                  <a:pt x="0" y="1867"/>
                </a:lnTo>
                <a:lnTo>
                  <a:pt x="1086" y="186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8" name="Freeform 227">
            <a:extLst>
              <a:ext uri="{FF2B5EF4-FFF2-40B4-BE49-F238E27FC236}">
                <a16:creationId xmlns:a16="http://schemas.microsoft.com/office/drawing/2014/main" id="{C60870EB-79B3-CB40-95C4-3F750ABC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3" y="4969382"/>
            <a:ext cx="3750582" cy="3758200"/>
          </a:xfrm>
          <a:custGeom>
            <a:avLst/>
            <a:gdLst>
              <a:gd name="T0" fmla="*/ 1890 w 4345"/>
              <a:gd name="T1" fmla="*/ 4190 h 4354"/>
              <a:gd name="T2" fmla="*/ 1890 w 4345"/>
              <a:gd name="T3" fmla="*/ 4190 h 4354"/>
              <a:gd name="T4" fmla="*/ 152 w 4345"/>
              <a:gd name="T5" fmla="*/ 2463 h 4354"/>
              <a:gd name="T6" fmla="*/ 152 w 4345"/>
              <a:gd name="T7" fmla="*/ 1900 h 4354"/>
              <a:gd name="T8" fmla="*/ 1890 w 4345"/>
              <a:gd name="T9" fmla="*/ 162 h 4354"/>
              <a:gd name="T10" fmla="*/ 2454 w 4345"/>
              <a:gd name="T11" fmla="*/ 162 h 4354"/>
              <a:gd name="T12" fmla="*/ 4192 w 4345"/>
              <a:gd name="T13" fmla="*/ 1900 h 4354"/>
              <a:gd name="T14" fmla="*/ 4192 w 4345"/>
              <a:gd name="T15" fmla="*/ 2463 h 4354"/>
              <a:gd name="T16" fmla="*/ 2454 w 4345"/>
              <a:gd name="T17" fmla="*/ 4190 h 4354"/>
              <a:gd name="T18" fmla="*/ 1890 w 4345"/>
              <a:gd name="T19" fmla="*/ 419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45" h="4354">
                <a:moveTo>
                  <a:pt x="1890" y="4190"/>
                </a:moveTo>
                <a:lnTo>
                  <a:pt x="1890" y="4190"/>
                </a:lnTo>
                <a:cubicBezTo>
                  <a:pt x="152" y="2463"/>
                  <a:pt x="152" y="2463"/>
                  <a:pt x="152" y="2463"/>
                </a:cubicBezTo>
                <a:cubicBezTo>
                  <a:pt x="0" y="2301"/>
                  <a:pt x="0" y="2052"/>
                  <a:pt x="152" y="1900"/>
                </a:cubicBezTo>
                <a:cubicBezTo>
                  <a:pt x="1890" y="162"/>
                  <a:pt x="1890" y="162"/>
                  <a:pt x="1890" y="162"/>
                </a:cubicBezTo>
                <a:cubicBezTo>
                  <a:pt x="2042" y="0"/>
                  <a:pt x="2302" y="0"/>
                  <a:pt x="2454" y="162"/>
                </a:cubicBezTo>
                <a:cubicBezTo>
                  <a:pt x="4192" y="1900"/>
                  <a:pt x="4192" y="1900"/>
                  <a:pt x="4192" y="1900"/>
                </a:cubicBezTo>
                <a:cubicBezTo>
                  <a:pt x="4344" y="2052"/>
                  <a:pt x="4344" y="2301"/>
                  <a:pt x="4192" y="2463"/>
                </a:cubicBezTo>
                <a:cubicBezTo>
                  <a:pt x="2454" y="4190"/>
                  <a:pt x="2454" y="4190"/>
                  <a:pt x="2454" y="4190"/>
                </a:cubicBezTo>
                <a:cubicBezTo>
                  <a:pt x="2302" y="4353"/>
                  <a:pt x="2042" y="4353"/>
                  <a:pt x="1890" y="41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8">
            <a:extLst>
              <a:ext uri="{FF2B5EF4-FFF2-40B4-BE49-F238E27FC236}">
                <a16:creationId xmlns:a16="http://schemas.microsoft.com/office/drawing/2014/main" id="{DDF8A4BF-9721-FF43-883D-3E95BE9C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103" y="2878956"/>
            <a:ext cx="3750582" cy="3750582"/>
          </a:xfrm>
          <a:custGeom>
            <a:avLst/>
            <a:gdLst>
              <a:gd name="T0" fmla="*/ 1889 w 4344"/>
              <a:gd name="T1" fmla="*/ 4191 h 4344"/>
              <a:gd name="T2" fmla="*/ 1889 w 4344"/>
              <a:gd name="T3" fmla="*/ 4191 h 4344"/>
              <a:gd name="T4" fmla="*/ 152 w 4344"/>
              <a:gd name="T5" fmla="*/ 2454 h 4344"/>
              <a:gd name="T6" fmla="*/ 152 w 4344"/>
              <a:gd name="T7" fmla="*/ 1889 h 4344"/>
              <a:gd name="T8" fmla="*/ 1889 w 4344"/>
              <a:gd name="T9" fmla="*/ 152 h 4344"/>
              <a:gd name="T10" fmla="*/ 2454 w 4344"/>
              <a:gd name="T11" fmla="*/ 152 h 4344"/>
              <a:gd name="T12" fmla="*/ 4191 w 4344"/>
              <a:gd name="T13" fmla="*/ 1889 h 4344"/>
              <a:gd name="T14" fmla="*/ 4191 w 4344"/>
              <a:gd name="T15" fmla="*/ 2454 h 4344"/>
              <a:gd name="T16" fmla="*/ 2454 w 4344"/>
              <a:gd name="T17" fmla="*/ 4191 h 4344"/>
              <a:gd name="T18" fmla="*/ 1889 w 4344"/>
              <a:gd name="T19" fmla="*/ 4191 h 4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44" h="4344">
                <a:moveTo>
                  <a:pt x="1889" y="4191"/>
                </a:moveTo>
                <a:lnTo>
                  <a:pt x="1889" y="4191"/>
                </a:lnTo>
                <a:cubicBezTo>
                  <a:pt x="152" y="2454"/>
                  <a:pt x="152" y="2454"/>
                  <a:pt x="152" y="2454"/>
                </a:cubicBezTo>
                <a:cubicBezTo>
                  <a:pt x="0" y="2291"/>
                  <a:pt x="0" y="2041"/>
                  <a:pt x="152" y="1889"/>
                </a:cubicBezTo>
                <a:cubicBezTo>
                  <a:pt x="1889" y="152"/>
                  <a:pt x="1889" y="152"/>
                  <a:pt x="1889" y="152"/>
                </a:cubicBezTo>
                <a:cubicBezTo>
                  <a:pt x="2041" y="0"/>
                  <a:pt x="2291" y="0"/>
                  <a:pt x="2454" y="152"/>
                </a:cubicBezTo>
                <a:cubicBezTo>
                  <a:pt x="4191" y="1889"/>
                  <a:pt x="4191" y="1889"/>
                  <a:pt x="4191" y="1889"/>
                </a:cubicBezTo>
                <a:cubicBezTo>
                  <a:pt x="4343" y="2041"/>
                  <a:pt x="4343" y="2291"/>
                  <a:pt x="4191" y="2454"/>
                </a:cubicBezTo>
                <a:cubicBezTo>
                  <a:pt x="2454" y="4191"/>
                  <a:pt x="2454" y="4191"/>
                  <a:pt x="2454" y="4191"/>
                </a:cubicBezTo>
                <a:cubicBezTo>
                  <a:pt x="2291" y="4343"/>
                  <a:pt x="2041" y="4343"/>
                  <a:pt x="1889" y="4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9">
            <a:extLst>
              <a:ext uri="{FF2B5EF4-FFF2-40B4-BE49-F238E27FC236}">
                <a16:creationId xmlns:a16="http://schemas.microsoft.com/office/drawing/2014/main" id="{9D0E504D-10E8-D840-A238-55660AC8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107" y="788528"/>
            <a:ext cx="3762007" cy="3750585"/>
          </a:xfrm>
          <a:custGeom>
            <a:avLst/>
            <a:gdLst>
              <a:gd name="T0" fmla="*/ 1890 w 4356"/>
              <a:gd name="T1" fmla="*/ 4191 h 4344"/>
              <a:gd name="T2" fmla="*/ 1890 w 4356"/>
              <a:gd name="T3" fmla="*/ 4191 h 4344"/>
              <a:gd name="T4" fmla="*/ 163 w 4356"/>
              <a:gd name="T5" fmla="*/ 2454 h 4344"/>
              <a:gd name="T6" fmla="*/ 163 w 4356"/>
              <a:gd name="T7" fmla="*/ 1889 h 4344"/>
              <a:gd name="T8" fmla="*/ 1890 w 4356"/>
              <a:gd name="T9" fmla="*/ 152 h 4344"/>
              <a:gd name="T10" fmla="*/ 2455 w 4356"/>
              <a:gd name="T11" fmla="*/ 152 h 4344"/>
              <a:gd name="T12" fmla="*/ 4192 w 4356"/>
              <a:gd name="T13" fmla="*/ 1889 h 4344"/>
              <a:gd name="T14" fmla="*/ 4192 w 4356"/>
              <a:gd name="T15" fmla="*/ 2454 h 4344"/>
              <a:gd name="T16" fmla="*/ 2455 w 4356"/>
              <a:gd name="T17" fmla="*/ 4191 h 4344"/>
              <a:gd name="T18" fmla="*/ 1890 w 4356"/>
              <a:gd name="T19" fmla="*/ 4191 h 4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6" h="4344">
                <a:moveTo>
                  <a:pt x="1890" y="4191"/>
                </a:moveTo>
                <a:lnTo>
                  <a:pt x="1890" y="4191"/>
                </a:lnTo>
                <a:cubicBezTo>
                  <a:pt x="163" y="2454"/>
                  <a:pt x="163" y="2454"/>
                  <a:pt x="163" y="2454"/>
                </a:cubicBezTo>
                <a:cubicBezTo>
                  <a:pt x="0" y="2302"/>
                  <a:pt x="0" y="2052"/>
                  <a:pt x="163" y="1889"/>
                </a:cubicBezTo>
                <a:cubicBezTo>
                  <a:pt x="1890" y="152"/>
                  <a:pt x="1890" y="152"/>
                  <a:pt x="1890" y="152"/>
                </a:cubicBezTo>
                <a:cubicBezTo>
                  <a:pt x="2053" y="0"/>
                  <a:pt x="2302" y="0"/>
                  <a:pt x="2455" y="152"/>
                </a:cubicBezTo>
                <a:cubicBezTo>
                  <a:pt x="4192" y="1889"/>
                  <a:pt x="4192" y="1889"/>
                  <a:pt x="4192" y="1889"/>
                </a:cubicBezTo>
                <a:cubicBezTo>
                  <a:pt x="4355" y="2052"/>
                  <a:pt x="4355" y="2302"/>
                  <a:pt x="4192" y="2454"/>
                </a:cubicBezTo>
                <a:cubicBezTo>
                  <a:pt x="2455" y="4191"/>
                  <a:pt x="2455" y="4191"/>
                  <a:pt x="2455" y="4191"/>
                </a:cubicBezTo>
                <a:cubicBezTo>
                  <a:pt x="2302" y="4343"/>
                  <a:pt x="2053" y="4343"/>
                  <a:pt x="1890" y="4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0">
            <a:extLst>
              <a:ext uri="{FF2B5EF4-FFF2-40B4-BE49-F238E27FC236}">
                <a16:creationId xmlns:a16="http://schemas.microsoft.com/office/drawing/2014/main" id="{55083A25-8A8A-9D4A-A1F5-1A927414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103" y="7086462"/>
            <a:ext cx="3750582" cy="3762007"/>
          </a:xfrm>
          <a:custGeom>
            <a:avLst/>
            <a:gdLst>
              <a:gd name="T0" fmla="*/ 1889 w 4344"/>
              <a:gd name="T1" fmla="*/ 4192 h 4356"/>
              <a:gd name="T2" fmla="*/ 1889 w 4344"/>
              <a:gd name="T3" fmla="*/ 4192 h 4356"/>
              <a:gd name="T4" fmla="*/ 152 w 4344"/>
              <a:gd name="T5" fmla="*/ 2465 h 4356"/>
              <a:gd name="T6" fmla="*/ 152 w 4344"/>
              <a:gd name="T7" fmla="*/ 1890 h 4356"/>
              <a:gd name="T8" fmla="*/ 1889 w 4344"/>
              <a:gd name="T9" fmla="*/ 163 h 4356"/>
              <a:gd name="T10" fmla="*/ 2454 w 4344"/>
              <a:gd name="T11" fmla="*/ 163 h 4356"/>
              <a:gd name="T12" fmla="*/ 4191 w 4344"/>
              <a:gd name="T13" fmla="*/ 1890 h 4356"/>
              <a:gd name="T14" fmla="*/ 4191 w 4344"/>
              <a:gd name="T15" fmla="*/ 2465 h 4356"/>
              <a:gd name="T16" fmla="*/ 2454 w 4344"/>
              <a:gd name="T17" fmla="*/ 4192 h 4356"/>
              <a:gd name="T18" fmla="*/ 1889 w 4344"/>
              <a:gd name="T19" fmla="*/ 4192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44" h="4356">
                <a:moveTo>
                  <a:pt x="1889" y="4192"/>
                </a:moveTo>
                <a:lnTo>
                  <a:pt x="1889" y="4192"/>
                </a:lnTo>
                <a:cubicBezTo>
                  <a:pt x="152" y="2465"/>
                  <a:pt x="152" y="2465"/>
                  <a:pt x="152" y="2465"/>
                </a:cubicBezTo>
                <a:cubicBezTo>
                  <a:pt x="0" y="2302"/>
                  <a:pt x="0" y="2053"/>
                  <a:pt x="152" y="1890"/>
                </a:cubicBezTo>
                <a:cubicBezTo>
                  <a:pt x="1889" y="163"/>
                  <a:pt x="1889" y="163"/>
                  <a:pt x="1889" y="163"/>
                </a:cubicBezTo>
                <a:cubicBezTo>
                  <a:pt x="2041" y="0"/>
                  <a:pt x="2291" y="0"/>
                  <a:pt x="2454" y="163"/>
                </a:cubicBezTo>
                <a:cubicBezTo>
                  <a:pt x="4191" y="1890"/>
                  <a:pt x="4191" y="1890"/>
                  <a:pt x="4191" y="1890"/>
                </a:cubicBezTo>
                <a:cubicBezTo>
                  <a:pt x="4343" y="2053"/>
                  <a:pt x="4343" y="2302"/>
                  <a:pt x="4191" y="2465"/>
                </a:cubicBezTo>
                <a:cubicBezTo>
                  <a:pt x="2454" y="4192"/>
                  <a:pt x="2454" y="4192"/>
                  <a:pt x="2454" y="4192"/>
                </a:cubicBezTo>
                <a:cubicBezTo>
                  <a:pt x="2291" y="4355"/>
                  <a:pt x="2041" y="4355"/>
                  <a:pt x="1889" y="41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1">
            <a:extLst>
              <a:ext uri="{FF2B5EF4-FFF2-40B4-BE49-F238E27FC236}">
                <a16:creationId xmlns:a16="http://schemas.microsoft.com/office/drawing/2014/main" id="{58D40A8C-500B-A541-8BCA-1E9A940B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107" y="9176891"/>
            <a:ext cx="3762007" cy="3750582"/>
          </a:xfrm>
          <a:custGeom>
            <a:avLst/>
            <a:gdLst>
              <a:gd name="T0" fmla="*/ 1890 w 4356"/>
              <a:gd name="T1" fmla="*/ 4191 h 4344"/>
              <a:gd name="T2" fmla="*/ 1890 w 4356"/>
              <a:gd name="T3" fmla="*/ 4191 h 4344"/>
              <a:gd name="T4" fmla="*/ 163 w 4356"/>
              <a:gd name="T5" fmla="*/ 2454 h 4344"/>
              <a:gd name="T6" fmla="*/ 163 w 4356"/>
              <a:gd name="T7" fmla="*/ 1889 h 4344"/>
              <a:gd name="T8" fmla="*/ 1890 w 4356"/>
              <a:gd name="T9" fmla="*/ 152 h 4344"/>
              <a:gd name="T10" fmla="*/ 2455 w 4356"/>
              <a:gd name="T11" fmla="*/ 152 h 4344"/>
              <a:gd name="T12" fmla="*/ 4192 w 4356"/>
              <a:gd name="T13" fmla="*/ 1889 h 4344"/>
              <a:gd name="T14" fmla="*/ 4192 w 4356"/>
              <a:gd name="T15" fmla="*/ 2454 h 4344"/>
              <a:gd name="T16" fmla="*/ 2455 w 4356"/>
              <a:gd name="T17" fmla="*/ 4191 h 4344"/>
              <a:gd name="T18" fmla="*/ 1890 w 4356"/>
              <a:gd name="T19" fmla="*/ 4191 h 4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6" h="4344">
                <a:moveTo>
                  <a:pt x="1890" y="4191"/>
                </a:moveTo>
                <a:lnTo>
                  <a:pt x="1890" y="4191"/>
                </a:lnTo>
                <a:cubicBezTo>
                  <a:pt x="163" y="2454"/>
                  <a:pt x="163" y="2454"/>
                  <a:pt x="163" y="2454"/>
                </a:cubicBezTo>
                <a:cubicBezTo>
                  <a:pt x="0" y="2302"/>
                  <a:pt x="0" y="2041"/>
                  <a:pt x="163" y="1889"/>
                </a:cubicBezTo>
                <a:cubicBezTo>
                  <a:pt x="1890" y="152"/>
                  <a:pt x="1890" y="152"/>
                  <a:pt x="1890" y="152"/>
                </a:cubicBezTo>
                <a:cubicBezTo>
                  <a:pt x="2053" y="0"/>
                  <a:pt x="2302" y="0"/>
                  <a:pt x="2455" y="152"/>
                </a:cubicBezTo>
                <a:cubicBezTo>
                  <a:pt x="4192" y="1889"/>
                  <a:pt x="4192" y="1889"/>
                  <a:pt x="4192" y="1889"/>
                </a:cubicBezTo>
                <a:cubicBezTo>
                  <a:pt x="4355" y="2041"/>
                  <a:pt x="4355" y="2302"/>
                  <a:pt x="4192" y="2454"/>
                </a:cubicBezTo>
                <a:cubicBezTo>
                  <a:pt x="2455" y="4191"/>
                  <a:pt x="2455" y="4191"/>
                  <a:pt x="2455" y="4191"/>
                </a:cubicBezTo>
                <a:cubicBezTo>
                  <a:pt x="2302" y="4343"/>
                  <a:pt x="2053" y="4343"/>
                  <a:pt x="1890" y="4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2">
            <a:extLst>
              <a:ext uri="{FF2B5EF4-FFF2-40B4-BE49-F238E27FC236}">
                <a16:creationId xmlns:a16="http://schemas.microsoft.com/office/drawing/2014/main" id="{AB75A23E-1EDD-F849-B154-7B865C04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8081" y="872297"/>
            <a:ext cx="1690618" cy="1690618"/>
          </a:xfrm>
          <a:custGeom>
            <a:avLst/>
            <a:gdLst>
              <a:gd name="T0" fmla="*/ 1955 w 1956"/>
              <a:gd name="T1" fmla="*/ 978 h 1956"/>
              <a:gd name="T2" fmla="*/ 1955 w 1956"/>
              <a:gd name="T3" fmla="*/ 978 h 1956"/>
              <a:gd name="T4" fmla="*/ 977 w 1956"/>
              <a:gd name="T5" fmla="*/ 1955 h 1956"/>
              <a:gd name="T6" fmla="*/ 0 w 1956"/>
              <a:gd name="T7" fmla="*/ 978 h 1956"/>
              <a:gd name="T8" fmla="*/ 977 w 1956"/>
              <a:gd name="T9" fmla="*/ 0 h 1956"/>
              <a:gd name="T10" fmla="*/ 1955 w 1956"/>
              <a:gd name="T11" fmla="*/ 978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6" h="1956">
                <a:moveTo>
                  <a:pt x="1955" y="978"/>
                </a:moveTo>
                <a:lnTo>
                  <a:pt x="1955" y="978"/>
                </a:lnTo>
                <a:cubicBezTo>
                  <a:pt x="1955" y="1510"/>
                  <a:pt x="1520" y="1955"/>
                  <a:pt x="977" y="1955"/>
                </a:cubicBezTo>
                <a:cubicBezTo>
                  <a:pt x="434" y="1955"/>
                  <a:pt x="0" y="1510"/>
                  <a:pt x="0" y="978"/>
                </a:cubicBezTo>
                <a:cubicBezTo>
                  <a:pt x="0" y="435"/>
                  <a:pt x="434" y="0"/>
                  <a:pt x="977" y="0"/>
                </a:cubicBezTo>
                <a:cubicBezTo>
                  <a:pt x="1520" y="0"/>
                  <a:pt x="1955" y="435"/>
                  <a:pt x="1955" y="9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3">
            <a:extLst>
              <a:ext uri="{FF2B5EF4-FFF2-40B4-BE49-F238E27FC236}">
                <a16:creationId xmlns:a16="http://schemas.microsoft.com/office/drawing/2014/main" id="{1AA62F30-3C0D-AE43-A83A-83DBE7ED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8081" y="2795187"/>
            <a:ext cx="1690618" cy="1690618"/>
          </a:xfrm>
          <a:custGeom>
            <a:avLst/>
            <a:gdLst>
              <a:gd name="T0" fmla="*/ 1955 w 1956"/>
              <a:gd name="T1" fmla="*/ 978 h 1956"/>
              <a:gd name="T2" fmla="*/ 1955 w 1956"/>
              <a:gd name="T3" fmla="*/ 978 h 1956"/>
              <a:gd name="T4" fmla="*/ 977 w 1956"/>
              <a:gd name="T5" fmla="*/ 1955 h 1956"/>
              <a:gd name="T6" fmla="*/ 0 w 1956"/>
              <a:gd name="T7" fmla="*/ 978 h 1956"/>
              <a:gd name="T8" fmla="*/ 977 w 1956"/>
              <a:gd name="T9" fmla="*/ 0 h 1956"/>
              <a:gd name="T10" fmla="*/ 1955 w 1956"/>
              <a:gd name="T11" fmla="*/ 978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6" h="1956">
                <a:moveTo>
                  <a:pt x="1955" y="978"/>
                </a:moveTo>
                <a:lnTo>
                  <a:pt x="1955" y="978"/>
                </a:lnTo>
                <a:cubicBezTo>
                  <a:pt x="1955" y="1510"/>
                  <a:pt x="1520" y="1955"/>
                  <a:pt x="977" y="1955"/>
                </a:cubicBezTo>
                <a:cubicBezTo>
                  <a:pt x="434" y="1955"/>
                  <a:pt x="0" y="1510"/>
                  <a:pt x="0" y="978"/>
                </a:cubicBezTo>
                <a:cubicBezTo>
                  <a:pt x="0" y="435"/>
                  <a:pt x="434" y="0"/>
                  <a:pt x="977" y="0"/>
                </a:cubicBezTo>
                <a:cubicBezTo>
                  <a:pt x="1520" y="0"/>
                  <a:pt x="1955" y="435"/>
                  <a:pt x="1955" y="9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4">
            <a:extLst>
              <a:ext uri="{FF2B5EF4-FFF2-40B4-BE49-F238E27FC236}">
                <a16:creationId xmlns:a16="http://schemas.microsoft.com/office/drawing/2014/main" id="{4EFDD86A-B8AB-D44E-8C74-266EDD12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8081" y="9253044"/>
            <a:ext cx="1690618" cy="1686810"/>
          </a:xfrm>
          <a:custGeom>
            <a:avLst/>
            <a:gdLst>
              <a:gd name="T0" fmla="*/ 1955 w 1956"/>
              <a:gd name="T1" fmla="*/ 977 h 1955"/>
              <a:gd name="T2" fmla="*/ 1955 w 1956"/>
              <a:gd name="T3" fmla="*/ 977 h 1955"/>
              <a:gd name="T4" fmla="*/ 977 w 1956"/>
              <a:gd name="T5" fmla="*/ 1954 h 1955"/>
              <a:gd name="T6" fmla="*/ 0 w 1956"/>
              <a:gd name="T7" fmla="*/ 977 h 1955"/>
              <a:gd name="T8" fmla="*/ 977 w 1956"/>
              <a:gd name="T9" fmla="*/ 0 h 1955"/>
              <a:gd name="T10" fmla="*/ 1955 w 1956"/>
              <a:gd name="T11" fmla="*/ 977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6" h="1955">
                <a:moveTo>
                  <a:pt x="1955" y="977"/>
                </a:moveTo>
                <a:lnTo>
                  <a:pt x="1955" y="977"/>
                </a:lnTo>
                <a:cubicBezTo>
                  <a:pt x="1955" y="1509"/>
                  <a:pt x="1520" y="1954"/>
                  <a:pt x="977" y="1954"/>
                </a:cubicBezTo>
                <a:cubicBezTo>
                  <a:pt x="434" y="1954"/>
                  <a:pt x="0" y="1509"/>
                  <a:pt x="0" y="977"/>
                </a:cubicBezTo>
                <a:cubicBezTo>
                  <a:pt x="0" y="434"/>
                  <a:pt x="434" y="0"/>
                  <a:pt x="977" y="0"/>
                </a:cubicBezTo>
                <a:cubicBezTo>
                  <a:pt x="1520" y="0"/>
                  <a:pt x="1955" y="434"/>
                  <a:pt x="1955" y="9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64419030-E625-0C4F-8974-555604E3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8081" y="11164509"/>
            <a:ext cx="1690618" cy="1686810"/>
          </a:xfrm>
          <a:custGeom>
            <a:avLst/>
            <a:gdLst>
              <a:gd name="T0" fmla="*/ 1955 w 1956"/>
              <a:gd name="T1" fmla="*/ 977 h 1955"/>
              <a:gd name="T2" fmla="*/ 1955 w 1956"/>
              <a:gd name="T3" fmla="*/ 977 h 1955"/>
              <a:gd name="T4" fmla="*/ 977 w 1956"/>
              <a:gd name="T5" fmla="*/ 1954 h 1955"/>
              <a:gd name="T6" fmla="*/ 0 w 1956"/>
              <a:gd name="T7" fmla="*/ 977 h 1955"/>
              <a:gd name="T8" fmla="*/ 977 w 1956"/>
              <a:gd name="T9" fmla="*/ 0 h 1955"/>
              <a:gd name="T10" fmla="*/ 1955 w 1956"/>
              <a:gd name="T11" fmla="*/ 977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6" h="1955">
                <a:moveTo>
                  <a:pt x="1955" y="977"/>
                </a:moveTo>
                <a:lnTo>
                  <a:pt x="1955" y="977"/>
                </a:lnTo>
                <a:cubicBezTo>
                  <a:pt x="1955" y="1520"/>
                  <a:pt x="1520" y="1954"/>
                  <a:pt x="977" y="1954"/>
                </a:cubicBezTo>
                <a:cubicBezTo>
                  <a:pt x="434" y="1954"/>
                  <a:pt x="0" y="1520"/>
                  <a:pt x="0" y="977"/>
                </a:cubicBezTo>
                <a:cubicBezTo>
                  <a:pt x="0" y="445"/>
                  <a:pt x="434" y="0"/>
                  <a:pt x="977" y="0"/>
                </a:cubicBezTo>
                <a:cubicBezTo>
                  <a:pt x="1520" y="0"/>
                  <a:pt x="1955" y="445"/>
                  <a:pt x="1955" y="9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2D9F50C6-9315-BD49-AF9D-2EEF25D5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2003" y="5662383"/>
            <a:ext cx="2147542" cy="2155158"/>
          </a:xfrm>
          <a:custGeom>
            <a:avLst/>
            <a:gdLst>
              <a:gd name="T0" fmla="*/ 2486 w 2487"/>
              <a:gd name="T1" fmla="*/ 1249 h 2498"/>
              <a:gd name="T2" fmla="*/ 2486 w 2487"/>
              <a:gd name="T3" fmla="*/ 1249 h 2498"/>
              <a:gd name="T4" fmla="*/ 1248 w 2487"/>
              <a:gd name="T5" fmla="*/ 2497 h 2498"/>
              <a:gd name="T6" fmla="*/ 0 w 2487"/>
              <a:gd name="T7" fmla="*/ 1249 h 2498"/>
              <a:gd name="T8" fmla="*/ 1248 w 2487"/>
              <a:gd name="T9" fmla="*/ 0 h 2498"/>
              <a:gd name="T10" fmla="*/ 2486 w 2487"/>
              <a:gd name="T11" fmla="*/ 1249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2498">
                <a:moveTo>
                  <a:pt x="2486" y="1249"/>
                </a:moveTo>
                <a:lnTo>
                  <a:pt x="2486" y="1249"/>
                </a:lnTo>
                <a:cubicBezTo>
                  <a:pt x="2486" y="1932"/>
                  <a:pt x="1933" y="2497"/>
                  <a:pt x="1248" y="2497"/>
                </a:cubicBezTo>
                <a:cubicBezTo>
                  <a:pt x="564" y="2497"/>
                  <a:pt x="0" y="1932"/>
                  <a:pt x="0" y="1249"/>
                </a:cubicBezTo>
                <a:cubicBezTo>
                  <a:pt x="0" y="565"/>
                  <a:pt x="564" y="0"/>
                  <a:pt x="1248" y="0"/>
                </a:cubicBezTo>
                <a:cubicBezTo>
                  <a:pt x="1933" y="0"/>
                  <a:pt x="2486" y="565"/>
                  <a:pt x="2486" y="12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51">
            <a:extLst>
              <a:ext uri="{FF2B5EF4-FFF2-40B4-BE49-F238E27FC236}">
                <a16:creationId xmlns:a16="http://schemas.microsoft.com/office/drawing/2014/main" id="{95124357-C2D5-2142-9A10-513E6F0A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737" y="3309225"/>
            <a:ext cx="45692" cy="647309"/>
          </a:xfrm>
          <a:custGeom>
            <a:avLst/>
            <a:gdLst>
              <a:gd name="T0" fmla="*/ 21 w 55"/>
              <a:gd name="T1" fmla="*/ 750 h 751"/>
              <a:gd name="T2" fmla="*/ 21 w 55"/>
              <a:gd name="T3" fmla="*/ 750 h 751"/>
              <a:gd name="T4" fmla="*/ 0 w 55"/>
              <a:gd name="T5" fmla="*/ 728 h 751"/>
              <a:gd name="T6" fmla="*/ 0 w 55"/>
              <a:gd name="T7" fmla="*/ 33 h 751"/>
              <a:gd name="T8" fmla="*/ 21 w 55"/>
              <a:gd name="T9" fmla="*/ 0 h 751"/>
              <a:gd name="T10" fmla="*/ 54 w 55"/>
              <a:gd name="T11" fmla="*/ 33 h 751"/>
              <a:gd name="T12" fmla="*/ 54 w 55"/>
              <a:gd name="T13" fmla="*/ 728 h 751"/>
              <a:gd name="T14" fmla="*/ 21 w 55"/>
              <a:gd name="T1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51">
                <a:moveTo>
                  <a:pt x="21" y="750"/>
                </a:moveTo>
                <a:lnTo>
                  <a:pt x="21" y="750"/>
                </a:lnTo>
                <a:cubicBezTo>
                  <a:pt x="11" y="750"/>
                  <a:pt x="0" y="739"/>
                  <a:pt x="0" y="7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2"/>
                  <a:pt x="11" y="0"/>
                  <a:pt x="21" y="0"/>
                </a:cubicBezTo>
                <a:cubicBezTo>
                  <a:pt x="43" y="0"/>
                  <a:pt x="54" y="12"/>
                  <a:pt x="54" y="33"/>
                </a:cubicBezTo>
                <a:cubicBezTo>
                  <a:pt x="54" y="728"/>
                  <a:pt x="54" y="728"/>
                  <a:pt x="54" y="728"/>
                </a:cubicBezTo>
                <a:cubicBezTo>
                  <a:pt x="54" y="739"/>
                  <a:pt x="43" y="750"/>
                  <a:pt x="21" y="7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52">
            <a:extLst>
              <a:ext uri="{FF2B5EF4-FFF2-40B4-BE49-F238E27FC236}">
                <a16:creationId xmlns:a16="http://schemas.microsoft.com/office/drawing/2014/main" id="{FDD8077D-3489-0A43-B2FA-D0382FF9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737" y="3469148"/>
            <a:ext cx="308422" cy="133271"/>
          </a:xfrm>
          <a:custGeom>
            <a:avLst/>
            <a:gdLst>
              <a:gd name="T0" fmla="*/ 337 w 359"/>
              <a:gd name="T1" fmla="*/ 152 h 153"/>
              <a:gd name="T2" fmla="*/ 337 w 359"/>
              <a:gd name="T3" fmla="*/ 152 h 153"/>
              <a:gd name="T4" fmla="*/ 21 w 359"/>
              <a:gd name="T5" fmla="*/ 152 h 153"/>
              <a:gd name="T6" fmla="*/ 0 w 359"/>
              <a:gd name="T7" fmla="*/ 130 h 153"/>
              <a:gd name="T8" fmla="*/ 0 w 359"/>
              <a:gd name="T9" fmla="*/ 22 h 153"/>
              <a:gd name="T10" fmla="*/ 21 w 359"/>
              <a:gd name="T11" fmla="*/ 0 h 153"/>
              <a:gd name="T12" fmla="*/ 337 w 359"/>
              <a:gd name="T13" fmla="*/ 0 h 153"/>
              <a:gd name="T14" fmla="*/ 358 w 359"/>
              <a:gd name="T15" fmla="*/ 22 h 153"/>
              <a:gd name="T16" fmla="*/ 358 w 359"/>
              <a:gd name="T17" fmla="*/ 130 h 153"/>
              <a:gd name="T18" fmla="*/ 337 w 359"/>
              <a:gd name="T19" fmla="*/ 152 h 153"/>
              <a:gd name="T20" fmla="*/ 54 w 359"/>
              <a:gd name="T21" fmla="*/ 109 h 153"/>
              <a:gd name="T22" fmla="*/ 54 w 359"/>
              <a:gd name="T23" fmla="*/ 109 h 153"/>
              <a:gd name="T24" fmla="*/ 315 w 359"/>
              <a:gd name="T25" fmla="*/ 109 h 153"/>
              <a:gd name="T26" fmla="*/ 315 w 359"/>
              <a:gd name="T27" fmla="*/ 44 h 153"/>
              <a:gd name="T28" fmla="*/ 54 w 359"/>
              <a:gd name="T29" fmla="*/ 44 h 153"/>
              <a:gd name="T30" fmla="*/ 54 w 359"/>
              <a:gd name="T31" fmla="*/ 10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9" h="153">
                <a:moveTo>
                  <a:pt x="337" y="152"/>
                </a:moveTo>
                <a:lnTo>
                  <a:pt x="337" y="152"/>
                </a:lnTo>
                <a:cubicBezTo>
                  <a:pt x="21" y="152"/>
                  <a:pt x="21" y="152"/>
                  <a:pt x="21" y="152"/>
                </a:cubicBezTo>
                <a:cubicBezTo>
                  <a:pt x="11" y="152"/>
                  <a:pt x="0" y="141"/>
                  <a:pt x="0" y="13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11" y="0"/>
                  <a:pt x="21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347" y="0"/>
                  <a:pt x="358" y="0"/>
                  <a:pt x="358" y="22"/>
                </a:cubicBezTo>
                <a:cubicBezTo>
                  <a:pt x="358" y="130"/>
                  <a:pt x="358" y="130"/>
                  <a:pt x="358" y="130"/>
                </a:cubicBezTo>
                <a:cubicBezTo>
                  <a:pt x="358" y="141"/>
                  <a:pt x="347" y="152"/>
                  <a:pt x="337" y="152"/>
                </a:cubicBezTo>
                <a:close/>
                <a:moveTo>
                  <a:pt x="54" y="109"/>
                </a:moveTo>
                <a:lnTo>
                  <a:pt x="54" y="109"/>
                </a:lnTo>
                <a:cubicBezTo>
                  <a:pt x="315" y="109"/>
                  <a:pt x="315" y="109"/>
                  <a:pt x="315" y="109"/>
                </a:cubicBezTo>
                <a:cubicBezTo>
                  <a:pt x="315" y="44"/>
                  <a:pt x="315" y="44"/>
                  <a:pt x="315" y="44"/>
                </a:cubicBezTo>
                <a:cubicBezTo>
                  <a:pt x="54" y="44"/>
                  <a:pt x="54" y="44"/>
                  <a:pt x="54" y="44"/>
                </a:cubicBezTo>
                <a:lnTo>
                  <a:pt x="54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53">
            <a:extLst>
              <a:ext uri="{FF2B5EF4-FFF2-40B4-BE49-F238E27FC236}">
                <a16:creationId xmlns:a16="http://schemas.microsoft.com/office/drawing/2014/main" id="{F63F7FD2-34DC-0C4A-AA6D-73F037AB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737" y="3564342"/>
            <a:ext cx="441693" cy="140884"/>
          </a:xfrm>
          <a:custGeom>
            <a:avLst/>
            <a:gdLst>
              <a:gd name="T0" fmla="*/ 488 w 511"/>
              <a:gd name="T1" fmla="*/ 163 h 164"/>
              <a:gd name="T2" fmla="*/ 488 w 511"/>
              <a:gd name="T3" fmla="*/ 163 h 164"/>
              <a:gd name="T4" fmla="*/ 21 w 511"/>
              <a:gd name="T5" fmla="*/ 163 h 164"/>
              <a:gd name="T6" fmla="*/ 0 w 511"/>
              <a:gd name="T7" fmla="*/ 141 h 164"/>
              <a:gd name="T8" fmla="*/ 0 w 511"/>
              <a:gd name="T9" fmla="*/ 21 h 164"/>
              <a:gd name="T10" fmla="*/ 21 w 511"/>
              <a:gd name="T11" fmla="*/ 0 h 164"/>
              <a:gd name="T12" fmla="*/ 488 w 511"/>
              <a:gd name="T13" fmla="*/ 0 h 164"/>
              <a:gd name="T14" fmla="*/ 510 w 511"/>
              <a:gd name="T15" fmla="*/ 21 h 164"/>
              <a:gd name="T16" fmla="*/ 510 w 511"/>
              <a:gd name="T17" fmla="*/ 141 h 164"/>
              <a:gd name="T18" fmla="*/ 488 w 511"/>
              <a:gd name="T19" fmla="*/ 163 h 164"/>
              <a:gd name="T20" fmla="*/ 54 w 511"/>
              <a:gd name="T21" fmla="*/ 119 h 164"/>
              <a:gd name="T22" fmla="*/ 54 w 511"/>
              <a:gd name="T23" fmla="*/ 119 h 164"/>
              <a:gd name="T24" fmla="*/ 467 w 511"/>
              <a:gd name="T25" fmla="*/ 119 h 164"/>
              <a:gd name="T26" fmla="*/ 467 w 511"/>
              <a:gd name="T27" fmla="*/ 43 h 164"/>
              <a:gd name="T28" fmla="*/ 54 w 511"/>
              <a:gd name="T29" fmla="*/ 43 h 164"/>
              <a:gd name="T30" fmla="*/ 54 w 511"/>
              <a:gd name="T31" fmla="*/ 11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1" h="164">
                <a:moveTo>
                  <a:pt x="488" y="163"/>
                </a:moveTo>
                <a:lnTo>
                  <a:pt x="488" y="163"/>
                </a:lnTo>
                <a:cubicBezTo>
                  <a:pt x="21" y="163"/>
                  <a:pt x="21" y="163"/>
                  <a:pt x="21" y="163"/>
                </a:cubicBezTo>
                <a:cubicBezTo>
                  <a:pt x="11" y="163"/>
                  <a:pt x="0" y="152"/>
                  <a:pt x="0" y="14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1" y="0"/>
                  <a:pt x="21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99" y="0"/>
                  <a:pt x="510" y="10"/>
                  <a:pt x="510" y="21"/>
                </a:cubicBezTo>
                <a:cubicBezTo>
                  <a:pt x="510" y="141"/>
                  <a:pt x="510" y="141"/>
                  <a:pt x="510" y="141"/>
                </a:cubicBezTo>
                <a:cubicBezTo>
                  <a:pt x="510" y="152"/>
                  <a:pt x="499" y="163"/>
                  <a:pt x="488" y="163"/>
                </a:cubicBezTo>
                <a:close/>
                <a:moveTo>
                  <a:pt x="54" y="119"/>
                </a:moveTo>
                <a:lnTo>
                  <a:pt x="54" y="119"/>
                </a:lnTo>
                <a:cubicBezTo>
                  <a:pt x="467" y="119"/>
                  <a:pt x="467" y="119"/>
                  <a:pt x="467" y="119"/>
                </a:cubicBezTo>
                <a:cubicBezTo>
                  <a:pt x="467" y="43"/>
                  <a:pt x="467" y="43"/>
                  <a:pt x="467" y="43"/>
                </a:cubicBezTo>
                <a:cubicBezTo>
                  <a:pt x="54" y="43"/>
                  <a:pt x="54" y="43"/>
                  <a:pt x="54" y="43"/>
                </a:cubicBezTo>
                <a:lnTo>
                  <a:pt x="54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54">
            <a:extLst>
              <a:ext uri="{FF2B5EF4-FFF2-40B4-BE49-F238E27FC236}">
                <a16:creationId xmlns:a16="http://schemas.microsoft.com/office/drawing/2014/main" id="{3BB0D4D7-0E82-D948-A520-6F41329C9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737" y="3667149"/>
            <a:ext cx="396001" cy="140886"/>
          </a:xfrm>
          <a:custGeom>
            <a:avLst/>
            <a:gdLst>
              <a:gd name="T0" fmla="*/ 434 w 457"/>
              <a:gd name="T1" fmla="*/ 163 h 164"/>
              <a:gd name="T2" fmla="*/ 434 w 457"/>
              <a:gd name="T3" fmla="*/ 163 h 164"/>
              <a:gd name="T4" fmla="*/ 21 w 457"/>
              <a:gd name="T5" fmla="*/ 163 h 164"/>
              <a:gd name="T6" fmla="*/ 0 w 457"/>
              <a:gd name="T7" fmla="*/ 141 h 164"/>
              <a:gd name="T8" fmla="*/ 0 w 457"/>
              <a:gd name="T9" fmla="*/ 22 h 164"/>
              <a:gd name="T10" fmla="*/ 21 w 457"/>
              <a:gd name="T11" fmla="*/ 0 h 164"/>
              <a:gd name="T12" fmla="*/ 434 w 457"/>
              <a:gd name="T13" fmla="*/ 0 h 164"/>
              <a:gd name="T14" fmla="*/ 456 w 457"/>
              <a:gd name="T15" fmla="*/ 22 h 164"/>
              <a:gd name="T16" fmla="*/ 456 w 457"/>
              <a:gd name="T17" fmla="*/ 141 h 164"/>
              <a:gd name="T18" fmla="*/ 434 w 457"/>
              <a:gd name="T19" fmla="*/ 163 h 164"/>
              <a:gd name="T20" fmla="*/ 54 w 457"/>
              <a:gd name="T21" fmla="*/ 109 h 164"/>
              <a:gd name="T22" fmla="*/ 54 w 457"/>
              <a:gd name="T23" fmla="*/ 109 h 164"/>
              <a:gd name="T24" fmla="*/ 412 w 457"/>
              <a:gd name="T25" fmla="*/ 109 h 164"/>
              <a:gd name="T26" fmla="*/ 412 w 457"/>
              <a:gd name="T27" fmla="*/ 44 h 164"/>
              <a:gd name="T28" fmla="*/ 54 w 457"/>
              <a:gd name="T29" fmla="*/ 44 h 164"/>
              <a:gd name="T30" fmla="*/ 54 w 457"/>
              <a:gd name="T31" fmla="*/ 10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164">
                <a:moveTo>
                  <a:pt x="434" y="163"/>
                </a:moveTo>
                <a:lnTo>
                  <a:pt x="434" y="163"/>
                </a:lnTo>
                <a:cubicBezTo>
                  <a:pt x="21" y="163"/>
                  <a:pt x="21" y="163"/>
                  <a:pt x="21" y="163"/>
                </a:cubicBezTo>
                <a:cubicBezTo>
                  <a:pt x="11" y="163"/>
                  <a:pt x="0" y="152"/>
                  <a:pt x="0" y="14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1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45" y="0"/>
                  <a:pt x="456" y="11"/>
                  <a:pt x="456" y="22"/>
                </a:cubicBezTo>
                <a:cubicBezTo>
                  <a:pt x="456" y="141"/>
                  <a:pt x="456" y="141"/>
                  <a:pt x="456" y="141"/>
                </a:cubicBezTo>
                <a:cubicBezTo>
                  <a:pt x="456" y="152"/>
                  <a:pt x="445" y="163"/>
                  <a:pt x="434" y="163"/>
                </a:cubicBezTo>
                <a:close/>
                <a:moveTo>
                  <a:pt x="54" y="109"/>
                </a:moveTo>
                <a:lnTo>
                  <a:pt x="54" y="109"/>
                </a:lnTo>
                <a:cubicBezTo>
                  <a:pt x="412" y="109"/>
                  <a:pt x="412" y="109"/>
                  <a:pt x="412" y="109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54" y="44"/>
                  <a:pt x="54" y="44"/>
                  <a:pt x="54" y="44"/>
                </a:cubicBezTo>
                <a:lnTo>
                  <a:pt x="54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55">
            <a:extLst>
              <a:ext uri="{FF2B5EF4-FFF2-40B4-BE49-F238E27FC236}">
                <a16:creationId xmlns:a16="http://schemas.microsoft.com/office/drawing/2014/main" id="{A5B76F8F-B1D4-CC4E-81E0-5B5B9779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600" y="5848961"/>
            <a:ext cx="365539" cy="852925"/>
          </a:xfrm>
          <a:custGeom>
            <a:avLst/>
            <a:gdLst>
              <a:gd name="T0" fmla="*/ 293 w 424"/>
              <a:gd name="T1" fmla="*/ 988 h 989"/>
              <a:gd name="T2" fmla="*/ 293 w 424"/>
              <a:gd name="T3" fmla="*/ 988 h 989"/>
              <a:gd name="T4" fmla="*/ 282 w 424"/>
              <a:gd name="T5" fmla="*/ 988 h 989"/>
              <a:gd name="T6" fmla="*/ 282 w 424"/>
              <a:gd name="T7" fmla="*/ 978 h 989"/>
              <a:gd name="T8" fmla="*/ 282 w 424"/>
              <a:gd name="T9" fmla="*/ 978 h 989"/>
              <a:gd name="T10" fmla="*/ 76 w 424"/>
              <a:gd name="T11" fmla="*/ 782 h 989"/>
              <a:gd name="T12" fmla="*/ 0 w 424"/>
              <a:gd name="T13" fmla="*/ 489 h 989"/>
              <a:gd name="T14" fmla="*/ 119 w 424"/>
              <a:gd name="T15" fmla="*/ 141 h 989"/>
              <a:gd name="T16" fmla="*/ 282 w 424"/>
              <a:gd name="T17" fmla="*/ 0 h 989"/>
              <a:gd name="T18" fmla="*/ 315 w 424"/>
              <a:gd name="T19" fmla="*/ 11 h 989"/>
              <a:gd name="T20" fmla="*/ 423 w 424"/>
              <a:gd name="T21" fmla="*/ 196 h 989"/>
              <a:gd name="T22" fmla="*/ 413 w 424"/>
              <a:gd name="T23" fmla="*/ 228 h 989"/>
              <a:gd name="T24" fmla="*/ 304 w 424"/>
              <a:gd name="T25" fmla="*/ 337 h 989"/>
              <a:gd name="T26" fmla="*/ 260 w 424"/>
              <a:gd name="T27" fmla="*/ 489 h 989"/>
              <a:gd name="T28" fmla="*/ 413 w 424"/>
              <a:gd name="T29" fmla="*/ 760 h 989"/>
              <a:gd name="T30" fmla="*/ 423 w 424"/>
              <a:gd name="T31" fmla="*/ 782 h 989"/>
              <a:gd name="T32" fmla="*/ 315 w 424"/>
              <a:gd name="T33" fmla="*/ 978 h 989"/>
              <a:gd name="T34" fmla="*/ 293 w 424"/>
              <a:gd name="T35" fmla="*/ 988 h 989"/>
              <a:gd name="T36" fmla="*/ 282 w 424"/>
              <a:gd name="T37" fmla="*/ 54 h 989"/>
              <a:gd name="T38" fmla="*/ 282 w 424"/>
              <a:gd name="T39" fmla="*/ 54 h 989"/>
              <a:gd name="T40" fmla="*/ 152 w 424"/>
              <a:gd name="T41" fmla="*/ 174 h 989"/>
              <a:gd name="T42" fmla="*/ 43 w 424"/>
              <a:gd name="T43" fmla="*/ 489 h 989"/>
              <a:gd name="T44" fmla="*/ 109 w 424"/>
              <a:gd name="T45" fmla="*/ 760 h 989"/>
              <a:gd name="T46" fmla="*/ 282 w 424"/>
              <a:gd name="T47" fmla="*/ 934 h 989"/>
              <a:gd name="T48" fmla="*/ 369 w 424"/>
              <a:gd name="T49" fmla="*/ 782 h 989"/>
              <a:gd name="T50" fmla="*/ 217 w 424"/>
              <a:gd name="T51" fmla="*/ 489 h 989"/>
              <a:gd name="T52" fmla="*/ 260 w 424"/>
              <a:gd name="T53" fmla="*/ 315 h 989"/>
              <a:gd name="T54" fmla="*/ 369 w 424"/>
              <a:gd name="T55" fmla="*/ 207 h 989"/>
              <a:gd name="T56" fmla="*/ 282 w 424"/>
              <a:gd name="T57" fmla="*/ 5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4" h="989">
                <a:moveTo>
                  <a:pt x="293" y="988"/>
                </a:moveTo>
                <a:lnTo>
                  <a:pt x="293" y="988"/>
                </a:lnTo>
                <a:lnTo>
                  <a:pt x="282" y="988"/>
                </a:lnTo>
                <a:lnTo>
                  <a:pt x="282" y="978"/>
                </a:lnTo>
                <a:lnTo>
                  <a:pt x="282" y="978"/>
                </a:lnTo>
                <a:cubicBezTo>
                  <a:pt x="195" y="934"/>
                  <a:pt x="130" y="858"/>
                  <a:pt x="76" y="782"/>
                </a:cubicBezTo>
                <a:cubicBezTo>
                  <a:pt x="22" y="695"/>
                  <a:pt x="0" y="597"/>
                  <a:pt x="0" y="489"/>
                </a:cubicBezTo>
                <a:cubicBezTo>
                  <a:pt x="0" y="358"/>
                  <a:pt x="43" y="250"/>
                  <a:pt x="119" y="141"/>
                </a:cubicBezTo>
                <a:cubicBezTo>
                  <a:pt x="195" y="54"/>
                  <a:pt x="271" y="11"/>
                  <a:pt x="282" y="0"/>
                </a:cubicBezTo>
                <a:cubicBezTo>
                  <a:pt x="293" y="0"/>
                  <a:pt x="304" y="0"/>
                  <a:pt x="315" y="11"/>
                </a:cubicBezTo>
                <a:cubicBezTo>
                  <a:pt x="423" y="196"/>
                  <a:pt x="423" y="196"/>
                  <a:pt x="423" y="196"/>
                </a:cubicBezTo>
                <a:cubicBezTo>
                  <a:pt x="423" y="207"/>
                  <a:pt x="423" y="228"/>
                  <a:pt x="413" y="228"/>
                </a:cubicBezTo>
                <a:cubicBezTo>
                  <a:pt x="369" y="261"/>
                  <a:pt x="326" y="293"/>
                  <a:pt x="304" y="337"/>
                </a:cubicBezTo>
                <a:cubicBezTo>
                  <a:pt x="271" y="380"/>
                  <a:pt x="260" y="434"/>
                  <a:pt x="260" y="489"/>
                </a:cubicBezTo>
                <a:cubicBezTo>
                  <a:pt x="260" y="597"/>
                  <a:pt x="315" y="706"/>
                  <a:pt x="413" y="760"/>
                </a:cubicBezTo>
                <a:cubicBezTo>
                  <a:pt x="423" y="760"/>
                  <a:pt x="423" y="782"/>
                  <a:pt x="423" y="782"/>
                </a:cubicBezTo>
                <a:cubicBezTo>
                  <a:pt x="315" y="978"/>
                  <a:pt x="315" y="978"/>
                  <a:pt x="315" y="978"/>
                </a:cubicBezTo>
                <a:cubicBezTo>
                  <a:pt x="304" y="978"/>
                  <a:pt x="304" y="988"/>
                  <a:pt x="293" y="988"/>
                </a:cubicBezTo>
                <a:close/>
                <a:moveTo>
                  <a:pt x="282" y="54"/>
                </a:moveTo>
                <a:lnTo>
                  <a:pt x="282" y="54"/>
                </a:lnTo>
                <a:cubicBezTo>
                  <a:pt x="260" y="65"/>
                  <a:pt x="206" y="109"/>
                  <a:pt x="152" y="174"/>
                </a:cubicBezTo>
                <a:cubicBezTo>
                  <a:pt x="76" y="261"/>
                  <a:pt x="43" y="369"/>
                  <a:pt x="43" y="489"/>
                </a:cubicBezTo>
                <a:cubicBezTo>
                  <a:pt x="43" y="587"/>
                  <a:pt x="65" y="674"/>
                  <a:pt x="109" y="760"/>
                </a:cubicBezTo>
                <a:cubicBezTo>
                  <a:pt x="152" y="825"/>
                  <a:pt x="217" y="891"/>
                  <a:pt x="282" y="934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282" y="717"/>
                  <a:pt x="217" y="608"/>
                  <a:pt x="217" y="489"/>
                </a:cubicBezTo>
                <a:cubicBezTo>
                  <a:pt x="217" y="434"/>
                  <a:pt x="239" y="369"/>
                  <a:pt x="260" y="315"/>
                </a:cubicBezTo>
                <a:cubicBezTo>
                  <a:pt x="293" y="271"/>
                  <a:pt x="326" y="228"/>
                  <a:pt x="369" y="207"/>
                </a:cubicBezTo>
                <a:lnTo>
                  <a:pt x="28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56">
            <a:extLst>
              <a:ext uri="{FF2B5EF4-FFF2-40B4-BE49-F238E27FC236}">
                <a16:creationId xmlns:a16="http://schemas.microsoft.com/office/drawing/2014/main" id="{159858FB-4F9C-4246-B062-7850434F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794" y="5757577"/>
            <a:ext cx="742500" cy="506423"/>
          </a:xfrm>
          <a:custGeom>
            <a:avLst/>
            <a:gdLst>
              <a:gd name="T0" fmla="*/ 618 w 858"/>
              <a:gd name="T1" fmla="*/ 586 h 587"/>
              <a:gd name="T2" fmla="*/ 618 w 858"/>
              <a:gd name="T3" fmla="*/ 586 h 587"/>
              <a:gd name="T4" fmla="*/ 608 w 858"/>
              <a:gd name="T5" fmla="*/ 575 h 587"/>
              <a:gd name="T6" fmla="*/ 597 w 858"/>
              <a:gd name="T7" fmla="*/ 564 h 587"/>
              <a:gd name="T8" fmla="*/ 510 w 858"/>
              <a:gd name="T9" fmla="*/ 347 h 587"/>
              <a:gd name="T10" fmla="*/ 293 w 858"/>
              <a:gd name="T11" fmla="*/ 260 h 587"/>
              <a:gd name="T12" fmla="*/ 141 w 858"/>
              <a:gd name="T13" fmla="*/ 304 h 587"/>
              <a:gd name="T14" fmla="*/ 119 w 858"/>
              <a:gd name="T15" fmla="*/ 304 h 587"/>
              <a:gd name="T16" fmla="*/ 108 w 858"/>
              <a:gd name="T17" fmla="*/ 293 h 587"/>
              <a:gd name="T18" fmla="*/ 0 w 858"/>
              <a:gd name="T19" fmla="*/ 108 h 587"/>
              <a:gd name="T20" fmla="*/ 0 w 858"/>
              <a:gd name="T21" fmla="*/ 87 h 587"/>
              <a:gd name="T22" fmla="*/ 10 w 858"/>
              <a:gd name="T23" fmla="*/ 75 h 587"/>
              <a:gd name="T24" fmla="*/ 271 w 858"/>
              <a:gd name="T25" fmla="*/ 0 h 587"/>
              <a:gd name="T26" fmla="*/ 271 w 858"/>
              <a:gd name="T27" fmla="*/ 0 h 587"/>
              <a:gd name="T28" fmla="*/ 282 w 858"/>
              <a:gd name="T29" fmla="*/ 0 h 587"/>
              <a:gd name="T30" fmla="*/ 282 w 858"/>
              <a:gd name="T31" fmla="*/ 0 h 587"/>
              <a:gd name="T32" fmla="*/ 293 w 858"/>
              <a:gd name="T33" fmla="*/ 0 h 587"/>
              <a:gd name="T34" fmla="*/ 694 w 858"/>
              <a:gd name="T35" fmla="*/ 162 h 587"/>
              <a:gd name="T36" fmla="*/ 814 w 858"/>
              <a:gd name="T37" fmla="*/ 347 h 587"/>
              <a:gd name="T38" fmla="*/ 857 w 858"/>
              <a:gd name="T39" fmla="*/ 564 h 587"/>
              <a:gd name="T40" fmla="*/ 846 w 858"/>
              <a:gd name="T41" fmla="*/ 575 h 587"/>
              <a:gd name="T42" fmla="*/ 836 w 858"/>
              <a:gd name="T43" fmla="*/ 586 h 587"/>
              <a:gd name="T44" fmla="*/ 618 w 858"/>
              <a:gd name="T45" fmla="*/ 586 h 587"/>
              <a:gd name="T46" fmla="*/ 293 w 858"/>
              <a:gd name="T47" fmla="*/ 217 h 587"/>
              <a:gd name="T48" fmla="*/ 293 w 858"/>
              <a:gd name="T49" fmla="*/ 217 h 587"/>
              <a:gd name="T50" fmla="*/ 532 w 858"/>
              <a:gd name="T51" fmla="*/ 315 h 587"/>
              <a:gd name="T52" fmla="*/ 640 w 858"/>
              <a:gd name="T53" fmla="*/ 542 h 587"/>
              <a:gd name="T54" fmla="*/ 814 w 858"/>
              <a:gd name="T55" fmla="*/ 542 h 587"/>
              <a:gd name="T56" fmla="*/ 662 w 858"/>
              <a:gd name="T57" fmla="*/ 195 h 587"/>
              <a:gd name="T58" fmla="*/ 293 w 858"/>
              <a:gd name="T59" fmla="*/ 43 h 587"/>
              <a:gd name="T60" fmla="*/ 282 w 858"/>
              <a:gd name="T61" fmla="*/ 43 h 587"/>
              <a:gd name="T62" fmla="*/ 282 w 858"/>
              <a:gd name="T63" fmla="*/ 43 h 587"/>
              <a:gd name="T64" fmla="*/ 271 w 858"/>
              <a:gd name="T65" fmla="*/ 43 h 587"/>
              <a:gd name="T66" fmla="*/ 271 w 858"/>
              <a:gd name="T67" fmla="*/ 43 h 587"/>
              <a:gd name="T68" fmla="*/ 54 w 858"/>
              <a:gd name="T69" fmla="*/ 97 h 587"/>
              <a:gd name="T70" fmla="*/ 141 w 858"/>
              <a:gd name="T71" fmla="*/ 249 h 587"/>
              <a:gd name="T72" fmla="*/ 293 w 858"/>
              <a:gd name="T73" fmla="*/ 2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8" h="587">
                <a:moveTo>
                  <a:pt x="618" y="586"/>
                </a:moveTo>
                <a:lnTo>
                  <a:pt x="618" y="586"/>
                </a:lnTo>
                <a:cubicBezTo>
                  <a:pt x="608" y="586"/>
                  <a:pt x="608" y="586"/>
                  <a:pt x="608" y="575"/>
                </a:cubicBezTo>
                <a:cubicBezTo>
                  <a:pt x="597" y="575"/>
                  <a:pt x="597" y="564"/>
                  <a:pt x="597" y="564"/>
                </a:cubicBezTo>
                <a:cubicBezTo>
                  <a:pt x="597" y="477"/>
                  <a:pt x="564" y="401"/>
                  <a:pt x="510" y="347"/>
                </a:cubicBezTo>
                <a:cubicBezTo>
                  <a:pt x="445" y="293"/>
                  <a:pt x="369" y="260"/>
                  <a:pt x="293" y="260"/>
                </a:cubicBezTo>
                <a:cubicBezTo>
                  <a:pt x="238" y="260"/>
                  <a:pt x="184" y="271"/>
                  <a:pt x="141" y="304"/>
                </a:cubicBezTo>
                <a:cubicBezTo>
                  <a:pt x="130" y="304"/>
                  <a:pt x="130" y="304"/>
                  <a:pt x="119" y="304"/>
                </a:cubicBezTo>
                <a:lnTo>
                  <a:pt x="108" y="293"/>
                </a:lnTo>
                <a:cubicBezTo>
                  <a:pt x="0" y="108"/>
                  <a:pt x="0" y="108"/>
                  <a:pt x="0" y="108"/>
                </a:cubicBezTo>
                <a:cubicBezTo>
                  <a:pt x="0" y="97"/>
                  <a:pt x="0" y="97"/>
                  <a:pt x="0" y="87"/>
                </a:cubicBezTo>
                <a:cubicBezTo>
                  <a:pt x="0" y="87"/>
                  <a:pt x="0" y="75"/>
                  <a:pt x="10" y="75"/>
                </a:cubicBezTo>
                <a:cubicBezTo>
                  <a:pt x="86" y="32"/>
                  <a:pt x="184" y="0"/>
                  <a:pt x="271" y="0"/>
                </a:cubicBezTo>
                <a:lnTo>
                  <a:pt x="271" y="0"/>
                </a:lnTo>
                <a:lnTo>
                  <a:pt x="282" y="0"/>
                </a:lnTo>
                <a:lnTo>
                  <a:pt x="282" y="0"/>
                </a:lnTo>
                <a:lnTo>
                  <a:pt x="293" y="0"/>
                </a:lnTo>
                <a:cubicBezTo>
                  <a:pt x="445" y="0"/>
                  <a:pt x="586" y="54"/>
                  <a:pt x="694" y="162"/>
                </a:cubicBezTo>
                <a:cubicBezTo>
                  <a:pt x="738" y="217"/>
                  <a:pt x="781" y="282"/>
                  <a:pt x="814" y="347"/>
                </a:cubicBezTo>
                <a:cubicBezTo>
                  <a:pt x="836" y="412"/>
                  <a:pt x="857" y="488"/>
                  <a:pt x="857" y="564"/>
                </a:cubicBezTo>
                <a:cubicBezTo>
                  <a:pt x="857" y="564"/>
                  <a:pt x="857" y="575"/>
                  <a:pt x="846" y="575"/>
                </a:cubicBezTo>
                <a:cubicBezTo>
                  <a:pt x="846" y="586"/>
                  <a:pt x="836" y="586"/>
                  <a:pt x="836" y="586"/>
                </a:cubicBezTo>
                <a:cubicBezTo>
                  <a:pt x="618" y="586"/>
                  <a:pt x="618" y="586"/>
                  <a:pt x="618" y="586"/>
                </a:cubicBezTo>
                <a:close/>
                <a:moveTo>
                  <a:pt x="293" y="217"/>
                </a:moveTo>
                <a:lnTo>
                  <a:pt x="293" y="217"/>
                </a:lnTo>
                <a:cubicBezTo>
                  <a:pt x="380" y="217"/>
                  <a:pt x="467" y="249"/>
                  <a:pt x="532" y="315"/>
                </a:cubicBezTo>
                <a:cubicBezTo>
                  <a:pt x="597" y="379"/>
                  <a:pt x="629" y="456"/>
                  <a:pt x="640" y="542"/>
                </a:cubicBezTo>
                <a:cubicBezTo>
                  <a:pt x="814" y="542"/>
                  <a:pt x="814" y="542"/>
                  <a:pt x="814" y="542"/>
                </a:cubicBezTo>
                <a:cubicBezTo>
                  <a:pt x="803" y="412"/>
                  <a:pt x="749" y="293"/>
                  <a:pt x="662" y="195"/>
                </a:cubicBezTo>
                <a:cubicBezTo>
                  <a:pt x="564" y="97"/>
                  <a:pt x="434" y="43"/>
                  <a:pt x="293" y="43"/>
                </a:cubicBezTo>
                <a:lnTo>
                  <a:pt x="282" y="43"/>
                </a:lnTo>
                <a:lnTo>
                  <a:pt x="282" y="43"/>
                </a:lnTo>
                <a:cubicBezTo>
                  <a:pt x="282" y="43"/>
                  <a:pt x="282" y="43"/>
                  <a:pt x="271" y="43"/>
                </a:cubicBezTo>
                <a:lnTo>
                  <a:pt x="271" y="43"/>
                </a:lnTo>
                <a:cubicBezTo>
                  <a:pt x="195" y="43"/>
                  <a:pt x="119" y="65"/>
                  <a:pt x="54" y="97"/>
                </a:cubicBezTo>
                <a:cubicBezTo>
                  <a:pt x="141" y="249"/>
                  <a:pt x="141" y="249"/>
                  <a:pt x="141" y="249"/>
                </a:cubicBezTo>
                <a:cubicBezTo>
                  <a:pt x="184" y="228"/>
                  <a:pt x="238" y="217"/>
                  <a:pt x="293" y="2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57">
            <a:extLst>
              <a:ext uri="{FF2B5EF4-FFF2-40B4-BE49-F238E27FC236}">
                <a16:creationId xmlns:a16="http://schemas.microsoft.com/office/drawing/2014/main" id="{E082E5D3-7EAD-4D49-9E47-E6FAB467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794" y="6290655"/>
            <a:ext cx="742500" cy="506423"/>
          </a:xfrm>
          <a:custGeom>
            <a:avLst/>
            <a:gdLst>
              <a:gd name="T0" fmla="*/ 293 w 858"/>
              <a:gd name="T1" fmla="*/ 586 h 587"/>
              <a:gd name="T2" fmla="*/ 293 w 858"/>
              <a:gd name="T3" fmla="*/ 586 h 587"/>
              <a:gd name="T4" fmla="*/ 227 w 858"/>
              <a:gd name="T5" fmla="*/ 575 h 587"/>
              <a:gd name="T6" fmla="*/ 10 w 858"/>
              <a:gd name="T7" fmla="*/ 510 h 587"/>
              <a:gd name="T8" fmla="*/ 0 w 858"/>
              <a:gd name="T9" fmla="*/ 499 h 587"/>
              <a:gd name="T10" fmla="*/ 0 w 858"/>
              <a:gd name="T11" fmla="*/ 477 h 587"/>
              <a:gd name="T12" fmla="*/ 108 w 858"/>
              <a:gd name="T13" fmla="*/ 293 h 587"/>
              <a:gd name="T14" fmla="*/ 130 w 858"/>
              <a:gd name="T15" fmla="*/ 282 h 587"/>
              <a:gd name="T16" fmla="*/ 141 w 858"/>
              <a:gd name="T17" fmla="*/ 282 h 587"/>
              <a:gd name="T18" fmla="*/ 293 w 858"/>
              <a:gd name="T19" fmla="*/ 325 h 587"/>
              <a:gd name="T20" fmla="*/ 597 w 858"/>
              <a:gd name="T21" fmla="*/ 21 h 587"/>
              <a:gd name="T22" fmla="*/ 618 w 858"/>
              <a:gd name="T23" fmla="*/ 0 h 587"/>
              <a:gd name="T24" fmla="*/ 836 w 858"/>
              <a:gd name="T25" fmla="*/ 0 h 587"/>
              <a:gd name="T26" fmla="*/ 857 w 858"/>
              <a:gd name="T27" fmla="*/ 21 h 587"/>
              <a:gd name="T28" fmla="*/ 857 w 858"/>
              <a:gd name="T29" fmla="*/ 32 h 587"/>
              <a:gd name="T30" fmla="*/ 857 w 858"/>
              <a:gd name="T31" fmla="*/ 32 h 587"/>
              <a:gd name="T32" fmla="*/ 857 w 858"/>
              <a:gd name="T33" fmla="*/ 43 h 587"/>
              <a:gd name="T34" fmla="*/ 857 w 858"/>
              <a:gd name="T35" fmla="*/ 43 h 587"/>
              <a:gd name="T36" fmla="*/ 857 w 858"/>
              <a:gd name="T37" fmla="*/ 43 h 587"/>
              <a:gd name="T38" fmla="*/ 781 w 858"/>
              <a:gd name="T39" fmla="*/ 304 h 587"/>
              <a:gd name="T40" fmla="*/ 629 w 858"/>
              <a:gd name="T41" fmla="*/ 467 h 587"/>
              <a:gd name="T42" fmla="*/ 445 w 858"/>
              <a:gd name="T43" fmla="*/ 564 h 587"/>
              <a:gd name="T44" fmla="*/ 293 w 858"/>
              <a:gd name="T45" fmla="*/ 586 h 587"/>
              <a:gd name="T46" fmla="*/ 54 w 858"/>
              <a:gd name="T47" fmla="*/ 477 h 587"/>
              <a:gd name="T48" fmla="*/ 54 w 858"/>
              <a:gd name="T49" fmla="*/ 477 h 587"/>
              <a:gd name="T50" fmla="*/ 434 w 858"/>
              <a:gd name="T51" fmla="*/ 521 h 587"/>
              <a:gd name="T52" fmla="*/ 749 w 858"/>
              <a:gd name="T53" fmla="*/ 282 h 587"/>
              <a:gd name="T54" fmla="*/ 814 w 858"/>
              <a:gd name="T55" fmla="*/ 43 h 587"/>
              <a:gd name="T56" fmla="*/ 814 w 858"/>
              <a:gd name="T57" fmla="*/ 43 h 587"/>
              <a:gd name="T58" fmla="*/ 814 w 858"/>
              <a:gd name="T59" fmla="*/ 43 h 587"/>
              <a:gd name="T60" fmla="*/ 814 w 858"/>
              <a:gd name="T61" fmla="*/ 43 h 587"/>
              <a:gd name="T62" fmla="*/ 640 w 858"/>
              <a:gd name="T63" fmla="*/ 43 h 587"/>
              <a:gd name="T64" fmla="*/ 293 w 858"/>
              <a:gd name="T65" fmla="*/ 369 h 587"/>
              <a:gd name="T66" fmla="*/ 141 w 858"/>
              <a:gd name="T67" fmla="*/ 325 h 587"/>
              <a:gd name="T68" fmla="*/ 54 w 858"/>
              <a:gd name="T69" fmla="*/ 47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8" h="587">
                <a:moveTo>
                  <a:pt x="293" y="586"/>
                </a:moveTo>
                <a:lnTo>
                  <a:pt x="293" y="586"/>
                </a:lnTo>
                <a:cubicBezTo>
                  <a:pt x="271" y="586"/>
                  <a:pt x="249" y="586"/>
                  <a:pt x="227" y="575"/>
                </a:cubicBezTo>
                <a:cubicBezTo>
                  <a:pt x="151" y="564"/>
                  <a:pt x="76" y="542"/>
                  <a:pt x="10" y="510"/>
                </a:cubicBezTo>
                <a:lnTo>
                  <a:pt x="0" y="499"/>
                </a:lnTo>
                <a:cubicBezTo>
                  <a:pt x="0" y="488"/>
                  <a:pt x="0" y="488"/>
                  <a:pt x="0" y="477"/>
                </a:cubicBezTo>
                <a:cubicBezTo>
                  <a:pt x="108" y="293"/>
                  <a:pt x="108" y="293"/>
                  <a:pt x="108" y="293"/>
                </a:cubicBezTo>
                <a:cubicBezTo>
                  <a:pt x="119" y="282"/>
                  <a:pt x="119" y="282"/>
                  <a:pt x="130" y="282"/>
                </a:cubicBezTo>
                <a:lnTo>
                  <a:pt x="141" y="282"/>
                </a:lnTo>
                <a:cubicBezTo>
                  <a:pt x="184" y="314"/>
                  <a:pt x="238" y="325"/>
                  <a:pt x="293" y="325"/>
                </a:cubicBezTo>
                <a:cubicBezTo>
                  <a:pt x="455" y="325"/>
                  <a:pt x="597" y="184"/>
                  <a:pt x="597" y="21"/>
                </a:cubicBezTo>
                <a:cubicBezTo>
                  <a:pt x="597" y="10"/>
                  <a:pt x="608" y="0"/>
                  <a:pt x="61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46" y="0"/>
                  <a:pt x="857" y="10"/>
                  <a:pt x="857" y="21"/>
                </a:cubicBezTo>
                <a:lnTo>
                  <a:pt x="857" y="32"/>
                </a:lnTo>
                <a:lnTo>
                  <a:pt x="857" y="32"/>
                </a:lnTo>
                <a:cubicBezTo>
                  <a:pt x="857" y="43"/>
                  <a:pt x="857" y="43"/>
                  <a:pt x="857" y="43"/>
                </a:cubicBezTo>
                <a:lnTo>
                  <a:pt x="857" y="43"/>
                </a:lnTo>
                <a:lnTo>
                  <a:pt x="857" y="43"/>
                </a:lnTo>
                <a:cubicBezTo>
                  <a:pt x="846" y="130"/>
                  <a:pt x="825" y="217"/>
                  <a:pt x="781" y="304"/>
                </a:cubicBezTo>
                <a:cubicBezTo>
                  <a:pt x="749" y="369"/>
                  <a:pt x="694" y="423"/>
                  <a:pt x="629" y="467"/>
                </a:cubicBezTo>
                <a:cubicBezTo>
                  <a:pt x="575" y="510"/>
                  <a:pt x="510" y="542"/>
                  <a:pt x="445" y="564"/>
                </a:cubicBezTo>
                <a:cubicBezTo>
                  <a:pt x="390" y="575"/>
                  <a:pt x="336" y="586"/>
                  <a:pt x="293" y="586"/>
                </a:cubicBezTo>
                <a:close/>
                <a:moveTo>
                  <a:pt x="54" y="477"/>
                </a:moveTo>
                <a:lnTo>
                  <a:pt x="54" y="477"/>
                </a:lnTo>
                <a:cubicBezTo>
                  <a:pt x="162" y="542"/>
                  <a:pt x="304" y="553"/>
                  <a:pt x="434" y="521"/>
                </a:cubicBezTo>
                <a:cubicBezTo>
                  <a:pt x="564" y="488"/>
                  <a:pt x="673" y="401"/>
                  <a:pt x="749" y="282"/>
                </a:cubicBezTo>
                <a:cubicBezTo>
                  <a:pt x="781" y="206"/>
                  <a:pt x="814" y="130"/>
                  <a:pt x="814" y="43"/>
                </a:cubicBezTo>
                <a:lnTo>
                  <a:pt x="814" y="43"/>
                </a:lnTo>
                <a:lnTo>
                  <a:pt x="814" y="43"/>
                </a:lnTo>
                <a:lnTo>
                  <a:pt x="814" y="43"/>
                </a:lnTo>
                <a:cubicBezTo>
                  <a:pt x="640" y="43"/>
                  <a:pt x="640" y="43"/>
                  <a:pt x="640" y="43"/>
                </a:cubicBezTo>
                <a:cubicBezTo>
                  <a:pt x="629" y="217"/>
                  <a:pt x="477" y="369"/>
                  <a:pt x="293" y="369"/>
                </a:cubicBezTo>
                <a:cubicBezTo>
                  <a:pt x="238" y="369"/>
                  <a:pt x="184" y="358"/>
                  <a:pt x="141" y="325"/>
                </a:cubicBezTo>
                <a:lnTo>
                  <a:pt x="54" y="4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58">
            <a:extLst>
              <a:ext uri="{FF2B5EF4-FFF2-40B4-BE49-F238E27FC236}">
                <a16:creationId xmlns:a16="http://schemas.microsoft.com/office/drawing/2014/main" id="{0E415AF7-448B-9E43-A5F3-0993D46F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737" y="1397760"/>
            <a:ext cx="236077" cy="198000"/>
          </a:xfrm>
          <a:custGeom>
            <a:avLst/>
            <a:gdLst>
              <a:gd name="T0" fmla="*/ 250 w 273"/>
              <a:gd name="T1" fmla="*/ 229 h 230"/>
              <a:gd name="T2" fmla="*/ 250 w 273"/>
              <a:gd name="T3" fmla="*/ 229 h 230"/>
              <a:gd name="T4" fmla="*/ 22 w 273"/>
              <a:gd name="T5" fmla="*/ 229 h 230"/>
              <a:gd name="T6" fmla="*/ 11 w 273"/>
              <a:gd name="T7" fmla="*/ 217 h 230"/>
              <a:gd name="T8" fmla="*/ 11 w 273"/>
              <a:gd name="T9" fmla="*/ 196 h 230"/>
              <a:gd name="T10" fmla="*/ 120 w 273"/>
              <a:gd name="T11" fmla="*/ 11 h 230"/>
              <a:gd name="T12" fmla="*/ 141 w 273"/>
              <a:gd name="T13" fmla="*/ 0 h 230"/>
              <a:gd name="T14" fmla="*/ 152 w 273"/>
              <a:gd name="T15" fmla="*/ 11 h 230"/>
              <a:gd name="T16" fmla="*/ 272 w 273"/>
              <a:gd name="T17" fmla="*/ 196 h 230"/>
              <a:gd name="T18" fmla="*/ 272 w 273"/>
              <a:gd name="T19" fmla="*/ 217 h 230"/>
              <a:gd name="T20" fmla="*/ 250 w 273"/>
              <a:gd name="T21" fmla="*/ 229 h 230"/>
              <a:gd name="T22" fmla="*/ 55 w 273"/>
              <a:gd name="T23" fmla="*/ 185 h 230"/>
              <a:gd name="T24" fmla="*/ 55 w 273"/>
              <a:gd name="T25" fmla="*/ 185 h 230"/>
              <a:gd name="T26" fmla="*/ 228 w 273"/>
              <a:gd name="T27" fmla="*/ 185 h 230"/>
              <a:gd name="T28" fmla="*/ 141 w 273"/>
              <a:gd name="T29" fmla="*/ 55 h 230"/>
              <a:gd name="T30" fmla="*/ 55 w 273"/>
              <a:gd name="T31" fmla="*/ 185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3" h="230">
                <a:moveTo>
                  <a:pt x="250" y="229"/>
                </a:moveTo>
                <a:lnTo>
                  <a:pt x="250" y="229"/>
                </a:lnTo>
                <a:cubicBezTo>
                  <a:pt x="22" y="229"/>
                  <a:pt x="22" y="229"/>
                  <a:pt x="22" y="229"/>
                </a:cubicBezTo>
                <a:cubicBezTo>
                  <a:pt x="11" y="229"/>
                  <a:pt x="11" y="217"/>
                  <a:pt x="11" y="217"/>
                </a:cubicBezTo>
                <a:cubicBezTo>
                  <a:pt x="0" y="207"/>
                  <a:pt x="0" y="207"/>
                  <a:pt x="11" y="196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31" y="0"/>
                  <a:pt x="131" y="0"/>
                  <a:pt x="141" y="0"/>
                </a:cubicBezTo>
                <a:cubicBezTo>
                  <a:pt x="141" y="0"/>
                  <a:pt x="152" y="0"/>
                  <a:pt x="152" y="11"/>
                </a:cubicBezTo>
                <a:cubicBezTo>
                  <a:pt x="272" y="196"/>
                  <a:pt x="272" y="196"/>
                  <a:pt x="272" y="196"/>
                </a:cubicBezTo>
                <a:cubicBezTo>
                  <a:pt x="272" y="207"/>
                  <a:pt x="272" y="207"/>
                  <a:pt x="272" y="217"/>
                </a:cubicBezTo>
                <a:cubicBezTo>
                  <a:pt x="272" y="217"/>
                  <a:pt x="261" y="229"/>
                  <a:pt x="250" y="229"/>
                </a:cubicBezTo>
                <a:close/>
                <a:moveTo>
                  <a:pt x="55" y="185"/>
                </a:moveTo>
                <a:lnTo>
                  <a:pt x="55" y="185"/>
                </a:lnTo>
                <a:cubicBezTo>
                  <a:pt x="228" y="185"/>
                  <a:pt x="228" y="185"/>
                  <a:pt x="228" y="185"/>
                </a:cubicBezTo>
                <a:cubicBezTo>
                  <a:pt x="141" y="55"/>
                  <a:pt x="141" y="55"/>
                  <a:pt x="141" y="55"/>
                </a:cubicBezTo>
                <a:lnTo>
                  <a:pt x="55" y="1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59">
            <a:extLst>
              <a:ext uri="{FF2B5EF4-FFF2-40B4-BE49-F238E27FC236}">
                <a16:creationId xmlns:a16="http://schemas.microsoft.com/office/drawing/2014/main" id="{18415BCD-7CD4-BE40-A9D8-5BDB24F7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352" y="1610991"/>
            <a:ext cx="430269" cy="198000"/>
          </a:xfrm>
          <a:custGeom>
            <a:avLst/>
            <a:gdLst>
              <a:gd name="T0" fmla="*/ 477 w 500"/>
              <a:gd name="T1" fmla="*/ 228 h 229"/>
              <a:gd name="T2" fmla="*/ 477 w 500"/>
              <a:gd name="T3" fmla="*/ 228 h 229"/>
              <a:gd name="T4" fmla="*/ 10 w 500"/>
              <a:gd name="T5" fmla="*/ 228 h 229"/>
              <a:gd name="T6" fmla="*/ 0 w 500"/>
              <a:gd name="T7" fmla="*/ 217 h 229"/>
              <a:gd name="T8" fmla="*/ 0 w 500"/>
              <a:gd name="T9" fmla="*/ 207 h 229"/>
              <a:gd name="T10" fmla="*/ 119 w 500"/>
              <a:gd name="T11" fmla="*/ 11 h 229"/>
              <a:gd name="T12" fmla="*/ 130 w 500"/>
              <a:gd name="T13" fmla="*/ 0 h 229"/>
              <a:gd name="T14" fmla="*/ 358 w 500"/>
              <a:gd name="T15" fmla="*/ 0 h 229"/>
              <a:gd name="T16" fmla="*/ 380 w 500"/>
              <a:gd name="T17" fmla="*/ 11 h 229"/>
              <a:gd name="T18" fmla="*/ 499 w 500"/>
              <a:gd name="T19" fmla="*/ 207 h 229"/>
              <a:gd name="T20" fmla="*/ 499 w 500"/>
              <a:gd name="T21" fmla="*/ 217 h 229"/>
              <a:gd name="T22" fmla="*/ 477 w 500"/>
              <a:gd name="T23" fmla="*/ 228 h 229"/>
              <a:gd name="T24" fmla="*/ 43 w 500"/>
              <a:gd name="T25" fmla="*/ 196 h 229"/>
              <a:gd name="T26" fmla="*/ 43 w 500"/>
              <a:gd name="T27" fmla="*/ 196 h 229"/>
              <a:gd name="T28" fmla="*/ 445 w 500"/>
              <a:gd name="T29" fmla="*/ 196 h 229"/>
              <a:gd name="T30" fmla="*/ 358 w 500"/>
              <a:gd name="T31" fmla="*/ 33 h 229"/>
              <a:gd name="T32" fmla="*/ 141 w 500"/>
              <a:gd name="T33" fmla="*/ 33 h 229"/>
              <a:gd name="T34" fmla="*/ 43 w 500"/>
              <a:gd name="T35" fmla="*/ 19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0" h="229">
                <a:moveTo>
                  <a:pt x="477" y="228"/>
                </a:moveTo>
                <a:lnTo>
                  <a:pt x="477" y="228"/>
                </a:lnTo>
                <a:cubicBezTo>
                  <a:pt x="10" y="228"/>
                  <a:pt x="10" y="228"/>
                  <a:pt x="10" y="228"/>
                </a:cubicBezTo>
                <a:cubicBezTo>
                  <a:pt x="10" y="228"/>
                  <a:pt x="0" y="228"/>
                  <a:pt x="0" y="217"/>
                </a:cubicBezTo>
                <a:lnTo>
                  <a:pt x="0" y="207"/>
                </a:lnTo>
                <a:cubicBezTo>
                  <a:pt x="119" y="11"/>
                  <a:pt x="119" y="11"/>
                  <a:pt x="119" y="11"/>
                </a:cubicBezTo>
                <a:cubicBezTo>
                  <a:pt x="119" y="11"/>
                  <a:pt x="119" y="0"/>
                  <a:pt x="13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69" y="0"/>
                  <a:pt x="380" y="11"/>
                  <a:pt x="380" y="11"/>
                </a:cubicBezTo>
                <a:cubicBezTo>
                  <a:pt x="499" y="207"/>
                  <a:pt x="499" y="207"/>
                  <a:pt x="499" y="207"/>
                </a:cubicBezTo>
                <a:lnTo>
                  <a:pt x="499" y="217"/>
                </a:lnTo>
                <a:cubicBezTo>
                  <a:pt x="488" y="228"/>
                  <a:pt x="488" y="228"/>
                  <a:pt x="477" y="228"/>
                </a:cubicBezTo>
                <a:close/>
                <a:moveTo>
                  <a:pt x="43" y="196"/>
                </a:moveTo>
                <a:lnTo>
                  <a:pt x="43" y="196"/>
                </a:lnTo>
                <a:cubicBezTo>
                  <a:pt x="445" y="196"/>
                  <a:pt x="445" y="196"/>
                  <a:pt x="445" y="196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141" y="33"/>
                  <a:pt x="141" y="33"/>
                  <a:pt x="141" y="33"/>
                </a:cubicBezTo>
                <a:lnTo>
                  <a:pt x="43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60">
            <a:extLst>
              <a:ext uri="{FF2B5EF4-FFF2-40B4-BE49-F238E27FC236}">
                <a16:creationId xmlns:a16="http://schemas.microsoft.com/office/drawing/2014/main" id="{7AC28884-12CD-BB45-86C9-5F35C183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543" y="1839453"/>
            <a:ext cx="628272" cy="186578"/>
          </a:xfrm>
          <a:custGeom>
            <a:avLst/>
            <a:gdLst>
              <a:gd name="T0" fmla="*/ 717 w 729"/>
              <a:gd name="T1" fmla="*/ 217 h 218"/>
              <a:gd name="T2" fmla="*/ 717 w 729"/>
              <a:gd name="T3" fmla="*/ 217 h 218"/>
              <a:gd name="T4" fmla="*/ 717 w 729"/>
              <a:gd name="T5" fmla="*/ 217 h 218"/>
              <a:gd name="T6" fmla="*/ 22 w 729"/>
              <a:gd name="T7" fmla="*/ 217 h 218"/>
              <a:gd name="T8" fmla="*/ 0 w 729"/>
              <a:gd name="T9" fmla="*/ 206 h 218"/>
              <a:gd name="T10" fmla="*/ 0 w 729"/>
              <a:gd name="T11" fmla="*/ 195 h 218"/>
              <a:gd name="T12" fmla="*/ 120 w 729"/>
              <a:gd name="T13" fmla="*/ 0 h 218"/>
              <a:gd name="T14" fmla="*/ 130 w 729"/>
              <a:gd name="T15" fmla="*/ 0 h 218"/>
              <a:gd name="T16" fmla="*/ 597 w 729"/>
              <a:gd name="T17" fmla="*/ 0 h 218"/>
              <a:gd name="T18" fmla="*/ 608 w 729"/>
              <a:gd name="T19" fmla="*/ 0 h 218"/>
              <a:gd name="T20" fmla="*/ 728 w 729"/>
              <a:gd name="T21" fmla="*/ 195 h 218"/>
              <a:gd name="T22" fmla="*/ 728 w 729"/>
              <a:gd name="T23" fmla="*/ 206 h 218"/>
              <a:gd name="T24" fmla="*/ 717 w 729"/>
              <a:gd name="T25" fmla="*/ 217 h 218"/>
              <a:gd name="T26" fmla="*/ 55 w 729"/>
              <a:gd name="T27" fmla="*/ 184 h 218"/>
              <a:gd name="T28" fmla="*/ 55 w 729"/>
              <a:gd name="T29" fmla="*/ 184 h 218"/>
              <a:gd name="T30" fmla="*/ 684 w 729"/>
              <a:gd name="T31" fmla="*/ 184 h 218"/>
              <a:gd name="T32" fmla="*/ 587 w 729"/>
              <a:gd name="T33" fmla="*/ 32 h 218"/>
              <a:gd name="T34" fmla="*/ 142 w 729"/>
              <a:gd name="T35" fmla="*/ 32 h 218"/>
              <a:gd name="T36" fmla="*/ 55 w 729"/>
              <a:gd name="T37" fmla="*/ 18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9" h="218">
                <a:moveTo>
                  <a:pt x="717" y="217"/>
                </a:moveTo>
                <a:lnTo>
                  <a:pt x="717" y="217"/>
                </a:lnTo>
                <a:lnTo>
                  <a:pt x="717" y="217"/>
                </a:lnTo>
                <a:cubicBezTo>
                  <a:pt x="22" y="217"/>
                  <a:pt x="22" y="217"/>
                  <a:pt x="22" y="217"/>
                </a:cubicBezTo>
                <a:cubicBezTo>
                  <a:pt x="11" y="217"/>
                  <a:pt x="11" y="217"/>
                  <a:pt x="0" y="206"/>
                </a:cubicBezTo>
                <a:lnTo>
                  <a:pt x="0" y="195"/>
                </a:lnTo>
                <a:cubicBezTo>
                  <a:pt x="120" y="0"/>
                  <a:pt x="120" y="0"/>
                  <a:pt x="120" y="0"/>
                </a:cubicBezTo>
                <a:lnTo>
                  <a:pt x="130" y="0"/>
                </a:lnTo>
                <a:cubicBezTo>
                  <a:pt x="597" y="0"/>
                  <a:pt x="597" y="0"/>
                  <a:pt x="597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728" y="195"/>
                  <a:pt x="728" y="195"/>
                  <a:pt x="728" y="195"/>
                </a:cubicBezTo>
                <a:lnTo>
                  <a:pt x="728" y="206"/>
                </a:lnTo>
                <a:cubicBezTo>
                  <a:pt x="728" y="217"/>
                  <a:pt x="717" y="217"/>
                  <a:pt x="717" y="217"/>
                </a:cubicBezTo>
                <a:close/>
                <a:moveTo>
                  <a:pt x="55" y="184"/>
                </a:moveTo>
                <a:lnTo>
                  <a:pt x="55" y="184"/>
                </a:lnTo>
                <a:cubicBezTo>
                  <a:pt x="684" y="184"/>
                  <a:pt x="684" y="184"/>
                  <a:pt x="684" y="184"/>
                </a:cubicBezTo>
                <a:cubicBezTo>
                  <a:pt x="587" y="32"/>
                  <a:pt x="587" y="32"/>
                  <a:pt x="587" y="32"/>
                </a:cubicBezTo>
                <a:cubicBezTo>
                  <a:pt x="142" y="32"/>
                  <a:pt x="142" y="32"/>
                  <a:pt x="142" y="32"/>
                </a:cubicBezTo>
                <a:lnTo>
                  <a:pt x="55" y="1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61">
            <a:extLst>
              <a:ext uri="{FF2B5EF4-FFF2-40B4-BE49-F238E27FC236}">
                <a16:creationId xmlns:a16="http://schemas.microsoft.com/office/drawing/2014/main" id="{DEA5413C-252F-A44D-9BE8-2AA853315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543" y="9770892"/>
            <a:ext cx="639693" cy="647309"/>
          </a:xfrm>
          <a:custGeom>
            <a:avLst/>
            <a:gdLst>
              <a:gd name="T0" fmla="*/ 22 w 739"/>
              <a:gd name="T1" fmla="*/ 749 h 750"/>
              <a:gd name="T2" fmla="*/ 22 w 739"/>
              <a:gd name="T3" fmla="*/ 749 h 750"/>
              <a:gd name="T4" fmla="*/ 0 w 739"/>
              <a:gd name="T5" fmla="*/ 727 h 750"/>
              <a:gd name="T6" fmla="*/ 0 w 739"/>
              <a:gd name="T7" fmla="*/ 706 h 750"/>
              <a:gd name="T8" fmla="*/ 120 w 739"/>
              <a:gd name="T9" fmla="*/ 597 h 750"/>
              <a:gd name="T10" fmla="*/ 120 w 739"/>
              <a:gd name="T11" fmla="*/ 586 h 750"/>
              <a:gd name="T12" fmla="*/ 239 w 739"/>
              <a:gd name="T13" fmla="*/ 532 h 750"/>
              <a:gd name="T14" fmla="*/ 261 w 739"/>
              <a:gd name="T15" fmla="*/ 532 h 750"/>
              <a:gd name="T16" fmla="*/ 359 w 739"/>
              <a:gd name="T17" fmla="*/ 586 h 750"/>
              <a:gd name="T18" fmla="*/ 467 w 739"/>
              <a:gd name="T19" fmla="*/ 478 h 750"/>
              <a:gd name="T20" fmla="*/ 478 w 739"/>
              <a:gd name="T21" fmla="*/ 478 h 750"/>
              <a:gd name="T22" fmla="*/ 587 w 739"/>
              <a:gd name="T23" fmla="*/ 413 h 750"/>
              <a:gd name="T24" fmla="*/ 695 w 739"/>
              <a:gd name="T25" fmla="*/ 358 h 750"/>
              <a:gd name="T26" fmla="*/ 695 w 739"/>
              <a:gd name="T27" fmla="*/ 32 h 750"/>
              <a:gd name="T28" fmla="*/ 717 w 739"/>
              <a:gd name="T29" fmla="*/ 0 h 750"/>
              <a:gd name="T30" fmla="*/ 738 w 739"/>
              <a:gd name="T31" fmla="*/ 32 h 750"/>
              <a:gd name="T32" fmla="*/ 738 w 739"/>
              <a:gd name="T33" fmla="*/ 380 h 750"/>
              <a:gd name="T34" fmla="*/ 738 w 739"/>
              <a:gd name="T35" fmla="*/ 380 h 750"/>
              <a:gd name="T36" fmla="*/ 738 w 739"/>
              <a:gd name="T37" fmla="*/ 727 h 750"/>
              <a:gd name="T38" fmla="*/ 717 w 739"/>
              <a:gd name="T39" fmla="*/ 749 h 750"/>
              <a:gd name="T40" fmla="*/ 22 w 739"/>
              <a:gd name="T41" fmla="*/ 749 h 750"/>
              <a:gd name="T42" fmla="*/ 142 w 739"/>
              <a:gd name="T43" fmla="*/ 630 h 750"/>
              <a:gd name="T44" fmla="*/ 142 w 739"/>
              <a:gd name="T45" fmla="*/ 630 h 750"/>
              <a:gd name="T46" fmla="*/ 76 w 739"/>
              <a:gd name="T47" fmla="*/ 706 h 750"/>
              <a:gd name="T48" fmla="*/ 695 w 739"/>
              <a:gd name="T49" fmla="*/ 706 h 750"/>
              <a:gd name="T50" fmla="*/ 695 w 739"/>
              <a:gd name="T51" fmla="*/ 413 h 750"/>
              <a:gd name="T52" fmla="*/ 608 w 739"/>
              <a:gd name="T53" fmla="*/ 456 h 750"/>
              <a:gd name="T54" fmla="*/ 608 w 739"/>
              <a:gd name="T55" fmla="*/ 456 h 750"/>
              <a:gd name="T56" fmla="*/ 500 w 739"/>
              <a:gd name="T57" fmla="*/ 510 h 750"/>
              <a:gd name="T58" fmla="*/ 380 w 739"/>
              <a:gd name="T59" fmla="*/ 630 h 750"/>
              <a:gd name="T60" fmla="*/ 359 w 739"/>
              <a:gd name="T61" fmla="*/ 630 h 750"/>
              <a:gd name="T62" fmla="*/ 250 w 739"/>
              <a:gd name="T63" fmla="*/ 586 h 750"/>
              <a:gd name="T64" fmla="*/ 142 w 739"/>
              <a:gd name="T65" fmla="*/ 63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9" h="750">
                <a:moveTo>
                  <a:pt x="22" y="749"/>
                </a:moveTo>
                <a:lnTo>
                  <a:pt x="22" y="749"/>
                </a:lnTo>
                <a:cubicBezTo>
                  <a:pt x="11" y="749"/>
                  <a:pt x="0" y="738"/>
                  <a:pt x="0" y="727"/>
                </a:cubicBezTo>
                <a:cubicBezTo>
                  <a:pt x="0" y="727"/>
                  <a:pt x="0" y="717"/>
                  <a:pt x="0" y="706"/>
                </a:cubicBezTo>
                <a:cubicBezTo>
                  <a:pt x="120" y="597"/>
                  <a:pt x="120" y="597"/>
                  <a:pt x="120" y="597"/>
                </a:cubicBezTo>
                <a:cubicBezTo>
                  <a:pt x="120" y="597"/>
                  <a:pt x="120" y="597"/>
                  <a:pt x="120" y="586"/>
                </a:cubicBezTo>
                <a:cubicBezTo>
                  <a:pt x="239" y="532"/>
                  <a:pt x="239" y="532"/>
                  <a:pt x="239" y="532"/>
                </a:cubicBezTo>
                <a:cubicBezTo>
                  <a:pt x="250" y="532"/>
                  <a:pt x="261" y="532"/>
                  <a:pt x="261" y="532"/>
                </a:cubicBezTo>
                <a:cubicBezTo>
                  <a:pt x="359" y="586"/>
                  <a:pt x="359" y="586"/>
                  <a:pt x="359" y="586"/>
                </a:cubicBezTo>
                <a:cubicBezTo>
                  <a:pt x="467" y="478"/>
                  <a:pt x="467" y="478"/>
                  <a:pt x="467" y="478"/>
                </a:cubicBezTo>
                <a:lnTo>
                  <a:pt x="478" y="478"/>
                </a:lnTo>
                <a:cubicBezTo>
                  <a:pt x="587" y="413"/>
                  <a:pt x="587" y="413"/>
                  <a:pt x="587" y="413"/>
                </a:cubicBezTo>
                <a:cubicBezTo>
                  <a:pt x="695" y="358"/>
                  <a:pt x="695" y="358"/>
                  <a:pt x="695" y="358"/>
                </a:cubicBezTo>
                <a:cubicBezTo>
                  <a:pt x="695" y="32"/>
                  <a:pt x="695" y="32"/>
                  <a:pt x="695" y="32"/>
                </a:cubicBezTo>
                <a:cubicBezTo>
                  <a:pt x="695" y="11"/>
                  <a:pt x="706" y="0"/>
                  <a:pt x="717" y="0"/>
                </a:cubicBezTo>
                <a:cubicBezTo>
                  <a:pt x="728" y="0"/>
                  <a:pt x="738" y="11"/>
                  <a:pt x="738" y="32"/>
                </a:cubicBezTo>
                <a:cubicBezTo>
                  <a:pt x="738" y="380"/>
                  <a:pt x="738" y="380"/>
                  <a:pt x="738" y="380"/>
                </a:cubicBezTo>
                <a:lnTo>
                  <a:pt x="738" y="380"/>
                </a:lnTo>
                <a:cubicBezTo>
                  <a:pt x="738" y="727"/>
                  <a:pt x="738" y="727"/>
                  <a:pt x="738" y="727"/>
                </a:cubicBezTo>
                <a:cubicBezTo>
                  <a:pt x="738" y="738"/>
                  <a:pt x="728" y="749"/>
                  <a:pt x="717" y="749"/>
                </a:cubicBezTo>
                <a:lnTo>
                  <a:pt x="22" y="749"/>
                </a:lnTo>
                <a:close/>
                <a:moveTo>
                  <a:pt x="142" y="630"/>
                </a:moveTo>
                <a:lnTo>
                  <a:pt x="142" y="630"/>
                </a:lnTo>
                <a:cubicBezTo>
                  <a:pt x="76" y="706"/>
                  <a:pt x="76" y="706"/>
                  <a:pt x="76" y="706"/>
                </a:cubicBezTo>
                <a:cubicBezTo>
                  <a:pt x="695" y="706"/>
                  <a:pt x="695" y="706"/>
                  <a:pt x="695" y="706"/>
                </a:cubicBezTo>
                <a:cubicBezTo>
                  <a:pt x="695" y="413"/>
                  <a:pt x="695" y="413"/>
                  <a:pt x="695" y="413"/>
                </a:cubicBezTo>
                <a:cubicBezTo>
                  <a:pt x="608" y="456"/>
                  <a:pt x="608" y="456"/>
                  <a:pt x="608" y="456"/>
                </a:cubicBezTo>
                <a:lnTo>
                  <a:pt x="608" y="456"/>
                </a:lnTo>
                <a:cubicBezTo>
                  <a:pt x="500" y="510"/>
                  <a:pt x="500" y="510"/>
                  <a:pt x="500" y="510"/>
                </a:cubicBezTo>
                <a:cubicBezTo>
                  <a:pt x="380" y="630"/>
                  <a:pt x="380" y="630"/>
                  <a:pt x="380" y="630"/>
                </a:cubicBezTo>
                <a:cubicBezTo>
                  <a:pt x="380" y="630"/>
                  <a:pt x="369" y="640"/>
                  <a:pt x="359" y="630"/>
                </a:cubicBezTo>
                <a:cubicBezTo>
                  <a:pt x="250" y="586"/>
                  <a:pt x="250" y="586"/>
                  <a:pt x="250" y="586"/>
                </a:cubicBezTo>
                <a:lnTo>
                  <a:pt x="142" y="6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62">
            <a:extLst>
              <a:ext uri="{FF2B5EF4-FFF2-40B4-BE49-F238E27FC236}">
                <a16:creationId xmlns:a16="http://schemas.microsoft.com/office/drawing/2014/main" id="{C77F72C9-F2FD-3446-8524-8548EED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737" y="9900353"/>
            <a:ext cx="544500" cy="415038"/>
          </a:xfrm>
          <a:custGeom>
            <a:avLst/>
            <a:gdLst>
              <a:gd name="T0" fmla="*/ 21 w 630"/>
              <a:gd name="T1" fmla="*/ 478 h 479"/>
              <a:gd name="T2" fmla="*/ 21 w 630"/>
              <a:gd name="T3" fmla="*/ 478 h 479"/>
              <a:gd name="T4" fmla="*/ 11 w 630"/>
              <a:gd name="T5" fmla="*/ 478 h 479"/>
              <a:gd name="T6" fmla="*/ 0 w 630"/>
              <a:gd name="T7" fmla="*/ 445 h 479"/>
              <a:gd name="T8" fmla="*/ 119 w 630"/>
              <a:gd name="T9" fmla="*/ 271 h 479"/>
              <a:gd name="T10" fmla="*/ 119 w 630"/>
              <a:gd name="T11" fmla="*/ 271 h 479"/>
              <a:gd name="T12" fmla="*/ 239 w 630"/>
              <a:gd name="T13" fmla="*/ 130 h 479"/>
              <a:gd name="T14" fmla="*/ 250 w 630"/>
              <a:gd name="T15" fmla="*/ 119 h 479"/>
              <a:gd name="T16" fmla="*/ 402 w 630"/>
              <a:gd name="T17" fmla="*/ 87 h 479"/>
              <a:gd name="T18" fmla="*/ 478 w 630"/>
              <a:gd name="T19" fmla="*/ 11 h 479"/>
              <a:gd name="T20" fmla="*/ 488 w 630"/>
              <a:gd name="T21" fmla="*/ 0 h 479"/>
              <a:gd name="T22" fmla="*/ 608 w 630"/>
              <a:gd name="T23" fmla="*/ 0 h 479"/>
              <a:gd name="T24" fmla="*/ 629 w 630"/>
              <a:gd name="T25" fmla="*/ 33 h 479"/>
              <a:gd name="T26" fmla="*/ 608 w 630"/>
              <a:gd name="T27" fmla="*/ 54 h 479"/>
              <a:gd name="T28" fmla="*/ 499 w 630"/>
              <a:gd name="T29" fmla="*/ 54 h 479"/>
              <a:gd name="T30" fmla="*/ 423 w 630"/>
              <a:gd name="T31" fmla="*/ 119 h 479"/>
              <a:gd name="T32" fmla="*/ 412 w 630"/>
              <a:gd name="T33" fmla="*/ 130 h 479"/>
              <a:gd name="T34" fmla="*/ 271 w 630"/>
              <a:gd name="T35" fmla="*/ 163 h 479"/>
              <a:gd name="T36" fmla="*/ 163 w 630"/>
              <a:gd name="T37" fmla="*/ 293 h 479"/>
              <a:gd name="T38" fmla="*/ 119 w 630"/>
              <a:gd name="T39" fmla="*/ 369 h 479"/>
              <a:gd name="T40" fmla="*/ 174 w 630"/>
              <a:gd name="T41" fmla="*/ 326 h 479"/>
              <a:gd name="T42" fmla="*/ 239 w 630"/>
              <a:gd name="T43" fmla="*/ 239 h 479"/>
              <a:gd name="T44" fmla="*/ 250 w 630"/>
              <a:gd name="T45" fmla="*/ 228 h 479"/>
              <a:gd name="T46" fmla="*/ 423 w 630"/>
              <a:gd name="T47" fmla="*/ 206 h 479"/>
              <a:gd name="T48" fmla="*/ 423 w 630"/>
              <a:gd name="T49" fmla="*/ 206 h 479"/>
              <a:gd name="T50" fmla="*/ 488 w 630"/>
              <a:gd name="T51" fmla="*/ 206 h 479"/>
              <a:gd name="T52" fmla="*/ 586 w 630"/>
              <a:gd name="T53" fmla="*/ 98 h 479"/>
              <a:gd name="T54" fmla="*/ 619 w 630"/>
              <a:gd name="T55" fmla="*/ 98 h 479"/>
              <a:gd name="T56" fmla="*/ 619 w 630"/>
              <a:gd name="T57" fmla="*/ 119 h 479"/>
              <a:gd name="T58" fmla="*/ 510 w 630"/>
              <a:gd name="T59" fmla="*/ 239 h 479"/>
              <a:gd name="T60" fmla="*/ 499 w 630"/>
              <a:gd name="T61" fmla="*/ 250 h 479"/>
              <a:gd name="T62" fmla="*/ 423 w 630"/>
              <a:gd name="T63" fmla="*/ 250 h 479"/>
              <a:gd name="T64" fmla="*/ 271 w 630"/>
              <a:gd name="T65" fmla="*/ 271 h 479"/>
              <a:gd name="T66" fmla="*/ 206 w 630"/>
              <a:gd name="T67" fmla="*/ 358 h 479"/>
              <a:gd name="T68" fmla="*/ 195 w 630"/>
              <a:gd name="T69" fmla="*/ 358 h 479"/>
              <a:gd name="T70" fmla="*/ 33 w 630"/>
              <a:gd name="T71" fmla="*/ 478 h 479"/>
              <a:gd name="T72" fmla="*/ 21 w 630"/>
              <a:gd name="T73" fmla="*/ 47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0" h="479">
                <a:moveTo>
                  <a:pt x="21" y="478"/>
                </a:moveTo>
                <a:lnTo>
                  <a:pt x="21" y="478"/>
                </a:lnTo>
                <a:lnTo>
                  <a:pt x="11" y="478"/>
                </a:lnTo>
                <a:cubicBezTo>
                  <a:pt x="0" y="467"/>
                  <a:pt x="0" y="456"/>
                  <a:pt x="0" y="445"/>
                </a:cubicBezTo>
                <a:cubicBezTo>
                  <a:pt x="119" y="271"/>
                  <a:pt x="119" y="271"/>
                  <a:pt x="119" y="271"/>
                </a:cubicBezTo>
                <a:lnTo>
                  <a:pt x="119" y="271"/>
                </a:lnTo>
                <a:cubicBezTo>
                  <a:pt x="239" y="130"/>
                  <a:pt x="239" y="130"/>
                  <a:pt x="239" y="130"/>
                </a:cubicBezTo>
                <a:cubicBezTo>
                  <a:pt x="250" y="119"/>
                  <a:pt x="250" y="119"/>
                  <a:pt x="250" y="119"/>
                </a:cubicBezTo>
                <a:cubicBezTo>
                  <a:pt x="402" y="87"/>
                  <a:pt x="402" y="87"/>
                  <a:pt x="402" y="87"/>
                </a:cubicBezTo>
                <a:cubicBezTo>
                  <a:pt x="478" y="11"/>
                  <a:pt x="478" y="11"/>
                  <a:pt x="478" y="11"/>
                </a:cubicBezTo>
                <a:lnTo>
                  <a:pt x="488" y="0"/>
                </a:lnTo>
                <a:cubicBezTo>
                  <a:pt x="608" y="0"/>
                  <a:pt x="608" y="0"/>
                  <a:pt x="608" y="0"/>
                </a:cubicBezTo>
                <a:cubicBezTo>
                  <a:pt x="619" y="0"/>
                  <a:pt x="629" y="11"/>
                  <a:pt x="629" y="33"/>
                </a:cubicBezTo>
                <a:cubicBezTo>
                  <a:pt x="629" y="43"/>
                  <a:pt x="619" y="54"/>
                  <a:pt x="608" y="54"/>
                </a:cubicBezTo>
                <a:cubicBezTo>
                  <a:pt x="499" y="54"/>
                  <a:pt x="499" y="54"/>
                  <a:pt x="499" y="54"/>
                </a:cubicBezTo>
                <a:cubicBezTo>
                  <a:pt x="423" y="119"/>
                  <a:pt x="423" y="119"/>
                  <a:pt x="423" y="119"/>
                </a:cubicBezTo>
                <a:cubicBezTo>
                  <a:pt x="423" y="130"/>
                  <a:pt x="423" y="130"/>
                  <a:pt x="412" y="130"/>
                </a:cubicBezTo>
                <a:cubicBezTo>
                  <a:pt x="271" y="163"/>
                  <a:pt x="271" y="163"/>
                  <a:pt x="271" y="163"/>
                </a:cubicBezTo>
                <a:cubicBezTo>
                  <a:pt x="163" y="293"/>
                  <a:pt x="163" y="293"/>
                  <a:pt x="163" y="293"/>
                </a:cubicBezTo>
                <a:cubicBezTo>
                  <a:pt x="119" y="369"/>
                  <a:pt x="119" y="369"/>
                  <a:pt x="119" y="369"/>
                </a:cubicBezTo>
                <a:cubicBezTo>
                  <a:pt x="174" y="326"/>
                  <a:pt x="174" y="326"/>
                  <a:pt x="174" y="326"/>
                </a:cubicBezTo>
                <a:cubicBezTo>
                  <a:pt x="239" y="239"/>
                  <a:pt x="239" y="239"/>
                  <a:pt x="239" y="239"/>
                </a:cubicBezTo>
                <a:cubicBezTo>
                  <a:pt x="250" y="228"/>
                  <a:pt x="250" y="228"/>
                  <a:pt x="250" y="228"/>
                </a:cubicBezTo>
                <a:cubicBezTo>
                  <a:pt x="423" y="206"/>
                  <a:pt x="423" y="206"/>
                  <a:pt x="423" y="206"/>
                </a:cubicBezTo>
                <a:lnTo>
                  <a:pt x="423" y="206"/>
                </a:lnTo>
                <a:cubicBezTo>
                  <a:pt x="488" y="206"/>
                  <a:pt x="488" y="206"/>
                  <a:pt x="488" y="206"/>
                </a:cubicBezTo>
                <a:cubicBezTo>
                  <a:pt x="586" y="98"/>
                  <a:pt x="586" y="98"/>
                  <a:pt x="586" y="98"/>
                </a:cubicBezTo>
                <a:cubicBezTo>
                  <a:pt x="597" y="87"/>
                  <a:pt x="608" y="87"/>
                  <a:pt x="619" y="98"/>
                </a:cubicBezTo>
                <a:cubicBezTo>
                  <a:pt x="629" y="98"/>
                  <a:pt x="629" y="119"/>
                  <a:pt x="619" y="119"/>
                </a:cubicBezTo>
                <a:cubicBezTo>
                  <a:pt x="510" y="239"/>
                  <a:pt x="510" y="239"/>
                  <a:pt x="510" y="239"/>
                </a:cubicBezTo>
                <a:cubicBezTo>
                  <a:pt x="510" y="250"/>
                  <a:pt x="499" y="250"/>
                  <a:pt x="499" y="250"/>
                </a:cubicBezTo>
                <a:cubicBezTo>
                  <a:pt x="423" y="250"/>
                  <a:pt x="423" y="250"/>
                  <a:pt x="423" y="250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06" y="358"/>
                  <a:pt x="206" y="358"/>
                  <a:pt x="206" y="358"/>
                </a:cubicBezTo>
                <a:cubicBezTo>
                  <a:pt x="206" y="358"/>
                  <a:pt x="206" y="358"/>
                  <a:pt x="195" y="358"/>
                </a:cubicBezTo>
                <a:cubicBezTo>
                  <a:pt x="33" y="478"/>
                  <a:pt x="33" y="478"/>
                  <a:pt x="33" y="478"/>
                </a:cubicBezTo>
                <a:cubicBezTo>
                  <a:pt x="33" y="478"/>
                  <a:pt x="33" y="478"/>
                  <a:pt x="21" y="4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63">
            <a:extLst>
              <a:ext uri="{FF2B5EF4-FFF2-40B4-BE49-F238E27FC236}">
                <a16:creationId xmlns:a16="http://schemas.microsoft.com/office/drawing/2014/main" id="{FBFC6529-5119-FC4C-A299-4EEA0CF2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43" y="3956534"/>
            <a:ext cx="929079" cy="167539"/>
          </a:xfrm>
          <a:custGeom>
            <a:avLst/>
            <a:gdLst>
              <a:gd name="T0" fmla="*/ 967 w 1077"/>
              <a:gd name="T1" fmla="*/ 195 h 196"/>
              <a:gd name="T2" fmla="*/ 967 w 1077"/>
              <a:gd name="T3" fmla="*/ 195 h 196"/>
              <a:gd name="T4" fmla="*/ 837 w 1077"/>
              <a:gd name="T5" fmla="*/ 195 h 196"/>
              <a:gd name="T6" fmla="*/ 804 w 1077"/>
              <a:gd name="T7" fmla="*/ 174 h 196"/>
              <a:gd name="T8" fmla="*/ 837 w 1077"/>
              <a:gd name="T9" fmla="*/ 141 h 196"/>
              <a:gd name="T10" fmla="*/ 967 w 1077"/>
              <a:gd name="T11" fmla="*/ 141 h 196"/>
              <a:gd name="T12" fmla="*/ 1011 w 1077"/>
              <a:gd name="T13" fmla="*/ 98 h 196"/>
              <a:gd name="T14" fmla="*/ 967 w 1077"/>
              <a:gd name="T15" fmla="*/ 54 h 196"/>
              <a:gd name="T16" fmla="*/ 98 w 1077"/>
              <a:gd name="T17" fmla="*/ 54 h 196"/>
              <a:gd name="T18" fmla="*/ 55 w 1077"/>
              <a:gd name="T19" fmla="*/ 98 h 196"/>
              <a:gd name="T20" fmla="*/ 98 w 1077"/>
              <a:gd name="T21" fmla="*/ 141 h 196"/>
              <a:gd name="T22" fmla="*/ 240 w 1077"/>
              <a:gd name="T23" fmla="*/ 141 h 196"/>
              <a:gd name="T24" fmla="*/ 261 w 1077"/>
              <a:gd name="T25" fmla="*/ 174 h 196"/>
              <a:gd name="T26" fmla="*/ 240 w 1077"/>
              <a:gd name="T27" fmla="*/ 195 h 196"/>
              <a:gd name="T28" fmla="*/ 98 w 1077"/>
              <a:gd name="T29" fmla="*/ 195 h 196"/>
              <a:gd name="T30" fmla="*/ 0 w 1077"/>
              <a:gd name="T31" fmla="*/ 98 h 196"/>
              <a:gd name="T32" fmla="*/ 98 w 1077"/>
              <a:gd name="T33" fmla="*/ 0 h 196"/>
              <a:gd name="T34" fmla="*/ 967 w 1077"/>
              <a:gd name="T35" fmla="*/ 0 h 196"/>
              <a:gd name="T36" fmla="*/ 1076 w 1077"/>
              <a:gd name="T37" fmla="*/ 98 h 196"/>
              <a:gd name="T38" fmla="*/ 967 w 1077"/>
              <a:gd name="T3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7" h="196">
                <a:moveTo>
                  <a:pt x="967" y="195"/>
                </a:moveTo>
                <a:lnTo>
                  <a:pt x="967" y="195"/>
                </a:lnTo>
                <a:cubicBezTo>
                  <a:pt x="837" y="195"/>
                  <a:pt x="837" y="195"/>
                  <a:pt x="837" y="195"/>
                </a:cubicBezTo>
                <a:cubicBezTo>
                  <a:pt x="815" y="195"/>
                  <a:pt x="804" y="184"/>
                  <a:pt x="804" y="174"/>
                </a:cubicBezTo>
                <a:cubicBezTo>
                  <a:pt x="804" y="152"/>
                  <a:pt x="815" y="141"/>
                  <a:pt x="837" y="141"/>
                </a:cubicBezTo>
                <a:cubicBezTo>
                  <a:pt x="967" y="141"/>
                  <a:pt x="967" y="141"/>
                  <a:pt x="967" y="141"/>
                </a:cubicBezTo>
                <a:cubicBezTo>
                  <a:pt x="999" y="141"/>
                  <a:pt x="1011" y="119"/>
                  <a:pt x="1011" y="98"/>
                </a:cubicBezTo>
                <a:cubicBezTo>
                  <a:pt x="1011" y="76"/>
                  <a:pt x="999" y="54"/>
                  <a:pt x="967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77" y="54"/>
                  <a:pt x="55" y="76"/>
                  <a:pt x="55" y="98"/>
                </a:cubicBezTo>
                <a:cubicBezTo>
                  <a:pt x="55" y="119"/>
                  <a:pt x="77" y="141"/>
                  <a:pt x="98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50" y="141"/>
                  <a:pt x="261" y="152"/>
                  <a:pt x="261" y="174"/>
                </a:cubicBezTo>
                <a:cubicBezTo>
                  <a:pt x="261" y="184"/>
                  <a:pt x="250" y="195"/>
                  <a:pt x="240" y="195"/>
                </a:cubicBezTo>
                <a:cubicBezTo>
                  <a:pt x="98" y="195"/>
                  <a:pt x="98" y="195"/>
                  <a:pt x="98" y="195"/>
                </a:cubicBezTo>
                <a:cubicBezTo>
                  <a:pt x="44" y="195"/>
                  <a:pt x="0" y="152"/>
                  <a:pt x="0" y="98"/>
                </a:cubicBezTo>
                <a:cubicBezTo>
                  <a:pt x="0" y="43"/>
                  <a:pt x="44" y="0"/>
                  <a:pt x="98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21" y="0"/>
                  <a:pt x="1076" y="43"/>
                  <a:pt x="1076" y="98"/>
                </a:cubicBezTo>
                <a:cubicBezTo>
                  <a:pt x="1076" y="152"/>
                  <a:pt x="1021" y="195"/>
                  <a:pt x="967" y="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64">
            <a:extLst>
              <a:ext uri="{FF2B5EF4-FFF2-40B4-BE49-F238E27FC236}">
                <a16:creationId xmlns:a16="http://schemas.microsoft.com/office/drawing/2014/main" id="{20605160-D380-E14E-BEC1-6362D09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721" y="4021266"/>
            <a:ext cx="552115" cy="639693"/>
          </a:xfrm>
          <a:custGeom>
            <a:avLst/>
            <a:gdLst>
              <a:gd name="T0" fmla="*/ 597 w 641"/>
              <a:gd name="T1" fmla="*/ 738 h 739"/>
              <a:gd name="T2" fmla="*/ 597 w 641"/>
              <a:gd name="T3" fmla="*/ 738 h 739"/>
              <a:gd name="T4" fmla="*/ 43 w 641"/>
              <a:gd name="T5" fmla="*/ 738 h 739"/>
              <a:gd name="T6" fmla="*/ 0 w 641"/>
              <a:gd name="T7" fmla="*/ 695 h 739"/>
              <a:gd name="T8" fmla="*/ 0 w 641"/>
              <a:gd name="T9" fmla="*/ 32 h 739"/>
              <a:gd name="T10" fmla="*/ 32 w 641"/>
              <a:gd name="T11" fmla="*/ 0 h 739"/>
              <a:gd name="T12" fmla="*/ 54 w 641"/>
              <a:gd name="T13" fmla="*/ 32 h 739"/>
              <a:gd name="T14" fmla="*/ 54 w 641"/>
              <a:gd name="T15" fmla="*/ 684 h 739"/>
              <a:gd name="T16" fmla="*/ 586 w 641"/>
              <a:gd name="T17" fmla="*/ 684 h 739"/>
              <a:gd name="T18" fmla="*/ 586 w 641"/>
              <a:gd name="T19" fmla="*/ 32 h 739"/>
              <a:gd name="T20" fmla="*/ 608 w 641"/>
              <a:gd name="T21" fmla="*/ 0 h 739"/>
              <a:gd name="T22" fmla="*/ 640 w 641"/>
              <a:gd name="T23" fmla="*/ 32 h 739"/>
              <a:gd name="T24" fmla="*/ 640 w 641"/>
              <a:gd name="T25" fmla="*/ 695 h 739"/>
              <a:gd name="T26" fmla="*/ 597 w 641"/>
              <a:gd name="T27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739">
                <a:moveTo>
                  <a:pt x="597" y="738"/>
                </a:moveTo>
                <a:lnTo>
                  <a:pt x="597" y="738"/>
                </a:lnTo>
                <a:cubicBezTo>
                  <a:pt x="43" y="738"/>
                  <a:pt x="43" y="738"/>
                  <a:pt x="43" y="738"/>
                </a:cubicBezTo>
                <a:cubicBezTo>
                  <a:pt x="22" y="738"/>
                  <a:pt x="0" y="716"/>
                  <a:pt x="0" y="69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2"/>
                  <a:pt x="11" y="0"/>
                  <a:pt x="32" y="0"/>
                </a:cubicBezTo>
                <a:cubicBezTo>
                  <a:pt x="43" y="0"/>
                  <a:pt x="54" y="22"/>
                  <a:pt x="54" y="32"/>
                </a:cubicBezTo>
                <a:cubicBezTo>
                  <a:pt x="54" y="684"/>
                  <a:pt x="54" y="684"/>
                  <a:pt x="54" y="684"/>
                </a:cubicBezTo>
                <a:cubicBezTo>
                  <a:pt x="586" y="684"/>
                  <a:pt x="586" y="684"/>
                  <a:pt x="586" y="684"/>
                </a:cubicBezTo>
                <a:cubicBezTo>
                  <a:pt x="586" y="32"/>
                  <a:pt x="586" y="32"/>
                  <a:pt x="586" y="32"/>
                </a:cubicBezTo>
                <a:cubicBezTo>
                  <a:pt x="586" y="22"/>
                  <a:pt x="597" y="0"/>
                  <a:pt x="608" y="0"/>
                </a:cubicBezTo>
                <a:cubicBezTo>
                  <a:pt x="630" y="0"/>
                  <a:pt x="640" y="22"/>
                  <a:pt x="640" y="32"/>
                </a:cubicBezTo>
                <a:cubicBezTo>
                  <a:pt x="640" y="695"/>
                  <a:pt x="640" y="695"/>
                  <a:pt x="640" y="695"/>
                </a:cubicBezTo>
                <a:cubicBezTo>
                  <a:pt x="640" y="716"/>
                  <a:pt x="619" y="738"/>
                  <a:pt x="597" y="7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65">
            <a:extLst>
              <a:ext uri="{FF2B5EF4-FFF2-40B4-BE49-F238E27FC236}">
                <a16:creationId xmlns:a16="http://schemas.microsoft.com/office/drawing/2014/main" id="{A01C2237-4D3D-AA48-AE0C-D32AFF3B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066" y="4021266"/>
            <a:ext cx="217040" cy="224653"/>
          </a:xfrm>
          <a:custGeom>
            <a:avLst/>
            <a:gdLst>
              <a:gd name="T0" fmla="*/ 120 w 251"/>
              <a:gd name="T1" fmla="*/ 65 h 261"/>
              <a:gd name="T2" fmla="*/ 120 w 251"/>
              <a:gd name="T3" fmla="*/ 65 h 261"/>
              <a:gd name="T4" fmla="*/ 196 w 251"/>
              <a:gd name="T5" fmla="*/ 130 h 261"/>
              <a:gd name="T6" fmla="*/ 120 w 251"/>
              <a:gd name="T7" fmla="*/ 206 h 261"/>
              <a:gd name="T8" fmla="*/ 54 w 251"/>
              <a:gd name="T9" fmla="*/ 130 h 261"/>
              <a:gd name="T10" fmla="*/ 120 w 251"/>
              <a:gd name="T11" fmla="*/ 65 h 261"/>
              <a:gd name="T12" fmla="*/ 120 w 251"/>
              <a:gd name="T13" fmla="*/ 0 h 261"/>
              <a:gd name="T14" fmla="*/ 120 w 251"/>
              <a:gd name="T15" fmla="*/ 0 h 261"/>
              <a:gd name="T16" fmla="*/ 0 w 251"/>
              <a:gd name="T17" fmla="*/ 130 h 261"/>
              <a:gd name="T18" fmla="*/ 120 w 251"/>
              <a:gd name="T19" fmla="*/ 260 h 261"/>
              <a:gd name="T20" fmla="*/ 250 w 251"/>
              <a:gd name="T21" fmla="*/ 130 h 261"/>
              <a:gd name="T22" fmla="*/ 120 w 251"/>
              <a:gd name="T23" fmla="*/ 0 h 261"/>
              <a:gd name="T24" fmla="*/ 120 w 251"/>
              <a:gd name="T25" fmla="*/ 6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" h="261">
                <a:moveTo>
                  <a:pt x="120" y="65"/>
                </a:moveTo>
                <a:lnTo>
                  <a:pt x="120" y="65"/>
                </a:lnTo>
                <a:cubicBezTo>
                  <a:pt x="163" y="65"/>
                  <a:pt x="196" y="98"/>
                  <a:pt x="196" y="130"/>
                </a:cubicBezTo>
                <a:cubicBezTo>
                  <a:pt x="196" y="173"/>
                  <a:pt x="163" y="206"/>
                  <a:pt x="120" y="206"/>
                </a:cubicBezTo>
                <a:cubicBezTo>
                  <a:pt x="87" y="206"/>
                  <a:pt x="54" y="173"/>
                  <a:pt x="54" y="130"/>
                </a:cubicBezTo>
                <a:cubicBezTo>
                  <a:pt x="54" y="98"/>
                  <a:pt x="87" y="65"/>
                  <a:pt x="120" y="65"/>
                </a:cubicBezTo>
                <a:lnTo>
                  <a:pt x="120" y="0"/>
                </a:lnTo>
                <a:lnTo>
                  <a:pt x="120" y="0"/>
                </a:lnTo>
                <a:cubicBezTo>
                  <a:pt x="54" y="0"/>
                  <a:pt x="0" y="65"/>
                  <a:pt x="0" y="130"/>
                </a:cubicBezTo>
                <a:cubicBezTo>
                  <a:pt x="0" y="206"/>
                  <a:pt x="54" y="260"/>
                  <a:pt x="120" y="260"/>
                </a:cubicBezTo>
                <a:cubicBezTo>
                  <a:pt x="196" y="260"/>
                  <a:pt x="250" y="206"/>
                  <a:pt x="250" y="130"/>
                </a:cubicBezTo>
                <a:cubicBezTo>
                  <a:pt x="250" y="65"/>
                  <a:pt x="196" y="0"/>
                  <a:pt x="120" y="0"/>
                </a:cubicBezTo>
                <a:lnTo>
                  <a:pt x="120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66">
            <a:extLst>
              <a:ext uri="{FF2B5EF4-FFF2-40B4-BE49-F238E27FC236}">
                <a16:creationId xmlns:a16="http://schemas.microsoft.com/office/drawing/2014/main" id="{57D40A98-4D35-8C44-8C2E-7DC48D3A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12" y="4021266"/>
            <a:ext cx="365539" cy="544500"/>
          </a:xfrm>
          <a:custGeom>
            <a:avLst/>
            <a:gdLst>
              <a:gd name="T0" fmla="*/ 337 w 425"/>
              <a:gd name="T1" fmla="*/ 630 h 631"/>
              <a:gd name="T2" fmla="*/ 337 w 425"/>
              <a:gd name="T3" fmla="*/ 630 h 631"/>
              <a:gd name="T4" fmla="*/ 87 w 425"/>
              <a:gd name="T5" fmla="*/ 630 h 631"/>
              <a:gd name="T6" fmla="*/ 55 w 425"/>
              <a:gd name="T7" fmla="*/ 597 h 631"/>
              <a:gd name="T8" fmla="*/ 22 w 425"/>
              <a:gd name="T9" fmla="*/ 575 h 631"/>
              <a:gd name="T10" fmla="*/ 0 w 425"/>
              <a:gd name="T11" fmla="*/ 543 h 631"/>
              <a:gd name="T12" fmla="*/ 0 w 425"/>
              <a:gd name="T13" fmla="*/ 32 h 631"/>
              <a:gd name="T14" fmla="*/ 22 w 425"/>
              <a:gd name="T15" fmla="*/ 0 h 631"/>
              <a:gd name="T16" fmla="*/ 55 w 425"/>
              <a:gd name="T17" fmla="*/ 32 h 631"/>
              <a:gd name="T18" fmla="*/ 55 w 425"/>
              <a:gd name="T19" fmla="*/ 521 h 631"/>
              <a:gd name="T20" fmla="*/ 109 w 425"/>
              <a:gd name="T21" fmla="*/ 575 h 631"/>
              <a:gd name="T22" fmla="*/ 315 w 425"/>
              <a:gd name="T23" fmla="*/ 575 h 631"/>
              <a:gd name="T24" fmla="*/ 369 w 425"/>
              <a:gd name="T25" fmla="*/ 521 h 631"/>
              <a:gd name="T26" fmla="*/ 369 w 425"/>
              <a:gd name="T27" fmla="*/ 32 h 631"/>
              <a:gd name="T28" fmla="*/ 391 w 425"/>
              <a:gd name="T29" fmla="*/ 0 h 631"/>
              <a:gd name="T30" fmla="*/ 424 w 425"/>
              <a:gd name="T31" fmla="*/ 32 h 631"/>
              <a:gd name="T32" fmla="*/ 424 w 425"/>
              <a:gd name="T33" fmla="*/ 543 h 631"/>
              <a:gd name="T34" fmla="*/ 391 w 425"/>
              <a:gd name="T35" fmla="*/ 575 h 631"/>
              <a:gd name="T36" fmla="*/ 369 w 425"/>
              <a:gd name="T37" fmla="*/ 597 h 631"/>
              <a:gd name="T38" fmla="*/ 337 w 425"/>
              <a:gd name="T39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5" h="631">
                <a:moveTo>
                  <a:pt x="337" y="630"/>
                </a:moveTo>
                <a:lnTo>
                  <a:pt x="337" y="630"/>
                </a:lnTo>
                <a:cubicBezTo>
                  <a:pt x="87" y="630"/>
                  <a:pt x="87" y="630"/>
                  <a:pt x="87" y="630"/>
                </a:cubicBezTo>
                <a:cubicBezTo>
                  <a:pt x="65" y="630"/>
                  <a:pt x="55" y="619"/>
                  <a:pt x="55" y="597"/>
                </a:cubicBezTo>
                <a:cubicBezTo>
                  <a:pt x="55" y="586"/>
                  <a:pt x="44" y="575"/>
                  <a:pt x="22" y="575"/>
                </a:cubicBezTo>
                <a:cubicBezTo>
                  <a:pt x="11" y="575"/>
                  <a:pt x="0" y="554"/>
                  <a:pt x="0" y="54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2"/>
                  <a:pt x="11" y="0"/>
                  <a:pt x="22" y="0"/>
                </a:cubicBezTo>
                <a:cubicBezTo>
                  <a:pt x="44" y="0"/>
                  <a:pt x="55" y="22"/>
                  <a:pt x="55" y="32"/>
                </a:cubicBezTo>
                <a:cubicBezTo>
                  <a:pt x="55" y="521"/>
                  <a:pt x="55" y="521"/>
                  <a:pt x="55" y="521"/>
                </a:cubicBezTo>
                <a:cubicBezTo>
                  <a:pt x="76" y="532"/>
                  <a:pt x="98" y="543"/>
                  <a:pt x="109" y="575"/>
                </a:cubicBezTo>
                <a:cubicBezTo>
                  <a:pt x="315" y="575"/>
                  <a:pt x="315" y="575"/>
                  <a:pt x="315" y="575"/>
                </a:cubicBezTo>
                <a:cubicBezTo>
                  <a:pt x="326" y="543"/>
                  <a:pt x="337" y="532"/>
                  <a:pt x="369" y="521"/>
                </a:cubicBezTo>
                <a:cubicBezTo>
                  <a:pt x="369" y="32"/>
                  <a:pt x="369" y="32"/>
                  <a:pt x="369" y="32"/>
                </a:cubicBezTo>
                <a:cubicBezTo>
                  <a:pt x="369" y="11"/>
                  <a:pt x="381" y="0"/>
                  <a:pt x="391" y="0"/>
                </a:cubicBezTo>
                <a:cubicBezTo>
                  <a:pt x="413" y="0"/>
                  <a:pt x="424" y="11"/>
                  <a:pt x="424" y="32"/>
                </a:cubicBezTo>
                <a:cubicBezTo>
                  <a:pt x="424" y="543"/>
                  <a:pt x="424" y="543"/>
                  <a:pt x="424" y="543"/>
                </a:cubicBezTo>
                <a:cubicBezTo>
                  <a:pt x="424" y="554"/>
                  <a:pt x="413" y="575"/>
                  <a:pt x="391" y="575"/>
                </a:cubicBezTo>
                <a:cubicBezTo>
                  <a:pt x="381" y="575"/>
                  <a:pt x="369" y="586"/>
                  <a:pt x="369" y="597"/>
                </a:cubicBezTo>
                <a:cubicBezTo>
                  <a:pt x="369" y="619"/>
                  <a:pt x="348" y="630"/>
                  <a:pt x="337" y="6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67">
            <a:extLst>
              <a:ext uri="{FF2B5EF4-FFF2-40B4-BE49-F238E27FC236}">
                <a16:creationId xmlns:a16="http://schemas.microsoft.com/office/drawing/2014/main" id="{0C9F1A67-137D-2543-987D-35944BCB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429" y="11636664"/>
            <a:ext cx="590192" cy="590192"/>
          </a:xfrm>
          <a:custGeom>
            <a:avLst/>
            <a:gdLst>
              <a:gd name="T0" fmla="*/ 174 w 685"/>
              <a:gd name="T1" fmla="*/ 684 h 685"/>
              <a:gd name="T2" fmla="*/ 174 w 685"/>
              <a:gd name="T3" fmla="*/ 684 h 685"/>
              <a:gd name="T4" fmla="*/ 163 w 685"/>
              <a:gd name="T5" fmla="*/ 673 h 685"/>
              <a:gd name="T6" fmla="*/ 11 w 685"/>
              <a:gd name="T7" fmla="*/ 532 h 685"/>
              <a:gd name="T8" fmla="*/ 11 w 685"/>
              <a:gd name="T9" fmla="*/ 499 h 685"/>
              <a:gd name="T10" fmla="*/ 163 w 685"/>
              <a:gd name="T11" fmla="*/ 304 h 685"/>
              <a:gd name="T12" fmla="*/ 619 w 685"/>
              <a:gd name="T13" fmla="*/ 22 h 685"/>
              <a:gd name="T14" fmla="*/ 652 w 685"/>
              <a:gd name="T15" fmla="*/ 0 h 685"/>
              <a:gd name="T16" fmla="*/ 673 w 685"/>
              <a:gd name="T17" fmla="*/ 11 h 685"/>
              <a:gd name="T18" fmla="*/ 684 w 685"/>
              <a:gd name="T19" fmla="*/ 32 h 685"/>
              <a:gd name="T20" fmla="*/ 673 w 685"/>
              <a:gd name="T21" fmla="*/ 43 h 685"/>
              <a:gd name="T22" fmla="*/ 358 w 685"/>
              <a:gd name="T23" fmla="*/ 543 h 685"/>
              <a:gd name="T24" fmla="*/ 358 w 685"/>
              <a:gd name="T25" fmla="*/ 543 h 685"/>
              <a:gd name="T26" fmla="*/ 185 w 685"/>
              <a:gd name="T27" fmla="*/ 684 h 685"/>
              <a:gd name="T28" fmla="*/ 174 w 685"/>
              <a:gd name="T29" fmla="*/ 684 h 685"/>
              <a:gd name="T30" fmla="*/ 54 w 685"/>
              <a:gd name="T31" fmla="*/ 510 h 685"/>
              <a:gd name="T32" fmla="*/ 54 w 685"/>
              <a:gd name="T33" fmla="*/ 510 h 685"/>
              <a:gd name="T34" fmla="*/ 174 w 685"/>
              <a:gd name="T35" fmla="*/ 630 h 685"/>
              <a:gd name="T36" fmla="*/ 326 w 685"/>
              <a:gd name="T37" fmla="*/ 499 h 685"/>
              <a:gd name="T38" fmla="*/ 630 w 685"/>
              <a:gd name="T39" fmla="*/ 65 h 685"/>
              <a:gd name="T40" fmla="*/ 206 w 685"/>
              <a:gd name="T41" fmla="*/ 336 h 685"/>
              <a:gd name="T42" fmla="*/ 54 w 685"/>
              <a:gd name="T43" fmla="*/ 510 h 685"/>
              <a:gd name="T44" fmla="*/ 348 w 685"/>
              <a:gd name="T45" fmla="*/ 521 h 685"/>
              <a:gd name="T46" fmla="*/ 348 w 685"/>
              <a:gd name="T47" fmla="*/ 521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5" h="685">
                <a:moveTo>
                  <a:pt x="174" y="684"/>
                </a:moveTo>
                <a:lnTo>
                  <a:pt x="174" y="684"/>
                </a:lnTo>
                <a:cubicBezTo>
                  <a:pt x="174" y="684"/>
                  <a:pt x="163" y="684"/>
                  <a:pt x="163" y="673"/>
                </a:cubicBezTo>
                <a:cubicBezTo>
                  <a:pt x="11" y="532"/>
                  <a:pt x="11" y="532"/>
                  <a:pt x="11" y="532"/>
                </a:cubicBezTo>
                <a:cubicBezTo>
                  <a:pt x="0" y="521"/>
                  <a:pt x="0" y="510"/>
                  <a:pt x="11" y="499"/>
                </a:cubicBezTo>
                <a:cubicBezTo>
                  <a:pt x="163" y="304"/>
                  <a:pt x="163" y="304"/>
                  <a:pt x="163" y="304"/>
                </a:cubicBezTo>
                <a:cubicBezTo>
                  <a:pt x="283" y="173"/>
                  <a:pt x="434" y="76"/>
                  <a:pt x="619" y="22"/>
                </a:cubicBezTo>
                <a:cubicBezTo>
                  <a:pt x="652" y="0"/>
                  <a:pt x="652" y="0"/>
                  <a:pt x="652" y="0"/>
                </a:cubicBezTo>
                <a:cubicBezTo>
                  <a:pt x="662" y="0"/>
                  <a:pt x="673" y="0"/>
                  <a:pt x="673" y="11"/>
                </a:cubicBezTo>
                <a:cubicBezTo>
                  <a:pt x="684" y="11"/>
                  <a:pt x="684" y="22"/>
                  <a:pt x="684" y="32"/>
                </a:cubicBezTo>
                <a:cubicBezTo>
                  <a:pt x="673" y="43"/>
                  <a:pt x="673" y="43"/>
                  <a:pt x="673" y="43"/>
                </a:cubicBezTo>
                <a:cubicBezTo>
                  <a:pt x="619" y="250"/>
                  <a:pt x="511" y="412"/>
                  <a:pt x="358" y="543"/>
                </a:cubicBezTo>
                <a:lnTo>
                  <a:pt x="358" y="543"/>
                </a:lnTo>
                <a:cubicBezTo>
                  <a:pt x="185" y="684"/>
                  <a:pt x="185" y="684"/>
                  <a:pt x="185" y="684"/>
                </a:cubicBezTo>
                <a:cubicBezTo>
                  <a:pt x="185" y="684"/>
                  <a:pt x="185" y="684"/>
                  <a:pt x="174" y="684"/>
                </a:cubicBezTo>
                <a:close/>
                <a:moveTo>
                  <a:pt x="54" y="510"/>
                </a:moveTo>
                <a:lnTo>
                  <a:pt x="54" y="510"/>
                </a:lnTo>
                <a:cubicBezTo>
                  <a:pt x="174" y="630"/>
                  <a:pt x="174" y="630"/>
                  <a:pt x="174" y="630"/>
                </a:cubicBezTo>
                <a:cubicBezTo>
                  <a:pt x="326" y="499"/>
                  <a:pt x="326" y="499"/>
                  <a:pt x="326" y="499"/>
                </a:cubicBezTo>
                <a:cubicBezTo>
                  <a:pt x="467" y="391"/>
                  <a:pt x="565" y="239"/>
                  <a:pt x="630" y="65"/>
                </a:cubicBezTo>
                <a:cubicBezTo>
                  <a:pt x="445" y="119"/>
                  <a:pt x="304" y="206"/>
                  <a:pt x="206" y="336"/>
                </a:cubicBezTo>
                <a:lnTo>
                  <a:pt x="54" y="510"/>
                </a:lnTo>
                <a:close/>
                <a:moveTo>
                  <a:pt x="348" y="521"/>
                </a:moveTo>
                <a:lnTo>
                  <a:pt x="348" y="5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68">
            <a:extLst>
              <a:ext uri="{FF2B5EF4-FFF2-40B4-BE49-F238E27FC236}">
                <a16:creationId xmlns:a16="http://schemas.microsoft.com/office/drawing/2014/main" id="{77613ABE-6046-2341-8CC1-9204059B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6276" y="12085973"/>
            <a:ext cx="171345" cy="300807"/>
          </a:xfrm>
          <a:custGeom>
            <a:avLst/>
            <a:gdLst>
              <a:gd name="T0" fmla="*/ 22 w 197"/>
              <a:gd name="T1" fmla="*/ 347 h 348"/>
              <a:gd name="T2" fmla="*/ 22 w 197"/>
              <a:gd name="T3" fmla="*/ 347 h 348"/>
              <a:gd name="T4" fmla="*/ 11 w 197"/>
              <a:gd name="T5" fmla="*/ 347 h 348"/>
              <a:gd name="T6" fmla="*/ 0 w 197"/>
              <a:gd name="T7" fmla="*/ 326 h 348"/>
              <a:gd name="T8" fmla="*/ 22 w 197"/>
              <a:gd name="T9" fmla="*/ 130 h 348"/>
              <a:gd name="T10" fmla="*/ 44 w 197"/>
              <a:gd name="T11" fmla="*/ 109 h 348"/>
              <a:gd name="T12" fmla="*/ 65 w 197"/>
              <a:gd name="T13" fmla="*/ 141 h 348"/>
              <a:gd name="T14" fmla="*/ 55 w 197"/>
              <a:gd name="T15" fmla="*/ 260 h 348"/>
              <a:gd name="T16" fmla="*/ 76 w 197"/>
              <a:gd name="T17" fmla="*/ 228 h 348"/>
              <a:gd name="T18" fmla="*/ 152 w 197"/>
              <a:gd name="T19" fmla="*/ 22 h 348"/>
              <a:gd name="T20" fmla="*/ 174 w 197"/>
              <a:gd name="T21" fmla="*/ 11 h 348"/>
              <a:gd name="T22" fmla="*/ 196 w 197"/>
              <a:gd name="T23" fmla="*/ 33 h 348"/>
              <a:gd name="T24" fmla="*/ 120 w 197"/>
              <a:gd name="T25" fmla="*/ 250 h 348"/>
              <a:gd name="T26" fmla="*/ 120 w 197"/>
              <a:gd name="T27" fmla="*/ 260 h 348"/>
              <a:gd name="T28" fmla="*/ 33 w 197"/>
              <a:gd name="T29" fmla="*/ 337 h 348"/>
              <a:gd name="T30" fmla="*/ 22 w 197"/>
              <a:gd name="T31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348">
                <a:moveTo>
                  <a:pt x="22" y="347"/>
                </a:moveTo>
                <a:lnTo>
                  <a:pt x="22" y="347"/>
                </a:lnTo>
                <a:lnTo>
                  <a:pt x="11" y="347"/>
                </a:lnTo>
                <a:cubicBezTo>
                  <a:pt x="0" y="337"/>
                  <a:pt x="0" y="326"/>
                  <a:pt x="0" y="326"/>
                </a:cubicBezTo>
                <a:cubicBezTo>
                  <a:pt x="22" y="130"/>
                  <a:pt x="22" y="130"/>
                  <a:pt x="22" y="130"/>
                </a:cubicBezTo>
                <a:cubicBezTo>
                  <a:pt x="22" y="119"/>
                  <a:pt x="33" y="109"/>
                  <a:pt x="44" y="109"/>
                </a:cubicBezTo>
                <a:cubicBezTo>
                  <a:pt x="55" y="109"/>
                  <a:pt x="65" y="119"/>
                  <a:pt x="65" y="141"/>
                </a:cubicBezTo>
                <a:cubicBezTo>
                  <a:pt x="55" y="260"/>
                  <a:pt x="55" y="260"/>
                  <a:pt x="55" y="260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152" y="22"/>
                  <a:pt x="152" y="22"/>
                  <a:pt x="152" y="22"/>
                </a:cubicBezTo>
                <a:cubicBezTo>
                  <a:pt x="152" y="11"/>
                  <a:pt x="163" y="0"/>
                  <a:pt x="174" y="11"/>
                </a:cubicBezTo>
                <a:cubicBezTo>
                  <a:pt x="185" y="11"/>
                  <a:pt x="196" y="22"/>
                  <a:pt x="196" y="33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20" y="260"/>
                  <a:pt x="120" y="260"/>
                  <a:pt x="120" y="260"/>
                </a:cubicBezTo>
                <a:cubicBezTo>
                  <a:pt x="33" y="337"/>
                  <a:pt x="33" y="337"/>
                  <a:pt x="33" y="337"/>
                </a:cubicBezTo>
                <a:cubicBezTo>
                  <a:pt x="33" y="347"/>
                  <a:pt x="22" y="347"/>
                  <a:pt x="22" y="3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69">
            <a:extLst>
              <a:ext uri="{FF2B5EF4-FFF2-40B4-BE49-F238E27FC236}">
                <a16:creationId xmlns:a16="http://schemas.microsoft.com/office/drawing/2014/main" id="{384BB7CB-0D06-AD42-A460-BE545738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2121" y="11945087"/>
            <a:ext cx="293192" cy="171348"/>
          </a:xfrm>
          <a:custGeom>
            <a:avLst/>
            <a:gdLst>
              <a:gd name="T0" fmla="*/ 22 w 338"/>
              <a:gd name="T1" fmla="*/ 196 h 197"/>
              <a:gd name="T2" fmla="*/ 22 w 338"/>
              <a:gd name="T3" fmla="*/ 196 h 197"/>
              <a:gd name="T4" fmla="*/ 0 w 338"/>
              <a:gd name="T5" fmla="*/ 185 h 197"/>
              <a:gd name="T6" fmla="*/ 0 w 338"/>
              <a:gd name="T7" fmla="*/ 152 h 197"/>
              <a:gd name="T8" fmla="*/ 87 w 338"/>
              <a:gd name="T9" fmla="*/ 76 h 197"/>
              <a:gd name="T10" fmla="*/ 87 w 338"/>
              <a:gd name="T11" fmla="*/ 76 h 197"/>
              <a:gd name="T12" fmla="*/ 304 w 338"/>
              <a:gd name="T13" fmla="*/ 0 h 197"/>
              <a:gd name="T14" fmla="*/ 326 w 338"/>
              <a:gd name="T15" fmla="*/ 22 h 197"/>
              <a:gd name="T16" fmla="*/ 315 w 338"/>
              <a:gd name="T17" fmla="*/ 44 h 197"/>
              <a:gd name="T18" fmla="*/ 109 w 338"/>
              <a:gd name="T19" fmla="*/ 109 h 197"/>
              <a:gd name="T20" fmla="*/ 76 w 338"/>
              <a:gd name="T21" fmla="*/ 141 h 197"/>
              <a:gd name="T22" fmla="*/ 196 w 338"/>
              <a:gd name="T23" fmla="*/ 131 h 197"/>
              <a:gd name="T24" fmla="*/ 217 w 338"/>
              <a:gd name="T25" fmla="*/ 152 h 197"/>
              <a:gd name="T26" fmla="*/ 196 w 338"/>
              <a:gd name="T27" fmla="*/ 174 h 197"/>
              <a:gd name="T28" fmla="*/ 22 w 338"/>
              <a:gd name="T2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197">
                <a:moveTo>
                  <a:pt x="22" y="196"/>
                </a:moveTo>
                <a:lnTo>
                  <a:pt x="22" y="196"/>
                </a:lnTo>
                <a:cubicBezTo>
                  <a:pt x="11" y="196"/>
                  <a:pt x="0" y="185"/>
                  <a:pt x="0" y="185"/>
                </a:cubicBezTo>
                <a:cubicBezTo>
                  <a:pt x="0" y="174"/>
                  <a:pt x="0" y="163"/>
                  <a:pt x="0" y="152"/>
                </a:cubicBezTo>
                <a:cubicBezTo>
                  <a:pt x="87" y="76"/>
                  <a:pt x="87" y="76"/>
                  <a:pt x="87" y="76"/>
                </a:cubicBezTo>
                <a:lnTo>
                  <a:pt x="87" y="76"/>
                </a:lnTo>
                <a:cubicBezTo>
                  <a:pt x="304" y="0"/>
                  <a:pt x="304" y="0"/>
                  <a:pt x="304" y="0"/>
                </a:cubicBezTo>
                <a:cubicBezTo>
                  <a:pt x="315" y="0"/>
                  <a:pt x="326" y="0"/>
                  <a:pt x="326" y="22"/>
                </a:cubicBezTo>
                <a:cubicBezTo>
                  <a:pt x="337" y="33"/>
                  <a:pt x="326" y="44"/>
                  <a:pt x="315" y="44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76" y="141"/>
                  <a:pt x="76" y="141"/>
                  <a:pt x="76" y="141"/>
                </a:cubicBezTo>
                <a:cubicBezTo>
                  <a:pt x="196" y="131"/>
                  <a:pt x="196" y="131"/>
                  <a:pt x="196" y="131"/>
                </a:cubicBezTo>
                <a:cubicBezTo>
                  <a:pt x="207" y="131"/>
                  <a:pt x="217" y="131"/>
                  <a:pt x="217" y="152"/>
                </a:cubicBezTo>
                <a:cubicBezTo>
                  <a:pt x="217" y="163"/>
                  <a:pt x="217" y="174"/>
                  <a:pt x="196" y="174"/>
                </a:cubicBezTo>
                <a:cubicBezTo>
                  <a:pt x="22" y="196"/>
                  <a:pt x="22" y="196"/>
                  <a:pt x="22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70">
            <a:extLst>
              <a:ext uri="{FF2B5EF4-FFF2-40B4-BE49-F238E27FC236}">
                <a16:creationId xmlns:a16="http://schemas.microsoft.com/office/drawing/2014/main" id="{9E400314-E0DA-3E4C-815B-45340E75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2045" y="12093588"/>
            <a:ext cx="133268" cy="121846"/>
          </a:xfrm>
          <a:custGeom>
            <a:avLst/>
            <a:gdLst>
              <a:gd name="T0" fmla="*/ 98 w 153"/>
              <a:gd name="T1" fmla="*/ 141 h 142"/>
              <a:gd name="T2" fmla="*/ 98 w 153"/>
              <a:gd name="T3" fmla="*/ 141 h 142"/>
              <a:gd name="T4" fmla="*/ 76 w 153"/>
              <a:gd name="T5" fmla="*/ 141 h 142"/>
              <a:gd name="T6" fmla="*/ 0 w 153"/>
              <a:gd name="T7" fmla="*/ 65 h 142"/>
              <a:gd name="T8" fmla="*/ 0 w 153"/>
              <a:gd name="T9" fmla="*/ 32 h 142"/>
              <a:gd name="T10" fmla="*/ 32 w 153"/>
              <a:gd name="T11" fmla="*/ 0 h 142"/>
              <a:gd name="T12" fmla="*/ 65 w 153"/>
              <a:gd name="T13" fmla="*/ 0 h 142"/>
              <a:gd name="T14" fmla="*/ 141 w 153"/>
              <a:gd name="T15" fmla="*/ 76 h 142"/>
              <a:gd name="T16" fmla="*/ 141 w 153"/>
              <a:gd name="T17" fmla="*/ 108 h 142"/>
              <a:gd name="T18" fmla="*/ 109 w 153"/>
              <a:gd name="T19" fmla="*/ 141 h 142"/>
              <a:gd name="T20" fmla="*/ 98 w 153"/>
              <a:gd name="T21" fmla="*/ 141 h 142"/>
              <a:gd name="T22" fmla="*/ 54 w 153"/>
              <a:gd name="T23" fmla="*/ 54 h 142"/>
              <a:gd name="T24" fmla="*/ 54 w 153"/>
              <a:gd name="T25" fmla="*/ 54 h 142"/>
              <a:gd name="T26" fmla="*/ 98 w 153"/>
              <a:gd name="T27" fmla="*/ 87 h 142"/>
              <a:gd name="T28" fmla="*/ 98 w 153"/>
              <a:gd name="T29" fmla="*/ 87 h 142"/>
              <a:gd name="T30" fmla="*/ 54 w 153"/>
              <a:gd name="T31" fmla="*/ 5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142">
                <a:moveTo>
                  <a:pt x="98" y="141"/>
                </a:moveTo>
                <a:lnTo>
                  <a:pt x="98" y="141"/>
                </a:lnTo>
                <a:cubicBezTo>
                  <a:pt x="87" y="141"/>
                  <a:pt x="76" y="141"/>
                  <a:pt x="76" y="141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54"/>
                  <a:pt x="0" y="43"/>
                  <a:pt x="0" y="32"/>
                </a:cubicBezTo>
                <a:cubicBezTo>
                  <a:pt x="32" y="0"/>
                  <a:pt x="32" y="0"/>
                  <a:pt x="32" y="0"/>
                </a:cubicBezTo>
                <a:cubicBezTo>
                  <a:pt x="43" y="0"/>
                  <a:pt x="65" y="0"/>
                  <a:pt x="65" y="0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52" y="87"/>
                  <a:pt x="152" y="98"/>
                  <a:pt x="141" y="108"/>
                </a:cubicBezTo>
                <a:cubicBezTo>
                  <a:pt x="109" y="141"/>
                  <a:pt x="109" y="141"/>
                  <a:pt x="109" y="141"/>
                </a:cubicBezTo>
                <a:lnTo>
                  <a:pt x="98" y="141"/>
                </a:lnTo>
                <a:close/>
                <a:moveTo>
                  <a:pt x="54" y="54"/>
                </a:moveTo>
                <a:lnTo>
                  <a:pt x="54" y="54"/>
                </a:lnTo>
                <a:cubicBezTo>
                  <a:pt x="98" y="87"/>
                  <a:pt x="98" y="87"/>
                  <a:pt x="98" y="87"/>
                </a:cubicBezTo>
                <a:lnTo>
                  <a:pt x="98" y="87"/>
                </a:lnTo>
                <a:cubicBezTo>
                  <a:pt x="54" y="54"/>
                  <a:pt x="54" y="54"/>
                  <a:pt x="54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71">
            <a:extLst>
              <a:ext uri="{FF2B5EF4-FFF2-40B4-BE49-F238E27FC236}">
                <a16:creationId xmlns:a16="http://schemas.microsoft.com/office/drawing/2014/main" id="{A8F45992-C93F-1A4E-BF15-718E471F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891" y="11777548"/>
            <a:ext cx="133268" cy="121846"/>
          </a:xfrm>
          <a:custGeom>
            <a:avLst/>
            <a:gdLst>
              <a:gd name="T0" fmla="*/ 76 w 153"/>
              <a:gd name="T1" fmla="*/ 141 h 142"/>
              <a:gd name="T2" fmla="*/ 76 w 153"/>
              <a:gd name="T3" fmla="*/ 141 h 142"/>
              <a:gd name="T4" fmla="*/ 22 w 153"/>
              <a:gd name="T5" fmla="*/ 119 h 142"/>
              <a:gd name="T6" fmla="*/ 22 w 153"/>
              <a:gd name="T7" fmla="*/ 22 h 142"/>
              <a:gd name="T8" fmla="*/ 120 w 153"/>
              <a:gd name="T9" fmla="*/ 22 h 142"/>
              <a:gd name="T10" fmla="*/ 120 w 153"/>
              <a:gd name="T11" fmla="*/ 119 h 142"/>
              <a:gd name="T12" fmla="*/ 120 w 153"/>
              <a:gd name="T13" fmla="*/ 119 h 142"/>
              <a:gd name="T14" fmla="*/ 120 w 153"/>
              <a:gd name="T15" fmla="*/ 119 h 142"/>
              <a:gd name="T16" fmla="*/ 76 w 153"/>
              <a:gd name="T17" fmla="*/ 141 h 142"/>
              <a:gd name="T18" fmla="*/ 76 w 153"/>
              <a:gd name="T19" fmla="*/ 54 h 142"/>
              <a:gd name="T20" fmla="*/ 76 w 153"/>
              <a:gd name="T21" fmla="*/ 54 h 142"/>
              <a:gd name="T22" fmla="*/ 54 w 153"/>
              <a:gd name="T23" fmla="*/ 54 h 142"/>
              <a:gd name="T24" fmla="*/ 54 w 153"/>
              <a:gd name="T25" fmla="*/ 87 h 142"/>
              <a:gd name="T26" fmla="*/ 76 w 153"/>
              <a:gd name="T27" fmla="*/ 97 h 142"/>
              <a:gd name="T28" fmla="*/ 87 w 153"/>
              <a:gd name="T29" fmla="*/ 87 h 142"/>
              <a:gd name="T30" fmla="*/ 87 w 153"/>
              <a:gd name="T31" fmla="*/ 87 h 142"/>
              <a:gd name="T32" fmla="*/ 87 w 153"/>
              <a:gd name="T33" fmla="*/ 54 h 142"/>
              <a:gd name="T34" fmla="*/ 76 w 153"/>
              <a:gd name="T35" fmla="*/ 5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142">
                <a:moveTo>
                  <a:pt x="76" y="141"/>
                </a:moveTo>
                <a:lnTo>
                  <a:pt x="76" y="141"/>
                </a:lnTo>
                <a:cubicBezTo>
                  <a:pt x="54" y="141"/>
                  <a:pt x="44" y="130"/>
                  <a:pt x="22" y="119"/>
                </a:cubicBezTo>
                <a:cubicBezTo>
                  <a:pt x="0" y="87"/>
                  <a:pt x="0" y="54"/>
                  <a:pt x="22" y="22"/>
                </a:cubicBezTo>
                <a:cubicBezTo>
                  <a:pt x="54" y="0"/>
                  <a:pt x="98" y="0"/>
                  <a:pt x="120" y="22"/>
                </a:cubicBezTo>
                <a:cubicBezTo>
                  <a:pt x="152" y="54"/>
                  <a:pt x="152" y="87"/>
                  <a:pt x="120" y="119"/>
                </a:cubicBezTo>
                <a:lnTo>
                  <a:pt x="120" y="119"/>
                </a:lnTo>
                <a:lnTo>
                  <a:pt x="120" y="119"/>
                </a:lnTo>
                <a:cubicBezTo>
                  <a:pt x="109" y="130"/>
                  <a:pt x="87" y="141"/>
                  <a:pt x="76" y="141"/>
                </a:cubicBezTo>
                <a:close/>
                <a:moveTo>
                  <a:pt x="76" y="54"/>
                </a:moveTo>
                <a:lnTo>
                  <a:pt x="76" y="54"/>
                </a:lnTo>
                <a:cubicBezTo>
                  <a:pt x="65" y="54"/>
                  <a:pt x="65" y="54"/>
                  <a:pt x="54" y="54"/>
                </a:cubicBezTo>
                <a:cubicBezTo>
                  <a:pt x="54" y="65"/>
                  <a:pt x="54" y="76"/>
                  <a:pt x="54" y="87"/>
                </a:cubicBezTo>
                <a:cubicBezTo>
                  <a:pt x="65" y="87"/>
                  <a:pt x="65" y="97"/>
                  <a:pt x="76" y="97"/>
                </a:cubicBezTo>
                <a:lnTo>
                  <a:pt x="87" y="87"/>
                </a:lnTo>
                <a:lnTo>
                  <a:pt x="87" y="87"/>
                </a:lnTo>
                <a:cubicBezTo>
                  <a:pt x="98" y="76"/>
                  <a:pt x="98" y="65"/>
                  <a:pt x="87" y="54"/>
                </a:cubicBezTo>
                <a:lnTo>
                  <a:pt x="7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72">
            <a:extLst>
              <a:ext uri="{FF2B5EF4-FFF2-40B4-BE49-F238E27FC236}">
                <a16:creationId xmlns:a16="http://schemas.microsoft.com/office/drawing/2014/main" id="{9941D84F-E85E-374F-BA6B-87DBE626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389" y="12017434"/>
            <a:ext cx="236077" cy="224653"/>
          </a:xfrm>
          <a:custGeom>
            <a:avLst/>
            <a:gdLst>
              <a:gd name="T0" fmla="*/ 21 w 272"/>
              <a:gd name="T1" fmla="*/ 261 h 262"/>
              <a:gd name="T2" fmla="*/ 21 w 272"/>
              <a:gd name="T3" fmla="*/ 261 h 262"/>
              <a:gd name="T4" fmla="*/ 10 w 272"/>
              <a:gd name="T5" fmla="*/ 261 h 262"/>
              <a:gd name="T6" fmla="*/ 10 w 272"/>
              <a:gd name="T7" fmla="*/ 228 h 262"/>
              <a:gd name="T8" fmla="*/ 227 w 272"/>
              <a:gd name="T9" fmla="*/ 11 h 262"/>
              <a:gd name="T10" fmla="*/ 260 w 272"/>
              <a:gd name="T11" fmla="*/ 11 h 262"/>
              <a:gd name="T12" fmla="*/ 260 w 272"/>
              <a:gd name="T13" fmla="*/ 44 h 262"/>
              <a:gd name="T14" fmla="*/ 43 w 272"/>
              <a:gd name="T15" fmla="*/ 261 h 262"/>
              <a:gd name="T16" fmla="*/ 21 w 272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" h="262">
                <a:moveTo>
                  <a:pt x="21" y="261"/>
                </a:moveTo>
                <a:lnTo>
                  <a:pt x="21" y="261"/>
                </a:lnTo>
                <a:lnTo>
                  <a:pt x="10" y="261"/>
                </a:lnTo>
                <a:cubicBezTo>
                  <a:pt x="0" y="250"/>
                  <a:pt x="0" y="239"/>
                  <a:pt x="10" y="228"/>
                </a:cubicBezTo>
                <a:cubicBezTo>
                  <a:pt x="227" y="11"/>
                  <a:pt x="227" y="11"/>
                  <a:pt x="227" y="11"/>
                </a:cubicBezTo>
                <a:cubicBezTo>
                  <a:pt x="238" y="0"/>
                  <a:pt x="249" y="0"/>
                  <a:pt x="260" y="11"/>
                </a:cubicBezTo>
                <a:cubicBezTo>
                  <a:pt x="271" y="11"/>
                  <a:pt x="271" y="32"/>
                  <a:pt x="260" y="44"/>
                </a:cubicBezTo>
                <a:cubicBezTo>
                  <a:pt x="43" y="261"/>
                  <a:pt x="43" y="261"/>
                  <a:pt x="43" y="261"/>
                </a:cubicBezTo>
                <a:cubicBezTo>
                  <a:pt x="32" y="261"/>
                  <a:pt x="32" y="261"/>
                  <a:pt x="21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73">
            <a:extLst>
              <a:ext uri="{FF2B5EF4-FFF2-40B4-BE49-F238E27FC236}">
                <a16:creationId xmlns:a16="http://schemas.microsoft.com/office/drawing/2014/main" id="{D2B65B6C-92A9-8548-B008-A88914D1B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8352" y="12158318"/>
            <a:ext cx="102807" cy="102809"/>
          </a:xfrm>
          <a:custGeom>
            <a:avLst/>
            <a:gdLst>
              <a:gd name="T0" fmla="*/ 21 w 120"/>
              <a:gd name="T1" fmla="*/ 119 h 120"/>
              <a:gd name="T2" fmla="*/ 21 w 120"/>
              <a:gd name="T3" fmla="*/ 119 h 120"/>
              <a:gd name="T4" fmla="*/ 0 w 120"/>
              <a:gd name="T5" fmla="*/ 119 h 120"/>
              <a:gd name="T6" fmla="*/ 0 w 120"/>
              <a:gd name="T7" fmla="*/ 87 h 120"/>
              <a:gd name="T8" fmla="*/ 76 w 120"/>
              <a:gd name="T9" fmla="*/ 11 h 120"/>
              <a:gd name="T10" fmla="*/ 108 w 120"/>
              <a:gd name="T11" fmla="*/ 11 h 120"/>
              <a:gd name="T12" fmla="*/ 108 w 120"/>
              <a:gd name="T13" fmla="*/ 43 h 120"/>
              <a:gd name="T14" fmla="*/ 32 w 120"/>
              <a:gd name="T15" fmla="*/ 119 h 120"/>
              <a:gd name="T16" fmla="*/ 21 w 120"/>
              <a:gd name="T17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21" y="119"/>
                </a:moveTo>
                <a:lnTo>
                  <a:pt x="21" y="119"/>
                </a:lnTo>
                <a:cubicBezTo>
                  <a:pt x="10" y="119"/>
                  <a:pt x="10" y="119"/>
                  <a:pt x="0" y="119"/>
                </a:cubicBezTo>
                <a:cubicBezTo>
                  <a:pt x="0" y="109"/>
                  <a:pt x="0" y="87"/>
                  <a:pt x="0" y="87"/>
                </a:cubicBezTo>
                <a:cubicBezTo>
                  <a:pt x="76" y="11"/>
                  <a:pt x="76" y="11"/>
                  <a:pt x="76" y="11"/>
                </a:cubicBezTo>
                <a:cubicBezTo>
                  <a:pt x="87" y="0"/>
                  <a:pt x="97" y="0"/>
                  <a:pt x="108" y="11"/>
                </a:cubicBezTo>
                <a:cubicBezTo>
                  <a:pt x="119" y="22"/>
                  <a:pt x="119" y="32"/>
                  <a:pt x="108" y="43"/>
                </a:cubicBezTo>
                <a:cubicBezTo>
                  <a:pt x="32" y="119"/>
                  <a:pt x="32" y="119"/>
                  <a:pt x="32" y="119"/>
                </a:cubicBezTo>
                <a:lnTo>
                  <a:pt x="21" y="1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74">
            <a:extLst>
              <a:ext uri="{FF2B5EF4-FFF2-40B4-BE49-F238E27FC236}">
                <a16:creationId xmlns:a16="http://schemas.microsoft.com/office/drawing/2014/main" id="{0F801562-2A92-0644-A72A-BB2A4FC8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429" y="12280164"/>
            <a:ext cx="152308" cy="133271"/>
          </a:xfrm>
          <a:custGeom>
            <a:avLst/>
            <a:gdLst>
              <a:gd name="T0" fmla="*/ 33 w 175"/>
              <a:gd name="T1" fmla="*/ 152 h 153"/>
              <a:gd name="T2" fmla="*/ 33 w 175"/>
              <a:gd name="T3" fmla="*/ 152 h 153"/>
              <a:gd name="T4" fmla="*/ 11 w 175"/>
              <a:gd name="T5" fmla="*/ 152 h 153"/>
              <a:gd name="T6" fmla="*/ 11 w 175"/>
              <a:gd name="T7" fmla="*/ 119 h 153"/>
              <a:gd name="T8" fmla="*/ 130 w 175"/>
              <a:gd name="T9" fmla="*/ 0 h 153"/>
              <a:gd name="T10" fmla="*/ 163 w 175"/>
              <a:gd name="T11" fmla="*/ 0 h 153"/>
              <a:gd name="T12" fmla="*/ 163 w 175"/>
              <a:gd name="T13" fmla="*/ 32 h 153"/>
              <a:gd name="T14" fmla="*/ 44 w 175"/>
              <a:gd name="T15" fmla="*/ 152 h 153"/>
              <a:gd name="T16" fmla="*/ 33 w 175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153">
                <a:moveTo>
                  <a:pt x="33" y="152"/>
                </a:moveTo>
                <a:lnTo>
                  <a:pt x="33" y="152"/>
                </a:lnTo>
                <a:cubicBezTo>
                  <a:pt x="22" y="152"/>
                  <a:pt x="22" y="152"/>
                  <a:pt x="11" y="152"/>
                </a:cubicBezTo>
                <a:cubicBezTo>
                  <a:pt x="0" y="141"/>
                  <a:pt x="0" y="130"/>
                  <a:pt x="11" y="119"/>
                </a:cubicBezTo>
                <a:cubicBezTo>
                  <a:pt x="130" y="0"/>
                  <a:pt x="130" y="0"/>
                  <a:pt x="130" y="0"/>
                </a:cubicBezTo>
                <a:cubicBezTo>
                  <a:pt x="141" y="0"/>
                  <a:pt x="152" y="0"/>
                  <a:pt x="163" y="0"/>
                </a:cubicBezTo>
                <a:cubicBezTo>
                  <a:pt x="174" y="11"/>
                  <a:pt x="174" y="32"/>
                  <a:pt x="163" y="32"/>
                </a:cubicBezTo>
                <a:cubicBezTo>
                  <a:pt x="44" y="152"/>
                  <a:pt x="44" y="152"/>
                  <a:pt x="44" y="152"/>
                </a:cubicBezTo>
                <a:lnTo>
                  <a:pt x="33" y="1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75">
            <a:extLst>
              <a:ext uri="{FF2B5EF4-FFF2-40B4-BE49-F238E27FC236}">
                <a16:creationId xmlns:a16="http://schemas.microsoft.com/office/drawing/2014/main" id="{A30D4BDA-D037-064D-81BF-BAA0D95A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352" y="12367742"/>
            <a:ext cx="102807" cy="95191"/>
          </a:xfrm>
          <a:custGeom>
            <a:avLst/>
            <a:gdLst>
              <a:gd name="T0" fmla="*/ 22 w 120"/>
              <a:gd name="T1" fmla="*/ 108 h 109"/>
              <a:gd name="T2" fmla="*/ 22 w 120"/>
              <a:gd name="T3" fmla="*/ 108 h 109"/>
              <a:gd name="T4" fmla="*/ 10 w 120"/>
              <a:gd name="T5" fmla="*/ 108 h 109"/>
              <a:gd name="T6" fmla="*/ 10 w 120"/>
              <a:gd name="T7" fmla="*/ 76 h 109"/>
              <a:gd name="T8" fmla="*/ 76 w 120"/>
              <a:gd name="T9" fmla="*/ 11 h 109"/>
              <a:gd name="T10" fmla="*/ 108 w 120"/>
              <a:gd name="T11" fmla="*/ 11 h 109"/>
              <a:gd name="T12" fmla="*/ 108 w 120"/>
              <a:gd name="T13" fmla="*/ 32 h 109"/>
              <a:gd name="T14" fmla="*/ 43 w 120"/>
              <a:gd name="T15" fmla="*/ 108 h 109"/>
              <a:gd name="T16" fmla="*/ 22 w 120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09">
                <a:moveTo>
                  <a:pt x="22" y="108"/>
                </a:moveTo>
                <a:lnTo>
                  <a:pt x="22" y="108"/>
                </a:lnTo>
                <a:lnTo>
                  <a:pt x="10" y="108"/>
                </a:lnTo>
                <a:cubicBezTo>
                  <a:pt x="0" y="97"/>
                  <a:pt x="0" y="87"/>
                  <a:pt x="10" y="76"/>
                </a:cubicBezTo>
                <a:cubicBezTo>
                  <a:pt x="76" y="11"/>
                  <a:pt x="76" y="11"/>
                  <a:pt x="76" y="11"/>
                </a:cubicBezTo>
                <a:cubicBezTo>
                  <a:pt x="86" y="0"/>
                  <a:pt x="108" y="0"/>
                  <a:pt x="108" y="11"/>
                </a:cubicBezTo>
                <a:cubicBezTo>
                  <a:pt x="119" y="11"/>
                  <a:pt x="119" y="32"/>
                  <a:pt x="108" y="32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32" y="108"/>
                  <a:pt x="32" y="108"/>
                  <a:pt x="22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76">
            <a:extLst>
              <a:ext uri="{FF2B5EF4-FFF2-40B4-BE49-F238E27FC236}">
                <a16:creationId xmlns:a16="http://schemas.microsoft.com/office/drawing/2014/main" id="{2A0458BC-4E05-9A4D-B9B8-1EF5C31D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340" y="1584338"/>
            <a:ext cx="365539" cy="902424"/>
          </a:xfrm>
          <a:custGeom>
            <a:avLst/>
            <a:gdLst>
              <a:gd name="T0" fmla="*/ 336 w 424"/>
              <a:gd name="T1" fmla="*/ 1043 h 1044"/>
              <a:gd name="T2" fmla="*/ 336 w 424"/>
              <a:gd name="T3" fmla="*/ 1043 h 1044"/>
              <a:gd name="T4" fmla="*/ 76 w 424"/>
              <a:gd name="T5" fmla="*/ 1043 h 1044"/>
              <a:gd name="T6" fmla="*/ 43 w 424"/>
              <a:gd name="T7" fmla="*/ 1021 h 1044"/>
              <a:gd name="T8" fmla="*/ 22 w 424"/>
              <a:gd name="T9" fmla="*/ 717 h 1044"/>
              <a:gd name="T10" fmla="*/ 163 w 424"/>
              <a:gd name="T11" fmla="*/ 66 h 1044"/>
              <a:gd name="T12" fmla="*/ 185 w 424"/>
              <a:gd name="T13" fmla="*/ 22 h 1044"/>
              <a:gd name="T14" fmla="*/ 206 w 424"/>
              <a:gd name="T15" fmla="*/ 0 h 1044"/>
              <a:gd name="T16" fmla="*/ 228 w 424"/>
              <a:gd name="T17" fmla="*/ 22 h 1044"/>
              <a:gd name="T18" fmla="*/ 239 w 424"/>
              <a:gd name="T19" fmla="*/ 33 h 1044"/>
              <a:gd name="T20" fmla="*/ 391 w 424"/>
              <a:gd name="T21" fmla="*/ 750 h 1044"/>
              <a:gd name="T22" fmla="*/ 369 w 424"/>
              <a:gd name="T23" fmla="*/ 1021 h 1044"/>
              <a:gd name="T24" fmla="*/ 336 w 424"/>
              <a:gd name="T25" fmla="*/ 1043 h 1044"/>
              <a:gd name="T26" fmla="*/ 98 w 424"/>
              <a:gd name="T27" fmla="*/ 989 h 1044"/>
              <a:gd name="T28" fmla="*/ 98 w 424"/>
              <a:gd name="T29" fmla="*/ 989 h 1044"/>
              <a:gd name="T30" fmla="*/ 315 w 424"/>
              <a:gd name="T31" fmla="*/ 989 h 1044"/>
              <a:gd name="T32" fmla="*/ 336 w 424"/>
              <a:gd name="T33" fmla="*/ 739 h 1044"/>
              <a:gd name="T34" fmla="*/ 369 w 424"/>
              <a:gd name="T35" fmla="*/ 750 h 1044"/>
              <a:gd name="T36" fmla="*/ 336 w 424"/>
              <a:gd name="T37" fmla="*/ 739 h 1044"/>
              <a:gd name="T38" fmla="*/ 206 w 424"/>
              <a:gd name="T39" fmla="*/ 98 h 1044"/>
              <a:gd name="T40" fmla="*/ 76 w 424"/>
              <a:gd name="T41" fmla="*/ 707 h 1044"/>
              <a:gd name="T42" fmla="*/ 98 w 424"/>
              <a:gd name="T43" fmla="*/ 98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4" h="1044">
                <a:moveTo>
                  <a:pt x="336" y="1043"/>
                </a:moveTo>
                <a:lnTo>
                  <a:pt x="336" y="1043"/>
                </a:lnTo>
                <a:cubicBezTo>
                  <a:pt x="76" y="1043"/>
                  <a:pt x="76" y="1043"/>
                  <a:pt x="76" y="1043"/>
                </a:cubicBezTo>
                <a:cubicBezTo>
                  <a:pt x="65" y="1043"/>
                  <a:pt x="43" y="1032"/>
                  <a:pt x="43" y="1021"/>
                </a:cubicBezTo>
                <a:cubicBezTo>
                  <a:pt x="22" y="717"/>
                  <a:pt x="22" y="717"/>
                  <a:pt x="22" y="717"/>
                </a:cubicBezTo>
                <a:cubicBezTo>
                  <a:pt x="0" y="500"/>
                  <a:pt x="54" y="283"/>
                  <a:pt x="163" y="66"/>
                </a:cubicBezTo>
                <a:cubicBezTo>
                  <a:pt x="185" y="22"/>
                  <a:pt x="185" y="22"/>
                  <a:pt x="185" y="22"/>
                </a:cubicBezTo>
                <a:cubicBezTo>
                  <a:pt x="185" y="12"/>
                  <a:pt x="195" y="0"/>
                  <a:pt x="206" y="0"/>
                </a:cubicBezTo>
                <a:cubicBezTo>
                  <a:pt x="217" y="0"/>
                  <a:pt x="228" y="12"/>
                  <a:pt x="228" y="22"/>
                </a:cubicBezTo>
                <a:cubicBezTo>
                  <a:pt x="239" y="33"/>
                  <a:pt x="239" y="33"/>
                  <a:pt x="239" y="33"/>
                </a:cubicBezTo>
                <a:cubicBezTo>
                  <a:pt x="369" y="261"/>
                  <a:pt x="423" y="500"/>
                  <a:pt x="391" y="750"/>
                </a:cubicBezTo>
                <a:cubicBezTo>
                  <a:pt x="369" y="1021"/>
                  <a:pt x="369" y="1021"/>
                  <a:pt x="369" y="1021"/>
                </a:cubicBezTo>
                <a:cubicBezTo>
                  <a:pt x="369" y="1032"/>
                  <a:pt x="358" y="1043"/>
                  <a:pt x="336" y="1043"/>
                </a:cubicBezTo>
                <a:close/>
                <a:moveTo>
                  <a:pt x="98" y="989"/>
                </a:moveTo>
                <a:lnTo>
                  <a:pt x="98" y="989"/>
                </a:lnTo>
                <a:cubicBezTo>
                  <a:pt x="315" y="989"/>
                  <a:pt x="315" y="989"/>
                  <a:pt x="315" y="989"/>
                </a:cubicBezTo>
                <a:cubicBezTo>
                  <a:pt x="336" y="739"/>
                  <a:pt x="336" y="739"/>
                  <a:pt x="336" y="739"/>
                </a:cubicBezTo>
                <a:cubicBezTo>
                  <a:pt x="369" y="750"/>
                  <a:pt x="369" y="750"/>
                  <a:pt x="369" y="750"/>
                </a:cubicBezTo>
                <a:cubicBezTo>
                  <a:pt x="336" y="739"/>
                  <a:pt x="336" y="739"/>
                  <a:pt x="336" y="739"/>
                </a:cubicBezTo>
                <a:cubicBezTo>
                  <a:pt x="358" y="522"/>
                  <a:pt x="315" y="304"/>
                  <a:pt x="206" y="98"/>
                </a:cubicBezTo>
                <a:cubicBezTo>
                  <a:pt x="108" y="294"/>
                  <a:pt x="65" y="500"/>
                  <a:pt x="76" y="707"/>
                </a:cubicBezTo>
                <a:lnTo>
                  <a:pt x="98" y="9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77">
            <a:extLst>
              <a:ext uri="{FF2B5EF4-FFF2-40B4-BE49-F238E27FC236}">
                <a16:creationId xmlns:a16="http://schemas.microsoft.com/office/drawing/2014/main" id="{4D3E85F6-0C0F-9744-9A43-20FFDE28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495" y="2243069"/>
            <a:ext cx="178961" cy="396001"/>
          </a:xfrm>
          <a:custGeom>
            <a:avLst/>
            <a:gdLst>
              <a:gd name="T0" fmla="*/ 174 w 207"/>
              <a:gd name="T1" fmla="*/ 456 h 457"/>
              <a:gd name="T2" fmla="*/ 174 w 207"/>
              <a:gd name="T3" fmla="*/ 456 h 457"/>
              <a:gd name="T4" fmla="*/ 152 w 207"/>
              <a:gd name="T5" fmla="*/ 445 h 457"/>
              <a:gd name="T6" fmla="*/ 0 w 207"/>
              <a:gd name="T7" fmla="*/ 260 h 457"/>
              <a:gd name="T8" fmla="*/ 11 w 207"/>
              <a:gd name="T9" fmla="*/ 217 h 457"/>
              <a:gd name="T10" fmla="*/ 54 w 207"/>
              <a:gd name="T11" fmla="*/ 228 h 457"/>
              <a:gd name="T12" fmla="*/ 152 w 207"/>
              <a:gd name="T13" fmla="*/ 347 h 457"/>
              <a:gd name="T14" fmla="*/ 152 w 207"/>
              <a:gd name="T15" fmla="*/ 293 h 457"/>
              <a:gd name="T16" fmla="*/ 21 w 207"/>
              <a:gd name="T17" fmla="*/ 54 h 457"/>
              <a:gd name="T18" fmla="*/ 33 w 207"/>
              <a:gd name="T19" fmla="*/ 10 h 457"/>
              <a:gd name="T20" fmla="*/ 76 w 207"/>
              <a:gd name="T21" fmla="*/ 21 h 457"/>
              <a:gd name="T22" fmla="*/ 195 w 207"/>
              <a:gd name="T23" fmla="*/ 282 h 457"/>
              <a:gd name="T24" fmla="*/ 206 w 207"/>
              <a:gd name="T25" fmla="*/ 293 h 457"/>
              <a:gd name="T26" fmla="*/ 206 w 207"/>
              <a:gd name="T27" fmla="*/ 434 h 457"/>
              <a:gd name="T28" fmla="*/ 184 w 207"/>
              <a:gd name="T29" fmla="*/ 456 h 457"/>
              <a:gd name="T30" fmla="*/ 174 w 207"/>
              <a:gd name="T31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457">
                <a:moveTo>
                  <a:pt x="174" y="456"/>
                </a:moveTo>
                <a:lnTo>
                  <a:pt x="174" y="456"/>
                </a:lnTo>
                <a:cubicBezTo>
                  <a:pt x="163" y="456"/>
                  <a:pt x="163" y="456"/>
                  <a:pt x="152" y="445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0"/>
                  <a:pt x="0" y="228"/>
                  <a:pt x="11" y="217"/>
                </a:cubicBezTo>
                <a:cubicBezTo>
                  <a:pt x="21" y="206"/>
                  <a:pt x="43" y="217"/>
                  <a:pt x="54" y="228"/>
                </a:cubicBezTo>
                <a:cubicBezTo>
                  <a:pt x="152" y="347"/>
                  <a:pt x="152" y="347"/>
                  <a:pt x="152" y="347"/>
                </a:cubicBezTo>
                <a:cubicBezTo>
                  <a:pt x="152" y="293"/>
                  <a:pt x="152" y="293"/>
                  <a:pt x="152" y="293"/>
                </a:cubicBezTo>
                <a:cubicBezTo>
                  <a:pt x="21" y="54"/>
                  <a:pt x="21" y="54"/>
                  <a:pt x="21" y="54"/>
                </a:cubicBezTo>
                <a:cubicBezTo>
                  <a:pt x="11" y="32"/>
                  <a:pt x="21" y="21"/>
                  <a:pt x="33" y="10"/>
                </a:cubicBezTo>
                <a:cubicBezTo>
                  <a:pt x="43" y="0"/>
                  <a:pt x="65" y="10"/>
                  <a:pt x="76" y="21"/>
                </a:cubicBezTo>
                <a:cubicBezTo>
                  <a:pt x="195" y="282"/>
                  <a:pt x="195" y="282"/>
                  <a:pt x="195" y="282"/>
                </a:cubicBezTo>
                <a:cubicBezTo>
                  <a:pt x="206" y="282"/>
                  <a:pt x="206" y="282"/>
                  <a:pt x="206" y="293"/>
                </a:cubicBezTo>
                <a:cubicBezTo>
                  <a:pt x="206" y="434"/>
                  <a:pt x="206" y="434"/>
                  <a:pt x="206" y="434"/>
                </a:cubicBezTo>
                <a:cubicBezTo>
                  <a:pt x="206" y="445"/>
                  <a:pt x="195" y="456"/>
                  <a:pt x="184" y="456"/>
                </a:cubicBezTo>
                <a:lnTo>
                  <a:pt x="174" y="4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78">
            <a:extLst>
              <a:ext uri="{FF2B5EF4-FFF2-40B4-BE49-F238E27FC236}">
                <a16:creationId xmlns:a16="http://schemas.microsoft.com/office/drawing/2014/main" id="{4EB0753B-9C26-F94F-9644-C15DE995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571" y="2250684"/>
            <a:ext cx="178961" cy="384579"/>
          </a:xfrm>
          <a:custGeom>
            <a:avLst/>
            <a:gdLst>
              <a:gd name="T0" fmla="*/ 33 w 207"/>
              <a:gd name="T1" fmla="*/ 446 h 447"/>
              <a:gd name="T2" fmla="*/ 33 w 207"/>
              <a:gd name="T3" fmla="*/ 446 h 447"/>
              <a:gd name="T4" fmla="*/ 22 w 207"/>
              <a:gd name="T5" fmla="*/ 446 h 447"/>
              <a:gd name="T6" fmla="*/ 0 w 207"/>
              <a:gd name="T7" fmla="*/ 424 h 447"/>
              <a:gd name="T8" fmla="*/ 0 w 207"/>
              <a:gd name="T9" fmla="*/ 283 h 447"/>
              <a:gd name="T10" fmla="*/ 11 w 207"/>
              <a:gd name="T11" fmla="*/ 272 h 447"/>
              <a:gd name="T12" fmla="*/ 130 w 207"/>
              <a:gd name="T13" fmla="*/ 22 h 447"/>
              <a:gd name="T14" fmla="*/ 174 w 207"/>
              <a:gd name="T15" fmla="*/ 11 h 447"/>
              <a:gd name="T16" fmla="*/ 185 w 207"/>
              <a:gd name="T17" fmla="*/ 55 h 447"/>
              <a:gd name="T18" fmla="*/ 65 w 207"/>
              <a:gd name="T19" fmla="*/ 283 h 447"/>
              <a:gd name="T20" fmla="*/ 65 w 207"/>
              <a:gd name="T21" fmla="*/ 337 h 447"/>
              <a:gd name="T22" fmla="*/ 152 w 207"/>
              <a:gd name="T23" fmla="*/ 228 h 447"/>
              <a:gd name="T24" fmla="*/ 185 w 207"/>
              <a:gd name="T25" fmla="*/ 228 h 447"/>
              <a:gd name="T26" fmla="*/ 196 w 207"/>
              <a:gd name="T27" fmla="*/ 261 h 447"/>
              <a:gd name="T28" fmla="*/ 55 w 207"/>
              <a:gd name="T29" fmla="*/ 435 h 447"/>
              <a:gd name="T30" fmla="*/ 33 w 207"/>
              <a:gd name="T31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447">
                <a:moveTo>
                  <a:pt x="33" y="446"/>
                </a:moveTo>
                <a:lnTo>
                  <a:pt x="33" y="446"/>
                </a:lnTo>
                <a:lnTo>
                  <a:pt x="22" y="446"/>
                </a:lnTo>
                <a:cubicBezTo>
                  <a:pt x="11" y="446"/>
                  <a:pt x="0" y="435"/>
                  <a:pt x="0" y="424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272"/>
                  <a:pt x="11" y="272"/>
                  <a:pt x="11" y="27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41" y="11"/>
                  <a:pt x="152" y="0"/>
                  <a:pt x="174" y="11"/>
                </a:cubicBezTo>
                <a:cubicBezTo>
                  <a:pt x="185" y="22"/>
                  <a:pt x="185" y="33"/>
                  <a:pt x="185" y="55"/>
                </a:cubicBezTo>
                <a:cubicBezTo>
                  <a:pt x="65" y="283"/>
                  <a:pt x="65" y="283"/>
                  <a:pt x="65" y="283"/>
                </a:cubicBezTo>
                <a:cubicBezTo>
                  <a:pt x="65" y="337"/>
                  <a:pt x="65" y="337"/>
                  <a:pt x="65" y="337"/>
                </a:cubicBezTo>
                <a:cubicBezTo>
                  <a:pt x="152" y="228"/>
                  <a:pt x="152" y="228"/>
                  <a:pt x="152" y="228"/>
                </a:cubicBezTo>
                <a:cubicBezTo>
                  <a:pt x="163" y="218"/>
                  <a:pt x="174" y="218"/>
                  <a:pt x="185" y="228"/>
                </a:cubicBezTo>
                <a:cubicBezTo>
                  <a:pt x="196" y="228"/>
                  <a:pt x="206" y="250"/>
                  <a:pt x="196" y="261"/>
                </a:cubicBezTo>
                <a:cubicBezTo>
                  <a:pt x="55" y="435"/>
                  <a:pt x="55" y="435"/>
                  <a:pt x="55" y="435"/>
                </a:cubicBezTo>
                <a:cubicBezTo>
                  <a:pt x="55" y="446"/>
                  <a:pt x="43" y="446"/>
                  <a:pt x="33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79">
            <a:extLst>
              <a:ext uri="{FF2B5EF4-FFF2-40B4-BE49-F238E27FC236}">
                <a16:creationId xmlns:a16="http://schemas.microsoft.com/office/drawing/2014/main" id="{51B06FAA-7848-8745-9BF2-BD820515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147" y="2437263"/>
            <a:ext cx="159923" cy="102807"/>
          </a:xfrm>
          <a:custGeom>
            <a:avLst/>
            <a:gdLst>
              <a:gd name="T0" fmla="*/ 152 w 186"/>
              <a:gd name="T1" fmla="*/ 119 h 120"/>
              <a:gd name="T2" fmla="*/ 152 w 186"/>
              <a:gd name="T3" fmla="*/ 119 h 120"/>
              <a:gd name="T4" fmla="*/ 33 w 186"/>
              <a:gd name="T5" fmla="*/ 119 h 120"/>
              <a:gd name="T6" fmla="*/ 0 w 186"/>
              <a:gd name="T7" fmla="*/ 87 h 120"/>
              <a:gd name="T8" fmla="*/ 0 w 186"/>
              <a:gd name="T9" fmla="*/ 32 h 120"/>
              <a:gd name="T10" fmla="*/ 33 w 186"/>
              <a:gd name="T11" fmla="*/ 0 h 120"/>
              <a:gd name="T12" fmla="*/ 152 w 186"/>
              <a:gd name="T13" fmla="*/ 0 h 120"/>
              <a:gd name="T14" fmla="*/ 185 w 186"/>
              <a:gd name="T15" fmla="*/ 32 h 120"/>
              <a:gd name="T16" fmla="*/ 185 w 186"/>
              <a:gd name="T17" fmla="*/ 87 h 120"/>
              <a:gd name="T18" fmla="*/ 152 w 186"/>
              <a:gd name="T19" fmla="*/ 119 h 120"/>
              <a:gd name="T20" fmla="*/ 55 w 186"/>
              <a:gd name="T21" fmla="*/ 54 h 120"/>
              <a:gd name="T22" fmla="*/ 55 w 186"/>
              <a:gd name="T23" fmla="*/ 54 h 120"/>
              <a:gd name="T24" fmla="*/ 120 w 186"/>
              <a:gd name="T25" fmla="*/ 54 h 120"/>
              <a:gd name="T26" fmla="*/ 120 w 186"/>
              <a:gd name="T27" fmla="*/ 54 h 120"/>
              <a:gd name="T28" fmla="*/ 55 w 186"/>
              <a:gd name="T29" fmla="*/ 5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" h="120">
                <a:moveTo>
                  <a:pt x="152" y="119"/>
                </a:moveTo>
                <a:lnTo>
                  <a:pt x="152" y="119"/>
                </a:lnTo>
                <a:cubicBezTo>
                  <a:pt x="33" y="119"/>
                  <a:pt x="33" y="119"/>
                  <a:pt x="33" y="119"/>
                </a:cubicBezTo>
                <a:cubicBezTo>
                  <a:pt x="11" y="119"/>
                  <a:pt x="0" y="97"/>
                  <a:pt x="0" y="8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1" y="0"/>
                  <a:pt x="33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74" y="0"/>
                  <a:pt x="185" y="10"/>
                  <a:pt x="185" y="32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85" y="97"/>
                  <a:pt x="174" y="119"/>
                  <a:pt x="152" y="119"/>
                </a:cubicBezTo>
                <a:close/>
                <a:moveTo>
                  <a:pt x="55" y="54"/>
                </a:moveTo>
                <a:lnTo>
                  <a:pt x="55" y="54"/>
                </a:lnTo>
                <a:cubicBezTo>
                  <a:pt x="120" y="54"/>
                  <a:pt x="120" y="54"/>
                  <a:pt x="120" y="54"/>
                </a:cubicBezTo>
                <a:lnTo>
                  <a:pt x="120" y="54"/>
                </a:lnTo>
                <a:cubicBezTo>
                  <a:pt x="55" y="54"/>
                  <a:pt x="55" y="54"/>
                  <a:pt x="55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80">
            <a:extLst>
              <a:ext uri="{FF2B5EF4-FFF2-40B4-BE49-F238E27FC236}">
                <a16:creationId xmlns:a16="http://schemas.microsoft.com/office/drawing/2014/main" id="{CD18FCF9-85F7-8D48-8519-E0C7A893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8571" y="1858493"/>
            <a:ext cx="140884" cy="140884"/>
          </a:xfrm>
          <a:custGeom>
            <a:avLst/>
            <a:gdLst>
              <a:gd name="T0" fmla="*/ 76 w 164"/>
              <a:gd name="T1" fmla="*/ 162 h 163"/>
              <a:gd name="T2" fmla="*/ 76 w 164"/>
              <a:gd name="T3" fmla="*/ 162 h 163"/>
              <a:gd name="T4" fmla="*/ 0 w 164"/>
              <a:gd name="T5" fmla="*/ 75 h 163"/>
              <a:gd name="T6" fmla="*/ 76 w 164"/>
              <a:gd name="T7" fmla="*/ 0 h 163"/>
              <a:gd name="T8" fmla="*/ 163 w 164"/>
              <a:gd name="T9" fmla="*/ 75 h 163"/>
              <a:gd name="T10" fmla="*/ 76 w 164"/>
              <a:gd name="T11" fmla="*/ 162 h 163"/>
              <a:gd name="T12" fmla="*/ 76 w 164"/>
              <a:gd name="T13" fmla="*/ 54 h 163"/>
              <a:gd name="T14" fmla="*/ 76 w 164"/>
              <a:gd name="T15" fmla="*/ 54 h 163"/>
              <a:gd name="T16" fmla="*/ 55 w 164"/>
              <a:gd name="T17" fmla="*/ 75 h 163"/>
              <a:gd name="T18" fmla="*/ 76 w 164"/>
              <a:gd name="T19" fmla="*/ 108 h 163"/>
              <a:gd name="T20" fmla="*/ 109 w 164"/>
              <a:gd name="T21" fmla="*/ 75 h 163"/>
              <a:gd name="T22" fmla="*/ 76 w 164"/>
              <a:gd name="T23" fmla="*/ 5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3">
                <a:moveTo>
                  <a:pt x="76" y="162"/>
                </a:moveTo>
                <a:lnTo>
                  <a:pt x="76" y="162"/>
                </a:lnTo>
                <a:cubicBezTo>
                  <a:pt x="33" y="162"/>
                  <a:pt x="0" y="130"/>
                  <a:pt x="0" y="75"/>
                </a:cubicBezTo>
                <a:cubicBezTo>
                  <a:pt x="0" y="32"/>
                  <a:pt x="33" y="0"/>
                  <a:pt x="76" y="0"/>
                </a:cubicBezTo>
                <a:cubicBezTo>
                  <a:pt x="131" y="0"/>
                  <a:pt x="163" y="32"/>
                  <a:pt x="163" y="75"/>
                </a:cubicBezTo>
                <a:cubicBezTo>
                  <a:pt x="163" y="130"/>
                  <a:pt x="131" y="162"/>
                  <a:pt x="76" y="162"/>
                </a:cubicBezTo>
                <a:close/>
                <a:moveTo>
                  <a:pt x="76" y="54"/>
                </a:moveTo>
                <a:lnTo>
                  <a:pt x="76" y="54"/>
                </a:lnTo>
                <a:cubicBezTo>
                  <a:pt x="65" y="54"/>
                  <a:pt x="55" y="65"/>
                  <a:pt x="55" y="75"/>
                </a:cubicBezTo>
                <a:cubicBezTo>
                  <a:pt x="55" y="97"/>
                  <a:pt x="65" y="108"/>
                  <a:pt x="76" y="108"/>
                </a:cubicBezTo>
                <a:cubicBezTo>
                  <a:pt x="98" y="108"/>
                  <a:pt x="109" y="97"/>
                  <a:pt x="109" y="75"/>
                </a:cubicBezTo>
                <a:cubicBezTo>
                  <a:pt x="109" y="65"/>
                  <a:pt x="98" y="54"/>
                  <a:pt x="76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81">
            <a:extLst>
              <a:ext uri="{FF2B5EF4-FFF2-40B4-BE49-F238E27FC236}">
                <a16:creationId xmlns:a16="http://schemas.microsoft.com/office/drawing/2014/main" id="{FBBC2644-65A1-FA4F-80EF-6F3071DF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264" y="2258300"/>
            <a:ext cx="45692" cy="376963"/>
          </a:xfrm>
          <a:custGeom>
            <a:avLst/>
            <a:gdLst>
              <a:gd name="T0" fmla="*/ 21 w 55"/>
              <a:gd name="T1" fmla="*/ 435 h 436"/>
              <a:gd name="T2" fmla="*/ 21 w 55"/>
              <a:gd name="T3" fmla="*/ 435 h 436"/>
              <a:gd name="T4" fmla="*/ 0 w 55"/>
              <a:gd name="T5" fmla="*/ 413 h 436"/>
              <a:gd name="T6" fmla="*/ 0 w 55"/>
              <a:gd name="T7" fmla="*/ 22 h 436"/>
              <a:gd name="T8" fmla="*/ 21 w 55"/>
              <a:gd name="T9" fmla="*/ 0 h 436"/>
              <a:gd name="T10" fmla="*/ 54 w 55"/>
              <a:gd name="T11" fmla="*/ 22 h 436"/>
              <a:gd name="T12" fmla="*/ 54 w 55"/>
              <a:gd name="T13" fmla="*/ 413 h 436"/>
              <a:gd name="T14" fmla="*/ 21 w 55"/>
              <a:gd name="T15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36">
                <a:moveTo>
                  <a:pt x="21" y="435"/>
                </a:moveTo>
                <a:lnTo>
                  <a:pt x="21" y="435"/>
                </a:lnTo>
                <a:cubicBezTo>
                  <a:pt x="10" y="435"/>
                  <a:pt x="0" y="424"/>
                  <a:pt x="0" y="41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0" y="0"/>
                  <a:pt x="21" y="0"/>
                </a:cubicBezTo>
                <a:cubicBezTo>
                  <a:pt x="43" y="0"/>
                  <a:pt x="54" y="11"/>
                  <a:pt x="54" y="22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" y="424"/>
                  <a:pt x="43" y="435"/>
                  <a:pt x="21" y="4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82">
            <a:extLst>
              <a:ext uri="{FF2B5EF4-FFF2-40B4-BE49-F238E27FC236}">
                <a16:creationId xmlns:a16="http://schemas.microsoft.com/office/drawing/2014/main" id="{1B7EDDA7-29F5-C34F-9F30-D262EE17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992" y="1641453"/>
            <a:ext cx="236077" cy="940503"/>
          </a:xfrm>
          <a:custGeom>
            <a:avLst/>
            <a:gdLst>
              <a:gd name="T0" fmla="*/ 239 w 272"/>
              <a:gd name="T1" fmla="*/ 1086 h 1087"/>
              <a:gd name="T2" fmla="*/ 239 w 272"/>
              <a:gd name="T3" fmla="*/ 1086 h 1087"/>
              <a:gd name="T4" fmla="*/ 217 w 272"/>
              <a:gd name="T5" fmla="*/ 1075 h 1087"/>
              <a:gd name="T6" fmla="*/ 0 w 272"/>
              <a:gd name="T7" fmla="*/ 564 h 1087"/>
              <a:gd name="T8" fmla="*/ 98 w 272"/>
              <a:gd name="T9" fmla="*/ 184 h 1087"/>
              <a:gd name="T10" fmla="*/ 217 w 272"/>
              <a:gd name="T11" fmla="*/ 21 h 1087"/>
              <a:gd name="T12" fmla="*/ 261 w 272"/>
              <a:gd name="T13" fmla="*/ 11 h 1087"/>
              <a:gd name="T14" fmla="*/ 261 w 272"/>
              <a:gd name="T15" fmla="*/ 54 h 1087"/>
              <a:gd name="T16" fmla="*/ 141 w 272"/>
              <a:gd name="T17" fmla="*/ 217 h 1087"/>
              <a:gd name="T18" fmla="*/ 65 w 272"/>
              <a:gd name="T19" fmla="*/ 564 h 1087"/>
              <a:gd name="T20" fmla="*/ 261 w 272"/>
              <a:gd name="T21" fmla="*/ 1042 h 1087"/>
              <a:gd name="T22" fmla="*/ 261 w 272"/>
              <a:gd name="T23" fmla="*/ 1075 h 1087"/>
              <a:gd name="T24" fmla="*/ 239 w 272"/>
              <a:gd name="T25" fmla="*/ 1086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2" h="1087">
                <a:moveTo>
                  <a:pt x="239" y="1086"/>
                </a:moveTo>
                <a:lnTo>
                  <a:pt x="239" y="1086"/>
                </a:lnTo>
                <a:cubicBezTo>
                  <a:pt x="239" y="1086"/>
                  <a:pt x="228" y="1086"/>
                  <a:pt x="217" y="1075"/>
                </a:cubicBezTo>
                <a:cubicBezTo>
                  <a:pt x="163" y="1010"/>
                  <a:pt x="11" y="836"/>
                  <a:pt x="0" y="564"/>
                </a:cubicBezTo>
                <a:cubicBezTo>
                  <a:pt x="0" y="434"/>
                  <a:pt x="33" y="304"/>
                  <a:pt x="98" y="184"/>
                </a:cubicBezTo>
                <a:cubicBezTo>
                  <a:pt x="130" y="119"/>
                  <a:pt x="174" y="65"/>
                  <a:pt x="217" y="21"/>
                </a:cubicBezTo>
                <a:cubicBezTo>
                  <a:pt x="228" y="0"/>
                  <a:pt x="250" y="0"/>
                  <a:pt x="261" y="11"/>
                </a:cubicBezTo>
                <a:cubicBezTo>
                  <a:pt x="271" y="21"/>
                  <a:pt x="271" y="43"/>
                  <a:pt x="261" y="54"/>
                </a:cubicBezTo>
                <a:cubicBezTo>
                  <a:pt x="217" y="97"/>
                  <a:pt x="174" y="152"/>
                  <a:pt x="141" y="217"/>
                </a:cubicBezTo>
                <a:cubicBezTo>
                  <a:pt x="87" y="325"/>
                  <a:pt x="54" y="445"/>
                  <a:pt x="65" y="564"/>
                </a:cubicBezTo>
                <a:cubicBezTo>
                  <a:pt x="65" y="814"/>
                  <a:pt x="206" y="977"/>
                  <a:pt x="261" y="1042"/>
                </a:cubicBezTo>
                <a:cubicBezTo>
                  <a:pt x="271" y="1053"/>
                  <a:pt x="271" y="1064"/>
                  <a:pt x="261" y="1075"/>
                </a:cubicBezTo>
                <a:cubicBezTo>
                  <a:pt x="261" y="1086"/>
                  <a:pt x="250" y="1086"/>
                  <a:pt x="239" y="10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83">
            <a:extLst>
              <a:ext uri="{FF2B5EF4-FFF2-40B4-BE49-F238E27FC236}">
                <a16:creationId xmlns:a16="http://schemas.microsoft.com/office/drawing/2014/main" id="{B0B3EDE0-8A9B-B64E-A80B-948D4BA1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957" y="1641453"/>
            <a:ext cx="236077" cy="940503"/>
          </a:xfrm>
          <a:custGeom>
            <a:avLst/>
            <a:gdLst>
              <a:gd name="T0" fmla="*/ 32 w 272"/>
              <a:gd name="T1" fmla="*/ 1086 h 1087"/>
              <a:gd name="T2" fmla="*/ 32 w 272"/>
              <a:gd name="T3" fmla="*/ 1086 h 1087"/>
              <a:gd name="T4" fmla="*/ 11 w 272"/>
              <a:gd name="T5" fmla="*/ 1075 h 1087"/>
              <a:gd name="T6" fmla="*/ 11 w 272"/>
              <a:gd name="T7" fmla="*/ 1042 h 1087"/>
              <a:gd name="T8" fmla="*/ 119 w 272"/>
              <a:gd name="T9" fmla="*/ 879 h 1087"/>
              <a:gd name="T10" fmla="*/ 206 w 272"/>
              <a:gd name="T11" fmla="*/ 532 h 1087"/>
              <a:gd name="T12" fmla="*/ 11 w 272"/>
              <a:gd name="T13" fmla="*/ 54 h 1087"/>
              <a:gd name="T14" fmla="*/ 11 w 272"/>
              <a:gd name="T15" fmla="*/ 11 h 1087"/>
              <a:gd name="T16" fmla="*/ 43 w 272"/>
              <a:gd name="T17" fmla="*/ 21 h 1087"/>
              <a:gd name="T18" fmla="*/ 261 w 272"/>
              <a:gd name="T19" fmla="*/ 532 h 1087"/>
              <a:gd name="T20" fmla="*/ 174 w 272"/>
              <a:gd name="T21" fmla="*/ 912 h 1087"/>
              <a:gd name="T22" fmla="*/ 43 w 272"/>
              <a:gd name="T23" fmla="*/ 1075 h 1087"/>
              <a:gd name="T24" fmla="*/ 32 w 272"/>
              <a:gd name="T25" fmla="*/ 1086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2" h="1087">
                <a:moveTo>
                  <a:pt x="32" y="1086"/>
                </a:moveTo>
                <a:lnTo>
                  <a:pt x="32" y="1086"/>
                </a:lnTo>
                <a:cubicBezTo>
                  <a:pt x="22" y="1086"/>
                  <a:pt x="11" y="1086"/>
                  <a:pt x="11" y="1075"/>
                </a:cubicBezTo>
                <a:cubicBezTo>
                  <a:pt x="0" y="1064"/>
                  <a:pt x="0" y="1053"/>
                  <a:pt x="11" y="1042"/>
                </a:cubicBezTo>
                <a:cubicBezTo>
                  <a:pt x="54" y="999"/>
                  <a:pt x="87" y="933"/>
                  <a:pt x="119" y="879"/>
                </a:cubicBezTo>
                <a:cubicBezTo>
                  <a:pt x="185" y="771"/>
                  <a:pt x="206" y="651"/>
                  <a:pt x="206" y="532"/>
                </a:cubicBezTo>
                <a:cubicBezTo>
                  <a:pt x="206" y="282"/>
                  <a:pt x="65" y="119"/>
                  <a:pt x="11" y="54"/>
                </a:cubicBezTo>
                <a:cubicBezTo>
                  <a:pt x="0" y="43"/>
                  <a:pt x="0" y="21"/>
                  <a:pt x="11" y="11"/>
                </a:cubicBezTo>
                <a:cubicBezTo>
                  <a:pt x="22" y="0"/>
                  <a:pt x="32" y="11"/>
                  <a:pt x="43" y="21"/>
                </a:cubicBezTo>
                <a:cubicBezTo>
                  <a:pt x="108" y="76"/>
                  <a:pt x="261" y="260"/>
                  <a:pt x="261" y="532"/>
                </a:cubicBezTo>
                <a:cubicBezTo>
                  <a:pt x="271" y="662"/>
                  <a:pt x="239" y="792"/>
                  <a:pt x="174" y="912"/>
                </a:cubicBezTo>
                <a:cubicBezTo>
                  <a:pt x="141" y="966"/>
                  <a:pt x="98" y="1031"/>
                  <a:pt x="43" y="1075"/>
                </a:cubicBezTo>
                <a:cubicBezTo>
                  <a:pt x="43" y="1086"/>
                  <a:pt x="32" y="1086"/>
                  <a:pt x="32" y="10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484">
            <a:extLst>
              <a:ext uri="{FF2B5EF4-FFF2-40B4-BE49-F238E27FC236}">
                <a16:creationId xmlns:a16="http://schemas.microsoft.com/office/drawing/2014/main" id="{EDBB4C10-7416-1745-9A29-F5ABA649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3" y="8164043"/>
            <a:ext cx="750116" cy="742500"/>
          </a:xfrm>
          <a:custGeom>
            <a:avLst/>
            <a:gdLst>
              <a:gd name="T0" fmla="*/ 793 w 870"/>
              <a:gd name="T1" fmla="*/ 239 h 859"/>
              <a:gd name="T2" fmla="*/ 630 w 870"/>
              <a:gd name="T3" fmla="*/ 239 h 859"/>
              <a:gd name="T4" fmla="*/ 565 w 870"/>
              <a:gd name="T5" fmla="*/ 315 h 859"/>
              <a:gd name="T6" fmla="*/ 478 w 870"/>
              <a:gd name="T7" fmla="*/ 543 h 859"/>
              <a:gd name="T8" fmla="*/ 435 w 870"/>
              <a:gd name="T9" fmla="*/ 543 h 859"/>
              <a:gd name="T10" fmla="*/ 424 w 870"/>
              <a:gd name="T11" fmla="*/ 608 h 859"/>
              <a:gd name="T12" fmla="*/ 435 w 870"/>
              <a:gd name="T13" fmla="*/ 619 h 859"/>
              <a:gd name="T14" fmla="*/ 272 w 870"/>
              <a:gd name="T15" fmla="*/ 771 h 859"/>
              <a:gd name="T16" fmla="*/ 228 w 870"/>
              <a:gd name="T17" fmla="*/ 739 h 859"/>
              <a:gd name="T18" fmla="*/ 207 w 870"/>
              <a:gd name="T19" fmla="*/ 717 h 859"/>
              <a:gd name="T20" fmla="*/ 185 w 870"/>
              <a:gd name="T21" fmla="*/ 684 h 859"/>
              <a:gd name="T22" fmla="*/ 163 w 870"/>
              <a:gd name="T23" fmla="*/ 673 h 859"/>
              <a:gd name="T24" fmla="*/ 120 w 870"/>
              <a:gd name="T25" fmla="*/ 717 h 859"/>
              <a:gd name="T26" fmla="*/ 131 w 870"/>
              <a:gd name="T27" fmla="*/ 760 h 859"/>
              <a:gd name="T28" fmla="*/ 66 w 870"/>
              <a:gd name="T29" fmla="*/ 739 h 859"/>
              <a:gd name="T30" fmla="*/ 11 w 870"/>
              <a:gd name="T31" fmla="*/ 760 h 859"/>
              <a:gd name="T32" fmla="*/ 261 w 870"/>
              <a:gd name="T33" fmla="*/ 847 h 859"/>
              <a:gd name="T34" fmla="*/ 272 w 870"/>
              <a:gd name="T35" fmla="*/ 858 h 859"/>
              <a:gd name="T36" fmla="*/ 294 w 870"/>
              <a:gd name="T37" fmla="*/ 858 h 859"/>
              <a:gd name="T38" fmla="*/ 674 w 870"/>
              <a:gd name="T39" fmla="*/ 706 h 859"/>
              <a:gd name="T40" fmla="*/ 684 w 870"/>
              <a:gd name="T41" fmla="*/ 695 h 859"/>
              <a:gd name="T42" fmla="*/ 706 w 870"/>
              <a:gd name="T43" fmla="*/ 684 h 859"/>
              <a:gd name="T44" fmla="*/ 804 w 870"/>
              <a:gd name="T45" fmla="*/ 0 h 859"/>
              <a:gd name="T46" fmla="*/ 761 w 870"/>
              <a:gd name="T47" fmla="*/ 65 h 859"/>
              <a:gd name="T48" fmla="*/ 793 w 870"/>
              <a:gd name="T49" fmla="*/ 228 h 859"/>
              <a:gd name="T50" fmla="*/ 424 w 870"/>
              <a:gd name="T51" fmla="*/ 749 h 859"/>
              <a:gd name="T52" fmla="*/ 511 w 870"/>
              <a:gd name="T53" fmla="*/ 641 h 859"/>
              <a:gd name="T54" fmla="*/ 587 w 870"/>
              <a:gd name="T55" fmla="*/ 673 h 859"/>
              <a:gd name="T56" fmla="*/ 424 w 870"/>
              <a:gd name="T57" fmla="*/ 760 h 859"/>
              <a:gd name="T58" fmla="*/ 652 w 870"/>
              <a:gd name="T59" fmla="*/ 630 h 859"/>
              <a:gd name="T60" fmla="*/ 554 w 870"/>
              <a:gd name="T61" fmla="*/ 576 h 859"/>
              <a:gd name="T62" fmla="*/ 630 w 870"/>
              <a:gd name="T63" fmla="*/ 315 h 859"/>
              <a:gd name="T64" fmla="*/ 793 w 870"/>
              <a:gd name="T65" fmla="*/ 304 h 859"/>
              <a:gd name="T66" fmla="*/ 663 w 870"/>
              <a:gd name="T67" fmla="*/ 619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70" h="859">
                <a:moveTo>
                  <a:pt x="793" y="239"/>
                </a:moveTo>
                <a:lnTo>
                  <a:pt x="793" y="239"/>
                </a:lnTo>
                <a:cubicBezTo>
                  <a:pt x="641" y="239"/>
                  <a:pt x="641" y="239"/>
                  <a:pt x="641" y="239"/>
                </a:cubicBezTo>
                <a:lnTo>
                  <a:pt x="630" y="239"/>
                </a:lnTo>
                <a:cubicBezTo>
                  <a:pt x="608" y="261"/>
                  <a:pt x="587" y="293"/>
                  <a:pt x="565" y="315"/>
                </a:cubicBezTo>
                <a:lnTo>
                  <a:pt x="565" y="315"/>
                </a:lnTo>
                <a:cubicBezTo>
                  <a:pt x="554" y="391"/>
                  <a:pt x="532" y="467"/>
                  <a:pt x="489" y="543"/>
                </a:cubicBezTo>
                <a:cubicBezTo>
                  <a:pt x="489" y="543"/>
                  <a:pt x="478" y="554"/>
                  <a:pt x="478" y="543"/>
                </a:cubicBezTo>
                <a:cubicBezTo>
                  <a:pt x="467" y="543"/>
                  <a:pt x="457" y="543"/>
                  <a:pt x="435" y="543"/>
                </a:cubicBezTo>
                <a:cubicBezTo>
                  <a:pt x="435" y="532"/>
                  <a:pt x="435" y="543"/>
                  <a:pt x="435" y="543"/>
                </a:cubicBezTo>
                <a:cubicBezTo>
                  <a:pt x="413" y="598"/>
                  <a:pt x="413" y="598"/>
                  <a:pt x="413" y="598"/>
                </a:cubicBezTo>
                <a:cubicBezTo>
                  <a:pt x="413" y="598"/>
                  <a:pt x="413" y="608"/>
                  <a:pt x="424" y="608"/>
                </a:cubicBezTo>
                <a:lnTo>
                  <a:pt x="424" y="608"/>
                </a:lnTo>
                <a:cubicBezTo>
                  <a:pt x="435" y="608"/>
                  <a:pt x="435" y="619"/>
                  <a:pt x="435" y="619"/>
                </a:cubicBezTo>
                <a:cubicBezTo>
                  <a:pt x="391" y="673"/>
                  <a:pt x="348" y="728"/>
                  <a:pt x="283" y="771"/>
                </a:cubicBezTo>
                <a:cubicBezTo>
                  <a:pt x="283" y="782"/>
                  <a:pt x="283" y="782"/>
                  <a:pt x="272" y="771"/>
                </a:cubicBezTo>
                <a:cubicBezTo>
                  <a:pt x="261" y="760"/>
                  <a:pt x="250" y="749"/>
                  <a:pt x="228" y="739"/>
                </a:cubicBezTo>
                <a:lnTo>
                  <a:pt x="228" y="739"/>
                </a:lnTo>
                <a:cubicBezTo>
                  <a:pt x="228" y="739"/>
                  <a:pt x="228" y="739"/>
                  <a:pt x="228" y="728"/>
                </a:cubicBezTo>
                <a:cubicBezTo>
                  <a:pt x="217" y="728"/>
                  <a:pt x="207" y="728"/>
                  <a:pt x="207" y="717"/>
                </a:cubicBezTo>
                <a:cubicBezTo>
                  <a:pt x="196" y="717"/>
                  <a:pt x="196" y="706"/>
                  <a:pt x="185" y="695"/>
                </a:cubicBezTo>
                <a:lnTo>
                  <a:pt x="185" y="684"/>
                </a:lnTo>
                <a:lnTo>
                  <a:pt x="174" y="673"/>
                </a:lnTo>
                <a:cubicBezTo>
                  <a:pt x="163" y="663"/>
                  <a:pt x="163" y="663"/>
                  <a:pt x="163" y="673"/>
                </a:cubicBezTo>
                <a:cubicBezTo>
                  <a:pt x="141" y="673"/>
                  <a:pt x="131" y="684"/>
                  <a:pt x="120" y="695"/>
                </a:cubicBezTo>
                <a:cubicBezTo>
                  <a:pt x="109" y="706"/>
                  <a:pt x="109" y="706"/>
                  <a:pt x="120" y="717"/>
                </a:cubicBezTo>
                <a:cubicBezTo>
                  <a:pt x="120" y="728"/>
                  <a:pt x="131" y="728"/>
                  <a:pt x="141" y="739"/>
                </a:cubicBezTo>
                <a:cubicBezTo>
                  <a:pt x="141" y="749"/>
                  <a:pt x="141" y="760"/>
                  <a:pt x="131" y="760"/>
                </a:cubicBezTo>
                <a:cubicBezTo>
                  <a:pt x="109" y="749"/>
                  <a:pt x="87" y="739"/>
                  <a:pt x="76" y="739"/>
                </a:cubicBezTo>
                <a:cubicBezTo>
                  <a:pt x="76" y="728"/>
                  <a:pt x="66" y="728"/>
                  <a:pt x="66" y="739"/>
                </a:cubicBezTo>
                <a:cubicBezTo>
                  <a:pt x="54" y="739"/>
                  <a:pt x="44" y="749"/>
                  <a:pt x="33" y="760"/>
                </a:cubicBezTo>
                <a:cubicBezTo>
                  <a:pt x="22" y="760"/>
                  <a:pt x="22" y="760"/>
                  <a:pt x="11" y="760"/>
                </a:cubicBezTo>
                <a:cubicBezTo>
                  <a:pt x="0" y="771"/>
                  <a:pt x="0" y="782"/>
                  <a:pt x="11" y="782"/>
                </a:cubicBezTo>
                <a:cubicBezTo>
                  <a:pt x="87" y="825"/>
                  <a:pt x="174" y="847"/>
                  <a:pt x="261" y="847"/>
                </a:cubicBezTo>
                <a:lnTo>
                  <a:pt x="261" y="847"/>
                </a:lnTo>
                <a:cubicBezTo>
                  <a:pt x="261" y="858"/>
                  <a:pt x="261" y="858"/>
                  <a:pt x="272" y="858"/>
                </a:cubicBezTo>
                <a:cubicBezTo>
                  <a:pt x="272" y="858"/>
                  <a:pt x="272" y="858"/>
                  <a:pt x="272" y="847"/>
                </a:cubicBezTo>
                <a:cubicBezTo>
                  <a:pt x="283" y="858"/>
                  <a:pt x="283" y="858"/>
                  <a:pt x="294" y="858"/>
                </a:cubicBezTo>
                <a:cubicBezTo>
                  <a:pt x="435" y="858"/>
                  <a:pt x="565" y="804"/>
                  <a:pt x="674" y="706"/>
                </a:cubicBezTo>
                <a:lnTo>
                  <a:pt x="674" y="706"/>
                </a:lnTo>
                <a:cubicBezTo>
                  <a:pt x="684" y="706"/>
                  <a:pt x="684" y="695"/>
                  <a:pt x="684" y="695"/>
                </a:cubicBezTo>
                <a:lnTo>
                  <a:pt x="684" y="695"/>
                </a:lnTo>
                <a:cubicBezTo>
                  <a:pt x="695" y="695"/>
                  <a:pt x="695" y="695"/>
                  <a:pt x="695" y="695"/>
                </a:cubicBezTo>
                <a:cubicBezTo>
                  <a:pt x="695" y="684"/>
                  <a:pt x="695" y="684"/>
                  <a:pt x="706" y="684"/>
                </a:cubicBezTo>
                <a:cubicBezTo>
                  <a:pt x="815" y="576"/>
                  <a:pt x="869" y="424"/>
                  <a:pt x="869" y="272"/>
                </a:cubicBezTo>
                <a:cubicBezTo>
                  <a:pt x="869" y="174"/>
                  <a:pt x="847" y="87"/>
                  <a:pt x="804" y="0"/>
                </a:cubicBezTo>
                <a:lnTo>
                  <a:pt x="793" y="0"/>
                </a:lnTo>
                <a:cubicBezTo>
                  <a:pt x="782" y="22"/>
                  <a:pt x="771" y="44"/>
                  <a:pt x="761" y="65"/>
                </a:cubicBezTo>
                <a:cubicBezTo>
                  <a:pt x="761" y="65"/>
                  <a:pt x="761" y="65"/>
                  <a:pt x="761" y="76"/>
                </a:cubicBezTo>
                <a:cubicBezTo>
                  <a:pt x="782" y="120"/>
                  <a:pt x="793" y="174"/>
                  <a:pt x="793" y="228"/>
                </a:cubicBezTo>
                <a:cubicBezTo>
                  <a:pt x="804" y="228"/>
                  <a:pt x="793" y="239"/>
                  <a:pt x="793" y="239"/>
                </a:cubicBezTo>
                <a:close/>
                <a:moveTo>
                  <a:pt x="424" y="749"/>
                </a:moveTo>
                <a:lnTo>
                  <a:pt x="424" y="749"/>
                </a:lnTo>
                <a:cubicBezTo>
                  <a:pt x="457" y="717"/>
                  <a:pt x="478" y="673"/>
                  <a:pt x="511" y="641"/>
                </a:cubicBezTo>
                <a:cubicBezTo>
                  <a:pt x="511" y="641"/>
                  <a:pt x="511" y="641"/>
                  <a:pt x="522" y="641"/>
                </a:cubicBezTo>
                <a:cubicBezTo>
                  <a:pt x="543" y="652"/>
                  <a:pt x="565" y="663"/>
                  <a:pt x="587" y="673"/>
                </a:cubicBezTo>
                <a:cubicBezTo>
                  <a:pt x="598" y="673"/>
                  <a:pt x="598" y="684"/>
                  <a:pt x="587" y="684"/>
                </a:cubicBezTo>
                <a:cubicBezTo>
                  <a:pt x="543" y="717"/>
                  <a:pt x="489" y="749"/>
                  <a:pt x="424" y="760"/>
                </a:cubicBezTo>
                <a:cubicBezTo>
                  <a:pt x="424" y="771"/>
                  <a:pt x="413" y="760"/>
                  <a:pt x="424" y="749"/>
                </a:cubicBezTo>
                <a:close/>
                <a:moveTo>
                  <a:pt x="652" y="630"/>
                </a:moveTo>
                <a:lnTo>
                  <a:pt x="652" y="630"/>
                </a:lnTo>
                <a:cubicBezTo>
                  <a:pt x="619" y="608"/>
                  <a:pt x="587" y="586"/>
                  <a:pt x="554" y="576"/>
                </a:cubicBezTo>
                <a:lnTo>
                  <a:pt x="554" y="565"/>
                </a:lnTo>
                <a:cubicBezTo>
                  <a:pt x="598" y="489"/>
                  <a:pt x="619" y="402"/>
                  <a:pt x="630" y="315"/>
                </a:cubicBezTo>
                <a:lnTo>
                  <a:pt x="641" y="304"/>
                </a:lnTo>
                <a:cubicBezTo>
                  <a:pt x="793" y="304"/>
                  <a:pt x="793" y="304"/>
                  <a:pt x="793" y="304"/>
                </a:cubicBezTo>
                <a:cubicBezTo>
                  <a:pt x="793" y="304"/>
                  <a:pt x="804" y="315"/>
                  <a:pt x="793" y="315"/>
                </a:cubicBezTo>
                <a:cubicBezTo>
                  <a:pt x="793" y="435"/>
                  <a:pt x="739" y="543"/>
                  <a:pt x="663" y="619"/>
                </a:cubicBezTo>
                <a:cubicBezTo>
                  <a:pt x="652" y="630"/>
                  <a:pt x="652" y="630"/>
                  <a:pt x="652" y="6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485">
            <a:extLst>
              <a:ext uri="{FF2B5EF4-FFF2-40B4-BE49-F238E27FC236}">
                <a16:creationId xmlns:a16="http://schemas.microsoft.com/office/drawing/2014/main" id="{5FC6C030-2F29-2B41-96AB-C9BE7032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066" y="7901310"/>
            <a:ext cx="750118" cy="761540"/>
          </a:xfrm>
          <a:custGeom>
            <a:avLst/>
            <a:gdLst>
              <a:gd name="T0" fmla="*/ 130 w 870"/>
              <a:gd name="T1" fmla="*/ 815 h 881"/>
              <a:gd name="T2" fmla="*/ 87 w 870"/>
              <a:gd name="T3" fmla="*/ 608 h 881"/>
              <a:gd name="T4" fmla="*/ 130 w 870"/>
              <a:gd name="T5" fmla="*/ 608 h 881"/>
              <a:gd name="T6" fmla="*/ 174 w 870"/>
              <a:gd name="T7" fmla="*/ 554 h 881"/>
              <a:gd name="T8" fmla="*/ 87 w 870"/>
              <a:gd name="T9" fmla="*/ 543 h 881"/>
              <a:gd name="T10" fmla="*/ 217 w 870"/>
              <a:gd name="T11" fmla="*/ 228 h 881"/>
              <a:gd name="T12" fmla="*/ 315 w 870"/>
              <a:gd name="T13" fmla="*/ 272 h 881"/>
              <a:gd name="T14" fmla="*/ 250 w 870"/>
              <a:gd name="T15" fmla="*/ 467 h 881"/>
              <a:gd name="T16" fmla="*/ 272 w 870"/>
              <a:gd name="T17" fmla="*/ 467 h 881"/>
              <a:gd name="T18" fmla="*/ 326 w 870"/>
              <a:gd name="T19" fmla="*/ 445 h 881"/>
              <a:gd name="T20" fmla="*/ 402 w 870"/>
              <a:gd name="T21" fmla="*/ 304 h 881"/>
              <a:gd name="T22" fmla="*/ 543 w 870"/>
              <a:gd name="T23" fmla="*/ 326 h 881"/>
              <a:gd name="T24" fmla="*/ 587 w 870"/>
              <a:gd name="T25" fmla="*/ 261 h 881"/>
              <a:gd name="T26" fmla="*/ 445 w 870"/>
              <a:gd name="T27" fmla="*/ 239 h 881"/>
              <a:gd name="T28" fmla="*/ 587 w 870"/>
              <a:gd name="T29" fmla="*/ 76 h 881"/>
              <a:gd name="T30" fmla="*/ 695 w 870"/>
              <a:gd name="T31" fmla="*/ 174 h 881"/>
              <a:gd name="T32" fmla="*/ 760 w 870"/>
              <a:gd name="T33" fmla="*/ 152 h 881"/>
              <a:gd name="T34" fmla="*/ 738 w 870"/>
              <a:gd name="T35" fmla="*/ 109 h 881"/>
              <a:gd name="T36" fmla="*/ 804 w 870"/>
              <a:gd name="T37" fmla="*/ 119 h 881"/>
              <a:gd name="T38" fmla="*/ 869 w 870"/>
              <a:gd name="T39" fmla="*/ 87 h 881"/>
              <a:gd name="T40" fmla="*/ 619 w 870"/>
              <a:gd name="T41" fmla="*/ 0 h 881"/>
              <a:gd name="T42" fmla="*/ 608 w 870"/>
              <a:gd name="T43" fmla="*/ 0 h 881"/>
              <a:gd name="T44" fmla="*/ 587 w 870"/>
              <a:gd name="T45" fmla="*/ 0 h 881"/>
              <a:gd name="T46" fmla="*/ 196 w 870"/>
              <a:gd name="T47" fmla="*/ 141 h 881"/>
              <a:gd name="T48" fmla="*/ 185 w 870"/>
              <a:gd name="T49" fmla="*/ 152 h 881"/>
              <a:gd name="T50" fmla="*/ 174 w 870"/>
              <a:gd name="T51" fmla="*/ 163 h 881"/>
              <a:gd name="T52" fmla="*/ 87 w 870"/>
              <a:gd name="T53" fmla="*/ 869 h 881"/>
              <a:gd name="T54" fmla="*/ 109 w 870"/>
              <a:gd name="T55" fmla="*/ 847 h 881"/>
              <a:gd name="T56" fmla="*/ 130 w 870"/>
              <a:gd name="T57" fmla="*/ 815 h 881"/>
              <a:gd name="T58" fmla="*/ 456 w 870"/>
              <a:gd name="T59" fmla="*/ 98 h 881"/>
              <a:gd name="T60" fmla="*/ 359 w 870"/>
              <a:gd name="T61" fmla="*/ 217 h 881"/>
              <a:gd name="T62" fmla="*/ 283 w 870"/>
              <a:gd name="T63" fmla="*/ 163 h 881"/>
              <a:gd name="T64" fmla="*/ 456 w 870"/>
              <a:gd name="T65" fmla="*/ 98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0" h="881">
                <a:moveTo>
                  <a:pt x="130" y="815"/>
                </a:moveTo>
                <a:lnTo>
                  <a:pt x="130" y="815"/>
                </a:lnTo>
                <a:cubicBezTo>
                  <a:pt x="98" y="749"/>
                  <a:pt x="87" y="695"/>
                  <a:pt x="76" y="619"/>
                </a:cubicBezTo>
                <a:cubicBezTo>
                  <a:pt x="76" y="619"/>
                  <a:pt x="76" y="608"/>
                  <a:pt x="87" y="608"/>
                </a:cubicBezTo>
                <a:cubicBezTo>
                  <a:pt x="120" y="608"/>
                  <a:pt x="120" y="608"/>
                  <a:pt x="120" y="608"/>
                </a:cubicBezTo>
                <a:cubicBezTo>
                  <a:pt x="130" y="608"/>
                  <a:pt x="130" y="608"/>
                  <a:pt x="130" y="608"/>
                </a:cubicBezTo>
                <a:cubicBezTo>
                  <a:pt x="141" y="597"/>
                  <a:pt x="141" y="586"/>
                  <a:pt x="152" y="576"/>
                </a:cubicBezTo>
                <a:cubicBezTo>
                  <a:pt x="174" y="554"/>
                  <a:pt x="174" y="554"/>
                  <a:pt x="174" y="554"/>
                </a:cubicBezTo>
                <a:cubicBezTo>
                  <a:pt x="174" y="554"/>
                  <a:pt x="174" y="543"/>
                  <a:pt x="163" y="543"/>
                </a:cubicBezTo>
                <a:cubicBezTo>
                  <a:pt x="87" y="543"/>
                  <a:pt x="87" y="543"/>
                  <a:pt x="87" y="543"/>
                </a:cubicBezTo>
                <a:cubicBezTo>
                  <a:pt x="76" y="543"/>
                  <a:pt x="76" y="532"/>
                  <a:pt x="76" y="532"/>
                </a:cubicBezTo>
                <a:cubicBezTo>
                  <a:pt x="87" y="413"/>
                  <a:pt x="141" y="304"/>
                  <a:pt x="217" y="228"/>
                </a:cubicBezTo>
                <a:cubicBezTo>
                  <a:pt x="217" y="228"/>
                  <a:pt x="228" y="217"/>
                  <a:pt x="228" y="228"/>
                </a:cubicBezTo>
                <a:cubicBezTo>
                  <a:pt x="261" y="239"/>
                  <a:pt x="283" y="261"/>
                  <a:pt x="315" y="272"/>
                </a:cubicBezTo>
                <a:cubicBezTo>
                  <a:pt x="326" y="272"/>
                  <a:pt x="326" y="282"/>
                  <a:pt x="315" y="282"/>
                </a:cubicBezTo>
                <a:cubicBezTo>
                  <a:pt x="293" y="348"/>
                  <a:pt x="272" y="402"/>
                  <a:pt x="250" y="467"/>
                </a:cubicBezTo>
                <a:cubicBezTo>
                  <a:pt x="250" y="467"/>
                  <a:pt x="261" y="478"/>
                  <a:pt x="261" y="467"/>
                </a:cubicBezTo>
                <a:cubicBezTo>
                  <a:pt x="272" y="467"/>
                  <a:pt x="272" y="467"/>
                  <a:pt x="272" y="467"/>
                </a:cubicBezTo>
                <a:cubicBezTo>
                  <a:pt x="326" y="456"/>
                  <a:pt x="326" y="456"/>
                  <a:pt x="326" y="456"/>
                </a:cubicBezTo>
                <a:lnTo>
                  <a:pt x="326" y="445"/>
                </a:lnTo>
                <a:cubicBezTo>
                  <a:pt x="347" y="402"/>
                  <a:pt x="359" y="348"/>
                  <a:pt x="391" y="304"/>
                </a:cubicBezTo>
                <a:cubicBezTo>
                  <a:pt x="391" y="304"/>
                  <a:pt x="391" y="304"/>
                  <a:pt x="402" y="304"/>
                </a:cubicBezTo>
                <a:cubicBezTo>
                  <a:pt x="445" y="315"/>
                  <a:pt x="489" y="326"/>
                  <a:pt x="532" y="326"/>
                </a:cubicBezTo>
                <a:cubicBezTo>
                  <a:pt x="543" y="326"/>
                  <a:pt x="543" y="326"/>
                  <a:pt x="543" y="326"/>
                </a:cubicBezTo>
                <a:cubicBezTo>
                  <a:pt x="565" y="304"/>
                  <a:pt x="576" y="293"/>
                  <a:pt x="597" y="272"/>
                </a:cubicBezTo>
                <a:cubicBezTo>
                  <a:pt x="597" y="272"/>
                  <a:pt x="597" y="261"/>
                  <a:pt x="587" y="261"/>
                </a:cubicBezTo>
                <a:lnTo>
                  <a:pt x="587" y="261"/>
                </a:lnTo>
                <a:cubicBezTo>
                  <a:pt x="532" y="261"/>
                  <a:pt x="489" y="250"/>
                  <a:pt x="445" y="239"/>
                </a:cubicBezTo>
                <a:cubicBezTo>
                  <a:pt x="445" y="239"/>
                  <a:pt x="434" y="228"/>
                  <a:pt x="445" y="228"/>
                </a:cubicBezTo>
                <a:cubicBezTo>
                  <a:pt x="478" y="174"/>
                  <a:pt x="532" y="119"/>
                  <a:pt x="587" y="76"/>
                </a:cubicBezTo>
                <a:cubicBezTo>
                  <a:pt x="597" y="76"/>
                  <a:pt x="597" y="76"/>
                  <a:pt x="597" y="76"/>
                </a:cubicBezTo>
                <a:cubicBezTo>
                  <a:pt x="641" y="109"/>
                  <a:pt x="673" y="141"/>
                  <a:pt x="695" y="174"/>
                </a:cubicBezTo>
                <a:cubicBezTo>
                  <a:pt x="706" y="174"/>
                  <a:pt x="706" y="185"/>
                  <a:pt x="717" y="174"/>
                </a:cubicBezTo>
                <a:cubicBezTo>
                  <a:pt x="728" y="163"/>
                  <a:pt x="738" y="152"/>
                  <a:pt x="760" y="152"/>
                </a:cubicBezTo>
                <a:cubicBezTo>
                  <a:pt x="760" y="141"/>
                  <a:pt x="760" y="141"/>
                  <a:pt x="760" y="130"/>
                </a:cubicBezTo>
                <a:cubicBezTo>
                  <a:pt x="750" y="130"/>
                  <a:pt x="750" y="119"/>
                  <a:pt x="738" y="109"/>
                </a:cubicBezTo>
                <a:cubicBezTo>
                  <a:pt x="728" y="98"/>
                  <a:pt x="738" y="87"/>
                  <a:pt x="750" y="98"/>
                </a:cubicBezTo>
                <a:cubicBezTo>
                  <a:pt x="760" y="98"/>
                  <a:pt x="782" y="109"/>
                  <a:pt x="804" y="119"/>
                </a:cubicBezTo>
                <a:lnTo>
                  <a:pt x="804" y="119"/>
                </a:lnTo>
                <a:cubicBezTo>
                  <a:pt x="825" y="109"/>
                  <a:pt x="847" y="98"/>
                  <a:pt x="869" y="87"/>
                </a:cubicBezTo>
                <a:cubicBezTo>
                  <a:pt x="869" y="87"/>
                  <a:pt x="869" y="76"/>
                  <a:pt x="869" y="65"/>
                </a:cubicBezTo>
                <a:cubicBezTo>
                  <a:pt x="793" y="33"/>
                  <a:pt x="706" y="0"/>
                  <a:pt x="619" y="0"/>
                </a:cubicBezTo>
                <a:lnTo>
                  <a:pt x="619" y="0"/>
                </a:lnTo>
                <a:cubicBezTo>
                  <a:pt x="608" y="0"/>
                  <a:pt x="608" y="0"/>
                  <a:pt x="608" y="0"/>
                </a:cubicBezTo>
                <a:cubicBezTo>
                  <a:pt x="597" y="0"/>
                  <a:pt x="597" y="0"/>
                  <a:pt x="597" y="0"/>
                </a:cubicBezTo>
                <a:lnTo>
                  <a:pt x="587" y="0"/>
                </a:lnTo>
                <a:lnTo>
                  <a:pt x="587" y="0"/>
                </a:lnTo>
                <a:cubicBezTo>
                  <a:pt x="434" y="0"/>
                  <a:pt x="304" y="54"/>
                  <a:pt x="196" y="141"/>
                </a:cubicBezTo>
                <a:lnTo>
                  <a:pt x="196" y="141"/>
                </a:lnTo>
                <a:cubicBezTo>
                  <a:pt x="196" y="152"/>
                  <a:pt x="185" y="152"/>
                  <a:pt x="185" y="152"/>
                </a:cubicBezTo>
                <a:lnTo>
                  <a:pt x="185" y="152"/>
                </a:lnTo>
                <a:cubicBezTo>
                  <a:pt x="185" y="163"/>
                  <a:pt x="174" y="163"/>
                  <a:pt x="174" y="163"/>
                </a:cubicBezTo>
                <a:cubicBezTo>
                  <a:pt x="65" y="272"/>
                  <a:pt x="0" y="424"/>
                  <a:pt x="0" y="576"/>
                </a:cubicBezTo>
                <a:cubicBezTo>
                  <a:pt x="0" y="684"/>
                  <a:pt x="33" y="782"/>
                  <a:pt x="87" y="869"/>
                </a:cubicBezTo>
                <a:cubicBezTo>
                  <a:pt x="87" y="880"/>
                  <a:pt x="98" y="880"/>
                  <a:pt x="98" y="869"/>
                </a:cubicBezTo>
                <a:cubicBezTo>
                  <a:pt x="109" y="869"/>
                  <a:pt x="109" y="858"/>
                  <a:pt x="109" y="847"/>
                </a:cubicBezTo>
                <a:cubicBezTo>
                  <a:pt x="120" y="836"/>
                  <a:pt x="130" y="825"/>
                  <a:pt x="130" y="825"/>
                </a:cubicBezTo>
                <a:cubicBezTo>
                  <a:pt x="130" y="815"/>
                  <a:pt x="130" y="815"/>
                  <a:pt x="130" y="815"/>
                </a:cubicBezTo>
                <a:close/>
                <a:moveTo>
                  <a:pt x="456" y="98"/>
                </a:moveTo>
                <a:lnTo>
                  <a:pt x="456" y="98"/>
                </a:lnTo>
                <a:cubicBezTo>
                  <a:pt x="424" y="141"/>
                  <a:pt x="391" y="174"/>
                  <a:pt x="369" y="207"/>
                </a:cubicBezTo>
                <a:cubicBezTo>
                  <a:pt x="369" y="217"/>
                  <a:pt x="359" y="217"/>
                  <a:pt x="359" y="217"/>
                </a:cubicBezTo>
                <a:cubicBezTo>
                  <a:pt x="337" y="207"/>
                  <a:pt x="315" y="195"/>
                  <a:pt x="293" y="174"/>
                </a:cubicBezTo>
                <a:cubicBezTo>
                  <a:pt x="283" y="174"/>
                  <a:pt x="283" y="163"/>
                  <a:pt x="283" y="163"/>
                </a:cubicBezTo>
                <a:cubicBezTo>
                  <a:pt x="337" y="130"/>
                  <a:pt x="391" y="98"/>
                  <a:pt x="445" y="87"/>
                </a:cubicBezTo>
                <a:cubicBezTo>
                  <a:pt x="456" y="87"/>
                  <a:pt x="467" y="98"/>
                  <a:pt x="456" y="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486">
            <a:extLst>
              <a:ext uri="{FF2B5EF4-FFF2-40B4-BE49-F238E27FC236}">
                <a16:creationId xmlns:a16="http://schemas.microsoft.com/office/drawing/2014/main" id="{ED97B13C-DD27-7C4F-A36F-B5A371B5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220" y="7939387"/>
            <a:ext cx="891002" cy="891002"/>
          </a:xfrm>
          <a:custGeom>
            <a:avLst/>
            <a:gdLst>
              <a:gd name="T0" fmla="*/ 1032 w 1033"/>
              <a:gd name="T1" fmla="*/ 10 h 1032"/>
              <a:gd name="T2" fmla="*/ 999 w 1033"/>
              <a:gd name="T3" fmla="*/ 0 h 1032"/>
              <a:gd name="T4" fmla="*/ 467 w 1033"/>
              <a:gd name="T5" fmla="*/ 336 h 1032"/>
              <a:gd name="T6" fmla="*/ 196 w 1033"/>
              <a:gd name="T7" fmla="*/ 467 h 1032"/>
              <a:gd name="T8" fmla="*/ 98 w 1033"/>
              <a:gd name="T9" fmla="*/ 564 h 1032"/>
              <a:gd name="T10" fmla="*/ 98 w 1033"/>
              <a:gd name="T11" fmla="*/ 597 h 1032"/>
              <a:gd name="T12" fmla="*/ 293 w 1033"/>
              <a:gd name="T13" fmla="*/ 586 h 1032"/>
              <a:gd name="T14" fmla="*/ 304 w 1033"/>
              <a:gd name="T15" fmla="*/ 629 h 1032"/>
              <a:gd name="T16" fmla="*/ 228 w 1033"/>
              <a:gd name="T17" fmla="*/ 651 h 1032"/>
              <a:gd name="T18" fmla="*/ 65 w 1033"/>
              <a:gd name="T19" fmla="*/ 825 h 1032"/>
              <a:gd name="T20" fmla="*/ 76 w 1033"/>
              <a:gd name="T21" fmla="*/ 1031 h 1032"/>
              <a:gd name="T22" fmla="*/ 358 w 1033"/>
              <a:gd name="T23" fmla="*/ 868 h 1032"/>
              <a:gd name="T24" fmla="*/ 402 w 1033"/>
              <a:gd name="T25" fmla="*/ 749 h 1032"/>
              <a:gd name="T26" fmla="*/ 434 w 1033"/>
              <a:gd name="T27" fmla="*/ 716 h 1032"/>
              <a:gd name="T28" fmla="*/ 434 w 1033"/>
              <a:gd name="T29" fmla="*/ 923 h 1032"/>
              <a:gd name="T30" fmla="*/ 445 w 1033"/>
              <a:gd name="T31" fmla="*/ 955 h 1032"/>
              <a:gd name="T32" fmla="*/ 565 w 1033"/>
              <a:gd name="T33" fmla="*/ 858 h 1032"/>
              <a:gd name="T34" fmla="*/ 651 w 1033"/>
              <a:gd name="T35" fmla="*/ 618 h 1032"/>
              <a:gd name="T36" fmla="*/ 1032 w 1033"/>
              <a:gd name="T37" fmla="*/ 43 h 1032"/>
              <a:gd name="T38" fmla="*/ 1032 w 1033"/>
              <a:gd name="T39" fmla="*/ 10 h 1032"/>
              <a:gd name="T40" fmla="*/ 304 w 1033"/>
              <a:gd name="T41" fmla="*/ 532 h 1032"/>
              <a:gd name="T42" fmla="*/ 217 w 1033"/>
              <a:gd name="T43" fmla="*/ 521 h 1032"/>
              <a:gd name="T44" fmla="*/ 304 w 1033"/>
              <a:gd name="T45" fmla="*/ 532 h 1032"/>
              <a:gd name="T46" fmla="*/ 326 w 1033"/>
              <a:gd name="T47" fmla="*/ 792 h 1032"/>
              <a:gd name="T48" fmla="*/ 196 w 1033"/>
              <a:gd name="T49" fmla="*/ 912 h 1032"/>
              <a:gd name="T50" fmla="*/ 130 w 1033"/>
              <a:gd name="T51" fmla="*/ 846 h 1032"/>
              <a:gd name="T52" fmla="*/ 250 w 1033"/>
              <a:gd name="T53" fmla="*/ 716 h 1032"/>
              <a:gd name="T54" fmla="*/ 293 w 1033"/>
              <a:gd name="T55" fmla="*/ 716 h 1032"/>
              <a:gd name="T56" fmla="*/ 272 w 1033"/>
              <a:gd name="T57" fmla="*/ 771 h 1032"/>
              <a:gd name="T58" fmla="*/ 326 w 1033"/>
              <a:gd name="T59" fmla="*/ 749 h 1032"/>
              <a:gd name="T60" fmla="*/ 532 w 1033"/>
              <a:gd name="T61" fmla="*/ 825 h 1032"/>
              <a:gd name="T62" fmla="*/ 500 w 1033"/>
              <a:gd name="T63" fmla="*/ 858 h 1032"/>
              <a:gd name="T64" fmla="*/ 576 w 1033"/>
              <a:gd name="T65" fmla="*/ 673 h 1032"/>
              <a:gd name="T66" fmla="*/ 651 w 1033"/>
              <a:gd name="T67" fmla="*/ 553 h 1032"/>
              <a:gd name="T68" fmla="*/ 478 w 1033"/>
              <a:gd name="T69" fmla="*/ 695 h 1032"/>
              <a:gd name="T70" fmla="*/ 543 w 1033"/>
              <a:gd name="T71" fmla="*/ 532 h 1032"/>
              <a:gd name="T72" fmla="*/ 510 w 1033"/>
              <a:gd name="T73" fmla="*/ 499 h 1032"/>
              <a:gd name="T74" fmla="*/ 347 w 1033"/>
              <a:gd name="T75" fmla="*/ 564 h 1032"/>
              <a:gd name="T76" fmla="*/ 977 w 1033"/>
              <a:gd name="T77" fmla="*/ 6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3" h="1032">
                <a:moveTo>
                  <a:pt x="1032" y="10"/>
                </a:moveTo>
                <a:lnTo>
                  <a:pt x="1032" y="10"/>
                </a:lnTo>
                <a:lnTo>
                  <a:pt x="1032" y="10"/>
                </a:lnTo>
                <a:cubicBezTo>
                  <a:pt x="1021" y="0"/>
                  <a:pt x="1010" y="0"/>
                  <a:pt x="999" y="0"/>
                </a:cubicBezTo>
                <a:cubicBezTo>
                  <a:pt x="955" y="21"/>
                  <a:pt x="955" y="21"/>
                  <a:pt x="955" y="21"/>
                </a:cubicBezTo>
                <a:cubicBezTo>
                  <a:pt x="760" y="86"/>
                  <a:pt x="597" y="195"/>
                  <a:pt x="467" y="336"/>
                </a:cubicBezTo>
                <a:cubicBezTo>
                  <a:pt x="413" y="401"/>
                  <a:pt x="413" y="401"/>
                  <a:pt x="413" y="401"/>
                </a:cubicBezTo>
                <a:cubicBezTo>
                  <a:pt x="196" y="467"/>
                  <a:pt x="196" y="467"/>
                  <a:pt x="196" y="467"/>
                </a:cubicBezTo>
                <a:cubicBezTo>
                  <a:pt x="185" y="477"/>
                  <a:pt x="185" y="477"/>
                  <a:pt x="185" y="477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87" y="575"/>
                  <a:pt x="87" y="586"/>
                  <a:pt x="87" y="597"/>
                </a:cubicBezTo>
                <a:cubicBezTo>
                  <a:pt x="98" y="597"/>
                  <a:pt x="98" y="597"/>
                  <a:pt x="98" y="597"/>
                </a:cubicBezTo>
                <a:cubicBezTo>
                  <a:pt x="98" y="608"/>
                  <a:pt x="109" y="608"/>
                  <a:pt x="119" y="608"/>
                </a:cubicBezTo>
                <a:cubicBezTo>
                  <a:pt x="293" y="586"/>
                  <a:pt x="293" y="586"/>
                  <a:pt x="293" y="586"/>
                </a:cubicBezTo>
                <a:cubicBezTo>
                  <a:pt x="315" y="608"/>
                  <a:pt x="315" y="608"/>
                  <a:pt x="315" y="608"/>
                </a:cubicBezTo>
                <a:cubicBezTo>
                  <a:pt x="304" y="629"/>
                  <a:pt x="304" y="629"/>
                  <a:pt x="304" y="629"/>
                </a:cubicBezTo>
                <a:cubicBezTo>
                  <a:pt x="293" y="629"/>
                  <a:pt x="293" y="640"/>
                  <a:pt x="293" y="640"/>
                </a:cubicBezTo>
                <a:cubicBezTo>
                  <a:pt x="272" y="640"/>
                  <a:pt x="250" y="640"/>
                  <a:pt x="228" y="651"/>
                </a:cubicBezTo>
                <a:cubicBezTo>
                  <a:pt x="206" y="651"/>
                  <a:pt x="185" y="662"/>
                  <a:pt x="174" y="684"/>
                </a:cubicBezTo>
                <a:cubicBezTo>
                  <a:pt x="152" y="705"/>
                  <a:pt x="98" y="771"/>
                  <a:pt x="65" y="825"/>
                </a:cubicBezTo>
                <a:cubicBezTo>
                  <a:pt x="11" y="923"/>
                  <a:pt x="0" y="977"/>
                  <a:pt x="33" y="1009"/>
                </a:cubicBezTo>
                <a:cubicBezTo>
                  <a:pt x="43" y="1020"/>
                  <a:pt x="54" y="1031"/>
                  <a:pt x="76" y="1031"/>
                </a:cubicBezTo>
                <a:cubicBezTo>
                  <a:pt x="109" y="1031"/>
                  <a:pt x="152" y="1009"/>
                  <a:pt x="217" y="977"/>
                </a:cubicBezTo>
                <a:cubicBezTo>
                  <a:pt x="272" y="944"/>
                  <a:pt x="337" y="890"/>
                  <a:pt x="358" y="868"/>
                </a:cubicBezTo>
                <a:cubicBezTo>
                  <a:pt x="380" y="858"/>
                  <a:pt x="391" y="836"/>
                  <a:pt x="391" y="825"/>
                </a:cubicBezTo>
                <a:cubicBezTo>
                  <a:pt x="402" y="792"/>
                  <a:pt x="402" y="771"/>
                  <a:pt x="402" y="749"/>
                </a:cubicBezTo>
                <a:lnTo>
                  <a:pt x="413" y="738"/>
                </a:lnTo>
                <a:cubicBezTo>
                  <a:pt x="434" y="716"/>
                  <a:pt x="434" y="716"/>
                  <a:pt x="434" y="716"/>
                </a:cubicBezTo>
                <a:cubicBezTo>
                  <a:pt x="456" y="749"/>
                  <a:pt x="456" y="749"/>
                  <a:pt x="456" y="749"/>
                </a:cubicBezTo>
                <a:cubicBezTo>
                  <a:pt x="434" y="923"/>
                  <a:pt x="434" y="923"/>
                  <a:pt x="434" y="923"/>
                </a:cubicBezTo>
                <a:cubicBezTo>
                  <a:pt x="434" y="933"/>
                  <a:pt x="434" y="944"/>
                  <a:pt x="445" y="944"/>
                </a:cubicBezTo>
                <a:lnTo>
                  <a:pt x="445" y="955"/>
                </a:lnTo>
                <a:cubicBezTo>
                  <a:pt x="456" y="955"/>
                  <a:pt x="467" y="955"/>
                  <a:pt x="478" y="944"/>
                </a:cubicBezTo>
                <a:cubicBezTo>
                  <a:pt x="565" y="858"/>
                  <a:pt x="565" y="858"/>
                  <a:pt x="565" y="858"/>
                </a:cubicBezTo>
                <a:cubicBezTo>
                  <a:pt x="565" y="858"/>
                  <a:pt x="576" y="858"/>
                  <a:pt x="576" y="846"/>
                </a:cubicBezTo>
                <a:cubicBezTo>
                  <a:pt x="651" y="618"/>
                  <a:pt x="651" y="618"/>
                  <a:pt x="651" y="618"/>
                </a:cubicBezTo>
                <a:cubicBezTo>
                  <a:pt x="684" y="597"/>
                  <a:pt x="684" y="597"/>
                  <a:pt x="684" y="597"/>
                </a:cubicBezTo>
                <a:cubicBezTo>
                  <a:pt x="847" y="456"/>
                  <a:pt x="967" y="271"/>
                  <a:pt x="1032" y="43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032" y="21"/>
                  <a:pt x="1032" y="21"/>
                  <a:pt x="1032" y="10"/>
                </a:cubicBezTo>
                <a:close/>
                <a:moveTo>
                  <a:pt x="304" y="532"/>
                </a:moveTo>
                <a:lnTo>
                  <a:pt x="304" y="532"/>
                </a:lnTo>
                <a:cubicBezTo>
                  <a:pt x="185" y="553"/>
                  <a:pt x="185" y="553"/>
                  <a:pt x="185" y="553"/>
                </a:cubicBezTo>
                <a:cubicBezTo>
                  <a:pt x="217" y="521"/>
                  <a:pt x="217" y="521"/>
                  <a:pt x="217" y="521"/>
                </a:cubicBezTo>
                <a:cubicBezTo>
                  <a:pt x="358" y="467"/>
                  <a:pt x="358" y="467"/>
                  <a:pt x="358" y="467"/>
                </a:cubicBezTo>
                <a:lnTo>
                  <a:pt x="304" y="532"/>
                </a:lnTo>
                <a:close/>
                <a:moveTo>
                  <a:pt x="326" y="792"/>
                </a:moveTo>
                <a:lnTo>
                  <a:pt x="326" y="792"/>
                </a:lnTo>
                <a:cubicBezTo>
                  <a:pt x="326" y="803"/>
                  <a:pt x="315" y="814"/>
                  <a:pt x="315" y="825"/>
                </a:cubicBezTo>
                <a:cubicBezTo>
                  <a:pt x="293" y="836"/>
                  <a:pt x="250" y="868"/>
                  <a:pt x="196" y="912"/>
                </a:cubicBezTo>
                <a:cubicBezTo>
                  <a:pt x="130" y="944"/>
                  <a:pt x="98" y="955"/>
                  <a:pt x="87" y="955"/>
                </a:cubicBezTo>
                <a:cubicBezTo>
                  <a:pt x="87" y="944"/>
                  <a:pt x="98" y="912"/>
                  <a:pt x="130" y="846"/>
                </a:cubicBezTo>
                <a:cubicBezTo>
                  <a:pt x="174" y="792"/>
                  <a:pt x="206" y="749"/>
                  <a:pt x="217" y="727"/>
                </a:cubicBezTo>
                <a:cubicBezTo>
                  <a:pt x="228" y="727"/>
                  <a:pt x="239" y="716"/>
                  <a:pt x="250" y="716"/>
                </a:cubicBezTo>
                <a:cubicBezTo>
                  <a:pt x="250" y="716"/>
                  <a:pt x="260" y="716"/>
                  <a:pt x="272" y="716"/>
                </a:cubicBezTo>
                <a:cubicBezTo>
                  <a:pt x="272" y="716"/>
                  <a:pt x="282" y="716"/>
                  <a:pt x="293" y="716"/>
                </a:cubicBezTo>
                <a:cubicBezTo>
                  <a:pt x="272" y="738"/>
                  <a:pt x="272" y="738"/>
                  <a:pt x="272" y="738"/>
                </a:cubicBezTo>
                <a:cubicBezTo>
                  <a:pt x="260" y="749"/>
                  <a:pt x="260" y="760"/>
                  <a:pt x="272" y="771"/>
                </a:cubicBezTo>
                <a:cubicBezTo>
                  <a:pt x="282" y="781"/>
                  <a:pt x="293" y="781"/>
                  <a:pt x="304" y="771"/>
                </a:cubicBezTo>
                <a:cubicBezTo>
                  <a:pt x="326" y="749"/>
                  <a:pt x="326" y="749"/>
                  <a:pt x="326" y="749"/>
                </a:cubicBezTo>
                <a:cubicBezTo>
                  <a:pt x="337" y="760"/>
                  <a:pt x="337" y="781"/>
                  <a:pt x="326" y="792"/>
                </a:cubicBezTo>
                <a:close/>
                <a:moveTo>
                  <a:pt x="532" y="825"/>
                </a:moveTo>
                <a:lnTo>
                  <a:pt x="532" y="825"/>
                </a:lnTo>
                <a:cubicBezTo>
                  <a:pt x="500" y="858"/>
                  <a:pt x="500" y="858"/>
                  <a:pt x="500" y="858"/>
                </a:cubicBezTo>
                <a:cubicBezTo>
                  <a:pt x="510" y="727"/>
                  <a:pt x="510" y="727"/>
                  <a:pt x="510" y="727"/>
                </a:cubicBezTo>
                <a:cubicBezTo>
                  <a:pt x="576" y="673"/>
                  <a:pt x="576" y="673"/>
                  <a:pt x="576" y="673"/>
                </a:cubicBezTo>
                <a:lnTo>
                  <a:pt x="532" y="825"/>
                </a:lnTo>
                <a:close/>
                <a:moveTo>
                  <a:pt x="651" y="553"/>
                </a:moveTo>
                <a:lnTo>
                  <a:pt x="651" y="553"/>
                </a:lnTo>
                <a:cubicBezTo>
                  <a:pt x="478" y="695"/>
                  <a:pt x="478" y="695"/>
                  <a:pt x="478" y="695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543" y="532"/>
                  <a:pt x="543" y="532"/>
                  <a:pt x="543" y="532"/>
                </a:cubicBezTo>
                <a:cubicBezTo>
                  <a:pt x="554" y="521"/>
                  <a:pt x="554" y="510"/>
                  <a:pt x="543" y="499"/>
                </a:cubicBezTo>
                <a:cubicBezTo>
                  <a:pt x="532" y="488"/>
                  <a:pt x="521" y="488"/>
                  <a:pt x="510" y="499"/>
                </a:cubicBezTo>
                <a:cubicBezTo>
                  <a:pt x="391" y="608"/>
                  <a:pt x="391" y="608"/>
                  <a:pt x="391" y="608"/>
                </a:cubicBezTo>
                <a:cubicBezTo>
                  <a:pt x="347" y="564"/>
                  <a:pt x="347" y="564"/>
                  <a:pt x="347" y="564"/>
                </a:cubicBezTo>
                <a:cubicBezTo>
                  <a:pt x="510" y="369"/>
                  <a:pt x="510" y="369"/>
                  <a:pt x="510" y="369"/>
                </a:cubicBezTo>
                <a:cubicBezTo>
                  <a:pt x="619" y="228"/>
                  <a:pt x="782" y="130"/>
                  <a:pt x="977" y="65"/>
                </a:cubicBezTo>
                <a:cubicBezTo>
                  <a:pt x="912" y="260"/>
                  <a:pt x="804" y="423"/>
                  <a:pt x="651" y="5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487">
            <a:extLst>
              <a:ext uri="{FF2B5EF4-FFF2-40B4-BE49-F238E27FC236}">
                <a16:creationId xmlns:a16="http://schemas.microsoft.com/office/drawing/2014/main" id="{D707AA7C-6A40-4E4D-B72E-2CFAB97D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51" y="8091695"/>
            <a:ext cx="140886" cy="140886"/>
          </a:xfrm>
          <a:custGeom>
            <a:avLst/>
            <a:gdLst>
              <a:gd name="T0" fmla="*/ 130 w 164"/>
              <a:gd name="T1" fmla="*/ 131 h 164"/>
              <a:gd name="T2" fmla="*/ 130 w 164"/>
              <a:gd name="T3" fmla="*/ 131 h 164"/>
              <a:gd name="T4" fmla="*/ 130 w 164"/>
              <a:gd name="T5" fmla="*/ 33 h 164"/>
              <a:gd name="T6" fmla="*/ 22 w 164"/>
              <a:gd name="T7" fmla="*/ 33 h 164"/>
              <a:gd name="T8" fmla="*/ 22 w 164"/>
              <a:gd name="T9" fmla="*/ 131 h 164"/>
              <a:gd name="T10" fmla="*/ 130 w 164"/>
              <a:gd name="T11" fmla="*/ 131 h 164"/>
              <a:gd name="T12" fmla="*/ 65 w 164"/>
              <a:gd name="T13" fmla="*/ 65 h 164"/>
              <a:gd name="T14" fmla="*/ 65 w 164"/>
              <a:gd name="T15" fmla="*/ 65 h 164"/>
              <a:gd name="T16" fmla="*/ 98 w 164"/>
              <a:gd name="T17" fmla="*/ 65 h 164"/>
              <a:gd name="T18" fmla="*/ 98 w 164"/>
              <a:gd name="T19" fmla="*/ 98 h 164"/>
              <a:gd name="T20" fmla="*/ 65 w 164"/>
              <a:gd name="T21" fmla="*/ 98 h 164"/>
              <a:gd name="T22" fmla="*/ 65 w 164"/>
              <a:gd name="T23" fmla="*/ 6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4">
                <a:moveTo>
                  <a:pt x="130" y="131"/>
                </a:moveTo>
                <a:lnTo>
                  <a:pt x="130" y="131"/>
                </a:lnTo>
                <a:cubicBezTo>
                  <a:pt x="163" y="109"/>
                  <a:pt x="163" y="55"/>
                  <a:pt x="130" y="33"/>
                </a:cubicBezTo>
                <a:cubicBezTo>
                  <a:pt x="98" y="0"/>
                  <a:pt x="54" y="0"/>
                  <a:pt x="22" y="33"/>
                </a:cubicBezTo>
                <a:cubicBezTo>
                  <a:pt x="0" y="55"/>
                  <a:pt x="0" y="109"/>
                  <a:pt x="22" y="131"/>
                </a:cubicBezTo>
                <a:cubicBezTo>
                  <a:pt x="54" y="163"/>
                  <a:pt x="98" y="163"/>
                  <a:pt x="130" y="131"/>
                </a:cubicBezTo>
                <a:close/>
                <a:moveTo>
                  <a:pt x="65" y="65"/>
                </a:moveTo>
                <a:lnTo>
                  <a:pt x="65" y="65"/>
                </a:lnTo>
                <a:cubicBezTo>
                  <a:pt x="76" y="55"/>
                  <a:pt x="87" y="55"/>
                  <a:pt x="98" y="65"/>
                </a:cubicBezTo>
                <a:cubicBezTo>
                  <a:pt x="108" y="76"/>
                  <a:pt x="108" y="87"/>
                  <a:pt x="98" y="98"/>
                </a:cubicBezTo>
                <a:cubicBezTo>
                  <a:pt x="87" y="109"/>
                  <a:pt x="76" y="109"/>
                  <a:pt x="65" y="98"/>
                </a:cubicBezTo>
                <a:cubicBezTo>
                  <a:pt x="54" y="87"/>
                  <a:pt x="54" y="76"/>
                  <a:pt x="65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488">
            <a:extLst>
              <a:ext uri="{FF2B5EF4-FFF2-40B4-BE49-F238E27FC236}">
                <a16:creationId xmlns:a16="http://schemas.microsoft.com/office/drawing/2014/main" id="{27374E92-9F05-144C-BCD7-B041AE1A0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927" y="6233538"/>
            <a:ext cx="300809" cy="1050925"/>
          </a:xfrm>
          <a:custGeom>
            <a:avLst/>
            <a:gdLst>
              <a:gd name="T0" fmla="*/ 22 w 349"/>
              <a:gd name="T1" fmla="*/ 1215 h 1216"/>
              <a:gd name="T2" fmla="*/ 22 w 349"/>
              <a:gd name="T3" fmla="*/ 1215 h 1216"/>
              <a:gd name="T4" fmla="*/ 11 w 349"/>
              <a:gd name="T5" fmla="*/ 1205 h 1216"/>
              <a:gd name="T6" fmla="*/ 0 w 349"/>
              <a:gd name="T7" fmla="*/ 1183 h 1216"/>
              <a:gd name="T8" fmla="*/ 0 w 349"/>
              <a:gd name="T9" fmla="*/ 22 h 1216"/>
              <a:gd name="T10" fmla="*/ 22 w 349"/>
              <a:gd name="T11" fmla="*/ 0 h 1216"/>
              <a:gd name="T12" fmla="*/ 55 w 349"/>
              <a:gd name="T13" fmla="*/ 22 h 1216"/>
              <a:gd name="T14" fmla="*/ 55 w 349"/>
              <a:gd name="T15" fmla="*/ 1118 h 1216"/>
              <a:gd name="T16" fmla="*/ 304 w 349"/>
              <a:gd name="T17" fmla="*/ 868 h 1216"/>
              <a:gd name="T18" fmla="*/ 337 w 349"/>
              <a:gd name="T19" fmla="*/ 868 h 1216"/>
              <a:gd name="T20" fmla="*/ 337 w 349"/>
              <a:gd name="T21" fmla="*/ 911 h 1216"/>
              <a:gd name="T22" fmla="*/ 44 w 349"/>
              <a:gd name="T23" fmla="*/ 1205 h 1216"/>
              <a:gd name="T24" fmla="*/ 22 w 349"/>
              <a:gd name="T25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9" h="1216">
                <a:moveTo>
                  <a:pt x="22" y="1215"/>
                </a:moveTo>
                <a:lnTo>
                  <a:pt x="22" y="1215"/>
                </a:lnTo>
                <a:cubicBezTo>
                  <a:pt x="22" y="1215"/>
                  <a:pt x="22" y="1215"/>
                  <a:pt x="11" y="1205"/>
                </a:cubicBezTo>
                <a:cubicBezTo>
                  <a:pt x="0" y="1205"/>
                  <a:pt x="0" y="1194"/>
                  <a:pt x="0" y="118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cubicBezTo>
                  <a:pt x="44" y="0"/>
                  <a:pt x="55" y="11"/>
                  <a:pt x="55" y="22"/>
                </a:cubicBezTo>
                <a:cubicBezTo>
                  <a:pt x="55" y="1118"/>
                  <a:pt x="55" y="1118"/>
                  <a:pt x="55" y="1118"/>
                </a:cubicBezTo>
                <a:cubicBezTo>
                  <a:pt x="304" y="868"/>
                  <a:pt x="304" y="868"/>
                  <a:pt x="304" y="868"/>
                </a:cubicBezTo>
                <a:cubicBezTo>
                  <a:pt x="315" y="857"/>
                  <a:pt x="326" y="857"/>
                  <a:pt x="337" y="868"/>
                </a:cubicBezTo>
                <a:cubicBezTo>
                  <a:pt x="348" y="879"/>
                  <a:pt x="348" y="901"/>
                  <a:pt x="337" y="911"/>
                </a:cubicBezTo>
                <a:cubicBezTo>
                  <a:pt x="44" y="1205"/>
                  <a:pt x="44" y="1205"/>
                  <a:pt x="44" y="1205"/>
                </a:cubicBezTo>
                <a:cubicBezTo>
                  <a:pt x="44" y="1205"/>
                  <a:pt x="33" y="1215"/>
                  <a:pt x="22" y="12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489">
            <a:extLst>
              <a:ext uri="{FF2B5EF4-FFF2-40B4-BE49-F238E27FC236}">
                <a16:creationId xmlns:a16="http://schemas.microsoft.com/office/drawing/2014/main" id="{D9539769-A698-EE4B-8C12-4BF953ECE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082" y="6263999"/>
            <a:ext cx="639693" cy="635887"/>
          </a:xfrm>
          <a:custGeom>
            <a:avLst/>
            <a:gdLst>
              <a:gd name="T0" fmla="*/ 738 w 739"/>
              <a:gd name="T1" fmla="*/ 11 h 738"/>
              <a:gd name="T2" fmla="*/ 716 w 739"/>
              <a:gd name="T3" fmla="*/ 0 h 738"/>
              <a:gd name="T4" fmla="*/ 336 w 739"/>
              <a:gd name="T5" fmla="*/ 239 h 738"/>
              <a:gd name="T6" fmla="*/ 130 w 739"/>
              <a:gd name="T7" fmla="*/ 337 h 738"/>
              <a:gd name="T8" fmla="*/ 65 w 739"/>
              <a:gd name="T9" fmla="*/ 402 h 738"/>
              <a:gd name="T10" fmla="*/ 65 w 739"/>
              <a:gd name="T11" fmla="*/ 434 h 738"/>
              <a:gd name="T12" fmla="*/ 206 w 739"/>
              <a:gd name="T13" fmla="*/ 423 h 738"/>
              <a:gd name="T14" fmla="*/ 217 w 739"/>
              <a:gd name="T15" fmla="*/ 445 h 738"/>
              <a:gd name="T16" fmla="*/ 163 w 739"/>
              <a:gd name="T17" fmla="*/ 467 h 738"/>
              <a:gd name="T18" fmla="*/ 43 w 739"/>
              <a:gd name="T19" fmla="*/ 597 h 738"/>
              <a:gd name="T20" fmla="*/ 54 w 739"/>
              <a:gd name="T21" fmla="*/ 737 h 738"/>
              <a:gd name="T22" fmla="*/ 260 w 739"/>
              <a:gd name="T23" fmla="*/ 630 h 738"/>
              <a:gd name="T24" fmla="*/ 282 w 739"/>
              <a:gd name="T25" fmla="*/ 532 h 738"/>
              <a:gd name="T26" fmla="*/ 304 w 739"/>
              <a:gd name="T27" fmla="*/ 521 h 738"/>
              <a:gd name="T28" fmla="*/ 315 w 739"/>
              <a:gd name="T29" fmla="*/ 662 h 738"/>
              <a:gd name="T30" fmla="*/ 315 w 739"/>
              <a:gd name="T31" fmla="*/ 684 h 738"/>
              <a:gd name="T32" fmla="*/ 401 w 739"/>
              <a:gd name="T33" fmla="*/ 619 h 738"/>
              <a:gd name="T34" fmla="*/ 467 w 739"/>
              <a:gd name="T35" fmla="*/ 445 h 738"/>
              <a:gd name="T36" fmla="*/ 738 w 739"/>
              <a:gd name="T37" fmla="*/ 33 h 738"/>
              <a:gd name="T38" fmla="*/ 738 w 739"/>
              <a:gd name="T39" fmla="*/ 11 h 738"/>
              <a:gd name="T40" fmla="*/ 217 w 739"/>
              <a:gd name="T41" fmla="*/ 380 h 738"/>
              <a:gd name="T42" fmla="*/ 152 w 739"/>
              <a:gd name="T43" fmla="*/ 369 h 738"/>
              <a:gd name="T44" fmla="*/ 217 w 739"/>
              <a:gd name="T45" fmla="*/ 380 h 738"/>
              <a:gd name="T46" fmla="*/ 228 w 739"/>
              <a:gd name="T47" fmla="*/ 575 h 738"/>
              <a:gd name="T48" fmla="*/ 130 w 739"/>
              <a:gd name="T49" fmla="*/ 651 h 738"/>
              <a:gd name="T50" fmla="*/ 97 w 739"/>
              <a:gd name="T51" fmla="*/ 608 h 738"/>
              <a:gd name="T52" fmla="*/ 173 w 739"/>
              <a:gd name="T53" fmla="*/ 510 h 738"/>
              <a:gd name="T54" fmla="*/ 206 w 739"/>
              <a:gd name="T55" fmla="*/ 510 h 738"/>
              <a:gd name="T56" fmla="*/ 184 w 739"/>
              <a:gd name="T57" fmla="*/ 554 h 738"/>
              <a:gd name="T58" fmla="*/ 228 w 739"/>
              <a:gd name="T59" fmla="*/ 543 h 738"/>
              <a:gd name="T60" fmla="*/ 369 w 739"/>
              <a:gd name="T61" fmla="*/ 597 h 738"/>
              <a:gd name="T62" fmla="*/ 347 w 739"/>
              <a:gd name="T63" fmla="*/ 619 h 738"/>
              <a:gd name="T64" fmla="*/ 412 w 739"/>
              <a:gd name="T65" fmla="*/ 488 h 738"/>
              <a:gd name="T66" fmla="*/ 456 w 739"/>
              <a:gd name="T67" fmla="*/ 402 h 738"/>
              <a:gd name="T68" fmla="*/ 336 w 739"/>
              <a:gd name="T69" fmla="*/ 500 h 738"/>
              <a:gd name="T70" fmla="*/ 391 w 739"/>
              <a:gd name="T71" fmla="*/ 380 h 738"/>
              <a:gd name="T72" fmla="*/ 358 w 739"/>
              <a:gd name="T73" fmla="*/ 358 h 738"/>
              <a:gd name="T74" fmla="*/ 238 w 739"/>
              <a:gd name="T75" fmla="*/ 402 h 738"/>
              <a:gd name="T76" fmla="*/ 695 w 739"/>
              <a:gd name="T77" fmla="*/ 54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39" h="738">
                <a:moveTo>
                  <a:pt x="738" y="11"/>
                </a:moveTo>
                <a:lnTo>
                  <a:pt x="738" y="11"/>
                </a:lnTo>
                <a:lnTo>
                  <a:pt x="738" y="11"/>
                </a:lnTo>
                <a:cubicBezTo>
                  <a:pt x="727" y="0"/>
                  <a:pt x="716" y="0"/>
                  <a:pt x="716" y="0"/>
                </a:cubicBezTo>
                <a:cubicBezTo>
                  <a:pt x="684" y="11"/>
                  <a:pt x="684" y="11"/>
                  <a:pt x="684" y="11"/>
                </a:cubicBezTo>
                <a:cubicBezTo>
                  <a:pt x="542" y="65"/>
                  <a:pt x="423" y="141"/>
                  <a:pt x="336" y="239"/>
                </a:cubicBezTo>
                <a:cubicBezTo>
                  <a:pt x="293" y="282"/>
                  <a:pt x="293" y="282"/>
                  <a:pt x="293" y="282"/>
                </a:cubicBezTo>
                <a:cubicBezTo>
                  <a:pt x="130" y="337"/>
                  <a:pt x="130" y="337"/>
                  <a:pt x="130" y="337"/>
                </a:cubicBezTo>
                <a:cubicBezTo>
                  <a:pt x="130" y="337"/>
                  <a:pt x="130" y="337"/>
                  <a:pt x="130" y="347"/>
                </a:cubicBezTo>
                <a:cubicBezTo>
                  <a:pt x="65" y="402"/>
                  <a:pt x="65" y="402"/>
                  <a:pt x="65" y="402"/>
                </a:cubicBezTo>
                <a:cubicBezTo>
                  <a:pt x="65" y="413"/>
                  <a:pt x="54" y="423"/>
                  <a:pt x="65" y="423"/>
                </a:cubicBezTo>
                <a:lnTo>
                  <a:pt x="65" y="434"/>
                </a:lnTo>
                <a:lnTo>
                  <a:pt x="76" y="434"/>
                </a:lnTo>
                <a:cubicBezTo>
                  <a:pt x="206" y="423"/>
                  <a:pt x="206" y="423"/>
                  <a:pt x="206" y="423"/>
                </a:cubicBezTo>
                <a:cubicBezTo>
                  <a:pt x="228" y="434"/>
                  <a:pt x="228" y="434"/>
                  <a:pt x="228" y="434"/>
                </a:cubicBezTo>
                <a:cubicBezTo>
                  <a:pt x="217" y="445"/>
                  <a:pt x="217" y="445"/>
                  <a:pt x="217" y="445"/>
                </a:cubicBezTo>
                <a:cubicBezTo>
                  <a:pt x="206" y="456"/>
                  <a:pt x="206" y="456"/>
                  <a:pt x="206" y="467"/>
                </a:cubicBezTo>
                <a:cubicBezTo>
                  <a:pt x="195" y="456"/>
                  <a:pt x="173" y="456"/>
                  <a:pt x="163" y="467"/>
                </a:cubicBezTo>
                <a:cubicBezTo>
                  <a:pt x="141" y="467"/>
                  <a:pt x="130" y="478"/>
                  <a:pt x="119" y="488"/>
                </a:cubicBezTo>
                <a:cubicBezTo>
                  <a:pt x="108" y="510"/>
                  <a:pt x="76" y="554"/>
                  <a:pt x="43" y="597"/>
                </a:cubicBezTo>
                <a:cubicBezTo>
                  <a:pt x="0" y="662"/>
                  <a:pt x="0" y="705"/>
                  <a:pt x="21" y="726"/>
                </a:cubicBezTo>
                <a:cubicBezTo>
                  <a:pt x="21" y="737"/>
                  <a:pt x="32" y="737"/>
                  <a:pt x="54" y="737"/>
                </a:cubicBezTo>
                <a:cubicBezTo>
                  <a:pt x="76" y="737"/>
                  <a:pt x="108" y="726"/>
                  <a:pt x="152" y="705"/>
                </a:cubicBezTo>
                <a:cubicBezTo>
                  <a:pt x="195" y="673"/>
                  <a:pt x="238" y="641"/>
                  <a:pt x="260" y="630"/>
                </a:cubicBezTo>
                <a:cubicBezTo>
                  <a:pt x="271" y="619"/>
                  <a:pt x="271" y="608"/>
                  <a:pt x="282" y="586"/>
                </a:cubicBezTo>
                <a:cubicBezTo>
                  <a:pt x="282" y="575"/>
                  <a:pt x="282" y="554"/>
                  <a:pt x="282" y="532"/>
                </a:cubicBezTo>
                <a:lnTo>
                  <a:pt x="293" y="532"/>
                </a:lnTo>
                <a:cubicBezTo>
                  <a:pt x="304" y="521"/>
                  <a:pt x="304" y="521"/>
                  <a:pt x="304" y="521"/>
                </a:cubicBezTo>
                <a:cubicBezTo>
                  <a:pt x="325" y="532"/>
                  <a:pt x="325" y="532"/>
                  <a:pt x="325" y="532"/>
                </a:cubicBezTo>
                <a:cubicBezTo>
                  <a:pt x="315" y="662"/>
                  <a:pt x="315" y="662"/>
                  <a:pt x="315" y="662"/>
                </a:cubicBezTo>
                <a:cubicBezTo>
                  <a:pt x="304" y="673"/>
                  <a:pt x="315" y="673"/>
                  <a:pt x="315" y="684"/>
                </a:cubicBezTo>
                <a:lnTo>
                  <a:pt x="315" y="684"/>
                </a:lnTo>
                <a:cubicBezTo>
                  <a:pt x="325" y="684"/>
                  <a:pt x="336" y="684"/>
                  <a:pt x="336" y="684"/>
                </a:cubicBezTo>
                <a:cubicBezTo>
                  <a:pt x="401" y="619"/>
                  <a:pt x="401" y="619"/>
                  <a:pt x="401" y="619"/>
                </a:cubicBezTo>
                <a:lnTo>
                  <a:pt x="401" y="608"/>
                </a:lnTo>
                <a:cubicBezTo>
                  <a:pt x="467" y="445"/>
                  <a:pt x="467" y="445"/>
                  <a:pt x="467" y="445"/>
                </a:cubicBezTo>
                <a:cubicBezTo>
                  <a:pt x="488" y="423"/>
                  <a:pt x="488" y="423"/>
                  <a:pt x="488" y="423"/>
                </a:cubicBezTo>
                <a:cubicBezTo>
                  <a:pt x="608" y="326"/>
                  <a:pt x="695" y="196"/>
                  <a:pt x="738" y="33"/>
                </a:cubicBezTo>
                <a:cubicBezTo>
                  <a:pt x="738" y="22"/>
                  <a:pt x="738" y="22"/>
                  <a:pt x="738" y="22"/>
                </a:cubicBezTo>
                <a:lnTo>
                  <a:pt x="738" y="11"/>
                </a:lnTo>
                <a:close/>
                <a:moveTo>
                  <a:pt x="217" y="380"/>
                </a:moveTo>
                <a:lnTo>
                  <a:pt x="217" y="380"/>
                </a:lnTo>
                <a:cubicBezTo>
                  <a:pt x="130" y="391"/>
                  <a:pt x="130" y="391"/>
                  <a:pt x="130" y="391"/>
                </a:cubicBezTo>
                <a:cubicBezTo>
                  <a:pt x="152" y="369"/>
                  <a:pt x="152" y="369"/>
                  <a:pt x="152" y="369"/>
                </a:cubicBezTo>
                <a:cubicBezTo>
                  <a:pt x="250" y="337"/>
                  <a:pt x="250" y="337"/>
                  <a:pt x="250" y="337"/>
                </a:cubicBezTo>
                <a:lnTo>
                  <a:pt x="217" y="380"/>
                </a:lnTo>
                <a:close/>
                <a:moveTo>
                  <a:pt x="228" y="575"/>
                </a:moveTo>
                <a:lnTo>
                  <a:pt x="228" y="575"/>
                </a:lnTo>
                <a:cubicBezTo>
                  <a:pt x="228" y="575"/>
                  <a:pt x="228" y="586"/>
                  <a:pt x="217" y="586"/>
                </a:cubicBezTo>
                <a:cubicBezTo>
                  <a:pt x="206" y="597"/>
                  <a:pt x="173" y="630"/>
                  <a:pt x="130" y="651"/>
                </a:cubicBezTo>
                <a:cubicBezTo>
                  <a:pt x="87" y="673"/>
                  <a:pt x="65" y="684"/>
                  <a:pt x="54" y="684"/>
                </a:cubicBezTo>
                <a:cubicBezTo>
                  <a:pt x="65" y="673"/>
                  <a:pt x="65" y="651"/>
                  <a:pt x="97" y="608"/>
                </a:cubicBezTo>
                <a:cubicBezTo>
                  <a:pt x="119" y="575"/>
                  <a:pt x="141" y="532"/>
                  <a:pt x="152" y="521"/>
                </a:cubicBezTo>
                <a:cubicBezTo>
                  <a:pt x="163" y="521"/>
                  <a:pt x="163" y="521"/>
                  <a:pt x="173" y="510"/>
                </a:cubicBezTo>
                <a:cubicBezTo>
                  <a:pt x="184" y="510"/>
                  <a:pt x="184" y="510"/>
                  <a:pt x="184" y="510"/>
                </a:cubicBezTo>
                <a:cubicBezTo>
                  <a:pt x="195" y="510"/>
                  <a:pt x="195" y="510"/>
                  <a:pt x="206" y="510"/>
                </a:cubicBezTo>
                <a:cubicBezTo>
                  <a:pt x="184" y="532"/>
                  <a:pt x="184" y="532"/>
                  <a:pt x="184" y="532"/>
                </a:cubicBezTo>
                <a:cubicBezTo>
                  <a:pt x="184" y="532"/>
                  <a:pt x="184" y="543"/>
                  <a:pt x="184" y="554"/>
                </a:cubicBezTo>
                <a:cubicBezTo>
                  <a:pt x="195" y="565"/>
                  <a:pt x="206" y="565"/>
                  <a:pt x="217" y="554"/>
                </a:cubicBezTo>
                <a:cubicBezTo>
                  <a:pt x="228" y="543"/>
                  <a:pt x="228" y="543"/>
                  <a:pt x="228" y="543"/>
                </a:cubicBezTo>
                <a:cubicBezTo>
                  <a:pt x="238" y="554"/>
                  <a:pt x="238" y="565"/>
                  <a:pt x="228" y="575"/>
                </a:cubicBezTo>
                <a:close/>
                <a:moveTo>
                  <a:pt x="369" y="597"/>
                </a:moveTo>
                <a:lnTo>
                  <a:pt x="369" y="597"/>
                </a:lnTo>
                <a:cubicBezTo>
                  <a:pt x="347" y="619"/>
                  <a:pt x="347" y="619"/>
                  <a:pt x="347" y="619"/>
                </a:cubicBezTo>
                <a:cubicBezTo>
                  <a:pt x="358" y="521"/>
                  <a:pt x="358" y="521"/>
                  <a:pt x="358" y="521"/>
                </a:cubicBezTo>
                <a:cubicBezTo>
                  <a:pt x="412" y="488"/>
                  <a:pt x="412" y="488"/>
                  <a:pt x="412" y="488"/>
                </a:cubicBezTo>
                <a:lnTo>
                  <a:pt x="369" y="597"/>
                </a:lnTo>
                <a:close/>
                <a:moveTo>
                  <a:pt x="456" y="402"/>
                </a:moveTo>
                <a:lnTo>
                  <a:pt x="456" y="402"/>
                </a:lnTo>
                <a:cubicBezTo>
                  <a:pt x="336" y="500"/>
                  <a:pt x="336" y="500"/>
                  <a:pt x="336" y="500"/>
                </a:cubicBezTo>
                <a:cubicBezTo>
                  <a:pt x="304" y="467"/>
                  <a:pt x="304" y="467"/>
                  <a:pt x="304" y="467"/>
                </a:cubicBezTo>
                <a:cubicBezTo>
                  <a:pt x="391" y="380"/>
                  <a:pt x="391" y="380"/>
                  <a:pt x="391" y="380"/>
                </a:cubicBezTo>
                <a:cubicBezTo>
                  <a:pt x="391" y="380"/>
                  <a:pt x="391" y="369"/>
                  <a:pt x="391" y="358"/>
                </a:cubicBezTo>
                <a:cubicBezTo>
                  <a:pt x="380" y="347"/>
                  <a:pt x="369" y="347"/>
                  <a:pt x="358" y="358"/>
                </a:cubicBezTo>
                <a:cubicBezTo>
                  <a:pt x="282" y="434"/>
                  <a:pt x="282" y="434"/>
                  <a:pt x="282" y="434"/>
                </a:cubicBezTo>
                <a:cubicBezTo>
                  <a:pt x="238" y="402"/>
                  <a:pt x="238" y="402"/>
                  <a:pt x="238" y="402"/>
                </a:cubicBezTo>
                <a:cubicBezTo>
                  <a:pt x="358" y="271"/>
                  <a:pt x="358" y="271"/>
                  <a:pt x="358" y="271"/>
                </a:cubicBezTo>
                <a:cubicBezTo>
                  <a:pt x="445" y="163"/>
                  <a:pt x="554" y="98"/>
                  <a:pt x="695" y="54"/>
                </a:cubicBezTo>
                <a:cubicBezTo>
                  <a:pt x="651" y="196"/>
                  <a:pt x="575" y="304"/>
                  <a:pt x="456" y="4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490">
            <a:extLst>
              <a:ext uri="{FF2B5EF4-FFF2-40B4-BE49-F238E27FC236}">
                <a16:creationId xmlns:a16="http://schemas.microsoft.com/office/drawing/2014/main" id="{A5472CBB-7D52-814F-86EE-3EC74D45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353" y="6374424"/>
            <a:ext cx="102807" cy="95191"/>
          </a:xfrm>
          <a:custGeom>
            <a:avLst/>
            <a:gdLst>
              <a:gd name="T0" fmla="*/ 98 w 121"/>
              <a:gd name="T1" fmla="*/ 98 h 110"/>
              <a:gd name="T2" fmla="*/ 98 w 121"/>
              <a:gd name="T3" fmla="*/ 98 h 110"/>
              <a:gd name="T4" fmla="*/ 98 w 121"/>
              <a:gd name="T5" fmla="*/ 22 h 110"/>
              <a:gd name="T6" fmla="*/ 22 w 121"/>
              <a:gd name="T7" fmla="*/ 22 h 110"/>
              <a:gd name="T8" fmla="*/ 22 w 121"/>
              <a:gd name="T9" fmla="*/ 98 h 110"/>
              <a:gd name="T10" fmla="*/ 98 w 121"/>
              <a:gd name="T11" fmla="*/ 98 h 110"/>
              <a:gd name="T12" fmla="*/ 43 w 121"/>
              <a:gd name="T13" fmla="*/ 44 h 110"/>
              <a:gd name="T14" fmla="*/ 43 w 121"/>
              <a:gd name="T15" fmla="*/ 44 h 110"/>
              <a:gd name="T16" fmla="*/ 76 w 121"/>
              <a:gd name="T17" fmla="*/ 44 h 110"/>
              <a:gd name="T18" fmla="*/ 76 w 121"/>
              <a:gd name="T19" fmla="*/ 66 h 110"/>
              <a:gd name="T20" fmla="*/ 43 w 121"/>
              <a:gd name="T21" fmla="*/ 66 h 110"/>
              <a:gd name="T22" fmla="*/ 43 w 121"/>
              <a:gd name="T23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10">
                <a:moveTo>
                  <a:pt x="98" y="98"/>
                </a:moveTo>
                <a:lnTo>
                  <a:pt x="98" y="98"/>
                </a:lnTo>
                <a:cubicBezTo>
                  <a:pt x="120" y="76"/>
                  <a:pt x="120" y="44"/>
                  <a:pt x="98" y="22"/>
                </a:cubicBezTo>
                <a:cubicBezTo>
                  <a:pt x="76" y="0"/>
                  <a:pt x="43" y="0"/>
                  <a:pt x="22" y="22"/>
                </a:cubicBezTo>
                <a:cubicBezTo>
                  <a:pt x="0" y="44"/>
                  <a:pt x="0" y="76"/>
                  <a:pt x="22" y="98"/>
                </a:cubicBezTo>
                <a:cubicBezTo>
                  <a:pt x="43" y="109"/>
                  <a:pt x="76" y="109"/>
                  <a:pt x="98" y="98"/>
                </a:cubicBezTo>
                <a:close/>
                <a:moveTo>
                  <a:pt x="43" y="44"/>
                </a:moveTo>
                <a:lnTo>
                  <a:pt x="43" y="44"/>
                </a:lnTo>
                <a:cubicBezTo>
                  <a:pt x="55" y="33"/>
                  <a:pt x="65" y="33"/>
                  <a:pt x="76" y="44"/>
                </a:cubicBezTo>
                <a:cubicBezTo>
                  <a:pt x="76" y="54"/>
                  <a:pt x="76" y="66"/>
                  <a:pt x="76" y="66"/>
                </a:cubicBezTo>
                <a:cubicBezTo>
                  <a:pt x="65" y="76"/>
                  <a:pt x="55" y="76"/>
                  <a:pt x="43" y="66"/>
                </a:cubicBezTo>
                <a:cubicBezTo>
                  <a:pt x="43" y="66"/>
                  <a:pt x="43" y="54"/>
                  <a:pt x="43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491">
            <a:extLst>
              <a:ext uri="{FF2B5EF4-FFF2-40B4-BE49-F238E27FC236}">
                <a16:creationId xmlns:a16="http://schemas.microsoft.com/office/drawing/2014/main" id="{027FC34F-B71E-B249-9AB9-18F233D1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813" y="7227349"/>
            <a:ext cx="910039" cy="57114"/>
          </a:xfrm>
          <a:custGeom>
            <a:avLst/>
            <a:gdLst>
              <a:gd name="T0" fmla="*/ 1021 w 1055"/>
              <a:gd name="T1" fmla="*/ 65 h 66"/>
              <a:gd name="T2" fmla="*/ 1021 w 1055"/>
              <a:gd name="T3" fmla="*/ 65 h 66"/>
              <a:gd name="T4" fmla="*/ 1021 w 1055"/>
              <a:gd name="T5" fmla="*/ 0 h 66"/>
              <a:gd name="T6" fmla="*/ 1021 w 1055"/>
              <a:gd name="T7" fmla="*/ 0 h 66"/>
              <a:gd name="T8" fmla="*/ 1021 w 1055"/>
              <a:gd name="T9" fmla="*/ 65 h 66"/>
              <a:gd name="T10" fmla="*/ 945 w 1055"/>
              <a:gd name="T11" fmla="*/ 65 h 66"/>
              <a:gd name="T12" fmla="*/ 934 w 1055"/>
              <a:gd name="T13" fmla="*/ 65 h 66"/>
              <a:gd name="T14" fmla="*/ 934 w 1055"/>
              <a:gd name="T15" fmla="*/ 0 h 66"/>
              <a:gd name="T16" fmla="*/ 945 w 1055"/>
              <a:gd name="T17" fmla="*/ 0 h 66"/>
              <a:gd name="T18" fmla="*/ 945 w 1055"/>
              <a:gd name="T19" fmla="*/ 65 h 66"/>
              <a:gd name="T20" fmla="*/ 858 w 1055"/>
              <a:gd name="T21" fmla="*/ 65 h 66"/>
              <a:gd name="T22" fmla="*/ 858 w 1055"/>
              <a:gd name="T23" fmla="*/ 65 h 66"/>
              <a:gd name="T24" fmla="*/ 858 w 1055"/>
              <a:gd name="T25" fmla="*/ 0 h 66"/>
              <a:gd name="T26" fmla="*/ 858 w 1055"/>
              <a:gd name="T27" fmla="*/ 0 h 66"/>
              <a:gd name="T28" fmla="*/ 858 w 1055"/>
              <a:gd name="T29" fmla="*/ 65 h 66"/>
              <a:gd name="T30" fmla="*/ 771 w 1055"/>
              <a:gd name="T31" fmla="*/ 65 h 66"/>
              <a:gd name="T32" fmla="*/ 750 w 1055"/>
              <a:gd name="T33" fmla="*/ 33 h 66"/>
              <a:gd name="T34" fmla="*/ 771 w 1055"/>
              <a:gd name="T35" fmla="*/ 0 h 66"/>
              <a:gd name="T36" fmla="*/ 771 w 1055"/>
              <a:gd name="T37" fmla="*/ 65 h 66"/>
              <a:gd name="T38" fmla="*/ 695 w 1055"/>
              <a:gd name="T39" fmla="*/ 65 h 66"/>
              <a:gd name="T40" fmla="*/ 663 w 1055"/>
              <a:gd name="T41" fmla="*/ 33 h 66"/>
              <a:gd name="T42" fmla="*/ 695 w 1055"/>
              <a:gd name="T43" fmla="*/ 0 h 66"/>
              <a:gd name="T44" fmla="*/ 695 w 1055"/>
              <a:gd name="T45" fmla="*/ 65 h 66"/>
              <a:gd name="T46" fmla="*/ 608 w 1055"/>
              <a:gd name="T47" fmla="*/ 65 h 66"/>
              <a:gd name="T48" fmla="*/ 576 w 1055"/>
              <a:gd name="T49" fmla="*/ 33 h 66"/>
              <a:gd name="T50" fmla="*/ 608 w 1055"/>
              <a:gd name="T51" fmla="*/ 0 h 66"/>
              <a:gd name="T52" fmla="*/ 608 w 1055"/>
              <a:gd name="T53" fmla="*/ 65 h 66"/>
              <a:gd name="T54" fmla="*/ 532 w 1055"/>
              <a:gd name="T55" fmla="*/ 65 h 66"/>
              <a:gd name="T56" fmla="*/ 522 w 1055"/>
              <a:gd name="T57" fmla="*/ 65 h 66"/>
              <a:gd name="T58" fmla="*/ 522 w 1055"/>
              <a:gd name="T59" fmla="*/ 0 h 66"/>
              <a:gd name="T60" fmla="*/ 532 w 1055"/>
              <a:gd name="T61" fmla="*/ 0 h 66"/>
              <a:gd name="T62" fmla="*/ 532 w 1055"/>
              <a:gd name="T63" fmla="*/ 65 h 66"/>
              <a:gd name="T64" fmla="*/ 445 w 1055"/>
              <a:gd name="T65" fmla="*/ 65 h 66"/>
              <a:gd name="T66" fmla="*/ 445 w 1055"/>
              <a:gd name="T67" fmla="*/ 65 h 66"/>
              <a:gd name="T68" fmla="*/ 445 w 1055"/>
              <a:gd name="T69" fmla="*/ 0 h 66"/>
              <a:gd name="T70" fmla="*/ 445 w 1055"/>
              <a:gd name="T71" fmla="*/ 0 h 66"/>
              <a:gd name="T72" fmla="*/ 445 w 1055"/>
              <a:gd name="T73" fmla="*/ 65 h 66"/>
              <a:gd name="T74" fmla="*/ 359 w 1055"/>
              <a:gd name="T75" fmla="*/ 65 h 66"/>
              <a:gd name="T76" fmla="*/ 359 w 1055"/>
              <a:gd name="T77" fmla="*/ 65 h 66"/>
              <a:gd name="T78" fmla="*/ 359 w 1055"/>
              <a:gd name="T79" fmla="*/ 0 h 66"/>
              <a:gd name="T80" fmla="*/ 359 w 1055"/>
              <a:gd name="T81" fmla="*/ 0 h 66"/>
              <a:gd name="T82" fmla="*/ 359 w 1055"/>
              <a:gd name="T83" fmla="*/ 65 h 66"/>
              <a:gd name="T84" fmla="*/ 282 w 1055"/>
              <a:gd name="T85" fmla="*/ 65 h 66"/>
              <a:gd name="T86" fmla="*/ 250 w 1055"/>
              <a:gd name="T87" fmla="*/ 33 h 66"/>
              <a:gd name="T88" fmla="*/ 282 w 1055"/>
              <a:gd name="T89" fmla="*/ 0 h 66"/>
              <a:gd name="T90" fmla="*/ 282 w 1055"/>
              <a:gd name="T91" fmla="*/ 65 h 66"/>
              <a:gd name="T92" fmla="*/ 196 w 1055"/>
              <a:gd name="T93" fmla="*/ 65 h 66"/>
              <a:gd name="T94" fmla="*/ 174 w 1055"/>
              <a:gd name="T95" fmla="*/ 33 h 66"/>
              <a:gd name="T96" fmla="*/ 196 w 1055"/>
              <a:gd name="T97" fmla="*/ 0 h 66"/>
              <a:gd name="T98" fmla="*/ 196 w 1055"/>
              <a:gd name="T99" fmla="*/ 65 h 66"/>
              <a:gd name="T100" fmla="*/ 120 w 1055"/>
              <a:gd name="T101" fmla="*/ 65 h 66"/>
              <a:gd name="T102" fmla="*/ 87 w 1055"/>
              <a:gd name="T103" fmla="*/ 33 h 66"/>
              <a:gd name="T104" fmla="*/ 120 w 1055"/>
              <a:gd name="T105" fmla="*/ 0 h 66"/>
              <a:gd name="T106" fmla="*/ 120 w 1055"/>
              <a:gd name="T107" fmla="*/ 65 h 66"/>
              <a:gd name="T108" fmla="*/ 33 w 1055"/>
              <a:gd name="T109" fmla="*/ 65 h 66"/>
              <a:gd name="T110" fmla="*/ 33 w 1055"/>
              <a:gd name="T111" fmla="*/ 65 h 66"/>
              <a:gd name="T112" fmla="*/ 33 w 1055"/>
              <a:gd name="T113" fmla="*/ 0 h 66"/>
              <a:gd name="T114" fmla="*/ 33 w 1055"/>
              <a:gd name="T115" fmla="*/ 0 h 66"/>
              <a:gd name="T116" fmla="*/ 33 w 1055"/>
              <a:gd name="T11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55" h="66">
                <a:moveTo>
                  <a:pt x="1021" y="65"/>
                </a:moveTo>
                <a:lnTo>
                  <a:pt x="1021" y="65"/>
                </a:lnTo>
                <a:lnTo>
                  <a:pt x="1021" y="65"/>
                </a:lnTo>
                <a:lnTo>
                  <a:pt x="1021" y="65"/>
                </a:lnTo>
                <a:cubicBezTo>
                  <a:pt x="1010" y="65"/>
                  <a:pt x="988" y="44"/>
                  <a:pt x="988" y="33"/>
                </a:cubicBezTo>
                <a:cubicBezTo>
                  <a:pt x="988" y="22"/>
                  <a:pt x="1010" y="0"/>
                  <a:pt x="1021" y="0"/>
                </a:cubicBezTo>
                <a:lnTo>
                  <a:pt x="1021" y="0"/>
                </a:lnTo>
                <a:lnTo>
                  <a:pt x="1021" y="0"/>
                </a:lnTo>
                <a:cubicBezTo>
                  <a:pt x="1043" y="0"/>
                  <a:pt x="1054" y="22"/>
                  <a:pt x="1054" y="33"/>
                </a:cubicBezTo>
                <a:cubicBezTo>
                  <a:pt x="1054" y="44"/>
                  <a:pt x="1043" y="65"/>
                  <a:pt x="1021" y="65"/>
                </a:cubicBezTo>
                <a:close/>
                <a:moveTo>
                  <a:pt x="945" y="65"/>
                </a:moveTo>
                <a:lnTo>
                  <a:pt x="945" y="65"/>
                </a:lnTo>
                <a:lnTo>
                  <a:pt x="945" y="65"/>
                </a:lnTo>
                <a:cubicBezTo>
                  <a:pt x="934" y="65"/>
                  <a:pt x="934" y="65"/>
                  <a:pt x="934" y="65"/>
                </a:cubicBezTo>
                <a:cubicBezTo>
                  <a:pt x="923" y="65"/>
                  <a:pt x="912" y="44"/>
                  <a:pt x="912" y="33"/>
                </a:cubicBezTo>
                <a:cubicBezTo>
                  <a:pt x="912" y="22"/>
                  <a:pt x="923" y="0"/>
                  <a:pt x="934" y="0"/>
                </a:cubicBezTo>
                <a:lnTo>
                  <a:pt x="934" y="0"/>
                </a:lnTo>
                <a:cubicBezTo>
                  <a:pt x="945" y="0"/>
                  <a:pt x="945" y="0"/>
                  <a:pt x="945" y="0"/>
                </a:cubicBezTo>
                <a:cubicBezTo>
                  <a:pt x="956" y="0"/>
                  <a:pt x="967" y="22"/>
                  <a:pt x="967" y="33"/>
                </a:cubicBezTo>
                <a:cubicBezTo>
                  <a:pt x="967" y="44"/>
                  <a:pt x="956" y="65"/>
                  <a:pt x="945" y="65"/>
                </a:cubicBezTo>
                <a:close/>
                <a:moveTo>
                  <a:pt x="858" y="65"/>
                </a:moveTo>
                <a:lnTo>
                  <a:pt x="858" y="65"/>
                </a:lnTo>
                <a:lnTo>
                  <a:pt x="858" y="65"/>
                </a:lnTo>
                <a:lnTo>
                  <a:pt x="858" y="65"/>
                </a:lnTo>
                <a:cubicBezTo>
                  <a:pt x="836" y="65"/>
                  <a:pt x="826" y="44"/>
                  <a:pt x="826" y="33"/>
                </a:cubicBezTo>
                <a:cubicBezTo>
                  <a:pt x="826" y="22"/>
                  <a:pt x="836" y="0"/>
                  <a:pt x="858" y="0"/>
                </a:cubicBezTo>
                <a:lnTo>
                  <a:pt x="858" y="0"/>
                </a:lnTo>
                <a:lnTo>
                  <a:pt x="858" y="0"/>
                </a:lnTo>
                <a:cubicBezTo>
                  <a:pt x="869" y="0"/>
                  <a:pt x="891" y="22"/>
                  <a:pt x="891" y="33"/>
                </a:cubicBezTo>
                <a:cubicBezTo>
                  <a:pt x="891" y="44"/>
                  <a:pt x="869" y="65"/>
                  <a:pt x="858" y="65"/>
                </a:cubicBezTo>
                <a:close/>
                <a:moveTo>
                  <a:pt x="771" y="65"/>
                </a:moveTo>
                <a:lnTo>
                  <a:pt x="771" y="65"/>
                </a:lnTo>
                <a:lnTo>
                  <a:pt x="771" y="65"/>
                </a:lnTo>
                <a:cubicBezTo>
                  <a:pt x="760" y="65"/>
                  <a:pt x="750" y="44"/>
                  <a:pt x="750" y="33"/>
                </a:cubicBezTo>
                <a:cubicBezTo>
                  <a:pt x="750" y="22"/>
                  <a:pt x="760" y="0"/>
                  <a:pt x="771" y="0"/>
                </a:cubicBezTo>
                <a:lnTo>
                  <a:pt x="771" y="0"/>
                </a:lnTo>
                <a:cubicBezTo>
                  <a:pt x="793" y="0"/>
                  <a:pt x="804" y="22"/>
                  <a:pt x="804" y="33"/>
                </a:cubicBezTo>
                <a:cubicBezTo>
                  <a:pt x="804" y="44"/>
                  <a:pt x="793" y="65"/>
                  <a:pt x="771" y="65"/>
                </a:cubicBezTo>
                <a:close/>
                <a:moveTo>
                  <a:pt x="695" y="65"/>
                </a:moveTo>
                <a:lnTo>
                  <a:pt x="695" y="65"/>
                </a:lnTo>
                <a:lnTo>
                  <a:pt x="695" y="65"/>
                </a:lnTo>
                <a:cubicBezTo>
                  <a:pt x="673" y="65"/>
                  <a:pt x="663" y="44"/>
                  <a:pt x="663" y="33"/>
                </a:cubicBezTo>
                <a:cubicBezTo>
                  <a:pt x="663" y="22"/>
                  <a:pt x="673" y="0"/>
                  <a:pt x="695" y="0"/>
                </a:cubicBezTo>
                <a:lnTo>
                  <a:pt x="695" y="0"/>
                </a:lnTo>
                <a:cubicBezTo>
                  <a:pt x="706" y="0"/>
                  <a:pt x="717" y="22"/>
                  <a:pt x="717" y="33"/>
                </a:cubicBezTo>
                <a:cubicBezTo>
                  <a:pt x="717" y="44"/>
                  <a:pt x="706" y="65"/>
                  <a:pt x="695" y="65"/>
                </a:cubicBezTo>
                <a:close/>
                <a:moveTo>
                  <a:pt x="608" y="65"/>
                </a:moveTo>
                <a:lnTo>
                  <a:pt x="608" y="65"/>
                </a:lnTo>
                <a:lnTo>
                  <a:pt x="608" y="65"/>
                </a:lnTo>
                <a:cubicBezTo>
                  <a:pt x="597" y="65"/>
                  <a:pt x="576" y="44"/>
                  <a:pt x="576" y="33"/>
                </a:cubicBezTo>
                <a:cubicBezTo>
                  <a:pt x="576" y="22"/>
                  <a:pt x="597" y="0"/>
                  <a:pt x="608" y="0"/>
                </a:cubicBezTo>
                <a:lnTo>
                  <a:pt x="608" y="0"/>
                </a:lnTo>
                <a:cubicBezTo>
                  <a:pt x="630" y="0"/>
                  <a:pt x="641" y="22"/>
                  <a:pt x="641" y="33"/>
                </a:cubicBezTo>
                <a:cubicBezTo>
                  <a:pt x="641" y="44"/>
                  <a:pt x="630" y="65"/>
                  <a:pt x="608" y="65"/>
                </a:cubicBezTo>
                <a:close/>
                <a:moveTo>
                  <a:pt x="532" y="65"/>
                </a:moveTo>
                <a:lnTo>
                  <a:pt x="532" y="65"/>
                </a:lnTo>
                <a:lnTo>
                  <a:pt x="532" y="65"/>
                </a:lnTo>
                <a:cubicBezTo>
                  <a:pt x="522" y="65"/>
                  <a:pt x="522" y="65"/>
                  <a:pt x="522" y="65"/>
                </a:cubicBezTo>
                <a:cubicBezTo>
                  <a:pt x="510" y="65"/>
                  <a:pt x="500" y="44"/>
                  <a:pt x="500" y="33"/>
                </a:cubicBezTo>
                <a:cubicBezTo>
                  <a:pt x="500" y="22"/>
                  <a:pt x="510" y="0"/>
                  <a:pt x="522" y="0"/>
                </a:cubicBezTo>
                <a:lnTo>
                  <a:pt x="522" y="0"/>
                </a:lnTo>
                <a:cubicBezTo>
                  <a:pt x="532" y="0"/>
                  <a:pt x="532" y="0"/>
                  <a:pt x="532" y="0"/>
                </a:cubicBezTo>
                <a:cubicBezTo>
                  <a:pt x="543" y="0"/>
                  <a:pt x="554" y="22"/>
                  <a:pt x="554" y="33"/>
                </a:cubicBezTo>
                <a:cubicBezTo>
                  <a:pt x="554" y="44"/>
                  <a:pt x="543" y="65"/>
                  <a:pt x="532" y="65"/>
                </a:cubicBezTo>
                <a:close/>
                <a:moveTo>
                  <a:pt x="445" y="65"/>
                </a:moveTo>
                <a:lnTo>
                  <a:pt x="445" y="65"/>
                </a:lnTo>
                <a:lnTo>
                  <a:pt x="445" y="65"/>
                </a:lnTo>
                <a:lnTo>
                  <a:pt x="445" y="65"/>
                </a:lnTo>
                <a:cubicBezTo>
                  <a:pt x="424" y="65"/>
                  <a:pt x="413" y="44"/>
                  <a:pt x="413" y="33"/>
                </a:cubicBezTo>
                <a:cubicBezTo>
                  <a:pt x="413" y="22"/>
                  <a:pt x="424" y="0"/>
                  <a:pt x="445" y="0"/>
                </a:cubicBezTo>
                <a:lnTo>
                  <a:pt x="445" y="0"/>
                </a:lnTo>
                <a:lnTo>
                  <a:pt x="445" y="0"/>
                </a:lnTo>
                <a:cubicBezTo>
                  <a:pt x="467" y="0"/>
                  <a:pt x="478" y="22"/>
                  <a:pt x="478" y="33"/>
                </a:cubicBezTo>
                <a:cubicBezTo>
                  <a:pt x="478" y="44"/>
                  <a:pt x="467" y="65"/>
                  <a:pt x="445" y="65"/>
                </a:cubicBezTo>
                <a:close/>
                <a:moveTo>
                  <a:pt x="359" y="65"/>
                </a:moveTo>
                <a:lnTo>
                  <a:pt x="359" y="65"/>
                </a:lnTo>
                <a:lnTo>
                  <a:pt x="359" y="65"/>
                </a:lnTo>
                <a:lnTo>
                  <a:pt x="359" y="65"/>
                </a:lnTo>
                <a:cubicBezTo>
                  <a:pt x="348" y="65"/>
                  <a:pt x="337" y="44"/>
                  <a:pt x="337" y="33"/>
                </a:cubicBezTo>
                <a:cubicBezTo>
                  <a:pt x="337" y="22"/>
                  <a:pt x="348" y="0"/>
                  <a:pt x="359" y="0"/>
                </a:cubicBezTo>
                <a:lnTo>
                  <a:pt x="359" y="0"/>
                </a:lnTo>
                <a:lnTo>
                  <a:pt x="359" y="0"/>
                </a:lnTo>
                <a:cubicBezTo>
                  <a:pt x="380" y="0"/>
                  <a:pt x="391" y="22"/>
                  <a:pt x="391" y="33"/>
                </a:cubicBezTo>
                <a:cubicBezTo>
                  <a:pt x="391" y="44"/>
                  <a:pt x="380" y="65"/>
                  <a:pt x="359" y="65"/>
                </a:cubicBezTo>
                <a:close/>
                <a:moveTo>
                  <a:pt x="282" y="65"/>
                </a:moveTo>
                <a:lnTo>
                  <a:pt x="282" y="65"/>
                </a:lnTo>
                <a:lnTo>
                  <a:pt x="282" y="65"/>
                </a:lnTo>
                <a:cubicBezTo>
                  <a:pt x="261" y="65"/>
                  <a:pt x="250" y="44"/>
                  <a:pt x="250" y="33"/>
                </a:cubicBezTo>
                <a:cubicBezTo>
                  <a:pt x="250" y="22"/>
                  <a:pt x="261" y="0"/>
                  <a:pt x="282" y="0"/>
                </a:cubicBezTo>
                <a:lnTo>
                  <a:pt x="282" y="0"/>
                </a:lnTo>
                <a:cubicBezTo>
                  <a:pt x="293" y="0"/>
                  <a:pt x="304" y="22"/>
                  <a:pt x="304" y="33"/>
                </a:cubicBezTo>
                <a:cubicBezTo>
                  <a:pt x="304" y="44"/>
                  <a:pt x="293" y="65"/>
                  <a:pt x="282" y="65"/>
                </a:cubicBezTo>
                <a:close/>
                <a:moveTo>
                  <a:pt x="196" y="65"/>
                </a:moveTo>
                <a:lnTo>
                  <a:pt x="196" y="65"/>
                </a:lnTo>
                <a:lnTo>
                  <a:pt x="196" y="65"/>
                </a:lnTo>
                <a:cubicBezTo>
                  <a:pt x="185" y="65"/>
                  <a:pt x="174" y="44"/>
                  <a:pt x="174" y="33"/>
                </a:cubicBezTo>
                <a:cubicBezTo>
                  <a:pt x="174" y="22"/>
                  <a:pt x="185" y="0"/>
                  <a:pt x="196" y="0"/>
                </a:cubicBezTo>
                <a:lnTo>
                  <a:pt x="196" y="0"/>
                </a:lnTo>
                <a:cubicBezTo>
                  <a:pt x="218" y="0"/>
                  <a:pt x="228" y="22"/>
                  <a:pt x="228" y="33"/>
                </a:cubicBezTo>
                <a:cubicBezTo>
                  <a:pt x="228" y="44"/>
                  <a:pt x="218" y="65"/>
                  <a:pt x="196" y="65"/>
                </a:cubicBezTo>
                <a:close/>
                <a:moveTo>
                  <a:pt x="120" y="65"/>
                </a:moveTo>
                <a:lnTo>
                  <a:pt x="120" y="65"/>
                </a:lnTo>
                <a:lnTo>
                  <a:pt x="120" y="65"/>
                </a:lnTo>
                <a:cubicBezTo>
                  <a:pt x="98" y="65"/>
                  <a:pt x="87" y="44"/>
                  <a:pt x="87" y="33"/>
                </a:cubicBezTo>
                <a:cubicBezTo>
                  <a:pt x="87" y="22"/>
                  <a:pt x="98" y="0"/>
                  <a:pt x="120" y="0"/>
                </a:cubicBezTo>
                <a:lnTo>
                  <a:pt x="120" y="0"/>
                </a:lnTo>
                <a:cubicBezTo>
                  <a:pt x="131" y="0"/>
                  <a:pt x="141" y="22"/>
                  <a:pt x="141" y="33"/>
                </a:cubicBezTo>
                <a:cubicBezTo>
                  <a:pt x="141" y="44"/>
                  <a:pt x="131" y="65"/>
                  <a:pt x="120" y="65"/>
                </a:cubicBezTo>
                <a:close/>
                <a:moveTo>
                  <a:pt x="33" y="65"/>
                </a:moveTo>
                <a:lnTo>
                  <a:pt x="33" y="65"/>
                </a:lnTo>
                <a:lnTo>
                  <a:pt x="33" y="65"/>
                </a:lnTo>
                <a:lnTo>
                  <a:pt x="33" y="65"/>
                </a:lnTo>
                <a:cubicBezTo>
                  <a:pt x="22" y="65"/>
                  <a:pt x="0" y="44"/>
                  <a:pt x="0" y="33"/>
                </a:cubicBezTo>
                <a:cubicBezTo>
                  <a:pt x="0" y="22"/>
                  <a:pt x="22" y="0"/>
                  <a:pt x="33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55" y="0"/>
                  <a:pt x="65" y="22"/>
                  <a:pt x="65" y="33"/>
                </a:cubicBezTo>
                <a:cubicBezTo>
                  <a:pt x="65" y="44"/>
                  <a:pt x="55" y="65"/>
                  <a:pt x="33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492">
            <a:extLst>
              <a:ext uri="{FF2B5EF4-FFF2-40B4-BE49-F238E27FC236}">
                <a16:creationId xmlns:a16="http://schemas.microsoft.com/office/drawing/2014/main" id="{1889D0CD-F58B-954A-955E-A3C3AF05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955" y="10182123"/>
            <a:ext cx="948116" cy="833885"/>
          </a:xfrm>
          <a:custGeom>
            <a:avLst/>
            <a:gdLst>
              <a:gd name="T0" fmla="*/ 543 w 1098"/>
              <a:gd name="T1" fmla="*/ 966 h 967"/>
              <a:gd name="T2" fmla="*/ 543 w 1098"/>
              <a:gd name="T3" fmla="*/ 966 h 967"/>
              <a:gd name="T4" fmla="*/ 163 w 1098"/>
              <a:gd name="T5" fmla="*/ 803 h 967"/>
              <a:gd name="T6" fmla="*/ 0 w 1098"/>
              <a:gd name="T7" fmla="*/ 423 h 967"/>
              <a:gd name="T8" fmla="*/ 55 w 1098"/>
              <a:gd name="T9" fmla="*/ 195 h 967"/>
              <a:gd name="T10" fmla="*/ 185 w 1098"/>
              <a:gd name="T11" fmla="*/ 21 h 967"/>
              <a:gd name="T12" fmla="*/ 217 w 1098"/>
              <a:gd name="T13" fmla="*/ 21 h 967"/>
              <a:gd name="T14" fmla="*/ 217 w 1098"/>
              <a:gd name="T15" fmla="*/ 54 h 967"/>
              <a:gd name="T16" fmla="*/ 98 w 1098"/>
              <a:gd name="T17" fmla="*/ 217 h 967"/>
              <a:gd name="T18" fmla="*/ 55 w 1098"/>
              <a:gd name="T19" fmla="*/ 423 h 967"/>
              <a:gd name="T20" fmla="*/ 207 w 1098"/>
              <a:gd name="T21" fmla="*/ 771 h 967"/>
              <a:gd name="T22" fmla="*/ 543 w 1098"/>
              <a:gd name="T23" fmla="*/ 912 h 967"/>
              <a:gd name="T24" fmla="*/ 891 w 1098"/>
              <a:gd name="T25" fmla="*/ 771 h 967"/>
              <a:gd name="T26" fmla="*/ 1032 w 1098"/>
              <a:gd name="T27" fmla="*/ 423 h 967"/>
              <a:gd name="T28" fmla="*/ 869 w 1098"/>
              <a:gd name="T29" fmla="*/ 54 h 967"/>
              <a:gd name="T30" fmla="*/ 869 w 1098"/>
              <a:gd name="T31" fmla="*/ 11 h 967"/>
              <a:gd name="T32" fmla="*/ 902 w 1098"/>
              <a:gd name="T33" fmla="*/ 11 h 967"/>
              <a:gd name="T34" fmla="*/ 1097 w 1098"/>
              <a:gd name="T35" fmla="*/ 423 h 967"/>
              <a:gd name="T36" fmla="*/ 934 w 1098"/>
              <a:gd name="T37" fmla="*/ 803 h 967"/>
              <a:gd name="T38" fmla="*/ 543 w 1098"/>
              <a:gd name="T39" fmla="*/ 966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8" h="967">
                <a:moveTo>
                  <a:pt x="543" y="966"/>
                </a:moveTo>
                <a:lnTo>
                  <a:pt x="543" y="966"/>
                </a:lnTo>
                <a:cubicBezTo>
                  <a:pt x="402" y="966"/>
                  <a:pt x="261" y="912"/>
                  <a:pt x="163" y="803"/>
                </a:cubicBezTo>
                <a:cubicBezTo>
                  <a:pt x="55" y="706"/>
                  <a:pt x="0" y="565"/>
                  <a:pt x="0" y="423"/>
                </a:cubicBezTo>
                <a:cubicBezTo>
                  <a:pt x="0" y="347"/>
                  <a:pt x="22" y="271"/>
                  <a:pt x="55" y="195"/>
                </a:cubicBezTo>
                <a:cubicBezTo>
                  <a:pt x="87" y="130"/>
                  <a:pt x="131" y="65"/>
                  <a:pt x="185" y="21"/>
                </a:cubicBezTo>
                <a:cubicBezTo>
                  <a:pt x="196" y="11"/>
                  <a:pt x="207" y="11"/>
                  <a:pt x="217" y="21"/>
                </a:cubicBezTo>
                <a:cubicBezTo>
                  <a:pt x="228" y="32"/>
                  <a:pt x="228" y="43"/>
                  <a:pt x="217" y="54"/>
                </a:cubicBezTo>
                <a:cubicBezTo>
                  <a:pt x="174" y="108"/>
                  <a:pt x="131" y="162"/>
                  <a:pt x="98" y="217"/>
                </a:cubicBezTo>
                <a:cubicBezTo>
                  <a:pt x="76" y="282"/>
                  <a:pt x="55" y="347"/>
                  <a:pt x="55" y="423"/>
                </a:cubicBezTo>
                <a:cubicBezTo>
                  <a:pt x="55" y="553"/>
                  <a:pt x="109" y="673"/>
                  <a:pt x="207" y="771"/>
                </a:cubicBezTo>
                <a:cubicBezTo>
                  <a:pt x="294" y="857"/>
                  <a:pt x="413" y="912"/>
                  <a:pt x="543" y="912"/>
                </a:cubicBezTo>
                <a:cubicBezTo>
                  <a:pt x="673" y="912"/>
                  <a:pt x="804" y="857"/>
                  <a:pt x="891" y="771"/>
                </a:cubicBezTo>
                <a:cubicBezTo>
                  <a:pt x="989" y="673"/>
                  <a:pt x="1032" y="553"/>
                  <a:pt x="1032" y="423"/>
                </a:cubicBezTo>
                <a:cubicBezTo>
                  <a:pt x="1032" y="282"/>
                  <a:pt x="977" y="141"/>
                  <a:pt x="869" y="54"/>
                </a:cubicBezTo>
                <a:cubicBezTo>
                  <a:pt x="858" y="43"/>
                  <a:pt x="858" y="21"/>
                  <a:pt x="869" y="11"/>
                </a:cubicBezTo>
                <a:cubicBezTo>
                  <a:pt x="880" y="0"/>
                  <a:pt x="891" y="0"/>
                  <a:pt x="902" y="11"/>
                </a:cubicBezTo>
                <a:cubicBezTo>
                  <a:pt x="1021" y="119"/>
                  <a:pt x="1097" y="260"/>
                  <a:pt x="1097" y="423"/>
                </a:cubicBezTo>
                <a:cubicBezTo>
                  <a:pt x="1097" y="565"/>
                  <a:pt x="1032" y="706"/>
                  <a:pt x="934" y="803"/>
                </a:cubicBezTo>
                <a:cubicBezTo>
                  <a:pt x="826" y="912"/>
                  <a:pt x="695" y="966"/>
                  <a:pt x="543" y="9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493">
            <a:extLst>
              <a:ext uri="{FF2B5EF4-FFF2-40B4-BE49-F238E27FC236}">
                <a16:creationId xmlns:a16="http://schemas.microsoft.com/office/drawing/2014/main" id="{141E8E5F-C4AA-9549-A9B4-114E465A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263" y="10764700"/>
            <a:ext cx="430269" cy="198000"/>
          </a:xfrm>
          <a:custGeom>
            <a:avLst/>
            <a:gdLst>
              <a:gd name="T0" fmla="*/ 466 w 500"/>
              <a:gd name="T1" fmla="*/ 228 h 229"/>
              <a:gd name="T2" fmla="*/ 466 w 500"/>
              <a:gd name="T3" fmla="*/ 228 h 229"/>
              <a:gd name="T4" fmla="*/ 455 w 500"/>
              <a:gd name="T5" fmla="*/ 228 h 229"/>
              <a:gd name="T6" fmla="*/ 434 w 500"/>
              <a:gd name="T7" fmla="*/ 184 h 229"/>
              <a:gd name="T8" fmla="*/ 423 w 500"/>
              <a:gd name="T9" fmla="*/ 130 h 229"/>
              <a:gd name="T10" fmla="*/ 358 w 500"/>
              <a:gd name="T11" fmla="*/ 87 h 229"/>
              <a:gd name="T12" fmla="*/ 347 w 500"/>
              <a:gd name="T13" fmla="*/ 98 h 229"/>
              <a:gd name="T14" fmla="*/ 314 w 500"/>
              <a:gd name="T15" fmla="*/ 87 h 229"/>
              <a:gd name="T16" fmla="*/ 260 w 500"/>
              <a:gd name="T17" fmla="*/ 54 h 229"/>
              <a:gd name="T18" fmla="*/ 206 w 500"/>
              <a:gd name="T19" fmla="*/ 109 h 229"/>
              <a:gd name="T20" fmla="*/ 184 w 500"/>
              <a:gd name="T21" fmla="*/ 130 h 229"/>
              <a:gd name="T22" fmla="*/ 162 w 500"/>
              <a:gd name="T23" fmla="*/ 130 h 229"/>
              <a:gd name="T24" fmla="*/ 141 w 500"/>
              <a:gd name="T25" fmla="*/ 130 h 229"/>
              <a:gd name="T26" fmla="*/ 130 w 500"/>
              <a:gd name="T27" fmla="*/ 130 h 229"/>
              <a:gd name="T28" fmla="*/ 65 w 500"/>
              <a:gd name="T29" fmla="*/ 152 h 229"/>
              <a:gd name="T30" fmla="*/ 54 w 500"/>
              <a:gd name="T31" fmla="*/ 184 h 229"/>
              <a:gd name="T32" fmla="*/ 21 w 500"/>
              <a:gd name="T33" fmla="*/ 217 h 229"/>
              <a:gd name="T34" fmla="*/ 21 w 500"/>
              <a:gd name="T35" fmla="*/ 217 h 229"/>
              <a:gd name="T36" fmla="*/ 0 w 500"/>
              <a:gd name="T37" fmla="*/ 184 h 229"/>
              <a:gd name="T38" fmla="*/ 32 w 500"/>
              <a:gd name="T39" fmla="*/ 109 h 229"/>
              <a:gd name="T40" fmla="*/ 130 w 500"/>
              <a:gd name="T41" fmla="*/ 76 h 229"/>
              <a:gd name="T42" fmla="*/ 141 w 500"/>
              <a:gd name="T43" fmla="*/ 76 h 229"/>
              <a:gd name="T44" fmla="*/ 151 w 500"/>
              <a:gd name="T45" fmla="*/ 76 h 229"/>
              <a:gd name="T46" fmla="*/ 260 w 500"/>
              <a:gd name="T47" fmla="*/ 0 h 229"/>
              <a:gd name="T48" fmla="*/ 358 w 500"/>
              <a:gd name="T49" fmla="*/ 33 h 229"/>
              <a:gd name="T50" fmla="*/ 358 w 500"/>
              <a:gd name="T51" fmla="*/ 33 h 229"/>
              <a:gd name="T52" fmla="*/ 466 w 500"/>
              <a:gd name="T53" fmla="*/ 98 h 229"/>
              <a:gd name="T54" fmla="*/ 488 w 500"/>
              <a:gd name="T55" fmla="*/ 206 h 229"/>
              <a:gd name="T56" fmla="*/ 466 w 500"/>
              <a:gd name="T57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0" h="229">
                <a:moveTo>
                  <a:pt x="466" y="228"/>
                </a:moveTo>
                <a:lnTo>
                  <a:pt x="466" y="228"/>
                </a:lnTo>
                <a:cubicBezTo>
                  <a:pt x="455" y="228"/>
                  <a:pt x="455" y="228"/>
                  <a:pt x="455" y="228"/>
                </a:cubicBezTo>
                <a:cubicBezTo>
                  <a:pt x="434" y="217"/>
                  <a:pt x="434" y="206"/>
                  <a:pt x="434" y="184"/>
                </a:cubicBezTo>
                <a:cubicBezTo>
                  <a:pt x="445" y="163"/>
                  <a:pt x="434" y="141"/>
                  <a:pt x="423" y="130"/>
                </a:cubicBezTo>
                <a:cubicBezTo>
                  <a:pt x="412" y="109"/>
                  <a:pt x="391" y="98"/>
                  <a:pt x="358" y="87"/>
                </a:cubicBezTo>
                <a:cubicBezTo>
                  <a:pt x="358" y="87"/>
                  <a:pt x="347" y="87"/>
                  <a:pt x="347" y="98"/>
                </a:cubicBezTo>
                <a:cubicBezTo>
                  <a:pt x="336" y="98"/>
                  <a:pt x="325" y="87"/>
                  <a:pt x="314" y="87"/>
                </a:cubicBezTo>
                <a:cubicBezTo>
                  <a:pt x="304" y="65"/>
                  <a:pt x="282" y="54"/>
                  <a:pt x="260" y="54"/>
                </a:cubicBezTo>
                <a:cubicBezTo>
                  <a:pt x="228" y="54"/>
                  <a:pt x="206" y="76"/>
                  <a:pt x="206" y="109"/>
                </a:cubicBezTo>
                <a:cubicBezTo>
                  <a:pt x="195" y="119"/>
                  <a:pt x="195" y="130"/>
                  <a:pt x="184" y="130"/>
                </a:cubicBezTo>
                <a:cubicBezTo>
                  <a:pt x="184" y="141"/>
                  <a:pt x="173" y="141"/>
                  <a:pt x="162" y="130"/>
                </a:cubicBezTo>
                <a:cubicBezTo>
                  <a:pt x="151" y="130"/>
                  <a:pt x="141" y="130"/>
                  <a:pt x="141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08" y="130"/>
                  <a:pt x="86" y="141"/>
                  <a:pt x="65" y="152"/>
                </a:cubicBezTo>
                <a:cubicBezTo>
                  <a:pt x="65" y="163"/>
                  <a:pt x="54" y="174"/>
                  <a:pt x="54" y="184"/>
                </a:cubicBezTo>
                <a:cubicBezTo>
                  <a:pt x="54" y="206"/>
                  <a:pt x="43" y="217"/>
                  <a:pt x="21" y="217"/>
                </a:cubicBezTo>
                <a:lnTo>
                  <a:pt x="21" y="217"/>
                </a:lnTo>
                <a:cubicBezTo>
                  <a:pt x="10" y="217"/>
                  <a:pt x="0" y="206"/>
                  <a:pt x="0" y="184"/>
                </a:cubicBezTo>
                <a:cubicBezTo>
                  <a:pt x="0" y="163"/>
                  <a:pt x="10" y="130"/>
                  <a:pt x="32" y="109"/>
                </a:cubicBezTo>
                <a:cubicBezTo>
                  <a:pt x="43" y="98"/>
                  <a:pt x="75" y="76"/>
                  <a:pt x="130" y="76"/>
                </a:cubicBezTo>
                <a:lnTo>
                  <a:pt x="141" y="76"/>
                </a:lnTo>
                <a:lnTo>
                  <a:pt x="151" y="76"/>
                </a:lnTo>
                <a:cubicBezTo>
                  <a:pt x="173" y="33"/>
                  <a:pt x="217" y="0"/>
                  <a:pt x="260" y="0"/>
                </a:cubicBezTo>
                <a:cubicBezTo>
                  <a:pt x="304" y="0"/>
                  <a:pt x="325" y="11"/>
                  <a:pt x="358" y="33"/>
                </a:cubicBezTo>
                <a:lnTo>
                  <a:pt x="358" y="33"/>
                </a:lnTo>
                <a:cubicBezTo>
                  <a:pt x="401" y="33"/>
                  <a:pt x="445" y="54"/>
                  <a:pt x="466" y="98"/>
                </a:cubicBezTo>
                <a:cubicBezTo>
                  <a:pt x="499" y="130"/>
                  <a:pt x="499" y="174"/>
                  <a:pt x="488" y="206"/>
                </a:cubicBezTo>
                <a:cubicBezTo>
                  <a:pt x="488" y="217"/>
                  <a:pt x="477" y="228"/>
                  <a:pt x="466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494">
            <a:extLst>
              <a:ext uri="{FF2B5EF4-FFF2-40B4-BE49-F238E27FC236}">
                <a16:creationId xmlns:a16="http://schemas.microsoft.com/office/drawing/2014/main" id="{C153507D-E84C-DE4D-8D37-7EF20285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01" y="10894162"/>
            <a:ext cx="3809" cy="380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495">
            <a:extLst>
              <a:ext uri="{FF2B5EF4-FFF2-40B4-BE49-F238E27FC236}">
                <a16:creationId xmlns:a16="http://schemas.microsoft.com/office/drawing/2014/main" id="{B59A8C89-710D-1B43-BD28-592ADD93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01" y="10894162"/>
            <a:ext cx="3809" cy="380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496">
            <a:extLst>
              <a:ext uri="{FF2B5EF4-FFF2-40B4-BE49-F238E27FC236}">
                <a16:creationId xmlns:a16="http://schemas.microsoft.com/office/drawing/2014/main" id="{FCEA38DE-02A3-E340-ABB6-7719A1B1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648" y="10642853"/>
            <a:ext cx="376961" cy="205616"/>
          </a:xfrm>
          <a:custGeom>
            <a:avLst/>
            <a:gdLst>
              <a:gd name="T0" fmla="*/ 401 w 435"/>
              <a:gd name="T1" fmla="*/ 239 h 240"/>
              <a:gd name="T2" fmla="*/ 401 w 435"/>
              <a:gd name="T3" fmla="*/ 239 h 240"/>
              <a:gd name="T4" fmla="*/ 369 w 435"/>
              <a:gd name="T5" fmla="*/ 217 h 240"/>
              <a:gd name="T6" fmla="*/ 304 w 435"/>
              <a:gd name="T7" fmla="*/ 174 h 240"/>
              <a:gd name="T8" fmla="*/ 282 w 435"/>
              <a:gd name="T9" fmla="*/ 163 h 240"/>
              <a:gd name="T10" fmla="*/ 260 w 435"/>
              <a:gd name="T11" fmla="*/ 163 h 240"/>
              <a:gd name="T12" fmla="*/ 249 w 435"/>
              <a:gd name="T13" fmla="*/ 130 h 240"/>
              <a:gd name="T14" fmla="*/ 206 w 435"/>
              <a:gd name="T15" fmla="*/ 65 h 240"/>
              <a:gd name="T16" fmla="*/ 141 w 435"/>
              <a:gd name="T17" fmla="*/ 76 h 240"/>
              <a:gd name="T18" fmla="*/ 108 w 435"/>
              <a:gd name="T19" fmla="*/ 76 h 240"/>
              <a:gd name="T20" fmla="*/ 97 w 435"/>
              <a:gd name="T21" fmla="*/ 76 h 240"/>
              <a:gd name="T22" fmla="*/ 43 w 435"/>
              <a:gd name="T23" fmla="*/ 76 h 240"/>
              <a:gd name="T24" fmla="*/ 10 w 435"/>
              <a:gd name="T25" fmla="*/ 65 h 240"/>
              <a:gd name="T26" fmla="*/ 21 w 435"/>
              <a:gd name="T27" fmla="*/ 33 h 240"/>
              <a:gd name="T28" fmla="*/ 119 w 435"/>
              <a:gd name="T29" fmla="*/ 21 h 240"/>
              <a:gd name="T30" fmla="*/ 119 w 435"/>
              <a:gd name="T31" fmla="*/ 21 h 240"/>
              <a:gd name="T32" fmla="*/ 217 w 435"/>
              <a:gd name="T33" fmla="*/ 11 h 240"/>
              <a:gd name="T34" fmla="*/ 304 w 435"/>
              <a:gd name="T35" fmla="*/ 108 h 240"/>
              <a:gd name="T36" fmla="*/ 325 w 435"/>
              <a:gd name="T37" fmla="*/ 119 h 240"/>
              <a:gd name="T38" fmla="*/ 423 w 435"/>
              <a:gd name="T39" fmla="*/ 206 h 240"/>
              <a:gd name="T40" fmla="*/ 401 w 435"/>
              <a:gd name="T41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5" h="240">
                <a:moveTo>
                  <a:pt x="401" y="239"/>
                </a:moveTo>
                <a:lnTo>
                  <a:pt x="401" y="239"/>
                </a:lnTo>
                <a:cubicBezTo>
                  <a:pt x="390" y="239"/>
                  <a:pt x="369" y="239"/>
                  <a:pt x="369" y="217"/>
                </a:cubicBezTo>
                <a:cubicBezTo>
                  <a:pt x="369" y="195"/>
                  <a:pt x="336" y="174"/>
                  <a:pt x="304" y="174"/>
                </a:cubicBezTo>
                <a:cubicBezTo>
                  <a:pt x="293" y="163"/>
                  <a:pt x="293" y="163"/>
                  <a:pt x="282" y="163"/>
                </a:cubicBezTo>
                <a:cubicBezTo>
                  <a:pt x="271" y="174"/>
                  <a:pt x="260" y="163"/>
                  <a:pt x="260" y="163"/>
                </a:cubicBezTo>
                <a:cubicBezTo>
                  <a:pt x="249" y="152"/>
                  <a:pt x="249" y="141"/>
                  <a:pt x="249" y="130"/>
                </a:cubicBezTo>
                <a:cubicBezTo>
                  <a:pt x="249" y="97"/>
                  <a:pt x="227" y="76"/>
                  <a:pt x="206" y="65"/>
                </a:cubicBezTo>
                <a:cubicBezTo>
                  <a:pt x="184" y="54"/>
                  <a:pt x="162" y="65"/>
                  <a:pt x="141" y="76"/>
                </a:cubicBezTo>
                <a:cubicBezTo>
                  <a:pt x="130" y="87"/>
                  <a:pt x="119" y="87"/>
                  <a:pt x="108" y="76"/>
                </a:cubicBezTo>
                <a:cubicBezTo>
                  <a:pt x="108" y="76"/>
                  <a:pt x="108" y="76"/>
                  <a:pt x="97" y="76"/>
                </a:cubicBezTo>
                <a:cubicBezTo>
                  <a:pt x="86" y="76"/>
                  <a:pt x="65" y="76"/>
                  <a:pt x="43" y="76"/>
                </a:cubicBezTo>
                <a:cubicBezTo>
                  <a:pt x="32" y="87"/>
                  <a:pt x="10" y="76"/>
                  <a:pt x="10" y="65"/>
                </a:cubicBezTo>
                <a:cubicBezTo>
                  <a:pt x="0" y="54"/>
                  <a:pt x="10" y="33"/>
                  <a:pt x="21" y="33"/>
                </a:cubicBezTo>
                <a:cubicBezTo>
                  <a:pt x="54" y="21"/>
                  <a:pt x="86" y="11"/>
                  <a:pt x="119" y="21"/>
                </a:cubicBezTo>
                <a:lnTo>
                  <a:pt x="119" y="21"/>
                </a:lnTo>
                <a:cubicBezTo>
                  <a:pt x="152" y="11"/>
                  <a:pt x="184" y="0"/>
                  <a:pt x="217" y="11"/>
                </a:cubicBezTo>
                <a:cubicBezTo>
                  <a:pt x="260" y="21"/>
                  <a:pt x="304" y="65"/>
                  <a:pt x="304" y="108"/>
                </a:cubicBezTo>
                <a:cubicBezTo>
                  <a:pt x="314" y="108"/>
                  <a:pt x="314" y="108"/>
                  <a:pt x="325" y="119"/>
                </a:cubicBezTo>
                <a:cubicBezTo>
                  <a:pt x="401" y="130"/>
                  <a:pt x="423" y="184"/>
                  <a:pt x="423" y="206"/>
                </a:cubicBezTo>
                <a:cubicBezTo>
                  <a:pt x="434" y="228"/>
                  <a:pt x="423" y="239"/>
                  <a:pt x="401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497">
            <a:extLst>
              <a:ext uri="{FF2B5EF4-FFF2-40B4-BE49-F238E27FC236}">
                <a16:creationId xmlns:a16="http://schemas.microsoft.com/office/drawing/2014/main" id="{D118057A-E0F6-434D-844F-A7AE762D4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725" y="10658084"/>
            <a:ext cx="331269" cy="190385"/>
          </a:xfrm>
          <a:custGeom>
            <a:avLst/>
            <a:gdLst>
              <a:gd name="T0" fmla="*/ 33 w 382"/>
              <a:gd name="T1" fmla="*/ 218 h 219"/>
              <a:gd name="T2" fmla="*/ 33 w 382"/>
              <a:gd name="T3" fmla="*/ 218 h 219"/>
              <a:gd name="T4" fmla="*/ 33 w 382"/>
              <a:gd name="T5" fmla="*/ 218 h 219"/>
              <a:gd name="T6" fmla="*/ 12 w 382"/>
              <a:gd name="T7" fmla="*/ 174 h 219"/>
              <a:gd name="T8" fmla="*/ 98 w 382"/>
              <a:gd name="T9" fmla="*/ 98 h 219"/>
              <a:gd name="T10" fmla="*/ 120 w 382"/>
              <a:gd name="T11" fmla="*/ 98 h 219"/>
              <a:gd name="T12" fmla="*/ 196 w 382"/>
              <a:gd name="T13" fmla="*/ 0 h 219"/>
              <a:gd name="T14" fmla="*/ 283 w 382"/>
              <a:gd name="T15" fmla="*/ 12 h 219"/>
              <a:gd name="T16" fmla="*/ 283 w 382"/>
              <a:gd name="T17" fmla="*/ 12 h 219"/>
              <a:gd name="T18" fmla="*/ 370 w 382"/>
              <a:gd name="T19" fmla="*/ 22 h 219"/>
              <a:gd name="T20" fmla="*/ 381 w 382"/>
              <a:gd name="T21" fmla="*/ 55 h 219"/>
              <a:gd name="T22" fmla="*/ 337 w 382"/>
              <a:gd name="T23" fmla="*/ 76 h 219"/>
              <a:gd name="T24" fmla="*/ 294 w 382"/>
              <a:gd name="T25" fmla="*/ 66 h 219"/>
              <a:gd name="T26" fmla="*/ 283 w 382"/>
              <a:gd name="T27" fmla="*/ 76 h 219"/>
              <a:gd name="T28" fmla="*/ 261 w 382"/>
              <a:gd name="T29" fmla="*/ 66 h 219"/>
              <a:gd name="T30" fmla="*/ 207 w 382"/>
              <a:gd name="T31" fmla="*/ 55 h 219"/>
              <a:gd name="T32" fmla="*/ 174 w 382"/>
              <a:gd name="T33" fmla="*/ 120 h 219"/>
              <a:gd name="T34" fmla="*/ 163 w 382"/>
              <a:gd name="T35" fmla="*/ 142 h 219"/>
              <a:gd name="T36" fmla="*/ 142 w 382"/>
              <a:gd name="T37" fmla="*/ 153 h 219"/>
              <a:gd name="T38" fmla="*/ 120 w 382"/>
              <a:gd name="T39" fmla="*/ 153 h 219"/>
              <a:gd name="T40" fmla="*/ 66 w 382"/>
              <a:gd name="T41" fmla="*/ 196 h 219"/>
              <a:gd name="T42" fmla="*/ 33 w 382"/>
              <a:gd name="T43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2" h="219">
                <a:moveTo>
                  <a:pt x="33" y="218"/>
                </a:moveTo>
                <a:lnTo>
                  <a:pt x="33" y="218"/>
                </a:lnTo>
                <a:lnTo>
                  <a:pt x="33" y="218"/>
                </a:lnTo>
                <a:cubicBezTo>
                  <a:pt x="12" y="207"/>
                  <a:pt x="0" y="196"/>
                  <a:pt x="12" y="174"/>
                </a:cubicBezTo>
                <a:cubicBezTo>
                  <a:pt x="12" y="163"/>
                  <a:pt x="33" y="109"/>
                  <a:pt x="98" y="98"/>
                </a:cubicBezTo>
                <a:cubicBezTo>
                  <a:pt x="109" y="98"/>
                  <a:pt x="109" y="98"/>
                  <a:pt x="120" y="98"/>
                </a:cubicBezTo>
                <a:cubicBezTo>
                  <a:pt x="120" y="55"/>
                  <a:pt x="153" y="12"/>
                  <a:pt x="196" y="0"/>
                </a:cubicBezTo>
                <a:cubicBezTo>
                  <a:pt x="229" y="0"/>
                  <a:pt x="250" y="0"/>
                  <a:pt x="283" y="12"/>
                </a:cubicBezTo>
                <a:lnTo>
                  <a:pt x="283" y="12"/>
                </a:lnTo>
                <a:cubicBezTo>
                  <a:pt x="316" y="12"/>
                  <a:pt x="337" y="12"/>
                  <a:pt x="370" y="22"/>
                </a:cubicBezTo>
                <a:cubicBezTo>
                  <a:pt x="381" y="33"/>
                  <a:pt x="381" y="44"/>
                  <a:pt x="381" y="55"/>
                </a:cubicBezTo>
                <a:cubicBezTo>
                  <a:pt x="370" y="76"/>
                  <a:pt x="359" y="76"/>
                  <a:pt x="337" y="76"/>
                </a:cubicBezTo>
                <a:cubicBezTo>
                  <a:pt x="326" y="66"/>
                  <a:pt x="316" y="66"/>
                  <a:pt x="294" y="66"/>
                </a:cubicBezTo>
                <a:cubicBezTo>
                  <a:pt x="294" y="66"/>
                  <a:pt x="294" y="76"/>
                  <a:pt x="283" y="76"/>
                </a:cubicBezTo>
                <a:cubicBezTo>
                  <a:pt x="272" y="76"/>
                  <a:pt x="261" y="76"/>
                  <a:pt x="261" y="66"/>
                </a:cubicBezTo>
                <a:cubicBezTo>
                  <a:pt x="239" y="55"/>
                  <a:pt x="229" y="55"/>
                  <a:pt x="207" y="55"/>
                </a:cubicBezTo>
                <a:cubicBezTo>
                  <a:pt x="185" y="66"/>
                  <a:pt x="163" y="87"/>
                  <a:pt x="174" y="120"/>
                </a:cubicBezTo>
                <a:cubicBezTo>
                  <a:pt x="174" y="131"/>
                  <a:pt x="174" y="131"/>
                  <a:pt x="163" y="142"/>
                </a:cubicBezTo>
                <a:cubicBezTo>
                  <a:pt x="153" y="153"/>
                  <a:pt x="153" y="153"/>
                  <a:pt x="142" y="153"/>
                </a:cubicBezTo>
                <a:cubicBezTo>
                  <a:pt x="131" y="153"/>
                  <a:pt x="120" y="153"/>
                  <a:pt x="120" y="153"/>
                </a:cubicBezTo>
                <a:cubicBezTo>
                  <a:pt x="87" y="153"/>
                  <a:pt x="66" y="174"/>
                  <a:pt x="66" y="196"/>
                </a:cubicBezTo>
                <a:cubicBezTo>
                  <a:pt x="66" y="207"/>
                  <a:pt x="44" y="218"/>
                  <a:pt x="33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498">
            <a:extLst>
              <a:ext uri="{FF2B5EF4-FFF2-40B4-BE49-F238E27FC236}">
                <a16:creationId xmlns:a16="http://schemas.microsoft.com/office/drawing/2014/main" id="{CDF049CB-DD15-AD42-92BB-69018BC80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532" y="10387739"/>
            <a:ext cx="190385" cy="327462"/>
          </a:xfrm>
          <a:custGeom>
            <a:avLst/>
            <a:gdLst>
              <a:gd name="T0" fmla="*/ 109 w 219"/>
              <a:gd name="T1" fmla="*/ 380 h 381"/>
              <a:gd name="T2" fmla="*/ 109 w 219"/>
              <a:gd name="T3" fmla="*/ 380 h 381"/>
              <a:gd name="T4" fmla="*/ 22 w 219"/>
              <a:gd name="T5" fmla="*/ 260 h 381"/>
              <a:gd name="T6" fmla="*/ 0 w 219"/>
              <a:gd name="T7" fmla="*/ 108 h 381"/>
              <a:gd name="T8" fmla="*/ 11 w 219"/>
              <a:gd name="T9" fmla="*/ 65 h 381"/>
              <a:gd name="T10" fmla="*/ 109 w 219"/>
              <a:gd name="T11" fmla="*/ 0 h 381"/>
              <a:gd name="T12" fmla="*/ 207 w 219"/>
              <a:gd name="T13" fmla="*/ 65 h 381"/>
              <a:gd name="T14" fmla="*/ 218 w 219"/>
              <a:gd name="T15" fmla="*/ 108 h 381"/>
              <a:gd name="T16" fmla="*/ 185 w 219"/>
              <a:gd name="T17" fmla="*/ 260 h 381"/>
              <a:gd name="T18" fmla="*/ 109 w 219"/>
              <a:gd name="T19" fmla="*/ 380 h 381"/>
              <a:gd name="T20" fmla="*/ 109 w 219"/>
              <a:gd name="T21" fmla="*/ 326 h 381"/>
              <a:gd name="T22" fmla="*/ 109 w 219"/>
              <a:gd name="T23" fmla="*/ 326 h 381"/>
              <a:gd name="T24" fmla="*/ 109 w 219"/>
              <a:gd name="T25" fmla="*/ 65 h 381"/>
              <a:gd name="T26" fmla="*/ 109 w 219"/>
              <a:gd name="T27" fmla="*/ 65 h 381"/>
              <a:gd name="T28" fmla="*/ 66 w 219"/>
              <a:gd name="T29" fmla="*/ 86 h 381"/>
              <a:gd name="T30" fmla="*/ 55 w 219"/>
              <a:gd name="T31" fmla="*/ 108 h 381"/>
              <a:gd name="T32" fmla="*/ 77 w 219"/>
              <a:gd name="T33" fmla="*/ 228 h 381"/>
              <a:gd name="T34" fmla="*/ 109 w 219"/>
              <a:gd name="T35" fmla="*/ 314 h 381"/>
              <a:gd name="T36" fmla="*/ 142 w 219"/>
              <a:gd name="T37" fmla="*/ 228 h 381"/>
              <a:gd name="T38" fmla="*/ 153 w 219"/>
              <a:gd name="T39" fmla="*/ 108 h 381"/>
              <a:gd name="T40" fmla="*/ 153 w 219"/>
              <a:gd name="T41" fmla="*/ 86 h 381"/>
              <a:gd name="T42" fmla="*/ 109 w 219"/>
              <a:gd name="T43" fmla="*/ 6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9" h="381">
                <a:moveTo>
                  <a:pt x="109" y="380"/>
                </a:moveTo>
                <a:lnTo>
                  <a:pt x="109" y="380"/>
                </a:lnTo>
                <a:cubicBezTo>
                  <a:pt x="66" y="380"/>
                  <a:pt x="44" y="336"/>
                  <a:pt x="22" y="260"/>
                </a:cubicBezTo>
                <a:cubicBezTo>
                  <a:pt x="11" y="195"/>
                  <a:pt x="0" y="141"/>
                  <a:pt x="0" y="108"/>
                </a:cubicBezTo>
                <a:cubicBezTo>
                  <a:pt x="0" y="97"/>
                  <a:pt x="0" y="76"/>
                  <a:pt x="11" y="65"/>
                </a:cubicBezTo>
                <a:cubicBezTo>
                  <a:pt x="33" y="32"/>
                  <a:pt x="66" y="0"/>
                  <a:pt x="109" y="0"/>
                </a:cubicBezTo>
                <a:cubicBezTo>
                  <a:pt x="153" y="0"/>
                  <a:pt x="185" y="32"/>
                  <a:pt x="207" y="65"/>
                </a:cubicBezTo>
                <a:cubicBezTo>
                  <a:pt x="207" y="86"/>
                  <a:pt x="218" y="97"/>
                  <a:pt x="218" y="108"/>
                </a:cubicBezTo>
                <a:cubicBezTo>
                  <a:pt x="218" y="141"/>
                  <a:pt x="207" y="195"/>
                  <a:pt x="185" y="260"/>
                </a:cubicBezTo>
                <a:cubicBezTo>
                  <a:pt x="163" y="336"/>
                  <a:pt x="142" y="380"/>
                  <a:pt x="109" y="380"/>
                </a:cubicBezTo>
                <a:close/>
                <a:moveTo>
                  <a:pt x="109" y="326"/>
                </a:moveTo>
                <a:lnTo>
                  <a:pt x="109" y="326"/>
                </a:lnTo>
                <a:close/>
                <a:moveTo>
                  <a:pt x="109" y="65"/>
                </a:moveTo>
                <a:lnTo>
                  <a:pt x="109" y="65"/>
                </a:lnTo>
                <a:cubicBezTo>
                  <a:pt x="87" y="65"/>
                  <a:pt x="66" y="76"/>
                  <a:pt x="66" y="86"/>
                </a:cubicBezTo>
                <a:cubicBezTo>
                  <a:pt x="55" y="97"/>
                  <a:pt x="55" y="108"/>
                  <a:pt x="55" y="108"/>
                </a:cubicBezTo>
                <a:cubicBezTo>
                  <a:pt x="55" y="130"/>
                  <a:pt x="66" y="173"/>
                  <a:pt x="77" y="228"/>
                </a:cubicBezTo>
                <a:cubicBezTo>
                  <a:pt x="87" y="282"/>
                  <a:pt x="98" y="304"/>
                  <a:pt x="109" y="314"/>
                </a:cubicBezTo>
                <a:cubicBezTo>
                  <a:pt x="109" y="304"/>
                  <a:pt x="120" y="282"/>
                  <a:pt x="142" y="228"/>
                </a:cubicBezTo>
                <a:cubicBezTo>
                  <a:pt x="153" y="173"/>
                  <a:pt x="153" y="130"/>
                  <a:pt x="153" y="108"/>
                </a:cubicBezTo>
                <a:cubicBezTo>
                  <a:pt x="153" y="108"/>
                  <a:pt x="153" y="97"/>
                  <a:pt x="153" y="86"/>
                </a:cubicBezTo>
                <a:cubicBezTo>
                  <a:pt x="142" y="76"/>
                  <a:pt x="120" y="65"/>
                  <a:pt x="109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499">
            <a:extLst>
              <a:ext uri="{FF2B5EF4-FFF2-40B4-BE49-F238E27FC236}">
                <a16:creationId xmlns:a16="http://schemas.microsoft.com/office/drawing/2014/main" id="{DD53B520-AD7C-7B44-A86C-355F8188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070" y="9789929"/>
            <a:ext cx="236077" cy="582579"/>
          </a:xfrm>
          <a:custGeom>
            <a:avLst/>
            <a:gdLst>
              <a:gd name="T0" fmla="*/ 217 w 273"/>
              <a:gd name="T1" fmla="*/ 673 h 674"/>
              <a:gd name="T2" fmla="*/ 217 w 273"/>
              <a:gd name="T3" fmla="*/ 673 h 674"/>
              <a:gd name="T4" fmla="*/ 43 w 273"/>
              <a:gd name="T5" fmla="*/ 673 h 674"/>
              <a:gd name="T6" fmla="*/ 32 w 273"/>
              <a:gd name="T7" fmla="*/ 662 h 674"/>
              <a:gd name="T8" fmla="*/ 11 w 273"/>
              <a:gd name="T9" fmla="*/ 456 h 674"/>
              <a:gd name="T10" fmla="*/ 109 w 273"/>
              <a:gd name="T11" fmla="*/ 32 h 674"/>
              <a:gd name="T12" fmla="*/ 119 w 273"/>
              <a:gd name="T13" fmla="*/ 0 h 674"/>
              <a:gd name="T14" fmla="*/ 130 w 273"/>
              <a:gd name="T15" fmla="*/ 0 h 674"/>
              <a:gd name="T16" fmla="*/ 152 w 273"/>
              <a:gd name="T17" fmla="*/ 0 h 674"/>
              <a:gd name="T18" fmla="*/ 152 w 273"/>
              <a:gd name="T19" fmla="*/ 10 h 674"/>
              <a:gd name="T20" fmla="*/ 260 w 273"/>
              <a:gd name="T21" fmla="*/ 477 h 674"/>
              <a:gd name="T22" fmla="*/ 239 w 273"/>
              <a:gd name="T23" fmla="*/ 662 h 674"/>
              <a:gd name="T24" fmla="*/ 217 w 273"/>
              <a:gd name="T25" fmla="*/ 673 h 674"/>
              <a:gd name="T26" fmla="*/ 65 w 273"/>
              <a:gd name="T27" fmla="*/ 640 h 674"/>
              <a:gd name="T28" fmla="*/ 65 w 273"/>
              <a:gd name="T29" fmla="*/ 640 h 674"/>
              <a:gd name="T30" fmla="*/ 206 w 273"/>
              <a:gd name="T31" fmla="*/ 640 h 674"/>
              <a:gd name="T32" fmla="*/ 217 w 273"/>
              <a:gd name="T33" fmla="*/ 477 h 674"/>
              <a:gd name="T34" fmla="*/ 239 w 273"/>
              <a:gd name="T35" fmla="*/ 477 h 674"/>
              <a:gd name="T36" fmla="*/ 217 w 273"/>
              <a:gd name="T37" fmla="*/ 477 h 674"/>
              <a:gd name="T38" fmla="*/ 141 w 273"/>
              <a:gd name="T39" fmla="*/ 54 h 674"/>
              <a:gd name="T40" fmla="*/ 54 w 273"/>
              <a:gd name="T41" fmla="*/ 456 h 674"/>
              <a:gd name="T42" fmla="*/ 65 w 273"/>
              <a:gd name="T43" fmla="*/ 64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" h="674">
                <a:moveTo>
                  <a:pt x="217" y="673"/>
                </a:moveTo>
                <a:lnTo>
                  <a:pt x="217" y="673"/>
                </a:lnTo>
                <a:cubicBezTo>
                  <a:pt x="43" y="673"/>
                  <a:pt x="43" y="673"/>
                  <a:pt x="43" y="673"/>
                </a:cubicBezTo>
                <a:cubicBezTo>
                  <a:pt x="43" y="673"/>
                  <a:pt x="32" y="673"/>
                  <a:pt x="32" y="662"/>
                </a:cubicBezTo>
                <a:cubicBezTo>
                  <a:pt x="11" y="456"/>
                  <a:pt x="11" y="456"/>
                  <a:pt x="11" y="456"/>
                </a:cubicBezTo>
                <a:cubicBezTo>
                  <a:pt x="0" y="314"/>
                  <a:pt x="32" y="173"/>
                  <a:pt x="109" y="32"/>
                </a:cubicBezTo>
                <a:cubicBezTo>
                  <a:pt x="119" y="0"/>
                  <a:pt x="119" y="0"/>
                  <a:pt x="119" y="0"/>
                </a:cubicBezTo>
                <a:lnTo>
                  <a:pt x="130" y="0"/>
                </a:lnTo>
                <a:cubicBezTo>
                  <a:pt x="141" y="0"/>
                  <a:pt x="152" y="0"/>
                  <a:pt x="152" y="0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239" y="163"/>
                  <a:pt x="272" y="314"/>
                  <a:pt x="260" y="477"/>
                </a:cubicBezTo>
                <a:cubicBezTo>
                  <a:pt x="239" y="662"/>
                  <a:pt x="239" y="662"/>
                  <a:pt x="239" y="662"/>
                </a:cubicBezTo>
                <a:cubicBezTo>
                  <a:pt x="239" y="673"/>
                  <a:pt x="228" y="673"/>
                  <a:pt x="217" y="673"/>
                </a:cubicBezTo>
                <a:close/>
                <a:moveTo>
                  <a:pt x="65" y="640"/>
                </a:moveTo>
                <a:lnTo>
                  <a:pt x="65" y="640"/>
                </a:lnTo>
                <a:cubicBezTo>
                  <a:pt x="206" y="640"/>
                  <a:pt x="206" y="640"/>
                  <a:pt x="206" y="640"/>
                </a:cubicBezTo>
                <a:cubicBezTo>
                  <a:pt x="217" y="477"/>
                  <a:pt x="217" y="477"/>
                  <a:pt x="217" y="477"/>
                </a:cubicBezTo>
                <a:cubicBezTo>
                  <a:pt x="239" y="477"/>
                  <a:pt x="239" y="477"/>
                  <a:pt x="239" y="477"/>
                </a:cubicBezTo>
                <a:cubicBezTo>
                  <a:pt x="217" y="477"/>
                  <a:pt x="217" y="477"/>
                  <a:pt x="217" y="477"/>
                </a:cubicBezTo>
                <a:cubicBezTo>
                  <a:pt x="239" y="336"/>
                  <a:pt x="206" y="184"/>
                  <a:pt x="141" y="54"/>
                </a:cubicBezTo>
                <a:cubicBezTo>
                  <a:pt x="65" y="184"/>
                  <a:pt x="43" y="326"/>
                  <a:pt x="54" y="456"/>
                </a:cubicBezTo>
                <a:lnTo>
                  <a:pt x="65" y="6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00">
            <a:extLst>
              <a:ext uri="{FF2B5EF4-FFF2-40B4-BE49-F238E27FC236}">
                <a16:creationId xmlns:a16="http://schemas.microsoft.com/office/drawing/2014/main" id="{9730AD6B-5695-134D-8BA0-E5EC584C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033" y="10220200"/>
            <a:ext cx="114231" cy="255115"/>
          </a:xfrm>
          <a:custGeom>
            <a:avLst/>
            <a:gdLst>
              <a:gd name="T0" fmla="*/ 120 w 131"/>
              <a:gd name="T1" fmla="*/ 293 h 294"/>
              <a:gd name="T2" fmla="*/ 120 w 131"/>
              <a:gd name="T3" fmla="*/ 293 h 294"/>
              <a:gd name="T4" fmla="*/ 98 w 131"/>
              <a:gd name="T5" fmla="*/ 282 h 294"/>
              <a:gd name="T6" fmla="*/ 0 w 131"/>
              <a:gd name="T7" fmla="*/ 163 h 294"/>
              <a:gd name="T8" fmla="*/ 11 w 131"/>
              <a:gd name="T9" fmla="*/ 141 h 294"/>
              <a:gd name="T10" fmla="*/ 33 w 131"/>
              <a:gd name="T11" fmla="*/ 141 h 294"/>
              <a:gd name="T12" fmla="*/ 98 w 131"/>
              <a:gd name="T13" fmla="*/ 217 h 294"/>
              <a:gd name="T14" fmla="*/ 98 w 131"/>
              <a:gd name="T15" fmla="*/ 185 h 294"/>
              <a:gd name="T16" fmla="*/ 11 w 131"/>
              <a:gd name="T17" fmla="*/ 22 h 294"/>
              <a:gd name="T18" fmla="*/ 22 w 131"/>
              <a:gd name="T19" fmla="*/ 0 h 294"/>
              <a:gd name="T20" fmla="*/ 44 w 131"/>
              <a:gd name="T21" fmla="*/ 11 h 294"/>
              <a:gd name="T22" fmla="*/ 130 w 131"/>
              <a:gd name="T23" fmla="*/ 174 h 294"/>
              <a:gd name="T24" fmla="*/ 130 w 131"/>
              <a:gd name="T25" fmla="*/ 185 h 294"/>
              <a:gd name="T26" fmla="*/ 130 w 131"/>
              <a:gd name="T27" fmla="*/ 272 h 294"/>
              <a:gd name="T28" fmla="*/ 120 w 131"/>
              <a:gd name="T29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294">
                <a:moveTo>
                  <a:pt x="120" y="293"/>
                </a:moveTo>
                <a:lnTo>
                  <a:pt x="120" y="293"/>
                </a:lnTo>
                <a:cubicBezTo>
                  <a:pt x="109" y="293"/>
                  <a:pt x="109" y="293"/>
                  <a:pt x="98" y="282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2"/>
                  <a:pt x="0" y="141"/>
                  <a:pt x="11" y="141"/>
                </a:cubicBezTo>
                <a:cubicBezTo>
                  <a:pt x="11" y="131"/>
                  <a:pt x="22" y="131"/>
                  <a:pt x="33" y="141"/>
                </a:cubicBezTo>
                <a:cubicBezTo>
                  <a:pt x="98" y="217"/>
                  <a:pt x="98" y="217"/>
                  <a:pt x="98" y="217"/>
                </a:cubicBezTo>
                <a:cubicBezTo>
                  <a:pt x="98" y="185"/>
                  <a:pt x="98" y="185"/>
                  <a:pt x="98" y="185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1"/>
                  <a:pt x="11" y="0"/>
                  <a:pt x="22" y="0"/>
                </a:cubicBezTo>
                <a:cubicBezTo>
                  <a:pt x="33" y="0"/>
                  <a:pt x="44" y="0"/>
                  <a:pt x="44" y="11"/>
                </a:cubicBezTo>
                <a:cubicBezTo>
                  <a:pt x="130" y="174"/>
                  <a:pt x="130" y="174"/>
                  <a:pt x="130" y="174"/>
                </a:cubicBezTo>
                <a:lnTo>
                  <a:pt x="130" y="185"/>
                </a:lnTo>
                <a:cubicBezTo>
                  <a:pt x="130" y="272"/>
                  <a:pt x="130" y="272"/>
                  <a:pt x="130" y="272"/>
                </a:cubicBezTo>
                <a:cubicBezTo>
                  <a:pt x="130" y="282"/>
                  <a:pt x="130" y="293"/>
                  <a:pt x="120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01">
            <a:extLst>
              <a:ext uri="{FF2B5EF4-FFF2-40B4-BE49-F238E27FC236}">
                <a16:creationId xmlns:a16="http://schemas.microsoft.com/office/drawing/2014/main" id="{25582C52-20AE-E74C-B445-6751F0CE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762" y="10220200"/>
            <a:ext cx="114231" cy="255115"/>
          </a:xfrm>
          <a:custGeom>
            <a:avLst/>
            <a:gdLst>
              <a:gd name="T0" fmla="*/ 21 w 131"/>
              <a:gd name="T1" fmla="*/ 293 h 294"/>
              <a:gd name="T2" fmla="*/ 21 w 131"/>
              <a:gd name="T3" fmla="*/ 293 h 294"/>
              <a:gd name="T4" fmla="*/ 11 w 131"/>
              <a:gd name="T5" fmla="*/ 293 h 294"/>
              <a:gd name="T6" fmla="*/ 0 w 131"/>
              <a:gd name="T7" fmla="*/ 272 h 294"/>
              <a:gd name="T8" fmla="*/ 0 w 131"/>
              <a:gd name="T9" fmla="*/ 185 h 294"/>
              <a:gd name="T10" fmla="*/ 0 w 131"/>
              <a:gd name="T11" fmla="*/ 174 h 294"/>
              <a:gd name="T12" fmla="*/ 87 w 131"/>
              <a:gd name="T13" fmla="*/ 11 h 294"/>
              <a:gd name="T14" fmla="*/ 108 w 131"/>
              <a:gd name="T15" fmla="*/ 11 h 294"/>
              <a:gd name="T16" fmla="*/ 119 w 131"/>
              <a:gd name="T17" fmla="*/ 33 h 294"/>
              <a:gd name="T18" fmla="*/ 43 w 131"/>
              <a:gd name="T19" fmla="*/ 185 h 294"/>
              <a:gd name="T20" fmla="*/ 43 w 131"/>
              <a:gd name="T21" fmla="*/ 217 h 294"/>
              <a:gd name="T22" fmla="*/ 97 w 131"/>
              <a:gd name="T23" fmla="*/ 152 h 294"/>
              <a:gd name="T24" fmla="*/ 119 w 131"/>
              <a:gd name="T25" fmla="*/ 141 h 294"/>
              <a:gd name="T26" fmla="*/ 130 w 131"/>
              <a:gd name="T27" fmla="*/ 174 h 294"/>
              <a:gd name="T28" fmla="*/ 32 w 131"/>
              <a:gd name="T29" fmla="*/ 282 h 294"/>
              <a:gd name="T30" fmla="*/ 21 w 131"/>
              <a:gd name="T31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294">
                <a:moveTo>
                  <a:pt x="21" y="293"/>
                </a:moveTo>
                <a:lnTo>
                  <a:pt x="21" y="293"/>
                </a:lnTo>
                <a:cubicBezTo>
                  <a:pt x="21" y="293"/>
                  <a:pt x="21" y="293"/>
                  <a:pt x="11" y="293"/>
                </a:cubicBezTo>
                <a:cubicBezTo>
                  <a:pt x="11" y="293"/>
                  <a:pt x="0" y="282"/>
                  <a:pt x="0" y="272"/>
                </a:cubicBezTo>
                <a:cubicBezTo>
                  <a:pt x="0" y="185"/>
                  <a:pt x="0" y="185"/>
                  <a:pt x="0" y="185"/>
                </a:cubicBezTo>
                <a:lnTo>
                  <a:pt x="0" y="174"/>
                </a:lnTo>
                <a:cubicBezTo>
                  <a:pt x="87" y="11"/>
                  <a:pt x="87" y="11"/>
                  <a:pt x="87" y="11"/>
                </a:cubicBezTo>
                <a:cubicBezTo>
                  <a:pt x="87" y="0"/>
                  <a:pt x="97" y="0"/>
                  <a:pt x="108" y="11"/>
                </a:cubicBezTo>
                <a:cubicBezTo>
                  <a:pt x="119" y="11"/>
                  <a:pt x="119" y="22"/>
                  <a:pt x="119" y="33"/>
                </a:cubicBezTo>
                <a:cubicBezTo>
                  <a:pt x="43" y="185"/>
                  <a:pt x="43" y="185"/>
                  <a:pt x="43" y="185"/>
                </a:cubicBezTo>
                <a:cubicBezTo>
                  <a:pt x="43" y="217"/>
                  <a:pt x="43" y="217"/>
                  <a:pt x="43" y="217"/>
                </a:cubicBezTo>
                <a:cubicBezTo>
                  <a:pt x="97" y="152"/>
                  <a:pt x="97" y="152"/>
                  <a:pt x="97" y="152"/>
                </a:cubicBezTo>
                <a:cubicBezTo>
                  <a:pt x="108" y="141"/>
                  <a:pt x="119" y="141"/>
                  <a:pt x="119" y="141"/>
                </a:cubicBezTo>
                <a:cubicBezTo>
                  <a:pt x="130" y="152"/>
                  <a:pt x="130" y="163"/>
                  <a:pt x="130" y="174"/>
                </a:cubicBezTo>
                <a:cubicBezTo>
                  <a:pt x="32" y="282"/>
                  <a:pt x="32" y="282"/>
                  <a:pt x="32" y="282"/>
                </a:cubicBezTo>
                <a:cubicBezTo>
                  <a:pt x="32" y="293"/>
                  <a:pt x="32" y="293"/>
                  <a:pt x="21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02">
            <a:extLst>
              <a:ext uri="{FF2B5EF4-FFF2-40B4-BE49-F238E27FC236}">
                <a16:creationId xmlns:a16="http://schemas.microsoft.com/office/drawing/2014/main" id="{265D013A-D7D2-FD49-97DB-EA1F704CD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609" y="10342046"/>
            <a:ext cx="102809" cy="64730"/>
          </a:xfrm>
          <a:custGeom>
            <a:avLst/>
            <a:gdLst>
              <a:gd name="T0" fmla="*/ 98 w 120"/>
              <a:gd name="T1" fmla="*/ 76 h 77"/>
              <a:gd name="T2" fmla="*/ 98 w 120"/>
              <a:gd name="T3" fmla="*/ 76 h 77"/>
              <a:gd name="T4" fmla="*/ 22 w 120"/>
              <a:gd name="T5" fmla="*/ 76 h 77"/>
              <a:gd name="T6" fmla="*/ 0 w 120"/>
              <a:gd name="T7" fmla="*/ 55 h 77"/>
              <a:gd name="T8" fmla="*/ 0 w 120"/>
              <a:gd name="T9" fmla="*/ 22 h 77"/>
              <a:gd name="T10" fmla="*/ 22 w 120"/>
              <a:gd name="T11" fmla="*/ 0 h 77"/>
              <a:gd name="T12" fmla="*/ 98 w 120"/>
              <a:gd name="T13" fmla="*/ 0 h 77"/>
              <a:gd name="T14" fmla="*/ 119 w 120"/>
              <a:gd name="T15" fmla="*/ 22 h 77"/>
              <a:gd name="T16" fmla="*/ 119 w 120"/>
              <a:gd name="T17" fmla="*/ 55 h 77"/>
              <a:gd name="T18" fmla="*/ 98 w 120"/>
              <a:gd name="T19" fmla="*/ 76 h 77"/>
              <a:gd name="T20" fmla="*/ 43 w 120"/>
              <a:gd name="T21" fmla="*/ 44 h 77"/>
              <a:gd name="T22" fmla="*/ 43 w 120"/>
              <a:gd name="T23" fmla="*/ 44 h 77"/>
              <a:gd name="T24" fmla="*/ 87 w 120"/>
              <a:gd name="T25" fmla="*/ 44 h 77"/>
              <a:gd name="T26" fmla="*/ 87 w 120"/>
              <a:gd name="T27" fmla="*/ 33 h 77"/>
              <a:gd name="T28" fmla="*/ 43 w 120"/>
              <a:gd name="T29" fmla="*/ 33 h 77"/>
              <a:gd name="T30" fmla="*/ 43 w 120"/>
              <a:gd name="T31" fmla="*/ 4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" h="77">
                <a:moveTo>
                  <a:pt x="98" y="76"/>
                </a:moveTo>
                <a:lnTo>
                  <a:pt x="98" y="76"/>
                </a:lnTo>
                <a:cubicBezTo>
                  <a:pt x="22" y="76"/>
                  <a:pt x="22" y="76"/>
                  <a:pt x="22" y="76"/>
                </a:cubicBezTo>
                <a:cubicBezTo>
                  <a:pt x="11" y="76"/>
                  <a:pt x="0" y="65"/>
                  <a:pt x="0" y="5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9" y="0"/>
                  <a:pt x="119" y="11"/>
                  <a:pt x="119" y="22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19" y="65"/>
                  <a:pt x="109" y="76"/>
                  <a:pt x="98" y="76"/>
                </a:cubicBezTo>
                <a:close/>
                <a:moveTo>
                  <a:pt x="43" y="44"/>
                </a:moveTo>
                <a:lnTo>
                  <a:pt x="43" y="44"/>
                </a:lnTo>
                <a:cubicBezTo>
                  <a:pt x="87" y="44"/>
                  <a:pt x="87" y="44"/>
                  <a:pt x="87" y="44"/>
                </a:cubicBezTo>
                <a:cubicBezTo>
                  <a:pt x="87" y="33"/>
                  <a:pt x="87" y="33"/>
                  <a:pt x="87" y="33"/>
                </a:cubicBezTo>
                <a:cubicBezTo>
                  <a:pt x="43" y="33"/>
                  <a:pt x="43" y="33"/>
                  <a:pt x="43" y="33"/>
                </a:cubicBezTo>
                <a:lnTo>
                  <a:pt x="43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03">
            <a:extLst>
              <a:ext uri="{FF2B5EF4-FFF2-40B4-BE49-F238E27FC236}">
                <a16:creationId xmlns:a16="http://schemas.microsoft.com/office/drawing/2014/main" id="{A0651EFD-3E93-844A-BA2E-2DC3FC43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224" y="9957468"/>
            <a:ext cx="95194" cy="95194"/>
          </a:xfrm>
          <a:custGeom>
            <a:avLst/>
            <a:gdLst>
              <a:gd name="T0" fmla="*/ 54 w 109"/>
              <a:gd name="T1" fmla="*/ 109 h 110"/>
              <a:gd name="T2" fmla="*/ 54 w 109"/>
              <a:gd name="T3" fmla="*/ 109 h 110"/>
              <a:gd name="T4" fmla="*/ 0 w 109"/>
              <a:gd name="T5" fmla="*/ 54 h 110"/>
              <a:gd name="T6" fmla="*/ 54 w 109"/>
              <a:gd name="T7" fmla="*/ 0 h 110"/>
              <a:gd name="T8" fmla="*/ 108 w 109"/>
              <a:gd name="T9" fmla="*/ 54 h 110"/>
              <a:gd name="T10" fmla="*/ 54 w 109"/>
              <a:gd name="T11" fmla="*/ 109 h 110"/>
              <a:gd name="T12" fmla="*/ 54 w 109"/>
              <a:gd name="T13" fmla="*/ 33 h 110"/>
              <a:gd name="T14" fmla="*/ 54 w 109"/>
              <a:gd name="T15" fmla="*/ 33 h 110"/>
              <a:gd name="T16" fmla="*/ 32 w 109"/>
              <a:gd name="T17" fmla="*/ 54 h 110"/>
              <a:gd name="T18" fmla="*/ 54 w 109"/>
              <a:gd name="T19" fmla="*/ 76 h 110"/>
              <a:gd name="T20" fmla="*/ 65 w 109"/>
              <a:gd name="T21" fmla="*/ 54 h 110"/>
              <a:gd name="T22" fmla="*/ 54 w 109"/>
              <a:gd name="T23" fmla="*/ 3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4" y="109"/>
                </a:moveTo>
                <a:lnTo>
                  <a:pt x="54" y="109"/>
                </a:lnTo>
                <a:cubicBezTo>
                  <a:pt x="22" y="109"/>
                  <a:pt x="0" y="87"/>
                  <a:pt x="0" y="54"/>
                </a:cubicBezTo>
                <a:cubicBezTo>
                  <a:pt x="0" y="22"/>
                  <a:pt x="22" y="0"/>
                  <a:pt x="54" y="0"/>
                </a:cubicBezTo>
                <a:cubicBezTo>
                  <a:pt x="76" y="0"/>
                  <a:pt x="108" y="22"/>
                  <a:pt x="108" y="54"/>
                </a:cubicBezTo>
                <a:cubicBezTo>
                  <a:pt x="108" y="87"/>
                  <a:pt x="76" y="109"/>
                  <a:pt x="54" y="109"/>
                </a:cubicBezTo>
                <a:close/>
                <a:moveTo>
                  <a:pt x="54" y="33"/>
                </a:moveTo>
                <a:lnTo>
                  <a:pt x="54" y="33"/>
                </a:lnTo>
                <a:cubicBezTo>
                  <a:pt x="43" y="33"/>
                  <a:pt x="32" y="44"/>
                  <a:pt x="32" y="54"/>
                </a:cubicBezTo>
                <a:cubicBezTo>
                  <a:pt x="32" y="65"/>
                  <a:pt x="43" y="76"/>
                  <a:pt x="54" y="76"/>
                </a:cubicBezTo>
                <a:cubicBezTo>
                  <a:pt x="65" y="76"/>
                  <a:pt x="65" y="65"/>
                  <a:pt x="65" y="54"/>
                </a:cubicBezTo>
                <a:cubicBezTo>
                  <a:pt x="65" y="44"/>
                  <a:pt x="65" y="33"/>
                  <a:pt x="54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04">
            <a:extLst>
              <a:ext uri="{FF2B5EF4-FFF2-40B4-BE49-F238E27FC236}">
                <a16:creationId xmlns:a16="http://schemas.microsoft.com/office/drawing/2014/main" id="{18BD046C-7A4F-2845-AD60-DF05D3F1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879" y="10220200"/>
            <a:ext cx="30462" cy="255115"/>
          </a:xfrm>
          <a:custGeom>
            <a:avLst/>
            <a:gdLst>
              <a:gd name="T0" fmla="*/ 22 w 34"/>
              <a:gd name="T1" fmla="*/ 293 h 294"/>
              <a:gd name="T2" fmla="*/ 22 w 34"/>
              <a:gd name="T3" fmla="*/ 293 h 294"/>
              <a:gd name="T4" fmla="*/ 0 w 34"/>
              <a:gd name="T5" fmla="*/ 272 h 294"/>
              <a:gd name="T6" fmla="*/ 0 w 34"/>
              <a:gd name="T7" fmla="*/ 22 h 294"/>
              <a:gd name="T8" fmla="*/ 22 w 34"/>
              <a:gd name="T9" fmla="*/ 0 h 294"/>
              <a:gd name="T10" fmla="*/ 33 w 34"/>
              <a:gd name="T11" fmla="*/ 22 h 294"/>
              <a:gd name="T12" fmla="*/ 33 w 34"/>
              <a:gd name="T13" fmla="*/ 272 h 294"/>
              <a:gd name="T14" fmla="*/ 22 w 34"/>
              <a:gd name="T15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94">
                <a:moveTo>
                  <a:pt x="22" y="293"/>
                </a:moveTo>
                <a:lnTo>
                  <a:pt x="22" y="293"/>
                </a:lnTo>
                <a:cubicBezTo>
                  <a:pt x="11" y="293"/>
                  <a:pt x="0" y="282"/>
                  <a:pt x="0" y="27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cubicBezTo>
                  <a:pt x="33" y="0"/>
                  <a:pt x="33" y="11"/>
                  <a:pt x="33" y="22"/>
                </a:cubicBezTo>
                <a:cubicBezTo>
                  <a:pt x="33" y="272"/>
                  <a:pt x="33" y="272"/>
                  <a:pt x="33" y="272"/>
                </a:cubicBezTo>
                <a:cubicBezTo>
                  <a:pt x="33" y="282"/>
                  <a:pt x="33" y="293"/>
                  <a:pt x="22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8" name="Group 38">
            <a:extLst>
              <a:ext uri="{FF2B5EF4-FFF2-40B4-BE49-F238E27FC236}">
                <a16:creationId xmlns:a16="http://schemas.microsoft.com/office/drawing/2014/main" id="{0AFE0C37-FEEE-0543-97AD-C97FDB376AFD}"/>
              </a:ext>
            </a:extLst>
          </p:cNvPr>
          <p:cNvGrpSpPr/>
          <p:nvPr/>
        </p:nvGrpSpPr>
        <p:grpSpPr>
          <a:xfrm>
            <a:off x="8597927" y="2828855"/>
            <a:ext cx="2382675" cy="766548"/>
            <a:chOff x="6164441" y="11104223"/>
            <a:chExt cx="2382675" cy="766548"/>
          </a:xfrm>
        </p:grpSpPr>
        <p:sp>
          <p:nvSpPr>
            <p:cNvPr id="699" name="CuadroTexto 395">
              <a:extLst>
                <a:ext uri="{FF2B5EF4-FFF2-40B4-BE49-F238E27FC236}">
                  <a16:creationId xmlns:a16="http://schemas.microsoft.com/office/drawing/2014/main" id="{3B0BB18A-11B7-F34B-B2EC-68A332942D4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00" name="Rectangle 40">
              <a:extLst>
                <a:ext uri="{FF2B5EF4-FFF2-40B4-BE49-F238E27FC236}">
                  <a16:creationId xmlns:a16="http://schemas.microsoft.com/office/drawing/2014/main" id="{511284BA-9881-334F-A5F9-8609ADD5BE39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1" name="Group 38">
            <a:extLst>
              <a:ext uri="{FF2B5EF4-FFF2-40B4-BE49-F238E27FC236}">
                <a16:creationId xmlns:a16="http://schemas.microsoft.com/office/drawing/2014/main" id="{F8D781E1-2FE1-D24F-B811-4DDCC587A46B}"/>
              </a:ext>
            </a:extLst>
          </p:cNvPr>
          <p:cNvGrpSpPr/>
          <p:nvPr/>
        </p:nvGrpSpPr>
        <p:grpSpPr>
          <a:xfrm>
            <a:off x="6491221" y="4863843"/>
            <a:ext cx="2382675" cy="766548"/>
            <a:chOff x="6164441" y="11104223"/>
            <a:chExt cx="2382675" cy="766548"/>
          </a:xfrm>
        </p:grpSpPr>
        <p:sp>
          <p:nvSpPr>
            <p:cNvPr id="702" name="CuadroTexto 395">
              <a:extLst>
                <a:ext uri="{FF2B5EF4-FFF2-40B4-BE49-F238E27FC236}">
                  <a16:creationId xmlns:a16="http://schemas.microsoft.com/office/drawing/2014/main" id="{343A66FD-F5EA-A645-A761-69706D00347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3" name="Rectangle 40">
              <a:extLst>
                <a:ext uri="{FF2B5EF4-FFF2-40B4-BE49-F238E27FC236}">
                  <a16:creationId xmlns:a16="http://schemas.microsoft.com/office/drawing/2014/main" id="{0A1A10ED-49C4-FC42-8063-A15F9841DD30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4" name="Group 38">
            <a:extLst>
              <a:ext uri="{FF2B5EF4-FFF2-40B4-BE49-F238E27FC236}">
                <a16:creationId xmlns:a16="http://schemas.microsoft.com/office/drawing/2014/main" id="{7C429465-78A4-CD44-AE87-E28CD67A3A03}"/>
              </a:ext>
            </a:extLst>
          </p:cNvPr>
          <p:cNvGrpSpPr/>
          <p:nvPr/>
        </p:nvGrpSpPr>
        <p:grpSpPr>
          <a:xfrm>
            <a:off x="4430871" y="6961770"/>
            <a:ext cx="2382675" cy="766548"/>
            <a:chOff x="6164441" y="11104223"/>
            <a:chExt cx="2382675" cy="766548"/>
          </a:xfrm>
        </p:grpSpPr>
        <p:sp>
          <p:nvSpPr>
            <p:cNvPr id="705" name="CuadroTexto 395">
              <a:extLst>
                <a:ext uri="{FF2B5EF4-FFF2-40B4-BE49-F238E27FC236}">
                  <a16:creationId xmlns:a16="http://schemas.microsoft.com/office/drawing/2014/main" id="{3E10613F-04CD-6A4D-B86C-925B2703527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06" name="Rectangle 40">
              <a:extLst>
                <a:ext uri="{FF2B5EF4-FFF2-40B4-BE49-F238E27FC236}">
                  <a16:creationId xmlns:a16="http://schemas.microsoft.com/office/drawing/2014/main" id="{7E8CDB51-2062-6E48-A4E4-6CED65489ADE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7" name="Group 38">
            <a:extLst>
              <a:ext uri="{FF2B5EF4-FFF2-40B4-BE49-F238E27FC236}">
                <a16:creationId xmlns:a16="http://schemas.microsoft.com/office/drawing/2014/main" id="{D8EE09AE-B71B-F34C-B2F6-1168329882DE}"/>
              </a:ext>
            </a:extLst>
          </p:cNvPr>
          <p:cNvGrpSpPr/>
          <p:nvPr/>
        </p:nvGrpSpPr>
        <p:grpSpPr>
          <a:xfrm>
            <a:off x="6509150" y="9106911"/>
            <a:ext cx="2382675" cy="766548"/>
            <a:chOff x="6164441" y="11104223"/>
            <a:chExt cx="2382675" cy="766548"/>
          </a:xfrm>
        </p:grpSpPr>
        <p:sp>
          <p:nvSpPr>
            <p:cNvPr id="708" name="CuadroTexto 395">
              <a:extLst>
                <a:ext uri="{FF2B5EF4-FFF2-40B4-BE49-F238E27FC236}">
                  <a16:creationId xmlns:a16="http://schemas.microsoft.com/office/drawing/2014/main" id="{5953947F-AAB2-5B43-9596-3E230711102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9" name="Rectangle 40">
              <a:extLst>
                <a:ext uri="{FF2B5EF4-FFF2-40B4-BE49-F238E27FC236}">
                  <a16:creationId xmlns:a16="http://schemas.microsoft.com/office/drawing/2014/main" id="{C597360C-8174-9344-9523-71AD74548E82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0" name="Group 38">
            <a:extLst>
              <a:ext uri="{FF2B5EF4-FFF2-40B4-BE49-F238E27FC236}">
                <a16:creationId xmlns:a16="http://schemas.microsoft.com/office/drawing/2014/main" id="{33384B2A-1EFA-B646-9FA9-B23728F18575}"/>
              </a:ext>
            </a:extLst>
          </p:cNvPr>
          <p:cNvGrpSpPr/>
          <p:nvPr/>
        </p:nvGrpSpPr>
        <p:grpSpPr>
          <a:xfrm>
            <a:off x="8597927" y="11183788"/>
            <a:ext cx="2382675" cy="766548"/>
            <a:chOff x="6164441" y="11104223"/>
            <a:chExt cx="2382675" cy="766548"/>
          </a:xfrm>
        </p:grpSpPr>
        <p:sp>
          <p:nvSpPr>
            <p:cNvPr id="711" name="CuadroTexto 395">
              <a:extLst>
                <a:ext uri="{FF2B5EF4-FFF2-40B4-BE49-F238E27FC236}">
                  <a16:creationId xmlns:a16="http://schemas.microsoft.com/office/drawing/2014/main" id="{95594AA5-D63B-6C44-BAB0-3CE5E0E1F17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2" name="Rectangle 40">
              <a:extLst>
                <a:ext uri="{FF2B5EF4-FFF2-40B4-BE49-F238E27FC236}">
                  <a16:creationId xmlns:a16="http://schemas.microsoft.com/office/drawing/2014/main" id="{4884FD83-866D-1B46-9254-8997DE6ABEF1}"/>
                </a:ext>
              </a:extLst>
            </p:cNvPr>
            <p:cNvSpPr/>
            <p:nvPr/>
          </p:nvSpPr>
          <p:spPr>
            <a:xfrm>
              <a:off x="6300389" y="11409106"/>
              <a:ext cx="21682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3" name="Group 38">
            <a:extLst>
              <a:ext uri="{FF2B5EF4-FFF2-40B4-BE49-F238E27FC236}">
                <a16:creationId xmlns:a16="http://schemas.microsoft.com/office/drawing/2014/main" id="{2D746C12-EB8B-CC45-B36B-94C777E778AF}"/>
              </a:ext>
            </a:extLst>
          </p:cNvPr>
          <p:cNvGrpSpPr/>
          <p:nvPr/>
        </p:nvGrpSpPr>
        <p:grpSpPr>
          <a:xfrm>
            <a:off x="17829692" y="1052459"/>
            <a:ext cx="2939466" cy="1117063"/>
            <a:chOff x="6713403" y="11244651"/>
            <a:chExt cx="2939466" cy="1117063"/>
          </a:xfrm>
        </p:grpSpPr>
        <p:sp>
          <p:nvSpPr>
            <p:cNvPr id="714" name="CuadroTexto 395">
              <a:extLst>
                <a:ext uri="{FF2B5EF4-FFF2-40B4-BE49-F238E27FC236}">
                  <a16:creationId xmlns:a16="http://schemas.microsoft.com/office/drawing/2014/main" id="{F8BCF46F-9880-EE4D-8795-85DE8F93797E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5" name="Rectangle 40">
              <a:extLst>
                <a:ext uri="{FF2B5EF4-FFF2-40B4-BE49-F238E27FC236}">
                  <a16:creationId xmlns:a16="http://schemas.microsoft.com/office/drawing/2014/main" id="{6665EE1D-0BD6-1546-A5C0-FB9CED84ACF3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6" name="Group 38">
            <a:extLst>
              <a:ext uri="{FF2B5EF4-FFF2-40B4-BE49-F238E27FC236}">
                <a16:creationId xmlns:a16="http://schemas.microsoft.com/office/drawing/2014/main" id="{05ED8521-9EE5-644D-ABB6-3271BC7FBDBA}"/>
              </a:ext>
            </a:extLst>
          </p:cNvPr>
          <p:cNvGrpSpPr/>
          <p:nvPr/>
        </p:nvGrpSpPr>
        <p:grpSpPr>
          <a:xfrm>
            <a:off x="17829692" y="2977251"/>
            <a:ext cx="2939466" cy="1117063"/>
            <a:chOff x="6713403" y="11244651"/>
            <a:chExt cx="2939466" cy="1117063"/>
          </a:xfrm>
        </p:grpSpPr>
        <p:sp>
          <p:nvSpPr>
            <p:cNvPr id="717" name="CuadroTexto 395">
              <a:extLst>
                <a:ext uri="{FF2B5EF4-FFF2-40B4-BE49-F238E27FC236}">
                  <a16:creationId xmlns:a16="http://schemas.microsoft.com/office/drawing/2014/main" id="{134E89B0-7217-8849-A1F7-4D8B582CE048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18" name="Rectangle 40">
              <a:extLst>
                <a:ext uri="{FF2B5EF4-FFF2-40B4-BE49-F238E27FC236}">
                  <a16:creationId xmlns:a16="http://schemas.microsoft.com/office/drawing/2014/main" id="{704052A5-3A54-C54E-BA46-513BA3A00D90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9" name="Group 38">
            <a:extLst>
              <a:ext uri="{FF2B5EF4-FFF2-40B4-BE49-F238E27FC236}">
                <a16:creationId xmlns:a16="http://schemas.microsoft.com/office/drawing/2014/main" id="{30ACA40A-6538-8D4C-B660-C74D3D638D42}"/>
              </a:ext>
            </a:extLst>
          </p:cNvPr>
          <p:cNvGrpSpPr/>
          <p:nvPr/>
        </p:nvGrpSpPr>
        <p:grpSpPr>
          <a:xfrm>
            <a:off x="17829692" y="6214039"/>
            <a:ext cx="2939466" cy="1117063"/>
            <a:chOff x="6713403" y="11244651"/>
            <a:chExt cx="2939466" cy="1117063"/>
          </a:xfrm>
        </p:grpSpPr>
        <p:sp>
          <p:nvSpPr>
            <p:cNvPr id="720" name="CuadroTexto 395">
              <a:extLst>
                <a:ext uri="{FF2B5EF4-FFF2-40B4-BE49-F238E27FC236}">
                  <a16:creationId xmlns:a16="http://schemas.microsoft.com/office/drawing/2014/main" id="{D66F4E40-26A4-F843-9F34-07697D962FB7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21" name="Rectangle 40">
              <a:extLst>
                <a:ext uri="{FF2B5EF4-FFF2-40B4-BE49-F238E27FC236}">
                  <a16:creationId xmlns:a16="http://schemas.microsoft.com/office/drawing/2014/main" id="{D812F78C-ECF8-5B40-A11C-25DD40AA3E9C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5" name="Group 38">
            <a:extLst>
              <a:ext uri="{FF2B5EF4-FFF2-40B4-BE49-F238E27FC236}">
                <a16:creationId xmlns:a16="http://schemas.microsoft.com/office/drawing/2014/main" id="{0C221A86-954A-E44C-9474-ABA59B900CA8}"/>
              </a:ext>
            </a:extLst>
          </p:cNvPr>
          <p:cNvGrpSpPr/>
          <p:nvPr/>
        </p:nvGrpSpPr>
        <p:grpSpPr>
          <a:xfrm>
            <a:off x="17822076" y="9461763"/>
            <a:ext cx="2939466" cy="1117063"/>
            <a:chOff x="6713403" y="11244651"/>
            <a:chExt cx="2939466" cy="1117063"/>
          </a:xfrm>
        </p:grpSpPr>
        <p:sp>
          <p:nvSpPr>
            <p:cNvPr id="726" name="CuadroTexto 395">
              <a:extLst>
                <a:ext uri="{FF2B5EF4-FFF2-40B4-BE49-F238E27FC236}">
                  <a16:creationId xmlns:a16="http://schemas.microsoft.com/office/drawing/2014/main" id="{A8E44EF6-5CE7-664D-B1FE-5B6AB5BA8816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7" name="Rectangle 40">
              <a:extLst>
                <a:ext uri="{FF2B5EF4-FFF2-40B4-BE49-F238E27FC236}">
                  <a16:creationId xmlns:a16="http://schemas.microsoft.com/office/drawing/2014/main" id="{04D089B5-65B9-994C-80F7-87E3A953465E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8" name="Group 38">
            <a:extLst>
              <a:ext uri="{FF2B5EF4-FFF2-40B4-BE49-F238E27FC236}">
                <a16:creationId xmlns:a16="http://schemas.microsoft.com/office/drawing/2014/main" id="{4CAE3BCE-0AB7-3E46-9FF3-0A1161674F03}"/>
              </a:ext>
            </a:extLst>
          </p:cNvPr>
          <p:cNvGrpSpPr/>
          <p:nvPr/>
        </p:nvGrpSpPr>
        <p:grpSpPr>
          <a:xfrm>
            <a:off x="17822076" y="11386555"/>
            <a:ext cx="2939466" cy="1117063"/>
            <a:chOff x="6713403" y="11244651"/>
            <a:chExt cx="2939466" cy="1117063"/>
          </a:xfrm>
        </p:grpSpPr>
        <p:sp>
          <p:nvSpPr>
            <p:cNvPr id="729" name="CuadroTexto 395">
              <a:extLst>
                <a:ext uri="{FF2B5EF4-FFF2-40B4-BE49-F238E27FC236}">
                  <a16:creationId xmlns:a16="http://schemas.microsoft.com/office/drawing/2014/main" id="{6E16A1E9-926B-3347-BC9F-A37DC535E326}"/>
                </a:ext>
              </a:extLst>
            </p:cNvPr>
            <p:cNvSpPr txBox="1"/>
            <p:nvPr/>
          </p:nvSpPr>
          <p:spPr>
            <a:xfrm>
              <a:off x="6734053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30" name="Rectangle 40">
              <a:extLst>
                <a:ext uri="{FF2B5EF4-FFF2-40B4-BE49-F238E27FC236}">
                  <a16:creationId xmlns:a16="http://schemas.microsoft.com/office/drawing/2014/main" id="{756DAFCA-592C-A749-8546-F395A1AD688E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>
            <a:extLst>
              <a:ext uri="{FF2B5EF4-FFF2-40B4-BE49-F238E27FC236}">
                <a16:creationId xmlns:a16="http://schemas.microsoft.com/office/drawing/2014/main" id="{E7876746-5A56-B14E-9EE8-654433049C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5498" y="2026627"/>
            <a:ext cx="6453404" cy="385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2">
            <a:extLst>
              <a:ext uri="{FF2B5EF4-FFF2-40B4-BE49-F238E27FC236}">
                <a16:creationId xmlns:a16="http://schemas.microsoft.com/office/drawing/2014/main" id="{801F626B-B1BA-9044-BE7D-AAF4202FD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74156" y="5189682"/>
            <a:ext cx="5064746" cy="385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3">
            <a:extLst>
              <a:ext uri="{FF2B5EF4-FFF2-40B4-BE49-F238E27FC236}">
                <a16:creationId xmlns:a16="http://schemas.microsoft.com/office/drawing/2014/main" id="{D1FCE87A-A06B-6147-BD67-7CD561DC1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76555" y="8348878"/>
            <a:ext cx="5562348" cy="38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4">
            <a:extLst>
              <a:ext uri="{FF2B5EF4-FFF2-40B4-BE49-F238E27FC236}">
                <a16:creationId xmlns:a16="http://schemas.microsoft.com/office/drawing/2014/main" id="{D88177B1-6CA7-5B43-8B75-83F7FEE58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74156" y="11500362"/>
            <a:ext cx="5064746" cy="385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A355D27A-D02E-9840-A086-7C7FB891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23" y="5016099"/>
            <a:ext cx="6796710" cy="3494790"/>
          </a:xfrm>
          <a:custGeom>
            <a:avLst/>
            <a:gdLst>
              <a:gd name="T0" fmla="*/ 7770 w 7771"/>
              <a:gd name="T1" fmla="*/ 0 h 3994"/>
              <a:gd name="T2" fmla="*/ 0 w 7771"/>
              <a:gd name="T3" fmla="*/ 2174 h 3994"/>
              <a:gd name="T4" fmla="*/ 7770 w 7771"/>
              <a:gd name="T5" fmla="*/ 3993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71" h="3994">
                <a:moveTo>
                  <a:pt x="7770" y="0"/>
                </a:moveTo>
                <a:lnTo>
                  <a:pt x="0" y="2174"/>
                </a:lnTo>
                <a:lnTo>
                  <a:pt x="7770" y="399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6">
            <a:extLst>
              <a:ext uri="{FF2B5EF4-FFF2-40B4-BE49-F238E27FC236}">
                <a16:creationId xmlns:a16="http://schemas.microsoft.com/office/drawing/2014/main" id="{1152B26A-9BE1-A34B-9C93-B4DEFEEF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23" y="2470225"/>
            <a:ext cx="4895019" cy="8625110"/>
          </a:xfrm>
          <a:custGeom>
            <a:avLst/>
            <a:gdLst>
              <a:gd name="T0" fmla="*/ 5595 w 5596"/>
              <a:gd name="T1" fmla="*/ 0 h 9859"/>
              <a:gd name="T2" fmla="*/ 0 w 5596"/>
              <a:gd name="T3" fmla="*/ 5085 h 9859"/>
              <a:gd name="T4" fmla="*/ 5595 w 5596"/>
              <a:gd name="T5" fmla="*/ 9858 h 9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96" h="9859">
                <a:moveTo>
                  <a:pt x="5595" y="0"/>
                </a:moveTo>
                <a:lnTo>
                  <a:pt x="0" y="5085"/>
                </a:lnTo>
                <a:lnTo>
                  <a:pt x="5595" y="985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8" name="Freeform 180">
            <a:extLst>
              <a:ext uri="{FF2B5EF4-FFF2-40B4-BE49-F238E27FC236}">
                <a16:creationId xmlns:a16="http://schemas.microsoft.com/office/drawing/2014/main" id="{251C3C50-4D8E-C44A-A51B-FB419330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220" y="5073961"/>
            <a:ext cx="3768663" cy="3587367"/>
          </a:xfrm>
          <a:custGeom>
            <a:avLst/>
            <a:gdLst>
              <a:gd name="T0" fmla="*/ 1883 w 4308"/>
              <a:gd name="T1" fmla="*/ 119 h 4102"/>
              <a:gd name="T2" fmla="*/ 1883 w 4308"/>
              <a:gd name="T3" fmla="*/ 119 h 4102"/>
              <a:gd name="T4" fmla="*/ 227 w 4308"/>
              <a:gd name="T5" fmla="*/ 1320 h 4102"/>
              <a:gd name="T6" fmla="*/ 65 w 4308"/>
              <a:gd name="T7" fmla="*/ 1840 h 4102"/>
              <a:gd name="T8" fmla="*/ 692 w 4308"/>
              <a:gd name="T9" fmla="*/ 3776 h 4102"/>
              <a:gd name="T10" fmla="*/ 1136 w 4308"/>
              <a:gd name="T11" fmla="*/ 4101 h 4102"/>
              <a:gd name="T12" fmla="*/ 3171 w 4308"/>
              <a:gd name="T13" fmla="*/ 4101 h 4102"/>
              <a:gd name="T14" fmla="*/ 3615 w 4308"/>
              <a:gd name="T15" fmla="*/ 3776 h 4102"/>
              <a:gd name="T16" fmla="*/ 4253 w 4308"/>
              <a:gd name="T17" fmla="*/ 1840 h 4102"/>
              <a:gd name="T18" fmla="*/ 4080 w 4308"/>
              <a:gd name="T19" fmla="*/ 1320 h 4102"/>
              <a:gd name="T20" fmla="*/ 2435 w 4308"/>
              <a:gd name="T21" fmla="*/ 119 h 4102"/>
              <a:gd name="T22" fmla="*/ 1883 w 4308"/>
              <a:gd name="T23" fmla="*/ 119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8" h="4102">
                <a:moveTo>
                  <a:pt x="1883" y="119"/>
                </a:moveTo>
                <a:lnTo>
                  <a:pt x="1883" y="119"/>
                </a:lnTo>
                <a:cubicBezTo>
                  <a:pt x="227" y="1320"/>
                  <a:pt x="227" y="1320"/>
                  <a:pt x="227" y="1320"/>
                </a:cubicBezTo>
                <a:cubicBezTo>
                  <a:pt x="65" y="1440"/>
                  <a:pt x="0" y="1645"/>
                  <a:pt x="65" y="1840"/>
                </a:cubicBezTo>
                <a:cubicBezTo>
                  <a:pt x="692" y="3776"/>
                  <a:pt x="692" y="3776"/>
                  <a:pt x="692" y="3776"/>
                </a:cubicBezTo>
                <a:cubicBezTo>
                  <a:pt x="757" y="3971"/>
                  <a:pt x="931" y="4101"/>
                  <a:pt x="1136" y="4101"/>
                </a:cubicBezTo>
                <a:cubicBezTo>
                  <a:pt x="3171" y="4101"/>
                  <a:pt x="3171" y="4101"/>
                  <a:pt x="3171" y="4101"/>
                </a:cubicBezTo>
                <a:cubicBezTo>
                  <a:pt x="3376" y="4101"/>
                  <a:pt x="3561" y="3971"/>
                  <a:pt x="3615" y="3776"/>
                </a:cubicBezTo>
                <a:cubicBezTo>
                  <a:pt x="4253" y="1840"/>
                  <a:pt x="4253" y="1840"/>
                  <a:pt x="4253" y="1840"/>
                </a:cubicBezTo>
                <a:cubicBezTo>
                  <a:pt x="4307" y="1645"/>
                  <a:pt x="4242" y="1440"/>
                  <a:pt x="4080" y="1320"/>
                </a:cubicBezTo>
                <a:cubicBezTo>
                  <a:pt x="2435" y="119"/>
                  <a:pt x="2435" y="119"/>
                  <a:pt x="2435" y="119"/>
                </a:cubicBezTo>
                <a:cubicBezTo>
                  <a:pt x="2262" y="0"/>
                  <a:pt x="2045" y="0"/>
                  <a:pt x="1883" y="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81">
            <a:extLst>
              <a:ext uri="{FF2B5EF4-FFF2-40B4-BE49-F238E27FC236}">
                <a16:creationId xmlns:a16="http://schemas.microsoft.com/office/drawing/2014/main" id="{9705FE29-7425-E741-AEEA-956108A2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953" y="992849"/>
            <a:ext cx="3776378" cy="3587367"/>
          </a:xfrm>
          <a:custGeom>
            <a:avLst/>
            <a:gdLst>
              <a:gd name="T0" fmla="*/ 3182 w 4318"/>
              <a:gd name="T1" fmla="*/ 0 h 4103"/>
              <a:gd name="T2" fmla="*/ 3182 w 4318"/>
              <a:gd name="T3" fmla="*/ 0 h 4103"/>
              <a:gd name="T4" fmla="*/ 1136 w 4318"/>
              <a:gd name="T5" fmla="*/ 0 h 4103"/>
              <a:gd name="T6" fmla="*/ 692 w 4318"/>
              <a:gd name="T7" fmla="*/ 324 h 4103"/>
              <a:gd name="T8" fmla="*/ 65 w 4318"/>
              <a:gd name="T9" fmla="*/ 2262 h 4103"/>
              <a:gd name="T10" fmla="*/ 238 w 4318"/>
              <a:gd name="T11" fmla="*/ 2781 h 4103"/>
              <a:gd name="T12" fmla="*/ 1883 w 4318"/>
              <a:gd name="T13" fmla="*/ 3982 h 4103"/>
              <a:gd name="T14" fmla="*/ 2435 w 4318"/>
              <a:gd name="T15" fmla="*/ 3982 h 4103"/>
              <a:gd name="T16" fmla="*/ 4080 w 4318"/>
              <a:gd name="T17" fmla="*/ 2781 h 4103"/>
              <a:gd name="T18" fmla="*/ 4253 w 4318"/>
              <a:gd name="T19" fmla="*/ 2262 h 4103"/>
              <a:gd name="T20" fmla="*/ 3625 w 4318"/>
              <a:gd name="T21" fmla="*/ 324 h 4103"/>
              <a:gd name="T22" fmla="*/ 3182 w 4318"/>
              <a:gd name="T23" fmla="*/ 0 h 4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8" h="4103">
                <a:moveTo>
                  <a:pt x="3182" y="0"/>
                </a:moveTo>
                <a:lnTo>
                  <a:pt x="3182" y="0"/>
                </a:lnTo>
                <a:cubicBezTo>
                  <a:pt x="1136" y="0"/>
                  <a:pt x="1136" y="0"/>
                  <a:pt x="1136" y="0"/>
                </a:cubicBezTo>
                <a:cubicBezTo>
                  <a:pt x="941" y="0"/>
                  <a:pt x="757" y="130"/>
                  <a:pt x="692" y="324"/>
                </a:cubicBezTo>
                <a:cubicBezTo>
                  <a:pt x="65" y="2262"/>
                  <a:pt x="65" y="2262"/>
                  <a:pt x="65" y="2262"/>
                </a:cubicBezTo>
                <a:cubicBezTo>
                  <a:pt x="0" y="2457"/>
                  <a:pt x="75" y="2662"/>
                  <a:pt x="238" y="2781"/>
                </a:cubicBezTo>
                <a:cubicBezTo>
                  <a:pt x="1883" y="3982"/>
                  <a:pt x="1883" y="3982"/>
                  <a:pt x="1883" y="3982"/>
                </a:cubicBezTo>
                <a:cubicBezTo>
                  <a:pt x="2045" y="4102"/>
                  <a:pt x="2273" y="4102"/>
                  <a:pt x="2435" y="3982"/>
                </a:cubicBezTo>
                <a:cubicBezTo>
                  <a:pt x="4080" y="2781"/>
                  <a:pt x="4080" y="2781"/>
                  <a:pt x="4080" y="2781"/>
                </a:cubicBezTo>
                <a:cubicBezTo>
                  <a:pt x="4242" y="2662"/>
                  <a:pt x="4317" y="2457"/>
                  <a:pt x="4253" y="2262"/>
                </a:cubicBezTo>
                <a:cubicBezTo>
                  <a:pt x="3625" y="324"/>
                  <a:pt x="3625" y="324"/>
                  <a:pt x="3625" y="324"/>
                </a:cubicBezTo>
                <a:cubicBezTo>
                  <a:pt x="3560" y="130"/>
                  <a:pt x="3376" y="0"/>
                  <a:pt x="3182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82">
            <a:extLst>
              <a:ext uri="{FF2B5EF4-FFF2-40B4-BE49-F238E27FC236}">
                <a16:creationId xmlns:a16="http://schemas.microsoft.com/office/drawing/2014/main" id="{7E8DC9E7-72FD-3D49-A341-1E3F2149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930" y="3322708"/>
            <a:ext cx="3776378" cy="3587367"/>
          </a:xfrm>
          <a:custGeom>
            <a:avLst/>
            <a:gdLst>
              <a:gd name="T0" fmla="*/ 4079 w 4318"/>
              <a:gd name="T1" fmla="*/ 1320 h 4102"/>
              <a:gd name="T2" fmla="*/ 4079 w 4318"/>
              <a:gd name="T3" fmla="*/ 1320 h 4102"/>
              <a:gd name="T4" fmla="*/ 2434 w 4318"/>
              <a:gd name="T5" fmla="*/ 119 h 4102"/>
              <a:gd name="T6" fmla="*/ 1883 w 4318"/>
              <a:gd name="T7" fmla="*/ 119 h 4102"/>
              <a:gd name="T8" fmla="*/ 238 w 4318"/>
              <a:gd name="T9" fmla="*/ 1310 h 4102"/>
              <a:gd name="T10" fmla="*/ 65 w 4318"/>
              <a:gd name="T11" fmla="*/ 1840 h 4102"/>
              <a:gd name="T12" fmla="*/ 692 w 4318"/>
              <a:gd name="T13" fmla="*/ 3777 h 4102"/>
              <a:gd name="T14" fmla="*/ 1136 w 4318"/>
              <a:gd name="T15" fmla="*/ 4101 h 4102"/>
              <a:gd name="T16" fmla="*/ 3170 w 4318"/>
              <a:gd name="T17" fmla="*/ 4101 h 4102"/>
              <a:gd name="T18" fmla="*/ 3613 w 4318"/>
              <a:gd name="T19" fmla="*/ 3777 h 4102"/>
              <a:gd name="T20" fmla="*/ 4252 w 4318"/>
              <a:gd name="T21" fmla="*/ 1840 h 4102"/>
              <a:gd name="T22" fmla="*/ 4079 w 4318"/>
              <a:gd name="T23" fmla="*/ 1320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8" h="4102">
                <a:moveTo>
                  <a:pt x="4079" y="1320"/>
                </a:moveTo>
                <a:lnTo>
                  <a:pt x="4079" y="1320"/>
                </a:lnTo>
                <a:cubicBezTo>
                  <a:pt x="2434" y="119"/>
                  <a:pt x="2434" y="119"/>
                  <a:pt x="2434" y="119"/>
                </a:cubicBezTo>
                <a:cubicBezTo>
                  <a:pt x="2271" y="0"/>
                  <a:pt x="2045" y="0"/>
                  <a:pt x="1883" y="119"/>
                </a:cubicBezTo>
                <a:cubicBezTo>
                  <a:pt x="238" y="1310"/>
                  <a:pt x="238" y="1310"/>
                  <a:pt x="238" y="1310"/>
                </a:cubicBezTo>
                <a:cubicBezTo>
                  <a:pt x="76" y="1428"/>
                  <a:pt x="0" y="1645"/>
                  <a:pt x="65" y="1840"/>
                </a:cubicBezTo>
                <a:cubicBezTo>
                  <a:pt x="692" y="3777"/>
                  <a:pt x="692" y="3777"/>
                  <a:pt x="692" y="3777"/>
                </a:cubicBezTo>
                <a:cubicBezTo>
                  <a:pt x="757" y="3972"/>
                  <a:pt x="930" y="4101"/>
                  <a:pt x="1136" y="4101"/>
                </a:cubicBezTo>
                <a:cubicBezTo>
                  <a:pt x="3170" y="4101"/>
                  <a:pt x="3170" y="4101"/>
                  <a:pt x="3170" y="4101"/>
                </a:cubicBezTo>
                <a:cubicBezTo>
                  <a:pt x="3375" y="4101"/>
                  <a:pt x="3549" y="3972"/>
                  <a:pt x="3613" y="3777"/>
                </a:cubicBezTo>
                <a:cubicBezTo>
                  <a:pt x="4252" y="1840"/>
                  <a:pt x="4252" y="1840"/>
                  <a:pt x="4252" y="1840"/>
                </a:cubicBezTo>
                <a:cubicBezTo>
                  <a:pt x="4317" y="1656"/>
                  <a:pt x="4241" y="1440"/>
                  <a:pt x="4079" y="132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83">
            <a:extLst>
              <a:ext uri="{FF2B5EF4-FFF2-40B4-BE49-F238E27FC236}">
                <a16:creationId xmlns:a16="http://schemas.microsoft.com/office/drawing/2014/main" id="{71FDF13D-85EE-3E48-BDF1-68AA06DC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357" y="6910075"/>
            <a:ext cx="3776380" cy="3587367"/>
          </a:xfrm>
          <a:custGeom>
            <a:avLst/>
            <a:gdLst>
              <a:gd name="T0" fmla="*/ 4252 w 4318"/>
              <a:gd name="T1" fmla="*/ 2261 h 4102"/>
              <a:gd name="T2" fmla="*/ 4252 w 4318"/>
              <a:gd name="T3" fmla="*/ 2261 h 4102"/>
              <a:gd name="T4" fmla="*/ 3624 w 4318"/>
              <a:gd name="T5" fmla="*/ 325 h 4102"/>
              <a:gd name="T6" fmla="*/ 3181 w 4318"/>
              <a:gd name="T7" fmla="*/ 0 h 4102"/>
              <a:gd name="T8" fmla="*/ 1147 w 4318"/>
              <a:gd name="T9" fmla="*/ 0 h 4102"/>
              <a:gd name="T10" fmla="*/ 703 w 4318"/>
              <a:gd name="T11" fmla="*/ 325 h 4102"/>
              <a:gd name="T12" fmla="*/ 65 w 4318"/>
              <a:gd name="T13" fmla="*/ 2261 h 4102"/>
              <a:gd name="T14" fmla="*/ 238 w 4318"/>
              <a:gd name="T15" fmla="*/ 2781 h 4102"/>
              <a:gd name="T16" fmla="*/ 1883 w 4318"/>
              <a:gd name="T17" fmla="*/ 3982 h 4102"/>
              <a:gd name="T18" fmla="*/ 2434 w 4318"/>
              <a:gd name="T19" fmla="*/ 3982 h 4102"/>
              <a:gd name="T20" fmla="*/ 4079 w 4318"/>
              <a:gd name="T21" fmla="*/ 2781 h 4102"/>
              <a:gd name="T22" fmla="*/ 4252 w 4318"/>
              <a:gd name="T23" fmla="*/ 2261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8" h="4102">
                <a:moveTo>
                  <a:pt x="4252" y="2261"/>
                </a:moveTo>
                <a:lnTo>
                  <a:pt x="4252" y="2261"/>
                </a:lnTo>
                <a:cubicBezTo>
                  <a:pt x="3624" y="325"/>
                  <a:pt x="3624" y="325"/>
                  <a:pt x="3624" y="325"/>
                </a:cubicBezTo>
                <a:cubicBezTo>
                  <a:pt x="3560" y="130"/>
                  <a:pt x="3386" y="0"/>
                  <a:pt x="3181" y="0"/>
                </a:cubicBezTo>
                <a:cubicBezTo>
                  <a:pt x="1147" y="0"/>
                  <a:pt x="1147" y="0"/>
                  <a:pt x="1147" y="0"/>
                </a:cubicBezTo>
                <a:cubicBezTo>
                  <a:pt x="941" y="0"/>
                  <a:pt x="768" y="130"/>
                  <a:pt x="703" y="325"/>
                </a:cubicBezTo>
                <a:cubicBezTo>
                  <a:pt x="65" y="2261"/>
                  <a:pt x="65" y="2261"/>
                  <a:pt x="65" y="2261"/>
                </a:cubicBezTo>
                <a:cubicBezTo>
                  <a:pt x="0" y="2446"/>
                  <a:pt x="76" y="2662"/>
                  <a:pt x="238" y="2781"/>
                </a:cubicBezTo>
                <a:cubicBezTo>
                  <a:pt x="1883" y="3982"/>
                  <a:pt x="1883" y="3982"/>
                  <a:pt x="1883" y="3982"/>
                </a:cubicBezTo>
                <a:cubicBezTo>
                  <a:pt x="2045" y="4101"/>
                  <a:pt x="2261" y="4101"/>
                  <a:pt x="2434" y="3982"/>
                </a:cubicBezTo>
                <a:cubicBezTo>
                  <a:pt x="4079" y="2781"/>
                  <a:pt x="4079" y="2781"/>
                  <a:pt x="4079" y="2781"/>
                </a:cubicBezTo>
                <a:cubicBezTo>
                  <a:pt x="4242" y="2673"/>
                  <a:pt x="4317" y="2456"/>
                  <a:pt x="4252" y="226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84">
            <a:extLst>
              <a:ext uri="{FF2B5EF4-FFF2-40B4-BE49-F238E27FC236}">
                <a16:creationId xmlns:a16="http://schemas.microsoft.com/office/drawing/2014/main" id="{565010DC-DD2B-004D-8A22-C1FA9AD6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668" y="9239935"/>
            <a:ext cx="3776378" cy="3587367"/>
          </a:xfrm>
          <a:custGeom>
            <a:avLst/>
            <a:gdLst>
              <a:gd name="T0" fmla="*/ 3182 w 4319"/>
              <a:gd name="T1" fmla="*/ 4102 h 4103"/>
              <a:gd name="T2" fmla="*/ 3182 w 4319"/>
              <a:gd name="T3" fmla="*/ 4102 h 4103"/>
              <a:gd name="T4" fmla="*/ 1137 w 4319"/>
              <a:gd name="T5" fmla="*/ 4102 h 4103"/>
              <a:gd name="T6" fmla="*/ 693 w 4319"/>
              <a:gd name="T7" fmla="*/ 3777 h 4103"/>
              <a:gd name="T8" fmla="*/ 65 w 4319"/>
              <a:gd name="T9" fmla="*/ 1840 h 4103"/>
              <a:gd name="T10" fmla="*/ 239 w 4319"/>
              <a:gd name="T11" fmla="*/ 1310 h 4103"/>
              <a:gd name="T12" fmla="*/ 1884 w 4319"/>
              <a:gd name="T13" fmla="*/ 119 h 4103"/>
              <a:gd name="T14" fmla="*/ 2436 w 4319"/>
              <a:gd name="T15" fmla="*/ 119 h 4103"/>
              <a:gd name="T16" fmla="*/ 4081 w 4319"/>
              <a:gd name="T17" fmla="*/ 1310 h 4103"/>
              <a:gd name="T18" fmla="*/ 4254 w 4319"/>
              <a:gd name="T19" fmla="*/ 1840 h 4103"/>
              <a:gd name="T20" fmla="*/ 3626 w 4319"/>
              <a:gd name="T21" fmla="*/ 3777 h 4103"/>
              <a:gd name="T22" fmla="*/ 3182 w 4319"/>
              <a:gd name="T23" fmla="*/ 4102 h 4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9" h="4103">
                <a:moveTo>
                  <a:pt x="3182" y="4102"/>
                </a:moveTo>
                <a:lnTo>
                  <a:pt x="3182" y="4102"/>
                </a:lnTo>
                <a:cubicBezTo>
                  <a:pt x="1137" y="4102"/>
                  <a:pt x="1137" y="4102"/>
                  <a:pt x="1137" y="4102"/>
                </a:cubicBezTo>
                <a:cubicBezTo>
                  <a:pt x="942" y="4102"/>
                  <a:pt x="758" y="3972"/>
                  <a:pt x="693" y="3777"/>
                </a:cubicBezTo>
                <a:cubicBezTo>
                  <a:pt x="65" y="1840"/>
                  <a:pt x="65" y="1840"/>
                  <a:pt x="65" y="1840"/>
                </a:cubicBezTo>
                <a:cubicBezTo>
                  <a:pt x="0" y="1645"/>
                  <a:pt x="76" y="1429"/>
                  <a:pt x="239" y="1310"/>
                </a:cubicBezTo>
                <a:cubicBezTo>
                  <a:pt x="1884" y="119"/>
                  <a:pt x="1884" y="119"/>
                  <a:pt x="1884" y="119"/>
                </a:cubicBezTo>
                <a:cubicBezTo>
                  <a:pt x="2046" y="0"/>
                  <a:pt x="2273" y="0"/>
                  <a:pt x="2436" y="119"/>
                </a:cubicBezTo>
                <a:cubicBezTo>
                  <a:pt x="4081" y="1310"/>
                  <a:pt x="4081" y="1310"/>
                  <a:pt x="4081" y="1310"/>
                </a:cubicBezTo>
                <a:cubicBezTo>
                  <a:pt x="4243" y="1429"/>
                  <a:pt x="4318" y="1645"/>
                  <a:pt x="4254" y="1840"/>
                </a:cubicBezTo>
                <a:cubicBezTo>
                  <a:pt x="3626" y="3777"/>
                  <a:pt x="3626" y="3777"/>
                  <a:pt x="3626" y="3777"/>
                </a:cubicBezTo>
                <a:cubicBezTo>
                  <a:pt x="3561" y="3972"/>
                  <a:pt x="3377" y="4102"/>
                  <a:pt x="3182" y="410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85">
            <a:extLst>
              <a:ext uri="{FF2B5EF4-FFF2-40B4-BE49-F238E27FC236}">
                <a16:creationId xmlns:a16="http://schemas.microsoft.com/office/drawing/2014/main" id="{6DCD3D9D-FDB1-0041-82E8-A12B4C5F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402" y="888698"/>
            <a:ext cx="2283571" cy="2283571"/>
          </a:xfrm>
          <a:custGeom>
            <a:avLst/>
            <a:gdLst>
              <a:gd name="T0" fmla="*/ 1029 w 2610"/>
              <a:gd name="T1" fmla="*/ 2446 h 2609"/>
              <a:gd name="T2" fmla="*/ 1029 w 2610"/>
              <a:gd name="T3" fmla="*/ 2446 h 2609"/>
              <a:gd name="T4" fmla="*/ 163 w 2610"/>
              <a:gd name="T5" fmla="*/ 1580 h 2609"/>
              <a:gd name="T6" fmla="*/ 163 w 2610"/>
              <a:gd name="T7" fmla="*/ 1017 h 2609"/>
              <a:gd name="T8" fmla="*/ 1029 w 2610"/>
              <a:gd name="T9" fmla="*/ 151 h 2609"/>
              <a:gd name="T10" fmla="*/ 1591 w 2610"/>
              <a:gd name="T11" fmla="*/ 151 h 2609"/>
              <a:gd name="T12" fmla="*/ 2457 w 2610"/>
              <a:gd name="T13" fmla="*/ 1017 h 2609"/>
              <a:gd name="T14" fmla="*/ 2457 w 2610"/>
              <a:gd name="T15" fmla="*/ 1580 h 2609"/>
              <a:gd name="T16" fmla="*/ 1591 w 2610"/>
              <a:gd name="T17" fmla="*/ 2446 h 2609"/>
              <a:gd name="T18" fmla="*/ 1029 w 2610"/>
              <a:gd name="T19" fmla="*/ 2446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0" h="2609">
                <a:moveTo>
                  <a:pt x="1029" y="2446"/>
                </a:moveTo>
                <a:lnTo>
                  <a:pt x="1029" y="2446"/>
                </a:lnTo>
                <a:cubicBezTo>
                  <a:pt x="163" y="1580"/>
                  <a:pt x="163" y="1580"/>
                  <a:pt x="163" y="1580"/>
                </a:cubicBezTo>
                <a:cubicBezTo>
                  <a:pt x="0" y="1428"/>
                  <a:pt x="0" y="1179"/>
                  <a:pt x="163" y="1017"/>
                </a:cubicBezTo>
                <a:cubicBezTo>
                  <a:pt x="1029" y="151"/>
                  <a:pt x="1029" y="151"/>
                  <a:pt x="1029" y="151"/>
                </a:cubicBezTo>
                <a:cubicBezTo>
                  <a:pt x="1180" y="0"/>
                  <a:pt x="1440" y="0"/>
                  <a:pt x="1591" y="151"/>
                </a:cubicBezTo>
                <a:cubicBezTo>
                  <a:pt x="2457" y="1017"/>
                  <a:pt x="2457" y="1017"/>
                  <a:pt x="2457" y="1017"/>
                </a:cubicBezTo>
                <a:cubicBezTo>
                  <a:pt x="2609" y="1179"/>
                  <a:pt x="2609" y="1428"/>
                  <a:pt x="2457" y="1580"/>
                </a:cubicBezTo>
                <a:cubicBezTo>
                  <a:pt x="1591" y="2446"/>
                  <a:pt x="1591" y="2446"/>
                  <a:pt x="1591" y="2446"/>
                </a:cubicBezTo>
                <a:cubicBezTo>
                  <a:pt x="1440" y="2608"/>
                  <a:pt x="1180" y="2608"/>
                  <a:pt x="1029" y="2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86">
            <a:extLst>
              <a:ext uri="{FF2B5EF4-FFF2-40B4-BE49-F238E27FC236}">
                <a16:creationId xmlns:a16="http://schemas.microsoft.com/office/drawing/2014/main" id="{9C32D6B7-65D5-614C-B231-86E7B7AD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402" y="10404865"/>
            <a:ext cx="2283571" cy="2283571"/>
          </a:xfrm>
          <a:custGeom>
            <a:avLst/>
            <a:gdLst>
              <a:gd name="T0" fmla="*/ 1029 w 2610"/>
              <a:gd name="T1" fmla="*/ 2446 h 2609"/>
              <a:gd name="T2" fmla="*/ 1029 w 2610"/>
              <a:gd name="T3" fmla="*/ 2446 h 2609"/>
              <a:gd name="T4" fmla="*/ 163 w 2610"/>
              <a:gd name="T5" fmla="*/ 1591 h 2609"/>
              <a:gd name="T6" fmla="*/ 163 w 2610"/>
              <a:gd name="T7" fmla="*/ 1018 h 2609"/>
              <a:gd name="T8" fmla="*/ 1029 w 2610"/>
              <a:gd name="T9" fmla="*/ 152 h 2609"/>
              <a:gd name="T10" fmla="*/ 1591 w 2610"/>
              <a:gd name="T11" fmla="*/ 152 h 2609"/>
              <a:gd name="T12" fmla="*/ 2457 w 2610"/>
              <a:gd name="T13" fmla="*/ 1018 h 2609"/>
              <a:gd name="T14" fmla="*/ 2457 w 2610"/>
              <a:gd name="T15" fmla="*/ 1591 h 2609"/>
              <a:gd name="T16" fmla="*/ 1591 w 2610"/>
              <a:gd name="T17" fmla="*/ 2446 h 2609"/>
              <a:gd name="T18" fmla="*/ 1029 w 2610"/>
              <a:gd name="T19" fmla="*/ 2446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0" h="2609">
                <a:moveTo>
                  <a:pt x="1029" y="2446"/>
                </a:moveTo>
                <a:lnTo>
                  <a:pt x="1029" y="2446"/>
                </a:lnTo>
                <a:cubicBezTo>
                  <a:pt x="163" y="1591"/>
                  <a:pt x="163" y="1591"/>
                  <a:pt x="163" y="1591"/>
                </a:cubicBezTo>
                <a:cubicBezTo>
                  <a:pt x="0" y="1429"/>
                  <a:pt x="0" y="1180"/>
                  <a:pt x="163" y="1018"/>
                </a:cubicBezTo>
                <a:cubicBezTo>
                  <a:pt x="1029" y="152"/>
                  <a:pt x="1029" y="152"/>
                  <a:pt x="1029" y="152"/>
                </a:cubicBezTo>
                <a:cubicBezTo>
                  <a:pt x="1180" y="0"/>
                  <a:pt x="1440" y="0"/>
                  <a:pt x="1591" y="152"/>
                </a:cubicBezTo>
                <a:cubicBezTo>
                  <a:pt x="2457" y="1018"/>
                  <a:pt x="2457" y="1018"/>
                  <a:pt x="2457" y="1018"/>
                </a:cubicBezTo>
                <a:cubicBezTo>
                  <a:pt x="2609" y="1180"/>
                  <a:pt x="2609" y="1429"/>
                  <a:pt x="2457" y="1591"/>
                </a:cubicBezTo>
                <a:cubicBezTo>
                  <a:pt x="1591" y="2446"/>
                  <a:pt x="1591" y="2446"/>
                  <a:pt x="1591" y="2446"/>
                </a:cubicBezTo>
                <a:cubicBezTo>
                  <a:pt x="1440" y="2608"/>
                  <a:pt x="1180" y="2608"/>
                  <a:pt x="1029" y="24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87">
            <a:extLst>
              <a:ext uri="{FF2B5EF4-FFF2-40B4-BE49-F238E27FC236}">
                <a16:creationId xmlns:a16="http://schemas.microsoft.com/office/drawing/2014/main" id="{B5E19564-3781-DA46-B537-B8AD3A2E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402" y="4051753"/>
            <a:ext cx="2283571" cy="2272000"/>
          </a:xfrm>
          <a:custGeom>
            <a:avLst/>
            <a:gdLst>
              <a:gd name="T0" fmla="*/ 1029 w 2610"/>
              <a:gd name="T1" fmla="*/ 2445 h 2598"/>
              <a:gd name="T2" fmla="*/ 1029 w 2610"/>
              <a:gd name="T3" fmla="*/ 2445 h 2598"/>
              <a:gd name="T4" fmla="*/ 163 w 2610"/>
              <a:gd name="T5" fmla="*/ 1579 h 2598"/>
              <a:gd name="T6" fmla="*/ 163 w 2610"/>
              <a:gd name="T7" fmla="*/ 1017 h 2598"/>
              <a:gd name="T8" fmla="*/ 1029 w 2610"/>
              <a:gd name="T9" fmla="*/ 151 h 2598"/>
              <a:gd name="T10" fmla="*/ 1591 w 2610"/>
              <a:gd name="T11" fmla="*/ 151 h 2598"/>
              <a:gd name="T12" fmla="*/ 2457 w 2610"/>
              <a:gd name="T13" fmla="*/ 1017 h 2598"/>
              <a:gd name="T14" fmla="*/ 2457 w 2610"/>
              <a:gd name="T15" fmla="*/ 1579 h 2598"/>
              <a:gd name="T16" fmla="*/ 1591 w 2610"/>
              <a:gd name="T17" fmla="*/ 2445 h 2598"/>
              <a:gd name="T18" fmla="*/ 1029 w 2610"/>
              <a:gd name="T19" fmla="*/ 2445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0" h="2598">
                <a:moveTo>
                  <a:pt x="1029" y="2445"/>
                </a:moveTo>
                <a:lnTo>
                  <a:pt x="1029" y="2445"/>
                </a:lnTo>
                <a:cubicBezTo>
                  <a:pt x="163" y="1579"/>
                  <a:pt x="163" y="1579"/>
                  <a:pt x="163" y="1579"/>
                </a:cubicBezTo>
                <a:cubicBezTo>
                  <a:pt x="0" y="1428"/>
                  <a:pt x="0" y="1168"/>
                  <a:pt x="163" y="1017"/>
                </a:cubicBezTo>
                <a:cubicBezTo>
                  <a:pt x="1029" y="151"/>
                  <a:pt x="1029" y="151"/>
                  <a:pt x="1029" y="151"/>
                </a:cubicBezTo>
                <a:cubicBezTo>
                  <a:pt x="1180" y="0"/>
                  <a:pt x="1440" y="0"/>
                  <a:pt x="1591" y="151"/>
                </a:cubicBezTo>
                <a:cubicBezTo>
                  <a:pt x="2457" y="1017"/>
                  <a:pt x="2457" y="1017"/>
                  <a:pt x="2457" y="1017"/>
                </a:cubicBezTo>
                <a:cubicBezTo>
                  <a:pt x="2609" y="1168"/>
                  <a:pt x="2609" y="1428"/>
                  <a:pt x="2457" y="1579"/>
                </a:cubicBezTo>
                <a:cubicBezTo>
                  <a:pt x="1591" y="2445"/>
                  <a:pt x="1591" y="2445"/>
                  <a:pt x="1591" y="2445"/>
                </a:cubicBezTo>
                <a:cubicBezTo>
                  <a:pt x="1440" y="2597"/>
                  <a:pt x="1180" y="2597"/>
                  <a:pt x="1029" y="24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88">
            <a:extLst>
              <a:ext uri="{FF2B5EF4-FFF2-40B4-BE49-F238E27FC236}">
                <a16:creationId xmlns:a16="http://schemas.microsoft.com/office/drawing/2014/main" id="{D5C570B4-9591-A644-B775-F44CACEFE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402" y="7234096"/>
            <a:ext cx="2283571" cy="2283571"/>
          </a:xfrm>
          <a:custGeom>
            <a:avLst/>
            <a:gdLst>
              <a:gd name="T0" fmla="*/ 1029 w 2610"/>
              <a:gd name="T1" fmla="*/ 2445 h 2609"/>
              <a:gd name="T2" fmla="*/ 1029 w 2610"/>
              <a:gd name="T3" fmla="*/ 2445 h 2609"/>
              <a:gd name="T4" fmla="*/ 163 w 2610"/>
              <a:gd name="T5" fmla="*/ 1590 h 2609"/>
              <a:gd name="T6" fmla="*/ 163 w 2610"/>
              <a:gd name="T7" fmla="*/ 1017 h 2609"/>
              <a:gd name="T8" fmla="*/ 1029 w 2610"/>
              <a:gd name="T9" fmla="*/ 151 h 2609"/>
              <a:gd name="T10" fmla="*/ 1591 w 2610"/>
              <a:gd name="T11" fmla="*/ 151 h 2609"/>
              <a:gd name="T12" fmla="*/ 2457 w 2610"/>
              <a:gd name="T13" fmla="*/ 1017 h 2609"/>
              <a:gd name="T14" fmla="*/ 2457 w 2610"/>
              <a:gd name="T15" fmla="*/ 1590 h 2609"/>
              <a:gd name="T16" fmla="*/ 1591 w 2610"/>
              <a:gd name="T17" fmla="*/ 2445 h 2609"/>
              <a:gd name="T18" fmla="*/ 1029 w 2610"/>
              <a:gd name="T19" fmla="*/ 2445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0" h="2609">
                <a:moveTo>
                  <a:pt x="1029" y="2445"/>
                </a:moveTo>
                <a:lnTo>
                  <a:pt x="1029" y="2445"/>
                </a:lnTo>
                <a:cubicBezTo>
                  <a:pt x="163" y="1590"/>
                  <a:pt x="163" y="1590"/>
                  <a:pt x="163" y="1590"/>
                </a:cubicBezTo>
                <a:cubicBezTo>
                  <a:pt x="0" y="1428"/>
                  <a:pt x="0" y="1179"/>
                  <a:pt x="163" y="1017"/>
                </a:cubicBezTo>
                <a:cubicBezTo>
                  <a:pt x="1029" y="151"/>
                  <a:pt x="1029" y="151"/>
                  <a:pt x="1029" y="151"/>
                </a:cubicBezTo>
                <a:cubicBezTo>
                  <a:pt x="1180" y="0"/>
                  <a:pt x="1440" y="0"/>
                  <a:pt x="1591" y="151"/>
                </a:cubicBezTo>
                <a:cubicBezTo>
                  <a:pt x="2457" y="1017"/>
                  <a:pt x="2457" y="1017"/>
                  <a:pt x="2457" y="1017"/>
                </a:cubicBezTo>
                <a:cubicBezTo>
                  <a:pt x="2609" y="1179"/>
                  <a:pt x="2609" y="1428"/>
                  <a:pt x="2457" y="1590"/>
                </a:cubicBezTo>
                <a:cubicBezTo>
                  <a:pt x="1591" y="2445"/>
                  <a:pt x="1591" y="2445"/>
                  <a:pt x="1591" y="2445"/>
                </a:cubicBezTo>
                <a:cubicBezTo>
                  <a:pt x="1440" y="2608"/>
                  <a:pt x="1180" y="2608"/>
                  <a:pt x="1029" y="24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02">
            <a:extLst>
              <a:ext uri="{FF2B5EF4-FFF2-40B4-BE49-F238E27FC236}">
                <a16:creationId xmlns:a16="http://schemas.microsoft.com/office/drawing/2014/main" id="{704CDA73-A4B3-6746-88BE-EA0DCB743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045" y="10424151"/>
            <a:ext cx="864054" cy="547748"/>
          </a:xfrm>
          <a:custGeom>
            <a:avLst/>
            <a:gdLst>
              <a:gd name="T0" fmla="*/ 941 w 986"/>
              <a:gd name="T1" fmla="*/ 627 h 628"/>
              <a:gd name="T2" fmla="*/ 941 w 986"/>
              <a:gd name="T3" fmla="*/ 627 h 628"/>
              <a:gd name="T4" fmla="*/ 43 w 986"/>
              <a:gd name="T5" fmla="*/ 627 h 628"/>
              <a:gd name="T6" fmla="*/ 0 w 986"/>
              <a:gd name="T7" fmla="*/ 584 h 628"/>
              <a:gd name="T8" fmla="*/ 0 w 986"/>
              <a:gd name="T9" fmla="*/ 43 h 628"/>
              <a:gd name="T10" fmla="*/ 43 w 986"/>
              <a:gd name="T11" fmla="*/ 0 h 628"/>
              <a:gd name="T12" fmla="*/ 487 w 986"/>
              <a:gd name="T13" fmla="*/ 0 h 628"/>
              <a:gd name="T14" fmla="*/ 941 w 986"/>
              <a:gd name="T15" fmla="*/ 0 h 628"/>
              <a:gd name="T16" fmla="*/ 985 w 986"/>
              <a:gd name="T17" fmla="*/ 32 h 628"/>
              <a:gd name="T18" fmla="*/ 985 w 986"/>
              <a:gd name="T19" fmla="*/ 584 h 628"/>
              <a:gd name="T20" fmla="*/ 941 w 986"/>
              <a:gd name="T21" fmla="*/ 627 h 628"/>
              <a:gd name="T22" fmla="*/ 43 w 986"/>
              <a:gd name="T23" fmla="*/ 584 h 628"/>
              <a:gd name="T24" fmla="*/ 43 w 986"/>
              <a:gd name="T25" fmla="*/ 584 h 628"/>
              <a:gd name="T26" fmla="*/ 931 w 986"/>
              <a:gd name="T27" fmla="*/ 584 h 628"/>
              <a:gd name="T28" fmla="*/ 931 w 986"/>
              <a:gd name="T29" fmla="*/ 43 h 628"/>
              <a:gd name="T30" fmla="*/ 487 w 986"/>
              <a:gd name="T31" fmla="*/ 43 h 628"/>
              <a:gd name="T32" fmla="*/ 43 w 986"/>
              <a:gd name="T33" fmla="*/ 43 h 628"/>
              <a:gd name="T34" fmla="*/ 43 w 986"/>
              <a:gd name="T35" fmla="*/ 584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6" h="628">
                <a:moveTo>
                  <a:pt x="941" y="627"/>
                </a:moveTo>
                <a:lnTo>
                  <a:pt x="941" y="627"/>
                </a:lnTo>
                <a:cubicBezTo>
                  <a:pt x="43" y="627"/>
                  <a:pt x="43" y="627"/>
                  <a:pt x="43" y="627"/>
                </a:cubicBezTo>
                <a:cubicBezTo>
                  <a:pt x="22" y="627"/>
                  <a:pt x="0" y="606"/>
                  <a:pt x="0" y="58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1"/>
                  <a:pt x="22" y="0"/>
                  <a:pt x="43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3" y="0"/>
                  <a:pt x="985" y="11"/>
                  <a:pt x="985" y="32"/>
                </a:cubicBezTo>
                <a:cubicBezTo>
                  <a:pt x="985" y="584"/>
                  <a:pt x="985" y="584"/>
                  <a:pt x="985" y="584"/>
                </a:cubicBezTo>
                <a:cubicBezTo>
                  <a:pt x="985" y="606"/>
                  <a:pt x="963" y="627"/>
                  <a:pt x="941" y="627"/>
                </a:cubicBezTo>
                <a:close/>
                <a:moveTo>
                  <a:pt x="43" y="584"/>
                </a:moveTo>
                <a:lnTo>
                  <a:pt x="43" y="584"/>
                </a:lnTo>
                <a:cubicBezTo>
                  <a:pt x="931" y="584"/>
                  <a:pt x="931" y="584"/>
                  <a:pt x="931" y="584"/>
                </a:cubicBezTo>
                <a:cubicBezTo>
                  <a:pt x="931" y="43"/>
                  <a:pt x="931" y="43"/>
                  <a:pt x="931" y="43"/>
                </a:cubicBezTo>
                <a:cubicBezTo>
                  <a:pt x="487" y="43"/>
                  <a:pt x="487" y="43"/>
                  <a:pt x="487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03">
            <a:extLst>
              <a:ext uri="{FF2B5EF4-FFF2-40B4-BE49-F238E27FC236}">
                <a16:creationId xmlns:a16="http://schemas.microsoft.com/office/drawing/2014/main" id="{97E1F6BA-A9BB-1B49-AD57-1F2EF4FA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058" y="10300714"/>
            <a:ext cx="428171" cy="162010"/>
          </a:xfrm>
          <a:custGeom>
            <a:avLst/>
            <a:gdLst>
              <a:gd name="T0" fmla="*/ 22 w 488"/>
              <a:gd name="T1" fmla="*/ 184 h 185"/>
              <a:gd name="T2" fmla="*/ 22 w 488"/>
              <a:gd name="T3" fmla="*/ 184 h 185"/>
              <a:gd name="T4" fmla="*/ 10 w 488"/>
              <a:gd name="T5" fmla="*/ 173 h 185"/>
              <a:gd name="T6" fmla="*/ 0 w 488"/>
              <a:gd name="T7" fmla="*/ 152 h 185"/>
              <a:gd name="T8" fmla="*/ 97 w 488"/>
              <a:gd name="T9" fmla="*/ 44 h 185"/>
              <a:gd name="T10" fmla="*/ 238 w 488"/>
              <a:gd name="T11" fmla="*/ 0 h 185"/>
              <a:gd name="T12" fmla="*/ 389 w 488"/>
              <a:gd name="T13" fmla="*/ 44 h 185"/>
              <a:gd name="T14" fmla="*/ 476 w 488"/>
              <a:gd name="T15" fmla="*/ 152 h 185"/>
              <a:gd name="T16" fmla="*/ 476 w 488"/>
              <a:gd name="T17" fmla="*/ 173 h 185"/>
              <a:gd name="T18" fmla="*/ 454 w 488"/>
              <a:gd name="T19" fmla="*/ 184 h 185"/>
              <a:gd name="T20" fmla="*/ 22 w 488"/>
              <a:gd name="T21" fmla="*/ 184 h 185"/>
              <a:gd name="T22" fmla="*/ 238 w 488"/>
              <a:gd name="T23" fmla="*/ 44 h 185"/>
              <a:gd name="T24" fmla="*/ 238 w 488"/>
              <a:gd name="T25" fmla="*/ 44 h 185"/>
              <a:gd name="T26" fmla="*/ 119 w 488"/>
              <a:gd name="T27" fmla="*/ 76 h 185"/>
              <a:gd name="T28" fmla="*/ 65 w 488"/>
              <a:gd name="T29" fmla="*/ 141 h 185"/>
              <a:gd name="T30" fmla="*/ 422 w 488"/>
              <a:gd name="T31" fmla="*/ 141 h 185"/>
              <a:gd name="T32" fmla="*/ 357 w 488"/>
              <a:gd name="T33" fmla="*/ 76 h 185"/>
              <a:gd name="T34" fmla="*/ 238 w 488"/>
              <a:gd name="T35" fmla="*/ 4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8" h="185">
                <a:moveTo>
                  <a:pt x="22" y="184"/>
                </a:moveTo>
                <a:lnTo>
                  <a:pt x="22" y="184"/>
                </a:lnTo>
                <a:cubicBezTo>
                  <a:pt x="22" y="184"/>
                  <a:pt x="10" y="184"/>
                  <a:pt x="10" y="173"/>
                </a:cubicBezTo>
                <a:cubicBezTo>
                  <a:pt x="0" y="173"/>
                  <a:pt x="0" y="162"/>
                  <a:pt x="0" y="152"/>
                </a:cubicBezTo>
                <a:cubicBezTo>
                  <a:pt x="22" y="108"/>
                  <a:pt x="54" y="65"/>
                  <a:pt x="97" y="44"/>
                </a:cubicBezTo>
                <a:cubicBezTo>
                  <a:pt x="140" y="11"/>
                  <a:pt x="184" y="0"/>
                  <a:pt x="238" y="0"/>
                </a:cubicBezTo>
                <a:cubicBezTo>
                  <a:pt x="292" y="0"/>
                  <a:pt x="346" y="11"/>
                  <a:pt x="389" y="44"/>
                </a:cubicBezTo>
                <a:cubicBezTo>
                  <a:pt x="433" y="65"/>
                  <a:pt x="465" y="108"/>
                  <a:pt x="476" y="152"/>
                </a:cubicBezTo>
                <a:cubicBezTo>
                  <a:pt x="487" y="162"/>
                  <a:pt x="487" y="173"/>
                  <a:pt x="476" y="173"/>
                </a:cubicBezTo>
                <a:cubicBezTo>
                  <a:pt x="476" y="184"/>
                  <a:pt x="465" y="184"/>
                  <a:pt x="454" y="184"/>
                </a:cubicBezTo>
                <a:lnTo>
                  <a:pt x="22" y="184"/>
                </a:lnTo>
                <a:close/>
                <a:moveTo>
                  <a:pt x="238" y="44"/>
                </a:moveTo>
                <a:lnTo>
                  <a:pt x="238" y="44"/>
                </a:lnTo>
                <a:cubicBezTo>
                  <a:pt x="195" y="44"/>
                  <a:pt x="151" y="54"/>
                  <a:pt x="119" y="76"/>
                </a:cubicBezTo>
                <a:cubicBezTo>
                  <a:pt x="97" y="98"/>
                  <a:pt x="76" y="119"/>
                  <a:pt x="65" y="141"/>
                </a:cubicBezTo>
                <a:cubicBezTo>
                  <a:pt x="422" y="141"/>
                  <a:pt x="422" y="141"/>
                  <a:pt x="422" y="141"/>
                </a:cubicBezTo>
                <a:cubicBezTo>
                  <a:pt x="411" y="119"/>
                  <a:pt x="389" y="98"/>
                  <a:pt x="357" y="76"/>
                </a:cubicBezTo>
                <a:cubicBezTo>
                  <a:pt x="325" y="54"/>
                  <a:pt x="281" y="44"/>
                  <a:pt x="238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4">
            <a:extLst>
              <a:ext uri="{FF2B5EF4-FFF2-40B4-BE49-F238E27FC236}">
                <a16:creationId xmlns:a16="http://schemas.microsoft.com/office/drawing/2014/main" id="{8D49107D-4642-A84E-804C-663557EE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632" y="10489727"/>
            <a:ext cx="408883" cy="408883"/>
          </a:xfrm>
          <a:custGeom>
            <a:avLst/>
            <a:gdLst>
              <a:gd name="T0" fmla="*/ 228 w 467"/>
              <a:gd name="T1" fmla="*/ 465 h 466"/>
              <a:gd name="T2" fmla="*/ 228 w 467"/>
              <a:gd name="T3" fmla="*/ 465 h 466"/>
              <a:gd name="T4" fmla="*/ 66 w 467"/>
              <a:gd name="T5" fmla="*/ 400 h 466"/>
              <a:gd name="T6" fmla="*/ 0 w 467"/>
              <a:gd name="T7" fmla="*/ 238 h 466"/>
              <a:gd name="T8" fmla="*/ 66 w 467"/>
              <a:gd name="T9" fmla="*/ 64 h 466"/>
              <a:gd name="T10" fmla="*/ 228 w 467"/>
              <a:gd name="T11" fmla="*/ 0 h 466"/>
              <a:gd name="T12" fmla="*/ 401 w 467"/>
              <a:gd name="T13" fmla="*/ 64 h 466"/>
              <a:gd name="T14" fmla="*/ 466 w 467"/>
              <a:gd name="T15" fmla="*/ 238 h 466"/>
              <a:gd name="T16" fmla="*/ 401 w 467"/>
              <a:gd name="T17" fmla="*/ 400 h 466"/>
              <a:gd name="T18" fmla="*/ 228 w 467"/>
              <a:gd name="T19" fmla="*/ 465 h 466"/>
              <a:gd name="T20" fmla="*/ 228 w 467"/>
              <a:gd name="T21" fmla="*/ 32 h 466"/>
              <a:gd name="T22" fmla="*/ 228 w 467"/>
              <a:gd name="T23" fmla="*/ 32 h 466"/>
              <a:gd name="T24" fmla="*/ 33 w 467"/>
              <a:gd name="T25" fmla="*/ 238 h 466"/>
              <a:gd name="T26" fmla="*/ 228 w 467"/>
              <a:gd name="T27" fmla="*/ 443 h 466"/>
              <a:gd name="T28" fmla="*/ 433 w 467"/>
              <a:gd name="T29" fmla="*/ 238 h 466"/>
              <a:gd name="T30" fmla="*/ 228 w 467"/>
              <a:gd name="T31" fmla="*/ 32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7" h="466">
                <a:moveTo>
                  <a:pt x="228" y="465"/>
                </a:moveTo>
                <a:lnTo>
                  <a:pt x="228" y="465"/>
                </a:lnTo>
                <a:cubicBezTo>
                  <a:pt x="174" y="465"/>
                  <a:pt x="109" y="443"/>
                  <a:pt x="66" y="400"/>
                </a:cubicBezTo>
                <a:cubicBezTo>
                  <a:pt x="22" y="357"/>
                  <a:pt x="0" y="292"/>
                  <a:pt x="0" y="238"/>
                </a:cubicBezTo>
                <a:cubicBezTo>
                  <a:pt x="0" y="173"/>
                  <a:pt x="22" y="108"/>
                  <a:pt x="66" y="64"/>
                </a:cubicBezTo>
                <a:cubicBezTo>
                  <a:pt x="109" y="21"/>
                  <a:pt x="174" y="0"/>
                  <a:pt x="228" y="0"/>
                </a:cubicBezTo>
                <a:cubicBezTo>
                  <a:pt x="293" y="0"/>
                  <a:pt x="358" y="21"/>
                  <a:pt x="401" y="64"/>
                </a:cubicBezTo>
                <a:cubicBezTo>
                  <a:pt x="444" y="108"/>
                  <a:pt x="466" y="173"/>
                  <a:pt x="466" y="238"/>
                </a:cubicBezTo>
                <a:cubicBezTo>
                  <a:pt x="466" y="292"/>
                  <a:pt x="444" y="357"/>
                  <a:pt x="401" y="400"/>
                </a:cubicBezTo>
                <a:cubicBezTo>
                  <a:pt x="358" y="443"/>
                  <a:pt x="293" y="465"/>
                  <a:pt x="228" y="465"/>
                </a:cubicBezTo>
                <a:close/>
                <a:moveTo>
                  <a:pt x="228" y="32"/>
                </a:moveTo>
                <a:lnTo>
                  <a:pt x="228" y="32"/>
                </a:lnTo>
                <a:cubicBezTo>
                  <a:pt x="120" y="32"/>
                  <a:pt x="33" y="118"/>
                  <a:pt x="33" y="238"/>
                </a:cubicBezTo>
                <a:cubicBezTo>
                  <a:pt x="33" y="346"/>
                  <a:pt x="120" y="443"/>
                  <a:pt x="228" y="443"/>
                </a:cubicBezTo>
                <a:cubicBezTo>
                  <a:pt x="347" y="443"/>
                  <a:pt x="433" y="346"/>
                  <a:pt x="433" y="238"/>
                </a:cubicBezTo>
                <a:cubicBezTo>
                  <a:pt x="433" y="118"/>
                  <a:pt x="347" y="32"/>
                  <a:pt x="228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5">
            <a:extLst>
              <a:ext uri="{FF2B5EF4-FFF2-40B4-BE49-F238E27FC236}">
                <a16:creationId xmlns:a16="http://schemas.microsoft.com/office/drawing/2014/main" id="{3A05F3F7-4A18-B349-8F27-95A2F3A57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920" y="10536016"/>
            <a:ext cx="312447" cy="312447"/>
          </a:xfrm>
          <a:custGeom>
            <a:avLst/>
            <a:gdLst>
              <a:gd name="T0" fmla="*/ 184 w 358"/>
              <a:gd name="T1" fmla="*/ 357 h 358"/>
              <a:gd name="T2" fmla="*/ 184 w 358"/>
              <a:gd name="T3" fmla="*/ 357 h 358"/>
              <a:gd name="T4" fmla="*/ 0 w 358"/>
              <a:gd name="T5" fmla="*/ 184 h 358"/>
              <a:gd name="T6" fmla="*/ 184 w 358"/>
              <a:gd name="T7" fmla="*/ 0 h 358"/>
              <a:gd name="T8" fmla="*/ 357 w 358"/>
              <a:gd name="T9" fmla="*/ 184 h 358"/>
              <a:gd name="T10" fmla="*/ 184 w 358"/>
              <a:gd name="T11" fmla="*/ 357 h 358"/>
              <a:gd name="T12" fmla="*/ 184 w 358"/>
              <a:gd name="T13" fmla="*/ 32 h 358"/>
              <a:gd name="T14" fmla="*/ 184 w 358"/>
              <a:gd name="T15" fmla="*/ 32 h 358"/>
              <a:gd name="T16" fmla="*/ 32 w 358"/>
              <a:gd name="T17" fmla="*/ 184 h 358"/>
              <a:gd name="T18" fmla="*/ 184 w 358"/>
              <a:gd name="T19" fmla="*/ 335 h 358"/>
              <a:gd name="T20" fmla="*/ 324 w 358"/>
              <a:gd name="T21" fmla="*/ 184 h 358"/>
              <a:gd name="T22" fmla="*/ 184 w 358"/>
              <a:gd name="T23" fmla="*/ 32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8" h="358">
                <a:moveTo>
                  <a:pt x="184" y="357"/>
                </a:moveTo>
                <a:lnTo>
                  <a:pt x="184" y="357"/>
                </a:lnTo>
                <a:cubicBezTo>
                  <a:pt x="75" y="357"/>
                  <a:pt x="0" y="281"/>
                  <a:pt x="0" y="184"/>
                </a:cubicBezTo>
                <a:cubicBezTo>
                  <a:pt x="0" y="86"/>
                  <a:pt x="75" y="0"/>
                  <a:pt x="184" y="0"/>
                </a:cubicBezTo>
                <a:cubicBezTo>
                  <a:pt x="281" y="0"/>
                  <a:pt x="357" y="86"/>
                  <a:pt x="357" y="184"/>
                </a:cubicBezTo>
                <a:cubicBezTo>
                  <a:pt x="357" y="281"/>
                  <a:pt x="281" y="357"/>
                  <a:pt x="184" y="357"/>
                </a:cubicBezTo>
                <a:close/>
                <a:moveTo>
                  <a:pt x="184" y="32"/>
                </a:moveTo>
                <a:lnTo>
                  <a:pt x="184" y="32"/>
                </a:lnTo>
                <a:cubicBezTo>
                  <a:pt x="97" y="32"/>
                  <a:pt x="32" y="97"/>
                  <a:pt x="32" y="184"/>
                </a:cubicBezTo>
                <a:cubicBezTo>
                  <a:pt x="32" y="259"/>
                  <a:pt x="97" y="335"/>
                  <a:pt x="184" y="335"/>
                </a:cubicBezTo>
                <a:cubicBezTo>
                  <a:pt x="260" y="335"/>
                  <a:pt x="324" y="259"/>
                  <a:pt x="324" y="184"/>
                </a:cubicBezTo>
                <a:cubicBezTo>
                  <a:pt x="324" y="97"/>
                  <a:pt x="260" y="32"/>
                  <a:pt x="184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06">
            <a:extLst>
              <a:ext uri="{FF2B5EF4-FFF2-40B4-BE49-F238E27FC236}">
                <a16:creationId xmlns:a16="http://schemas.microsoft.com/office/drawing/2014/main" id="{F13433BD-DFE0-1743-98EE-E181B104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642" y="10613164"/>
            <a:ext cx="84862" cy="162010"/>
          </a:xfrm>
          <a:custGeom>
            <a:avLst/>
            <a:gdLst>
              <a:gd name="T0" fmla="*/ 43 w 98"/>
              <a:gd name="T1" fmla="*/ 184 h 185"/>
              <a:gd name="T2" fmla="*/ 43 w 98"/>
              <a:gd name="T3" fmla="*/ 184 h 185"/>
              <a:gd name="T4" fmla="*/ 0 w 98"/>
              <a:gd name="T5" fmla="*/ 173 h 185"/>
              <a:gd name="T6" fmla="*/ 0 w 98"/>
              <a:gd name="T7" fmla="*/ 152 h 185"/>
              <a:gd name="T8" fmla="*/ 10 w 98"/>
              <a:gd name="T9" fmla="*/ 152 h 185"/>
              <a:gd name="T10" fmla="*/ 64 w 98"/>
              <a:gd name="T11" fmla="*/ 152 h 185"/>
              <a:gd name="T12" fmla="*/ 75 w 98"/>
              <a:gd name="T13" fmla="*/ 130 h 185"/>
              <a:gd name="T14" fmla="*/ 43 w 98"/>
              <a:gd name="T15" fmla="*/ 98 h 185"/>
              <a:gd name="T16" fmla="*/ 10 w 98"/>
              <a:gd name="T17" fmla="*/ 87 h 185"/>
              <a:gd name="T18" fmla="*/ 0 w 98"/>
              <a:gd name="T19" fmla="*/ 54 h 185"/>
              <a:gd name="T20" fmla="*/ 21 w 98"/>
              <a:gd name="T21" fmla="*/ 22 h 185"/>
              <a:gd name="T22" fmla="*/ 97 w 98"/>
              <a:gd name="T23" fmla="*/ 11 h 185"/>
              <a:gd name="T24" fmla="*/ 97 w 98"/>
              <a:gd name="T25" fmla="*/ 33 h 185"/>
              <a:gd name="T26" fmla="*/ 86 w 98"/>
              <a:gd name="T27" fmla="*/ 33 h 185"/>
              <a:gd name="T28" fmla="*/ 32 w 98"/>
              <a:gd name="T29" fmla="*/ 33 h 185"/>
              <a:gd name="T30" fmla="*/ 21 w 98"/>
              <a:gd name="T31" fmla="*/ 54 h 185"/>
              <a:gd name="T32" fmla="*/ 54 w 98"/>
              <a:gd name="T33" fmla="*/ 87 h 185"/>
              <a:gd name="T34" fmla="*/ 86 w 98"/>
              <a:gd name="T35" fmla="*/ 98 h 185"/>
              <a:gd name="T36" fmla="*/ 97 w 98"/>
              <a:gd name="T37" fmla="*/ 130 h 185"/>
              <a:gd name="T38" fmla="*/ 75 w 98"/>
              <a:gd name="T39" fmla="*/ 173 h 185"/>
              <a:gd name="T40" fmla="*/ 43 w 98"/>
              <a:gd name="T4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185">
                <a:moveTo>
                  <a:pt x="43" y="184"/>
                </a:moveTo>
                <a:lnTo>
                  <a:pt x="43" y="184"/>
                </a:lnTo>
                <a:cubicBezTo>
                  <a:pt x="32" y="184"/>
                  <a:pt x="21" y="173"/>
                  <a:pt x="0" y="173"/>
                </a:cubicBezTo>
                <a:cubicBezTo>
                  <a:pt x="0" y="163"/>
                  <a:pt x="0" y="163"/>
                  <a:pt x="0" y="152"/>
                </a:cubicBezTo>
                <a:lnTo>
                  <a:pt x="10" y="152"/>
                </a:lnTo>
                <a:cubicBezTo>
                  <a:pt x="32" y="163"/>
                  <a:pt x="54" y="163"/>
                  <a:pt x="64" y="152"/>
                </a:cubicBezTo>
                <a:cubicBezTo>
                  <a:pt x="75" y="141"/>
                  <a:pt x="75" y="141"/>
                  <a:pt x="75" y="130"/>
                </a:cubicBezTo>
                <a:cubicBezTo>
                  <a:pt x="75" y="119"/>
                  <a:pt x="64" y="108"/>
                  <a:pt x="43" y="98"/>
                </a:cubicBezTo>
                <a:cubicBezTo>
                  <a:pt x="32" y="98"/>
                  <a:pt x="21" y="87"/>
                  <a:pt x="10" y="87"/>
                </a:cubicBezTo>
                <a:cubicBezTo>
                  <a:pt x="0" y="76"/>
                  <a:pt x="0" y="65"/>
                  <a:pt x="0" y="54"/>
                </a:cubicBezTo>
                <a:cubicBezTo>
                  <a:pt x="0" y="44"/>
                  <a:pt x="0" y="22"/>
                  <a:pt x="21" y="22"/>
                </a:cubicBezTo>
                <a:cubicBezTo>
                  <a:pt x="32" y="0"/>
                  <a:pt x="64" y="0"/>
                  <a:pt x="97" y="11"/>
                </a:cubicBezTo>
                <a:cubicBezTo>
                  <a:pt x="97" y="22"/>
                  <a:pt x="97" y="22"/>
                  <a:pt x="97" y="33"/>
                </a:cubicBezTo>
                <a:lnTo>
                  <a:pt x="86" y="33"/>
                </a:lnTo>
                <a:cubicBezTo>
                  <a:pt x="64" y="22"/>
                  <a:pt x="43" y="22"/>
                  <a:pt x="32" y="33"/>
                </a:cubicBezTo>
                <a:cubicBezTo>
                  <a:pt x="21" y="44"/>
                  <a:pt x="21" y="44"/>
                  <a:pt x="21" y="54"/>
                </a:cubicBezTo>
                <a:cubicBezTo>
                  <a:pt x="21" y="65"/>
                  <a:pt x="32" y="76"/>
                  <a:pt x="54" y="87"/>
                </a:cubicBezTo>
                <a:cubicBezTo>
                  <a:pt x="64" y="87"/>
                  <a:pt x="75" y="98"/>
                  <a:pt x="86" y="98"/>
                </a:cubicBezTo>
                <a:cubicBezTo>
                  <a:pt x="97" y="108"/>
                  <a:pt x="97" y="119"/>
                  <a:pt x="97" y="130"/>
                </a:cubicBezTo>
                <a:cubicBezTo>
                  <a:pt x="97" y="152"/>
                  <a:pt x="97" y="163"/>
                  <a:pt x="75" y="173"/>
                </a:cubicBezTo>
                <a:cubicBezTo>
                  <a:pt x="75" y="173"/>
                  <a:pt x="54" y="184"/>
                  <a:pt x="43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07">
            <a:extLst>
              <a:ext uri="{FF2B5EF4-FFF2-40B4-BE49-F238E27FC236}">
                <a16:creationId xmlns:a16="http://schemas.microsoft.com/office/drawing/2014/main" id="{0737E0DE-96F0-D948-A1CB-6E2E5B986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642" y="10582305"/>
            <a:ext cx="19288" cy="27000"/>
          </a:xfrm>
          <a:custGeom>
            <a:avLst/>
            <a:gdLst>
              <a:gd name="T0" fmla="*/ 11 w 23"/>
              <a:gd name="T1" fmla="*/ 32 h 33"/>
              <a:gd name="T2" fmla="*/ 11 w 23"/>
              <a:gd name="T3" fmla="*/ 32 h 33"/>
              <a:gd name="T4" fmla="*/ 0 w 23"/>
              <a:gd name="T5" fmla="*/ 22 h 33"/>
              <a:gd name="T6" fmla="*/ 0 w 23"/>
              <a:gd name="T7" fmla="*/ 10 h 33"/>
              <a:gd name="T8" fmla="*/ 11 w 23"/>
              <a:gd name="T9" fmla="*/ 0 h 33"/>
              <a:gd name="T10" fmla="*/ 22 w 23"/>
              <a:gd name="T11" fmla="*/ 10 h 33"/>
              <a:gd name="T12" fmla="*/ 22 w 23"/>
              <a:gd name="T13" fmla="*/ 22 h 33"/>
              <a:gd name="T14" fmla="*/ 11 w 23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3">
                <a:moveTo>
                  <a:pt x="11" y="32"/>
                </a:moveTo>
                <a:lnTo>
                  <a:pt x="11" y="32"/>
                </a:lnTo>
                <a:cubicBezTo>
                  <a:pt x="11" y="32"/>
                  <a:pt x="0" y="32"/>
                  <a:pt x="0" y="2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1" y="0"/>
                  <a:pt x="11" y="0"/>
                </a:cubicBezTo>
                <a:cubicBezTo>
                  <a:pt x="22" y="0"/>
                  <a:pt x="22" y="0"/>
                  <a:pt x="22" y="10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32"/>
                  <a:pt x="22" y="32"/>
                  <a:pt x="1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08">
            <a:extLst>
              <a:ext uri="{FF2B5EF4-FFF2-40B4-BE49-F238E27FC236}">
                <a16:creationId xmlns:a16="http://schemas.microsoft.com/office/drawing/2014/main" id="{930C4BD8-91C9-724B-AF09-8AE8763F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642" y="10771315"/>
            <a:ext cx="19288" cy="30859"/>
          </a:xfrm>
          <a:custGeom>
            <a:avLst/>
            <a:gdLst>
              <a:gd name="T0" fmla="*/ 11 w 23"/>
              <a:gd name="T1" fmla="*/ 33 h 34"/>
              <a:gd name="T2" fmla="*/ 11 w 23"/>
              <a:gd name="T3" fmla="*/ 33 h 34"/>
              <a:gd name="T4" fmla="*/ 0 w 23"/>
              <a:gd name="T5" fmla="*/ 22 h 34"/>
              <a:gd name="T6" fmla="*/ 0 w 23"/>
              <a:gd name="T7" fmla="*/ 11 h 34"/>
              <a:gd name="T8" fmla="*/ 11 w 23"/>
              <a:gd name="T9" fmla="*/ 0 h 34"/>
              <a:gd name="T10" fmla="*/ 22 w 23"/>
              <a:gd name="T11" fmla="*/ 11 h 34"/>
              <a:gd name="T12" fmla="*/ 22 w 23"/>
              <a:gd name="T13" fmla="*/ 22 h 34"/>
              <a:gd name="T14" fmla="*/ 11 w 23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4">
                <a:moveTo>
                  <a:pt x="11" y="33"/>
                </a:moveTo>
                <a:lnTo>
                  <a:pt x="11" y="33"/>
                </a:lnTo>
                <a:cubicBezTo>
                  <a:pt x="11" y="33"/>
                  <a:pt x="0" y="33"/>
                  <a:pt x="0" y="2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11" y="0"/>
                </a:cubicBezTo>
                <a:cubicBezTo>
                  <a:pt x="22" y="0"/>
                  <a:pt x="22" y="0"/>
                  <a:pt x="22" y="11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33"/>
                  <a:pt x="22" y="33"/>
                  <a:pt x="11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09">
            <a:extLst>
              <a:ext uri="{FF2B5EF4-FFF2-40B4-BE49-F238E27FC236}">
                <a16:creationId xmlns:a16="http://schemas.microsoft.com/office/drawing/2014/main" id="{9295C2D3-CA76-0A43-AD9E-F0E9B109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311" y="6381612"/>
            <a:ext cx="852481" cy="547748"/>
          </a:xfrm>
          <a:custGeom>
            <a:avLst/>
            <a:gdLst>
              <a:gd name="T0" fmla="*/ 941 w 975"/>
              <a:gd name="T1" fmla="*/ 627 h 628"/>
              <a:gd name="T2" fmla="*/ 941 w 975"/>
              <a:gd name="T3" fmla="*/ 627 h 628"/>
              <a:gd name="T4" fmla="*/ 43 w 975"/>
              <a:gd name="T5" fmla="*/ 627 h 628"/>
              <a:gd name="T6" fmla="*/ 0 w 975"/>
              <a:gd name="T7" fmla="*/ 584 h 628"/>
              <a:gd name="T8" fmla="*/ 0 w 975"/>
              <a:gd name="T9" fmla="*/ 43 h 628"/>
              <a:gd name="T10" fmla="*/ 43 w 975"/>
              <a:gd name="T11" fmla="*/ 0 h 628"/>
              <a:gd name="T12" fmla="*/ 173 w 975"/>
              <a:gd name="T13" fmla="*/ 0 h 628"/>
              <a:gd name="T14" fmla="*/ 194 w 975"/>
              <a:gd name="T15" fmla="*/ 32 h 628"/>
              <a:gd name="T16" fmla="*/ 173 w 975"/>
              <a:gd name="T17" fmla="*/ 54 h 628"/>
              <a:gd name="T18" fmla="*/ 43 w 975"/>
              <a:gd name="T19" fmla="*/ 54 h 628"/>
              <a:gd name="T20" fmla="*/ 43 w 975"/>
              <a:gd name="T21" fmla="*/ 584 h 628"/>
              <a:gd name="T22" fmla="*/ 930 w 975"/>
              <a:gd name="T23" fmla="*/ 584 h 628"/>
              <a:gd name="T24" fmla="*/ 930 w 975"/>
              <a:gd name="T25" fmla="*/ 54 h 628"/>
              <a:gd name="T26" fmla="*/ 800 w 975"/>
              <a:gd name="T27" fmla="*/ 54 h 628"/>
              <a:gd name="T28" fmla="*/ 779 w 975"/>
              <a:gd name="T29" fmla="*/ 32 h 628"/>
              <a:gd name="T30" fmla="*/ 800 w 975"/>
              <a:gd name="T31" fmla="*/ 0 h 628"/>
              <a:gd name="T32" fmla="*/ 941 w 975"/>
              <a:gd name="T33" fmla="*/ 0 h 628"/>
              <a:gd name="T34" fmla="*/ 974 w 975"/>
              <a:gd name="T35" fmla="*/ 43 h 628"/>
              <a:gd name="T36" fmla="*/ 974 w 975"/>
              <a:gd name="T37" fmla="*/ 584 h 628"/>
              <a:gd name="T38" fmla="*/ 941 w 975"/>
              <a:gd name="T39" fmla="*/ 627 h 628"/>
              <a:gd name="T40" fmla="*/ 941 w 975"/>
              <a:gd name="T41" fmla="*/ 54 h 628"/>
              <a:gd name="T42" fmla="*/ 941 w 975"/>
              <a:gd name="T43" fmla="*/ 54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5" h="628">
                <a:moveTo>
                  <a:pt x="941" y="627"/>
                </a:moveTo>
                <a:lnTo>
                  <a:pt x="941" y="627"/>
                </a:lnTo>
                <a:cubicBezTo>
                  <a:pt x="43" y="627"/>
                  <a:pt x="43" y="627"/>
                  <a:pt x="43" y="627"/>
                </a:cubicBezTo>
                <a:cubicBezTo>
                  <a:pt x="21" y="627"/>
                  <a:pt x="0" y="605"/>
                  <a:pt x="0" y="58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1"/>
                  <a:pt x="21" y="0"/>
                  <a:pt x="43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4" y="0"/>
                  <a:pt x="194" y="10"/>
                  <a:pt x="194" y="32"/>
                </a:cubicBezTo>
                <a:cubicBezTo>
                  <a:pt x="194" y="43"/>
                  <a:pt x="184" y="54"/>
                  <a:pt x="17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84"/>
                  <a:pt x="43" y="584"/>
                  <a:pt x="43" y="584"/>
                </a:cubicBezTo>
                <a:cubicBezTo>
                  <a:pt x="930" y="584"/>
                  <a:pt x="930" y="584"/>
                  <a:pt x="930" y="584"/>
                </a:cubicBezTo>
                <a:cubicBezTo>
                  <a:pt x="930" y="54"/>
                  <a:pt x="930" y="54"/>
                  <a:pt x="930" y="54"/>
                </a:cubicBezTo>
                <a:cubicBezTo>
                  <a:pt x="800" y="54"/>
                  <a:pt x="800" y="54"/>
                  <a:pt x="800" y="54"/>
                </a:cubicBezTo>
                <a:cubicBezTo>
                  <a:pt x="790" y="54"/>
                  <a:pt x="779" y="43"/>
                  <a:pt x="779" y="32"/>
                </a:cubicBezTo>
                <a:cubicBezTo>
                  <a:pt x="779" y="10"/>
                  <a:pt x="790" y="0"/>
                  <a:pt x="800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3" y="0"/>
                  <a:pt x="974" y="21"/>
                  <a:pt x="974" y="43"/>
                </a:cubicBezTo>
                <a:cubicBezTo>
                  <a:pt x="974" y="584"/>
                  <a:pt x="974" y="584"/>
                  <a:pt x="974" y="584"/>
                </a:cubicBezTo>
                <a:cubicBezTo>
                  <a:pt x="974" y="605"/>
                  <a:pt x="963" y="627"/>
                  <a:pt x="941" y="627"/>
                </a:cubicBezTo>
                <a:close/>
                <a:moveTo>
                  <a:pt x="941" y="54"/>
                </a:moveTo>
                <a:lnTo>
                  <a:pt x="94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0">
            <a:extLst>
              <a:ext uri="{FF2B5EF4-FFF2-40B4-BE49-F238E27FC236}">
                <a16:creationId xmlns:a16="http://schemas.microsoft.com/office/drawing/2014/main" id="{A63D0413-4B8F-7544-A140-A6893085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5" y="6389327"/>
            <a:ext cx="455171" cy="258446"/>
          </a:xfrm>
          <a:custGeom>
            <a:avLst/>
            <a:gdLst>
              <a:gd name="T0" fmla="*/ 22 w 521"/>
              <a:gd name="T1" fmla="*/ 293 h 294"/>
              <a:gd name="T2" fmla="*/ 22 w 521"/>
              <a:gd name="T3" fmla="*/ 293 h 294"/>
              <a:gd name="T4" fmla="*/ 0 w 521"/>
              <a:gd name="T5" fmla="*/ 271 h 294"/>
              <a:gd name="T6" fmla="*/ 11 w 521"/>
              <a:gd name="T7" fmla="*/ 249 h 294"/>
              <a:gd name="T8" fmla="*/ 476 w 521"/>
              <a:gd name="T9" fmla="*/ 11 h 294"/>
              <a:gd name="T10" fmla="*/ 509 w 521"/>
              <a:gd name="T11" fmla="*/ 22 h 294"/>
              <a:gd name="T12" fmla="*/ 498 w 521"/>
              <a:gd name="T13" fmla="*/ 44 h 294"/>
              <a:gd name="T14" fmla="*/ 32 w 521"/>
              <a:gd name="T15" fmla="*/ 282 h 294"/>
              <a:gd name="T16" fmla="*/ 22 w 521"/>
              <a:gd name="T17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1" h="294">
                <a:moveTo>
                  <a:pt x="22" y="293"/>
                </a:moveTo>
                <a:lnTo>
                  <a:pt x="22" y="293"/>
                </a:lnTo>
                <a:cubicBezTo>
                  <a:pt x="11" y="293"/>
                  <a:pt x="11" y="282"/>
                  <a:pt x="0" y="271"/>
                </a:cubicBezTo>
                <a:cubicBezTo>
                  <a:pt x="0" y="260"/>
                  <a:pt x="0" y="249"/>
                  <a:pt x="11" y="249"/>
                </a:cubicBezTo>
                <a:cubicBezTo>
                  <a:pt x="476" y="11"/>
                  <a:pt x="476" y="11"/>
                  <a:pt x="476" y="11"/>
                </a:cubicBezTo>
                <a:cubicBezTo>
                  <a:pt x="487" y="0"/>
                  <a:pt x="509" y="11"/>
                  <a:pt x="509" y="22"/>
                </a:cubicBezTo>
                <a:cubicBezTo>
                  <a:pt x="520" y="33"/>
                  <a:pt x="509" y="44"/>
                  <a:pt x="498" y="44"/>
                </a:cubicBezTo>
                <a:cubicBezTo>
                  <a:pt x="32" y="282"/>
                  <a:pt x="32" y="282"/>
                  <a:pt x="32" y="282"/>
                </a:cubicBezTo>
                <a:cubicBezTo>
                  <a:pt x="32" y="293"/>
                  <a:pt x="22" y="293"/>
                  <a:pt x="22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1">
            <a:extLst>
              <a:ext uri="{FF2B5EF4-FFF2-40B4-BE49-F238E27FC236}">
                <a16:creationId xmlns:a16="http://schemas.microsoft.com/office/drawing/2014/main" id="{4CBEED49-0903-8046-8EAA-AFCD654C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311" y="6389327"/>
            <a:ext cx="443598" cy="258446"/>
          </a:xfrm>
          <a:custGeom>
            <a:avLst/>
            <a:gdLst>
              <a:gd name="T0" fmla="*/ 487 w 509"/>
              <a:gd name="T1" fmla="*/ 293 h 294"/>
              <a:gd name="T2" fmla="*/ 487 w 509"/>
              <a:gd name="T3" fmla="*/ 293 h 294"/>
              <a:gd name="T4" fmla="*/ 476 w 509"/>
              <a:gd name="T5" fmla="*/ 282 h 294"/>
              <a:gd name="T6" fmla="*/ 10 w 509"/>
              <a:gd name="T7" fmla="*/ 44 h 294"/>
              <a:gd name="T8" fmla="*/ 0 w 509"/>
              <a:gd name="T9" fmla="*/ 22 h 294"/>
              <a:gd name="T10" fmla="*/ 32 w 509"/>
              <a:gd name="T11" fmla="*/ 11 h 294"/>
              <a:gd name="T12" fmla="*/ 497 w 509"/>
              <a:gd name="T13" fmla="*/ 249 h 294"/>
              <a:gd name="T14" fmla="*/ 508 w 509"/>
              <a:gd name="T15" fmla="*/ 282 h 294"/>
              <a:gd name="T16" fmla="*/ 487 w 509"/>
              <a:gd name="T17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" h="294">
                <a:moveTo>
                  <a:pt x="487" y="293"/>
                </a:moveTo>
                <a:lnTo>
                  <a:pt x="487" y="293"/>
                </a:lnTo>
                <a:cubicBezTo>
                  <a:pt x="487" y="293"/>
                  <a:pt x="476" y="293"/>
                  <a:pt x="476" y="282"/>
                </a:cubicBezTo>
                <a:cubicBezTo>
                  <a:pt x="10" y="44"/>
                  <a:pt x="10" y="44"/>
                  <a:pt x="10" y="44"/>
                </a:cubicBezTo>
                <a:cubicBezTo>
                  <a:pt x="0" y="44"/>
                  <a:pt x="0" y="33"/>
                  <a:pt x="0" y="22"/>
                </a:cubicBezTo>
                <a:cubicBezTo>
                  <a:pt x="10" y="11"/>
                  <a:pt x="21" y="0"/>
                  <a:pt x="32" y="11"/>
                </a:cubicBezTo>
                <a:cubicBezTo>
                  <a:pt x="497" y="249"/>
                  <a:pt x="497" y="249"/>
                  <a:pt x="497" y="249"/>
                </a:cubicBezTo>
                <a:cubicBezTo>
                  <a:pt x="508" y="249"/>
                  <a:pt x="508" y="260"/>
                  <a:pt x="508" y="282"/>
                </a:cubicBezTo>
                <a:cubicBezTo>
                  <a:pt x="508" y="282"/>
                  <a:pt x="497" y="293"/>
                  <a:pt x="487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2">
            <a:extLst>
              <a:ext uri="{FF2B5EF4-FFF2-40B4-BE49-F238E27FC236}">
                <a16:creationId xmlns:a16="http://schemas.microsoft.com/office/drawing/2014/main" id="{071B9909-2F40-AB42-B8D9-25F6FE25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486" y="6616914"/>
            <a:ext cx="312449" cy="312447"/>
          </a:xfrm>
          <a:custGeom>
            <a:avLst/>
            <a:gdLst>
              <a:gd name="T0" fmla="*/ 336 w 359"/>
              <a:gd name="T1" fmla="*/ 357 h 358"/>
              <a:gd name="T2" fmla="*/ 336 w 359"/>
              <a:gd name="T3" fmla="*/ 357 h 358"/>
              <a:gd name="T4" fmla="*/ 314 w 359"/>
              <a:gd name="T5" fmla="*/ 345 h 358"/>
              <a:gd name="T6" fmla="*/ 11 w 359"/>
              <a:gd name="T7" fmla="*/ 43 h 358"/>
              <a:gd name="T8" fmla="*/ 11 w 359"/>
              <a:gd name="T9" fmla="*/ 11 h 358"/>
              <a:gd name="T10" fmla="*/ 44 w 359"/>
              <a:gd name="T11" fmla="*/ 11 h 358"/>
              <a:gd name="T12" fmla="*/ 347 w 359"/>
              <a:gd name="T13" fmla="*/ 314 h 358"/>
              <a:gd name="T14" fmla="*/ 347 w 359"/>
              <a:gd name="T15" fmla="*/ 345 h 358"/>
              <a:gd name="T16" fmla="*/ 336 w 359"/>
              <a:gd name="T17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" h="358">
                <a:moveTo>
                  <a:pt x="336" y="357"/>
                </a:moveTo>
                <a:lnTo>
                  <a:pt x="336" y="357"/>
                </a:lnTo>
                <a:cubicBezTo>
                  <a:pt x="325" y="357"/>
                  <a:pt x="325" y="345"/>
                  <a:pt x="314" y="345"/>
                </a:cubicBezTo>
                <a:cubicBezTo>
                  <a:pt x="11" y="43"/>
                  <a:pt x="11" y="43"/>
                  <a:pt x="11" y="43"/>
                </a:cubicBezTo>
                <a:cubicBezTo>
                  <a:pt x="0" y="33"/>
                  <a:pt x="0" y="22"/>
                  <a:pt x="11" y="11"/>
                </a:cubicBezTo>
                <a:cubicBezTo>
                  <a:pt x="22" y="0"/>
                  <a:pt x="33" y="0"/>
                  <a:pt x="44" y="11"/>
                </a:cubicBezTo>
                <a:cubicBezTo>
                  <a:pt x="347" y="314"/>
                  <a:pt x="347" y="314"/>
                  <a:pt x="347" y="314"/>
                </a:cubicBezTo>
                <a:cubicBezTo>
                  <a:pt x="358" y="325"/>
                  <a:pt x="358" y="335"/>
                  <a:pt x="347" y="345"/>
                </a:cubicBezTo>
                <a:lnTo>
                  <a:pt x="336" y="3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13">
            <a:extLst>
              <a:ext uri="{FF2B5EF4-FFF2-40B4-BE49-F238E27FC236}">
                <a16:creationId xmlns:a16="http://schemas.microsoft.com/office/drawing/2014/main" id="{7DD20379-CCD6-AA4A-A102-D2AD0285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026" y="6616914"/>
            <a:ext cx="304732" cy="300876"/>
          </a:xfrm>
          <a:custGeom>
            <a:avLst/>
            <a:gdLst>
              <a:gd name="T0" fmla="*/ 22 w 348"/>
              <a:gd name="T1" fmla="*/ 345 h 346"/>
              <a:gd name="T2" fmla="*/ 22 w 348"/>
              <a:gd name="T3" fmla="*/ 345 h 346"/>
              <a:gd name="T4" fmla="*/ 11 w 348"/>
              <a:gd name="T5" fmla="*/ 335 h 346"/>
              <a:gd name="T6" fmla="*/ 11 w 348"/>
              <a:gd name="T7" fmla="*/ 303 h 346"/>
              <a:gd name="T8" fmla="*/ 303 w 348"/>
              <a:gd name="T9" fmla="*/ 11 h 346"/>
              <a:gd name="T10" fmla="*/ 336 w 348"/>
              <a:gd name="T11" fmla="*/ 11 h 346"/>
              <a:gd name="T12" fmla="*/ 336 w 348"/>
              <a:gd name="T13" fmla="*/ 43 h 346"/>
              <a:gd name="T14" fmla="*/ 44 w 348"/>
              <a:gd name="T15" fmla="*/ 335 h 346"/>
              <a:gd name="T16" fmla="*/ 22 w 348"/>
              <a:gd name="T17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" h="346">
                <a:moveTo>
                  <a:pt x="22" y="345"/>
                </a:moveTo>
                <a:lnTo>
                  <a:pt x="22" y="345"/>
                </a:lnTo>
                <a:cubicBezTo>
                  <a:pt x="22" y="345"/>
                  <a:pt x="11" y="345"/>
                  <a:pt x="11" y="335"/>
                </a:cubicBezTo>
                <a:cubicBezTo>
                  <a:pt x="0" y="325"/>
                  <a:pt x="0" y="314"/>
                  <a:pt x="11" y="303"/>
                </a:cubicBezTo>
                <a:cubicBezTo>
                  <a:pt x="303" y="11"/>
                  <a:pt x="303" y="11"/>
                  <a:pt x="303" y="11"/>
                </a:cubicBezTo>
                <a:cubicBezTo>
                  <a:pt x="314" y="0"/>
                  <a:pt x="325" y="0"/>
                  <a:pt x="336" y="11"/>
                </a:cubicBezTo>
                <a:cubicBezTo>
                  <a:pt x="347" y="22"/>
                  <a:pt x="347" y="33"/>
                  <a:pt x="336" y="43"/>
                </a:cubicBezTo>
                <a:cubicBezTo>
                  <a:pt x="44" y="335"/>
                  <a:pt x="44" y="335"/>
                  <a:pt x="44" y="335"/>
                </a:cubicBezTo>
                <a:cubicBezTo>
                  <a:pt x="33" y="345"/>
                  <a:pt x="33" y="345"/>
                  <a:pt x="22" y="3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14">
            <a:extLst>
              <a:ext uri="{FF2B5EF4-FFF2-40B4-BE49-F238E27FC236}">
                <a16:creationId xmlns:a16="http://schemas.microsoft.com/office/drawing/2014/main" id="{B826C508-3C49-3C45-AA99-F81635F4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889" y="6069166"/>
            <a:ext cx="605610" cy="428168"/>
          </a:xfrm>
          <a:custGeom>
            <a:avLst/>
            <a:gdLst>
              <a:gd name="T0" fmla="*/ 660 w 694"/>
              <a:gd name="T1" fmla="*/ 487 h 488"/>
              <a:gd name="T2" fmla="*/ 660 w 694"/>
              <a:gd name="T3" fmla="*/ 487 h 488"/>
              <a:gd name="T4" fmla="*/ 660 w 694"/>
              <a:gd name="T5" fmla="*/ 487 h 488"/>
              <a:gd name="T6" fmla="*/ 628 w 694"/>
              <a:gd name="T7" fmla="*/ 454 h 488"/>
              <a:gd name="T8" fmla="*/ 628 w 694"/>
              <a:gd name="T9" fmla="*/ 54 h 488"/>
              <a:gd name="T10" fmla="*/ 65 w 694"/>
              <a:gd name="T11" fmla="*/ 54 h 488"/>
              <a:gd name="T12" fmla="*/ 65 w 694"/>
              <a:gd name="T13" fmla="*/ 454 h 488"/>
              <a:gd name="T14" fmla="*/ 33 w 694"/>
              <a:gd name="T15" fmla="*/ 487 h 488"/>
              <a:gd name="T16" fmla="*/ 33 w 694"/>
              <a:gd name="T17" fmla="*/ 487 h 488"/>
              <a:gd name="T18" fmla="*/ 0 w 694"/>
              <a:gd name="T19" fmla="*/ 454 h 488"/>
              <a:gd name="T20" fmla="*/ 0 w 694"/>
              <a:gd name="T21" fmla="*/ 43 h 488"/>
              <a:gd name="T22" fmla="*/ 44 w 694"/>
              <a:gd name="T23" fmla="*/ 0 h 488"/>
              <a:gd name="T24" fmla="*/ 650 w 694"/>
              <a:gd name="T25" fmla="*/ 0 h 488"/>
              <a:gd name="T26" fmla="*/ 693 w 694"/>
              <a:gd name="T27" fmla="*/ 43 h 488"/>
              <a:gd name="T28" fmla="*/ 693 w 694"/>
              <a:gd name="T29" fmla="*/ 454 h 488"/>
              <a:gd name="T30" fmla="*/ 660 w 694"/>
              <a:gd name="T31" fmla="*/ 48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4" h="488">
                <a:moveTo>
                  <a:pt x="660" y="487"/>
                </a:moveTo>
                <a:lnTo>
                  <a:pt x="660" y="487"/>
                </a:lnTo>
                <a:lnTo>
                  <a:pt x="660" y="487"/>
                </a:lnTo>
                <a:cubicBezTo>
                  <a:pt x="650" y="487"/>
                  <a:pt x="628" y="476"/>
                  <a:pt x="628" y="454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454"/>
                  <a:pt x="65" y="454"/>
                  <a:pt x="65" y="454"/>
                </a:cubicBezTo>
                <a:cubicBezTo>
                  <a:pt x="65" y="476"/>
                  <a:pt x="54" y="487"/>
                  <a:pt x="33" y="487"/>
                </a:cubicBezTo>
                <a:lnTo>
                  <a:pt x="33" y="487"/>
                </a:lnTo>
                <a:cubicBezTo>
                  <a:pt x="22" y="487"/>
                  <a:pt x="0" y="476"/>
                  <a:pt x="0" y="45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0"/>
                  <a:pt x="22" y="0"/>
                  <a:pt x="4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71" y="0"/>
                  <a:pt x="693" y="10"/>
                  <a:pt x="693" y="43"/>
                </a:cubicBezTo>
                <a:cubicBezTo>
                  <a:pt x="693" y="454"/>
                  <a:pt x="693" y="454"/>
                  <a:pt x="693" y="454"/>
                </a:cubicBezTo>
                <a:cubicBezTo>
                  <a:pt x="693" y="476"/>
                  <a:pt x="682" y="487"/>
                  <a:pt x="660" y="4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5">
            <a:extLst>
              <a:ext uri="{FF2B5EF4-FFF2-40B4-BE49-F238E27FC236}">
                <a16:creationId xmlns:a16="http://schemas.microsoft.com/office/drawing/2014/main" id="{72005FCA-2D1C-0D49-ACC0-B2F6F6EB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76" y="6219602"/>
            <a:ext cx="150437" cy="246873"/>
          </a:xfrm>
          <a:custGeom>
            <a:avLst/>
            <a:gdLst>
              <a:gd name="T0" fmla="*/ 87 w 174"/>
              <a:gd name="T1" fmla="*/ 281 h 282"/>
              <a:gd name="T2" fmla="*/ 87 w 174"/>
              <a:gd name="T3" fmla="*/ 281 h 282"/>
              <a:gd name="T4" fmla="*/ 11 w 174"/>
              <a:gd name="T5" fmla="*/ 270 h 282"/>
              <a:gd name="T6" fmla="*/ 0 w 174"/>
              <a:gd name="T7" fmla="*/ 249 h 282"/>
              <a:gd name="T8" fmla="*/ 33 w 174"/>
              <a:gd name="T9" fmla="*/ 238 h 282"/>
              <a:gd name="T10" fmla="*/ 119 w 174"/>
              <a:gd name="T11" fmla="*/ 238 h 282"/>
              <a:gd name="T12" fmla="*/ 141 w 174"/>
              <a:gd name="T13" fmla="*/ 205 h 282"/>
              <a:gd name="T14" fmla="*/ 76 w 174"/>
              <a:gd name="T15" fmla="*/ 162 h 282"/>
              <a:gd name="T16" fmla="*/ 0 w 174"/>
              <a:gd name="T17" fmla="*/ 86 h 282"/>
              <a:gd name="T18" fmla="*/ 33 w 174"/>
              <a:gd name="T19" fmla="*/ 21 h 282"/>
              <a:gd name="T20" fmla="*/ 162 w 174"/>
              <a:gd name="T21" fmla="*/ 21 h 282"/>
              <a:gd name="T22" fmla="*/ 173 w 174"/>
              <a:gd name="T23" fmla="*/ 43 h 282"/>
              <a:gd name="T24" fmla="*/ 152 w 174"/>
              <a:gd name="T25" fmla="*/ 54 h 282"/>
              <a:gd name="T26" fmla="*/ 54 w 174"/>
              <a:gd name="T27" fmla="*/ 54 h 282"/>
              <a:gd name="T28" fmla="*/ 43 w 174"/>
              <a:gd name="T29" fmla="*/ 86 h 282"/>
              <a:gd name="T30" fmla="*/ 97 w 174"/>
              <a:gd name="T31" fmla="*/ 130 h 282"/>
              <a:gd name="T32" fmla="*/ 173 w 174"/>
              <a:gd name="T33" fmla="*/ 205 h 282"/>
              <a:gd name="T34" fmla="*/ 141 w 174"/>
              <a:gd name="T35" fmla="*/ 270 h 282"/>
              <a:gd name="T36" fmla="*/ 87 w 174"/>
              <a:gd name="T37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" h="282">
                <a:moveTo>
                  <a:pt x="87" y="281"/>
                </a:moveTo>
                <a:lnTo>
                  <a:pt x="87" y="281"/>
                </a:lnTo>
                <a:cubicBezTo>
                  <a:pt x="65" y="281"/>
                  <a:pt x="33" y="281"/>
                  <a:pt x="11" y="270"/>
                </a:cubicBezTo>
                <a:cubicBezTo>
                  <a:pt x="0" y="270"/>
                  <a:pt x="0" y="259"/>
                  <a:pt x="0" y="249"/>
                </a:cubicBezTo>
                <a:cubicBezTo>
                  <a:pt x="11" y="238"/>
                  <a:pt x="22" y="227"/>
                  <a:pt x="33" y="238"/>
                </a:cubicBezTo>
                <a:cubicBezTo>
                  <a:pt x="65" y="249"/>
                  <a:pt x="97" y="249"/>
                  <a:pt x="119" y="238"/>
                </a:cubicBezTo>
                <a:cubicBezTo>
                  <a:pt x="130" y="227"/>
                  <a:pt x="141" y="216"/>
                  <a:pt x="141" y="205"/>
                </a:cubicBezTo>
                <a:cubicBezTo>
                  <a:pt x="141" y="194"/>
                  <a:pt x="108" y="173"/>
                  <a:pt x="76" y="162"/>
                </a:cubicBezTo>
                <a:cubicBezTo>
                  <a:pt x="43" y="140"/>
                  <a:pt x="0" y="130"/>
                  <a:pt x="0" y="86"/>
                </a:cubicBezTo>
                <a:cubicBezTo>
                  <a:pt x="0" y="65"/>
                  <a:pt x="11" y="32"/>
                  <a:pt x="33" y="21"/>
                </a:cubicBezTo>
                <a:cubicBezTo>
                  <a:pt x="65" y="0"/>
                  <a:pt x="119" y="0"/>
                  <a:pt x="162" y="21"/>
                </a:cubicBezTo>
                <a:cubicBezTo>
                  <a:pt x="173" y="21"/>
                  <a:pt x="173" y="32"/>
                  <a:pt x="173" y="43"/>
                </a:cubicBezTo>
                <a:cubicBezTo>
                  <a:pt x="173" y="54"/>
                  <a:pt x="152" y="65"/>
                  <a:pt x="152" y="54"/>
                </a:cubicBezTo>
                <a:cubicBezTo>
                  <a:pt x="108" y="43"/>
                  <a:pt x="76" y="43"/>
                  <a:pt x="54" y="54"/>
                </a:cubicBezTo>
                <a:cubicBezTo>
                  <a:pt x="43" y="65"/>
                  <a:pt x="43" y="76"/>
                  <a:pt x="43" y="86"/>
                </a:cubicBezTo>
                <a:cubicBezTo>
                  <a:pt x="43" y="97"/>
                  <a:pt x="76" y="119"/>
                  <a:pt x="97" y="130"/>
                </a:cubicBezTo>
                <a:cubicBezTo>
                  <a:pt x="130" y="151"/>
                  <a:pt x="173" y="162"/>
                  <a:pt x="173" y="205"/>
                </a:cubicBezTo>
                <a:cubicBezTo>
                  <a:pt x="173" y="238"/>
                  <a:pt x="162" y="259"/>
                  <a:pt x="141" y="270"/>
                </a:cubicBezTo>
                <a:cubicBezTo>
                  <a:pt x="130" y="281"/>
                  <a:pt x="108" y="281"/>
                  <a:pt x="87" y="2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16">
            <a:extLst>
              <a:ext uri="{FF2B5EF4-FFF2-40B4-BE49-F238E27FC236}">
                <a16:creationId xmlns:a16="http://schemas.microsoft.com/office/drawing/2014/main" id="{83DF2254-ABDD-A842-AD47-936E06822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5" y="6161743"/>
            <a:ext cx="38574" cy="57860"/>
          </a:xfrm>
          <a:custGeom>
            <a:avLst/>
            <a:gdLst>
              <a:gd name="T0" fmla="*/ 22 w 44"/>
              <a:gd name="T1" fmla="*/ 65 h 66"/>
              <a:gd name="T2" fmla="*/ 22 w 44"/>
              <a:gd name="T3" fmla="*/ 65 h 66"/>
              <a:gd name="T4" fmla="*/ 0 w 44"/>
              <a:gd name="T5" fmla="*/ 54 h 66"/>
              <a:gd name="T6" fmla="*/ 0 w 44"/>
              <a:gd name="T7" fmla="*/ 21 h 66"/>
              <a:gd name="T8" fmla="*/ 22 w 44"/>
              <a:gd name="T9" fmla="*/ 0 h 66"/>
              <a:gd name="T10" fmla="*/ 43 w 44"/>
              <a:gd name="T11" fmla="*/ 21 h 66"/>
              <a:gd name="T12" fmla="*/ 43 w 44"/>
              <a:gd name="T13" fmla="*/ 54 h 66"/>
              <a:gd name="T14" fmla="*/ 22 w 44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6">
                <a:moveTo>
                  <a:pt x="22" y="65"/>
                </a:moveTo>
                <a:lnTo>
                  <a:pt x="22" y="65"/>
                </a:lnTo>
                <a:cubicBezTo>
                  <a:pt x="11" y="65"/>
                  <a:pt x="0" y="65"/>
                  <a:pt x="0" y="5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1" y="0"/>
                  <a:pt x="22" y="0"/>
                </a:cubicBezTo>
                <a:cubicBezTo>
                  <a:pt x="32" y="0"/>
                  <a:pt x="43" y="11"/>
                  <a:pt x="43" y="21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65"/>
                  <a:pt x="32" y="65"/>
                  <a:pt x="22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17">
            <a:extLst>
              <a:ext uri="{FF2B5EF4-FFF2-40B4-BE49-F238E27FC236}">
                <a16:creationId xmlns:a16="http://schemas.microsoft.com/office/drawing/2014/main" id="{F3C0C0B7-D899-5F41-A937-AB6D256F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5" y="6474190"/>
            <a:ext cx="38574" cy="57862"/>
          </a:xfrm>
          <a:custGeom>
            <a:avLst/>
            <a:gdLst>
              <a:gd name="T0" fmla="*/ 22 w 44"/>
              <a:gd name="T1" fmla="*/ 65 h 66"/>
              <a:gd name="T2" fmla="*/ 22 w 44"/>
              <a:gd name="T3" fmla="*/ 65 h 66"/>
              <a:gd name="T4" fmla="*/ 0 w 44"/>
              <a:gd name="T5" fmla="*/ 43 h 66"/>
              <a:gd name="T6" fmla="*/ 0 w 44"/>
              <a:gd name="T7" fmla="*/ 11 h 66"/>
              <a:gd name="T8" fmla="*/ 22 w 44"/>
              <a:gd name="T9" fmla="*/ 0 h 66"/>
              <a:gd name="T10" fmla="*/ 43 w 44"/>
              <a:gd name="T11" fmla="*/ 11 h 66"/>
              <a:gd name="T12" fmla="*/ 43 w 44"/>
              <a:gd name="T13" fmla="*/ 43 h 66"/>
              <a:gd name="T14" fmla="*/ 22 w 44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6">
                <a:moveTo>
                  <a:pt x="22" y="65"/>
                </a:moveTo>
                <a:lnTo>
                  <a:pt x="22" y="65"/>
                </a:lnTo>
                <a:cubicBezTo>
                  <a:pt x="11" y="65"/>
                  <a:pt x="0" y="54"/>
                  <a:pt x="0" y="4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22" y="0"/>
                </a:cubicBezTo>
                <a:cubicBezTo>
                  <a:pt x="32" y="0"/>
                  <a:pt x="43" y="0"/>
                  <a:pt x="43" y="11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54"/>
                  <a:pt x="32" y="65"/>
                  <a:pt x="22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18">
            <a:extLst>
              <a:ext uri="{FF2B5EF4-FFF2-40B4-BE49-F238E27FC236}">
                <a16:creationId xmlns:a16="http://schemas.microsoft.com/office/drawing/2014/main" id="{0C472285-CAD6-0247-8F2B-AF94B427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309" y="4649648"/>
            <a:ext cx="617181" cy="1110927"/>
          </a:xfrm>
          <a:custGeom>
            <a:avLst/>
            <a:gdLst>
              <a:gd name="T0" fmla="*/ 584 w 705"/>
              <a:gd name="T1" fmla="*/ 1267 h 1268"/>
              <a:gd name="T2" fmla="*/ 584 w 705"/>
              <a:gd name="T3" fmla="*/ 1267 h 1268"/>
              <a:gd name="T4" fmla="*/ 108 w 705"/>
              <a:gd name="T5" fmla="*/ 1267 h 1268"/>
              <a:gd name="T6" fmla="*/ 0 w 705"/>
              <a:gd name="T7" fmla="*/ 1147 h 1268"/>
              <a:gd name="T8" fmla="*/ 0 w 705"/>
              <a:gd name="T9" fmla="*/ 108 h 1268"/>
              <a:gd name="T10" fmla="*/ 108 w 705"/>
              <a:gd name="T11" fmla="*/ 0 h 1268"/>
              <a:gd name="T12" fmla="*/ 584 w 705"/>
              <a:gd name="T13" fmla="*/ 0 h 1268"/>
              <a:gd name="T14" fmla="*/ 704 w 705"/>
              <a:gd name="T15" fmla="*/ 108 h 1268"/>
              <a:gd name="T16" fmla="*/ 704 w 705"/>
              <a:gd name="T17" fmla="*/ 1147 h 1268"/>
              <a:gd name="T18" fmla="*/ 584 w 705"/>
              <a:gd name="T19" fmla="*/ 1267 h 1268"/>
              <a:gd name="T20" fmla="*/ 108 w 705"/>
              <a:gd name="T21" fmla="*/ 43 h 1268"/>
              <a:gd name="T22" fmla="*/ 108 w 705"/>
              <a:gd name="T23" fmla="*/ 43 h 1268"/>
              <a:gd name="T24" fmla="*/ 43 w 705"/>
              <a:gd name="T25" fmla="*/ 108 h 1268"/>
              <a:gd name="T26" fmla="*/ 43 w 705"/>
              <a:gd name="T27" fmla="*/ 1147 h 1268"/>
              <a:gd name="T28" fmla="*/ 108 w 705"/>
              <a:gd name="T29" fmla="*/ 1223 h 1268"/>
              <a:gd name="T30" fmla="*/ 584 w 705"/>
              <a:gd name="T31" fmla="*/ 1223 h 1268"/>
              <a:gd name="T32" fmla="*/ 660 w 705"/>
              <a:gd name="T33" fmla="*/ 1147 h 1268"/>
              <a:gd name="T34" fmla="*/ 660 w 705"/>
              <a:gd name="T35" fmla="*/ 108 h 1268"/>
              <a:gd name="T36" fmla="*/ 584 w 705"/>
              <a:gd name="T37" fmla="*/ 43 h 1268"/>
              <a:gd name="T38" fmla="*/ 108 w 705"/>
              <a:gd name="T39" fmla="*/ 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5" h="1268">
                <a:moveTo>
                  <a:pt x="584" y="1267"/>
                </a:moveTo>
                <a:lnTo>
                  <a:pt x="584" y="1267"/>
                </a:lnTo>
                <a:cubicBezTo>
                  <a:pt x="108" y="1267"/>
                  <a:pt x="108" y="1267"/>
                  <a:pt x="108" y="1267"/>
                </a:cubicBezTo>
                <a:cubicBezTo>
                  <a:pt x="43" y="1267"/>
                  <a:pt x="0" y="1212"/>
                  <a:pt x="0" y="114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3" y="0"/>
                  <a:pt x="108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649" y="0"/>
                  <a:pt x="704" y="54"/>
                  <a:pt x="704" y="108"/>
                </a:cubicBezTo>
                <a:cubicBezTo>
                  <a:pt x="704" y="1147"/>
                  <a:pt x="704" y="1147"/>
                  <a:pt x="704" y="1147"/>
                </a:cubicBezTo>
                <a:cubicBezTo>
                  <a:pt x="704" y="1212"/>
                  <a:pt x="649" y="1267"/>
                  <a:pt x="584" y="1267"/>
                </a:cubicBezTo>
                <a:close/>
                <a:moveTo>
                  <a:pt x="108" y="43"/>
                </a:moveTo>
                <a:lnTo>
                  <a:pt x="108" y="43"/>
                </a:lnTo>
                <a:cubicBezTo>
                  <a:pt x="65" y="43"/>
                  <a:pt x="43" y="76"/>
                  <a:pt x="43" y="108"/>
                </a:cubicBezTo>
                <a:cubicBezTo>
                  <a:pt x="43" y="1147"/>
                  <a:pt x="43" y="1147"/>
                  <a:pt x="43" y="1147"/>
                </a:cubicBezTo>
                <a:cubicBezTo>
                  <a:pt x="43" y="1191"/>
                  <a:pt x="65" y="1223"/>
                  <a:pt x="108" y="1223"/>
                </a:cubicBezTo>
                <a:cubicBezTo>
                  <a:pt x="584" y="1223"/>
                  <a:pt x="584" y="1223"/>
                  <a:pt x="584" y="1223"/>
                </a:cubicBezTo>
                <a:cubicBezTo>
                  <a:pt x="628" y="1223"/>
                  <a:pt x="660" y="1191"/>
                  <a:pt x="660" y="1147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76"/>
                  <a:pt x="628" y="43"/>
                  <a:pt x="584" y="43"/>
                </a:cubicBezTo>
                <a:lnTo>
                  <a:pt x="108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19">
            <a:extLst>
              <a:ext uri="{FF2B5EF4-FFF2-40B4-BE49-F238E27FC236}">
                <a16:creationId xmlns:a16="http://schemas.microsoft.com/office/drawing/2014/main" id="{230E7FD2-B0CB-CA42-A1AE-8F06FC1A1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84" y="5556132"/>
            <a:ext cx="57860" cy="46289"/>
          </a:xfrm>
          <a:custGeom>
            <a:avLst/>
            <a:gdLst>
              <a:gd name="T0" fmla="*/ 32 w 66"/>
              <a:gd name="T1" fmla="*/ 54 h 55"/>
              <a:gd name="T2" fmla="*/ 32 w 66"/>
              <a:gd name="T3" fmla="*/ 54 h 55"/>
              <a:gd name="T4" fmla="*/ 0 w 66"/>
              <a:gd name="T5" fmla="*/ 22 h 55"/>
              <a:gd name="T6" fmla="*/ 32 w 66"/>
              <a:gd name="T7" fmla="*/ 0 h 55"/>
              <a:gd name="T8" fmla="*/ 65 w 66"/>
              <a:gd name="T9" fmla="*/ 22 h 55"/>
              <a:gd name="T10" fmla="*/ 32 w 66"/>
              <a:gd name="T11" fmla="*/ 54 h 55"/>
              <a:gd name="T12" fmla="*/ 32 w 66"/>
              <a:gd name="T13" fmla="*/ 11 h 55"/>
              <a:gd name="T14" fmla="*/ 32 w 66"/>
              <a:gd name="T15" fmla="*/ 11 h 55"/>
              <a:gd name="T16" fmla="*/ 21 w 66"/>
              <a:gd name="T17" fmla="*/ 22 h 55"/>
              <a:gd name="T18" fmla="*/ 32 w 66"/>
              <a:gd name="T19" fmla="*/ 43 h 55"/>
              <a:gd name="T20" fmla="*/ 54 w 66"/>
              <a:gd name="T21" fmla="*/ 22 h 55"/>
              <a:gd name="T22" fmla="*/ 32 w 66"/>
              <a:gd name="T23" fmla="*/ 1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5">
                <a:moveTo>
                  <a:pt x="32" y="54"/>
                </a:moveTo>
                <a:lnTo>
                  <a:pt x="32" y="54"/>
                </a:lnTo>
                <a:cubicBezTo>
                  <a:pt x="21" y="54"/>
                  <a:pt x="0" y="43"/>
                  <a:pt x="0" y="22"/>
                </a:cubicBezTo>
                <a:cubicBezTo>
                  <a:pt x="0" y="11"/>
                  <a:pt x="21" y="0"/>
                  <a:pt x="32" y="0"/>
                </a:cubicBezTo>
                <a:cubicBezTo>
                  <a:pt x="54" y="0"/>
                  <a:pt x="65" y="11"/>
                  <a:pt x="65" y="22"/>
                </a:cubicBezTo>
                <a:cubicBezTo>
                  <a:pt x="65" y="43"/>
                  <a:pt x="54" y="54"/>
                  <a:pt x="32" y="54"/>
                </a:cubicBezTo>
                <a:close/>
                <a:moveTo>
                  <a:pt x="32" y="11"/>
                </a:moveTo>
                <a:lnTo>
                  <a:pt x="32" y="11"/>
                </a:lnTo>
                <a:cubicBezTo>
                  <a:pt x="21" y="11"/>
                  <a:pt x="21" y="22"/>
                  <a:pt x="21" y="22"/>
                </a:cubicBezTo>
                <a:cubicBezTo>
                  <a:pt x="21" y="33"/>
                  <a:pt x="21" y="43"/>
                  <a:pt x="32" y="43"/>
                </a:cubicBezTo>
                <a:cubicBezTo>
                  <a:pt x="43" y="43"/>
                  <a:pt x="54" y="33"/>
                  <a:pt x="54" y="22"/>
                </a:cubicBezTo>
                <a:cubicBezTo>
                  <a:pt x="54" y="22"/>
                  <a:pt x="43" y="11"/>
                  <a:pt x="32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20">
            <a:extLst>
              <a:ext uri="{FF2B5EF4-FFF2-40B4-BE49-F238E27FC236}">
                <a16:creationId xmlns:a16="http://schemas.microsoft.com/office/drawing/2014/main" id="{0F1555DC-2790-6242-A7B6-7D5961E9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181" y="4773085"/>
            <a:ext cx="169725" cy="38574"/>
          </a:xfrm>
          <a:custGeom>
            <a:avLst/>
            <a:gdLst>
              <a:gd name="T0" fmla="*/ 173 w 196"/>
              <a:gd name="T1" fmla="*/ 43 h 44"/>
              <a:gd name="T2" fmla="*/ 173 w 196"/>
              <a:gd name="T3" fmla="*/ 43 h 44"/>
              <a:gd name="T4" fmla="*/ 22 w 196"/>
              <a:gd name="T5" fmla="*/ 43 h 44"/>
              <a:gd name="T6" fmla="*/ 0 w 196"/>
              <a:gd name="T7" fmla="*/ 21 h 44"/>
              <a:gd name="T8" fmla="*/ 22 w 196"/>
              <a:gd name="T9" fmla="*/ 0 h 44"/>
              <a:gd name="T10" fmla="*/ 173 w 196"/>
              <a:gd name="T11" fmla="*/ 0 h 44"/>
              <a:gd name="T12" fmla="*/ 195 w 196"/>
              <a:gd name="T13" fmla="*/ 21 h 44"/>
              <a:gd name="T14" fmla="*/ 173 w 19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4">
                <a:moveTo>
                  <a:pt x="173" y="43"/>
                </a:moveTo>
                <a:lnTo>
                  <a:pt x="173" y="43"/>
                </a:lnTo>
                <a:cubicBezTo>
                  <a:pt x="22" y="43"/>
                  <a:pt x="22" y="43"/>
                  <a:pt x="22" y="43"/>
                </a:cubicBezTo>
                <a:cubicBezTo>
                  <a:pt x="11" y="43"/>
                  <a:pt x="0" y="32"/>
                  <a:pt x="0" y="21"/>
                </a:cubicBezTo>
                <a:cubicBezTo>
                  <a:pt x="0" y="11"/>
                  <a:pt x="11" y="0"/>
                  <a:pt x="22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5" y="0"/>
                  <a:pt x="195" y="11"/>
                  <a:pt x="195" y="21"/>
                </a:cubicBezTo>
                <a:cubicBezTo>
                  <a:pt x="195" y="32"/>
                  <a:pt x="195" y="43"/>
                  <a:pt x="17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21">
            <a:extLst>
              <a:ext uri="{FF2B5EF4-FFF2-40B4-BE49-F238E27FC236}">
                <a16:creationId xmlns:a16="http://schemas.microsoft.com/office/drawing/2014/main" id="{C9CC4DFB-036A-FA4F-BBC7-3AF659FC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181" y="5054672"/>
            <a:ext cx="150437" cy="246873"/>
          </a:xfrm>
          <a:custGeom>
            <a:avLst/>
            <a:gdLst>
              <a:gd name="T0" fmla="*/ 76 w 174"/>
              <a:gd name="T1" fmla="*/ 281 h 282"/>
              <a:gd name="T2" fmla="*/ 76 w 174"/>
              <a:gd name="T3" fmla="*/ 281 h 282"/>
              <a:gd name="T4" fmla="*/ 11 w 174"/>
              <a:gd name="T5" fmla="*/ 270 h 282"/>
              <a:gd name="T6" fmla="*/ 0 w 174"/>
              <a:gd name="T7" fmla="*/ 249 h 282"/>
              <a:gd name="T8" fmla="*/ 22 w 174"/>
              <a:gd name="T9" fmla="*/ 238 h 282"/>
              <a:gd name="T10" fmla="*/ 119 w 174"/>
              <a:gd name="T11" fmla="*/ 238 h 282"/>
              <a:gd name="T12" fmla="*/ 130 w 174"/>
              <a:gd name="T13" fmla="*/ 205 h 282"/>
              <a:gd name="T14" fmla="*/ 76 w 174"/>
              <a:gd name="T15" fmla="*/ 162 h 282"/>
              <a:gd name="T16" fmla="*/ 0 w 174"/>
              <a:gd name="T17" fmla="*/ 86 h 282"/>
              <a:gd name="T18" fmla="*/ 32 w 174"/>
              <a:gd name="T19" fmla="*/ 21 h 282"/>
              <a:gd name="T20" fmla="*/ 162 w 174"/>
              <a:gd name="T21" fmla="*/ 21 h 282"/>
              <a:gd name="T22" fmla="*/ 173 w 174"/>
              <a:gd name="T23" fmla="*/ 43 h 282"/>
              <a:gd name="T24" fmla="*/ 141 w 174"/>
              <a:gd name="T25" fmla="*/ 54 h 282"/>
              <a:gd name="T26" fmla="*/ 54 w 174"/>
              <a:gd name="T27" fmla="*/ 54 h 282"/>
              <a:gd name="T28" fmla="*/ 32 w 174"/>
              <a:gd name="T29" fmla="*/ 86 h 282"/>
              <a:gd name="T30" fmla="*/ 97 w 174"/>
              <a:gd name="T31" fmla="*/ 129 h 282"/>
              <a:gd name="T32" fmla="*/ 173 w 174"/>
              <a:gd name="T33" fmla="*/ 205 h 282"/>
              <a:gd name="T34" fmla="*/ 141 w 174"/>
              <a:gd name="T35" fmla="*/ 270 h 282"/>
              <a:gd name="T36" fmla="*/ 76 w 174"/>
              <a:gd name="T37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" h="282">
                <a:moveTo>
                  <a:pt x="76" y="281"/>
                </a:moveTo>
                <a:lnTo>
                  <a:pt x="76" y="281"/>
                </a:lnTo>
                <a:cubicBezTo>
                  <a:pt x="54" y="281"/>
                  <a:pt x="32" y="281"/>
                  <a:pt x="11" y="270"/>
                </a:cubicBezTo>
                <a:cubicBezTo>
                  <a:pt x="0" y="270"/>
                  <a:pt x="0" y="259"/>
                  <a:pt x="0" y="249"/>
                </a:cubicBezTo>
                <a:cubicBezTo>
                  <a:pt x="0" y="238"/>
                  <a:pt x="11" y="227"/>
                  <a:pt x="22" y="238"/>
                </a:cubicBezTo>
                <a:cubicBezTo>
                  <a:pt x="54" y="249"/>
                  <a:pt x="97" y="249"/>
                  <a:pt x="119" y="238"/>
                </a:cubicBezTo>
                <a:cubicBezTo>
                  <a:pt x="130" y="227"/>
                  <a:pt x="130" y="216"/>
                  <a:pt x="130" y="205"/>
                </a:cubicBezTo>
                <a:cubicBezTo>
                  <a:pt x="130" y="194"/>
                  <a:pt x="97" y="173"/>
                  <a:pt x="76" y="162"/>
                </a:cubicBezTo>
                <a:cubicBezTo>
                  <a:pt x="43" y="151"/>
                  <a:pt x="0" y="129"/>
                  <a:pt x="0" y="86"/>
                </a:cubicBezTo>
                <a:cubicBezTo>
                  <a:pt x="0" y="65"/>
                  <a:pt x="11" y="43"/>
                  <a:pt x="32" y="21"/>
                </a:cubicBezTo>
                <a:cubicBezTo>
                  <a:pt x="65" y="0"/>
                  <a:pt x="108" y="0"/>
                  <a:pt x="162" y="21"/>
                </a:cubicBezTo>
                <a:cubicBezTo>
                  <a:pt x="162" y="21"/>
                  <a:pt x="173" y="32"/>
                  <a:pt x="173" y="43"/>
                </a:cubicBezTo>
                <a:cubicBezTo>
                  <a:pt x="162" y="54"/>
                  <a:pt x="152" y="65"/>
                  <a:pt x="141" y="54"/>
                </a:cubicBezTo>
                <a:cubicBezTo>
                  <a:pt x="108" y="43"/>
                  <a:pt x="76" y="43"/>
                  <a:pt x="54" y="54"/>
                </a:cubicBezTo>
                <a:cubicBezTo>
                  <a:pt x="43" y="65"/>
                  <a:pt x="32" y="75"/>
                  <a:pt x="32" y="86"/>
                </a:cubicBezTo>
                <a:cubicBezTo>
                  <a:pt x="32" y="97"/>
                  <a:pt x="65" y="119"/>
                  <a:pt x="97" y="129"/>
                </a:cubicBezTo>
                <a:cubicBezTo>
                  <a:pt x="130" y="151"/>
                  <a:pt x="173" y="173"/>
                  <a:pt x="173" y="205"/>
                </a:cubicBezTo>
                <a:cubicBezTo>
                  <a:pt x="173" y="238"/>
                  <a:pt x="162" y="259"/>
                  <a:pt x="141" y="270"/>
                </a:cubicBezTo>
                <a:cubicBezTo>
                  <a:pt x="119" y="281"/>
                  <a:pt x="97" y="281"/>
                  <a:pt x="76" y="2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22">
            <a:extLst>
              <a:ext uri="{FF2B5EF4-FFF2-40B4-BE49-F238E27FC236}">
                <a16:creationId xmlns:a16="http://schemas.microsoft.com/office/drawing/2014/main" id="{563D848A-AC26-3144-86B8-119381AAC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84" y="5000669"/>
            <a:ext cx="38574" cy="57862"/>
          </a:xfrm>
          <a:custGeom>
            <a:avLst/>
            <a:gdLst>
              <a:gd name="T0" fmla="*/ 21 w 44"/>
              <a:gd name="T1" fmla="*/ 65 h 66"/>
              <a:gd name="T2" fmla="*/ 21 w 44"/>
              <a:gd name="T3" fmla="*/ 65 h 66"/>
              <a:gd name="T4" fmla="*/ 0 w 44"/>
              <a:gd name="T5" fmla="*/ 54 h 66"/>
              <a:gd name="T6" fmla="*/ 0 w 44"/>
              <a:gd name="T7" fmla="*/ 21 h 66"/>
              <a:gd name="T8" fmla="*/ 21 w 44"/>
              <a:gd name="T9" fmla="*/ 0 h 66"/>
              <a:gd name="T10" fmla="*/ 43 w 44"/>
              <a:gd name="T11" fmla="*/ 21 h 66"/>
              <a:gd name="T12" fmla="*/ 43 w 44"/>
              <a:gd name="T13" fmla="*/ 54 h 66"/>
              <a:gd name="T14" fmla="*/ 21 w 44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6">
                <a:moveTo>
                  <a:pt x="21" y="65"/>
                </a:moveTo>
                <a:lnTo>
                  <a:pt x="21" y="65"/>
                </a:lnTo>
                <a:cubicBezTo>
                  <a:pt x="11" y="65"/>
                  <a:pt x="0" y="65"/>
                  <a:pt x="0" y="5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1" y="0"/>
                  <a:pt x="21" y="0"/>
                </a:cubicBezTo>
                <a:cubicBezTo>
                  <a:pt x="32" y="0"/>
                  <a:pt x="43" y="10"/>
                  <a:pt x="43" y="21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65"/>
                  <a:pt x="32" y="65"/>
                  <a:pt x="21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23">
            <a:extLst>
              <a:ext uri="{FF2B5EF4-FFF2-40B4-BE49-F238E27FC236}">
                <a16:creationId xmlns:a16="http://schemas.microsoft.com/office/drawing/2014/main" id="{67D1B0A0-2BF2-AF47-9CD6-98FB003A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184" y="5313118"/>
            <a:ext cx="38574" cy="57860"/>
          </a:xfrm>
          <a:custGeom>
            <a:avLst/>
            <a:gdLst>
              <a:gd name="T0" fmla="*/ 21 w 44"/>
              <a:gd name="T1" fmla="*/ 65 h 66"/>
              <a:gd name="T2" fmla="*/ 21 w 44"/>
              <a:gd name="T3" fmla="*/ 65 h 66"/>
              <a:gd name="T4" fmla="*/ 0 w 44"/>
              <a:gd name="T5" fmla="*/ 43 h 66"/>
              <a:gd name="T6" fmla="*/ 0 w 44"/>
              <a:gd name="T7" fmla="*/ 11 h 66"/>
              <a:gd name="T8" fmla="*/ 21 w 44"/>
              <a:gd name="T9" fmla="*/ 0 h 66"/>
              <a:gd name="T10" fmla="*/ 43 w 44"/>
              <a:gd name="T11" fmla="*/ 11 h 66"/>
              <a:gd name="T12" fmla="*/ 43 w 44"/>
              <a:gd name="T13" fmla="*/ 43 h 66"/>
              <a:gd name="T14" fmla="*/ 21 w 44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6">
                <a:moveTo>
                  <a:pt x="21" y="65"/>
                </a:moveTo>
                <a:lnTo>
                  <a:pt x="21" y="65"/>
                </a:lnTo>
                <a:cubicBezTo>
                  <a:pt x="11" y="65"/>
                  <a:pt x="0" y="54"/>
                  <a:pt x="0" y="4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21" y="0"/>
                </a:cubicBezTo>
                <a:cubicBezTo>
                  <a:pt x="32" y="0"/>
                  <a:pt x="43" y="0"/>
                  <a:pt x="43" y="11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54"/>
                  <a:pt x="32" y="65"/>
                  <a:pt x="21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24">
            <a:extLst>
              <a:ext uri="{FF2B5EF4-FFF2-40B4-BE49-F238E27FC236}">
                <a16:creationId xmlns:a16="http://schemas.microsoft.com/office/drawing/2014/main" id="{E683C90E-62A1-454B-AB72-9639DF7F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481" y="1305295"/>
            <a:ext cx="617181" cy="1107070"/>
          </a:xfrm>
          <a:custGeom>
            <a:avLst/>
            <a:gdLst>
              <a:gd name="T0" fmla="*/ 596 w 705"/>
              <a:gd name="T1" fmla="*/ 1266 h 1267"/>
              <a:gd name="T2" fmla="*/ 596 w 705"/>
              <a:gd name="T3" fmla="*/ 1266 h 1267"/>
              <a:gd name="T4" fmla="*/ 109 w 705"/>
              <a:gd name="T5" fmla="*/ 1266 h 1267"/>
              <a:gd name="T6" fmla="*/ 0 w 705"/>
              <a:gd name="T7" fmla="*/ 1158 h 1267"/>
              <a:gd name="T8" fmla="*/ 0 w 705"/>
              <a:gd name="T9" fmla="*/ 119 h 1267"/>
              <a:gd name="T10" fmla="*/ 109 w 705"/>
              <a:gd name="T11" fmla="*/ 0 h 1267"/>
              <a:gd name="T12" fmla="*/ 596 w 705"/>
              <a:gd name="T13" fmla="*/ 0 h 1267"/>
              <a:gd name="T14" fmla="*/ 704 w 705"/>
              <a:gd name="T15" fmla="*/ 119 h 1267"/>
              <a:gd name="T16" fmla="*/ 704 w 705"/>
              <a:gd name="T17" fmla="*/ 1158 h 1267"/>
              <a:gd name="T18" fmla="*/ 596 w 705"/>
              <a:gd name="T19" fmla="*/ 1266 h 1267"/>
              <a:gd name="T20" fmla="*/ 109 w 705"/>
              <a:gd name="T21" fmla="*/ 43 h 1267"/>
              <a:gd name="T22" fmla="*/ 109 w 705"/>
              <a:gd name="T23" fmla="*/ 43 h 1267"/>
              <a:gd name="T24" fmla="*/ 44 w 705"/>
              <a:gd name="T25" fmla="*/ 119 h 1267"/>
              <a:gd name="T26" fmla="*/ 44 w 705"/>
              <a:gd name="T27" fmla="*/ 1158 h 1267"/>
              <a:gd name="T28" fmla="*/ 109 w 705"/>
              <a:gd name="T29" fmla="*/ 1223 h 1267"/>
              <a:gd name="T30" fmla="*/ 596 w 705"/>
              <a:gd name="T31" fmla="*/ 1223 h 1267"/>
              <a:gd name="T32" fmla="*/ 661 w 705"/>
              <a:gd name="T33" fmla="*/ 1158 h 1267"/>
              <a:gd name="T34" fmla="*/ 661 w 705"/>
              <a:gd name="T35" fmla="*/ 119 h 1267"/>
              <a:gd name="T36" fmla="*/ 596 w 705"/>
              <a:gd name="T37" fmla="*/ 43 h 1267"/>
              <a:gd name="T38" fmla="*/ 109 w 705"/>
              <a:gd name="T39" fmla="*/ 43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5" h="1267">
                <a:moveTo>
                  <a:pt x="596" y="1266"/>
                </a:moveTo>
                <a:lnTo>
                  <a:pt x="596" y="1266"/>
                </a:lnTo>
                <a:cubicBezTo>
                  <a:pt x="109" y="1266"/>
                  <a:pt x="109" y="1266"/>
                  <a:pt x="109" y="1266"/>
                </a:cubicBezTo>
                <a:cubicBezTo>
                  <a:pt x="55" y="1266"/>
                  <a:pt x="0" y="1212"/>
                  <a:pt x="0" y="115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4"/>
                  <a:pt x="55" y="0"/>
                  <a:pt x="109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50" y="0"/>
                  <a:pt x="704" y="54"/>
                  <a:pt x="704" y="119"/>
                </a:cubicBezTo>
                <a:cubicBezTo>
                  <a:pt x="704" y="1158"/>
                  <a:pt x="704" y="1158"/>
                  <a:pt x="704" y="1158"/>
                </a:cubicBezTo>
                <a:cubicBezTo>
                  <a:pt x="704" y="1212"/>
                  <a:pt x="650" y="1266"/>
                  <a:pt x="596" y="1266"/>
                </a:cubicBezTo>
                <a:close/>
                <a:moveTo>
                  <a:pt x="109" y="43"/>
                </a:moveTo>
                <a:lnTo>
                  <a:pt x="109" y="43"/>
                </a:lnTo>
                <a:cubicBezTo>
                  <a:pt x="76" y="43"/>
                  <a:pt x="44" y="76"/>
                  <a:pt x="44" y="119"/>
                </a:cubicBezTo>
                <a:cubicBezTo>
                  <a:pt x="44" y="1158"/>
                  <a:pt x="44" y="1158"/>
                  <a:pt x="44" y="1158"/>
                </a:cubicBezTo>
                <a:cubicBezTo>
                  <a:pt x="44" y="1191"/>
                  <a:pt x="76" y="1223"/>
                  <a:pt x="109" y="1223"/>
                </a:cubicBezTo>
                <a:cubicBezTo>
                  <a:pt x="596" y="1223"/>
                  <a:pt x="596" y="1223"/>
                  <a:pt x="596" y="1223"/>
                </a:cubicBezTo>
                <a:cubicBezTo>
                  <a:pt x="628" y="1223"/>
                  <a:pt x="661" y="1191"/>
                  <a:pt x="661" y="1158"/>
                </a:cubicBezTo>
                <a:cubicBezTo>
                  <a:pt x="661" y="119"/>
                  <a:pt x="661" y="119"/>
                  <a:pt x="661" y="119"/>
                </a:cubicBezTo>
                <a:cubicBezTo>
                  <a:pt x="661" y="76"/>
                  <a:pt x="628" y="43"/>
                  <a:pt x="596" y="43"/>
                </a:cubicBezTo>
                <a:lnTo>
                  <a:pt x="109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25">
            <a:extLst>
              <a:ext uri="{FF2B5EF4-FFF2-40B4-BE49-F238E27FC236}">
                <a16:creationId xmlns:a16="http://schemas.microsoft.com/office/drawing/2014/main" id="{055EDAA2-2177-6843-9A85-6259B91E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071" y="2215638"/>
            <a:ext cx="46289" cy="46289"/>
          </a:xfrm>
          <a:custGeom>
            <a:avLst/>
            <a:gdLst>
              <a:gd name="T0" fmla="*/ 33 w 55"/>
              <a:gd name="T1" fmla="*/ 54 h 55"/>
              <a:gd name="T2" fmla="*/ 33 w 55"/>
              <a:gd name="T3" fmla="*/ 54 h 55"/>
              <a:gd name="T4" fmla="*/ 0 w 55"/>
              <a:gd name="T5" fmla="*/ 32 h 55"/>
              <a:gd name="T6" fmla="*/ 33 w 55"/>
              <a:gd name="T7" fmla="*/ 0 h 55"/>
              <a:gd name="T8" fmla="*/ 54 w 55"/>
              <a:gd name="T9" fmla="*/ 32 h 55"/>
              <a:gd name="T10" fmla="*/ 33 w 55"/>
              <a:gd name="T11" fmla="*/ 54 h 55"/>
              <a:gd name="T12" fmla="*/ 33 w 55"/>
              <a:gd name="T13" fmla="*/ 11 h 55"/>
              <a:gd name="T14" fmla="*/ 33 w 55"/>
              <a:gd name="T15" fmla="*/ 11 h 55"/>
              <a:gd name="T16" fmla="*/ 11 w 55"/>
              <a:gd name="T17" fmla="*/ 32 h 55"/>
              <a:gd name="T18" fmla="*/ 33 w 55"/>
              <a:gd name="T19" fmla="*/ 43 h 55"/>
              <a:gd name="T20" fmla="*/ 43 w 55"/>
              <a:gd name="T21" fmla="*/ 32 h 55"/>
              <a:gd name="T22" fmla="*/ 33 w 55"/>
              <a:gd name="T23" fmla="*/ 1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33" y="54"/>
                </a:moveTo>
                <a:lnTo>
                  <a:pt x="33" y="54"/>
                </a:lnTo>
                <a:cubicBezTo>
                  <a:pt x="11" y="54"/>
                  <a:pt x="0" y="43"/>
                  <a:pt x="0" y="32"/>
                </a:cubicBezTo>
                <a:cubicBezTo>
                  <a:pt x="0" y="11"/>
                  <a:pt x="11" y="0"/>
                  <a:pt x="33" y="0"/>
                </a:cubicBezTo>
                <a:cubicBezTo>
                  <a:pt x="43" y="0"/>
                  <a:pt x="54" y="11"/>
                  <a:pt x="54" y="32"/>
                </a:cubicBezTo>
                <a:cubicBezTo>
                  <a:pt x="54" y="43"/>
                  <a:pt x="43" y="54"/>
                  <a:pt x="33" y="54"/>
                </a:cubicBezTo>
                <a:close/>
                <a:moveTo>
                  <a:pt x="33" y="11"/>
                </a:moveTo>
                <a:lnTo>
                  <a:pt x="33" y="11"/>
                </a:lnTo>
                <a:cubicBezTo>
                  <a:pt x="22" y="11"/>
                  <a:pt x="11" y="22"/>
                  <a:pt x="11" y="32"/>
                </a:cubicBezTo>
                <a:cubicBezTo>
                  <a:pt x="11" y="43"/>
                  <a:pt x="22" y="43"/>
                  <a:pt x="33" y="43"/>
                </a:cubicBezTo>
                <a:cubicBezTo>
                  <a:pt x="33" y="43"/>
                  <a:pt x="43" y="43"/>
                  <a:pt x="43" y="32"/>
                </a:cubicBezTo>
                <a:cubicBezTo>
                  <a:pt x="43" y="22"/>
                  <a:pt x="33" y="11"/>
                  <a:pt x="33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26">
            <a:extLst>
              <a:ext uri="{FF2B5EF4-FFF2-40B4-BE49-F238E27FC236}">
                <a16:creationId xmlns:a16="http://schemas.microsoft.com/office/drawing/2014/main" id="{F292E0E7-308F-A145-A1E7-0F32AAF4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495" y="1428732"/>
            <a:ext cx="181298" cy="38574"/>
          </a:xfrm>
          <a:custGeom>
            <a:avLst/>
            <a:gdLst>
              <a:gd name="T0" fmla="*/ 185 w 207"/>
              <a:gd name="T1" fmla="*/ 44 h 45"/>
              <a:gd name="T2" fmla="*/ 185 w 207"/>
              <a:gd name="T3" fmla="*/ 44 h 45"/>
              <a:gd name="T4" fmla="*/ 22 w 207"/>
              <a:gd name="T5" fmla="*/ 44 h 45"/>
              <a:gd name="T6" fmla="*/ 0 w 207"/>
              <a:gd name="T7" fmla="*/ 22 h 45"/>
              <a:gd name="T8" fmla="*/ 22 w 207"/>
              <a:gd name="T9" fmla="*/ 0 h 45"/>
              <a:gd name="T10" fmla="*/ 185 w 207"/>
              <a:gd name="T11" fmla="*/ 0 h 45"/>
              <a:gd name="T12" fmla="*/ 206 w 207"/>
              <a:gd name="T13" fmla="*/ 22 h 45"/>
              <a:gd name="T14" fmla="*/ 185 w 20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45">
                <a:moveTo>
                  <a:pt x="185" y="44"/>
                </a:moveTo>
                <a:lnTo>
                  <a:pt x="185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44"/>
                  <a:pt x="0" y="22"/>
                </a:cubicBezTo>
                <a:cubicBezTo>
                  <a:pt x="0" y="12"/>
                  <a:pt x="11" y="0"/>
                  <a:pt x="22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5" y="0"/>
                  <a:pt x="206" y="12"/>
                  <a:pt x="206" y="22"/>
                </a:cubicBezTo>
                <a:cubicBezTo>
                  <a:pt x="206" y="44"/>
                  <a:pt x="195" y="44"/>
                  <a:pt x="185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27">
            <a:extLst>
              <a:ext uri="{FF2B5EF4-FFF2-40B4-BE49-F238E27FC236}">
                <a16:creationId xmlns:a16="http://schemas.microsoft.com/office/drawing/2014/main" id="{36B8CD8F-2DCB-204F-928A-5CBCDFD8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920" y="1706463"/>
            <a:ext cx="312447" cy="339450"/>
          </a:xfrm>
          <a:custGeom>
            <a:avLst/>
            <a:gdLst>
              <a:gd name="T0" fmla="*/ 281 w 358"/>
              <a:gd name="T1" fmla="*/ 43 h 390"/>
              <a:gd name="T2" fmla="*/ 281 w 358"/>
              <a:gd name="T3" fmla="*/ 43 h 390"/>
              <a:gd name="T4" fmla="*/ 324 w 358"/>
              <a:gd name="T5" fmla="*/ 54 h 390"/>
              <a:gd name="T6" fmla="*/ 357 w 358"/>
              <a:gd name="T7" fmla="*/ 32 h 390"/>
              <a:gd name="T8" fmla="*/ 335 w 358"/>
              <a:gd name="T9" fmla="*/ 0 h 390"/>
              <a:gd name="T10" fmla="*/ 281 w 358"/>
              <a:gd name="T11" fmla="*/ 0 h 390"/>
              <a:gd name="T12" fmla="*/ 97 w 358"/>
              <a:gd name="T13" fmla="*/ 129 h 390"/>
              <a:gd name="T14" fmla="*/ 32 w 358"/>
              <a:gd name="T15" fmla="*/ 129 h 390"/>
              <a:gd name="T16" fmla="*/ 0 w 358"/>
              <a:gd name="T17" fmla="*/ 151 h 390"/>
              <a:gd name="T18" fmla="*/ 32 w 358"/>
              <a:gd name="T19" fmla="*/ 173 h 390"/>
              <a:gd name="T20" fmla="*/ 86 w 358"/>
              <a:gd name="T21" fmla="*/ 173 h 390"/>
              <a:gd name="T22" fmla="*/ 86 w 358"/>
              <a:gd name="T23" fmla="*/ 194 h 390"/>
              <a:gd name="T24" fmla="*/ 86 w 358"/>
              <a:gd name="T25" fmla="*/ 216 h 390"/>
              <a:gd name="T26" fmla="*/ 32 w 358"/>
              <a:gd name="T27" fmla="*/ 216 h 390"/>
              <a:gd name="T28" fmla="*/ 0 w 358"/>
              <a:gd name="T29" fmla="*/ 238 h 390"/>
              <a:gd name="T30" fmla="*/ 32 w 358"/>
              <a:gd name="T31" fmla="*/ 259 h 390"/>
              <a:gd name="T32" fmla="*/ 97 w 358"/>
              <a:gd name="T33" fmla="*/ 259 h 390"/>
              <a:gd name="T34" fmla="*/ 281 w 358"/>
              <a:gd name="T35" fmla="*/ 389 h 390"/>
              <a:gd name="T36" fmla="*/ 335 w 358"/>
              <a:gd name="T37" fmla="*/ 389 h 390"/>
              <a:gd name="T38" fmla="*/ 357 w 358"/>
              <a:gd name="T39" fmla="*/ 357 h 390"/>
              <a:gd name="T40" fmla="*/ 324 w 358"/>
              <a:gd name="T41" fmla="*/ 335 h 390"/>
              <a:gd name="T42" fmla="*/ 281 w 358"/>
              <a:gd name="T43" fmla="*/ 346 h 390"/>
              <a:gd name="T44" fmla="*/ 151 w 358"/>
              <a:gd name="T45" fmla="*/ 259 h 390"/>
              <a:gd name="T46" fmla="*/ 194 w 358"/>
              <a:gd name="T47" fmla="*/ 259 h 390"/>
              <a:gd name="T48" fmla="*/ 227 w 358"/>
              <a:gd name="T49" fmla="*/ 238 h 390"/>
              <a:gd name="T50" fmla="*/ 194 w 358"/>
              <a:gd name="T51" fmla="*/ 216 h 390"/>
              <a:gd name="T52" fmla="*/ 140 w 358"/>
              <a:gd name="T53" fmla="*/ 216 h 390"/>
              <a:gd name="T54" fmla="*/ 140 w 358"/>
              <a:gd name="T55" fmla="*/ 194 h 390"/>
              <a:gd name="T56" fmla="*/ 140 w 358"/>
              <a:gd name="T57" fmla="*/ 173 h 390"/>
              <a:gd name="T58" fmla="*/ 194 w 358"/>
              <a:gd name="T59" fmla="*/ 173 h 390"/>
              <a:gd name="T60" fmla="*/ 227 w 358"/>
              <a:gd name="T61" fmla="*/ 151 h 390"/>
              <a:gd name="T62" fmla="*/ 194 w 358"/>
              <a:gd name="T63" fmla="*/ 129 h 390"/>
              <a:gd name="T64" fmla="*/ 151 w 358"/>
              <a:gd name="T65" fmla="*/ 129 h 390"/>
              <a:gd name="T66" fmla="*/ 281 w 358"/>
              <a:gd name="T67" fmla="*/ 4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90">
                <a:moveTo>
                  <a:pt x="281" y="43"/>
                </a:moveTo>
                <a:lnTo>
                  <a:pt x="281" y="43"/>
                </a:lnTo>
                <a:cubicBezTo>
                  <a:pt x="303" y="43"/>
                  <a:pt x="314" y="43"/>
                  <a:pt x="324" y="54"/>
                </a:cubicBezTo>
                <a:cubicBezTo>
                  <a:pt x="335" y="54"/>
                  <a:pt x="346" y="43"/>
                  <a:pt x="357" y="32"/>
                </a:cubicBezTo>
                <a:cubicBezTo>
                  <a:pt x="357" y="21"/>
                  <a:pt x="346" y="10"/>
                  <a:pt x="335" y="0"/>
                </a:cubicBezTo>
                <a:cubicBezTo>
                  <a:pt x="324" y="0"/>
                  <a:pt x="303" y="0"/>
                  <a:pt x="281" y="0"/>
                </a:cubicBezTo>
                <a:cubicBezTo>
                  <a:pt x="205" y="0"/>
                  <a:pt x="130" y="54"/>
                  <a:pt x="97" y="129"/>
                </a:cubicBezTo>
                <a:cubicBezTo>
                  <a:pt x="32" y="129"/>
                  <a:pt x="32" y="129"/>
                  <a:pt x="32" y="129"/>
                </a:cubicBezTo>
                <a:cubicBezTo>
                  <a:pt x="11" y="129"/>
                  <a:pt x="0" y="140"/>
                  <a:pt x="0" y="151"/>
                </a:cubicBezTo>
                <a:cubicBezTo>
                  <a:pt x="0" y="162"/>
                  <a:pt x="11" y="173"/>
                  <a:pt x="32" y="173"/>
                </a:cubicBezTo>
                <a:cubicBezTo>
                  <a:pt x="86" y="173"/>
                  <a:pt x="86" y="173"/>
                  <a:pt x="86" y="173"/>
                </a:cubicBezTo>
                <a:cubicBezTo>
                  <a:pt x="86" y="183"/>
                  <a:pt x="86" y="183"/>
                  <a:pt x="86" y="194"/>
                </a:cubicBezTo>
                <a:cubicBezTo>
                  <a:pt x="86" y="194"/>
                  <a:pt x="86" y="205"/>
                  <a:pt x="86" y="216"/>
                </a:cubicBezTo>
                <a:cubicBezTo>
                  <a:pt x="32" y="216"/>
                  <a:pt x="32" y="216"/>
                  <a:pt x="32" y="216"/>
                </a:cubicBezTo>
                <a:cubicBezTo>
                  <a:pt x="11" y="216"/>
                  <a:pt x="0" y="227"/>
                  <a:pt x="0" y="238"/>
                </a:cubicBezTo>
                <a:cubicBezTo>
                  <a:pt x="0" y="248"/>
                  <a:pt x="11" y="259"/>
                  <a:pt x="32" y="259"/>
                </a:cubicBezTo>
                <a:cubicBezTo>
                  <a:pt x="97" y="259"/>
                  <a:pt x="97" y="259"/>
                  <a:pt x="97" y="259"/>
                </a:cubicBezTo>
                <a:cubicBezTo>
                  <a:pt x="130" y="335"/>
                  <a:pt x="205" y="389"/>
                  <a:pt x="281" y="389"/>
                </a:cubicBezTo>
                <a:cubicBezTo>
                  <a:pt x="303" y="389"/>
                  <a:pt x="314" y="389"/>
                  <a:pt x="335" y="389"/>
                </a:cubicBezTo>
                <a:cubicBezTo>
                  <a:pt x="346" y="378"/>
                  <a:pt x="357" y="367"/>
                  <a:pt x="357" y="357"/>
                </a:cubicBezTo>
                <a:cubicBezTo>
                  <a:pt x="346" y="346"/>
                  <a:pt x="335" y="335"/>
                  <a:pt x="324" y="335"/>
                </a:cubicBezTo>
                <a:cubicBezTo>
                  <a:pt x="314" y="346"/>
                  <a:pt x="303" y="346"/>
                  <a:pt x="281" y="346"/>
                </a:cubicBezTo>
                <a:cubicBezTo>
                  <a:pt x="227" y="346"/>
                  <a:pt x="173" y="313"/>
                  <a:pt x="151" y="25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216" y="259"/>
                  <a:pt x="227" y="248"/>
                  <a:pt x="227" y="238"/>
                </a:cubicBezTo>
                <a:cubicBezTo>
                  <a:pt x="227" y="227"/>
                  <a:pt x="216" y="216"/>
                  <a:pt x="194" y="216"/>
                </a:cubicBezTo>
                <a:cubicBezTo>
                  <a:pt x="140" y="216"/>
                  <a:pt x="140" y="216"/>
                  <a:pt x="140" y="216"/>
                </a:cubicBezTo>
                <a:cubicBezTo>
                  <a:pt x="140" y="205"/>
                  <a:pt x="140" y="194"/>
                  <a:pt x="140" y="194"/>
                </a:cubicBezTo>
                <a:cubicBezTo>
                  <a:pt x="140" y="183"/>
                  <a:pt x="140" y="183"/>
                  <a:pt x="140" y="173"/>
                </a:cubicBezTo>
                <a:cubicBezTo>
                  <a:pt x="194" y="173"/>
                  <a:pt x="194" y="173"/>
                  <a:pt x="194" y="173"/>
                </a:cubicBezTo>
                <a:cubicBezTo>
                  <a:pt x="216" y="173"/>
                  <a:pt x="227" y="162"/>
                  <a:pt x="227" y="151"/>
                </a:cubicBezTo>
                <a:cubicBezTo>
                  <a:pt x="227" y="140"/>
                  <a:pt x="216" y="129"/>
                  <a:pt x="194" y="129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84" y="75"/>
                  <a:pt x="227" y="43"/>
                  <a:pt x="28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28">
            <a:extLst>
              <a:ext uri="{FF2B5EF4-FFF2-40B4-BE49-F238E27FC236}">
                <a16:creationId xmlns:a16="http://schemas.microsoft.com/office/drawing/2014/main" id="{A945F3D2-553B-624E-B151-E6EB18D1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597" y="10933325"/>
            <a:ext cx="617181" cy="1110927"/>
          </a:xfrm>
          <a:custGeom>
            <a:avLst/>
            <a:gdLst>
              <a:gd name="T0" fmla="*/ 595 w 704"/>
              <a:gd name="T1" fmla="*/ 1267 h 1268"/>
              <a:gd name="T2" fmla="*/ 595 w 704"/>
              <a:gd name="T3" fmla="*/ 1267 h 1268"/>
              <a:gd name="T4" fmla="*/ 119 w 704"/>
              <a:gd name="T5" fmla="*/ 1267 h 1268"/>
              <a:gd name="T6" fmla="*/ 0 w 704"/>
              <a:gd name="T7" fmla="*/ 1147 h 1268"/>
              <a:gd name="T8" fmla="*/ 0 w 704"/>
              <a:gd name="T9" fmla="*/ 108 h 1268"/>
              <a:gd name="T10" fmla="*/ 119 w 704"/>
              <a:gd name="T11" fmla="*/ 0 h 1268"/>
              <a:gd name="T12" fmla="*/ 595 w 704"/>
              <a:gd name="T13" fmla="*/ 0 h 1268"/>
              <a:gd name="T14" fmla="*/ 703 w 704"/>
              <a:gd name="T15" fmla="*/ 108 h 1268"/>
              <a:gd name="T16" fmla="*/ 703 w 704"/>
              <a:gd name="T17" fmla="*/ 1147 h 1268"/>
              <a:gd name="T18" fmla="*/ 595 w 704"/>
              <a:gd name="T19" fmla="*/ 1267 h 1268"/>
              <a:gd name="T20" fmla="*/ 119 w 704"/>
              <a:gd name="T21" fmla="*/ 43 h 1268"/>
              <a:gd name="T22" fmla="*/ 119 w 704"/>
              <a:gd name="T23" fmla="*/ 43 h 1268"/>
              <a:gd name="T24" fmla="*/ 43 w 704"/>
              <a:gd name="T25" fmla="*/ 108 h 1268"/>
              <a:gd name="T26" fmla="*/ 43 w 704"/>
              <a:gd name="T27" fmla="*/ 1147 h 1268"/>
              <a:gd name="T28" fmla="*/ 119 w 704"/>
              <a:gd name="T29" fmla="*/ 1212 h 1268"/>
              <a:gd name="T30" fmla="*/ 595 w 704"/>
              <a:gd name="T31" fmla="*/ 1212 h 1268"/>
              <a:gd name="T32" fmla="*/ 660 w 704"/>
              <a:gd name="T33" fmla="*/ 1147 h 1268"/>
              <a:gd name="T34" fmla="*/ 660 w 704"/>
              <a:gd name="T35" fmla="*/ 108 h 1268"/>
              <a:gd name="T36" fmla="*/ 595 w 704"/>
              <a:gd name="T37" fmla="*/ 43 h 1268"/>
              <a:gd name="T38" fmla="*/ 119 w 704"/>
              <a:gd name="T39" fmla="*/ 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4" h="1268">
                <a:moveTo>
                  <a:pt x="595" y="1267"/>
                </a:moveTo>
                <a:lnTo>
                  <a:pt x="595" y="1267"/>
                </a:lnTo>
                <a:cubicBezTo>
                  <a:pt x="119" y="1267"/>
                  <a:pt x="119" y="1267"/>
                  <a:pt x="119" y="1267"/>
                </a:cubicBezTo>
                <a:cubicBezTo>
                  <a:pt x="54" y="1267"/>
                  <a:pt x="0" y="1212"/>
                  <a:pt x="0" y="114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3"/>
                  <a:pt x="54" y="0"/>
                  <a:pt x="119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60" y="0"/>
                  <a:pt x="703" y="43"/>
                  <a:pt x="703" y="108"/>
                </a:cubicBezTo>
                <a:cubicBezTo>
                  <a:pt x="703" y="1147"/>
                  <a:pt x="703" y="1147"/>
                  <a:pt x="703" y="1147"/>
                </a:cubicBezTo>
                <a:cubicBezTo>
                  <a:pt x="703" y="1212"/>
                  <a:pt x="660" y="1267"/>
                  <a:pt x="595" y="1267"/>
                </a:cubicBezTo>
                <a:close/>
                <a:moveTo>
                  <a:pt x="119" y="43"/>
                </a:moveTo>
                <a:lnTo>
                  <a:pt x="119" y="43"/>
                </a:lnTo>
                <a:cubicBezTo>
                  <a:pt x="76" y="43"/>
                  <a:pt x="43" y="76"/>
                  <a:pt x="43" y="108"/>
                </a:cubicBezTo>
                <a:cubicBezTo>
                  <a:pt x="43" y="1147"/>
                  <a:pt x="43" y="1147"/>
                  <a:pt x="43" y="1147"/>
                </a:cubicBezTo>
                <a:cubicBezTo>
                  <a:pt x="43" y="1191"/>
                  <a:pt x="76" y="1212"/>
                  <a:pt x="119" y="1212"/>
                </a:cubicBezTo>
                <a:cubicBezTo>
                  <a:pt x="595" y="1212"/>
                  <a:pt x="595" y="1212"/>
                  <a:pt x="595" y="1212"/>
                </a:cubicBezTo>
                <a:cubicBezTo>
                  <a:pt x="627" y="1212"/>
                  <a:pt x="660" y="1191"/>
                  <a:pt x="660" y="1147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76"/>
                  <a:pt x="627" y="43"/>
                  <a:pt x="595" y="43"/>
                </a:cubicBezTo>
                <a:lnTo>
                  <a:pt x="119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29">
            <a:extLst>
              <a:ext uri="{FF2B5EF4-FFF2-40B4-BE49-F238E27FC236}">
                <a16:creationId xmlns:a16="http://schemas.microsoft.com/office/drawing/2014/main" id="{9553CCCB-EF63-8149-8EC3-C27FFCFB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043" y="11832097"/>
            <a:ext cx="57860" cy="57860"/>
          </a:xfrm>
          <a:custGeom>
            <a:avLst/>
            <a:gdLst>
              <a:gd name="T0" fmla="*/ 33 w 66"/>
              <a:gd name="T1" fmla="*/ 65 h 66"/>
              <a:gd name="T2" fmla="*/ 33 w 66"/>
              <a:gd name="T3" fmla="*/ 65 h 66"/>
              <a:gd name="T4" fmla="*/ 0 w 66"/>
              <a:gd name="T5" fmla="*/ 33 h 66"/>
              <a:gd name="T6" fmla="*/ 33 w 66"/>
              <a:gd name="T7" fmla="*/ 0 h 66"/>
              <a:gd name="T8" fmla="*/ 65 w 66"/>
              <a:gd name="T9" fmla="*/ 33 h 66"/>
              <a:gd name="T10" fmla="*/ 33 w 66"/>
              <a:gd name="T11" fmla="*/ 65 h 66"/>
              <a:gd name="T12" fmla="*/ 33 w 66"/>
              <a:gd name="T13" fmla="*/ 22 h 66"/>
              <a:gd name="T14" fmla="*/ 33 w 66"/>
              <a:gd name="T15" fmla="*/ 22 h 66"/>
              <a:gd name="T16" fmla="*/ 11 w 66"/>
              <a:gd name="T17" fmla="*/ 33 h 66"/>
              <a:gd name="T18" fmla="*/ 33 w 66"/>
              <a:gd name="T19" fmla="*/ 54 h 66"/>
              <a:gd name="T20" fmla="*/ 44 w 66"/>
              <a:gd name="T21" fmla="*/ 33 h 66"/>
              <a:gd name="T22" fmla="*/ 33 w 66"/>
              <a:gd name="T23" fmla="*/ 2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3" y="65"/>
                </a:moveTo>
                <a:lnTo>
                  <a:pt x="33" y="65"/>
                </a:lnTo>
                <a:cubicBezTo>
                  <a:pt x="11" y="65"/>
                  <a:pt x="0" y="54"/>
                  <a:pt x="0" y="33"/>
                </a:cubicBezTo>
                <a:cubicBezTo>
                  <a:pt x="0" y="22"/>
                  <a:pt x="11" y="0"/>
                  <a:pt x="33" y="0"/>
                </a:cubicBezTo>
                <a:cubicBezTo>
                  <a:pt x="44" y="0"/>
                  <a:pt x="65" y="22"/>
                  <a:pt x="65" y="33"/>
                </a:cubicBezTo>
                <a:cubicBezTo>
                  <a:pt x="65" y="54"/>
                  <a:pt x="44" y="65"/>
                  <a:pt x="33" y="65"/>
                </a:cubicBezTo>
                <a:close/>
                <a:moveTo>
                  <a:pt x="33" y="22"/>
                </a:moveTo>
                <a:lnTo>
                  <a:pt x="33" y="22"/>
                </a:lnTo>
                <a:cubicBezTo>
                  <a:pt x="22" y="22"/>
                  <a:pt x="11" y="22"/>
                  <a:pt x="11" y="33"/>
                </a:cubicBezTo>
                <a:cubicBezTo>
                  <a:pt x="11" y="44"/>
                  <a:pt x="22" y="54"/>
                  <a:pt x="33" y="54"/>
                </a:cubicBezTo>
                <a:cubicBezTo>
                  <a:pt x="44" y="54"/>
                  <a:pt x="44" y="44"/>
                  <a:pt x="44" y="33"/>
                </a:cubicBezTo>
                <a:cubicBezTo>
                  <a:pt x="44" y="22"/>
                  <a:pt x="44" y="22"/>
                  <a:pt x="33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30">
            <a:extLst>
              <a:ext uri="{FF2B5EF4-FFF2-40B4-BE49-F238E27FC236}">
                <a16:creationId xmlns:a16="http://schemas.microsoft.com/office/drawing/2014/main" id="{A319CEBB-CB81-4A4D-8820-D27A4523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181" y="11056762"/>
            <a:ext cx="169725" cy="38574"/>
          </a:xfrm>
          <a:custGeom>
            <a:avLst/>
            <a:gdLst>
              <a:gd name="T0" fmla="*/ 174 w 196"/>
              <a:gd name="T1" fmla="*/ 43 h 44"/>
              <a:gd name="T2" fmla="*/ 174 w 196"/>
              <a:gd name="T3" fmla="*/ 43 h 44"/>
              <a:gd name="T4" fmla="*/ 22 w 196"/>
              <a:gd name="T5" fmla="*/ 43 h 44"/>
              <a:gd name="T6" fmla="*/ 0 w 196"/>
              <a:gd name="T7" fmla="*/ 22 h 44"/>
              <a:gd name="T8" fmla="*/ 22 w 196"/>
              <a:gd name="T9" fmla="*/ 0 h 44"/>
              <a:gd name="T10" fmla="*/ 174 w 196"/>
              <a:gd name="T11" fmla="*/ 0 h 44"/>
              <a:gd name="T12" fmla="*/ 195 w 196"/>
              <a:gd name="T13" fmla="*/ 22 h 44"/>
              <a:gd name="T14" fmla="*/ 174 w 19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4">
                <a:moveTo>
                  <a:pt x="174" y="43"/>
                </a:moveTo>
                <a:lnTo>
                  <a:pt x="174" y="43"/>
                </a:lnTo>
                <a:cubicBezTo>
                  <a:pt x="22" y="43"/>
                  <a:pt x="22" y="43"/>
                  <a:pt x="22" y="43"/>
                </a:cubicBezTo>
                <a:cubicBezTo>
                  <a:pt x="0" y="43"/>
                  <a:pt x="0" y="32"/>
                  <a:pt x="0" y="22"/>
                </a:cubicBezTo>
                <a:cubicBezTo>
                  <a:pt x="0" y="11"/>
                  <a:pt x="0" y="0"/>
                  <a:pt x="22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4" y="0"/>
                  <a:pt x="195" y="11"/>
                  <a:pt x="195" y="22"/>
                </a:cubicBezTo>
                <a:cubicBezTo>
                  <a:pt x="195" y="32"/>
                  <a:pt x="184" y="43"/>
                  <a:pt x="17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31">
            <a:extLst>
              <a:ext uri="{FF2B5EF4-FFF2-40B4-BE49-F238E27FC236}">
                <a16:creationId xmlns:a16="http://schemas.microsoft.com/office/drawing/2014/main" id="{D28B2DE6-2210-2F49-AE59-E2E5E1D9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07" y="11330637"/>
            <a:ext cx="273873" cy="331735"/>
          </a:xfrm>
          <a:custGeom>
            <a:avLst/>
            <a:gdLst>
              <a:gd name="T0" fmla="*/ 303 w 314"/>
              <a:gd name="T1" fmla="*/ 43 h 380"/>
              <a:gd name="T2" fmla="*/ 303 w 314"/>
              <a:gd name="T3" fmla="*/ 43 h 380"/>
              <a:gd name="T4" fmla="*/ 303 w 314"/>
              <a:gd name="T5" fmla="*/ 11 h 380"/>
              <a:gd name="T6" fmla="*/ 270 w 314"/>
              <a:gd name="T7" fmla="*/ 11 h 380"/>
              <a:gd name="T8" fmla="*/ 162 w 314"/>
              <a:gd name="T9" fmla="*/ 119 h 380"/>
              <a:gd name="T10" fmla="*/ 43 w 314"/>
              <a:gd name="T11" fmla="*/ 11 h 380"/>
              <a:gd name="T12" fmla="*/ 10 w 314"/>
              <a:gd name="T13" fmla="*/ 11 h 380"/>
              <a:gd name="T14" fmla="*/ 10 w 314"/>
              <a:gd name="T15" fmla="*/ 43 h 380"/>
              <a:gd name="T16" fmla="*/ 129 w 314"/>
              <a:gd name="T17" fmla="*/ 162 h 380"/>
              <a:gd name="T18" fmla="*/ 129 w 314"/>
              <a:gd name="T19" fmla="*/ 194 h 380"/>
              <a:gd name="T20" fmla="*/ 86 w 314"/>
              <a:gd name="T21" fmla="*/ 194 h 380"/>
              <a:gd name="T22" fmla="*/ 65 w 314"/>
              <a:gd name="T23" fmla="*/ 227 h 380"/>
              <a:gd name="T24" fmla="*/ 86 w 314"/>
              <a:gd name="T25" fmla="*/ 249 h 380"/>
              <a:gd name="T26" fmla="*/ 129 w 314"/>
              <a:gd name="T27" fmla="*/ 249 h 380"/>
              <a:gd name="T28" fmla="*/ 129 w 314"/>
              <a:gd name="T29" fmla="*/ 270 h 380"/>
              <a:gd name="T30" fmla="*/ 86 w 314"/>
              <a:gd name="T31" fmla="*/ 270 h 380"/>
              <a:gd name="T32" fmla="*/ 65 w 314"/>
              <a:gd name="T33" fmla="*/ 292 h 380"/>
              <a:gd name="T34" fmla="*/ 86 w 314"/>
              <a:gd name="T35" fmla="*/ 314 h 380"/>
              <a:gd name="T36" fmla="*/ 129 w 314"/>
              <a:gd name="T37" fmla="*/ 314 h 380"/>
              <a:gd name="T38" fmla="*/ 129 w 314"/>
              <a:gd name="T39" fmla="*/ 357 h 380"/>
              <a:gd name="T40" fmla="*/ 162 w 314"/>
              <a:gd name="T41" fmla="*/ 379 h 380"/>
              <a:gd name="T42" fmla="*/ 162 w 314"/>
              <a:gd name="T43" fmla="*/ 379 h 380"/>
              <a:gd name="T44" fmla="*/ 184 w 314"/>
              <a:gd name="T45" fmla="*/ 357 h 380"/>
              <a:gd name="T46" fmla="*/ 184 w 314"/>
              <a:gd name="T47" fmla="*/ 314 h 380"/>
              <a:gd name="T48" fmla="*/ 227 w 314"/>
              <a:gd name="T49" fmla="*/ 314 h 380"/>
              <a:gd name="T50" fmla="*/ 249 w 314"/>
              <a:gd name="T51" fmla="*/ 292 h 380"/>
              <a:gd name="T52" fmla="*/ 227 w 314"/>
              <a:gd name="T53" fmla="*/ 270 h 380"/>
              <a:gd name="T54" fmla="*/ 184 w 314"/>
              <a:gd name="T55" fmla="*/ 270 h 380"/>
              <a:gd name="T56" fmla="*/ 184 w 314"/>
              <a:gd name="T57" fmla="*/ 249 h 380"/>
              <a:gd name="T58" fmla="*/ 227 w 314"/>
              <a:gd name="T59" fmla="*/ 249 h 380"/>
              <a:gd name="T60" fmla="*/ 249 w 314"/>
              <a:gd name="T61" fmla="*/ 227 h 380"/>
              <a:gd name="T62" fmla="*/ 227 w 314"/>
              <a:gd name="T63" fmla="*/ 194 h 380"/>
              <a:gd name="T64" fmla="*/ 184 w 314"/>
              <a:gd name="T65" fmla="*/ 194 h 380"/>
              <a:gd name="T66" fmla="*/ 184 w 314"/>
              <a:gd name="T67" fmla="*/ 162 h 380"/>
              <a:gd name="T68" fmla="*/ 303 w 314"/>
              <a:gd name="T69" fmla="*/ 4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4" h="380">
                <a:moveTo>
                  <a:pt x="303" y="43"/>
                </a:moveTo>
                <a:lnTo>
                  <a:pt x="303" y="43"/>
                </a:lnTo>
                <a:cubicBezTo>
                  <a:pt x="313" y="32"/>
                  <a:pt x="313" y="21"/>
                  <a:pt x="303" y="11"/>
                </a:cubicBezTo>
                <a:cubicBezTo>
                  <a:pt x="292" y="0"/>
                  <a:pt x="281" y="0"/>
                  <a:pt x="270" y="11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43" y="11"/>
                  <a:pt x="43" y="11"/>
                  <a:pt x="43" y="11"/>
                </a:cubicBezTo>
                <a:cubicBezTo>
                  <a:pt x="32" y="0"/>
                  <a:pt x="21" y="0"/>
                  <a:pt x="10" y="11"/>
                </a:cubicBezTo>
                <a:cubicBezTo>
                  <a:pt x="0" y="11"/>
                  <a:pt x="0" y="32"/>
                  <a:pt x="10" y="43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75" y="194"/>
                  <a:pt x="65" y="206"/>
                  <a:pt x="65" y="227"/>
                </a:cubicBezTo>
                <a:cubicBezTo>
                  <a:pt x="65" y="238"/>
                  <a:pt x="75" y="249"/>
                  <a:pt x="86" y="249"/>
                </a:cubicBezTo>
                <a:cubicBezTo>
                  <a:pt x="129" y="249"/>
                  <a:pt x="129" y="249"/>
                  <a:pt x="129" y="249"/>
                </a:cubicBezTo>
                <a:cubicBezTo>
                  <a:pt x="129" y="270"/>
                  <a:pt x="129" y="270"/>
                  <a:pt x="129" y="270"/>
                </a:cubicBezTo>
                <a:cubicBezTo>
                  <a:pt x="86" y="270"/>
                  <a:pt x="86" y="270"/>
                  <a:pt x="86" y="270"/>
                </a:cubicBezTo>
                <a:cubicBezTo>
                  <a:pt x="75" y="270"/>
                  <a:pt x="65" y="281"/>
                  <a:pt x="65" y="292"/>
                </a:cubicBezTo>
                <a:cubicBezTo>
                  <a:pt x="65" y="303"/>
                  <a:pt x="75" y="314"/>
                  <a:pt x="86" y="314"/>
                </a:cubicBezTo>
                <a:cubicBezTo>
                  <a:pt x="129" y="314"/>
                  <a:pt x="129" y="314"/>
                  <a:pt x="129" y="314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29" y="368"/>
                  <a:pt x="140" y="379"/>
                  <a:pt x="162" y="379"/>
                </a:cubicBezTo>
                <a:lnTo>
                  <a:pt x="162" y="379"/>
                </a:lnTo>
                <a:cubicBezTo>
                  <a:pt x="173" y="379"/>
                  <a:pt x="184" y="368"/>
                  <a:pt x="184" y="357"/>
                </a:cubicBezTo>
                <a:cubicBezTo>
                  <a:pt x="184" y="314"/>
                  <a:pt x="184" y="314"/>
                  <a:pt x="184" y="314"/>
                </a:cubicBezTo>
                <a:cubicBezTo>
                  <a:pt x="227" y="314"/>
                  <a:pt x="227" y="314"/>
                  <a:pt x="227" y="314"/>
                </a:cubicBezTo>
                <a:cubicBezTo>
                  <a:pt x="238" y="314"/>
                  <a:pt x="249" y="303"/>
                  <a:pt x="249" y="292"/>
                </a:cubicBezTo>
                <a:cubicBezTo>
                  <a:pt x="249" y="281"/>
                  <a:pt x="238" y="270"/>
                  <a:pt x="227" y="270"/>
                </a:cubicBezTo>
                <a:cubicBezTo>
                  <a:pt x="184" y="270"/>
                  <a:pt x="184" y="270"/>
                  <a:pt x="184" y="270"/>
                </a:cubicBezTo>
                <a:cubicBezTo>
                  <a:pt x="184" y="249"/>
                  <a:pt x="184" y="249"/>
                  <a:pt x="184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38" y="249"/>
                  <a:pt x="249" y="238"/>
                  <a:pt x="249" y="227"/>
                </a:cubicBezTo>
                <a:cubicBezTo>
                  <a:pt x="249" y="206"/>
                  <a:pt x="238" y="194"/>
                  <a:pt x="227" y="194"/>
                </a:cubicBezTo>
                <a:cubicBezTo>
                  <a:pt x="184" y="194"/>
                  <a:pt x="184" y="194"/>
                  <a:pt x="184" y="194"/>
                </a:cubicBezTo>
                <a:cubicBezTo>
                  <a:pt x="184" y="162"/>
                  <a:pt x="184" y="162"/>
                  <a:pt x="184" y="162"/>
                </a:cubicBezTo>
                <a:lnTo>
                  <a:pt x="303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32">
            <a:extLst>
              <a:ext uri="{FF2B5EF4-FFF2-40B4-BE49-F238E27FC236}">
                <a16:creationId xmlns:a16="http://schemas.microsoft.com/office/drawing/2014/main" id="{35EEE7CD-9E4E-DA4B-AC4F-B1F4EF34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743" y="4082612"/>
            <a:ext cx="613325" cy="1107070"/>
          </a:xfrm>
          <a:custGeom>
            <a:avLst/>
            <a:gdLst>
              <a:gd name="T0" fmla="*/ 583 w 703"/>
              <a:gd name="T1" fmla="*/ 1266 h 1267"/>
              <a:gd name="T2" fmla="*/ 583 w 703"/>
              <a:gd name="T3" fmla="*/ 1266 h 1267"/>
              <a:gd name="T4" fmla="*/ 108 w 703"/>
              <a:gd name="T5" fmla="*/ 1266 h 1267"/>
              <a:gd name="T6" fmla="*/ 0 w 703"/>
              <a:gd name="T7" fmla="*/ 1158 h 1267"/>
              <a:gd name="T8" fmla="*/ 0 w 703"/>
              <a:gd name="T9" fmla="*/ 119 h 1267"/>
              <a:gd name="T10" fmla="*/ 108 w 703"/>
              <a:gd name="T11" fmla="*/ 0 h 1267"/>
              <a:gd name="T12" fmla="*/ 583 w 703"/>
              <a:gd name="T13" fmla="*/ 0 h 1267"/>
              <a:gd name="T14" fmla="*/ 702 w 703"/>
              <a:gd name="T15" fmla="*/ 119 h 1267"/>
              <a:gd name="T16" fmla="*/ 702 w 703"/>
              <a:gd name="T17" fmla="*/ 411 h 1267"/>
              <a:gd name="T18" fmla="*/ 681 w 703"/>
              <a:gd name="T19" fmla="*/ 433 h 1267"/>
              <a:gd name="T20" fmla="*/ 659 w 703"/>
              <a:gd name="T21" fmla="*/ 411 h 1267"/>
              <a:gd name="T22" fmla="*/ 659 w 703"/>
              <a:gd name="T23" fmla="*/ 119 h 1267"/>
              <a:gd name="T24" fmla="*/ 583 w 703"/>
              <a:gd name="T25" fmla="*/ 43 h 1267"/>
              <a:gd name="T26" fmla="*/ 108 w 703"/>
              <a:gd name="T27" fmla="*/ 43 h 1267"/>
              <a:gd name="T28" fmla="*/ 43 w 703"/>
              <a:gd name="T29" fmla="*/ 119 h 1267"/>
              <a:gd name="T30" fmla="*/ 43 w 703"/>
              <a:gd name="T31" fmla="*/ 1158 h 1267"/>
              <a:gd name="T32" fmla="*/ 108 w 703"/>
              <a:gd name="T33" fmla="*/ 1223 h 1267"/>
              <a:gd name="T34" fmla="*/ 583 w 703"/>
              <a:gd name="T35" fmla="*/ 1223 h 1267"/>
              <a:gd name="T36" fmla="*/ 659 w 703"/>
              <a:gd name="T37" fmla="*/ 1158 h 1267"/>
              <a:gd name="T38" fmla="*/ 659 w 703"/>
              <a:gd name="T39" fmla="*/ 866 h 1267"/>
              <a:gd name="T40" fmla="*/ 681 w 703"/>
              <a:gd name="T41" fmla="*/ 844 h 1267"/>
              <a:gd name="T42" fmla="*/ 702 w 703"/>
              <a:gd name="T43" fmla="*/ 866 h 1267"/>
              <a:gd name="T44" fmla="*/ 702 w 703"/>
              <a:gd name="T45" fmla="*/ 1158 h 1267"/>
              <a:gd name="T46" fmla="*/ 583 w 703"/>
              <a:gd name="T47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3" h="1267">
                <a:moveTo>
                  <a:pt x="583" y="1266"/>
                </a:moveTo>
                <a:lnTo>
                  <a:pt x="583" y="1266"/>
                </a:lnTo>
                <a:cubicBezTo>
                  <a:pt x="108" y="1266"/>
                  <a:pt x="108" y="1266"/>
                  <a:pt x="108" y="1266"/>
                </a:cubicBezTo>
                <a:cubicBezTo>
                  <a:pt x="43" y="1266"/>
                  <a:pt x="0" y="1212"/>
                  <a:pt x="0" y="115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4"/>
                  <a:pt x="43" y="0"/>
                  <a:pt x="108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48" y="0"/>
                  <a:pt x="702" y="54"/>
                  <a:pt x="702" y="119"/>
                </a:cubicBezTo>
                <a:cubicBezTo>
                  <a:pt x="702" y="411"/>
                  <a:pt x="702" y="411"/>
                  <a:pt x="702" y="411"/>
                </a:cubicBezTo>
                <a:cubicBezTo>
                  <a:pt x="702" y="422"/>
                  <a:pt x="691" y="433"/>
                  <a:pt x="681" y="433"/>
                </a:cubicBezTo>
                <a:cubicBezTo>
                  <a:pt x="670" y="433"/>
                  <a:pt x="659" y="422"/>
                  <a:pt x="659" y="41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59" y="76"/>
                  <a:pt x="627" y="43"/>
                  <a:pt x="583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76" y="43"/>
                  <a:pt x="43" y="76"/>
                  <a:pt x="43" y="119"/>
                </a:cubicBezTo>
                <a:cubicBezTo>
                  <a:pt x="43" y="1158"/>
                  <a:pt x="43" y="1158"/>
                  <a:pt x="43" y="1158"/>
                </a:cubicBezTo>
                <a:cubicBezTo>
                  <a:pt x="43" y="1190"/>
                  <a:pt x="76" y="1223"/>
                  <a:pt x="108" y="1223"/>
                </a:cubicBezTo>
                <a:cubicBezTo>
                  <a:pt x="583" y="1223"/>
                  <a:pt x="583" y="1223"/>
                  <a:pt x="583" y="1223"/>
                </a:cubicBezTo>
                <a:cubicBezTo>
                  <a:pt x="627" y="1223"/>
                  <a:pt x="659" y="1190"/>
                  <a:pt x="659" y="1158"/>
                </a:cubicBezTo>
                <a:cubicBezTo>
                  <a:pt x="659" y="866"/>
                  <a:pt x="659" y="866"/>
                  <a:pt x="659" y="866"/>
                </a:cubicBezTo>
                <a:cubicBezTo>
                  <a:pt x="659" y="855"/>
                  <a:pt x="670" y="844"/>
                  <a:pt x="681" y="844"/>
                </a:cubicBezTo>
                <a:cubicBezTo>
                  <a:pt x="691" y="844"/>
                  <a:pt x="702" y="855"/>
                  <a:pt x="702" y="866"/>
                </a:cubicBezTo>
                <a:cubicBezTo>
                  <a:pt x="702" y="1158"/>
                  <a:pt x="702" y="1158"/>
                  <a:pt x="702" y="1158"/>
                </a:cubicBezTo>
                <a:cubicBezTo>
                  <a:pt x="702" y="1212"/>
                  <a:pt x="648" y="1266"/>
                  <a:pt x="583" y="12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33">
            <a:extLst>
              <a:ext uri="{FF2B5EF4-FFF2-40B4-BE49-F238E27FC236}">
                <a16:creationId xmlns:a16="http://schemas.microsoft.com/office/drawing/2014/main" id="{608C1AC5-1006-E340-AC0D-D0AF28D8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2619" y="4989098"/>
            <a:ext cx="57860" cy="46289"/>
          </a:xfrm>
          <a:custGeom>
            <a:avLst/>
            <a:gdLst>
              <a:gd name="T0" fmla="*/ 32 w 66"/>
              <a:gd name="T1" fmla="*/ 54 h 55"/>
              <a:gd name="T2" fmla="*/ 32 w 66"/>
              <a:gd name="T3" fmla="*/ 54 h 55"/>
              <a:gd name="T4" fmla="*/ 0 w 66"/>
              <a:gd name="T5" fmla="*/ 32 h 55"/>
              <a:gd name="T6" fmla="*/ 32 w 66"/>
              <a:gd name="T7" fmla="*/ 0 h 55"/>
              <a:gd name="T8" fmla="*/ 65 w 66"/>
              <a:gd name="T9" fmla="*/ 32 h 55"/>
              <a:gd name="T10" fmla="*/ 32 w 66"/>
              <a:gd name="T11" fmla="*/ 54 h 55"/>
              <a:gd name="T12" fmla="*/ 32 w 66"/>
              <a:gd name="T13" fmla="*/ 11 h 55"/>
              <a:gd name="T14" fmla="*/ 32 w 66"/>
              <a:gd name="T15" fmla="*/ 11 h 55"/>
              <a:gd name="T16" fmla="*/ 21 w 66"/>
              <a:gd name="T17" fmla="*/ 32 h 55"/>
              <a:gd name="T18" fmla="*/ 32 w 66"/>
              <a:gd name="T19" fmla="*/ 43 h 55"/>
              <a:gd name="T20" fmla="*/ 54 w 66"/>
              <a:gd name="T21" fmla="*/ 32 h 55"/>
              <a:gd name="T22" fmla="*/ 32 w 66"/>
              <a:gd name="T23" fmla="*/ 1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5">
                <a:moveTo>
                  <a:pt x="32" y="54"/>
                </a:moveTo>
                <a:lnTo>
                  <a:pt x="32" y="54"/>
                </a:lnTo>
                <a:cubicBezTo>
                  <a:pt x="21" y="54"/>
                  <a:pt x="0" y="43"/>
                  <a:pt x="0" y="32"/>
                </a:cubicBezTo>
                <a:cubicBezTo>
                  <a:pt x="0" y="11"/>
                  <a:pt x="21" y="0"/>
                  <a:pt x="32" y="0"/>
                </a:cubicBezTo>
                <a:cubicBezTo>
                  <a:pt x="54" y="0"/>
                  <a:pt x="65" y="11"/>
                  <a:pt x="65" y="32"/>
                </a:cubicBezTo>
                <a:cubicBezTo>
                  <a:pt x="65" y="43"/>
                  <a:pt x="54" y="54"/>
                  <a:pt x="32" y="54"/>
                </a:cubicBezTo>
                <a:close/>
                <a:moveTo>
                  <a:pt x="32" y="11"/>
                </a:moveTo>
                <a:lnTo>
                  <a:pt x="32" y="11"/>
                </a:lnTo>
                <a:cubicBezTo>
                  <a:pt x="21" y="11"/>
                  <a:pt x="21" y="21"/>
                  <a:pt x="21" y="32"/>
                </a:cubicBezTo>
                <a:cubicBezTo>
                  <a:pt x="21" y="32"/>
                  <a:pt x="21" y="43"/>
                  <a:pt x="32" y="43"/>
                </a:cubicBezTo>
                <a:cubicBezTo>
                  <a:pt x="43" y="43"/>
                  <a:pt x="54" y="32"/>
                  <a:pt x="54" y="32"/>
                </a:cubicBezTo>
                <a:cubicBezTo>
                  <a:pt x="54" y="21"/>
                  <a:pt x="43" y="11"/>
                  <a:pt x="32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34">
            <a:extLst>
              <a:ext uri="{FF2B5EF4-FFF2-40B4-BE49-F238E27FC236}">
                <a16:creationId xmlns:a16="http://schemas.microsoft.com/office/drawing/2014/main" id="{971ADDF9-E337-CC49-B383-8ED6D2C1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757" y="4202192"/>
            <a:ext cx="181298" cy="38574"/>
          </a:xfrm>
          <a:custGeom>
            <a:avLst/>
            <a:gdLst>
              <a:gd name="T0" fmla="*/ 173 w 206"/>
              <a:gd name="T1" fmla="*/ 43 h 44"/>
              <a:gd name="T2" fmla="*/ 173 w 206"/>
              <a:gd name="T3" fmla="*/ 43 h 44"/>
              <a:gd name="T4" fmla="*/ 21 w 206"/>
              <a:gd name="T5" fmla="*/ 43 h 44"/>
              <a:gd name="T6" fmla="*/ 0 w 206"/>
              <a:gd name="T7" fmla="*/ 21 h 44"/>
              <a:gd name="T8" fmla="*/ 21 w 206"/>
              <a:gd name="T9" fmla="*/ 0 h 44"/>
              <a:gd name="T10" fmla="*/ 173 w 206"/>
              <a:gd name="T11" fmla="*/ 0 h 44"/>
              <a:gd name="T12" fmla="*/ 205 w 206"/>
              <a:gd name="T13" fmla="*/ 21 h 44"/>
              <a:gd name="T14" fmla="*/ 173 w 20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44">
                <a:moveTo>
                  <a:pt x="173" y="43"/>
                </a:moveTo>
                <a:lnTo>
                  <a:pt x="173" y="43"/>
                </a:ln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4" y="0"/>
                  <a:pt x="205" y="10"/>
                  <a:pt x="205" y="21"/>
                </a:cubicBezTo>
                <a:cubicBezTo>
                  <a:pt x="205" y="32"/>
                  <a:pt x="194" y="43"/>
                  <a:pt x="17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35">
            <a:extLst>
              <a:ext uri="{FF2B5EF4-FFF2-40B4-BE49-F238E27FC236}">
                <a16:creationId xmlns:a16="http://schemas.microsoft.com/office/drawing/2014/main" id="{BD5108F6-7DB9-5344-937B-3A62B06A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757" y="4337199"/>
            <a:ext cx="115722" cy="597896"/>
          </a:xfrm>
          <a:custGeom>
            <a:avLst/>
            <a:gdLst>
              <a:gd name="T0" fmla="*/ 65 w 131"/>
              <a:gd name="T1" fmla="*/ 682 h 683"/>
              <a:gd name="T2" fmla="*/ 65 w 131"/>
              <a:gd name="T3" fmla="*/ 682 h 683"/>
              <a:gd name="T4" fmla="*/ 0 w 131"/>
              <a:gd name="T5" fmla="*/ 617 h 683"/>
              <a:gd name="T6" fmla="*/ 0 w 131"/>
              <a:gd name="T7" fmla="*/ 65 h 683"/>
              <a:gd name="T8" fmla="*/ 65 w 131"/>
              <a:gd name="T9" fmla="*/ 0 h 683"/>
              <a:gd name="T10" fmla="*/ 130 w 131"/>
              <a:gd name="T11" fmla="*/ 65 h 683"/>
              <a:gd name="T12" fmla="*/ 130 w 131"/>
              <a:gd name="T13" fmla="*/ 152 h 683"/>
              <a:gd name="T14" fmla="*/ 108 w 131"/>
              <a:gd name="T15" fmla="*/ 173 h 683"/>
              <a:gd name="T16" fmla="*/ 97 w 131"/>
              <a:gd name="T17" fmla="*/ 152 h 683"/>
              <a:gd name="T18" fmla="*/ 97 w 131"/>
              <a:gd name="T19" fmla="*/ 65 h 683"/>
              <a:gd name="T20" fmla="*/ 65 w 131"/>
              <a:gd name="T21" fmla="*/ 43 h 683"/>
              <a:gd name="T22" fmla="*/ 32 w 131"/>
              <a:gd name="T23" fmla="*/ 65 h 683"/>
              <a:gd name="T24" fmla="*/ 32 w 131"/>
              <a:gd name="T25" fmla="*/ 617 h 683"/>
              <a:gd name="T26" fmla="*/ 65 w 131"/>
              <a:gd name="T27" fmla="*/ 649 h 683"/>
              <a:gd name="T28" fmla="*/ 97 w 131"/>
              <a:gd name="T29" fmla="*/ 617 h 683"/>
              <a:gd name="T30" fmla="*/ 97 w 131"/>
              <a:gd name="T31" fmla="*/ 530 h 683"/>
              <a:gd name="T32" fmla="*/ 108 w 131"/>
              <a:gd name="T33" fmla="*/ 509 h 683"/>
              <a:gd name="T34" fmla="*/ 130 w 131"/>
              <a:gd name="T35" fmla="*/ 530 h 683"/>
              <a:gd name="T36" fmla="*/ 130 w 131"/>
              <a:gd name="T37" fmla="*/ 617 h 683"/>
              <a:gd name="T38" fmla="*/ 65 w 131"/>
              <a:gd name="T3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" h="683">
                <a:moveTo>
                  <a:pt x="65" y="682"/>
                </a:moveTo>
                <a:lnTo>
                  <a:pt x="65" y="682"/>
                </a:lnTo>
                <a:cubicBezTo>
                  <a:pt x="32" y="682"/>
                  <a:pt x="0" y="649"/>
                  <a:pt x="0" y="6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3"/>
                  <a:pt x="32" y="0"/>
                  <a:pt x="65" y="0"/>
                </a:cubicBezTo>
                <a:cubicBezTo>
                  <a:pt x="97" y="0"/>
                  <a:pt x="130" y="33"/>
                  <a:pt x="130" y="65"/>
                </a:cubicBezTo>
                <a:cubicBezTo>
                  <a:pt x="130" y="152"/>
                  <a:pt x="130" y="152"/>
                  <a:pt x="130" y="152"/>
                </a:cubicBezTo>
                <a:cubicBezTo>
                  <a:pt x="130" y="162"/>
                  <a:pt x="119" y="173"/>
                  <a:pt x="108" y="173"/>
                </a:cubicBezTo>
                <a:cubicBezTo>
                  <a:pt x="97" y="173"/>
                  <a:pt x="97" y="162"/>
                  <a:pt x="97" y="152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54"/>
                  <a:pt x="76" y="43"/>
                  <a:pt x="65" y="43"/>
                </a:cubicBezTo>
                <a:cubicBezTo>
                  <a:pt x="54" y="43"/>
                  <a:pt x="32" y="54"/>
                  <a:pt x="32" y="65"/>
                </a:cubicBezTo>
                <a:cubicBezTo>
                  <a:pt x="32" y="617"/>
                  <a:pt x="32" y="617"/>
                  <a:pt x="32" y="617"/>
                </a:cubicBezTo>
                <a:cubicBezTo>
                  <a:pt x="32" y="628"/>
                  <a:pt x="54" y="649"/>
                  <a:pt x="65" y="649"/>
                </a:cubicBezTo>
                <a:cubicBezTo>
                  <a:pt x="76" y="649"/>
                  <a:pt x="97" y="628"/>
                  <a:pt x="97" y="617"/>
                </a:cubicBezTo>
                <a:cubicBezTo>
                  <a:pt x="97" y="530"/>
                  <a:pt x="97" y="530"/>
                  <a:pt x="97" y="530"/>
                </a:cubicBezTo>
                <a:cubicBezTo>
                  <a:pt x="97" y="519"/>
                  <a:pt x="97" y="509"/>
                  <a:pt x="108" y="509"/>
                </a:cubicBezTo>
                <a:cubicBezTo>
                  <a:pt x="119" y="509"/>
                  <a:pt x="130" y="519"/>
                  <a:pt x="130" y="530"/>
                </a:cubicBezTo>
                <a:cubicBezTo>
                  <a:pt x="130" y="617"/>
                  <a:pt x="130" y="617"/>
                  <a:pt x="130" y="617"/>
                </a:cubicBezTo>
                <a:cubicBezTo>
                  <a:pt x="130" y="649"/>
                  <a:pt x="97" y="682"/>
                  <a:pt x="65" y="6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36">
            <a:extLst>
              <a:ext uri="{FF2B5EF4-FFF2-40B4-BE49-F238E27FC236}">
                <a16:creationId xmlns:a16="http://schemas.microsoft.com/office/drawing/2014/main" id="{D0EC9767-21EA-044E-92EB-19E98D22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46" y="4460635"/>
            <a:ext cx="408883" cy="351023"/>
          </a:xfrm>
          <a:custGeom>
            <a:avLst/>
            <a:gdLst>
              <a:gd name="T0" fmla="*/ 433 w 466"/>
              <a:gd name="T1" fmla="*/ 400 h 401"/>
              <a:gd name="T2" fmla="*/ 433 w 466"/>
              <a:gd name="T3" fmla="*/ 400 h 401"/>
              <a:gd name="T4" fmla="*/ 22 w 466"/>
              <a:gd name="T5" fmla="*/ 400 h 401"/>
              <a:gd name="T6" fmla="*/ 0 w 466"/>
              <a:gd name="T7" fmla="*/ 389 h 401"/>
              <a:gd name="T8" fmla="*/ 22 w 466"/>
              <a:gd name="T9" fmla="*/ 368 h 401"/>
              <a:gd name="T10" fmla="*/ 433 w 466"/>
              <a:gd name="T11" fmla="*/ 368 h 401"/>
              <a:gd name="T12" fmla="*/ 433 w 466"/>
              <a:gd name="T13" fmla="*/ 32 h 401"/>
              <a:gd name="T14" fmla="*/ 22 w 466"/>
              <a:gd name="T15" fmla="*/ 32 h 401"/>
              <a:gd name="T16" fmla="*/ 0 w 466"/>
              <a:gd name="T17" fmla="*/ 21 h 401"/>
              <a:gd name="T18" fmla="*/ 22 w 466"/>
              <a:gd name="T19" fmla="*/ 0 h 401"/>
              <a:gd name="T20" fmla="*/ 433 w 466"/>
              <a:gd name="T21" fmla="*/ 0 h 401"/>
              <a:gd name="T22" fmla="*/ 465 w 466"/>
              <a:gd name="T23" fmla="*/ 21 h 401"/>
              <a:gd name="T24" fmla="*/ 465 w 466"/>
              <a:gd name="T25" fmla="*/ 378 h 401"/>
              <a:gd name="T26" fmla="*/ 433 w 466"/>
              <a:gd name="T27" fmla="*/ 400 h 401"/>
              <a:gd name="T28" fmla="*/ 433 w 466"/>
              <a:gd name="T29" fmla="*/ 32 h 401"/>
              <a:gd name="T30" fmla="*/ 433 w 466"/>
              <a:gd name="T31" fmla="*/ 32 h 401"/>
              <a:gd name="T32" fmla="*/ 443 w 466"/>
              <a:gd name="T33" fmla="*/ 32 h 401"/>
              <a:gd name="T34" fmla="*/ 433 w 466"/>
              <a:gd name="T35" fmla="*/ 32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6" h="401">
                <a:moveTo>
                  <a:pt x="433" y="400"/>
                </a:moveTo>
                <a:lnTo>
                  <a:pt x="433" y="400"/>
                </a:lnTo>
                <a:cubicBezTo>
                  <a:pt x="22" y="400"/>
                  <a:pt x="22" y="400"/>
                  <a:pt x="22" y="400"/>
                </a:cubicBezTo>
                <a:cubicBezTo>
                  <a:pt x="11" y="400"/>
                  <a:pt x="0" y="400"/>
                  <a:pt x="0" y="389"/>
                </a:cubicBezTo>
                <a:cubicBezTo>
                  <a:pt x="0" y="378"/>
                  <a:pt x="11" y="368"/>
                  <a:pt x="22" y="368"/>
                </a:cubicBezTo>
                <a:cubicBezTo>
                  <a:pt x="433" y="368"/>
                  <a:pt x="433" y="368"/>
                  <a:pt x="433" y="368"/>
                </a:cubicBezTo>
                <a:cubicBezTo>
                  <a:pt x="433" y="32"/>
                  <a:pt x="433" y="32"/>
                  <a:pt x="433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11" y="32"/>
                  <a:pt x="0" y="21"/>
                  <a:pt x="0" y="21"/>
                </a:cubicBezTo>
                <a:cubicBezTo>
                  <a:pt x="0" y="11"/>
                  <a:pt x="11" y="0"/>
                  <a:pt x="22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5" y="0"/>
                  <a:pt x="465" y="11"/>
                  <a:pt x="465" y="21"/>
                </a:cubicBezTo>
                <a:cubicBezTo>
                  <a:pt x="465" y="378"/>
                  <a:pt x="465" y="378"/>
                  <a:pt x="465" y="378"/>
                </a:cubicBezTo>
                <a:cubicBezTo>
                  <a:pt x="465" y="389"/>
                  <a:pt x="455" y="400"/>
                  <a:pt x="433" y="400"/>
                </a:cubicBezTo>
                <a:close/>
                <a:moveTo>
                  <a:pt x="433" y="32"/>
                </a:moveTo>
                <a:lnTo>
                  <a:pt x="433" y="32"/>
                </a:lnTo>
                <a:cubicBezTo>
                  <a:pt x="443" y="32"/>
                  <a:pt x="443" y="32"/>
                  <a:pt x="443" y="32"/>
                </a:cubicBezTo>
                <a:lnTo>
                  <a:pt x="433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37">
            <a:extLst>
              <a:ext uri="{FF2B5EF4-FFF2-40B4-BE49-F238E27FC236}">
                <a16:creationId xmlns:a16="http://schemas.microsoft.com/office/drawing/2014/main" id="{751761AE-9F2C-9445-9101-0BC22BB5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46" y="4564786"/>
            <a:ext cx="142724" cy="142722"/>
          </a:xfrm>
          <a:custGeom>
            <a:avLst/>
            <a:gdLst>
              <a:gd name="T0" fmla="*/ 76 w 163"/>
              <a:gd name="T1" fmla="*/ 32 h 163"/>
              <a:gd name="T2" fmla="*/ 76 w 163"/>
              <a:gd name="T3" fmla="*/ 32 h 163"/>
              <a:gd name="T4" fmla="*/ 130 w 163"/>
              <a:gd name="T5" fmla="*/ 86 h 163"/>
              <a:gd name="T6" fmla="*/ 76 w 163"/>
              <a:gd name="T7" fmla="*/ 130 h 163"/>
              <a:gd name="T8" fmla="*/ 32 w 163"/>
              <a:gd name="T9" fmla="*/ 86 h 163"/>
              <a:gd name="T10" fmla="*/ 76 w 163"/>
              <a:gd name="T11" fmla="*/ 32 h 163"/>
              <a:gd name="T12" fmla="*/ 76 w 163"/>
              <a:gd name="T13" fmla="*/ 0 h 163"/>
              <a:gd name="T14" fmla="*/ 76 w 163"/>
              <a:gd name="T15" fmla="*/ 0 h 163"/>
              <a:gd name="T16" fmla="*/ 0 w 163"/>
              <a:gd name="T17" fmla="*/ 86 h 163"/>
              <a:gd name="T18" fmla="*/ 76 w 163"/>
              <a:gd name="T19" fmla="*/ 162 h 163"/>
              <a:gd name="T20" fmla="*/ 162 w 163"/>
              <a:gd name="T21" fmla="*/ 86 h 163"/>
              <a:gd name="T22" fmla="*/ 76 w 163"/>
              <a:gd name="T23" fmla="*/ 0 h 163"/>
              <a:gd name="T24" fmla="*/ 76 w 163"/>
              <a:gd name="T25" fmla="*/ 3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3" h="163">
                <a:moveTo>
                  <a:pt x="76" y="32"/>
                </a:moveTo>
                <a:lnTo>
                  <a:pt x="76" y="32"/>
                </a:lnTo>
                <a:cubicBezTo>
                  <a:pt x="108" y="32"/>
                  <a:pt x="130" y="54"/>
                  <a:pt x="130" y="86"/>
                </a:cubicBezTo>
                <a:cubicBezTo>
                  <a:pt x="130" y="108"/>
                  <a:pt x="108" y="130"/>
                  <a:pt x="76" y="130"/>
                </a:cubicBezTo>
                <a:cubicBezTo>
                  <a:pt x="54" y="130"/>
                  <a:pt x="32" y="108"/>
                  <a:pt x="32" y="86"/>
                </a:cubicBezTo>
                <a:cubicBezTo>
                  <a:pt x="32" y="54"/>
                  <a:pt x="54" y="32"/>
                  <a:pt x="76" y="32"/>
                </a:cubicBezTo>
                <a:lnTo>
                  <a:pt x="76" y="0"/>
                </a:lnTo>
                <a:lnTo>
                  <a:pt x="76" y="0"/>
                </a:lnTo>
                <a:cubicBezTo>
                  <a:pt x="32" y="0"/>
                  <a:pt x="0" y="32"/>
                  <a:pt x="0" y="86"/>
                </a:cubicBezTo>
                <a:cubicBezTo>
                  <a:pt x="0" y="130"/>
                  <a:pt x="32" y="162"/>
                  <a:pt x="76" y="162"/>
                </a:cubicBezTo>
                <a:cubicBezTo>
                  <a:pt x="130" y="162"/>
                  <a:pt x="162" y="130"/>
                  <a:pt x="162" y="86"/>
                </a:cubicBezTo>
                <a:cubicBezTo>
                  <a:pt x="162" y="32"/>
                  <a:pt x="130" y="0"/>
                  <a:pt x="76" y="0"/>
                </a:cubicBezTo>
                <a:lnTo>
                  <a:pt x="76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38">
            <a:extLst>
              <a:ext uri="{FF2B5EF4-FFF2-40B4-BE49-F238E27FC236}">
                <a16:creationId xmlns:a16="http://schemas.microsoft.com/office/drawing/2014/main" id="{E247A707-3A34-1340-8D0E-5608BD02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46" y="4514639"/>
            <a:ext cx="339450" cy="235302"/>
          </a:xfrm>
          <a:custGeom>
            <a:avLst/>
            <a:gdLst>
              <a:gd name="T0" fmla="*/ 335 w 390"/>
              <a:gd name="T1" fmla="*/ 270 h 271"/>
              <a:gd name="T2" fmla="*/ 335 w 390"/>
              <a:gd name="T3" fmla="*/ 270 h 271"/>
              <a:gd name="T4" fmla="*/ 22 w 390"/>
              <a:gd name="T5" fmla="*/ 270 h 271"/>
              <a:gd name="T6" fmla="*/ 0 w 390"/>
              <a:gd name="T7" fmla="*/ 249 h 271"/>
              <a:gd name="T8" fmla="*/ 22 w 390"/>
              <a:gd name="T9" fmla="*/ 238 h 271"/>
              <a:gd name="T10" fmla="*/ 325 w 390"/>
              <a:gd name="T11" fmla="*/ 238 h 271"/>
              <a:gd name="T12" fmla="*/ 357 w 390"/>
              <a:gd name="T13" fmla="*/ 205 h 271"/>
              <a:gd name="T14" fmla="*/ 357 w 390"/>
              <a:gd name="T15" fmla="*/ 76 h 271"/>
              <a:gd name="T16" fmla="*/ 325 w 390"/>
              <a:gd name="T17" fmla="*/ 43 h 271"/>
              <a:gd name="T18" fmla="*/ 11 w 390"/>
              <a:gd name="T19" fmla="*/ 43 h 271"/>
              <a:gd name="T20" fmla="*/ 0 w 390"/>
              <a:gd name="T21" fmla="*/ 21 h 271"/>
              <a:gd name="T22" fmla="*/ 11 w 390"/>
              <a:gd name="T23" fmla="*/ 0 h 271"/>
              <a:gd name="T24" fmla="*/ 335 w 390"/>
              <a:gd name="T25" fmla="*/ 0 h 271"/>
              <a:gd name="T26" fmla="*/ 357 w 390"/>
              <a:gd name="T27" fmla="*/ 21 h 271"/>
              <a:gd name="T28" fmla="*/ 379 w 390"/>
              <a:gd name="T29" fmla="*/ 43 h 271"/>
              <a:gd name="T30" fmla="*/ 389 w 390"/>
              <a:gd name="T31" fmla="*/ 54 h 271"/>
              <a:gd name="T32" fmla="*/ 389 w 390"/>
              <a:gd name="T33" fmla="*/ 216 h 271"/>
              <a:gd name="T34" fmla="*/ 379 w 390"/>
              <a:gd name="T35" fmla="*/ 238 h 271"/>
              <a:gd name="T36" fmla="*/ 357 w 390"/>
              <a:gd name="T37" fmla="*/ 249 h 271"/>
              <a:gd name="T38" fmla="*/ 335 w 390"/>
              <a:gd name="T3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0" h="271">
                <a:moveTo>
                  <a:pt x="335" y="270"/>
                </a:moveTo>
                <a:lnTo>
                  <a:pt x="335" y="270"/>
                </a:lnTo>
                <a:cubicBezTo>
                  <a:pt x="22" y="270"/>
                  <a:pt x="22" y="270"/>
                  <a:pt x="22" y="270"/>
                </a:cubicBezTo>
                <a:cubicBezTo>
                  <a:pt x="11" y="270"/>
                  <a:pt x="0" y="259"/>
                  <a:pt x="0" y="249"/>
                </a:cubicBezTo>
                <a:cubicBezTo>
                  <a:pt x="0" y="238"/>
                  <a:pt x="11" y="238"/>
                  <a:pt x="22" y="238"/>
                </a:cubicBezTo>
                <a:cubicBezTo>
                  <a:pt x="325" y="238"/>
                  <a:pt x="325" y="238"/>
                  <a:pt x="325" y="238"/>
                </a:cubicBezTo>
                <a:cubicBezTo>
                  <a:pt x="335" y="216"/>
                  <a:pt x="346" y="205"/>
                  <a:pt x="357" y="205"/>
                </a:cubicBezTo>
                <a:cubicBezTo>
                  <a:pt x="357" y="76"/>
                  <a:pt x="357" y="76"/>
                  <a:pt x="357" y="76"/>
                </a:cubicBezTo>
                <a:cubicBezTo>
                  <a:pt x="346" y="64"/>
                  <a:pt x="335" y="54"/>
                  <a:pt x="325" y="43"/>
                </a:cubicBezTo>
                <a:cubicBezTo>
                  <a:pt x="11" y="43"/>
                  <a:pt x="11" y="43"/>
                  <a:pt x="11" y="43"/>
                </a:cubicBezTo>
                <a:cubicBezTo>
                  <a:pt x="11" y="43"/>
                  <a:pt x="0" y="32"/>
                  <a:pt x="0" y="21"/>
                </a:cubicBezTo>
                <a:cubicBezTo>
                  <a:pt x="0" y="10"/>
                  <a:pt x="11" y="0"/>
                  <a:pt x="11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46" y="0"/>
                  <a:pt x="357" y="10"/>
                  <a:pt x="357" y="21"/>
                </a:cubicBezTo>
                <a:cubicBezTo>
                  <a:pt x="357" y="32"/>
                  <a:pt x="368" y="43"/>
                  <a:pt x="379" y="43"/>
                </a:cubicBezTo>
                <a:cubicBezTo>
                  <a:pt x="389" y="43"/>
                  <a:pt x="389" y="43"/>
                  <a:pt x="389" y="54"/>
                </a:cubicBezTo>
                <a:cubicBezTo>
                  <a:pt x="389" y="216"/>
                  <a:pt x="389" y="216"/>
                  <a:pt x="389" y="216"/>
                </a:cubicBezTo>
                <a:cubicBezTo>
                  <a:pt x="389" y="227"/>
                  <a:pt x="389" y="238"/>
                  <a:pt x="379" y="238"/>
                </a:cubicBezTo>
                <a:cubicBezTo>
                  <a:pt x="368" y="238"/>
                  <a:pt x="357" y="238"/>
                  <a:pt x="357" y="249"/>
                </a:cubicBezTo>
                <a:cubicBezTo>
                  <a:pt x="357" y="259"/>
                  <a:pt x="346" y="270"/>
                  <a:pt x="335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39">
            <a:extLst>
              <a:ext uri="{FF2B5EF4-FFF2-40B4-BE49-F238E27FC236}">
                <a16:creationId xmlns:a16="http://schemas.microsoft.com/office/drawing/2014/main" id="{B37D13CF-5617-1F4E-ADB8-27C29ED8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458" y="7241810"/>
            <a:ext cx="617181" cy="1107068"/>
          </a:xfrm>
          <a:custGeom>
            <a:avLst/>
            <a:gdLst>
              <a:gd name="T0" fmla="*/ 595 w 704"/>
              <a:gd name="T1" fmla="*/ 1266 h 1267"/>
              <a:gd name="T2" fmla="*/ 595 w 704"/>
              <a:gd name="T3" fmla="*/ 1266 h 1267"/>
              <a:gd name="T4" fmla="*/ 120 w 704"/>
              <a:gd name="T5" fmla="*/ 1266 h 1267"/>
              <a:gd name="T6" fmla="*/ 0 w 704"/>
              <a:gd name="T7" fmla="*/ 1147 h 1267"/>
              <a:gd name="T8" fmla="*/ 0 w 704"/>
              <a:gd name="T9" fmla="*/ 108 h 1267"/>
              <a:gd name="T10" fmla="*/ 120 w 704"/>
              <a:gd name="T11" fmla="*/ 0 h 1267"/>
              <a:gd name="T12" fmla="*/ 595 w 704"/>
              <a:gd name="T13" fmla="*/ 0 h 1267"/>
              <a:gd name="T14" fmla="*/ 703 w 704"/>
              <a:gd name="T15" fmla="*/ 108 h 1267"/>
              <a:gd name="T16" fmla="*/ 703 w 704"/>
              <a:gd name="T17" fmla="*/ 1147 h 1267"/>
              <a:gd name="T18" fmla="*/ 595 w 704"/>
              <a:gd name="T19" fmla="*/ 1266 h 1267"/>
              <a:gd name="T20" fmla="*/ 120 w 704"/>
              <a:gd name="T21" fmla="*/ 43 h 1267"/>
              <a:gd name="T22" fmla="*/ 120 w 704"/>
              <a:gd name="T23" fmla="*/ 43 h 1267"/>
              <a:gd name="T24" fmla="*/ 44 w 704"/>
              <a:gd name="T25" fmla="*/ 108 h 1267"/>
              <a:gd name="T26" fmla="*/ 44 w 704"/>
              <a:gd name="T27" fmla="*/ 1147 h 1267"/>
              <a:gd name="T28" fmla="*/ 120 w 704"/>
              <a:gd name="T29" fmla="*/ 1222 h 1267"/>
              <a:gd name="T30" fmla="*/ 595 w 704"/>
              <a:gd name="T31" fmla="*/ 1222 h 1267"/>
              <a:gd name="T32" fmla="*/ 660 w 704"/>
              <a:gd name="T33" fmla="*/ 1147 h 1267"/>
              <a:gd name="T34" fmla="*/ 660 w 704"/>
              <a:gd name="T35" fmla="*/ 108 h 1267"/>
              <a:gd name="T36" fmla="*/ 595 w 704"/>
              <a:gd name="T37" fmla="*/ 43 h 1267"/>
              <a:gd name="T38" fmla="*/ 120 w 704"/>
              <a:gd name="T39" fmla="*/ 43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4" h="1267">
                <a:moveTo>
                  <a:pt x="595" y="1266"/>
                </a:moveTo>
                <a:lnTo>
                  <a:pt x="595" y="1266"/>
                </a:lnTo>
                <a:cubicBezTo>
                  <a:pt x="120" y="1266"/>
                  <a:pt x="120" y="1266"/>
                  <a:pt x="120" y="1266"/>
                </a:cubicBezTo>
                <a:cubicBezTo>
                  <a:pt x="55" y="1266"/>
                  <a:pt x="0" y="1212"/>
                  <a:pt x="0" y="114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5" y="0"/>
                  <a:pt x="120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60" y="0"/>
                  <a:pt x="703" y="54"/>
                  <a:pt x="703" y="108"/>
                </a:cubicBezTo>
                <a:cubicBezTo>
                  <a:pt x="703" y="1147"/>
                  <a:pt x="703" y="1147"/>
                  <a:pt x="703" y="1147"/>
                </a:cubicBezTo>
                <a:cubicBezTo>
                  <a:pt x="703" y="1212"/>
                  <a:pt x="660" y="1266"/>
                  <a:pt x="595" y="1266"/>
                </a:cubicBezTo>
                <a:close/>
                <a:moveTo>
                  <a:pt x="120" y="43"/>
                </a:moveTo>
                <a:lnTo>
                  <a:pt x="120" y="43"/>
                </a:lnTo>
                <a:cubicBezTo>
                  <a:pt x="76" y="43"/>
                  <a:pt x="44" y="75"/>
                  <a:pt x="44" y="108"/>
                </a:cubicBezTo>
                <a:cubicBezTo>
                  <a:pt x="44" y="1147"/>
                  <a:pt x="44" y="1147"/>
                  <a:pt x="44" y="1147"/>
                </a:cubicBezTo>
                <a:cubicBezTo>
                  <a:pt x="44" y="1190"/>
                  <a:pt x="76" y="1222"/>
                  <a:pt x="120" y="1222"/>
                </a:cubicBezTo>
                <a:cubicBezTo>
                  <a:pt x="595" y="1222"/>
                  <a:pt x="595" y="1222"/>
                  <a:pt x="595" y="1222"/>
                </a:cubicBezTo>
                <a:cubicBezTo>
                  <a:pt x="627" y="1222"/>
                  <a:pt x="660" y="1190"/>
                  <a:pt x="660" y="1147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75"/>
                  <a:pt x="627" y="43"/>
                  <a:pt x="595" y="43"/>
                </a:cubicBezTo>
                <a:lnTo>
                  <a:pt x="120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40">
            <a:extLst>
              <a:ext uri="{FF2B5EF4-FFF2-40B4-BE49-F238E27FC236}">
                <a16:creationId xmlns:a16="http://schemas.microsoft.com/office/drawing/2014/main" id="{968BF37A-7ABA-F048-AC03-C7713AAB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048" y="8152153"/>
            <a:ext cx="57860" cy="46289"/>
          </a:xfrm>
          <a:custGeom>
            <a:avLst/>
            <a:gdLst>
              <a:gd name="T0" fmla="*/ 33 w 66"/>
              <a:gd name="T1" fmla="*/ 54 h 55"/>
              <a:gd name="T2" fmla="*/ 33 w 66"/>
              <a:gd name="T3" fmla="*/ 54 h 55"/>
              <a:gd name="T4" fmla="*/ 0 w 66"/>
              <a:gd name="T5" fmla="*/ 21 h 55"/>
              <a:gd name="T6" fmla="*/ 33 w 66"/>
              <a:gd name="T7" fmla="*/ 0 h 55"/>
              <a:gd name="T8" fmla="*/ 65 w 66"/>
              <a:gd name="T9" fmla="*/ 21 h 55"/>
              <a:gd name="T10" fmla="*/ 33 w 66"/>
              <a:gd name="T11" fmla="*/ 54 h 55"/>
              <a:gd name="T12" fmla="*/ 33 w 66"/>
              <a:gd name="T13" fmla="*/ 10 h 55"/>
              <a:gd name="T14" fmla="*/ 33 w 66"/>
              <a:gd name="T15" fmla="*/ 10 h 55"/>
              <a:gd name="T16" fmla="*/ 11 w 66"/>
              <a:gd name="T17" fmla="*/ 21 h 55"/>
              <a:gd name="T18" fmla="*/ 33 w 66"/>
              <a:gd name="T19" fmla="*/ 43 h 55"/>
              <a:gd name="T20" fmla="*/ 44 w 66"/>
              <a:gd name="T21" fmla="*/ 21 h 55"/>
              <a:gd name="T22" fmla="*/ 33 w 66"/>
              <a:gd name="T23" fmla="*/ 1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5">
                <a:moveTo>
                  <a:pt x="33" y="54"/>
                </a:moveTo>
                <a:lnTo>
                  <a:pt x="33" y="54"/>
                </a:lnTo>
                <a:cubicBezTo>
                  <a:pt x="11" y="54"/>
                  <a:pt x="0" y="43"/>
                  <a:pt x="0" y="21"/>
                </a:cubicBezTo>
                <a:cubicBezTo>
                  <a:pt x="0" y="10"/>
                  <a:pt x="11" y="0"/>
                  <a:pt x="33" y="0"/>
                </a:cubicBezTo>
                <a:cubicBezTo>
                  <a:pt x="44" y="0"/>
                  <a:pt x="65" y="10"/>
                  <a:pt x="65" y="21"/>
                </a:cubicBezTo>
                <a:cubicBezTo>
                  <a:pt x="65" y="43"/>
                  <a:pt x="44" y="54"/>
                  <a:pt x="33" y="54"/>
                </a:cubicBezTo>
                <a:close/>
                <a:moveTo>
                  <a:pt x="33" y="10"/>
                </a:moveTo>
                <a:lnTo>
                  <a:pt x="33" y="10"/>
                </a:lnTo>
                <a:cubicBezTo>
                  <a:pt x="22" y="10"/>
                  <a:pt x="11" y="21"/>
                  <a:pt x="11" y="21"/>
                </a:cubicBezTo>
                <a:cubicBezTo>
                  <a:pt x="11" y="32"/>
                  <a:pt x="22" y="43"/>
                  <a:pt x="33" y="43"/>
                </a:cubicBezTo>
                <a:cubicBezTo>
                  <a:pt x="44" y="43"/>
                  <a:pt x="44" y="32"/>
                  <a:pt x="44" y="21"/>
                </a:cubicBezTo>
                <a:cubicBezTo>
                  <a:pt x="44" y="21"/>
                  <a:pt x="44" y="10"/>
                  <a:pt x="33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41">
            <a:extLst>
              <a:ext uri="{FF2B5EF4-FFF2-40B4-BE49-F238E27FC236}">
                <a16:creationId xmlns:a16="http://schemas.microsoft.com/office/drawing/2014/main" id="{6D79DAE8-696D-514D-A734-C6E1569D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045" y="7365247"/>
            <a:ext cx="169725" cy="38574"/>
          </a:xfrm>
          <a:custGeom>
            <a:avLst/>
            <a:gdLst>
              <a:gd name="T0" fmla="*/ 173 w 196"/>
              <a:gd name="T1" fmla="*/ 43 h 44"/>
              <a:gd name="T2" fmla="*/ 173 w 196"/>
              <a:gd name="T3" fmla="*/ 43 h 44"/>
              <a:gd name="T4" fmla="*/ 22 w 196"/>
              <a:gd name="T5" fmla="*/ 43 h 44"/>
              <a:gd name="T6" fmla="*/ 0 w 196"/>
              <a:gd name="T7" fmla="*/ 22 h 44"/>
              <a:gd name="T8" fmla="*/ 22 w 196"/>
              <a:gd name="T9" fmla="*/ 0 h 44"/>
              <a:gd name="T10" fmla="*/ 173 w 196"/>
              <a:gd name="T11" fmla="*/ 0 h 44"/>
              <a:gd name="T12" fmla="*/ 195 w 196"/>
              <a:gd name="T13" fmla="*/ 22 h 44"/>
              <a:gd name="T14" fmla="*/ 173 w 19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4">
                <a:moveTo>
                  <a:pt x="173" y="43"/>
                </a:moveTo>
                <a:lnTo>
                  <a:pt x="173" y="43"/>
                </a:lnTo>
                <a:cubicBezTo>
                  <a:pt x="22" y="43"/>
                  <a:pt x="22" y="43"/>
                  <a:pt x="22" y="43"/>
                </a:cubicBezTo>
                <a:cubicBezTo>
                  <a:pt x="0" y="43"/>
                  <a:pt x="0" y="33"/>
                  <a:pt x="0" y="22"/>
                </a:cubicBezTo>
                <a:cubicBezTo>
                  <a:pt x="0" y="11"/>
                  <a:pt x="0" y="0"/>
                  <a:pt x="22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4" y="0"/>
                  <a:pt x="195" y="11"/>
                  <a:pt x="195" y="22"/>
                </a:cubicBezTo>
                <a:cubicBezTo>
                  <a:pt x="195" y="33"/>
                  <a:pt x="184" y="43"/>
                  <a:pt x="17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42">
            <a:extLst>
              <a:ext uri="{FF2B5EF4-FFF2-40B4-BE49-F238E27FC236}">
                <a16:creationId xmlns:a16="http://schemas.microsoft.com/office/drawing/2014/main" id="{956A8C7E-C5A2-D543-9CC9-D412F283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895" y="7581260"/>
            <a:ext cx="370309" cy="428168"/>
          </a:xfrm>
          <a:custGeom>
            <a:avLst/>
            <a:gdLst>
              <a:gd name="T0" fmla="*/ 216 w 422"/>
              <a:gd name="T1" fmla="*/ 487 h 488"/>
              <a:gd name="T2" fmla="*/ 216 w 422"/>
              <a:gd name="T3" fmla="*/ 487 h 488"/>
              <a:gd name="T4" fmla="*/ 205 w 422"/>
              <a:gd name="T5" fmla="*/ 476 h 488"/>
              <a:gd name="T6" fmla="*/ 87 w 422"/>
              <a:gd name="T7" fmla="*/ 390 h 488"/>
              <a:gd name="T8" fmla="*/ 0 w 422"/>
              <a:gd name="T9" fmla="*/ 108 h 488"/>
              <a:gd name="T10" fmla="*/ 11 w 422"/>
              <a:gd name="T11" fmla="*/ 76 h 488"/>
              <a:gd name="T12" fmla="*/ 44 w 422"/>
              <a:gd name="T13" fmla="*/ 54 h 488"/>
              <a:gd name="T14" fmla="*/ 183 w 422"/>
              <a:gd name="T15" fmla="*/ 11 h 488"/>
              <a:gd name="T16" fmla="*/ 237 w 422"/>
              <a:gd name="T17" fmla="*/ 11 h 488"/>
              <a:gd name="T18" fmla="*/ 378 w 422"/>
              <a:gd name="T19" fmla="*/ 54 h 488"/>
              <a:gd name="T20" fmla="*/ 411 w 422"/>
              <a:gd name="T21" fmla="*/ 76 h 488"/>
              <a:gd name="T22" fmla="*/ 421 w 422"/>
              <a:gd name="T23" fmla="*/ 108 h 488"/>
              <a:gd name="T24" fmla="*/ 335 w 422"/>
              <a:gd name="T25" fmla="*/ 390 h 488"/>
              <a:gd name="T26" fmla="*/ 216 w 422"/>
              <a:gd name="T27" fmla="*/ 476 h 488"/>
              <a:gd name="T28" fmla="*/ 216 w 422"/>
              <a:gd name="T29" fmla="*/ 487 h 488"/>
              <a:gd name="T30" fmla="*/ 205 w 422"/>
              <a:gd name="T31" fmla="*/ 444 h 488"/>
              <a:gd name="T32" fmla="*/ 205 w 422"/>
              <a:gd name="T33" fmla="*/ 444 h 488"/>
              <a:gd name="T34" fmla="*/ 216 w 422"/>
              <a:gd name="T35" fmla="*/ 43 h 488"/>
              <a:gd name="T36" fmla="*/ 216 w 422"/>
              <a:gd name="T37" fmla="*/ 43 h 488"/>
              <a:gd name="T38" fmla="*/ 205 w 422"/>
              <a:gd name="T39" fmla="*/ 43 h 488"/>
              <a:gd name="T40" fmla="*/ 44 w 422"/>
              <a:gd name="T41" fmla="*/ 97 h 488"/>
              <a:gd name="T42" fmla="*/ 44 w 422"/>
              <a:gd name="T43" fmla="*/ 97 h 488"/>
              <a:gd name="T44" fmla="*/ 44 w 422"/>
              <a:gd name="T45" fmla="*/ 108 h 488"/>
              <a:gd name="T46" fmla="*/ 118 w 422"/>
              <a:gd name="T47" fmla="*/ 368 h 488"/>
              <a:gd name="T48" fmla="*/ 216 w 422"/>
              <a:gd name="T49" fmla="*/ 444 h 488"/>
              <a:gd name="T50" fmla="*/ 302 w 422"/>
              <a:gd name="T51" fmla="*/ 368 h 488"/>
              <a:gd name="T52" fmla="*/ 378 w 422"/>
              <a:gd name="T53" fmla="*/ 97 h 488"/>
              <a:gd name="T54" fmla="*/ 378 w 422"/>
              <a:gd name="T55" fmla="*/ 97 h 488"/>
              <a:gd name="T56" fmla="*/ 378 w 422"/>
              <a:gd name="T57" fmla="*/ 97 h 488"/>
              <a:gd name="T58" fmla="*/ 216 w 422"/>
              <a:gd name="T59" fmla="*/ 43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22" h="488">
                <a:moveTo>
                  <a:pt x="216" y="487"/>
                </a:moveTo>
                <a:lnTo>
                  <a:pt x="216" y="487"/>
                </a:lnTo>
                <a:cubicBezTo>
                  <a:pt x="205" y="487"/>
                  <a:pt x="205" y="487"/>
                  <a:pt x="205" y="476"/>
                </a:cubicBezTo>
                <a:cubicBezTo>
                  <a:pt x="205" y="476"/>
                  <a:pt x="118" y="444"/>
                  <a:pt x="87" y="390"/>
                </a:cubicBezTo>
                <a:cubicBezTo>
                  <a:pt x="22" y="303"/>
                  <a:pt x="11" y="163"/>
                  <a:pt x="0" y="108"/>
                </a:cubicBezTo>
                <a:cubicBezTo>
                  <a:pt x="0" y="97"/>
                  <a:pt x="0" y="87"/>
                  <a:pt x="11" y="76"/>
                </a:cubicBezTo>
                <a:cubicBezTo>
                  <a:pt x="22" y="65"/>
                  <a:pt x="33" y="54"/>
                  <a:pt x="44" y="54"/>
                </a:cubicBezTo>
                <a:cubicBezTo>
                  <a:pt x="118" y="54"/>
                  <a:pt x="162" y="22"/>
                  <a:pt x="183" y="11"/>
                </a:cubicBezTo>
                <a:cubicBezTo>
                  <a:pt x="205" y="0"/>
                  <a:pt x="227" y="0"/>
                  <a:pt x="237" y="11"/>
                </a:cubicBezTo>
                <a:cubicBezTo>
                  <a:pt x="259" y="22"/>
                  <a:pt x="302" y="54"/>
                  <a:pt x="378" y="54"/>
                </a:cubicBezTo>
                <a:cubicBezTo>
                  <a:pt x="389" y="54"/>
                  <a:pt x="400" y="65"/>
                  <a:pt x="411" y="76"/>
                </a:cubicBezTo>
                <a:cubicBezTo>
                  <a:pt x="421" y="87"/>
                  <a:pt x="421" y="97"/>
                  <a:pt x="421" y="108"/>
                </a:cubicBezTo>
                <a:cubicBezTo>
                  <a:pt x="411" y="163"/>
                  <a:pt x="400" y="303"/>
                  <a:pt x="335" y="390"/>
                </a:cubicBezTo>
                <a:cubicBezTo>
                  <a:pt x="302" y="444"/>
                  <a:pt x="227" y="476"/>
                  <a:pt x="216" y="476"/>
                </a:cubicBezTo>
                <a:cubicBezTo>
                  <a:pt x="216" y="487"/>
                  <a:pt x="216" y="487"/>
                  <a:pt x="216" y="487"/>
                </a:cubicBezTo>
                <a:close/>
                <a:moveTo>
                  <a:pt x="205" y="444"/>
                </a:moveTo>
                <a:lnTo>
                  <a:pt x="205" y="444"/>
                </a:lnTo>
                <a:close/>
                <a:moveTo>
                  <a:pt x="216" y="43"/>
                </a:moveTo>
                <a:lnTo>
                  <a:pt x="216" y="43"/>
                </a:lnTo>
                <a:cubicBezTo>
                  <a:pt x="205" y="43"/>
                  <a:pt x="205" y="43"/>
                  <a:pt x="205" y="43"/>
                </a:cubicBezTo>
                <a:cubicBezTo>
                  <a:pt x="183" y="54"/>
                  <a:pt x="129" y="87"/>
                  <a:pt x="44" y="97"/>
                </a:cubicBezTo>
                <a:lnTo>
                  <a:pt x="44" y="97"/>
                </a:lnTo>
                <a:cubicBezTo>
                  <a:pt x="44" y="97"/>
                  <a:pt x="44" y="97"/>
                  <a:pt x="44" y="108"/>
                </a:cubicBezTo>
                <a:cubicBezTo>
                  <a:pt x="44" y="152"/>
                  <a:pt x="65" y="292"/>
                  <a:pt x="118" y="368"/>
                </a:cubicBezTo>
                <a:cubicBezTo>
                  <a:pt x="140" y="401"/>
                  <a:pt x="194" y="433"/>
                  <a:pt x="216" y="444"/>
                </a:cubicBezTo>
                <a:cubicBezTo>
                  <a:pt x="227" y="433"/>
                  <a:pt x="281" y="401"/>
                  <a:pt x="302" y="368"/>
                </a:cubicBezTo>
                <a:cubicBezTo>
                  <a:pt x="356" y="292"/>
                  <a:pt x="378" y="152"/>
                  <a:pt x="378" y="97"/>
                </a:cubicBezTo>
                <a:lnTo>
                  <a:pt x="378" y="97"/>
                </a:lnTo>
                <a:lnTo>
                  <a:pt x="378" y="97"/>
                </a:lnTo>
                <a:cubicBezTo>
                  <a:pt x="291" y="87"/>
                  <a:pt x="237" y="54"/>
                  <a:pt x="21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43">
            <a:extLst>
              <a:ext uri="{FF2B5EF4-FFF2-40B4-BE49-F238E27FC236}">
                <a16:creationId xmlns:a16="http://schemas.microsoft.com/office/drawing/2014/main" id="{0BBB206B-F6E7-6A44-B18B-EB9D73F4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760" y="7781844"/>
            <a:ext cx="142722" cy="104148"/>
          </a:xfrm>
          <a:custGeom>
            <a:avLst/>
            <a:gdLst>
              <a:gd name="T0" fmla="*/ 130 w 163"/>
              <a:gd name="T1" fmla="*/ 119 h 120"/>
              <a:gd name="T2" fmla="*/ 130 w 163"/>
              <a:gd name="T3" fmla="*/ 119 h 120"/>
              <a:gd name="T4" fmla="*/ 33 w 163"/>
              <a:gd name="T5" fmla="*/ 119 h 120"/>
              <a:gd name="T6" fmla="*/ 0 w 163"/>
              <a:gd name="T7" fmla="*/ 87 h 120"/>
              <a:gd name="T8" fmla="*/ 0 w 163"/>
              <a:gd name="T9" fmla="*/ 33 h 120"/>
              <a:gd name="T10" fmla="*/ 33 w 163"/>
              <a:gd name="T11" fmla="*/ 0 h 120"/>
              <a:gd name="T12" fmla="*/ 130 w 163"/>
              <a:gd name="T13" fmla="*/ 0 h 120"/>
              <a:gd name="T14" fmla="*/ 162 w 163"/>
              <a:gd name="T15" fmla="*/ 33 h 120"/>
              <a:gd name="T16" fmla="*/ 162 w 163"/>
              <a:gd name="T17" fmla="*/ 87 h 120"/>
              <a:gd name="T18" fmla="*/ 130 w 163"/>
              <a:gd name="T19" fmla="*/ 119 h 120"/>
              <a:gd name="T20" fmla="*/ 33 w 163"/>
              <a:gd name="T21" fmla="*/ 76 h 120"/>
              <a:gd name="T22" fmla="*/ 33 w 163"/>
              <a:gd name="T23" fmla="*/ 76 h 120"/>
              <a:gd name="T24" fmla="*/ 130 w 163"/>
              <a:gd name="T25" fmla="*/ 76 h 120"/>
              <a:gd name="T26" fmla="*/ 130 w 163"/>
              <a:gd name="T27" fmla="*/ 33 h 120"/>
              <a:gd name="T28" fmla="*/ 33 w 163"/>
              <a:gd name="T29" fmla="*/ 33 h 120"/>
              <a:gd name="T30" fmla="*/ 33 w 163"/>
              <a:gd name="T31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20">
                <a:moveTo>
                  <a:pt x="130" y="119"/>
                </a:moveTo>
                <a:lnTo>
                  <a:pt x="130" y="119"/>
                </a:lnTo>
                <a:cubicBezTo>
                  <a:pt x="33" y="119"/>
                  <a:pt x="33" y="119"/>
                  <a:pt x="33" y="119"/>
                </a:cubicBezTo>
                <a:cubicBezTo>
                  <a:pt x="11" y="119"/>
                  <a:pt x="0" y="109"/>
                  <a:pt x="0" y="8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3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52" y="0"/>
                  <a:pt x="162" y="11"/>
                  <a:pt x="162" y="33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2" y="109"/>
                  <a:pt x="152" y="119"/>
                  <a:pt x="130" y="119"/>
                </a:cubicBezTo>
                <a:close/>
                <a:moveTo>
                  <a:pt x="33" y="76"/>
                </a:moveTo>
                <a:lnTo>
                  <a:pt x="33" y="76"/>
                </a:lnTo>
                <a:cubicBezTo>
                  <a:pt x="130" y="76"/>
                  <a:pt x="130" y="76"/>
                  <a:pt x="130" y="76"/>
                </a:cubicBezTo>
                <a:cubicBezTo>
                  <a:pt x="130" y="33"/>
                  <a:pt x="130" y="33"/>
                  <a:pt x="130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44">
            <a:extLst>
              <a:ext uri="{FF2B5EF4-FFF2-40B4-BE49-F238E27FC236}">
                <a16:creationId xmlns:a16="http://schemas.microsoft.com/office/drawing/2014/main" id="{C9F89398-FF76-2B45-A832-A6527FC6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331" y="7704696"/>
            <a:ext cx="123436" cy="104148"/>
          </a:xfrm>
          <a:custGeom>
            <a:avLst/>
            <a:gdLst>
              <a:gd name="T0" fmla="*/ 119 w 142"/>
              <a:gd name="T1" fmla="*/ 119 h 120"/>
              <a:gd name="T2" fmla="*/ 119 w 142"/>
              <a:gd name="T3" fmla="*/ 119 h 120"/>
              <a:gd name="T4" fmla="*/ 108 w 142"/>
              <a:gd name="T5" fmla="*/ 97 h 120"/>
              <a:gd name="T6" fmla="*/ 108 w 142"/>
              <a:gd name="T7" fmla="*/ 65 h 120"/>
              <a:gd name="T8" fmla="*/ 76 w 142"/>
              <a:gd name="T9" fmla="*/ 32 h 120"/>
              <a:gd name="T10" fmla="*/ 43 w 142"/>
              <a:gd name="T11" fmla="*/ 65 h 120"/>
              <a:gd name="T12" fmla="*/ 43 w 142"/>
              <a:gd name="T13" fmla="*/ 97 h 120"/>
              <a:gd name="T14" fmla="*/ 22 w 142"/>
              <a:gd name="T15" fmla="*/ 119 h 120"/>
              <a:gd name="T16" fmla="*/ 22 w 142"/>
              <a:gd name="T17" fmla="*/ 119 h 120"/>
              <a:gd name="T18" fmla="*/ 0 w 142"/>
              <a:gd name="T19" fmla="*/ 97 h 120"/>
              <a:gd name="T20" fmla="*/ 0 w 142"/>
              <a:gd name="T21" fmla="*/ 65 h 120"/>
              <a:gd name="T22" fmla="*/ 76 w 142"/>
              <a:gd name="T23" fmla="*/ 0 h 120"/>
              <a:gd name="T24" fmla="*/ 141 w 142"/>
              <a:gd name="T25" fmla="*/ 65 h 120"/>
              <a:gd name="T26" fmla="*/ 141 w 142"/>
              <a:gd name="T27" fmla="*/ 97 h 120"/>
              <a:gd name="T28" fmla="*/ 119 w 142"/>
              <a:gd name="T29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120">
                <a:moveTo>
                  <a:pt x="119" y="119"/>
                </a:moveTo>
                <a:lnTo>
                  <a:pt x="119" y="119"/>
                </a:lnTo>
                <a:cubicBezTo>
                  <a:pt x="108" y="119"/>
                  <a:pt x="108" y="108"/>
                  <a:pt x="108" y="97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54"/>
                  <a:pt x="87" y="32"/>
                  <a:pt x="76" y="32"/>
                </a:cubicBezTo>
                <a:cubicBezTo>
                  <a:pt x="54" y="32"/>
                  <a:pt x="43" y="54"/>
                  <a:pt x="43" y="65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108"/>
                  <a:pt x="33" y="119"/>
                  <a:pt x="22" y="119"/>
                </a:cubicBezTo>
                <a:lnTo>
                  <a:pt x="22" y="119"/>
                </a:lnTo>
                <a:cubicBezTo>
                  <a:pt x="11" y="119"/>
                  <a:pt x="0" y="108"/>
                  <a:pt x="0" y="9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33" y="0"/>
                  <a:pt x="76" y="0"/>
                </a:cubicBezTo>
                <a:cubicBezTo>
                  <a:pt x="108" y="0"/>
                  <a:pt x="141" y="32"/>
                  <a:pt x="141" y="65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108"/>
                  <a:pt x="130" y="119"/>
                  <a:pt x="119" y="1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45">
            <a:extLst>
              <a:ext uri="{FF2B5EF4-FFF2-40B4-BE49-F238E27FC236}">
                <a16:creationId xmlns:a16="http://schemas.microsoft.com/office/drawing/2014/main" id="{F7F9A8AF-D467-E54E-A56A-7B977430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2158" y="7970855"/>
            <a:ext cx="891057" cy="605610"/>
          </a:xfrm>
          <a:custGeom>
            <a:avLst/>
            <a:gdLst>
              <a:gd name="T0" fmla="*/ 973 w 1018"/>
              <a:gd name="T1" fmla="*/ 692 h 693"/>
              <a:gd name="T2" fmla="*/ 973 w 1018"/>
              <a:gd name="T3" fmla="*/ 692 h 693"/>
              <a:gd name="T4" fmla="*/ 43 w 1018"/>
              <a:gd name="T5" fmla="*/ 692 h 693"/>
              <a:gd name="T6" fmla="*/ 0 w 1018"/>
              <a:gd name="T7" fmla="*/ 649 h 693"/>
              <a:gd name="T8" fmla="*/ 0 w 1018"/>
              <a:gd name="T9" fmla="*/ 43 h 693"/>
              <a:gd name="T10" fmla="*/ 43 w 1018"/>
              <a:gd name="T11" fmla="*/ 0 h 693"/>
              <a:gd name="T12" fmla="*/ 973 w 1018"/>
              <a:gd name="T13" fmla="*/ 0 h 693"/>
              <a:gd name="T14" fmla="*/ 1017 w 1018"/>
              <a:gd name="T15" fmla="*/ 43 h 693"/>
              <a:gd name="T16" fmla="*/ 1017 w 1018"/>
              <a:gd name="T17" fmla="*/ 649 h 693"/>
              <a:gd name="T18" fmla="*/ 973 w 1018"/>
              <a:gd name="T19" fmla="*/ 692 h 693"/>
              <a:gd name="T20" fmla="*/ 54 w 1018"/>
              <a:gd name="T21" fmla="*/ 638 h 693"/>
              <a:gd name="T22" fmla="*/ 54 w 1018"/>
              <a:gd name="T23" fmla="*/ 638 h 693"/>
              <a:gd name="T24" fmla="*/ 963 w 1018"/>
              <a:gd name="T25" fmla="*/ 638 h 693"/>
              <a:gd name="T26" fmla="*/ 963 w 1018"/>
              <a:gd name="T27" fmla="*/ 54 h 693"/>
              <a:gd name="T28" fmla="*/ 54 w 1018"/>
              <a:gd name="T29" fmla="*/ 54 h 693"/>
              <a:gd name="T30" fmla="*/ 54 w 1018"/>
              <a:gd name="T31" fmla="*/ 63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8" h="693">
                <a:moveTo>
                  <a:pt x="973" y="692"/>
                </a:moveTo>
                <a:lnTo>
                  <a:pt x="973" y="692"/>
                </a:lnTo>
                <a:cubicBezTo>
                  <a:pt x="43" y="692"/>
                  <a:pt x="43" y="692"/>
                  <a:pt x="43" y="692"/>
                </a:cubicBezTo>
                <a:cubicBezTo>
                  <a:pt x="21" y="692"/>
                  <a:pt x="0" y="671"/>
                  <a:pt x="0" y="64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2"/>
                  <a:pt x="21" y="0"/>
                  <a:pt x="43" y="0"/>
                </a:cubicBezTo>
                <a:cubicBezTo>
                  <a:pt x="973" y="0"/>
                  <a:pt x="973" y="0"/>
                  <a:pt x="973" y="0"/>
                </a:cubicBezTo>
                <a:cubicBezTo>
                  <a:pt x="995" y="0"/>
                  <a:pt x="1017" y="22"/>
                  <a:pt x="1017" y="43"/>
                </a:cubicBezTo>
                <a:cubicBezTo>
                  <a:pt x="1017" y="649"/>
                  <a:pt x="1017" y="649"/>
                  <a:pt x="1017" y="649"/>
                </a:cubicBezTo>
                <a:cubicBezTo>
                  <a:pt x="1017" y="671"/>
                  <a:pt x="995" y="692"/>
                  <a:pt x="973" y="692"/>
                </a:cubicBezTo>
                <a:close/>
                <a:moveTo>
                  <a:pt x="54" y="638"/>
                </a:moveTo>
                <a:lnTo>
                  <a:pt x="54" y="638"/>
                </a:lnTo>
                <a:cubicBezTo>
                  <a:pt x="963" y="638"/>
                  <a:pt x="963" y="638"/>
                  <a:pt x="963" y="638"/>
                </a:cubicBezTo>
                <a:cubicBezTo>
                  <a:pt x="963" y="54"/>
                  <a:pt x="963" y="54"/>
                  <a:pt x="96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46">
            <a:extLst>
              <a:ext uri="{FF2B5EF4-FFF2-40B4-BE49-F238E27FC236}">
                <a16:creationId xmlns:a16="http://schemas.microsoft.com/office/drawing/2014/main" id="{1C3D984B-25C5-6E4F-B2E2-E6619132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50" y="8634325"/>
            <a:ext cx="1164930" cy="27003"/>
          </a:xfrm>
          <a:custGeom>
            <a:avLst/>
            <a:gdLst>
              <a:gd name="T0" fmla="*/ 1320 w 1332"/>
              <a:gd name="T1" fmla="*/ 32 h 33"/>
              <a:gd name="T2" fmla="*/ 1320 w 1332"/>
              <a:gd name="T3" fmla="*/ 32 h 33"/>
              <a:gd name="T4" fmla="*/ 11 w 1332"/>
              <a:gd name="T5" fmla="*/ 32 h 33"/>
              <a:gd name="T6" fmla="*/ 0 w 1332"/>
              <a:gd name="T7" fmla="*/ 10 h 33"/>
              <a:gd name="T8" fmla="*/ 11 w 1332"/>
              <a:gd name="T9" fmla="*/ 0 h 33"/>
              <a:gd name="T10" fmla="*/ 1320 w 1332"/>
              <a:gd name="T11" fmla="*/ 0 h 33"/>
              <a:gd name="T12" fmla="*/ 1331 w 1332"/>
              <a:gd name="T13" fmla="*/ 10 h 33"/>
              <a:gd name="T14" fmla="*/ 1320 w 1332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2" h="33">
                <a:moveTo>
                  <a:pt x="1320" y="32"/>
                </a:moveTo>
                <a:lnTo>
                  <a:pt x="1320" y="32"/>
                </a:ln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0" y="21"/>
                  <a:pt x="0" y="10"/>
                </a:cubicBezTo>
                <a:cubicBezTo>
                  <a:pt x="0" y="0"/>
                  <a:pt x="11" y="0"/>
                  <a:pt x="11" y="0"/>
                </a:cubicBezTo>
                <a:cubicBezTo>
                  <a:pt x="1320" y="0"/>
                  <a:pt x="1320" y="0"/>
                  <a:pt x="1320" y="0"/>
                </a:cubicBezTo>
                <a:cubicBezTo>
                  <a:pt x="1331" y="0"/>
                  <a:pt x="1331" y="0"/>
                  <a:pt x="1331" y="10"/>
                </a:cubicBezTo>
                <a:cubicBezTo>
                  <a:pt x="1331" y="21"/>
                  <a:pt x="1331" y="32"/>
                  <a:pt x="1320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47">
            <a:extLst>
              <a:ext uri="{FF2B5EF4-FFF2-40B4-BE49-F238E27FC236}">
                <a16:creationId xmlns:a16="http://schemas.microsoft.com/office/drawing/2014/main" id="{6F6F44C1-E5A4-674F-A589-E6302BC1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319" y="8075005"/>
            <a:ext cx="77148" cy="408883"/>
          </a:xfrm>
          <a:custGeom>
            <a:avLst/>
            <a:gdLst>
              <a:gd name="T0" fmla="*/ 43 w 88"/>
              <a:gd name="T1" fmla="*/ 465 h 466"/>
              <a:gd name="T2" fmla="*/ 43 w 88"/>
              <a:gd name="T3" fmla="*/ 465 h 466"/>
              <a:gd name="T4" fmla="*/ 0 w 88"/>
              <a:gd name="T5" fmla="*/ 422 h 466"/>
              <a:gd name="T6" fmla="*/ 0 w 88"/>
              <a:gd name="T7" fmla="*/ 43 h 466"/>
              <a:gd name="T8" fmla="*/ 43 w 88"/>
              <a:gd name="T9" fmla="*/ 0 h 466"/>
              <a:gd name="T10" fmla="*/ 87 w 88"/>
              <a:gd name="T11" fmla="*/ 43 h 466"/>
              <a:gd name="T12" fmla="*/ 87 w 88"/>
              <a:gd name="T13" fmla="*/ 97 h 466"/>
              <a:gd name="T14" fmla="*/ 76 w 88"/>
              <a:gd name="T15" fmla="*/ 108 h 466"/>
              <a:gd name="T16" fmla="*/ 65 w 88"/>
              <a:gd name="T17" fmla="*/ 97 h 466"/>
              <a:gd name="T18" fmla="*/ 65 w 88"/>
              <a:gd name="T19" fmla="*/ 43 h 466"/>
              <a:gd name="T20" fmla="*/ 43 w 88"/>
              <a:gd name="T21" fmla="*/ 21 h 466"/>
              <a:gd name="T22" fmla="*/ 22 w 88"/>
              <a:gd name="T23" fmla="*/ 43 h 466"/>
              <a:gd name="T24" fmla="*/ 22 w 88"/>
              <a:gd name="T25" fmla="*/ 422 h 466"/>
              <a:gd name="T26" fmla="*/ 43 w 88"/>
              <a:gd name="T27" fmla="*/ 433 h 466"/>
              <a:gd name="T28" fmla="*/ 65 w 88"/>
              <a:gd name="T29" fmla="*/ 422 h 466"/>
              <a:gd name="T30" fmla="*/ 65 w 88"/>
              <a:gd name="T31" fmla="*/ 357 h 466"/>
              <a:gd name="T32" fmla="*/ 76 w 88"/>
              <a:gd name="T33" fmla="*/ 346 h 466"/>
              <a:gd name="T34" fmla="*/ 87 w 88"/>
              <a:gd name="T35" fmla="*/ 357 h 466"/>
              <a:gd name="T36" fmla="*/ 87 w 88"/>
              <a:gd name="T37" fmla="*/ 422 h 466"/>
              <a:gd name="T38" fmla="*/ 43 w 88"/>
              <a:gd name="T39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466">
                <a:moveTo>
                  <a:pt x="43" y="465"/>
                </a:moveTo>
                <a:lnTo>
                  <a:pt x="43" y="465"/>
                </a:lnTo>
                <a:cubicBezTo>
                  <a:pt x="22" y="465"/>
                  <a:pt x="0" y="444"/>
                  <a:pt x="0" y="42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1"/>
                  <a:pt x="22" y="0"/>
                  <a:pt x="43" y="0"/>
                </a:cubicBezTo>
                <a:cubicBezTo>
                  <a:pt x="65" y="0"/>
                  <a:pt x="87" y="11"/>
                  <a:pt x="87" y="43"/>
                </a:cubicBezTo>
                <a:cubicBezTo>
                  <a:pt x="87" y="97"/>
                  <a:pt x="87" y="97"/>
                  <a:pt x="87" y="97"/>
                </a:cubicBezTo>
                <a:cubicBezTo>
                  <a:pt x="87" y="108"/>
                  <a:pt x="87" y="108"/>
                  <a:pt x="76" y="108"/>
                </a:cubicBezTo>
                <a:cubicBezTo>
                  <a:pt x="65" y="108"/>
                  <a:pt x="65" y="108"/>
                  <a:pt x="65" y="97"/>
                </a:cubicBezTo>
                <a:cubicBezTo>
                  <a:pt x="65" y="43"/>
                  <a:pt x="65" y="43"/>
                  <a:pt x="65" y="43"/>
                </a:cubicBezTo>
                <a:cubicBezTo>
                  <a:pt x="65" y="32"/>
                  <a:pt x="54" y="21"/>
                  <a:pt x="43" y="21"/>
                </a:cubicBezTo>
                <a:cubicBezTo>
                  <a:pt x="32" y="21"/>
                  <a:pt x="22" y="32"/>
                  <a:pt x="22" y="43"/>
                </a:cubicBezTo>
                <a:cubicBezTo>
                  <a:pt x="22" y="422"/>
                  <a:pt x="22" y="422"/>
                  <a:pt x="22" y="422"/>
                </a:cubicBezTo>
                <a:cubicBezTo>
                  <a:pt x="22" y="433"/>
                  <a:pt x="32" y="433"/>
                  <a:pt x="43" y="433"/>
                </a:cubicBezTo>
                <a:cubicBezTo>
                  <a:pt x="54" y="433"/>
                  <a:pt x="65" y="433"/>
                  <a:pt x="65" y="422"/>
                </a:cubicBezTo>
                <a:cubicBezTo>
                  <a:pt x="65" y="357"/>
                  <a:pt x="65" y="357"/>
                  <a:pt x="65" y="357"/>
                </a:cubicBezTo>
                <a:cubicBezTo>
                  <a:pt x="65" y="357"/>
                  <a:pt x="65" y="346"/>
                  <a:pt x="76" y="346"/>
                </a:cubicBezTo>
                <a:cubicBezTo>
                  <a:pt x="87" y="346"/>
                  <a:pt x="87" y="357"/>
                  <a:pt x="87" y="357"/>
                </a:cubicBezTo>
                <a:cubicBezTo>
                  <a:pt x="87" y="422"/>
                  <a:pt x="87" y="422"/>
                  <a:pt x="87" y="422"/>
                </a:cubicBezTo>
                <a:cubicBezTo>
                  <a:pt x="87" y="444"/>
                  <a:pt x="65" y="465"/>
                  <a:pt x="43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48">
            <a:extLst>
              <a:ext uri="{FF2B5EF4-FFF2-40B4-BE49-F238E27FC236}">
                <a16:creationId xmlns:a16="http://schemas.microsoft.com/office/drawing/2014/main" id="{8A07A138-1983-E74C-8B86-5D315CAE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322" y="8152153"/>
            <a:ext cx="285446" cy="246873"/>
          </a:xfrm>
          <a:custGeom>
            <a:avLst/>
            <a:gdLst>
              <a:gd name="T0" fmla="*/ 303 w 326"/>
              <a:gd name="T1" fmla="*/ 281 h 282"/>
              <a:gd name="T2" fmla="*/ 303 w 326"/>
              <a:gd name="T3" fmla="*/ 281 h 282"/>
              <a:gd name="T4" fmla="*/ 22 w 326"/>
              <a:gd name="T5" fmla="*/ 281 h 282"/>
              <a:gd name="T6" fmla="*/ 0 w 326"/>
              <a:gd name="T7" fmla="*/ 270 h 282"/>
              <a:gd name="T8" fmla="*/ 22 w 326"/>
              <a:gd name="T9" fmla="*/ 259 h 282"/>
              <a:gd name="T10" fmla="*/ 303 w 326"/>
              <a:gd name="T11" fmla="*/ 259 h 282"/>
              <a:gd name="T12" fmla="*/ 303 w 326"/>
              <a:gd name="T13" fmla="*/ 32 h 282"/>
              <a:gd name="T14" fmla="*/ 22 w 326"/>
              <a:gd name="T15" fmla="*/ 32 h 282"/>
              <a:gd name="T16" fmla="*/ 0 w 326"/>
              <a:gd name="T17" fmla="*/ 10 h 282"/>
              <a:gd name="T18" fmla="*/ 22 w 326"/>
              <a:gd name="T19" fmla="*/ 0 h 282"/>
              <a:gd name="T20" fmla="*/ 303 w 326"/>
              <a:gd name="T21" fmla="*/ 0 h 282"/>
              <a:gd name="T22" fmla="*/ 325 w 326"/>
              <a:gd name="T23" fmla="*/ 21 h 282"/>
              <a:gd name="T24" fmla="*/ 325 w 326"/>
              <a:gd name="T25" fmla="*/ 259 h 282"/>
              <a:gd name="T26" fmla="*/ 303 w 326"/>
              <a:gd name="T27" fmla="*/ 281 h 282"/>
              <a:gd name="T28" fmla="*/ 303 w 326"/>
              <a:gd name="T29" fmla="*/ 32 h 282"/>
              <a:gd name="T30" fmla="*/ 303 w 326"/>
              <a:gd name="T31" fmla="*/ 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6" h="282">
                <a:moveTo>
                  <a:pt x="303" y="281"/>
                </a:moveTo>
                <a:lnTo>
                  <a:pt x="303" y="281"/>
                </a:lnTo>
                <a:cubicBezTo>
                  <a:pt x="22" y="281"/>
                  <a:pt x="22" y="281"/>
                  <a:pt x="22" y="281"/>
                </a:cubicBezTo>
                <a:cubicBezTo>
                  <a:pt x="11" y="281"/>
                  <a:pt x="0" y="270"/>
                  <a:pt x="0" y="270"/>
                </a:cubicBezTo>
                <a:cubicBezTo>
                  <a:pt x="0" y="259"/>
                  <a:pt x="11" y="259"/>
                  <a:pt x="22" y="259"/>
                </a:cubicBezTo>
                <a:cubicBezTo>
                  <a:pt x="303" y="259"/>
                  <a:pt x="303" y="259"/>
                  <a:pt x="303" y="259"/>
                </a:cubicBezTo>
                <a:cubicBezTo>
                  <a:pt x="303" y="32"/>
                  <a:pt x="303" y="32"/>
                  <a:pt x="303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11" y="32"/>
                  <a:pt x="0" y="21"/>
                  <a:pt x="0" y="10"/>
                </a:cubicBezTo>
                <a:cubicBezTo>
                  <a:pt x="0" y="10"/>
                  <a:pt x="11" y="0"/>
                  <a:pt x="22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14" y="0"/>
                  <a:pt x="325" y="10"/>
                  <a:pt x="325" y="21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70"/>
                  <a:pt x="314" y="281"/>
                  <a:pt x="303" y="281"/>
                </a:cubicBezTo>
                <a:close/>
                <a:moveTo>
                  <a:pt x="303" y="32"/>
                </a:moveTo>
                <a:lnTo>
                  <a:pt x="303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49">
            <a:extLst>
              <a:ext uri="{FF2B5EF4-FFF2-40B4-BE49-F238E27FC236}">
                <a16:creationId xmlns:a16="http://schemas.microsoft.com/office/drawing/2014/main" id="{EE2785AF-69EA-D445-A6DE-F7B2D28E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322" y="8225442"/>
            <a:ext cx="104148" cy="96436"/>
          </a:xfrm>
          <a:custGeom>
            <a:avLst/>
            <a:gdLst>
              <a:gd name="T0" fmla="*/ 65 w 120"/>
              <a:gd name="T1" fmla="*/ 22 h 109"/>
              <a:gd name="T2" fmla="*/ 65 w 120"/>
              <a:gd name="T3" fmla="*/ 22 h 109"/>
              <a:gd name="T4" fmla="*/ 87 w 120"/>
              <a:gd name="T5" fmla="*/ 54 h 109"/>
              <a:gd name="T6" fmla="*/ 65 w 120"/>
              <a:gd name="T7" fmla="*/ 87 h 109"/>
              <a:gd name="T8" fmla="*/ 33 w 120"/>
              <a:gd name="T9" fmla="*/ 54 h 109"/>
              <a:gd name="T10" fmla="*/ 65 w 120"/>
              <a:gd name="T11" fmla="*/ 22 h 109"/>
              <a:gd name="T12" fmla="*/ 65 w 120"/>
              <a:gd name="T13" fmla="*/ 0 h 109"/>
              <a:gd name="T14" fmla="*/ 65 w 120"/>
              <a:gd name="T15" fmla="*/ 0 h 109"/>
              <a:gd name="T16" fmla="*/ 0 w 120"/>
              <a:gd name="T17" fmla="*/ 54 h 109"/>
              <a:gd name="T18" fmla="*/ 65 w 120"/>
              <a:gd name="T19" fmla="*/ 108 h 109"/>
              <a:gd name="T20" fmla="*/ 119 w 120"/>
              <a:gd name="T21" fmla="*/ 54 h 109"/>
              <a:gd name="T22" fmla="*/ 65 w 120"/>
              <a:gd name="T23" fmla="*/ 0 h 109"/>
              <a:gd name="T24" fmla="*/ 65 w 120"/>
              <a:gd name="T25" fmla="*/ 2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109">
                <a:moveTo>
                  <a:pt x="65" y="22"/>
                </a:moveTo>
                <a:lnTo>
                  <a:pt x="65" y="22"/>
                </a:lnTo>
                <a:cubicBezTo>
                  <a:pt x="76" y="22"/>
                  <a:pt x="87" y="43"/>
                  <a:pt x="87" y="54"/>
                </a:cubicBezTo>
                <a:cubicBezTo>
                  <a:pt x="87" y="76"/>
                  <a:pt x="76" y="87"/>
                  <a:pt x="65" y="87"/>
                </a:cubicBezTo>
                <a:cubicBezTo>
                  <a:pt x="44" y="87"/>
                  <a:pt x="33" y="76"/>
                  <a:pt x="33" y="54"/>
                </a:cubicBezTo>
                <a:cubicBezTo>
                  <a:pt x="33" y="43"/>
                  <a:pt x="44" y="22"/>
                  <a:pt x="65" y="22"/>
                </a:cubicBezTo>
                <a:lnTo>
                  <a:pt x="65" y="0"/>
                </a:lnTo>
                <a:lnTo>
                  <a:pt x="65" y="0"/>
                </a:lnTo>
                <a:cubicBezTo>
                  <a:pt x="33" y="0"/>
                  <a:pt x="0" y="22"/>
                  <a:pt x="0" y="54"/>
                </a:cubicBezTo>
                <a:cubicBezTo>
                  <a:pt x="0" y="87"/>
                  <a:pt x="33" y="108"/>
                  <a:pt x="65" y="108"/>
                </a:cubicBezTo>
                <a:cubicBezTo>
                  <a:pt x="87" y="108"/>
                  <a:pt x="119" y="87"/>
                  <a:pt x="119" y="54"/>
                </a:cubicBezTo>
                <a:cubicBezTo>
                  <a:pt x="119" y="22"/>
                  <a:pt x="87" y="0"/>
                  <a:pt x="65" y="0"/>
                </a:cubicBezTo>
                <a:lnTo>
                  <a:pt x="65" y="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50">
            <a:extLst>
              <a:ext uri="{FF2B5EF4-FFF2-40B4-BE49-F238E27FC236}">
                <a16:creationId xmlns:a16="http://schemas.microsoft.com/office/drawing/2014/main" id="{981433E5-B1E8-1E4E-A3B2-8E4CECE3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322" y="8198441"/>
            <a:ext cx="239158" cy="162010"/>
          </a:xfrm>
          <a:custGeom>
            <a:avLst/>
            <a:gdLst>
              <a:gd name="T0" fmla="*/ 239 w 272"/>
              <a:gd name="T1" fmla="*/ 183 h 184"/>
              <a:gd name="T2" fmla="*/ 239 w 272"/>
              <a:gd name="T3" fmla="*/ 183 h 184"/>
              <a:gd name="T4" fmla="*/ 22 w 272"/>
              <a:gd name="T5" fmla="*/ 183 h 184"/>
              <a:gd name="T6" fmla="*/ 0 w 272"/>
              <a:gd name="T7" fmla="*/ 162 h 184"/>
              <a:gd name="T8" fmla="*/ 22 w 272"/>
              <a:gd name="T9" fmla="*/ 151 h 184"/>
              <a:gd name="T10" fmla="*/ 228 w 272"/>
              <a:gd name="T11" fmla="*/ 151 h 184"/>
              <a:gd name="T12" fmla="*/ 249 w 272"/>
              <a:gd name="T13" fmla="*/ 129 h 184"/>
              <a:gd name="T14" fmla="*/ 249 w 272"/>
              <a:gd name="T15" fmla="*/ 43 h 184"/>
              <a:gd name="T16" fmla="*/ 228 w 272"/>
              <a:gd name="T17" fmla="*/ 21 h 184"/>
              <a:gd name="T18" fmla="*/ 11 w 272"/>
              <a:gd name="T19" fmla="*/ 21 h 184"/>
              <a:gd name="T20" fmla="*/ 0 w 272"/>
              <a:gd name="T21" fmla="*/ 10 h 184"/>
              <a:gd name="T22" fmla="*/ 11 w 272"/>
              <a:gd name="T23" fmla="*/ 0 h 184"/>
              <a:gd name="T24" fmla="*/ 239 w 272"/>
              <a:gd name="T25" fmla="*/ 0 h 184"/>
              <a:gd name="T26" fmla="*/ 249 w 272"/>
              <a:gd name="T27" fmla="*/ 10 h 184"/>
              <a:gd name="T28" fmla="*/ 260 w 272"/>
              <a:gd name="T29" fmla="*/ 21 h 184"/>
              <a:gd name="T30" fmla="*/ 271 w 272"/>
              <a:gd name="T31" fmla="*/ 32 h 184"/>
              <a:gd name="T32" fmla="*/ 271 w 272"/>
              <a:gd name="T33" fmla="*/ 140 h 184"/>
              <a:gd name="T34" fmla="*/ 260 w 272"/>
              <a:gd name="T35" fmla="*/ 151 h 184"/>
              <a:gd name="T36" fmla="*/ 249 w 272"/>
              <a:gd name="T37" fmla="*/ 162 h 184"/>
              <a:gd name="T38" fmla="*/ 239 w 272"/>
              <a:gd name="T3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2" h="184">
                <a:moveTo>
                  <a:pt x="239" y="183"/>
                </a:moveTo>
                <a:lnTo>
                  <a:pt x="239" y="183"/>
                </a:lnTo>
                <a:cubicBezTo>
                  <a:pt x="22" y="183"/>
                  <a:pt x="22" y="183"/>
                  <a:pt x="22" y="183"/>
                </a:cubicBezTo>
                <a:cubicBezTo>
                  <a:pt x="11" y="183"/>
                  <a:pt x="0" y="173"/>
                  <a:pt x="0" y="162"/>
                </a:cubicBezTo>
                <a:cubicBezTo>
                  <a:pt x="0" y="162"/>
                  <a:pt x="11" y="151"/>
                  <a:pt x="22" y="151"/>
                </a:cubicBezTo>
                <a:cubicBezTo>
                  <a:pt x="228" y="151"/>
                  <a:pt x="228" y="151"/>
                  <a:pt x="228" y="151"/>
                </a:cubicBezTo>
                <a:cubicBezTo>
                  <a:pt x="228" y="140"/>
                  <a:pt x="239" y="140"/>
                  <a:pt x="249" y="129"/>
                </a:cubicBezTo>
                <a:cubicBezTo>
                  <a:pt x="249" y="43"/>
                  <a:pt x="249" y="43"/>
                  <a:pt x="249" y="43"/>
                </a:cubicBezTo>
                <a:cubicBezTo>
                  <a:pt x="239" y="43"/>
                  <a:pt x="228" y="32"/>
                  <a:pt x="228" y="21"/>
                </a:cubicBezTo>
                <a:cubicBezTo>
                  <a:pt x="11" y="21"/>
                  <a:pt x="11" y="21"/>
                  <a:pt x="11" y="21"/>
                </a:cubicBezTo>
                <a:lnTo>
                  <a:pt x="0" y="10"/>
                </a:lnTo>
                <a:cubicBezTo>
                  <a:pt x="0" y="0"/>
                  <a:pt x="11" y="0"/>
                  <a:pt x="11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49" y="0"/>
                  <a:pt x="249" y="0"/>
                  <a:pt x="249" y="10"/>
                </a:cubicBezTo>
                <a:lnTo>
                  <a:pt x="260" y="21"/>
                </a:lnTo>
                <a:cubicBezTo>
                  <a:pt x="271" y="21"/>
                  <a:pt x="271" y="21"/>
                  <a:pt x="271" y="32"/>
                </a:cubicBezTo>
                <a:cubicBezTo>
                  <a:pt x="271" y="140"/>
                  <a:pt x="271" y="140"/>
                  <a:pt x="271" y="140"/>
                </a:cubicBezTo>
                <a:cubicBezTo>
                  <a:pt x="271" y="151"/>
                  <a:pt x="271" y="151"/>
                  <a:pt x="260" y="151"/>
                </a:cubicBezTo>
                <a:lnTo>
                  <a:pt x="249" y="162"/>
                </a:lnTo>
                <a:cubicBezTo>
                  <a:pt x="249" y="173"/>
                  <a:pt x="249" y="183"/>
                  <a:pt x="239" y="1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51">
            <a:extLst>
              <a:ext uri="{FF2B5EF4-FFF2-40B4-BE49-F238E27FC236}">
                <a16:creationId xmlns:a16="http://schemas.microsoft.com/office/drawing/2014/main" id="{9C7DF12C-C2BB-4343-8E39-FFD2616C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161" y="1467306"/>
            <a:ext cx="624896" cy="948916"/>
          </a:xfrm>
          <a:custGeom>
            <a:avLst/>
            <a:gdLst>
              <a:gd name="T0" fmla="*/ 617 w 716"/>
              <a:gd name="T1" fmla="*/ 1082 h 1083"/>
              <a:gd name="T2" fmla="*/ 617 w 716"/>
              <a:gd name="T3" fmla="*/ 1082 h 1083"/>
              <a:gd name="T4" fmla="*/ 98 w 716"/>
              <a:gd name="T5" fmla="*/ 1082 h 1083"/>
              <a:gd name="T6" fmla="*/ 0 w 716"/>
              <a:gd name="T7" fmla="*/ 985 h 1083"/>
              <a:gd name="T8" fmla="*/ 0 w 716"/>
              <a:gd name="T9" fmla="*/ 97 h 1083"/>
              <a:gd name="T10" fmla="*/ 98 w 716"/>
              <a:gd name="T11" fmla="*/ 0 h 1083"/>
              <a:gd name="T12" fmla="*/ 617 w 716"/>
              <a:gd name="T13" fmla="*/ 0 h 1083"/>
              <a:gd name="T14" fmla="*/ 715 w 716"/>
              <a:gd name="T15" fmla="*/ 97 h 1083"/>
              <a:gd name="T16" fmla="*/ 715 w 716"/>
              <a:gd name="T17" fmla="*/ 400 h 1083"/>
              <a:gd name="T18" fmla="*/ 682 w 716"/>
              <a:gd name="T19" fmla="*/ 422 h 1083"/>
              <a:gd name="T20" fmla="*/ 661 w 716"/>
              <a:gd name="T21" fmla="*/ 400 h 1083"/>
              <a:gd name="T22" fmla="*/ 661 w 716"/>
              <a:gd name="T23" fmla="*/ 97 h 1083"/>
              <a:gd name="T24" fmla="*/ 617 w 716"/>
              <a:gd name="T25" fmla="*/ 43 h 1083"/>
              <a:gd name="T26" fmla="*/ 98 w 716"/>
              <a:gd name="T27" fmla="*/ 43 h 1083"/>
              <a:gd name="T28" fmla="*/ 55 w 716"/>
              <a:gd name="T29" fmla="*/ 97 h 1083"/>
              <a:gd name="T30" fmla="*/ 55 w 716"/>
              <a:gd name="T31" fmla="*/ 985 h 1083"/>
              <a:gd name="T32" fmla="*/ 98 w 716"/>
              <a:gd name="T33" fmla="*/ 1039 h 1083"/>
              <a:gd name="T34" fmla="*/ 617 w 716"/>
              <a:gd name="T35" fmla="*/ 1039 h 1083"/>
              <a:gd name="T36" fmla="*/ 639 w 716"/>
              <a:gd name="T37" fmla="*/ 1028 h 1083"/>
              <a:gd name="T38" fmla="*/ 671 w 716"/>
              <a:gd name="T39" fmla="*/ 1039 h 1083"/>
              <a:gd name="T40" fmla="*/ 661 w 716"/>
              <a:gd name="T41" fmla="*/ 1071 h 1083"/>
              <a:gd name="T42" fmla="*/ 617 w 716"/>
              <a:gd name="T43" fmla="*/ 1082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6" h="1083">
                <a:moveTo>
                  <a:pt x="617" y="1082"/>
                </a:moveTo>
                <a:lnTo>
                  <a:pt x="617" y="1082"/>
                </a:lnTo>
                <a:cubicBezTo>
                  <a:pt x="98" y="1082"/>
                  <a:pt x="98" y="1082"/>
                  <a:pt x="98" y="1082"/>
                </a:cubicBezTo>
                <a:cubicBezTo>
                  <a:pt x="44" y="1082"/>
                  <a:pt x="0" y="1039"/>
                  <a:pt x="0" y="985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3"/>
                  <a:pt x="44" y="0"/>
                  <a:pt x="98" y="0"/>
                </a:cubicBezTo>
                <a:cubicBezTo>
                  <a:pt x="617" y="0"/>
                  <a:pt x="617" y="0"/>
                  <a:pt x="617" y="0"/>
                </a:cubicBezTo>
                <a:cubicBezTo>
                  <a:pt x="671" y="0"/>
                  <a:pt x="715" y="43"/>
                  <a:pt x="715" y="97"/>
                </a:cubicBezTo>
                <a:cubicBezTo>
                  <a:pt x="715" y="400"/>
                  <a:pt x="715" y="400"/>
                  <a:pt x="715" y="400"/>
                </a:cubicBezTo>
                <a:cubicBezTo>
                  <a:pt x="715" y="411"/>
                  <a:pt x="704" y="422"/>
                  <a:pt x="682" y="422"/>
                </a:cubicBezTo>
                <a:cubicBezTo>
                  <a:pt x="671" y="422"/>
                  <a:pt x="661" y="411"/>
                  <a:pt x="661" y="400"/>
                </a:cubicBezTo>
                <a:cubicBezTo>
                  <a:pt x="661" y="97"/>
                  <a:pt x="661" y="97"/>
                  <a:pt x="661" y="97"/>
                </a:cubicBezTo>
                <a:cubicBezTo>
                  <a:pt x="661" y="65"/>
                  <a:pt x="639" y="43"/>
                  <a:pt x="617" y="43"/>
                </a:cubicBezTo>
                <a:cubicBezTo>
                  <a:pt x="98" y="43"/>
                  <a:pt x="98" y="43"/>
                  <a:pt x="98" y="43"/>
                </a:cubicBezTo>
                <a:cubicBezTo>
                  <a:pt x="76" y="43"/>
                  <a:pt x="55" y="65"/>
                  <a:pt x="55" y="97"/>
                </a:cubicBezTo>
                <a:cubicBezTo>
                  <a:pt x="55" y="985"/>
                  <a:pt x="55" y="985"/>
                  <a:pt x="55" y="985"/>
                </a:cubicBezTo>
                <a:cubicBezTo>
                  <a:pt x="55" y="1017"/>
                  <a:pt x="76" y="1039"/>
                  <a:pt x="98" y="1039"/>
                </a:cubicBezTo>
                <a:cubicBezTo>
                  <a:pt x="617" y="1039"/>
                  <a:pt x="617" y="1039"/>
                  <a:pt x="617" y="1039"/>
                </a:cubicBezTo>
                <a:cubicBezTo>
                  <a:pt x="617" y="1039"/>
                  <a:pt x="628" y="1039"/>
                  <a:pt x="639" y="1028"/>
                </a:cubicBezTo>
                <a:cubicBezTo>
                  <a:pt x="650" y="1028"/>
                  <a:pt x="661" y="1028"/>
                  <a:pt x="671" y="1039"/>
                </a:cubicBezTo>
                <a:cubicBezTo>
                  <a:pt x="671" y="1050"/>
                  <a:pt x="671" y="1071"/>
                  <a:pt x="661" y="1071"/>
                </a:cubicBezTo>
                <a:cubicBezTo>
                  <a:pt x="639" y="1082"/>
                  <a:pt x="628" y="1082"/>
                  <a:pt x="617" y="10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52">
            <a:extLst>
              <a:ext uri="{FF2B5EF4-FFF2-40B4-BE49-F238E27FC236}">
                <a16:creationId xmlns:a16="http://schemas.microsoft.com/office/drawing/2014/main" id="{C0A93314-CEE2-8B46-8F71-9E7CA8C68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617" y="2254212"/>
            <a:ext cx="57860" cy="57862"/>
          </a:xfrm>
          <a:custGeom>
            <a:avLst/>
            <a:gdLst>
              <a:gd name="T0" fmla="*/ 32 w 66"/>
              <a:gd name="T1" fmla="*/ 65 h 66"/>
              <a:gd name="T2" fmla="*/ 32 w 66"/>
              <a:gd name="T3" fmla="*/ 65 h 66"/>
              <a:gd name="T4" fmla="*/ 0 w 66"/>
              <a:gd name="T5" fmla="*/ 33 h 66"/>
              <a:gd name="T6" fmla="*/ 32 w 66"/>
              <a:gd name="T7" fmla="*/ 0 h 66"/>
              <a:gd name="T8" fmla="*/ 65 w 66"/>
              <a:gd name="T9" fmla="*/ 33 h 66"/>
              <a:gd name="T10" fmla="*/ 32 w 66"/>
              <a:gd name="T11" fmla="*/ 65 h 66"/>
              <a:gd name="T12" fmla="*/ 32 w 66"/>
              <a:gd name="T13" fmla="*/ 11 h 66"/>
              <a:gd name="T14" fmla="*/ 32 w 66"/>
              <a:gd name="T15" fmla="*/ 11 h 66"/>
              <a:gd name="T16" fmla="*/ 11 w 66"/>
              <a:gd name="T17" fmla="*/ 33 h 66"/>
              <a:gd name="T18" fmla="*/ 32 w 66"/>
              <a:gd name="T19" fmla="*/ 54 h 66"/>
              <a:gd name="T20" fmla="*/ 54 w 66"/>
              <a:gd name="T21" fmla="*/ 33 h 66"/>
              <a:gd name="T22" fmla="*/ 32 w 66"/>
              <a:gd name="T2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2" y="65"/>
                </a:moveTo>
                <a:lnTo>
                  <a:pt x="32" y="65"/>
                </a:lnTo>
                <a:cubicBezTo>
                  <a:pt x="11" y="65"/>
                  <a:pt x="0" y="43"/>
                  <a:pt x="0" y="33"/>
                </a:cubicBezTo>
                <a:cubicBezTo>
                  <a:pt x="0" y="11"/>
                  <a:pt x="11" y="0"/>
                  <a:pt x="32" y="0"/>
                </a:cubicBezTo>
                <a:cubicBezTo>
                  <a:pt x="54" y="0"/>
                  <a:pt x="65" y="11"/>
                  <a:pt x="65" y="33"/>
                </a:cubicBezTo>
                <a:cubicBezTo>
                  <a:pt x="65" y="43"/>
                  <a:pt x="54" y="65"/>
                  <a:pt x="32" y="65"/>
                </a:cubicBezTo>
                <a:close/>
                <a:moveTo>
                  <a:pt x="32" y="11"/>
                </a:moveTo>
                <a:lnTo>
                  <a:pt x="32" y="11"/>
                </a:lnTo>
                <a:cubicBezTo>
                  <a:pt x="21" y="11"/>
                  <a:pt x="11" y="22"/>
                  <a:pt x="11" y="33"/>
                </a:cubicBezTo>
                <a:cubicBezTo>
                  <a:pt x="11" y="43"/>
                  <a:pt x="21" y="54"/>
                  <a:pt x="32" y="54"/>
                </a:cubicBezTo>
                <a:cubicBezTo>
                  <a:pt x="43" y="54"/>
                  <a:pt x="54" y="43"/>
                  <a:pt x="54" y="33"/>
                </a:cubicBezTo>
                <a:cubicBezTo>
                  <a:pt x="54" y="22"/>
                  <a:pt x="43" y="11"/>
                  <a:pt x="32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53">
            <a:extLst>
              <a:ext uri="{FF2B5EF4-FFF2-40B4-BE49-F238E27FC236}">
                <a16:creationId xmlns:a16="http://schemas.microsoft.com/office/drawing/2014/main" id="{B30912F4-34E0-274F-B791-828E90D5A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0456" y="2254212"/>
            <a:ext cx="208299" cy="46289"/>
          </a:xfrm>
          <a:custGeom>
            <a:avLst/>
            <a:gdLst>
              <a:gd name="T0" fmla="*/ 217 w 240"/>
              <a:gd name="T1" fmla="*/ 54 h 55"/>
              <a:gd name="T2" fmla="*/ 217 w 240"/>
              <a:gd name="T3" fmla="*/ 54 h 55"/>
              <a:gd name="T4" fmla="*/ 22 w 240"/>
              <a:gd name="T5" fmla="*/ 54 h 55"/>
              <a:gd name="T6" fmla="*/ 0 w 240"/>
              <a:gd name="T7" fmla="*/ 33 h 55"/>
              <a:gd name="T8" fmla="*/ 22 w 240"/>
              <a:gd name="T9" fmla="*/ 0 h 55"/>
              <a:gd name="T10" fmla="*/ 217 w 240"/>
              <a:gd name="T11" fmla="*/ 0 h 55"/>
              <a:gd name="T12" fmla="*/ 239 w 240"/>
              <a:gd name="T13" fmla="*/ 33 h 55"/>
              <a:gd name="T14" fmla="*/ 217 w 240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55">
                <a:moveTo>
                  <a:pt x="217" y="54"/>
                </a:moveTo>
                <a:lnTo>
                  <a:pt x="217" y="54"/>
                </a:lnTo>
                <a:cubicBezTo>
                  <a:pt x="22" y="54"/>
                  <a:pt x="22" y="54"/>
                  <a:pt x="22" y="54"/>
                </a:cubicBezTo>
                <a:cubicBezTo>
                  <a:pt x="12" y="54"/>
                  <a:pt x="0" y="43"/>
                  <a:pt x="0" y="33"/>
                </a:cubicBezTo>
                <a:cubicBezTo>
                  <a:pt x="0" y="22"/>
                  <a:pt x="12" y="0"/>
                  <a:pt x="22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8" y="0"/>
                  <a:pt x="239" y="22"/>
                  <a:pt x="239" y="33"/>
                </a:cubicBezTo>
                <a:cubicBezTo>
                  <a:pt x="239" y="43"/>
                  <a:pt x="228" y="54"/>
                  <a:pt x="21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54">
            <a:extLst>
              <a:ext uri="{FF2B5EF4-FFF2-40B4-BE49-F238E27FC236}">
                <a16:creationId xmlns:a16="http://schemas.microsoft.com/office/drawing/2014/main" id="{99F3CA14-AE1D-4843-98E7-05A754B2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309" y="1532882"/>
            <a:ext cx="474459" cy="254587"/>
          </a:xfrm>
          <a:custGeom>
            <a:avLst/>
            <a:gdLst>
              <a:gd name="T0" fmla="*/ 509 w 542"/>
              <a:gd name="T1" fmla="*/ 292 h 293"/>
              <a:gd name="T2" fmla="*/ 509 w 542"/>
              <a:gd name="T3" fmla="*/ 292 h 293"/>
              <a:gd name="T4" fmla="*/ 22 w 542"/>
              <a:gd name="T5" fmla="*/ 292 h 293"/>
              <a:gd name="T6" fmla="*/ 0 w 542"/>
              <a:gd name="T7" fmla="*/ 270 h 293"/>
              <a:gd name="T8" fmla="*/ 0 w 542"/>
              <a:gd name="T9" fmla="*/ 21 h 293"/>
              <a:gd name="T10" fmla="*/ 22 w 542"/>
              <a:gd name="T11" fmla="*/ 0 h 293"/>
              <a:gd name="T12" fmla="*/ 509 w 542"/>
              <a:gd name="T13" fmla="*/ 0 h 293"/>
              <a:gd name="T14" fmla="*/ 541 w 542"/>
              <a:gd name="T15" fmla="*/ 21 h 293"/>
              <a:gd name="T16" fmla="*/ 541 w 542"/>
              <a:gd name="T17" fmla="*/ 270 h 293"/>
              <a:gd name="T18" fmla="*/ 509 w 542"/>
              <a:gd name="T19" fmla="*/ 292 h 293"/>
              <a:gd name="T20" fmla="*/ 43 w 542"/>
              <a:gd name="T21" fmla="*/ 249 h 293"/>
              <a:gd name="T22" fmla="*/ 43 w 542"/>
              <a:gd name="T23" fmla="*/ 249 h 293"/>
              <a:gd name="T24" fmla="*/ 487 w 542"/>
              <a:gd name="T25" fmla="*/ 249 h 293"/>
              <a:gd name="T26" fmla="*/ 487 w 542"/>
              <a:gd name="T27" fmla="*/ 54 h 293"/>
              <a:gd name="T28" fmla="*/ 43 w 542"/>
              <a:gd name="T29" fmla="*/ 54 h 293"/>
              <a:gd name="T30" fmla="*/ 43 w 542"/>
              <a:gd name="T31" fmla="*/ 24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2" h="293">
                <a:moveTo>
                  <a:pt x="509" y="292"/>
                </a:moveTo>
                <a:lnTo>
                  <a:pt x="509" y="292"/>
                </a:lnTo>
                <a:cubicBezTo>
                  <a:pt x="22" y="292"/>
                  <a:pt x="22" y="292"/>
                  <a:pt x="22" y="292"/>
                </a:cubicBezTo>
                <a:cubicBezTo>
                  <a:pt x="11" y="292"/>
                  <a:pt x="0" y="281"/>
                  <a:pt x="0" y="27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1" y="0"/>
                  <a:pt x="22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30" y="0"/>
                  <a:pt x="541" y="10"/>
                  <a:pt x="541" y="21"/>
                </a:cubicBezTo>
                <a:cubicBezTo>
                  <a:pt x="541" y="270"/>
                  <a:pt x="541" y="270"/>
                  <a:pt x="541" y="270"/>
                </a:cubicBezTo>
                <a:cubicBezTo>
                  <a:pt x="541" y="281"/>
                  <a:pt x="530" y="292"/>
                  <a:pt x="509" y="292"/>
                </a:cubicBezTo>
                <a:close/>
                <a:moveTo>
                  <a:pt x="43" y="249"/>
                </a:moveTo>
                <a:lnTo>
                  <a:pt x="43" y="249"/>
                </a:lnTo>
                <a:cubicBezTo>
                  <a:pt x="487" y="249"/>
                  <a:pt x="487" y="249"/>
                  <a:pt x="487" y="249"/>
                </a:cubicBezTo>
                <a:cubicBezTo>
                  <a:pt x="487" y="54"/>
                  <a:pt x="487" y="54"/>
                  <a:pt x="487" y="54"/>
                </a:cubicBezTo>
                <a:cubicBezTo>
                  <a:pt x="43" y="54"/>
                  <a:pt x="43" y="54"/>
                  <a:pt x="43" y="54"/>
                </a:cubicBezTo>
                <a:lnTo>
                  <a:pt x="43" y="2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55">
            <a:extLst>
              <a:ext uri="{FF2B5EF4-FFF2-40B4-BE49-F238E27FC236}">
                <a16:creationId xmlns:a16="http://schemas.microsoft.com/office/drawing/2014/main" id="{7FD2BED6-8845-5143-BCC4-5670E2F3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617" y="2084487"/>
            <a:ext cx="57860" cy="57862"/>
          </a:xfrm>
          <a:custGeom>
            <a:avLst/>
            <a:gdLst>
              <a:gd name="T0" fmla="*/ 32 w 66"/>
              <a:gd name="T1" fmla="*/ 65 h 66"/>
              <a:gd name="T2" fmla="*/ 32 w 66"/>
              <a:gd name="T3" fmla="*/ 65 h 66"/>
              <a:gd name="T4" fmla="*/ 0 w 66"/>
              <a:gd name="T5" fmla="*/ 33 h 66"/>
              <a:gd name="T6" fmla="*/ 32 w 66"/>
              <a:gd name="T7" fmla="*/ 0 h 66"/>
              <a:gd name="T8" fmla="*/ 65 w 66"/>
              <a:gd name="T9" fmla="*/ 33 h 66"/>
              <a:gd name="T10" fmla="*/ 32 w 66"/>
              <a:gd name="T11" fmla="*/ 65 h 66"/>
              <a:gd name="T12" fmla="*/ 32 w 66"/>
              <a:gd name="T13" fmla="*/ 11 h 66"/>
              <a:gd name="T14" fmla="*/ 32 w 66"/>
              <a:gd name="T15" fmla="*/ 11 h 66"/>
              <a:gd name="T16" fmla="*/ 11 w 66"/>
              <a:gd name="T17" fmla="*/ 33 h 66"/>
              <a:gd name="T18" fmla="*/ 32 w 66"/>
              <a:gd name="T19" fmla="*/ 55 h 66"/>
              <a:gd name="T20" fmla="*/ 54 w 66"/>
              <a:gd name="T21" fmla="*/ 33 h 66"/>
              <a:gd name="T22" fmla="*/ 32 w 66"/>
              <a:gd name="T2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2" y="65"/>
                </a:moveTo>
                <a:lnTo>
                  <a:pt x="32" y="65"/>
                </a:lnTo>
                <a:cubicBezTo>
                  <a:pt x="11" y="65"/>
                  <a:pt x="0" y="55"/>
                  <a:pt x="0" y="33"/>
                </a:cubicBezTo>
                <a:cubicBezTo>
                  <a:pt x="0" y="11"/>
                  <a:pt x="11" y="0"/>
                  <a:pt x="32" y="0"/>
                </a:cubicBezTo>
                <a:cubicBezTo>
                  <a:pt x="54" y="0"/>
                  <a:pt x="65" y="11"/>
                  <a:pt x="65" y="33"/>
                </a:cubicBezTo>
                <a:cubicBezTo>
                  <a:pt x="65" y="55"/>
                  <a:pt x="54" y="65"/>
                  <a:pt x="32" y="65"/>
                </a:cubicBezTo>
                <a:close/>
                <a:moveTo>
                  <a:pt x="32" y="11"/>
                </a:moveTo>
                <a:lnTo>
                  <a:pt x="32" y="11"/>
                </a:lnTo>
                <a:cubicBezTo>
                  <a:pt x="21" y="11"/>
                  <a:pt x="11" y="22"/>
                  <a:pt x="11" y="33"/>
                </a:cubicBezTo>
                <a:cubicBezTo>
                  <a:pt x="11" y="44"/>
                  <a:pt x="21" y="55"/>
                  <a:pt x="32" y="55"/>
                </a:cubicBezTo>
                <a:cubicBezTo>
                  <a:pt x="43" y="55"/>
                  <a:pt x="54" y="44"/>
                  <a:pt x="54" y="33"/>
                </a:cubicBezTo>
                <a:cubicBezTo>
                  <a:pt x="54" y="22"/>
                  <a:pt x="43" y="11"/>
                  <a:pt x="32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56">
            <a:extLst>
              <a:ext uri="{FF2B5EF4-FFF2-40B4-BE49-F238E27FC236}">
                <a16:creationId xmlns:a16="http://schemas.microsoft.com/office/drawing/2014/main" id="{D02E20F2-F40C-EE41-93E2-B03631658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617" y="1968765"/>
            <a:ext cx="57860" cy="57862"/>
          </a:xfrm>
          <a:custGeom>
            <a:avLst/>
            <a:gdLst>
              <a:gd name="T0" fmla="*/ 32 w 66"/>
              <a:gd name="T1" fmla="*/ 64 h 65"/>
              <a:gd name="T2" fmla="*/ 32 w 66"/>
              <a:gd name="T3" fmla="*/ 64 h 65"/>
              <a:gd name="T4" fmla="*/ 0 w 66"/>
              <a:gd name="T5" fmla="*/ 32 h 65"/>
              <a:gd name="T6" fmla="*/ 32 w 66"/>
              <a:gd name="T7" fmla="*/ 0 h 65"/>
              <a:gd name="T8" fmla="*/ 65 w 66"/>
              <a:gd name="T9" fmla="*/ 32 h 65"/>
              <a:gd name="T10" fmla="*/ 32 w 66"/>
              <a:gd name="T11" fmla="*/ 64 h 65"/>
              <a:gd name="T12" fmla="*/ 32 w 66"/>
              <a:gd name="T13" fmla="*/ 10 h 65"/>
              <a:gd name="T14" fmla="*/ 32 w 66"/>
              <a:gd name="T15" fmla="*/ 10 h 65"/>
              <a:gd name="T16" fmla="*/ 11 w 66"/>
              <a:gd name="T17" fmla="*/ 32 h 65"/>
              <a:gd name="T18" fmla="*/ 32 w 66"/>
              <a:gd name="T19" fmla="*/ 54 h 65"/>
              <a:gd name="T20" fmla="*/ 54 w 66"/>
              <a:gd name="T21" fmla="*/ 32 h 65"/>
              <a:gd name="T22" fmla="*/ 32 w 66"/>
              <a:gd name="T23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5">
                <a:moveTo>
                  <a:pt x="32" y="64"/>
                </a:moveTo>
                <a:lnTo>
                  <a:pt x="32" y="64"/>
                </a:lnTo>
                <a:cubicBezTo>
                  <a:pt x="21" y="64"/>
                  <a:pt x="0" y="43"/>
                  <a:pt x="0" y="32"/>
                </a:cubicBezTo>
                <a:cubicBezTo>
                  <a:pt x="0" y="10"/>
                  <a:pt x="21" y="0"/>
                  <a:pt x="32" y="0"/>
                </a:cubicBezTo>
                <a:cubicBezTo>
                  <a:pt x="54" y="0"/>
                  <a:pt x="65" y="10"/>
                  <a:pt x="65" y="32"/>
                </a:cubicBezTo>
                <a:cubicBezTo>
                  <a:pt x="65" y="43"/>
                  <a:pt x="54" y="64"/>
                  <a:pt x="32" y="64"/>
                </a:cubicBezTo>
                <a:close/>
                <a:moveTo>
                  <a:pt x="32" y="10"/>
                </a:moveTo>
                <a:lnTo>
                  <a:pt x="32" y="10"/>
                </a:lnTo>
                <a:cubicBezTo>
                  <a:pt x="21" y="10"/>
                  <a:pt x="11" y="21"/>
                  <a:pt x="11" y="32"/>
                </a:cubicBezTo>
                <a:cubicBezTo>
                  <a:pt x="11" y="43"/>
                  <a:pt x="21" y="54"/>
                  <a:pt x="32" y="54"/>
                </a:cubicBezTo>
                <a:cubicBezTo>
                  <a:pt x="43" y="54"/>
                  <a:pt x="54" y="43"/>
                  <a:pt x="54" y="32"/>
                </a:cubicBezTo>
                <a:cubicBezTo>
                  <a:pt x="54" y="21"/>
                  <a:pt x="43" y="10"/>
                  <a:pt x="32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57">
            <a:extLst>
              <a:ext uri="{FF2B5EF4-FFF2-40B4-BE49-F238E27FC236}">
                <a16:creationId xmlns:a16="http://schemas.microsoft.com/office/drawing/2014/main" id="{9C909CC9-3A67-A54D-A7EC-66DAEB0B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607" y="1968765"/>
            <a:ext cx="57862" cy="57862"/>
          </a:xfrm>
          <a:custGeom>
            <a:avLst/>
            <a:gdLst>
              <a:gd name="T0" fmla="*/ 33 w 66"/>
              <a:gd name="T1" fmla="*/ 64 h 65"/>
              <a:gd name="T2" fmla="*/ 33 w 66"/>
              <a:gd name="T3" fmla="*/ 64 h 65"/>
              <a:gd name="T4" fmla="*/ 0 w 66"/>
              <a:gd name="T5" fmla="*/ 32 h 65"/>
              <a:gd name="T6" fmla="*/ 33 w 66"/>
              <a:gd name="T7" fmla="*/ 0 h 65"/>
              <a:gd name="T8" fmla="*/ 65 w 66"/>
              <a:gd name="T9" fmla="*/ 32 h 65"/>
              <a:gd name="T10" fmla="*/ 33 w 66"/>
              <a:gd name="T11" fmla="*/ 64 h 65"/>
              <a:gd name="T12" fmla="*/ 33 w 66"/>
              <a:gd name="T13" fmla="*/ 10 h 65"/>
              <a:gd name="T14" fmla="*/ 33 w 66"/>
              <a:gd name="T15" fmla="*/ 10 h 65"/>
              <a:gd name="T16" fmla="*/ 11 w 66"/>
              <a:gd name="T17" fmla="*/ 32 h 65"/>
              <a:gd name="T18" fmla="*/ 33 w 66"/>
              <a:gd name="T19" fmla="*/ 54 h 65"/>
              <a:gd name="T20" fmla="*/ 43 w 66"/>
              <a:gd name="T21" fmla="*/ 32 h 65"/>
              <a:gd name="T22" fmla="*/ 33 w 66"/>
              <a:gd name="T23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5">
                <a:moveTo>
                  <a:pt x="33" y="64"/>
                </a:moveTo>
                <a:lnTo>
                  <a:pt x="33" y="64"/>
                </a:lnTo>
                <a:cubicBezTo>
                  <a:pt x="11" y="64"/>
                  <a:pt x="0" y="43"/>
                  <a:pt x="0" y="32"/>
                </a:cubicBezTo>
                <a:cubicBezTo>
                  <a:pt x="0" y="10"/>
                  <a:pt x="11" y="0"/>
                  <a:pt x="33" y="0"/>
                </a:cubicBezTo>
                <a:cubicBezTo>
                  <a:pt x="43" y="0"/>
                  <a:pt x="65" y="10"/>
                  <a:pt x="65" y="32"/>
                </a:cubicBezTo>
                <a:cubicBezTo>
                  <a:pt x="65" y="43"/>
                  <a:pt x="43" y="64"/>
                  <a:pt x="33" y="64"/>
                </a:cubicBezTo>
                <a:close/>
                <a:moveTo>
                  <a:pt x="33" y="10"/>
                </a:moveTo>
                <a:lnTo>
                  <a:pt x="33" y="10"/>
                </a:lnTo>
                <a:cubicBezTo>
                  <a:pt x="22" y="10"/>
                  <a:pt x="11" y="21"/>
                  <a:pt x="11" y="32"/>
                </a:cubicBezTo>
                <a:cubicBezTo>
                  <a:pt x="11" y="43"/>
                  <a:pt x="22" y="54"/>
                  <a:pt x="33" y="54"/>
                </a:cubicBezTo>
                <a:cubicBezTo>
                  <a:pt x="43" y="54"/>
                  <a:pt x="43" y="43"/>
                  <a:pt x="43" y="32"/>
                </a:cubicBezTo>
                <a:cubicBezTo>
                  <a:pt x="43" y="21"/>
                  <a:pt x="43" y="10"/>
                  <a:pt x="33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58">
            <a:extLst>
              <a:ext uri="{FF2B5EF4-FFF2-40B4-BE49-F238E27FC236}">
                <a16:creationId xmlns:a16="http://schemas.microsoft.com/office/drawing/2014/main" id="{9583F1F2-93E8-3D48-B6A5-7838D609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885" y="1968765"/>
            <a:ext cx="57860" cy="57862"/>
          </a:xfrm>
          <a:custGeom>
            <a:avLst/>
            <a:gdLst>
              <a:gd name="T0" fmla="*/ 32 w 66"/>
              <a:gd name="T1" fmla="*/ 64 h 65"/>
              <a:gd name="T2" fmla="*/ 32 w 66"/>
              <a:gd name="T3" fmla="*/ 64 h 65"/>
              <a:gd name="T4" fmla="*/ 0 w 66"/>
              <a:gd name="T5" fmla="*/ 32 h 65"/>
              <a:gd name="T6" fmla="*/ 32 w 66"/>
              <a:gd name="T7" fmla="*/ 0 h 65"/>
              <a:gd name="T8" fmla="*/ 65 w 66"/>
              <a:gd name="T9" fmla="*/ 32 h 65"/>
              <a:gd name="T10" fmla="*/ 32 w 66"/>
              <a:gd name="T11" fmla="*/ 64 h 65"/>
              <a:gd name="T12" fmla="*/ 32 w 66"/>
              <a:gd name="T13" fmla="*/ 10 h 65"/>
              <a:gd name="T14" fmla="*/ 32 w 66"/>
              <a:gd name="T15" fmla="*/ 10 h 65"/>
              <a:gd name="T16" fmla="*/ 10 w 66"/>
              <a:gd name="T17" fmla="*/ 32 h 65"/>
              <a:gd name="T18" fmla="*/ 32 w 66"/>
              <a:gd name="T19" fmla="*/ 54 h 65"/>
              <a:gd name="T20" fmla="*/ 54 w 66"/>
              <a:gd name="T21" fmla="*/ 32 h 65"/>
              <a:gd name="T22" fmla="*/ 32 w 66"/>
              <a:gd name="T23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5">
                <a:moveTo>
                  <a:pt x="32" y="64"/>
                </a:moveTo>
                <a:lnTo>
                  <a:pt x="32" y="64"/>
                </a:lnTo>
                <a:cubicBezTo>
                  <a:pt x="10" y="64"/>
                  <a:pt x="0" y="43"/>
                  <a:pt x="0" y="32"/>
                </a:cubicBezTo>
                <a:cubicBezTo>
                  <a:pt x="0" y="10"/>
                  <a:pt x="10" y="0"/>
                  <a:pt x="32" y="0"/>
                </a:cubicBezTo>
                <a:cubicBezTo>
                  <a:pt x="54" y="0"/>
                  <a:pt x="65" y="10"/>
                  <a:pt x="65" y="32"/>
                </a:cubicBezTo>
                <a:cubicBezTo>
                  <a:pt x="65" y="43"/>
                  <a:pt x="54" y="64"/>
                  <a:pt x="32" y="64"/>
                </a:cubicBezTo>
                <a:close/>
                <a:moveTo>
                  <a:pt x="32" y="10"/>
                </a:moveTo>
                <a:lnTo>
                  <a:pt x="32" y="10"/>
                </a:lnTo>
                <a:cubicBezTo>
                  <a:pt x="22" y="10"/>
                  <a:pt x="10" y="21"/>
                  <a:pt x="10" y="32"/>
                </a:cubicBezTo>
                <a:cubicBezTo>
                  <a:pt x="10" y="43"/>
                  <a:pt x="22" y="54"/>
                  <a:pt x="32" y="54"/>
                </a:cubicBezTo>
                <a:cubicBezTo>
                  <a:pt x="43" y="54"/>
                  <a:pt x="54" y="43"/>
                  <a:pt x="54" y="32"/>
                </a:cubicBezTo>
                <a:cubicBezTo>
                  <a:pt x="54" y="21"/>
                  <a:pt x="43" y="10"/>
                  <a:pt x="32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59">
            <a:extLst>
              <a:ext uri="{FF2B5EF4-FFF2-40B4-BE49-F238E27FC236}">
                <a16:creationId xmlns:a16="http://schemas.microsoft.com/office/drawing/2014/main" id="{0E862EEA-C624-F748-9D2B-7EEBA865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607" y="2084487"/>
            <a:ext cx="57862" cy="57862"/>
          </a:xfrm>
          <a:custGeom>
            <a:avLst/>
            <a:gdLst>
              <a:gd name="T0" fmla="*/ 33 w 66"/>
              <a:gd name="T1" fmla="*/ 65 h 66"/>
              <a:gd name="T2" fmla="*/ 33 w 66"/>
              <a:gd name="T3" fmla="*/ 65 h 66"/>
              <a:gd name="T4" fmla="*/ 0 w 66"/>
              <a:gd name="T5" fmla="*/ 33 h 66"/>
              <a:gd name="T6" fmla="*/ 33 w 66"/>
              <a:gd name="T7" fmla="*/ 0 h 66"/>
              <a:gd name="T8" fmla="*/ 65 w 66"/>
              <a:gd name="T9" fmla="*/ 33 h 66"/>
              <a:gd name="T10" fmla="*/ 33 w 66"/>
              <a:gd name="T11" fmla="*/ 65 h 66"/>
              <a:gd name="T12" fmla="*/ 33 w 66"/>
              <a:gd name="T13" fmla="*/ 11 h 66"/>
              <a:gd name="T14" fmla="*/ 33 w 66"/>
              <a:gd name="T15" fmla="*/ 11 h 66"/>
              <a:gd name="T16" fmla="*/ 11 w 66"/>
              <a:gd name="T17" fmla="*/ 33 h 66"/>
              <a:gd name="T18" fmla="*/ 33 w 66"/>
              <a:gd name="T19" fmla="*/ 55 h 66"/>
              <a:gd name="T20" fmla="*/ 43 w 66"/>
              <a:gd name="T21" fmla="*/ 33 h 66"/>
              <a:gd name="T22" fmla="*/ 33 w 66"/>
              <a:gd name="T2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3" y="65"/>
                </a:moveTo>
                <a:lnTo>
                  <a:pt x="33" y="65"/>
                </a:lnTo>
                <a:cubicBezTo>
                  <a:pt x="11" y="65"/>
                  <a:pt x="0" y="55"/>
                  <a:pt x="0" y="33"/>
                </a:cubicBezTo>
                <a:cubicBezTo>
                  <a:pt x="0" y="11"/>
                  <a:pt x="11" y="0"/>
                  <a:pt x="33" y="0"/>
                </a:cubicBezTo>
                <a:cubicBezTo>
                  <a:pt x="43" y="0"/>
                  <a:pt x="65" y="11"/>
                  <a:pt x="65" y="33"/>
                </a:cubicBezTo>
                <a:cubicBezTo>
                  <a:pt x="65" y="55"/>
                  <a:pt x="43" y="65"/>
                  <a:pt x="33" y="65"/>
                </a:cubicBezTo>
                <a:close/>
                <a:moveTo>
                  <a:pt x="33" y="11"/>
                </a:moveTo>
                <a:lnTo>
                  <a:pt x="33" y="11"/>
                </a:lnTo>
                <a:cubicBezTo>
                  <a:pt x="22" y="11"/>
                  <a:pt x="11" y="22"/>
                  <a:pt x="11" y="33"/>
                </a:cubicBezTo>
                <a:cubicBezTo>
                  <a:pt x="11" y="44"/>
                  <a:pt x="22" y="55"/>
                  <a:pt x="33" y="55"/>
                </a:cubicBezTo>
                <a:cubicBezTo>
                  <a:pt x="43" y="55"/>
                  <a:pt x="43" y="44"/>
                  <a:pt x="43" y="33"/>
                </a:cubicBezTo>
                <a:cubicBezTo>
                  <a:pt x="43" y="22"/>
                  <a:pt x="43" y="11"/>
                  <a:pt x="33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60">
            <a:extLst>
              <a:ext uri="{FF2B5EF4-FFF2-40B4-BE49-F238E27FC236}">
                <a16:creationId xmlns:a16="http://schemas.microsoft.com/office/drawing/2014/main" id="{8B3FA3E0-1CF1-D84D-8639-0E670790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885" y="2084487"/>
            <a:ext cx="57860" cy="57862"/>
          </a:xfrm>
          <a:custGeom>
            <a:avLst/>
            <a:gdLst>
              <a:gd name="T0" fmla="*/ 32 w 66"/>
              <a:gd name="T1" fmla="*/ 65 h 66"/>
              <a:gd name="T2" fmla="*/ 32 w 66"/>
              <a:gd name="T3" fmla="*/ 65 h 66"/>
              <a:gd name="T4" fmla="*/ 0 w 66"/>
              <a:gd name="T5" fmla="*/ 33 h 66"/>
              <a:gd name="T6" fmla="*/ 32 w 66"/>
              <a:gd name="T7" fmla="*/ 0 h 66"/>
              <a:gd name="T8" fmla="*/ 65 w 66"/>
              <a:gd name="T9" fmla="*/ 33 h 66"/>
              <a:gd name="T10" fmla="*/ 32 w 66"/>
              <a:gd name="T11" fmla="*/ 65 h 66"/>
              <a:gd name="T12" fmla="*/ 32 w 66"/>
              <a:gd name="T13" fmla="*/ 11 h 66"/>
              <a:gd name="T14" fmla="*/ 32 w 66"/>
              <a:gd name="T15" fmla="*/ 11 h 66"/>
              <a:gd name="T16" fmla="*/ 10 w 66"/>
              <a:gd name="T17" fmla="*/ 33 h 66"/>
              <a:gd name="T18" fmla="*/ 32 w 66"/>
              <a:gd name="T19" fmla="*/ 55 h 66"/>
              <a:gd name="T20" fmla="*/ 54 w 66"/>
              <a:gd name="T21" fmla="*/ 33 h 66"/>
              <a:gd name="T22" fmla="*/ 32 w 66"/>
              <a:gd name="T2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2" y="65"/>
                </a:moveTo>
                <a:lnTo>
                  <a:pt x="32" y="65"/>
                </a:lnTo>
                <a:cubicBezTo>
                  <a:pt x="10" y="65"/>
                  <a:pt x="0" y="55"/>
                  <a:pt x="0" y="33"/>
                </a:cubicBezTo>
                <a:cubicBezTo>
                  <a:pt x="0" y="11"/>
                  <a:pt x="10" y="0"/>
                  <a:pt x="32" y="0"/>
                </a:cubicBezTo>
                <a:cubicBezTo>
                  <a:pt x="54" y="0"/>
                  <a:pt x="65" y="11"/>
                  <a:pt x="65" y="33"/>
                </a:cubicBezTo>
                <a:cubicBezTo>
                  <a:pt x="65" y="55"/>
                  <a:pt x="54" y="65"/>
                  <a:pt x="32" y="65"/>
                </a:cubicBezTo>
                <a:close/>
                <a:moveTo>
                  <a:pt x="32" y="11"/>
                </a:moveTo>
                <a:lnTo>
                  <a:pt x="32" y="11"/>
                </a:lnTo>
                <a:cubicBezTo>
                  <a:pt x="22" y="11"/>
                  <a:pt x="10" y="22"/>
                  <a:pt x="10" y="33"/>
                </a:cubicBezTo>
                <a:cubicBezTo>
                  <a:pt x="10" y="44"/>
                  <a:pt x="22" y="55"/>
                  <a:pt x="32" y="55"/>
                </a:cubicBezTo>
                <a:cubicBezTo>
                  <a:pt x="43" y="55"/>
                  <a:pt x="54" y="44"/>
                  <a:pt x="54" y="33"/>
                </a:cubicBezTo>
                <a:cubicBezTo>
                  <a:pt x="54" y="22"/>
                  <a:pt x="43" y="11"/>
                  <a:pt x="32" y="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61">
            <a:extLst>
              <a:ext uri="{FF2B5EF4-FFF2-40B4-BE49-F238E27FC236}">
                <a16:creationId xmlns:a16="http://schemas.microsoft.com/office/drawing/2014/main" id="{D2C993A4-2FD0-444C-8F68-F063359A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617" y="1856903"/>
            <a:ext cx="57860" cy="57860"/>
          </a:xfrm>
          <a:custGeom>
            <a:avLst/>
            <a:gdLst>
              <a:gd name="T0" fmla="*/ 32 w 66"/>
              <a:gd name="T1" fmla="*/ 65 h 66"/>
              <a:gd name="T2" fmla="*/ 32 w 66"/>
              <a:gd name="T3" fmla="*/ 65 h 66"/>
              <a:gd name="T4" fmla="*/ 0 w 66"/>
              <a:gd name="T5" fmla="*/ 32 h 66"/>
              <a:gd name="T6" fmla="*/ 32 w 66"/>
              <a:gd name="T7" fmla="*/ 0 h 66"/>
              <a:gd name="T8" fmla="*/ 65 w 66"/>
              <a:gd name="T9" fmla="*/ 32 h 66"/>
              <a:gd name="T10" fmla="*/ 32 w 66"/>
              <a:gd name="T11" fmla="*/ 65 h 66"/>
              <a:gd name="T12" fmla="*/ 32 w 66"/>
              <a:gd name="T13" fmla="*/ 10 h 66"/>
              <a:gd name="T14" fmla="*/ 32 w 66"/>
              <a:gd name="T15" fmla="*/ 10 h 66"/>
              <a:gd name="T16" fmla="*/ 11 w 66"/>
              <a:gd name="T17" fmla="*/ 32 h 66"/>
              <a:gd name="T18" fmla="*/ 32 w 66"/>
              <a:gd name="T19" fmla="*/ 54 h 66"/>
              <a:gd name="T20" fmla="*/ 54 w 66"/>
              <a:gd name="T21" fmla="*/ 32 h 66"/>
              <a:gd name="T22" fmla="*/ 32 w 66"/>
              <a:gd name="T23" fmla="*/ 1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2" y="65"/>
                </a:moveTo>
                <a:lnTo>
                  <a:pt x="32" y="65"/>
                </a:lnTo>
                <a:cubicBezTo>
                  <a:pt x="21" y="65"/>
                  <a:pt x="0" y="43"/>
                  <a:pt x="0" y="32"/>
                </a:cubicBezTo>
                <a:cubicBezTo>
                  <a:pt x="0" y="10"/>
                  <a:pt x="21" y="0"/>
                  <a:pt x="32" y="0"/>
                </a:cubicBezTo>
                <a:cubicBezTo>
                  <a:pt x="54" y="0"/>
                  <a:pt x="65" y="10"/>
                  <a:pt x="65" y="32"/>
                </a:cubicBezTo>
                <a:cubicBezTo>
                  <a:pt x="65" y="43"/>
                  <a:pt x="54" y="65"/>
                  <a:pt x="32" y="65"/>
                </a:cubicBezTo>
                <a:close/>
                <a:moveTo>
                  <a:pt x="32" y="10"/>
                </a:moveTo>
                <a:lnTo>
                  <a:pt x="32" y="10"/>
                </a:lnTo>
                <a:cubicBezTo>
                  <a:pt x="21" y="10"/>
                  <a:pt x="11" y="21"/>
                  <a:pt x="11" y="32"/>
                </a:cubicBezTo>
                <a:cubicBezTo>
                  <a:pt x="11" y="43"/>
                  <a:pt x="21" y="54"/>
                  <a:pt x="32" y="54"/>
                </a:cubicBezTo>
                <a:cubicBezTo>
                  <a:pt x="43" y="54"/>
                  <a:pt x="54" y="43"/>
                  <a:pt x="54" y="32"/>
                </a:cubicBezTo>
                <a:cubicBezTo>
                  <a:pt x="54" y="21"/>
                  <a:pt x="43" y="10"/>
                  <a:pt x="32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62">
            <a:extLst>
              <a:ext uri="{FF2B5EF4-FFF2-40B4-BE49-F238E27FC236}">
                <a16:creationId xmlns:a16="http://schemas.microsoft.com/office/drawing/2014/main" id="{A4E2472C-E44E-A844-8092-D09BB1B93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607" y="1856903"/>
            <a:ext cx="57862" cy="57860"/>
          </a:xfrm>
          <a:custGeom>
            <a:avLst/>
            <a:gdLst>
              <a:gd name="T0" fmla="*/ 33 w 66"/>
              <a:gd name="T1" fmla="*/ 65 h 66"/>
              <a:gd name="T2" fmla="*/ 33 w 66"/>
              <a:gd name="T3" fmla="*/ 65 h 66"/>
              <a:gd name="T4" fmla="*/ 0 w 66"/>
              <a:gd name="T5" fmla="*/ 32 h 66"/>
              <a:gd name="T6" fmla="*/ 33 w 66"/>
              <a:gd name="T7" fmla="*/ 0 h 66"/>
              <a:gd name="T8" fmla="*/ 65 w 66"/>
              <a:gd name="T9" fmla="*/ 32 h 66"/>
              <a:gd name="T10" fmla="*/ 33 w 66"/>
              <a:gd name="T11" fmla="*/ 65 h 66"/>
              <a:gd name="T12" fmla="*/ 33 w 66"/>
              <a:gd name="T13" fmla="*/ 10 h 66"/>
              <a:gd name="T14" fmla="*/ 33 w 66"/>
              <a:gd name="T15" fmla="*/ 10 h 66"/>
              <a:gd name="T16" fmla="*/ 11 w 66"/>
              <a:gd name="T17" fmla="*/ 32 h 66"/>
              <a:gd name="T18" fmla="*/ 33 w 66"/>
              <a:gd name="T19" fmla="*/ 54 h 66"/>
              <a:gd name="T20" fmla="*/ 43 w 66"/>
              <a:gd name="T21" fmla="*/ 32 h 66"/>
              <a:gd name="T22" fmla="*/ 33 w 66"/>
              <a:gd name="T23" fmla="*/ 1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3" y="65"/>
                </a:moveTo>
                <a:lnTo>
                  <a:pt x="33" y="65"/>
                </a:lnTo>
                <a:cubicBezTo>
                  <a:pt x="11" y="65"/>
                  <a:pt x="0" y="43"/>
                  <a:pt x="0" y="32"/>
                </a:cubicBezTo>
                <a:cubicBezTo>
                  <a:pt x="0" y="10"/>
                  <a:pt x="11" y="0"/>
                  <a:pt x="33" y="0"/>
                </a:cubicBezTo>
                <a:cubicBezTo>
                  <a:pt x="43" y="0"/>
                  <a:pt x="65" y="10"/>
                  <a:pt x="65" y="32"/>
                </a:cubicBezTo>
                <a:cubicBezTo>
                  <a:pt x="65" y="43"/>
                  <a:pt x="43" y="65"/>
                  <a:pt x="33" y="65"/>
                </a:cubicBezTo>
                <a:close/>
                <a:moveTo>
                  <a:pt x="33" y="10"/>
                </a:moveTo>
                <a:lnTo>
                  <a:pt x="33" y="10"/>
                </a:lnTo>
                <a:cubicBezTo>
                  <a:pt x="22" y="10"/>
                  <a:pt x="11" y="21"/>
                  <a:pt x="11" y="32"/>
                </a:cubicBezTo>
                <a:cubicBezTo>
                  <a:pt x="11" y="43"/>
                  <a:pt x="22" y="54"/>
                  <a:pt x="33" y="54"/>
                </a:cubicBezTo>
                <a:cubicBezTo>
                  <a:pt x="43" y="54"/>
                  <a:pt x="43" y="43"/>
                  <a:pt x="43" y="32"/>
                </a:cubicBezTo>
                <a:cubicBezTo>
                  <a:pt x="43" y="21"/>
                  <a:pt x="43" y="10"/>
                  <a:pt x="33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63">
            <a:extLst>
              <a:ext uri="{FF2B5EF4-FFF2-40B4-BE49-F238E27FC236}">
                <a16:creationId xmlns:a16="http://schemas.microsoft.com/office/drawing/2014/main" id="{C0F74814-70B7-E040-878E-D0C89520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885" y="1856903"/>
            <a:ext cx="57860" cy="57860"/>
          </a:xfrm>
          <a:custGeom>
            <a:avLst/>
            <a:gdLst>
              <a:gd name="T0" fmla="*/ 32 w 66"/>
              <a:gd name="T1" fmla="*/ 65 h 66"/>
              <a:gd name="T2" fmla="*/ 32 w 66"/>
              <a:gd name="T3" fmla="*/ 65 h 66"/>
              <a:gd name="T4" fmla="*/ 0 w 66"/>
              <a:gd name="T5" fmla="*/ 32 h 66"/>
              <a:gd name="T6" fmla="*/ 32 w 66"/>
              <a:gd name="T7" fmla="*/ 0 h 66"/>
              <a:gd name="T8" fmla="*/ 65 w 66"/>
              <a:gd name="T9" fmla="*/ 32 h 66"/>
              <a:gd name="T10" fmla="*/ 32 w 66"/>
              <a:gd name="T11" fmla="*/ 65 h 66"/>
              <a:gd name="T12" fmla="*/ 32 w 66"/>
              <a:gd name="T13" fmla="*/ 10 h 66"/>
              <a:gd name="T14" fmla="*/ 32 w 66"/>
              <a:gd name="T15" fmla="*/ 10 h 66"/>
              <a:gd name="T16" fmla="*/ 10 w 66"/>
              <a:gd name="T17" fmla="*/ 32 h 66"/>
              <a:gd name="T18" fmla="*/ 32 w 66"/>
              <a:gd name="T19" fmla="*/ 54 h 66"/>
              <a:gd name="T20" fmla="*/ 54 w 66"/>
              <a:gd name="T21" fmla="*/ 32 h 66"/>
              <a:gd name="T22" fmla="*/ 32 w 66"/>
              <a:gd name="T23" fmla="*/ 1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66">
                <a:moveTo>
                  <a:pt x="32" y="65"/>
                </a:moveTo>
                <a:lnTo>
                  <a:pt x="32" y="65"/>
                </a:lnTo>
                <a:cubicBezTo>
                  <a:pt x="10" y="65"/>
                  <a:pt x="0" y="43"/>
                  <a:pt x="0" y="32"/>
                </a:cubicBezTo>
                <a:cubicBezTo>
                  <a:pt x="0" y="10"/>
                  <a:pt x="10" y="0"/>
                  <a:pt x="32" y="0"/>
                </a:cubicBezTo>
                <a:cubicBezTo>
                  <a:pt x="54" y="0"/>
                  <a:pt x="65" y="10"/>
                  <a:pt x="65" y="32"/>
                </a:cubicBezTo>
                <a:cubicBezTo>
                  <a:pt x="65" y="43"/>
                  <a:pt x="54" y="65"/>
                  <a:pt x="32" y="65"/>
                </a:cubicBezTo>
                <a:close/>
                <a:moveTo>
                  <a:pt x="32" y="10"/>
                </a:moveTo>
                <a:lnTo>
                  <a:pt x="32" y="10"/>
                </a:lnTo>
                <a:cubicBezTo>
                  <a:pt x="22" y="10"/>
                  <a:pt x="10" y="21"/>
                  <a:pt x="10" y="32"/>
                </a:cubicBezTo>
                <a:cubicBezTo>
                  <a:pt x="10" y="43"/>
                  <a:pt x="22" y="54"/>
                  <a:pt x="32" y="54"/>
                </a:cubicBezTo>
                <a:cubicBezTo>
                  <a:pt x="43" y="54"/>
                  <a:pt x="54" y="43"/>
                  <a:pt x="54" y="32"/>
                </a:cubicBezTo>
                <a:cubicBezTo>
                  <a:pt x="54" y="21"/>
                  <a:pt x="43" y="10"/>
                  <a:pt x="32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64">
            <a:extLst>
              <a:ext uri="{FF2B5EF4-FFF2-40B4-BE49-F238E27FC236}">
                <a16:creationId xmlns:a16="http://schemas.microsoft.com/office/drawing/2014/main" id="{5EC38A27-3750-A64B-90CC-C44F9069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906" y="2026627"/>
            <a:ext cx="501460" cy="189011"/>
          </a:xfrm>
          <a:custGeom>
            <a:avLst/>
            <a:gdLst>
              <a:gd name="T0" fmla="*/ 282 w 575"/>
              <a:gd name="T1" fmla="*/ 217 h 218"/>
              <a:gd name="T2" fmla="*/ 282 w 575"/>
              <a:gd name="T3" fmla="*/ 217 h 218"/>
              <a:gd name="T4" fmla="*/ 98 w 575"/>
              <a:gd name="T5" fmla="*/ 195 h 218"/>
              <a:gd name="T6" fmla="*/ 33 w 575"/>
              <a:gd name="T7" fmla="*/ 184 h 218"/>
              <a:gd name="T8" fmla="*/ 0 w 575"/>
              <a:gd name="T9" fmla="*/ 141 h 218"/>
              <a:gd name="T10" fmla="*/ 0 w 575"/>
              <a:gd name="T11" fmla="*/ 33 h 218"/>
              <a:gd name="T12" fmla="*/ 33 w 575"/>
              <a:gd name="T13" fmla="*/ 0 h 218"/>
              <a:gd name="T14" fmla="*/ 33 w 575"/>
              <a:gd name="T15" fmla="*/ 0 h 218"/>
              <a:gd name="T16" fmla="*/ 54 w 575"/>
              <a:gd name="T17" fmla="*/ 22 h 218"/>
              <a:gd name="T18" fmla="*/ 119 w 575"/>
              <a:gd name="T19" fmla="*/ 44 h 218"/>
              <a:gd name="T20" fmla="*/ 271 w 575"/>
              <a:gd name="T21" fmla="*/ 54 h 218"/>
              <a:gd name="T22" fmla="*/ 303 w 575"/>
              <a:gd name="T23" fmla="*/ 54 h 218"/>
              <a:gd name="T24" fmla="*/ 455 w 575"/>
              <a:gd name="T25" fmla="*/ 44 h 218"/>
              <a:gd name="T26" fmla="*/ 520 w 575"/>
              <a:gd name="T27" fmla="*/ 22 h 218"/>
              <a:gd name="T28" fmla="*/ 541 w 575"/>
              <a:gd name="T29" fmla="*/ 0 h 218"/>
              <a:gd name="T30" fmla="*/ 541 w 575"/>
              <a:gd name="T31" fmla="*/ 0 h 218"/>
              <a:gd name="T32" fmla="*/ 574 w 575"/>
              <a:gd name="T33" fmla="*/ 33 h 218"/>
              <a:gd name="T34" fmla="*/ 574 w 575"/>
              <a:gd name="T35" fmla="*/ 33 h 218"/>
              <a:gd name="T36" fmla="*/ 574 w 575"/>
              <a:gd name="T37" fmla="*/ 33 h 218"/>
              <a:gd name="T38" fmla="*/ 574 w 575"/>
              <a:gd name="T39" fmla="*/ 33 h 218"/>
              <a:gd name="T40" fmla="*/ 563 w 575"/>
              <a:gd name="T41" fmla="*/ 141 h 218"/>
              <a:gd name="T42" fmla="*/ 476 w 575"/>
              <a:gd name="T43" fmla="*/ 195 h 218"/>
              <a:gd name="T44" fmla="*/ 282 w 575"/>
              <a:gd name="T45" fmla="*/ 217 h 218"/>
              <a:gd name="T46" fmla="*/ 54 w 575"/>
              <a:gd name="T47" fmla="*/ 130 h 218"/>
              <a:gd name="T48" fmla="*/ 54 w 575"/>
              <a:gd name="T49" fmla="*/ 130 h 218"/>
              <a:gd name="T50" fmla="*/ 119 w 575"/>
              <a:gd name="T51" fmla="*/ 152 h 218"/>
              <a:gd name="T52" fmla="*/ 282 w 575"/>
              <a:gd name="T53" fmla="*/ 163 h 218"/>
              <a:gd name="T54" fmla="*/ 444 w 575"/>
              <a:gd name="T55" fmla="*/ 152 h 218"/>
              <a:gd name="T56" fmla="*/ 520 w 575"/>
              <a:gd name="T57" fmla="*/ 130 h 218"/>
              <a:gd name="T58" fmla="*/ 520 w 575"/>
              <a:gd name="T59" fmla="*/ 76 h 218"/>
              <a:gd name="T60" fmla="*/ 476 w 575"/>
              <a:gd name="T61" fmla="*/ 87 h 218"/>
              <a:gd name="T62" fmla="*/ 303 w 575"/>
              <a:gd name="T63" fmla="*/ 109 h 218"/>
              <a:gd name="T64" fmla="*/ 271 w 575"/>
              <a:gd name="T65" fmla="*/ 109 h 218"/>
              <a:gd name="T66" fmla="*/ 87 w 575"/>
              <a:gd name="T67" fmla="*/ 87 h 218"/>
              <a:gd name="T68" fmla="*/ 54 w 575"/>
              <a:gd name="T69" fmla="*/ 76 h 218"/>
              <a:gd name="T70" fmla="*/ 54 w 575"/>
              <a:gd name="T71" fmla="*/ 130 h 218"/>
              <a:gd name="T72" fmla="*/ 520 w 575"/>
              <a:gd name="T73" fmla="*/ 141 h 218"/>
              <a:gd name="T74" fmla="*/ 520 w 575"/>
              <a:gd name="T75" fmla="*/ 141 h 218"/>
              <a:gd name="T76" fmla="*/ 54 w 575"/>
              <a:gd name="T77" fmla="*/ 33 h 218"/>
              <a:gd name="T78" fmla="*/ 54 w 575"/>
              <a:gd name="T79" fmla="*/ 3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5" h="218">
                <a:moveTo>
                  <a:pt x="282" y="217"/>
                </a:moveTo>
                <a:lnTo>
                  <a:pt x="282" y="217"/>
                </a:lnTo>
                <a:cubicBezTo>
                  <a:pt x="217" y="217"/>
                  <a:pt x="152" y="206"/>
                  <a:pt x="98" y="195"/>
                </a:cubicBezTo>
                <a:cubicBezTo>
                  <a:pt x="76" y="195"/>
                  <a:pt x="54" y="184"/>
                  <a:pt x="33" y="184"/>
                </a:cubicBezTo>
                <a:cubicBezTo>
                  <a:pt x="11" y="174"/>
                  <a:pt x="0" y="152"/>
                  <a:pt x="0" y="1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33" y="0"/>
                </a:cubicBezTo>
                <a:lnTo>
                  <a:pt x="33" y="0"/>
                </a:lnTo>
                <a:cubicBezTo>
                  <a:pt x="43" y="0"/>
                  <a:pt x="54" y="11"/>
                  <a:pt x="54" y="22"/>
                </a:cubicBezTo>
                <a:cubicBezTo>
                  <a:pt x="54" y="22"/>
                  <a:pt x="76" y="33"/>
                  <a:pt x="119" y="44"/>
                </a:cubicBezTo>
                <a:cubicBezTo>
                  <a:pt x="163" y="54"/>
                  <a:pt x="217" y="54"/>
                  <a:pt x="271" y="54"/>
                </a:cubicBezTo>
                <a:cubicBezTo>
                  <a:pt x="282" y="54"/>
                  <a:pt x="292" y="54"/>
                  <a:pt x="303" y="54"/>
                </a:cubicBezTo>
                <a:cubicBezTo>
                  <a:pt x="358" y="54"/>
                  <a:pt x="412" y="54"/>
                  <a:pt x="455" y="44"/>
                </a:cubicBezTo>
                <a:cubicBezTo>
                  <a:pt x="498" y="33"/>
                  <a:pt x="520" y="22"/>
                  <a:pt x="520" y="22"/>
                </a:cubicBezTo>
                <a:cubicBezTo>
                  <a:pt x="520" y="11"/>
                  <a:pt x="531" y="0"/>
                  <a:pt x="541" y="0"/>
                </a:cubicBezTo>
                <a:lnTo>
                  <a:pt x="541" y="0"/>
                </a:lnTo>
                <a:cubicBezTo>
                  <a:pt x="552" y="0"/>
                  <a:pt x="574" y="11"/>
                  <a:pt x="574" y="33"/>
                </a:cubicBezTo>
                <a:lnTo>
                  <a:pt x="574" y="33"/>
                </a:lnTo>
                <a:lnTo>
                  <a:pt x="574" y="33"/>
                </a:lnTo>
                <a:lnTo>
                  <a:pt x="574" y="33"/>
                </a:lnTo>
                <a:cubicBezTo>
                  <a:pt x="563" y="141"/>
                  <a:pt x="563" y="141"/>
                  <a:pt x="563" y="141"/>
                </a:cubicBezTo>
                <a:cubicBezTo>
                  <a:pt x="563" y="174"/>
                  <a:pt x="509" y="195"/>
                  <a:pt x="476" y="195"/>
                </a:cubicBezTo>
                <a:cubicBezTo>
                  <a:pt x="422" y="206"/>
                  <a:pt x="358" y="217"/>
                  <a:pt x="282" y="217"/>
                </a:cubicBezTo>
                <a:close/>
                <a:moveTo>
                  <a:pt x="54" y="130"/>
                </a:moveTo>
                <a:lnTo>
                  <a:pt x="54" y="130"/>
                </a:lnTo>
                <a:cubicBezTo>
                  <a:pt x="54" y="130"/>
                  <a:pt x="76" y="141"/>
                  <a:pt x="119" y="152"/>
                </a:cubicBezTo>
                <a:cubicBezTo>
                  <a:pt x="173" y="163"/>
                  <a:pt x="228" y="163"/>
                  <a:pt x="282" y="163"/>
                </a:cubicBezTo>
                <a:cubicBezTo>
                  <a:pt x="346" y="163"/>
                  <a:pt x="401" y="163"/>
                  <a:pt x="444" y="152"/>
                </a:cubicBezTo>
                <a:cubicBezTo>
                  <a:pt x="498" y="141"/>
                  <a:pt x="509" y="130"/>
                  <a:pt x="520" y="130"/>
                </a:cubicBezTo>
                <a:cubicBezTo>
                  <a:pt x="520" y="76"/>
                  <a:pt x="520" y="76"/>
                  <a:pt x="520" y="76"/>
                </a:cubicBezTo>
                <a:cubicBezTo>
                  <a:pt x="509" y="87"/>
                  <a:pt x="487" y="87"/>
                  <a:pt x="476" y="87"/>
                </a:cubicBezTo>
                <a:cubicBezTo>
                  <a:pt x="433" y="98"/>
                  <a:pt x="368" y="109"/>
                  <a:pt x="303" y="109"/>
                </a:cubicBezTo>
                <a:cubicBezTo>
                  <a:pt x="292" y="109"/>
                  <a:pt x="282" y="109"/>
                  <a:pt x="271" y="109"/>
                </a:cubicBezTo>
                <a:cubicBezTo>
                  <a:pt x="195" y="109"/>
                  <a:pt x="141" y="98"/>
                  <a:pt x="87" y="87"/>
                </a:cubicBezTo>
                <a:cubicBezTo>
                  <a:pt x="76" y="87"/>
                  <a:pt x="65" y="87"/>
                  <a:pt x="54" y="76"/>
                </a:cubicBezTo>
                <a:lnTo>
                  <a:pt x="54" y="130"/>
                </a:lnTo>
                <a:close/>
                <a:moveTo>
                  <a:pt x="520" y="141"/>
                </a:moveTo>
                <a:lnTo>
                  <a:pt x="520" y="141"/>
                </a:lnTo>
                <a:close/>
                <a:moveTo>
                  <a:pt x="54" y="33"/>
                </a:moveTo>
                <a:lnTo>
                  <a:pt x="54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65">
            <a:extLst>
              <a:ext uri="{FF2B5EF4-FFF2-40B4-BE49-F238E27FC236}">
                <a16:creationId xmlns:a16="http://schemas.microsoft.com/office/drawing/2014/main" id="{A49663BE-FD19-1748-8DD9-86EF7FD1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906" y="2123061"/>
            <a:ext cx="501460" cy="189013"/>
          </a:xfrm>
          <a:custGeom>
            <a:avLst/>
            <a:gdLst>
              <a:gd name="T0" fmla="*/ 282 w 575"/>
              <a:gd name="T1" fmla="*/ 216 h 217"/>
              <a:gd name="T2" fmla="*/ 282 w 575"/>
              <a:gd name="T3" fmla="*/ 216 h 217"/>
              <a:gd name="T4" fmla="*/ 98 w 575"/>
              <a:gd name="T5" fmla="*/ 194 h 217"/>
              <a:gd name="T6" fmla="*/ 33 w 575"/>
              <a:gd name="T7" fmla="*/ 173 h 217"/>
              <a:gd name="T8" fmla="*/ 0 w 575"/>
              <a:gd name="T9" fmla="*/ 130 h 217"/>
              <a:gd name="T10" fmla="*/ 0 w 575"/>
              <a:gd name="T11" fmla="*/ 32 h 217"/>
              <a:gd name="T12" fmla="*/ 33 w 575"/>
              <a:gd name="T13" fmla="*/ 0 h 217"/>
              <a:gd name="T14" fmla="*/ 33 w 575"/>
              <a:gd name="T15" fmla="*/ 0 h 217"/>
              <a:gd name="T16" fmla="*/ 54 w 575"/>
              <a:gd name="T17" fmla="*/ 21 h 217"/>
              <a:gd name="T18" fmla="*/ 119 w 575"/>
              <a:gd name="T19" fmla="*/ 43 h 217"/>
              <a:gd name="T20" fmla="*/ 271 w 575"/>
              <a:gd name="T21" fmla="*/ 54 h 217"/>
              <a:gd name="T22" fmla="*/ 303 w 575"/>
              <a:gd name="T23" fmla="*/ 54 h 217"/>
              <a:gd name="T24" fmla="*/ 455 w 575"/>
              <a:gd name="T25" fmla="*/ 43 h 217"/>
              <a:gd name="T26" fmla="*/ 520 w 575"/>
              <a:gd name="T27" fmla="*/ 21 h 217"/>
              <a:gd name="T28" fmla="*/ 541 w 575"/>
              <a:gd name="T29" fmla="*/ 0 h 217"/>
              <a:gd name="T30" fmla="*/ 541 w 575"/>
              <a:gd name="T31" fmla="*/ 0 h 217"/>
              <a:gd name="T32" fmla="*/ 574 w 575"/>
              <a:gd name="T33" fmla="*/ 32 h 217"/>
              <a:gd name="T34" fmla="*/ 574 w 575"/>
              <a:gd name="T35" fmla="*/ 32 h 217"/>
              <a:gd name="T36" fmla="*/ 574 w 575"/>
              <a:gd name="T37" fmla="*/ 32 h 217"/>
              <a:gd name="T38" fmla="*/ 574 w 575"/>
              <a:gd name="T39" fmla="*/ 32 h 217"/>
              <a:gd name="T40" fmla="*/ 563 w 575"/>
              <a:gd name="T41" fmla="*/ 130 h 217"/>
              <a:gd name="T42" fmla="*/ 476 w 575"/>
              <a:gd name="T43" fmla="*/ 194 h 217"/>
              <a:gd name="T44" fmla="*/ 282 w 575"/>
              <a:gd name="T45" fmla="*/ 216 h 217"/>
              <a:gd name="T46" fmla="*/ 54 w 575"/>
              <a:gd name="T47" fmla="*/ 130 h 217"/>
              <a:gd name="T48" fmla="*/ 54 w 575"/>
              <a:gd name="T49" fmla="*/ 130 h 217"/>
              <a:gd name="T50" fmla="*/ 119 w 575"/>
              <a:gd name="T51" fmla="*/ 151 h 217"/>
              <a:gd name="T52" fmla="*/ 282 w 575"/>
              <a:gd name="T53" fmla="*/ 162 h 217"/>
              <a:gd name="T54" fmla="*/ 444 w 575"/>
              <a:gd name="T55" fmla="*/ 151 h 217"/>
              <a:gd name="T56" fmla="*/ 520 w 575"/>
              <a:gd name="T57" fmla="*/ 130 h 217"/>
              <a:gd name="T58" fmla="*/ 520 w 575"/>
              <a:gd name="T59" fmla="*/ 75 h 217"/>
              <a:gd name="T60" fmla="*/ 476 w 575"/>
              <a:gd name="T61" fmla="*/ 86 h 217"/>
              <a:gd name="T62" fmla="*/ 303 w 575"/>
              <a:gd name="T63" fmla="*/ 108 h 217"/>
              <a:gd name="T64" fmla="*/ 271 w 575"/>
              <a:gd name="T65" fmla="*/ 108 h 217"/>
              <a:gd name="T66" fmla="*/ 87 w 575"/>
              <a:gd name="T67" fmla="*/ 86 h 217"/>
              <a:gd name="T68" fmla="*/ 54 w 575"/>
              <a:gd name="T69" fmla="*/ 75 h 217"/>
              <a:gd name="T70" fmla="*/ 54 w 575"/>
              <a:gd name="T71" fmla="*/ 130 h 217"/>
              <a:gd name="T72" fmla="*/ 520 w 575"/>
              <a:gd name="T73" fmla="*/ 130 h 217"/>
              <a:gd name="T74" fmla="*/ 520 w 575"/>
              <a:gd name="T75" fmla="*/ 130 h 217"/>
              <a:gd name="T76" fmla="*/ 54 w 575"/>
              <a:gd name="T77" fmla="*/ 32 h 217"/>
              <a:gd name="T78" fmla="*/ 54 w 575"/>
              <a:gd name="T79" fmla="*/ 3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5" h="217">
                <a:moveTo>
                  <a:pt x="282" y="216"/>
                </a:moveTo>
                <a:lnTo>
                  <a:pt x="282" y="216"/>
                </a:lnTo>
                <a:cubicBezTo>
                  <a:pt x="217" y="216"/>
                  <a:pt x="152" y="205"/>
                  <a:pt x="98" y="194"/>
                </a:cubicBezTo>
                <a:cubicBezTo>
                  <a:pt x="76" y="194"/>
                  <a:pt x="54" y="184"/>
                  <a:pt x="33" y="173"/>
                </a:cubicBezTo>
                <a:cubicBezTo>
                  <a:pt x="11" y="162"/>
                  <a:pt x="0" y="151"/>
                  <a:pt x="0" y="13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1" y="0"/>
                  <a:pt x="33" y="0"/>
                </a:cubicBezTo>
                <a:lnTo>
                  <a:pt x="33" y="0"/>
                </a:lnTo>
                <a:cubicBezTo>
                  <a:pt x="43" y="0"/>
                  <a:pt x="54" y="11"/>
                  <a:pt x="54" y="21"/>
                </a:cubicBezTo>
                <a:cubicBezTo>
                  <a:pt x="54" y="21"/>
                  <a:pt x="76" y="32"/>
                  <a:pt x="119" y="43"/>
                </a:cubicBezTo>
                <a:cubicBezTo>
                  <a:pt x="163" y="54"/>
                  <a:pt x="217" y="54"/>
                  <a:pt x="271" y="54"/>
                </a:cubicBezTo>
                <a:cubicBezTo>
                  <a:pt x="282" y="54"/>
                  <a:pt x="292" y="54"/>
                  <a:pt x="303" y="54"/>
                </a:cubicBezTo>
                <a:cubicBezTo>
                  <a:pt x="358" y="54"/>
                  <a:pt x="412" y="54"/>
                  <a:pt x="455" y="43"/>
                </a:cubicBezTo>
                <a:cubicBezTo>
                  <a:pt x="498" y="32"/>
                  <a:pt x="520" y="21"/>
                  <a:pt x="520" y="21"/>
                </a:cubicBezTo>
                <a:cubicBezTo>
                  <a:pt x="520" y="11"/>
                  <a:pt x="531" y="0"/>
                  <a:pt x="541" y="0"/>
                </a:cubicBezTo>
                <a:lnTo>
                  <a:pt x="541" y="0"/>
                </a:lnTo>
                <a:cubicBezTo>
                  <a:pt x="552" y="0"/>
                  <a:pt x="574" y="11"/>
                  <a:pt x="574" y="32"/>
                </a:cubicBezTo>
                <a:lnTo>
                  <a:pt x="574" y="32"/>
                </a:lnTo>
                <a:lnTo>
                  <a:pt x="574" y="32"/>
                </a:lnTo>
                <a:lnTo>
                  <a:pt x="574" y="32"/>
                </a:lnTo>
                <a:cubicBezTo>
                  <a:pt x="563" y="130"/>
                  <a:pt x="563" y="130"/>
                  <a:pt x="563" y="130"/>
                </a:cubicBezTo>
                <a:cubicBezTo>
                  <a:pt x="563" y="173"/>
                  <a:pt x="509" y="184"/>
                  <a:pt x="476" y="194"/>
                </a:cubicBezTo>
                <a:cubicBezTo>
                  <a:pt x="422" y="205"/>
                  <a:pt x="358" y="216"/>
                  <a:pt x="282" y="216"/>
                </a:cubicBezTo>
                <a:close/>
                <a:moveTo>
                  <a:pt x="54" y="130"/>
                </a:moveTo>
                <a:lnTo>
                  <a:pt x="54" y="130"/>
                </a:lnTo>
                <a:cubicBezTo>
                  <a:pt x="54" y="130"/>
                  <a:pt x="76" y="140"/>
                  <a:pt x="119" y="151"/>
                </a:cubicBezTo>
                <a:cubicBezTo>
                  <a:pt x="173" y="162"/>
                  <a:pt x="228" y="162"/>
                  <a:pt x="282" y="162"/>
                </a:cubicBezTo>
                <a:cubicBezTo>
                  <a:pt x="346" y="162"/>
                  <a:pt x="401" y="162"/>
                  <a:pt x="444" y="151"/>
                </a:cubicBezTo>
                <a:cubicBezTo>
                  <a:pt x="498" y="140"/>
                  <a:pt x="509" y="130"/>
                  <a:pt x="520" y="130"/>
                </a:cubicBezTo>
                <a:cubicBezTo>
                  <a:pt x="520" y="75"/>
                  <a:pt x="520" y="75"/>
                  <a:pt x="520" y="75"/>
                </a:cubicBezTo>
                <a:cubicBezTo>
                  <a:pt x="509" y="86"/>
                  <a:pt x="487" y="86"/>
                  <a:pt x="476" y="86"/>
                </a:cubicBezTo>
                <a:cubicBezTo>
                  <a:pt x="433" y="97"/>
                  <a:pt x="368" y="108"/>
                  <a:pt x="303" y="108"/>
                </a:cubicBezTo>
                <a:cubicBezTo>
                  <a:pt x="292" y="108"/>
                  <a:pt x="282" y="108"/>
                  <a:pt x="271" y="108"/>
                </a:cubicBezTo>
                <a:cubicBezTo>
                  <a:pt x="195" y="108"/>
                  <a:pt x="141" y="97"/>
                  <a:pt x="87" y="86"/>
                </a:cubicBezTo>
                <a:cubicBezTo>
                  <a:pt x="76" y="86"/>
                  <a:pt x="65" y="86"/>
                  <a:pt x="54" y="75"/>
                </a:cubicBezTo>
                <a:lnTo>
                  <a:pt x="54" y="130"/>
                </a:lnTo>
                <a:close/>
                <a:moveTo>
                  <a:pt x="520" y="130"/>
                </a:moveTo>
                <a:lnTo>
                  <a:pt x="520" y="130"/>
                </a:lnTo>
                <a:close/>
                <a:moveTo>
                  <a:pt x="54" y="32"/>
                </a:moveTo>
                <a:lnTo>
                  <a:pt x="54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66">
            <a:extLst>
              <a:ext uri="{FF2B5EF4-FFF2-40B4-BE49-F238E27FC236}">
                <a16:creationId xmlns:a16="http://schemas.microsoft.com/office/drawing/2014/main" id="{436A9321-5AAB-DF45-8A60-94AD7805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906" y="2215638"/>
            <a:ext cx="501460" cy="189013"/>
          </a:xfrm>
          <a:custGeom>
            <a:avLst/>
            <a:gdLst>
              <a:gd name="T0" fmla="*/ 282 w 575"/>
              <a:gd name="T1" fmla="*/ 216 h 217"/>
              <a:gd name="T2" fmla="*/ 282 w 575"/>
              <a:gd name="T3" fmla="*/ 216 h 217"/>
              <a:gd name="T4" fmla="*/ 98 w 575"/>
              <a:gd name="T5" fmla="*/ 195 h 217"/>
              <a:gd name="T6" fmla="*/ 33 w 575"/>
              <a:gd name="T7" fmla="*/ 173 h 217"/>
              <a:gd name="T8" fmla="*/ 0 w 575"/>
              <a:gd name="T9" fmla="*/ 130 h 217"/>
              <a:gd name="T10" fmla="*/ 0 w 575"/>
              <a:gd name="T11" fmla="*/ 22 h 217"/>
              <a:gd name="T12" fmla="*/ 33 w 575"/>
              <a:gd name="T13" fmla="*/ 0 h 217"/>
              <a:gd name="T14" fmla="*/ 33 w 575"/>
              <a:gd name="T15" fmla="*/ 0 h 217"/>
              <a:gd name="T16" fmla="*/ 54 w 575"/>
              <a:gd name="T17" fmla="*/ 22 h 217"/>
              <a:gd name="T18" fmla="*/ 119 w 575"/>
              <a:gd name="T19" fmla="*/ 43 h 217"/>
              <a:gd name="T20" fmla="*/ 271 w 575"/>
              <a:gd name="T21" fmla="*/ 54 h 217"/>
              <a:gd name="T22" fmla="*/ 303 w 575"/>
              <a:gd name="T23" fmla="*/ 54 h 217"/>
              <a:gd name="T24" fmla="*/ 455 w 575"/>
              <a:gd name="T25" fmla="*/ 43 h 217"/>
              <a:gd name="T26" fmla="*/ 520 w 575"/>
              <a:gd name="T27" fmla="*/ 22 h 217"/>
              <a:gd name="T28" fmla="*/ 541 w 575"/>
              <a:gd name="T29" fmla="*/ 0 h 217"/>
              <a:gd name="T30" fmla="*/ 541 w 575"/>
              <a:gd name="T31" fmla="*/ 0 h 217"/>
              <a:gd name="T32" fmla="*/ 574 w 575"/>
              <a:gd name="T33" fmla="*/ 22 h 217"/>
              <a:gd name="T34" fmla="*/ 574 w 575"/>
              <a:gd name="T35" fmla="*/ 22 h 217"/>
              <a:gd name="T36" fmla="*/ 574 w 575"/>
              <a:gd name="T37" fmla="*/ 22 h 217"/>
              <a:gd name="T38" fmla="*/ 574 w 575"/>
              <a:gd name="T39" fmla="*/ 32 h 217"/>
              <a:gd name="T40" fmla="*/ 563 w 575"/>
              <a:gd name="T41" fmla="*/ 130 h 217"/>
              <a:gd name="T42" fmla="*/ 476 w 575"/>
              <a:gd name="T43" fmla="*/ 195 h 217"/>
              <a:gd name="T44" fmla="*/ 282 w 575"/>
              <a:gd name="T45" fmla="*/ 216 h 217"/>
              <a:gd name="T46" fmla="*/ 54 w 575"/>
              <a:gd name="T47" fmla="*/ 130 h 217"/>
              <a:gd name="T48" fmla="*/ 54 w 575"/>
              <a:gd name="T49" fmla="*/ 130 h 217"/>
              <a:gd name="T50" fmla="*/ 119 w 575"/>
              <a:gd name="T51" fmla="*/ 152 h 217"/>
              <a:gd name="T52" fmla="*/ 282 w 575"/>
              <a:gd name="T53" fmla="*/ 162 h 217"/>
              <a:gd name="T54" fmla="*/ 444 w 575"/>
              <a:gd name="T55" fmla="*/ 152 h 217"/>
              <a:gd name="T56" fmla="*/ 520 w 575"/>
              <a:gd name="T57" fmla="*/ 130 h 217"/>
              <a:gd name="T58" fmla="*/ 520 w 575"/>
              <a:gd name="T59" fmla="*/ 76 h 217"/>
              <a:gd name="T60" fmla="*/ 476 w 575"/>
              <a:gd name="T61" fmla="*/ 86 h 217"/>
              <a:gd name="T62" fmla="*/ 303 w 575"/>
              <a:gd name="T63" fmla="*/ 108 h 217"/>
              <a:gd name="T64" fmla="*/ 271 w 575"/>
              <a:gd name="T65" fmla="*/ 108 h 217"/>
              <a:gd name="T66" fmla="*/ 87 w 575"/>
              <a:gd name="T67" fmla="*/ 86 h 217"/>
              <a:gd name="T68" fmla="*/ 54 w 575"/>
              <a:gd name="T69" fmla="*/ 76 h 217"/>
              <a:gd name="T70" fmla="*/ 54 w 575"/>
              <a:gd name="T71" fmla="*/ 130 h 217"/>
              <a:gd name="T72" fmla="*/ 520 w 575"/>
              <a:gd name="T73" fmla="*/ 130 h 217"/>
              <a:gd name="T74" fmla="*/ 520 w 575"/>
              <a:gd name="T75" fmla="*/ 130 h 217"/>
              <a:gd name="T76" fmla="*/ 54 w 575"/>
              <a:gd name="T77" fmla="*/ 22 h 217"/>
              <a:gd name="T78" fmla="*/ 54 w 575"/>
              <a:gd name="T79" fmla="*/ 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5" h="217">
                <a:moveTo>
                  <a:pt x="282" y="216"/>
                </a:moveTo>
                <a:lnTo>
                  <a:pt x="282" y="216"/>
                </a:lnTo>
                <a:cubicBezTo>
                  <a:pt x="217" y="216"/>
                  <a:pt x="152" y="206"/>
                  <a:pt x="98" y="195"/>
                </a:cubicBezTo>
                <a:cubicBezTo>
                  <a:pt x="76" y="195"/>
                  <a:pt x="54" y="184"/>
                  <a:pt x="33" y="173"/>
                </a:cubicBezTo>
                <a:cubicBezTo>
                  <a:pt x="11" y="162"/>
                  <a:pt x="0" y="152"/>
                  <a:pt x="0" y="13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33" y="0"/>
                </a:cubicBezTo>
                <a:lnTo>
                  <a:pt x="33" y="0"/>
                </a:lnTo>
                <a:cubicBezTo>
                  <a:pt x="43" y="0"/>
                  <a:pt x="54" y="11"/>
                  <a:pt x="54" y="22"/>
                </a:cubicBezTo>
                <a:cubicBezTo>
                  <a:pt x="54" y="22"/>
                  <a:pt x="76" y="32"/>
                  <a:pt x="119" y="43"/>
                </a:cubicBezTo>
                <a:cubicBezTo>
                  <a:pt x="163" y="54"/>
                  <a:pt x="217" y="54"/>
                  <a:pt x="271" y="54"/>
                </a:cubicBezTo>
                <a:cubicBezTo>
                  <a:pt x="282" y="54"/>
                  <a:pt x="292" y="54"/>
                  <a:pt x="303" y="54"/>
                </a:cubicBezTo>
                <a:cubicBezTo>
                  <a:pt x="358" y="54"/>
                  <a:pt x="412" y="54"/>
                  <a:pt x="455" y="43"/>
                </a:cubicBezTo>
                <a:cubicBezTo>
                  <a:pt x="498" y="32"/>
                  <a:pt x="520" y="22"/>
                  <a:pt x="520" y="22"/>
                </a:cubicBezTo>
                <a:cubicBezTo>
                  <a:pt x="520" y="11"/>
                  <a:pt x="531" y="0"/>
                  <a:pt x="541" y="0"/>
                </a:cubicBezTo>
                <a:lnTo>
                  <a:pt x="541" y="0"/>
                </a:lnTo>
                <a:cubicBezTo>
                  <a:pt x="552" y="0"/>
                  <a:pt x="574" y="11"/>
                  <a:pt x="574" y="22"/>
                </a:cubicBezTo>
                <a:lnTo>
                  <a:pt x="574" y="22"/>
                </a:lnTo>
                <a:lnTo>
                  <a:pt x="574" y="22"/>
                </a:lnTo>
                <a:lnTo>
                  <a:pt x="574" y="32"/>
                </a:lnTo>
                <a:cubicBezTo>
                  <a:pt x="563" y="130"/>
                  <a:pt x="563" y="130"/>
                  <a:pt x="563" y="130"/>
                </a:cubicBezTo>
                <a:cubicBezTo>
                  <a:pt x="563" y="173"/>
                  <a:pt x="509" y="184"/>
                  <a:pt x="476" y="195"/>
                </a:cubicBezTo>
                <a:cubicBezTo>
                  <a:pt x="422" y="206"/>
                  <a:pt x="358" y="216"/>
                  <a:pt x="282" y="216"/>
                </a:cubicBezTo>
                <a:close/>
                <a:moveTo>
                  <a:pt x="54" y="130"/>
                </a:moveTo>
                <a:lnTo>
                  <a:pt x="54" y="130"/>
                </a:lnTo>
                <a:cubicBezTo>
                  <a:pt x="54" y="130"/>
                  <a:pt x="76" y="140"/>
                  <a:pt x="119" y="152"/>
                </a:cubicBezTo>
                <a:cubicBezTo>
                  <a:pt x="173" y="162"/>
                  <a:pt x="228" y="162"/>
                  <a:pt x="282" y="162"/>
                </a:cubicBezTo>
                <a:cubicBezTo>
                  <a:pt x="346" y="162"/>
                  <a:pt x="401" y="162"/>
                  <a:pt x="444" y="152"/>
                </a:cubicBezTo>
                <a:cubicBezTo>
                  <a:pt x="498" y="140"/>
                  <a:pt x="509" y="130"/>
                  <a:pt x="520" y="130"/>
                </a:cubicBezTo>
                <a:cubicBezTo>
                  <a:pt x="520" y="76"/>
                  <a:pt x="520" y="76"/>
                  <a:pt x="520" y="76"/>
                </a:cubicBezTo>
                <a:cubicBezTo>
                  <a:pt x="509" y="86"/>
                  <a:pt x="487" y="86"/>
                  <a:pt x="476" y="86"/>
                </a:cubicBezTo>
                <a:cubicBezTo>
                  <a:pt x="433" y="97"/>
                  <a:pt x="368" y="108"/>
                  <a:pt x="303" y="108"/>
                </a:cubicBezTo>
                <a:cubicBezTo>
                  <a:pt x="292" y="108"/>
                  <a:pt x="282" y="108"/>
                  <a:pt x="271" y="108"/>
                </a:cubicBezTo>
                <a:cubicBezTo>
                  <a:pt x="195" y="108"/>
                  <a:pt x="141" y="97"/>
                  <a:pt x="87" y="86"/>
                </a:cubicBezTo>
                <a:cubicBezTo>
                  <a:pt x="76" y="86"/>
                  <a:pt x="65" y="86"/>
                  <a:pt x="54" y="76"/>
                </a:cubicBezTo>
                <a:lnTo>
                  <a:pt x="54" y="130"/>
                </a:lnTo>
                <a:close/>
                <a:moveTo>
                  <a:pt x="520" y="130"/>
                </a:moveTo>
                <a:lnTo>
                  <a:pt x="520" y="130"/>
                </a:lnTo>
                <a:close/>
                <a:moveTo>
                  <a:pt x="54" y="22"/>
                </a:moveTo>
                <a:lnTo>
                  <a:pt x="54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67">
            <a:extLst>
              <a:ext uri="{FF2B5EF4-FFF2-40B4-BE49-F238E27FC236}">
                <a16:creationId xmlns:a16="http://schemas.microsoft.com/office/drawing/2014/main" id="{4931159F-B449-1C41-97D9-D1D7A786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906" y="1941765"/>
            <a:ext cx="501460" cy="181296"/>
          </a:xfrm>
          <a:custGeom>
            <a:avLst/>
            <a:gdLst>
              <a:gd name="T0" fmla="*/ 282 w 575"/>
              <a:gd name="T1" fmla="*/ 206 h 207"/>
              <a:gd name="T2" fmla="*/ 282 w 575"/>
              <a:gd name="T3" fmla="*/ 206 h 207"/>
              <a:gd name="T4" fmla="*/ 98 w 575"/>
              <a:gd name="T5" fmla="*/ 184 h 207"/>
              <a:gd name="T6" fmla="*/ 33 w 575"/>
              <a:gd name="T7" fmla="*/ 173 h 207"/>
              <a:gd name="T8" fmla="*/ 0 w 575"/>
              <a:gd name="T9" fmla="*/ 130 h 207"/>
              <a:gd name="T10" fmla="*/ 0 w 575"/>
              <a:gd name="T11" fmla="*/ 22 h 207"/>
              <a:gd name="T12" fmla="*/ 33 w 575"/>
              <a:gd name="T13" fmla="*/ 0 h 207"/>
              <a:gd name="T14" fmla="*/ 33 w 575"/>
              <a:gd name="T15" fmla="*/ 0 h 207"/>
              <a:gd name="T16" fmla="*/ 54 w 575"/>
              <a:gd name="T17" fmla="*/ 11 h 207"/>
              <a:gd name="T18" fmla="*/ 119 w 575"/>
              <a:gd name="T19" fmla="*/ 33 h 207"/>
              <a:gd name="T20" fmla="*/ 271 w 575"/>
              <a:gd name="T21" fmla="*/ 43 h 207"/>
              <a:gd name="T22" fmla="*/ 303 w 575"/>
              <a:gd name="T23" fmla="*/ 43 h 207"/>
              <a:gd name="T24" fmla="*/ 455 w 575"/>
              <a:gd name="T25" fmla="*/ 33 h 207"/>
              <a:gd name="T26" fmla="*/ 520 w 575"/>
              <a:gd name="T27" fmla="*/ 11 h 207"/>
              <a:gd name="T28" fmla="*/ 541 w 575"/>
              <a:gd name="T29" fmla="*/ 0 h 207"/>
              <a:gd name="T30" fmla="*/ 541 w 575"/>
              <a:gd name="T31" fmla="*/ 0 h 207"/>
              <a:gd name="T32" fmla="*/ 574 w 575"/>
              <a:gd name="T33" fmla="*/ 22 h 207"/>
              <a:gd name="T34" fmla="*/ 574 w 575"/>
              <a:gd name="T35" fmla="*/ 22 h 207"/>
              <a:gd name="T36" fmla="*/ 574 w 575"/>
              <a:gd name="T37" fmla="*/ 22 h 207"/>
              <a:gd name="T38" fmla="*/ 574 w 575"/>
              <a:gd name="T39" fmla="*/ 22 h 207"/>
              <a:gd name="T40" fmla="*/ 563 w 575"/>
              <a:gd name="T41" fmla="*/ 130 h 207"/>
              <a:gd name="T42" fmla="*/ 476 w 575"/>
              <a:gd name="T43" fmla="*/ 184 h 207"/>
              <a:gd name="T44" fmla="*/ 282 w 575"/>
              <a:gd name="T45" fmla="*/ 206 h 207"/>
              <a:gd name="T46" fmla="*/ 54 w 575"/>
              <a:gd name="T47" fmla="*/ 119 h 207"/>
              <a:gd name="T48" fmla="*/ 54 w 575"/>
              <a:gd name="T49" fmla="*/ 119 h 207"/>
              <a:gd name="T50" fmla="*/ 119 w 575"/>
              <a:gd name="T51" fmla="*/ 141 h 207"/>
              <a:gd name="T52" fmla="*/ 282 w 575"/>
              <a:gd name="T53" fmla="*/ 151 h 207"/>
              <a:gd name="T54" fmla="*/ 444 w 575"/>
              <a:gd name="T55" fmla="*/ 141 h 207"/>
              <a:gd name="T56" fmla="*/ 520 w 575"/>
              <a:gd name="T57" fmla="*/ 119 h 207"/>
              <a:gd name="T58" fmla="*/ 520 w 575"/>
              <a:gd name="T59" fmla="*/ 65 h 207"/>
              <a:gd name="T60" fmla="*/ 476 w 575"/>
              <a:gd name="T61" fmla="*/ 76 h 207"/>
              <a:gd name="T62" fmla="*/ 303 w 575"/>
              <a:gd name="T63" fmla="*/ 97 h 207"/>
              <a:gd name="T64" fmla="*/ 271 w 575"/>
              <a:gd name="T65" fmla="*/ 97 h 207"/>
              <a:gd name="T66" fmla="*/ 87 w 575"/>
              <a:gd name="T67" fmla="*/ 76 h 207"/>
              <a:gd name="T68" fmla="*/ 54 w 575"/>
              <a:gd name="T69" fmla="*/ 65 h 207"/>
              <a:gd name="T70" fmla="*/ 54 w 575"/>
              <a:gd name="T71" fmla="*/ 119 h 207"/>
              <a:gd name="T72" fmla="*/ 520 w 575"/>
              <a:gd name="T73" fmla="*/ 130 h 207"/>
              <a:gd name="T74" fmla="*/ 520 w 575"/>
              <a:gd name="T75" fmla="*/ 130 h 207"/>
              <a:gd name="T76" fmla="*/ 54 w 575"/>
              <a:gd name="T77" fmla="*/ 22 h 207"/>
              <a:gd name="T78" fmla="*/ 54 w 575"/>
              <a:gd name="T79" fmla="*/ 2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5" h="207">
                <a:moveTo>
                  <a:pt x="282" y="206"/>
                </a:moveTo>
                <a:lnTo>
                  <a:pt x="282" y="206"/>
                </a:lnTo>
                <a:cubicBezTo>
                  <a:pt x="217" y="206"/>
                  <a:pt x="152" y="195"/>
                  <a:pt x="98" y="184"/>
                </a:cubicBezTo>
                <a:cubicBezTo>
                  <a:pt x="76" y="184"/>
                  <a:pt x="54" y="173"/>
                  <a:pt x="33" y="173"/>
                </a:cubicBezTo>
                <a:cubicBezTo>
                  <a:pt x="11" y="162"/>
                  <a:pt x="0" y="141"/>
                  <a:pt x="0" y="13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33" y="0"/>
                </a:cubicBezTo>
                <a:lnTo>
                  <a:pt x="33" y="0"/>
                </a:lnTo>
                <a:cubicBezTo>
                  <a:pt x="43" y="0"/>
                  <a:pt x="54" y="0"/>
                  <a:pt x="54" y="11"/>
                </a:cubicBezTo>
                <a:cubicBezTo>
                  <a:pt x="54" y="22"/>
                  <a:pt x="76" y="22"/>
                  <a:pt x="119" y="33"/>
                </a:cubicBezTo>
                <a:cubicBezTo>
                  <a:pt x="163" y="43"/>
                  <a:pt x="217" y="43"/>
                  <a:pt x="271" y="43"/>
                </a:cubicBezTo>
                <a:cubicBezTo>
                  <a:pt x="282" y="43"/>
                  <a:pt x="292" y="43"/>
                  <a:pt x="303" y="43"/>
                </a:cubicBezTo>
                <a:cubicBezTo>
                  <a:pt x="358" y="43"/>
                  <a:pt x="412" y="43"/>
                  <a:pt x="455" y="33"/>
                </a:cubicBezTo>
                <a:cubicBezTo>
                  <a:pt x="498" y="22"/>
                  <a:pt x="520" y="22"/>
                  <a:pt x="520" y="11"/>
                </a:cubicBezTo>
                <a:cubicBezTo>
                  <a:pt x="520" y="0"/>
                  <a:pt x="531" y="0"/>
                  <a:pt x="541" y="0"/>
                </a:cubicBezTo>
                <a:lnTo>
                  <a:pt x="541" y="0"/>
                </a:lnTo>
                <a:cubicBezTo>
                  <a:pt x="552" y="0"/>
                  <a:pt x="574" y="11"/>
                  <a:pt x="574" y="22"/>
                </a:cubicBezTo>
                <a:lnTo>
                  <a:pt x="574" y="22"/>
                </a:lnTo>
                <a:lnTo>
                  <a:pt x="574" y="22"/>
                </a:lnTo>
                <a:lnTo>
                  <a:pt x="574" y="22"/>
                </a:lnTo>
                <a:cubicBezTo>
                  <a:pt x="563" y="130"/>
                  <a:pt x="563" y="130"/>
                  <a:pt x="563" y="130"/>
                </a:cubicBezTo>
                <a:cubicBezTo>
                  <a:pt x="563" y="162"/>
                  <a:pt x="509" y="184"/>
                  <a:pt x="476" y="184"/>
                </a:cubicBezTo>
                <a:cubicBezTo>
                  <a:pt x="422" y="195"/>
                  <a:pt x="358" y="206"/>
                  <a:pt x="282" y="206"/>
                </a:cubicBezTo>
                <a:close/>
                <a:moveTo>
                  <a:pt x="54" y="119"/>
                </a:moveTo>
                <a:lnTo>
                  <a:pt x="54" y="119"/>
                </a:lnTo>
                <a:cubicBezTo>
                  <a:pt x="54" y="130"/>
                  <a:pt x="76" y="130"/>
                  <a:pt x="119" y="141"/>
                </a:cubicBezTo>
                <a:cubicBezTo>
                  <a:pt x="173" y="151"/>
                  <a:pt x="228" y="151"/>
                  <a:pt x="282" y="151"/>
                </a:cubicBezTo>
                <a:cubicBezTo>
                  <a:pt x="346" y="151"/>
                  <a:pt x="401" y="151"/>
                  <a:pt x="444" y="141"/>
                </a:cubicBezTo>
                <a:cubicBezTo>
                  <a:pt x="498" y="130"/>
                  <a:pt x="509" y="130"/>
                  <a:pt x="520" y="119"/>
                </a:cubicBezTo>
                <a:cubicBezTo>
                  <a:pt x="520" y="65"/>
                  <a:pt x="520" y="65"/>
                  <a:pt x="520" y="65"/>
                </a:cubicBezTo>
                <a:cubicBezTo>
                  <a:pt x="509" y="76"/>
                  <a:pt x="487" y="76"/>
                  <a:pt x="476" y="76"/>
                </a:cubicBezTo>
                <a:cubicBezTo>
                  <a:pt x="433" y="87"/>
                  <a:pt x="368" y="97"/>
                  <a:pt x="303" y="97"/>
                </a:cubicBezTo>
                <a:cubicBezTo>
                  <a:pt x="292" y="97"/>
                  <a:pt x="282" y="97"/>
                  <a:pt x="271" y="97"/>
                </a:cubicBezTo>
                <a:cubicBezTo>
                  <a:pt x="195" y="97"/>
                  <a:pt x="141" y="87"/>
                  <a:pt x="87" y="76"/>
                </a:cubicBezTo>
                <a:cubicBezTo>
                  <a:pt x="76" y="76"/>
                  <a:pt x="65" y="76"/>
                  <a:pt x="54" y="65"/>
                </a:cubicBezTo>
                <a:lnTo>
                  <a:pt x="54" y="119"/>
                </a:lnTo>
                <a:close/>
                <a:moveTo>
                  <a:pt x="520" y="130"/>
                </a:moveTo>
                <a:lnTo>
                  <a:pt x="520" y="130"/>
                </a:lnTo>
                <a:close/>
                <a:moveTo>
                  <a:pt x="54" y="22"/>
                </a:moveTo>
                <a:lnTo>
                  <a:pt x="54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68">
            <a:extLst>
              <a:ext uri="{FF2B5EF4-FFF2-40B4-BE49-F238E27FC236}">
                <a16:creationId xmlns:a16="http://schemas.microsoft.com/office/drawing/2014/main" id="{0D752719-F3AC-084B-84C0-E1D4A105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906" y="1799041"/>
            <a:ext cx="501460" cy="131151"/>
          </a:xfrm>
          <a:custGeom>
            <a:avLst/>
            <a:gdLst>
              <a:gd name="T0" fmla="*/ 282 w 575"/>
              <a:gd name="T1" fmla="*/ 151 h 152"/>
              <a:gd name="T2" fmla="*/ 282 w 575"/>
              <a:gd name="T3" fmla="*/ 151 h 152"/>
              <a:gd name="T4" fmla="*/ 271 w 575"/>
              <a:gd name="T5" fmla="*/ 151 h 152"/>
              <a:gd name="T6" fmla="*/ 87 w 575"/>
              <a:gd name="T7" fmla="*/ 140 h 152"/>
              <a:gd name="T8" fmla="*/ 0 w 575"/>
              <a:gd name="T9" fmla="*/ 75 h 152"/>
              <a:gd name="T10" fmla="*/ 98 w 575"/>
              <a:gd name="T11" fmla="*/ 10 h 152"/>
              <a:gd name="T12" fmla="*/ 282 w 575"/>
              <a:gd name="T13" fmla="*/ 0 h 152"/>
              <a:gd name="T14" fmla="*/ 476 w 575"/>
              <a:gd name="T15" fmla="*/ 10 h 152"/>
              <a:gd name="T16" fmla="*/ 531 w 575"/>
              <a:gd name="T17" fmla="*/ 32 h 152"/>
              <a:gd name="T18" fmla="*/ 574 w 575"/>
              <a:gd name="T19" fmla="*/ 75 h 152"/>
              <a:gd name="T20" fmla="*/ 476 w 575"/>
              <a:gd name="T21" fmla="*/ 140 h 152"/>
              <a:gd name="T22" fmla="*/ 303 w 575"/>
              <a:gd name="T23" fmla="*/ 151 h 152"/>
              <a:gd name="T24" fmla="*/ 282 w 575"/>
              <a:gd name="T25" fmla="*/ 151 h 152"/>
              <a:gd name="T26" fmla="*/ 65 w 575"/>
              <a:gd name="T27" fmla="*/ 75 h 152"/>
              <a:gd name="T28" fmla="*/ 65 w 575"/>
              <a:gd name="T29" fmla="*/ 75 h 152"/>
              <a:gd name="T30" fmla="*/ 119 w 575"/>
              <a:gd name="T31" fmla="*/ 86 h 152"/>
              <a:gd name="T32" fmla="*/ 271 w 575"/>
              <a:gd name="T33" fmla="*/ 108 h 152"/>
              <a:gd name="T34" fmla="*/ 303 w 575"/>
              <a:gd name="T35" fmla="*/ 108 h 152"/>
              <a:gd name="T36" fmla="*/ 455 w 575"/>
              <a:gd name="T37" fmla="*/ 86 h 152"/>
              <a:gd name="T38" fmla="*/ 509 w 575"/>
              <a:gd name="T39" fmla="*/ 75 h 152"/>
              <a:gd name="T40" fmla="*/ 444 w 575"/>
              <a:gd name="T41" fmla="*/ 65 h 152"/>
              <a:gd name="T42" fmla="*/ 282 w 575"/>
              <a:gd name="T43" fmla="*/ 43 h 152"/>
              <a:gd name="T44" fmla="*/ 119 w 575"/>
              <a:gd name="T45" fmla="*/ 65 h 152"/>
              <a:gd name="T46" fmla="*/ 65 w 575"/>
              <a:gd name="T47" fmla="*/ 75 h 152"/>
              <a:gd name="T48" fmla="*/ 520 w 575"/>
              <a:gd name="T49" fmla="*/ 86 h 152"/>
              <a:gd name="T50" fmla="*/ 520 w 575"/>
              <a:gd name="T51" fmla="*/ 8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5" h="152">
                <a:moveTo>
                  <a:pt x="282" y="151"/>
                </a:moveTo>
                <a:lnTo>
                  <a:pt x="282" y="151"/>
                </a:lnTo>
                <a:lnTo>
                  <a:pt x="271" y="151"/>
                </a:lnTo>
                <a:cubicBezTo>
                  <a:pt x="195" y="151"/>
                  <a:pt x="141" y="151"/>
                  <a:pt x="87" y="140"/>
                </a:cubicBezTo>
                <a:cubicBezTo>
                  <a:pt x="54" y="130"/>
                  <a:pt x="0" y="108"/>
                  <a:pt x="0" y="75"/>
                </a:cubicBezTo>
                <a:cubicBezTo>
                  <a:pt x="0" y="32"/>
                  <a:pt x="54" y="21"/>
                  <a:pt x="98" y="10"/>
                </a:cubicBezTo>
                <a:cubicBezTo>
                  <a:pt x="152" y="0"/>
                  <a:pt x="217" y="0"/>
                  <a:pt x="282" y="0"/>
                </a:cubicBezTo>
                <a:cubicBezTo>
                  <a:pt x="358" y="0"/>
                  <a:pt x="422" y="0"/>
                  <a:pt x="476" y="10"/>
                </a:cubicBezTo>
                <a:cubicBezTo>
                  <a:pt x="498" y="21"/>
                  <a:pt x="520" y="21"/>
                  <a:pt x="531" y="32"/>
                </a:cubicBezTo>
                <a:cubicBezTo>
                  <a:pt x="552" y="43"/>
                  <a:pt x="574" y="54"/>
                  <a:pt x="574" y="75"/>
                </a:cubicBezTo>
                <a:cubicBezTo>
                  <a:pt x="574" y="108"/>
                  <a:pt x="520" y="130"/>
                  <a:pt x="476" y="140"/>
                </a:cubicBezTo>
                <a:cubicBezTo>
                  <a:pt x="433" y="151"/>
                  <a:pt x="368" y="151"/>
                  <a:pt x="303" y="151"/>
                </a:cubicBezTo>
                <a:cubicBezTo>
                  <a:pt x="303" y="151"/>
                  <a:pt x="292" y="151"/>
                  <a:pt x="282" y="151"/>
                </a:cubicBezTo>
                <a:close/>
                <a:moveTo>
                  <a:pt x="65" y="75"/>
                </a:moveTo>
                <a:lnTo>
                  <a:pt x="65" y="75"/>
                </a:lnTo>
                <a:cubicBezTo>
                  <a:pt x="76" y="75"/>
                  <a:pt x="87" y="86"/>
                  <a:pt x="119" y="86"/>
                </a:cubicBezTo>
                <a:cubicBezTo>
                  <a:pt x="163" y="97"/>
                  <a:pt x="217" y="97"/>
                  <a:pt x="271" y="108"/>
                </a:cubicBezTo>
                <a:cubicBezTo>
                  <a:pt x="282" y="108"/>
                  <a:pt x="292" y="108"/>
                  <a:pt x="303" y="108"/>
                </a:cubicBezTo>
                <a:cubicBezTo>
                  <a:pt x="358" y="97"/>
                  <a:pt x="412" y="97"/>
                  <a:pt x="455" y="86"/>
                </a:cubicBezTo>
                <a:cubicBezTo>
                  <a:pt x="476" y="86"/>
                  <a:pt x="498" y="75"/>
                  <a:pt x="509" y="75"/>
                </a:cubicBezTo>
                <a:cubicBezTo>
                  <a:pt x="498" y="75"/>
                  <a:pt x="476" y="65"/>
                  <a:pt x="444" y="65"/>
                </a:cubicBezTo>
                <a:cubicBezTo>
                  <a:pt x="401" y="54"/>
                  <a:pt x="346" y="43"/>
                  <a:pt x="282" y="43"/>
                </a:cubicBezTo>
                <a:cubicBezTo>
                  <a:pt x="228" y="43"/>
                  <a:pt x="173" y="54"/>
                  <a:pt x="119" y="65"/>
                </a:cubicBezTo>
                <a:cubicBezTo>
                  <a:pt x="87" y="65"/>
                  <a:pt x="76" y="75"/>
                  <a:pt x="65" y="75"/>
                </a:cubicBezTo>
                <a:close/>
                <a:moveTo>
                  <a:pt x="520" y="86"/>
                </a:moveTo>
                <a:lnTo>
                  <a:pt x="520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69">
            <a:extLst>
              <a:ext uri="{FF2B5EF4-FFF2-40B4-BE49-F238E27FC236}">
                <a16:creationId xmlns:a16="http://schemas.microsoft.com/office/drawing/2014/main" id="{9FD2C6AE-C267-CC44-9B33-D00927A3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906" y="1845329"/>
            <a:ext cx="501460" cy="181298"/>
          </a:xfrm>
          <a:custGeom>
            <a:avLst/>
            <a:gdLst>
              <a:gd name="T0" fmla="*/ 282 w 575"/>
              <a:gd name="T1" fmla="*/ 205 h 206"/>
              <a:gd name="T2" fmla="*/ 282 w 575"/>
              <a:gd name="T3" fmla="*/ 205 h 206"/>
              <a:gd name="T4" fmla="*/ 98 w 575"/>
              <a:gd name="T5" fmla="*/ 195 h 206"/>
              <a:gd name="T6" fmla="*/ 33 w 575"/>
              <a:gd name="T7" fmla="*/ 173 h 206"/>
              <a:gd name="T8" fmla="*/ 0 w 575"/>
              <a:gd name="T9" fmla="*/ 130 h 206"/>
              <a:gd name="T10" fmla="*/ 0 w 575"/>
              <a:gd name="T11" fmla="*/ 21 h 206"/>
              <a:gd name="T12" fmla="*/ 33 w 575"/>
              <a:gd name="T13" fmla="*/ 0 h 206"/>
              <a:gd name="T14" fmla="*/ 33 w 575"/>
              <a:gd name="T15" fmla="*/ 0 h 206"/>
              <a:gd name="T16" fmla="*/ 54 w 575"/>
              <a:gd name="T17" fmla="*/ 11 h 206"/>
              <a:gd name="T18" fmla="*/ 119 w 575"/>
              <a:gd name="T19" fmla="*/ 32 h 206"/>
              <a:gd name="T20" fmla="*/ 271 w 575"/>
              <a:gd name="T21" fmla="*/ 54 h 206"/>
              <a:gd name="T22" fmla="*/ 303 w 575"/>
              <a:gd name="T23" fmla="*/ 54 h 206"/>
              <a:gd name="T24" fmla="*/ 455 w 575"/>
              <a:gd name="T25" fmla="*/ 32 h 206"/>
              <a:gd name="T26" fmla="*/ 520 w 575"/>
              <a:gd name="T27" fmla="*/ 11 h 206"/>
              <a:gd name="T28" fmla="*/ 541 w 575"/>
              <a:gd name="T29" fmla="*/ 0 h 206"/>
              <a:gd name="T30" fmla="*/ 541 w 575"/>
              <a:gd name="T31" fmla="*/ 0 h 206"/>
              <a:gd name="T32" fmla="*/ 574 w 575"/>
              <a:gd name="T33" fmla="*/ 21 h 206"/>
              <a:gd name="T34" fmla="*/ 574 w 575"/>
              <a:gd name="T35" fmla="*/ 21 h 206"/>
              <a:gd name="T36" fmla="*/ 574 w 575"/>
              <a:gd name="T37" fmla="*/ 21 h 206"/>
              <a:gd name="T38" fmla="*/ 574 w 575"/>
              <a:gd name="T39" fmla="*/ 21 h 206"/>
              <a:gd name="T40" fmla="*/ 563 w 575"/>
              <a:gd name="T41" fmla="*/ 130 h 206"/>
              <a:gd name="T42" fmla="*/ 476 w 575"/>
              <a:gd name="T43" fmla="*/ 195 h 206"/>
              <a:gd name="T44" fmla="*/ 282 w 575"/>
              <a:gd name="T45" fmla="*/ 205 h 206"/>
              <a:gd name="T46" fmla="*/ 54 w 575"/>
              <a:gd name="T47" fmla="*/ 119 h 206"/>
              <a:gd name="T48" fmla="*/ 54 w 575"/>
              <a:gd name="T49" fmla="*/ 119 h 206"/>
              <a:gd name="T50" fmla="*/ 119 w 575"/>
              <a:gd name="T51" fmla="*/ 141 h 206"/>
              <a:gd name="T52" fmla="*/ 282 w 575"/>
              <a:gd name="T53" fmla="*/ 151 h 206"/>
              <a:gd name="T54" fmla="*/ 444 w 575"/>
              <a:gd name="T55" fmla="*/ 141 h 206"/>
              <a:gd name="T56" fmla="*/ 520 w 575"/>
              <a:gd name="T57" fmla="*/ 119 h 206"/>
              <a:gd name="T58" fmla="*/ 520 w 575"/>
              <a:gd name="T59" fmla="*/ 76 h 206"/>
              <a:gd name="T60" fmla="*/ 476 w 575"/>
              <a:gd name="T61" fmla="*/ 86 h 206"/>
              <a:gd name="T62" fmla="*/ 303 w 575"/>
              <a:gd name="T63" fmla="*/ 97 h 206"/>
              <a:gd name="T64" fmla="*/ 271 w 575"/>
              <a:gd name="T65" fmla="*/ 97 h 206"/>
              <a:gd name="T66" fmla="*/ 87 w 575"/>
              <a:gd name="T67" fmla="*/ 86 h 206"/>
              <a:gd name="T68" fmla="*/ 54 w 575"/>
              <a:gd name="T69" fmla="*/ 76 h 206"/>
              <a:gd name="T70" fmla="*/ 54 w 575"/>
              <a:gd name="T71" fmla="*/ 119 h 206"/>
              <a:gd name="T72" fmla="*/ 520 w 575"/>
              <a:gd name="T73" fmla="*/ 130 h 206"/>
              <a:gd name="T74" fmla="*/ 520 w 575"/>
              <a:gd name="T75" fmla="*/ 130 h 206"/>
              <a:gd name="T76" fmla="*/ 54 w 575"/>
              <a:gd name="T77" fmla="*/ 21 h 206"/>
              <a:gd name="T78" fmla="*/ 54 w 575"/>
              <a:gd name="T79" fmla="*/ 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5" h="206">
                <a:moveTo>
                  <a:pt x="282" y="205"/>
                </a:moveTo>
                <a:lnTo>
                  <a:pt x="282" y="205"/>
                </a:lnTo>
                <a:cubicBezTo>
                  <a:pt x="217" y="205"/>
                  <a:pt x="152" y="205"/>
                  <a:pt x="98" y="195"/>
                </a:cubicBezTo>
                <a:cubicBezTo>
                  <a:pt x="76" y="184"/>
                  <a:pt x="54" y="184"/>
                  <a:pt x="33" y="173"/>
                </a:cubicBezTo>
                <a:cubicBezTo>
                  <a:pt x="11" y="162"/>
                  <a:pt x="0" y="141"/>
                  <a:pt x="0" y="1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1" y="0"/>
                  <a:pt x="33" y="0"/>
                </a:cubicBezTo>
                <a:lnTo>
                  <a:pt x="33" y="0"/>
                </a:lnTo>
                <a:cubicBezTo>
                  <a:pt x="43" y="0"/>
                  <a:pt x="54" y="0"/>
                  <a:pt x="54" y="11"/>
                </a:cubicBezTo>
                <a:cubicBezTo>
                  <a:pt x="54" y="21"/>
                  <a:pt x="76" y="32"/>
                  <a:pt x="119" y="32"/>
                </a:cubicBezTo>
                <a:cubicBezTo>
                  <a:pt x="163" y="43"/>
                  <a:pt x="217" y="43"/>
                  <a:pt x="271" y="54"/>
                </a:cubicBezTo>
                <a:cubicBezTo>
                  <a:pt x="282" y="54"/>
                  <a:pt x="292" y="54"/>
                  <a:pt x="303" y="54"/>
                </a:cubicBezTo>
                <a:cubicBezTo>
                  <a:pt x="358" y="43"/>
                  <a:pt x="412" y="43"/>
                  <a:pt x="455" y="32"/>
                </a:cubicBezTo>
                <a:cubicBezTo>
                  <a:pt x="498" y="32"/>
                  <a:pt x="520" y="21"/>
                  <a:pt x="520" y="11"/>
                </a:cubicBezTo>
                <a:cubicBezTo>
                  <a:pt x="520" y="0"/>
                  <a:pt x="531" y="0"/>
                  <a:pt x="541" y="0"/>
                </a:cubicBezTo>
                <a:lnTo>
                  <a:pt x="541" y="0"/>
                </a:lnTo>
                <a:cubicBezTo>
                  <a:pt x="552" y="0"/>
                  <a:pt x="574" y="11"/>
                  <a:pt x="574" y="21"/>
                </a:cubicBezTo>
                <a:lnTo>
                  <a:pt x="574" y="21"/>
                </a:lnTo>
                <a:lnTo>
                  <a:pt x="574" y="21"/>
                </a:lnTo>
                <a:lnTo>
                  <a:pt x="574" y="21"/>
                </a:lnTo>
                <a:cubicBezTo>
                  <a:pt x="563" y="130"/>
                  <a:pt x="563" y="130"/>
                  <a:pt x="563" y="130"/>
                </a:cubicBezTo>
                <a:cubicBezTo>
                  <a:pt x="563" y="162"/>
                  <a:pt x="509" y="184"/>
                  <a:pt x="476" y="195"/>
                </a:cubicBezTo>
                <a:cubicBezTo>
                  <a:pt x="422" y="205"/>
                  <a:pt x="358" y="205"/>
                  <a:pt x="282" y="205"/>
                </a:cubicBezTo>
                <a:close/>
                <a:moveTo>
                  <a:pt x="54" y="119"/>
                </a:moveTo>
                <a:lnTo>
                  <a:pt x="54" y="119"/>
                </a:lnTo>
                <a:cubicBezTo>
                  <a:pt x="54" y="130"/>
                  <a:pt x="76" y="141"/>
                  <a:pt x="119" y="141"/>
                </a:cubicBezTo>
                <a:cubicBezTo>
                  <a:pt x="173" y="151"/>
                  <a:pt x="228" y="151"/>
                  <a:pt x="282" y="151"/>
                </a:cubicBezTo>
                <a:cubicBezTo>
                  <a:pt x="346" y="151"/>
                  <a:pt x="401" y="151"/>
                  <a:pt x="444" y="141"/>
                </a:cubicBezTo>
                <a:cubicBezTo>
                  <a:pt x="498" y="141"/>
                  <a:pt x="509" y="130"/>
                  <a:pt x="520" y="119"/>
                </a:cubicBezTo>
                <a:cubicBezTo>
                  <a:pt x="520" y="76"/>
                  <a:pt x="520" y="76"/>
                  <a:pt x="520" y="76"/>
                </a:cubicBezTo>
                <a:cubicBezTo>
                  <a:pt x="509" y="76"/>
                  <a:pt x="487" y="76"/>
                  <a:pt x="476" y="86"/>
                </a:cubicBezTo>
                <a:cubicBezTo>
                  <a:pt x="433" y="97"/>
                  <a:pt x="368" y="97"/>
                  <a:pt x="303" y="97"/>
                </a:cubicBezTo>
                <a:cubicBezTo>
                  <a:pt x="292" y="97"/>
                  <a:pt x="282" y="97"/>
                  <a:pt x="271" y="97"/>
                </a:cubicBezTo>
                <a:cubicBezTo>
                  <a:pt x="195" y="97"/>
                  <a:pt x="141" y="97"/>
                  <a:pt x="87" y="86"/>
                </a:cubicBezTo>
                <a:cubicBezTo>
                  <a:pt x="76" y="76"/>
                  <a:pt x="65" y="76"/>
                  <a:pt x="54" y="76"/>
                </a:cubicBezTo>
                <a:lnTo>
                  <a:pt x="54" y="119"/>
                </a:lnTo>
                <a:close/>
                <a:moveTo>
                  <a:pt x="520" y="130"/>
                </a:moveTo>
                <a:lnTo>
                  <a:pt x="520" y="130"/>
                </a:lnTo>
                <a:close/>
                <a:moveTo>
                  <a:pt x="54" y="21"/>
                </a:moveTo>
                <a:lnTo>
                  <a:pt x="54" y="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5" name="Group 38">
            <a:extLst>
              <a:ext uri="{FF2B5EF4-FFF2-40B4-BE49-F238E27FC236}">
                <a16:creationId xmlns:a16="http://schemas.microsoft.com/office/drawing/2014/main" id="{7B4F137B-1457-5C4B-BD1C-D29F9F033C7E}"/>
              </a:ext>
            </a:extLst>
          </p:cNvPr>
          <p:cNvGrpSpPr/>
          <p:nvPr/>
        </p:nvGrpSpPr>
        <p:grpSpPr>
          <a:xfrm>
            <a:off x="18237573" y="1299374"/>
            <a:ext cx="3976967" cy="2032625"/>
            <a:chOff x="6713403" y="11190863"/>
            <a:chExt cx="2939466" cy="2032625"/>
          </a:xfrm>
        </p:grpSpPr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381227C6-07E5-4E45-8009-8FE48097109D}"/>
                </a:ext>
              </a:extLst>
            </p:cNvPr>
            <p:cNvSpPr txBox="1"/>
            <p:nvPr/>
          </p:nvSpPr>
          <p:spPr>
            <a:xfrm>
              <a:off x="6734053" y="1119086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7" name="Rectangle 40">
              <a:extLst>
                <a:ext uri="{FF2B5EF4-FFF2-40B4-BE49-F238E27FC236}">
                  <a16:creationId xmlns:a16="http://schemas.microsoft.com/office/drawing/2014/main" id="{F9AA5360-0C6A-4240-98F9-BAD008C96B08}"/>
                </a:ext>
              </a:extLst>
            </p:cNvPr>
            <p:cNvSpPr/>
            <p:nvPr/>
          </p:nvSpPr>
          <p:spPr>
            <a:xfrm>
              <a:off x="6713403" y="11653828"/>
              <a:ext cx="293946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8" name="Group 38">
            <a:extLst>
              <a:ext uri="{FF2B5EF4-FFF2-40B4-BE49-F238E27FC236}">
                <a16:creationId xmlns:a16="http://schemas.microsoft.com/office/drawing/2014/main" id="{7C741FC3-6490-7741-A2BD-65340581D491}"/>
              </a:ext>
            </a:extLst>
          </p:cNvPr>
          <p:cNvGrpSpPr/>
          <p:nvPr/>
        </p:nvGrpSpPr>
        <p:grpSpPr>
          <a:xfrm>
            <a:off x="18237136" y="4414069"/>
            <a:ext cx="3976967" cy="2032625"/>
            <a:chOff x="6713403" y="11190863"/>
            <a:chExt cx="2939466" cy="2032625"/>
          </a:xfrm>
        </p:grpSpPr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10E878A4-C430-2F4B-962D-85F956921A95}"/>
                </a:ext>
              </a:extLst>
            </p:cNvPr>
            <p:cNvSpPr txBox="1"/>
            <p:nvPr/>
          </p:nvSpPr>
          <p:spPr>
            <a:xfrm>
              <a:off x="6734053" y="1119086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50" name="Rectangle 40">
              <a:extLst>
                <a:ext uri="{FF2B5EF4-FFF2-40B4-BE49-F238E27FC236}">
                  <a16:creationId xmlns:a16="http://schemas.microsoft.com/office/drawing/2014/main" id="{0DBD20DD-FF86-084C-82A4-24CB79BB254F}"/>
                </a:ext>
              </a:extLst>
            </p:cNvPr>
            <p:cNvSpPr/>
            <p:nvPr/>
          </p:nvSpPr>
          <p:spPr>
            <a:xfrm>
              <a:off x="6713403" y="11653828"/>
              <a:ext cx="293946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1" name="Group 38">
            <a:extLst>
              <a:ext uri="{FF2B5EF4-FFF2-40B4-BE49-F238E27FC236}">
                <a16:creationId xmlns:a16="http://schemas.microsoft.com/office/drawing/2014/main" id="{7C84E28B-3ACD-2B4A-BE93-A3AAB7E6E83E}"/>
              </a:ext>
            </a:extLst>
          </p:cNvPr>
          <p:cNvGrpSpPr/>
          <p:nvPr/>
        </p:nvGrpSpPr>
        <p:grpSpPr>
          <a:xfrm>
            <a:off x="18254885" y="7686088"/>
            <a:ext cx="3976967" cy="2032625"/>
            <a:chOff x="6713403" y="11190863"/>
            <a:chExt cx="2939466" cy="2032625"/>
          </a:xfrm>
        </p:grpSpPr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3CCF6951-3ADD-A740-9B07-9CDD85EB5CA9}"/>
                </a:ext>
              </a:extLst>
            </p:cNvPr>
            <p:cNvSpPr txBox="1"/>
            <p:nvPr/>
          </p:nvSpPr>
          <p:spPr>
            <a:xfrm>
              <a:off x="6734053" y="1119086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3" name="Rectangle 40">
              <a:extLst>
                <a:ext uri="{FF2B5EF4-FFF2-40B4-BE49-F238E27FC236}">
                  <a16:creationId xmlns:a16="http://schemas.microsoft.com/office/drawing/2014/main" id="{8E68C3D8-66EA-6A4A-BE3A-E3C6569801ED}"/>
                </a:ext>
              </a:extLst>
            </p:cNvPr>
            <p:cNvSpPr/>
            <p:nvPr/>
          </p:nvSpPr>
          <p:spPr>
            <a:xfrm>
              <a:off x="6713403" y="11653828"/>
              <a:ext cx="293946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4" name="Group 38">
            <a:extLst>
              <a:ext uri="{FF2B5EF4-FFF2-40B4-BE49-F238E27FC236}">
                <a16:creationId xmlns:a16="http://schemas.microsoft.com/office/drawing/2014/main" id="{11F68B6B-FC32-9B4D-9CCC-9A5C3EAD7550}"/>
              </a:ext>
            </a:extLst>
          </p:cNvPr>
          <p:cNvGrpSpPr/>
          <p:nvPr/>
        </p:nvGrpSpPr>
        <p:grpSpPr>
          <a:xfrm>
            <a:off x="18254884" y="10805797"/>
            <a:ext cx="3976967" cy="2032625"/>
            <a:chOff x="6713403" y="11190863"/>
            <a:chExt cx="2939466" cy="2032625"/>
          </a:xfrm>
        </p:grpSpPr>
        <p:sp>
          <p:nvSpPr>
            <p:cNvPr id="655" name="CuadroTexto 395">
              <a:extLst>
                <a:ext uri="{FF2B5EF4-FFF2-40B4-BE49-F238E27FC236}">
                  <a16:creationId xmlns:a16="http://schemas.microsoft.com/office/drawing/2014/main" id="{AF13015F-D0DA-B242-B400-750B280F0B28}"/>
                </a:ext>
              </a:extLst>
            </p:cNvPr>
            <p:cNvSpPr txBox="1"/>
            <p:nvPr/>
          </p:nvSpPr>
          <p:spPr>
            <a:xfrm>
              <a:off x="6734053" y="1119086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8" name="Rectangle 40">
              <a:extLst>
                <a:ext uri="{FF2B5EF4-FFF2-40B4-BE49-F238E27FC236}">
                  <a16:creationId xmlns:a16="http://schemas.microsoft.com/office/drawing/2014/main" id="{E32D1FC6-3F7E-A340-928B-F9C44998972B}"/>
                </a:ext>
              </a:extLst>
            </p:cNvPr>
            <p:cNvSpPr/>
            <p:nvPr/>
          </p:nvSpPr>
          <p:spPr>
            <a:xfrm>
              <a:off x="6713403" y="11653828"/>
              <a:ext cx="293946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9" name="Group 38">
            <a:extLst>
              <a:ext uri="{FF2B5EF4-FFF2-40B4-BE49-F238E27FC236}">
                <a16:creationId xmlns:a16="http://schemas.microsoft.com/office/drawing/2014/main" id="{BF227D57-EC66-8249-BBE6-0A8FC9A1F2A8}"/>
              </a:ext>
            </a:extLst>
          </p:cNvPr>
          <p:cNvGrpSpPr/>
          <p:nvPr/>
        </p:nvGrpSpPr>
        <p:grpSpPr>
          <a:xfrm>
            <a:off x="4127538" y="7066449"/>
            <a:ext cx="2772169" cy="1041394"/>
            <a:chOff x="5969694" y="11104223"/>
            <a:chExt cx="2772169" cy="1041394"/>
          </a:xfrm>
        </p:grpSpPr>
        <p:sp>
          <p:nvSpPr>
            <p:cNvPr id="680" name="CuadroTexto 395">
              <a:extLst>
                <a:ext uri="{FF2B5EF4-FFF2-40B4-BE49-F238E27FC236}">
                  <a16:creationId xmlns:a16="http://schemas.microsoft.com/office/drawing/2014/main" id="{D8854023-EA53-7949-B152-6A5E46EBA53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1" name="Rectangle 40">
              <a:extLst>
                <a:ext uri="{FF2B5EF4-FFF2-40B4-BE49-F238E27FC236}">
                  <a16:creationId xmlns:a16="http://schemas.microsoft.com/office/drawing/2014/main" id="{D9D55B25-2411-FC44-A474-8F0BE9193899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2" name="Group 38">
            <a:extLst>
              <a:ext uri="{FF2B5EF4-FFF2-40B4-BE49-F238E27FC236}">
                <a16:creationId xmlns:a16="http://schemas.microsoft.com/office/drawing/2014/main" id="{6AB1145E-796D-5342-AAE7-F411EDCDE268}"/>
              </a:ext>
            </a:extLst>
          </p:cNvPr>
          <p:cNvGrpSpPr/>
          <p:nvPr/>
        </p:nvGrpSpPr>
        <p:grpSpPr>
          <a:xfrm>
            <a:off x="9012850" y="2539658"/>
            <a:ext cx="2772169" cy="1041394"/>
            <a:chOff x="5969694" y="11104223"/>
            <a:chExt cx="2772169" cy="1041394"/>
          </a:xfrm>
        </p:grpSpPr>
        <p:sp>
          <p:nvSpPr>
            <p:cNvPr id="683" name="CuadroTexto 395">
              <a:extLst>
                <a:ext uri="{FF2B5EF4-FFF2-40B4-BE49-F238E27FC236}">
                  <a16:creationId xmlns:a16="http://schemas.microsoft.com/office/drawing/2014/main" id="{2401547A-B87E-A944-A3C9-8FDC9F544F7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4" name="Rectangle 40">
              <a:extLst>
                <a:ext uri="{FF2B5EF4-FFF2-40B4-BE49-F238E27FC236}">
                  <a16:creationId xmlns:a16="http://schemas.microsoft.com/office/drawing/2014/main" id="{22C89E47-A71B-BA40-B0D1-01E461990AA0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5" name="Group 38">
            <a:extLst>
              <a:ext uri="{FF2B5EF4-FFF2-40B4-BE49-F238E27FC236}">
                <a16:creationId xmlns:a16="http://schemas.microsoft.com/office/drawing/2014/main" id="{0A34E82E-BE1A-EC49-848C-FE70A1867307}"/>
              </a:ext>
            </a:extLst>
          </p:cNvPr>
          <p:cNvGrpSpPr/>
          <p:nvPr/>
        </p:nvGrpSpPr>
        <p:grpSpPr>
          <a:xfrm>
            <a:off x="10948676" y="5389990"/>
            <a:ext cx="2772169" cy="1041394"/>
            <a:chOff x="5969694" y="11104223"/>
            <a:chExt cx="2772169" cy="1041394"/>
          </a:xfrm>
        </p:grpSpPr>
        <p:sp>
          <p:nvSpPr>
            <p:cNvPr id="686" name="CuadroTexto 395">
              <a:extLst>
                <a:ext uri="{FF2B5EF4-FFF2-40B4-BE49-F238E27FC236}">
                  <a16:creationId xmlns:a16="http://schemas.microsoft.com/office/drawing/2014/main" id="{9F5618BD-1446-C241-B4FE-36BB4522070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87" name="Rectangle 40">
              <a:extLst>
                <a:ext uri="{FF2B5EF4-FFF2-40B4-BE49-F238E27FC236}">
                  <a16:creationId xmlns:a16="http://schemas.microsoft.com/office/drawing/2014/main" id="{234F50F4-8D19-904C-AA8B-0CC6DD95D869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8" name="Group 38">
            <a:extLst>
              <a:ext uri="{FF2B5EF4-FFF2-40B4-BE49-F238E27FC236}">
                <a16:creationId xmlns:a16="http://schemas.microsoft.com/office/drawing/2014/main" id="{B45FEEEA-6705-4543-9004-948EC8E79FD3}"/>
              </a:ext>
            </a:extLst>
          </p:cNvPr>
          <p:cNvGrpSpPr/>
          <p:nvPr/>
        </p:nvGrpSpPr>
        <p:grpSpPr>
          <a:xfrm>
            <a:off x="10976323" y="8457100"/>
            <a:ext cx="2772169" cy="1041394"/>
            <a:chOff x="5969694" y="11104223"/>
            <a:chExt cx="2772169" cy="1041394"/>
          </a:xfrm>
        </p:grpSpPr>
        <p:sp>
          <p:nvSpPr>
            <p:cNvPr id="689" name="CuadroTexto 395">
              <a:extLst>
                <a:ext uri="{FF2B5EF4-FFF2-40B4-BE49-F238E27FC236}">
                  <a16:creationId xmlns:a16="http://schemas.microsoft.com/office/drawing/2014/main" id="{4CA27AC7-5034-854A-9253-342DCF04443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90" name="Rectangle 40">
              <a:extLst>
                <a:ext uri="{FF2B5EF4-FFF2-40B4-BE49-F238E27FC236}">
                  <a16:creationId xmlns:a16="http://schemas.microsoft.com/office/drawing/2014/main" id="{B251CBA4-0336-3A4B-B731-90C9672DAD3F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1" name="Group 38">
            <a:extLst>
              <a:ext uri="{FF2B5EF4-FFF2-40B4-BE49-F238E27FC236}">
                <a16:creationId xmlns:a16="http://schemas.microsoft.com/office/drawing/2014/main" id="{819E445D-C819-104C-8C8A-7A6254EF2035}"/>
              </a:ext>
            </a:extLst>
          </p:cNvPr>
          <p:cNvGrpSpPr/>
          <p:nvPr/>
        </p:nvGrpSpPr>
        <p:grpSpPr>
          <a:xfrm>
            <a:off x="9037986" y="11226486"/>
            <a:ext cx="2772169" cy="1041394"/>
            <a:chOff x="5969694" y="11104223"/>
            <a:chExt cx="2772169" cy="1041394"/>
          </a:xfrm>
        </p:grpSpPr>
        <p:sp>
          <p:nvSpPr>
            <p:cNvPr id="692" name="CuadroTexto 395">
              <a:extLst>
                <a:ext uri="{FF2B5EF4-FFF2-40B4-BE49-F238E27FC236}">
                  <a16:creationId xmlns:a16="http://schemas.microsoft.com/office/drawing/2014/main" id="{726D8B58-BD9F-C247-882B-B007AB00C48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3" name="Rectangle 40">
              <a:extLst>
                <a:ext uri="{FF2B5EF4-FFF2-40B4-BE49-F238E27FC236}">
                  <a16:creationId xmlns:a16="http://schemas.microsoft.com/office/drawing/2014/main" id="{14D9981D-FD1B-9042-9250-98A13D22EE84}"/>
                </a:ext>
              </a:extLst>
            </p:cNvPr>
            <p:cNvSpPr/>
            <p:nvPr/>
          </p:nvSpPr>
          <p:spPr>
            <a:xfrm>
              <a:off x="5969694" y="11560842"/>
              <a:ext cx="27721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5">
      <a:dk1>
        <a:srgbClr val="989998"/>
      </a:dk1>
      <a:lt1>
        <a:srgbClr val="FFFFFF"/>
      </a:lt1>
      <a:dk2>
        <a:srgbClr val="353F49"/>
      </a:dk2>
      <a:lt2>
        <a:srgbClr val="FDFFFE"/>
      </a:lt2>
      <a:accent1>
        <a:srgbClr val="5E7DA4"/>
      </a:accent1>
      <a:accent2>
        <a:srgbClr val="5A6388"/>
      </a:accent2>
      <a:accent3>
        <a:srgbClr val="ECDB34"/>
      </a:accent3>
      <a:accent4>
        <a:srgbClr val="6569CC"/>
      </a:accent4>
      <a:accent5>
        <a:srgbClr val="93E1DE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91513</TotalTime>
  <Words>1006</Words>
  <Application>Microsoft Macintosh PowerPoint</Application>
  <PresentationFormat>Personalizado</PresentationFormat>
  <Paragraphs>307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16260</cp:revision>
  <dcterms:created xsi:type="dcterms:W3CDTF">2014-11-12T21:47:38Z</dcterms:created>
  <dcterms:modified xsi:type="dcterms:W3CDTF">2019-09-30T19:33:53Z</dcterms:modified>
  <cp:category/>
</cp:coreProperties>
</file>