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32"/>
  </p:notesMasterIdLst>
  <p:sldIdLst>
    <p:sldId id="336" r:id="rId2"/>
    <p:sldId id="304" r:id="rId3"/>
    <p:sldId id="312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86429" autoAdjust="0"/>
  </p:normalViewPr>
  <p:slideViewPr>
    <p:cSldViewPr snapToGrid="0" snapToObjects="1">
      <p:cViewPr>
        <p:scale>
          <a:sx n="38" d="100"/>
          <a:sy n="38" d="100"/>
        </p:scale>
        <p:origin x="2384" y="9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4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088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63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61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60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8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81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70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33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86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42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341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016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38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564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84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4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50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16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430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16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50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179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9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30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30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8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eeform 152">
            <a:extLst>
              <a:ext uri="{FF2B5EF4-FFF2-40B4-BE49-F238E27FC236}">
                <a16:creationId xmlns:a16="http://schemas.microsoft.com/office/drawing/2014/main" id="{A5B701D8-5916-174D-9CA8-A2C5035DD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988" y="1966045"/>
            <a:ext cx="4102462" cy="2253642"/>
          </a:xfrm>
          <a:custGeom>
            <a:avLst/>
            <a:gdLst>
              <a:gd name="T0" fmla="*/ 0 w 4334"/>
              <a:gd name="T1" fmla="*/ 0 h 2382"/>
              <a:gd name="T2" fmla="*/ 0 w 4334"/>
              <a:gd name="T3" fmla="*/ 2381 h 2382"/>
              <a:gd name="T4" fmla="*/ 4333 w 4334"/>
              <a:gd name="T5" fmla="*/ 2381 h 2382"/>
              <a:gd name="T6" fmla="*/ 4333 w 4334"/>
              <a:gd name="T7" fmla="*/ 0 h 2382"/>
              <a:gd name="T8" fmla="*/ 0 w 4334"/>
              <a:gd name="T9" fmla="*/ 0 h 2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4" h="2382">
                <a:moveTo>
                  <a:pt x="0" y="0"/>
                </a:moveTo>
                <a:lnTo>
                  <a:pt x="0" y="2381"/>
                </a:lnTo>
                <a:lnTo>
                  <a:pt x="4333" y="2381"/>
                </a:lnTo>
                <a:lnTo>
                  <a:pt x="4333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53">
            <a:extLst>
              <a:ext uri="{FF2B5EF4-FFF2-40B4-BE49-F238E27FC236}">
                <a16:creationId xmlns:a16="http://schemas.microsoft.com/office/drawing/2014/main" id="{137BCB4A-B7CF-0046-8A15-8310A2536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988" y="4215513"/>
            <a:ext cx="4102462" cy="2608384"/>
          </a:xfrm>
          <a:custGeom>
            <a:avLst/>
            <a:gdLst>
              <a:gd name="T0" fmla="*/ 0 w 4334"/>
              <a:gd name="T1" fmla="*/ 0 h 2756"/>
              <a:gd name="T2" fmla="*/ 1764 w 4334"/>
              <a:gd name="T3" fmla="*/ 0 h 2756"/>
              <a:gd name="T4" fmla="*/ 1764 w 4334"/>
              <a:gd name="T5" fmla="*/ 2755 h 2756"/>
              <a:gd name="T6" fmla="*/ 4333 w 4334"/>
              <a:gd name="T7" fmla="*/ 2755 h 2756"/>
              <a:gd name="T8" fmla="*/ 4333 w 4334"/>
              <a:gd name="T9" fmla="*/ 0 h 2756"/>
              <a:gd name="T10" fmla="*/ 0 w 4334"/>
              <a:gd name="T11" fmla="*/ 0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34" h="2756">
                <a:moveTo>
                  <a:pt x="0" y="0"/>
                </a:moveTo>
                <a:lnTo>
                  <a:pt x="1764" y="0"/>
                </a:lnTo>
                <a:lnTo>
                  <a:pt x="1764" y="2755"/>
                </a:lnTo>
                <a:lnTo>
                  <a:pt x="4333" y="2755"/>
                </a:lnTo>
                <a:lnTo>
                  <a:pt x="4333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54">
            <a:extLst>
              <a:ext uri="{FF2B5EF4-FFF2-40B4-BE49-F238E27FC236}">
                <a16:creationId xmlns:a16="http://schemas.microsoft.com/office/drawing/2014/main" id="{EE0DC274-181E-5244-9E61-89F4CDAE1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0352" y="6823896"/>
            <a:ext cx="2433098" cy="2600034"/>
          </a:xfrm>
          <a:custGeom>
            <a:avLst/>
            <a:gdLst>
              <a:gd name="T0" fmla="*/ 0 w 2570"/>
              <a:gd name="T1" fmla="*/ 2745 h 2746"/>
              <a:gd name="T2" fmla="*/ 2569 w 2570"/>
              <a:gd name="T3" fmla="*/ 2745 h 2746"/>
              <a:gd name="T4" fmla="*/ 2569 w 2570"/>
              <a:gd name="T5" fmla="*/ 0 h 2746"/>
              <a:gd name="T6" fmla="*/ 0 w 2570"/>
              <a:gd name="T7" fmla="*/ 0 h 2746"/>
              <a:gd name="T8" fmla="*/ 0 w 2570"/>
              <a:gd name="T9" fmla="*/ 2745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0" h="2746">
                <a:moveTo>
                  <a:pt x="0" y="2745"/>
                </a:moveTo>
                <a:lnTo>
                  <a:pt x="2569" y="2745"/>
                </a:lnTo>
                <a:lnTo>
                  <a:pt x="2569" y="0"/>
                </a:lnTo>
                <a:lnTo>
                  <a:pt x="0" y="0"/>
                </a:lnTo>
                <a:lnTo>
                  <a:pt x="0" y="274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55">
            <a:extLst>
              <a:ext uri="{FF2B5EF4-FFF2-40B4-BE49-F238E27FC236}">
                <a16:creationId xmlns:a16="http://schemas.microsoft.com/office/drawing/2014/main" id="{BEB66965-7939-1C47-82B9-2F1AFF1C3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0352" y="9423930"/>
            <a:ext cx="2433098" cy="2608384"/>
          </a:xfrm>
          <a:custGeom>
            <a:avLst/>
            <a:gdLst>
              <a:gd name="T0" fmla="*/ 0 w 2570"/>
              <a:gd name="T1" fmla="*/ 2756 h 2757"/>
              <a:gd name="T2" fmla="*/ 2569 w 2570"/>
              <a:gd name="T3" fmla="*/ 2756 h 2757"/>
              <a:gd name="T4" fmla="*/ 2569 w 2570"/>
              <a:gd name="T5" fmla="*/ 0 h 2757"/>
              <a:gd name="T6" fmla="*/ 0 w 2570"/>
              <a:gd name="T7" fmla="*/ 0 h 2757"/>
              <a:gd name="T8" fmla="*/ 0 w 2570"/>
              <a:gd name="T9" fmla="*/ 2756 h 2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0" h="2757">
                <a:moveTo>
                  <a:pt x="0" y="2756"/>
                </a:moveTo>
                <a:lnTo>
                  <a:pt x="2569" y="2756"/>
                </a:lnTo>
                <a:lnTo>
                  <a:pt x="2569" y="0"/>
                </a:lnTo>
                <a:lnTo>
                  <a:pt x="0" y="0"/>
                </a:lnTo>
                <a:lnTo>
                  <a:pt x="0" y="275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927A35-84C0-A34B-8585-898F992F98F4}"/>
              </a:ext>
            </a:extLst>
          </p:cNvPr>
          <p:cNvGrpSpPr/>
          <p:nvPr/>
        </p:nvGrpSpPr>
        <p:grpSpPr>
          <a:xfrm>
            <a:off x="2205482" y="2126255"/>
            <a:ext cx="9832824" cy="9463489"/>
            <a:chOff x="3466670" y="2126255"/>
            <a:chExt cx="9832824" cy="9463489"/>
          </a:xfrm>
        </p:grpSpPr>
        <p:sp>
          <p:nvSpPr>
            <p:cNvPr id="46" name="Freeform 161">
              <a:extLst>
                <a:ext uri="{FF2B5EF4-FFF2-40B4-BE49-F238E27FC236}">
                  <a16:creationId xmlns:a16="http://schemas.microsoft.com/office/drawing/2014/main" id="{C05EF6AE-F72E-0D45-BA8D-EDA56DF51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163">
              <a:extLst>
                <a:ext uri="{FF2B5EF4-FFF2-40B4-BE49-F238E27FC236}">
                  <a16:creationId xmlns:a16="http://schemas.microsoft.com/office/drawing/2014/main" id="{4C6B94B0-9F42-6844-9D16-F88EE42D0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162">
              <a:extLst>
                <a:ext uri="{FF2B5EF4-FFF2-40B4-BE49-F238E27FC236}">
                  <a16:creationId xmlns:a16="http://schemas.microsoft.com/office/drawing/2014/main" id="{6FB4FB4A-0E3B-114E-B803-4AF0DA890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164">
              <a:extLst>
                <a:ext uri="{FF2B5EF4-FFF2-40B4-BE49-F238E27FC236}">
                  <a16:creationId xmlns:a16="http://schemas.microsoft.com/office/drawing/2014/main" id="{D987EFD9-4E97-884E-AD56-41C1D00E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CuadroTexto 195">
              <a:extLst>
                <a:ext uri="{FF2B5EF4-FFF2-40B4-BE49-F238E27FC236}">
                  <a16:creationId xmlns:a16="http://schemas.microsoft.com/office/drawing/2014/main" id="{9CF41775-2513-0546-B28F-DE73C93D29AF}"/>
                </a:ext>
              </a:extLst>
            </p:cNvPr>
            <p:cNvSpPr txBox="1"/>
            <p:nvPr/>
          </p:nvSpPr>
          <p:spPr>
            <a:xfrm>
              <a:off x="3483469" y="2126255"/>
              <a:ext cx="98160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</a:t>
              </a:r>
            </a:p>
          </p:txBody>
        </p:sp>
        <p:sp>
          <p:nvSpPr>
            <p:cNvPr id="51" name="CuadroTexto 196">
              <a:extLst>
                <a:ext uri="{FF2B5EF4-FFF2-40B4-BE49-F238E27FC236}">
                  <a16:creationId xmlns:a16="http://schemas.microsoft.com/office/drawing/2014/main" id="{31C58F63-4ECD-E142-8C32-35C678780272}"/>
                </a:ext>
              </a:extLst>
            </p:cNvPr>
            <p:cNvSpPr txBox="1"/>
            <p:nvPr/>
          </p:nvSpPr>
          <p:spPr>
            <a:xfrm>
              <a:off x="3466670" y="3683583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7FEE451-F1FF-4B4D-B63A-1F77D525F2A1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62" name="CuadroTexto 395">
                <a:extLst>
                  <a:ext uri="{FF2B5EF4-FFF2-40B4-BE49-F238E27FC236}">
                    <a16:creationId xmlns:a16="http://schemas.microsoft.com/office/drawing/2014/main" id="{84169202-5054-3243-B616-F88E071E7218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63" name="Rectangle 56">
                <a:extLst>
                  <a:ext uri="{FF2B5EF4-FFF2-40B4-BE49-F238E27FC236}">
                    <a16:creationId xmlns:a16="http://schemas.microsoft.com/office/drawing/2014/main" id="{0C25AD89-C971-6D41-896C-802F2E47A897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68AD3-2146-DA4F-B108-9BF3F1F65709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60" name="CuadroTexto 395">
                <a:extLst>
                  <a:ext uri="{FF2B5EF4-FFF2-40B4-BE49-F238E27FC236}">
                    <a16:creationId xmlns:a16="http://schemas.microsoft.com/office/drawing/2014/main" id="{37786C6B-3FBB-174C-876B-FF6DE934AC62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61" name="Rectangle 56">
                <a:extLst>
                  <a:ext uri="{FF2B5EF4-FFF2-40B4-BE49-F238E27FC236}">
                    <a16:creationId xmlns:a16="http://schemas.microsoft.com/office/drawing/2014/main" id="{70785E44-EF04-834B-A096-E3376ABB7CD8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CDB3CC8-56BE-2047-B669-55E9A3553E6E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58" name="CuadroTexto 395">
                <a:extLst>
                  <a:ext uri="{FF2B5EF4-FFF2-40B4-BE49-F238E27FC236}">
                    <a16:creationId xmlns:a16="http://schemas.microsoft.com/office/drawing/2014/main" id="{BC0A8409-4CB7-7943-B73B-718E5CE4CABC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83FC6F4D-4F24-6F4A-B6B6-E3EB019F7DF8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9A82D28-D353-9045-8377-E531D18AD51E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56" name="CuadroTexto 395">
                <a:extLst>
                  <a:ext uri="{FF2B5EF4-FFF2-40B4-BE49-F238E27FC236}">
                    <a16:creationId xmlns:a16="http://schemas.microsoft.com/office/drawing/2014/main" id="{AA2D76EE-6F51-7647-9E55-D8898A10E908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E255ABD-8B28-8440-96C2-81009F89F921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6337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eeform 154">
            <a:extLst>
              <a:ext uri="{FF2B5EF4-FFF2-40B4-BE49-F238E27FC236}">
                <a16:creationId xmlns:a16="http://schemas.microsoft.com/office/drawing/2014/main" id="{20B1AC72-0BBD-A64D-A1F5-EC9473BA7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4912" y="1746024"/>
            <a:ext cx="3980846" cy="5298579"/>
          </a:xfrm>
          <a:custGeom>
            <a:avLst/>
            <a:gdLst>
              <a:gd name="T0" fmla="*/ 2279 w 3808"/>
              <a:gd name="T1" fmla="*/ 5068 h 5069"/>
              <a:gd name="T2" fmla="*/ 2279 w 3808"/>
              <a:gd name="T3" fmla="*/ 5068 h 5069"/>
              <a:gd name="T4" fmla="*/ 2279 w 3808"/>
              <a:gd name="T5" fmla="*/ 5027 h 5069"/>
              <a:gd name="T6" fmla="*/ 2309 w 3808"/>
              <a:gd name="T7" fmla="*/ 4166 h 5069"/>
              <a:gd name="T8" fmla="*/ 2422 w 3808"/>
              <a:gd name="T9" fmla="*/ 3406 h 5069"/>
              <a:gd name="T10" fmla="*/ 2679 w 3808"/>
              <a:gd name="T11" fmla="*/ 2781 h 5069"/>
              <a:gd name="T12" fmla="*/ 3120 w 3808"/>
              <a:gd name="T13" fmla="*/ 2391 h 5069"/>
              <a:gd name="T14" fmla="*/ 3807 w 3808"/>
              <a:gd name="T15" fmla="*/ 2227 h 5069"/>
              <a:gd name="T16" fmla="*/ 3807 w 3808"/>
              <a:gd name="T17" fmla="*/ 0 h 5069"/>
              <a:gd name="T18" fmla="*/ 2022 w 3808"/>
              <a:gd name="T19" fmla="*/ 369 h 5069"/>
              <a:gd name="T20" fmla="*/ 842 w 3808"/>
              <a:gd name="T21" fmla="*/ 1447 h 5069"/>
              <a:gd name="T22" fmla="*/ 205 w 3808"/>
              <a:gd name="T23" fmla="*/ 3027 h 5069"/>
              <a:gd name="T24" fmla="*/ 0 w 3808"/>
              <a:gd name="T25" fmla="*/ 5027 h 5069"/>
              <a:gd name="T26" fmla="*/ 0 w 3808"/>
              <a:gd name="T27" fmla="*/ 5068 h 5069"/>
              <a:gd name="T28" fmla="*/ 2279 w 3808"/>
              <a:gd name="T29" fmla="*/ 5068 h 5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08" h="5069">
                <a:moveTo>
                  <a:pt x="2279" y="5068"/>
                </a:moveTo>
                <a:lnTo>
                  <a:pt x="2279" y="5068"/>
                </a:lnTo>
                <a:cubicBezTo>
                  <a:pt x="2279" y="5058"/>
                  <a:pt x="2279" y="5037"/>
                  <a:pt x="2279" y="5027"/>
                </a:cubicBezTo>
                <a:cubicBezTo>
                  <a:pt x="2279" y="4689"/>
                  <a:pt x="2289" y="4402"/>
                  <a:pt x="2309" y="4166"/>
                </a:cubicBezTo>
                <a:cubicBezTo>
                  <a:pt x="2320" y="3920"/>
                  <a:pt x="2361" y="3673"/>
                  <a:pt x="2422" y="3406"/>
                </a:cubicBezTo>
                <a:cubicBezTo>
                  <a:pt x="2494" y="3150"/>
                  <a:pt x="2576" y="2945"/>
                  <a:pt x="2679" y="2781"/>
                </a:cubicBezTo>
                <a:cubicBezTo>
                  <a:pt x="2781" y="2627"/>
                  <a:pt x="2935" y="2493"/>
                  <a:pt x="3120" y="2391"/>
                </a:cubicBezTo>
                <a:cubicBezTo>
                  <a:pt x="3315" y="2278"/>
                  <a:pt x="3551" y="2227"/>
                  <a:pt x="3807" y="2227"/>
                </a:cubicBezTo>
                <a:cubicBezTo>
                  <a:pt x="3807" y="0"/>
                  <a:pt x="3807" y="0"/>
                  <a:pt x="3807" y="0"/>
                </a:cubicBezTo>
                <a:cubicBezTo>
                  <a:pt x="3120" y="0"/>
                  <a:pt x="2525" y="123"/>
                  <a:pt x="2022" y="369"/>
                </a:cubicBezTo>
                <a:cubicBezTo>
                  <a:pt x="1530" y="626"/>
                  <a:pt x="1129" y="985"/>
                  <a:pt x="842" y="1447"/>
                </a:cubicBezTo>
                <a:cubicBezTo>
                  <a:pt x="555" y="1908"/>
                  <a:pt x="339" y="2442"/>
                  <a:pt x="205" y="3027"/>
                </a:cubicBezTo>
                <a:cubicBezTo>
                  <a:pt x="72" y="3622"/>
                  <a:pt x="0" y="4289"/>
                  <a:pt x="0" y="5027"/>
                </a:cubicBezTo>
                <a:cubicBezTo>
                  <a:pt x="0" y="5037"/>
                  <a:pt x="0" y="5058"/>
                  <a:pt x="0" y="5068"/>
                </a:cubicBezTo>
                <a:lnTo>
                  <a:pt x="2279" y="50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55">
            <a:extLst>
              <a:ext uri="{FF2B5EF4-FFF2-40B4-BE49-F238E27FC236}">
                <a16:creationId xmlns:a16="http://schemas.microsoft.com/office/drawing/2014/main" id="{655771D2-6485-F84D-B3E0-1A00CC99C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4912" y="7044603"/>
            <a:ext cx="3980846" cy="5211036"/>
          </a:xfrm>
          <a:custGeom>
            <a:avLst/>
            <a:gdLst>
              <a:gd name="T0" fmla="*/ 3120 w 3808"/>
              <a:gd name="T1" fmla="*/ 2596 h 4988"/>
              <a:gd name="T2" fmla="*/ 3120 w 3808"/>
              <a:gd name="T3" fmla="*/ 2596 h 4988"/>
              <a:gd name="T4" fmla="*/ 2679 w 3808"/>
              <a:gd name="T5" fmla="*/ 2206 h 4988"/>
              <a:gd name="T6" fmla="*/ 2422 w 3808"/>
              <a:gd name="T7" fmla="*/ 1580 h 4988"/>
              <a:gd name="T8" fmla="*/ 2309 w 3808"/>
              <a:gd name="T9" fmla="*/ 821 h 4988"/>
              <a:gd name="T10" fmla="*/ 2279 w 3808"/>
              <a:gd name="T11" fmla="*/ 0 h 4988"/>
              <a:gd name="T12" fmla="*/ 0 w 3808"/>
              <a:gd name="T13" fmla="*/ 0 h 4988"/>
              <a:gd name="T14" fmla="*/ 205 w 3808"/>
              <a:gd name="T15" fmla="*/ 1960 h 4988"/>
              <a:gd name="T16" fmla="*/ 842 w 3808"/>
              <a:gd name="T17" fmla="*/ 3540 h 4988"/>
              <a:gd name="T18" fmla="*/ 2022 w 3808"/>
              <a:gd name="T19" fmla="*/ 4617 h 4988"/>
              <a:gd name="T20" fmla="*/ 3807 w 3808"/>
              <a:gd name="T21" fmla="*/ 4987 h 4988"/>
              <a:gd name="T22" fmla="*/ 3807 w 3808"/>
              <a:gd name="T23" fmla="*/ 2760 h 4988"/>
              <a:gd name="T24" fmla="*/ 3120 w 3808"/>
              <a:gd name="T25" fmla="*/ 2596 h 4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08" h="4988">
                <a:moveTo>
                  <a:pt x="3120" y="2596"/>
                </a:moveTo>
                <a:lnTo>
                  <a:pt x="3120" y="2596"/>
                </a:lnTo>
                <a:cubicBezTo>
                  <a:pt x="2935" y="2493"/>
                  <a:pt x="2781" y="2360"/>
                  <a:pt x="2679" y="2206"/>
                </a:cubicBezTo>
                <a:cubicBezTo>
                  <a:pt x="2576" y="2042"/>
                  <a:pt x="2494" y="1837"/>
                  <a:pt x="2422" y="1580"/>
                </a:cubicBezTo>
                <a:cubicBezTo>
                  <a:pt x="2361" y="1313"/>
                  <a:pt x="2320" y="1067"/>
                  <a:pt x="2309" y="821"/>
                </a:cubicBezTo>
                <a:cubicBezTo>
                  <a:pt x="2289" y="595"/>
                  <a:pt x="2279" y="318"/>
                  <a:pt x="227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29"/>
                  <a:pt x="72" y="1385"/>
                  <a:pt x="205" y="1960"/>
                </a:cubicBezTo>
                <a:cubicBezTo>
                  <a:pt x="339" y="2545"/>
                  <a:pt x="555" y="3078"/>
                  <a:pt x="842" y="3540"/>
                </a:cubicBezTo>
                <a:cubicBezTo>
                  <a:pt x="1129" y="4002"/>
                  <a:pt x="1530" y="4361"/>
                  <a:pt x="2022" y="4617"/>
                </a:cubicBezTo>
                <a:cubicBezTo>
                  <a:pt x="2525" y="4864"/>
                  <a:pt x="3120" y="4987"/>
                  <a:pt x="3807" y="4987"/>
                </a:cubicBezTo>
                <a:cubicBezTo>
                  <a:pt x="3807" y="2760"/>
                  <a:pt x="3807" y="2760"/>
                  <a:pt x="3807" y="2760"/>
                </a:cubicBezTo>
                <a:cubicBezTo>
                  <a:pt x="3551" y="2760"/>
                  <a:pt x="3315" y="2709"/>
                  <a:pt x="3120" y="25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56">
            <a:extLst>
              <a:ext uri="{FF2B5EF4-FFF2-40B4-BE49-F238E27FC236}">
                <a16:creationId xmlns:a16="http://schemas.microsoft.com/office/drawing/2014/main" id="{39B48786-B827-4C4B-B393-F31FF1331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1149" y="1746024"/>
            <a:ext cx="3980846" cy="5298579"/>
          </a:xfrm>
          <a:custGeom>
            <a:avLst/>
            <a:gdLst>
              <a:gd name="T0" fmla="*/ 2977 w 3809"/>
              <a:gd name="T1" fmla="*/ 1447 h 5069"/>
              <a:gd name="T2" fmla="*/ 2977 w 3809"/>
              <a:gd name="T3" fmla="*/ 1447 h 5069"/>
              <a:gd name="T4" fmla="*/ 1786 w 3809"/>
              <a:gd name="T5" fmla="*/ 369 h 5069"/>
              <a:gd name="T6" fmla="*/ 0 w 3809"/>
              <a:gd name="T7" fmla="*/ 0 h 5069"/>
              <a:gd name="T8" fmla="*/ 0 w 3809"/>
              <a:gd name="T9" fmla="*/ 2227 h 5069"/>
              <a:gd name="T10" fmla="*/ 688 w 3809"/>
              <a:gd name="T11" fmla="*/ 2391 h 5069"/>
              <a:gd name="T12" fmla="*/ 1140 w 3809"/>
              <a:gd name="T13" fmla="*/ 2781 h 5069"/>
              <a:gd name="T14" fmla="*/ 1386 w 3809"/>
              <a:gd name="T15" fmla="*/ 3406 h 5069"/>
              <a:gd name="T16" fmla="*/ 1509 w 3809"/>
              <a:gd name="T17" fmla="*/ 4166 h 5069"/>
              <a:gd name="T18" fmla="*/ 1529 w 3809"/>
              <a:gd name="T19" fmla="*/ 5027 h 5069"/>
              <a:gd name="T20" fmla="*/ 1529 w 3809"/>
              <a:gd name="T21" fmla="*/ 5068 h 5069"/>
              <a:gd name="T22" fmla="*/ 3808 w 3809"/>
              <a:gd name="T23" fmla="*/ 5068 h 5069"/>
              <a:gd name="T24" fmla="*/ 3808 w 3809"/>
              <a:gd name="T25" fmla="*/ 5027 h 5069"/>
              <a:gd name="T26" fmla="*/ 3613 w 3809"/>
              <a:gd name="T27" fmla="*/ 3027 h 5069"/>
              <a:gd name="T28" fmla="*/ 2977 w 3809"/>
              <a:gd name="T29" fmla="*/ 1447 h 5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09" h="5069">
                <a:moveTo>
                  <a:pt x="2977" y="1447"/>
                </a:moveTo>
                <a:lnTo>
                  <a:pt x="2977" y="1447"/>
                </a:lnTo>
                <a:cubicBezTo>
                  <a:pt x="2679" y="985"/>
                  <a:pt x="2289" y="626"/>
                  <a:pt x="1786" y="369"/>
                </a:cubicBezTo>
                <a:cubicBezTo>
                  <a:pt x="1283" y="123"/>
                  <a:pt x="688" y="0"/>
                  <a:pt x="0" y="0"/>
                </a:cubicBezTo>
                <a:cubicBezTo>
                  <a:pt x="0" y="2227"/>
                  <a:pt x="0" y="2227"/>
                  <a:pt x="0" y="2227"/>
                </a:cubicBezTo>
                <a:cubicBezTo>
                  <a:pt x="267" y="2227"/>
                  <a:pt x="493" y="2278"/>
                  <a:pt x="688" y="2391"/>
                </a:cubicBezTo>
                <a:cubicBezTo>
                  <a:pt x="883" y="2493"/>
                  <a:pt x="1027" y="2627"/>
                  <a:pt x="1140" y="2781"/>
                </a:cubicBezTo>
                <a:cubicBezTo>
                  <a:pt x="1242" y="2945"/>
                  <a:pt x="1324" y="3150"/>
                  <a:pt x="1386" y="3406"/>
                </a:cubicBezTo>
                <a:cubicBezTo>
                  <a:pt x="1447" y="3673"/>
                  <a:pt x="1488" y="3920"/>
                  <a:pt x="1509" y="4166"/>
                </a:cubicBezTo>
                <a:cubicBezTo>
                  <a:pt x="1529" y="4402"/>
                  <a:pt x="1529" y="4689"/>
                  <a:pt x="1529" y="5027"/>
                </a:cubicBezTo>
                <a:cubicBezTo>
                  <a:pt x="1529" y="5037"/>
                  <a:pt x="1529" y="5058"/>
                  <a:pt x="1529" y="5068"/>
                </a:cubicBezTo>
                <a:cubicBezTo>
                  <a:pt x="3808" y="5068"/>
                  <a:pt x="3808" y="5068"/>
                  <a:pt x="3808" y="5068"/>
                </a:cubicBezTo>
                <a:cubicBezTo>
                  <a:pt x="3808" y="5058"/>
                  <a:pt x="3808" y="5037"/>
                  <a:pt x="3808" y="5027"/>
                </a:cubicBezTo>
                <a:cubicBezTo>
                  <a:pt x="3808" y="4289"/>
                  <a:pt x="3746" y="3622"/>
                  <a:pt x="3613" y="3027"/>
                </a:cubicBezTo>
                <a:cubicBezTo>
                  <a:pt x="3469" y="2442"/>
                  <a:pt x="3264" y="1908"/>
                  <a:pt x="2977" y="14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57">
            <a:extLst>
              <a:ext uri="{FF2B5EF4-FFF2-40B4-BE49-F238E27FC236}">
                <a16:creationId xmlns:a16="http://schemas.microsoft.com/office/drawing/2014/main" id="{1663C265-6A7D-D842-8445-690C172A4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1149" y="7044603"/>
            <a:ext cx="3980846" cy="5211036"/>
          </a:xfrm>
          <a:custGeom>
            <a:avLst/>
            <a:gdLst>
              <a:gd name="T0" fmla="*/ 1386 w 3809"/>
              <a:gd name="T1" fmla="*/ 1580 h 4988"/>
              <a:gd name="T2" fmla="*/ 1386 w 3809"/>
              <a:gd name="T3" fmla="*/ 1580 h 4988"/>
              <a:gd name="T4" fmla="*/ 1140 w 3809"/>
              <a:gd name="T5" fmla="*/ 2206 h 4988"/>
              <a:gd name="T6" fmla="*/ 688 w 3809"/>
              <a:gd name="T7" fmla="*/ 2596 h 4988"/>
              <a:gd name="T8" fmla="*/ 0 w 3809"/>
              <a:gd name="T9" fmla="*/ 2760 h 4988"/>
              <a:gd name="T10" fmla="*/ 0 w 3809"/>
              <a:gd name="T11" fmla="*/ 4987 h 4988"/>
              <a:gd name="T12" fmla="*/ 1786 w 3809"/>
              <a:gd name="T13" fmla="*/ 4617 h 4988"/>
              <a:gd name="T14" fmla="*/ 2977 w 3809"/>
              <a:gd name="T15" fmla="*/ 3540 h 4988"/>
              <a:gd name="T16" fmla="*/ 3613 w 3809"/>
              <a:gd name="T17" fmla="*/ 1960 h 4988"/>
              <a:gd name="T18" fmla="*/ 3808 w 3809"/>
              <a:gd name="T19" fmla="*/ 0 h 4988"/>
              <a:gd name="T20" fmla="*/ 1529 w 3809"/>
              <a:gd name="T21" fmla="*/ 0 h 4988"/>
              <a:gd name="T22" fmla="*/ 1509 w 3809"/>
              <a:gd name="T23" fmla="*/ 821 h 4988"/>
              <a:gd name="T24" fmla="*/ 1386 w 3809"/>
              <a:gd name="T25" fmla="*/ 1580 h 4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09" h="4988">
                <a:moveTo>
                  <a:pt x="1386" y="1580"/>
                </a:moveTo>
                <a:lnTo>
                  <a:pt x="1386" y="1580"/>
                </a:lnTo>
                <a:cubicBezTo>
                  <a:pt x="1324" y="1837"/>
                  <a:pt x="1242" y="2042"/>
                  <a:pt x="1140" y="2206"/>
                </a:cubicBezTo>
                <a:cubicBezTo>
                  <a:pt x="1027" y="2360"/>
                  <a:pt x="883" y="2493"/>
                  <a:pt x="688" y="2596"/>
                </a:cubicBezTo>
                <a:cubicBezTo>
                  <a:pt x="493" y="2709"/>
                  <a:pt x="267" y="2760"/>
                  <a:pt x="0" y="2760"/>
                </a:cubicBezTo>
                <a:cubicBezTo>
                  <a:pt x="0" y="4987"/>
                  <a:pt x="0" y="4987"/>
                  <a:pt x="0" y="4987"/>
                </a:cubicBezTo>
                <a:cubicBezTo>
                  <a:pt x="688" y="4987"/>
                  <a:pt x="1283" y="4864"/>
                  <a:pt x="1786" y="4617"/>
                </a:cubicBezTo>
                <a:cubicBezTo>
                  <a:pt x="2289" y="4361"/>
                  <a:pt x="2679" y="4002"/>
                  <a:pt x="2977" y="3540"/>
                </a:cubicBezTo>
                <a:cubicBezTo>
                  <a:pt x="3264" y="3078"/>
                  <a:pt x="3469" y="2545"/>
                  <a:pt x="3613" y="1960"/>
                </a:cubicBezTo>
                <a:cubicBezTo>
                  <a:pt x="3746" y="1385"/>
                  <a:pt x="3808" y="729"/>
                  <a:pt x="3808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318"/>
                  <a:pt x="1529" y="595"/>
                  <a:pt x="1509" y="821"/>
                </a:cubicBezTo>
                <a:cubicBezTo>
                  <a:pt x="1488" y="1067"/>
                  <a:pt x="1447" y="1313"/>
                  <a:pt x="1386" y="1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CE3278-DE74-374C-B4F6-DC0470063566}"/>
              </a:ext>
            </a:extLst>
          </p:cNvPr>
          <p:cNvGrpSpPr/>
          <p:nvPr/>
        </p:nvGrpSpPr>
        <p:grpSpPr>
          <a:xfrm>
            <a:off x="2205482" y="2126255"/>
            <a:ext cx="9832824" cy="9463489"/>
            <a:chOff x="3466670" y="2126255"/>
            <a:chExt cx="9832824" cy="9463489"/>
          </a:xfrm>
        </p:grpSpPr>
        <p:sp>
          <p:nvSpPr>
            <p:cNvPr id="44" name="Freeform 161">
              <a:extLst>
                <a:ext uri="{FF2B5EF4-FFF2-40B4-BE49-F238E27FC236}">
                  <a16:creationId xmlns:a16="http://schemas.microsoft.com/office/drawing/2014/main" id="{DDCAA2F0-4F54-7446-A4B8-A9BBA701E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63">
              <a:extLst>
                <a:ext uri="{FF2B5EF4-FFF2-40B4-BE49-F238E27FC236}">
                  <a16:creationId xmlns:a16="http://schemas.microsoft.com/office/drawing/2014/main" id="{36924EED-FC48-7948-B60F-2EB94B55F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162">
              <a:extLst>
                <a:ext uri="{FF2B5EF4-FFF2-40B4-BE49-F238E27FC236}">
                  <a16:creationId xmlns:a16="http://schemas.microsoft.com/office/drawing/2014/main" id="{64E1E974-03AF-6D4F-B688-EB3F9F114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164">
              <a:extLst>
                <a:ext uri="{FF2B5EF4-FFF2-40B4-BE49-F238E27FC236}">
                  <a16:creationId xmlns:a16="http://schemas.microsoft.com/office/drawing/2014/main" id="{114A45A9-2BDC-FB47-A405-B650B32E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CuadroTexto 195">
              <a:extLst>
                <a:ext uri="{FF2B5EF4-FFF2-40B4-BE49-F238E27FC236}">
                  <a16:creationId xmlns:a16="http://schemas.microsoft.com/office/drawing/2014/main" id="{95379EA6-D6F5-7B4F-BF54-5BDFB79E5F63}"/>
                </a:ext>
              </a:extLst>
            </p:cNvPr>
            <p:cNvSpPr txBox="1"/>
            <p:nvPr/>
          </p:nvSpPr>
          <p:spPr>
            <a:xfrm>
              <a:off x="3483469" y="2126255"/>
              <a:ext cx="98160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</a:t>
              </a:r>
            </a:p>
          </p:txBody>
        </p:sp>
        <p:sp>
          <p:nvSpPr>
            <p:cNvPr id="49" name="CuadroTexto 196">
              <a:extLst>
                <a:ext uri="{FF2B5EF4-FFF2-40B4-BE49-F238E27FC236}">
                  <a16:creationId xmlns:a16="http://schemas.microsoft.com/office/drawing/2014/main" id="{14D215EA-6783-2A45-9B07-842EADC464A9}"/>
                </a:ext>
              </a:extLst>
            </p:cNvPr>
            <p:cNvSpPr txBox="1"/>
            <p:nvPr/>
          </p:nvSpPr>
          <p:spPr>
            <a:xfrm>
              <a:off x="3466670" y="3683583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A24E208-D1D4-B94B-B87F-F8DB443A1327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60" name="CuadroTexto 395">
                <a:extLst>
                  <a:ext uri="{FF2B5EF4-FFF2-40B4-BE49-F238E27FC236}">
                    <a16:creationId xmlns:a16="http://schemas.microsoft.com/office/drawing/2014/main" id="{3C09D055-871B-3640-9D80-ABDB96BE2986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61" name="Rectangle 56">
                <a:extLst>
                  <a:ext uri="{FF2B5EF4-FFF2-40B4-BE49-F238E27FC236}">
                    <a16:creationId xmlns:a16="http://schemas.microsoft.com/office/drawing/2014/main" id="{2AE04C06-BA60-1A42-BB10-4C8918AE1BEE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802748C-50F3-BF41-AEEE-BFD78A556C33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58" name="CuadroTexto 395">
                <a:extLst>
                  <a:ext uri="{FF2B5EF4-FFF2-40B4-BE49-F238E27FC236}">
                    <a16:creationId xmlns:a16="http://schemas.microsoft.com/office/drawing/2014/main" id="{1DB080E8-AE82-574D-A11D-53807CB10E34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6649BD43-9F4E-4C4C-A921-01556BF73606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F2A85D-8912-CE40-B0F3-875914C9731C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56" name="CuadroTexto 395">
                <a:extLst>
                  <a:ext uri="{FF2B5EF4-FFF2-40B4-BE49-F238E27FC236}">
                    <a16:creationId xmlns:a16="http://schemas.microsoft.com/office/drawing/2014/main" id="{0C6B4FC4-E5BA-A042-B8A6-D549766FD07F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6744C1C-0BC8-AE4C-948B-8D0EFBA8D4CA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47EBA37-64C7-9B4B-A596-82162F495686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54" name="CuadroTexto 395">
                <a:extLst>
                  <a:ext uri="{FF2B5EF4-FFF2-40B4-BE49-F238E27FC236}">
                    <a16:creationId xmlns:a16="http://schemas.microsoft.com/office/drawing/2014/main" id="{0C4B3563-9BB1-0749-BB8A-B9B6822EAD14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07EB8C5-7EC0-934C-A08F-764ED920A563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8225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eeform 152">
            <a:extLst>
              <a:ext uri="{FF2B5EF4-FFF2-40B4-BE49-F238E27FC236}">
                <a16:creationId xmlns:a16="http://schemas.microsoft.com/office/drawing/2014/main" id="{5992F880-023F-A746-AC3B-4071C6D6E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2479" y="9675495"/>
            <a:ext cx="2718302" cy="2794279"/>
          </a:xfrm>
          <a:custGeom>
            <a:avLst/>
            <a:gdLst>
              <a:gd name="T0" fmla="*/ 1424 w 2838"/>
              <a:gd name="T1" fmla="*/ 0 h 2918"/>
              <a:gd name="T2" fmla="*/ 1424 w 2838"/>
              <a:gd name="T3" fmla="*/ 0 h 2918"/>
              <a:gd name="T4" fmla="*/ 414 w 2838"/>
              <a:gd name="T5" fmla="*/ 425 h 2918"/>
              <a:gd name="T6" fmla="*/ 0 w 2838"/>
              <a:gd name="T7" fmla="*/ 1458 h 2918"/>
              <a:gd name="T8" fmla="*/ 414 w 2838"/>
              <a:gd name="T9" fmla="*/ 2492 h 2918"/>
              <a:gd name="T10" fmla="*/ 1424 w 2838"/>
              <a:gd name="T11" fmla="*/ 2917 h 2918"/>
              <a:gd name="T12" fmla="*/ 2423 w 2838"/>
              <a:gd name="T13" fmla="*/ 2492 h 2918"/>
              <a:gd name="T14" fmla="*/ 2837 w 2838"/>
              <a:gd name="T15" fmla="*/ 1458 h 2918"/>
              <a:gd name="T16" fmla="*/ 2423 w 2838"/>
              <a:gd name="T17" fmla="*/ 425 h 2918"/>
              <a:gd name="T18" fmla="*/ 1424 w 2838"/>
              <a:gd name="T19" fmla="*/ 0 h 2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8" h="2918">
                <a:moveTo>
                  <a:pt x="1424" y="0"/>
                </a:moveTo>
                <a:lnTo>
                  <a:pt x="1424" y="0"/>
                </a:lnTo>
                <a:cubicBezTo>
                  <a:pt x="1022" y="0"/>
                  <a:pt x="678" y="138"/>
                  <a:pt x="414" y="425"/>
                </a:cubicBezTo>
                <a:cubicBezTo>
                  <a:pt x="138" y="701"/>
                  <a:pt x="0" y="1045"/>
                  <a:pt x="0" y="1458"/>
                </a:cubicBezTo>
                <a:cubicBezTo>
                  <a:pt x="0" y="1872"/>
                  <a:pt x="138" y="2216"/>
                  <a:pt x="414" y="2492"/>
                </a:cubicBezTo>
                <a:cubicBezTo>
                  <a:pt x="678" y="2779"/>
                  <a:pt x="1022" y="2917"/>
                  <a:pt x="1424" y="2917"/>
                </a:cubicBezTo>
                <a:cubicBezTo>
                  <a:pt x="1814" y="2917"/>
                  <a:pt x="2159" y="2779"/>
                  <a:pt x="2423" y="2492"/>
                </a:cubicBezTo>
                <a:cubicBezTo>
                  <a:pt x="2699" y="2216"/>
                  <a:pt x="2837" y="1872"/>
                  <a:pt x="2837" y="1458"/>
                </a:cubicBezTo>
                <a:cubicBezTo>
                  <a:pt x="2837" y="1045"/>
                  <a:pt x="2699" y="701"/>
                  <a:pt x="2423" y="425"/>
                </a:cubicBezTo>
                <a:cubicBezTo>
                  <a:pt x="2159" y="138"/>
                  <a:pt x="1814" y="0"/>
                  <a:pt x="142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6" name="Freeform 153">
            <a:extLst>
              <a:ext uri="{FF2B5EF4-FFF2-40B4-BE49-F238E27FC236}">
                <a16:creationId xmlns:a16="http://schemas.microsoft.com/office/drawing/2014/main" id="{7AD426B7-BA20-F743-9274-A109585DD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0269" y="1246227"/>
            <a:ext cx="2684534" cy="2549463"/>
          </a:xfrm>
          <a:custGeom>
            <a:avLst/>
            <a:gdLst>
              <a:gd name="T0" fmla="*/ 2699 w 2803"/>
              <a:gd name="T1" fmla="*/ 2664 h 2665"/>
              <a:gd name="T2" fmla="*/ 2802 w 2803"/>
              <a:gd name="T3" fmla="*/ 0 h 2665"/>
              <a:gd name="T4" fmla="*/ 0 w 2803"/>
              <a:gd name="T5" fmla="*/ 0 h 2665"/>
              <a:gd name="T6" fmla="*/ 104 w 2803"/>
              <a:gd name="T7" fmla="*/ 2664 h 2665"/>
              <a:gd name="T8" fmla="*/ 2699 w 2803"/>
              <a:gd name="T9" fmla="*/ 2664 h 2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3" h="2665">
                <a:moveTo>
                  <a:pt x="2699" y="2664"/>
                </a:moveTo>
                <a:lnTo>
                  <a:pt x="2802" y="0"/>
                </a:lnTo>
                <a:lnTo>
                  <a:pt x="0" y="0"/>
                </a:lnTo>
                <a:lnTo>
                  <a:pt x="104" y="2664"/>
                </a:lnTo>
                <a:lnTo>
                  <a:pt x="2699" y="26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54">
            <a:extLst>
              <a:ext uri="{FF2B5EF4-FFF2-40B4-BE49-F238E27FC236}">
                <a16:creationId xmlns:a16="http://schemas.microsoft.com/office/drawing/2014/main" id="{49A1D274-BED5-DF4C-B447-85BA7C816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1573" y="3795690"/>
            <a:ext cx="2486150" cy="2549463"/>
          </a:xfrm>
          <a:custGeom>
            <a:avLst/>
            <a:gdLst>
              <a:gd name="T0" fmla="*/ 103 w 2596"/>
              <a:gd name="T1" fmla="*/ 2664 h 2665"/>
              <a:gd name="T2" fmla="*/ 2491 w 2596"/>
              <a:gd name="T3" fmla="*/ 2664 h 2665"/>
              <a:gd name="T4" fmla="*/ 2595 w 2596"/>
              <a:gd name="T5" fmla="*/ 0 h 2665"/>
              <a:gd name="T6" fmla="*/ 0 w 2596"/>
              <a:gd name="T7" fmla="*/ 0 h 2665"/>
              <a:gd name="T8" fmla="*/ 103 w 2596"/>
              <a:gd name="T9" fmla="*/ 2664 h 2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6" h="2665">
                <a:moveTo>
                  <a:pt x="103" y="2664"/>
                </a:moveTo>
                <a:lnTo>
                  <a:pt x="2491" y="2664"/>
                </a:lnTo>
                <a:lnTo>
                  <a:pt x="2595" y="0"/>
                </a:lnTo>
                <a:lnTo>
                  <a:pt x="0" y="0"/>
                </a:lnTo>
                <a:lnTo>
                  <a:pt x="103" y="266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55">
            <a:extLst>
              <a:ext uri="{FF2B5EF4-FFF2-40B4-BE49-F238E27FC236}">
                <a16:creationId xmlns:a16="http://schemas.microsoft.com/office/drawing/2014/main" id="{368330FA-AD3B-2C45-A2F0-95D6E606B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8656" y="6345154"/>
            <a:ext cx="2287763" cy="2363741"/>
          </a:xfrm>
          <a:custGeom>
            <a:avLst/>
            <a:gdLst>
              <a:gd name="T0" fmla="*/ 104 w 2389"/>
              <a:gd name="T1" fmla="*/ 2468 h 2469"/>
              <a:gd name="T2" fmla="*/ 2296 w 2389"/>
              <a:gd name="T3" fmla="*/ 2468 h 2469"/>
              <a:gd name="T4" fmla="*/ 2388 w 2389"/>
              <a:gd name="T5" fmla="*/ 0 h 2469"/>
              <a:gd name="T6" fmla="*/ 0 w 2389"/>
              <a:gd name="T7" fmla="*/ 0 h 2469"/>
              <a:gd name="T8" fmla="*/ 104 w 2389"/>
              <a:gd name="T9" fmla="*/ 2468 h 2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9" h="2469">
                <a:moveTo>
                  <a:pt x="104" y="2468"/>
                </a:moveTo>
                <a:lnTo>
                  <a:pt x="2296" y="2468"/>
                </a:lnTo>
                <a:lnTo>
                  <a:pt x="2388" y="0"/>
                </a:lnTo>
                <a:lnTo>
                  <a:pt x="0" y="0"/>
                </a:lnTo>
                <a:lnTo>
                  <a:pt x="104" y="246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45CCD5-AA7F-7B49-8CD8-19A1331A44B4}"/>
              </a:ext>
            </a:extLst>
          </p:cNvPr>
          <p:cNvGrpSpPr/>
          <p:nvPr/>
        </p:nvGrpSpPr>
        <p:grpSpPr>
          <a:xfrm>
            <a:off x="2205482" y="2126255"/>
            <a:ext cx="9832824" cy="9463489"/>
            <a:chOff x="3466670" y="2126255"/>
            <a:chExt cx="9832824" cy="9463489"/>
          </a:xfrm>
        </p:grpSpPr>
        <p:sp>
          <p:nvSpPr>
            <p:cNvPr id="25" name="Freeform 161">
              <a:extLst>
                <a:ext uri="{FF2B5EF4-FFF2-40B4-BE49-F238E27FC236}">
                  <a16:creationId xmlns:a16="http://schemas.microsoft.com/office/drawing/2014/main" id="{3C763FE7-1F70-794B-9B83-981E2859A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63">
              <a:extLst>
                <a:ext uri="{FF2B5EF4-FFF2-40B4-BE49-F238E27FC236}">
                  <a16:creationId xmlns:a16="http://schemas.microsoft.com/office/drawing/2014/main" id="{5A5AAC40-BB0B-D244-9797-67E7CF9D3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62">
              <a:extLst>
                <a:ext uri="{FF2B5EF4-FFF2-40B4-BE49-F238E27FC236}">
                  <a16:creationId xmlns:a16="http://schemas.microsoft.com/office/drawing/2014/main" id="{0DD92C26-291B-E744-A033-0B4FEBF60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64">
              <a:extLst>
                <a:ext uri="{FF2B5EF4-FFF2-40B4-BE49-F238E27FC236}">
                  <a16:creationId xmlns:a16="http://schemas.microsoft.com/office/drawing/2014/main" id="{B1DED856-E74E-3241-BF26-313F26915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CuadroTexto 195">
              <a:extLst>
                <a:ext uri="{FF2B5EF4-FFF2-40B4-BE49-F238E27FC236}">
                  <a16:creationId xmlns:a16="http://schemas.microsoft.com/office/drawing/2014/main" id="{257A265F-C8F0-CB44-B5B1-567F50701AAC}"/>
                </a:ext>
              </a:extLst>
            </p:cNvPr>
            <p:cNvSpPr txBox="1"/>
            <p:nvPr/>
          </p:nvSpPr>
          <p:spPr>
            <a:xfrm>
              <a:off x="3483469" y="2126255"/>
              <a:ext cx="98160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</a:t>
              </a:r>
            </a:p>
          </p:txBody>
        </p:sp>
        <p:sp>
          <p:nvSpPr>
            <p:cNvPr id="30" name="CuadroTexto 196">
              <a:extLst>
                <a:ext uri="{FF2B5EF4-FFF2-40B4-BE49-F238E27FC236}">
                  <a16:creationId xmlns:a16="http://schemas.microsoft.com/office/drawing/2014/main" id="{ECAB8116-9F6E-1243-AAC9-D7BD8AE50817}"/>
                </a:ext>
              </a:extLst>
            </p:cNvPr>
            <p:cNvSpPr txBox="1"/>
            <p:nvPr/>
          </p:nvSpPr>
          <p:spPr>
            <a:xfrm>
              <a:off x="3466670" y="3683583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FFD7CD2-4652-5549-8336-5D1FD7C50E10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9DCD81DF-8968-9242-B056-CD193F684303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5C941EEC-3782-6141-A715-993615C21118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3C0676-C894-274C-BBEC-311D677A826C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2B852BAE-3885-3446-9A17-DD0996F0143D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C01817E8-217B-D84F-A43D-24BDB93C0D28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2638961-05AD-654A-A972-91FCDC87A69C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42B07FF1-712B-904B-A362-E171AB48CAEC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BE55B768-6620-C246-AC17-7EB67363255E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A497B55-AA0E-0F44-8190-AC4D42886E6B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35" name="CuadroTexto 395">
                <a:extLst>
                  <a:ext uri="{FF2B5EF4-FFF2-40B4-BE49-F238E27FC236}">
                    <a16:creationId xmlns:a16="http://schemas.microsoft.com/office/drawing/2014/main" id="{E437F24A-4FB2-0C4F-8553-3FDBDD9FF0E5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A7EBB3B-B9F5-8643-824E-109F29CC5DF3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6929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reeform 154">
            <a:extLst>
              <a:ext uri="{FF2B5EF4-FFF2-40B4-BE49-F238E27FC236}">
                <a16:creationId xmlns:a16="http://schemas.microsoft.com/office/drawing/2014/main" id="{A43AA1CE-8B18-884A-A86A-1783DCA9F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771" y="6990902"/>
            <a:ext cx="1457328" cy="4581"/>
          </a:xfrm>
          <a:custGeom>
            <a:avLst/>
            <a:gdLst>
              <a:gd name="T0" fmla="*/ 1401 w 1402"/>
              <a:gd name="T1" fmla="*/ 0 h 1"/>
              <a:gd name="T2" fmla="*/ 1401 w 1402"/>
              <a:gd name="T3" fmla="*/ 0 h 1"/>
              <a:gd name="T4" fmla="*/ 0 w 1402"/>
              <a:gd name="T5" fmla="*/ 0 h 1"/>
              <a:gd name="T6" fmla="*/ 0 w 1402"/>
              <a:gd name="T7" fmla="*/ 0 h 1"/>
              <a:gd name="T8" fmla="*/ 1401 w 1402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2" h="1">
                <a:moveTo>
                  <a:pt x="1401" y="0"/>
                </a:moveTo>
                <a:lnTo>
                  <a:pt x="1401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1401" y="0"/>
                  <a:pt x="1401" y="0"/>
                  <a:pt x="1401" y="0"/>
                </a:cubicBezTo>
              </a:path>
            </a:pathLst>
          </a:custGeom>
          <a:solidFill>
            <a:srgbClr val="3232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56">
            <a:extLst>
              <a:ext uri="{FF2B5EF4-FFF2-40B4-BE49-F238E27FC236}">
                <a16:creationId xmlns:a16="http://schemas.microsoft.com/office/drawing/2014/main" id="{6747B071-A602-8B40-8F8E-19051D0BB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215" y="6990902"/>
            <a:ext cx="1397750" cy="4581"/>
          </a:xfrm>
          <a:custGeom>
            <a:avLst/>
            <a:gdLst>
              <a:gd name="T0" fmla="*/ 1343 w 1344"/>
              <a:gd name="T1" fmla="*/ 0 h 1"/>
              <a:gd name="T2" fmla="*/ 1343 w 1344"/>
              <a:gd name="T3" fmla="*/ 0 h 1"/>
              <a:gd name="T4" fmla="*/ 0 w 1344"/>
              <a:gd name="T5" fmla="*/ 0 h 1"/>
              <a:gd name="T6" fmla="*/ 0 w 1344"/>
              <a:gd name="T7" fmla="*/ 0 h 1"/>
              <a:gd name="T8" fmla="*/ 1343 w 1344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4" h="1">
                <a:moveTo>
                  <a:pt x="1343" y="0"/>
                </a:moveTo>
                <a:lnTo>
                  <a:pt x="1343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1343" y="0"/>
                  <a:pt x="1343" y="0"/>
                  <a:pt x="1343" y="0"/>
                </a:cubicBezTo>
              </a:path>
            </a:pathLst>
          </a:custGeom>
          <a:solidFill>
            <a:srgbClr val="3232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57">
            <a:extLst>
              <a:ext uri="{FF2B5EF4-FFF2-40B4-BE49-F238E27FC236}">
                <a16:creationId xmlns:a16="http://schemas.microsoft.com/office/drawing/2014/main" id="{E47E83AD-0B46-2247-8DC6-56CDD412D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4425" y="6990902"/>
            <a:ext cx="1484824" cy="4581"/>
          </a:xfrm>
          <a:custGeom>
            <a:avLst/>
            <a:gdLst>
              <a:gd name="T0" fmla="*/ 0 w 1430"/>
              <a:gd name="T1" fmla="*/ 0 h 1"/>
              <a:gd name="T2" fmla="*/ 0 w 1430"/>
              <a:gd name="T3" fmla="*/ 0 h 1"/>
              <a:gd name="T4" fmla="*/ 0 w 1430"/>
              <a:gd name="T5" fmla="*/ 0 h 1"/>
              <a:gd name="T6" fmla="*/ 1429 w 1430"/>
              <a:gd name="T7" fmla="*/ 0 h 1"/>
              <a:gd name="T8" fmla="*/ 1429 w 1430"/>
              <a:gd name="T9" fmla="*/ 0 h 1"/>
              <a:gd name="T10" fmla="*/ 0 w 1430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0" h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1429" y="0"/>
                  <a:pt x="1429" y="0"/>
                  <a:pt x="1429" y="0"/>
                </a:cubicBezTo>
                <a:lnTo>
                  <a:pt x="1429" y="0"/>
                </a:lnTo>
                <a:lnTo>
                  <a:pt x="0" y="0"/>
                </a:lnTo>
              </a:path>
            </a:pathLst>
          </a:custGeom>
          <a:solidFill>
            <a:srgbClr val="3232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58">
            <a:extLst>
              <a:ext uri="{FF2B5EF4-FFF2-40B4-BE49-F238E27FC236}">
                <a16:creationId xmlns:a16="http://schemas.microsoft.com/office/drawing/2014/main" id="{FFB2F3A7-5ECE-2549-A546-35BAF9C6C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653" y="6990902"/>
            <a:ext cx="1365672" cy="4581"/>
          </a:xfrm>
          <a:custGeom>
            <a:avLst/>
            <a:gdLst>
              <a:gd name="T0" fmla="*/ 0 w 1314"/>
              <a:gd name="T1" fmla="*/ 0 h 1"/>
              <a:gd name="T2" fmla="*/ 0 w 1314"/>
              <a:gd name="T3" fmla="*/ 0 h 1"/>
              <a:gd name="T4" fmla="*/ 0 w 1314"/>
              <a:gd name="T5" fmla="*/ 0 h 1"/>
              <a:gd name="T6" fmla="*/ 1313 w 1314"/>
              <a:gd name="T7" fmla="*/ 0 h 1"/>
              <a:gd name="T8" fmla="*/ 1313 w 1314"/>
              <a:gd name="T9" fmla="*/ 0 h 1"/>
              <a:gd name="T10" fmla="*/ 0 w 1314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4" h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1313" y="0"/>
                  <a:pt x="1313" y="0"/>
                  <a:pt x="1313" y="0"/>
                </a:cubicBezTo>
                <a:lnTo>
                  <a:pt x="1313" y="0"/>
                </a:lnTo>
                <a:lnTo>
                  <a:pt x="0" y="0"/>
                </a:lnTo>
              </a:path>
            </a:pathLst>
          </a:custGeom>
          <a:solidFill>
            <a:srgbClr val="3232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59">
            <a:extLst>
              <a:ext uri="{FF2B5EF4-FFF2-40B4-BE49-F238E27FC236}">
                <a16:creationId xmlns:a16="http://schemas.microsoft.com/office/drawing/2014/main" id="{9756E39D-2B5A-3746-8917-68134FD6B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215" y="4511611"/>
            <a:ext cx="2451792" cy="2479291"/>
          </a:xfrm>
          <a:custGeom>
            <a:avLst/>
            <a:gdLst>
              <a:gd name="T0" fmla="*/ 10 w 2358"/>
              <a:gd name="T1" fmla="*/ 2337 h 2386"/>
              <a:gd name="T2" fmla="*/ 10 w 2358"/>
              <a:gd name="T3" fmla="*/ 2337 h 2386"/>
              <a:gd name="T4" fmla="*/ 0 w 2358"/>
              <a:gd name="T5" fmla="*/ 2385 h 2386"/>
              <a:gd name="T6" fmla="*/ 1343 w 2358"/>
              <a:gd name="T7" fmla="*/ 2385 h 2386"/>
              <a:gd name="T8" fmla="*/ 1343 w 2358"/>
              <a:gd name="T9" fmla="*/ 2356 h 2386"/>
              <a:gd name="T10" fmla="*/ 1739 w 2358"/>
              <a:gd name="T11" fmla="*/ 1507 h 2386"/>
              <a:gd name="T12" fmla="*/ 2357 w 2358"/>
              <a:gd name="T13" fmla="*/ 1217 h 2386"/>
              <a:gd name="T14" fmla="*/ 2357 w 2358"/>
              <a:gd name="T15" fmla="*/ 0 h 2386"/>
              <a:gd name="T16" fmla="*/ 889 w 2358"/>
              <a:gd name="T17" fmla="*/ 648 h 2386"/>
              <a:gd name="T18" fmla="*/ 10 w 2358"/>
              <a:gd name="T19" fmla="*/ 2337 h 2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8" h="2386">
                <a:moveTo>
                  <a:pt x="10" y="2337"/>
                </a:moveTo>
                <a:lnTo>
                  <a:pt x="10" y="2337"/>
                </a:lnTo>
                <a:cubicBezTo>
                  <a:pt x="0" y="2356"/>
                  <a:pt x="0" y="2366"/>
                  <a:pt x="0" y="2385"/>
                </a:cubicBezTo>
                <a:cubicBezTo>
                  <a:pt x="1343" y="2385"/>
                  <a:pt x="1343" y="2385"/>
                  <a:pt x="1343" y="2385"/>
                </a:cubicBezTo>
                <a:cubicBezTo>
                  <a:pt x="1343" y="2376"/>
                  <a:pt x="1343" y="2366"/>
                  <a:pt x="1343" y="2356"/>
                </a:cubicBezTo>
                <a:cubicBezTo>
                  <a:pt x="1391" y="1990"/>
                  <a:pt x="1526" y="1710"/>
                  <a:pt x="1739" y="1507"/>
                </a:cubicBezTo>
                <a:cubicBezTo>
                  <a:pt x="1932" y="1333"/>
                  <a:pt x="2135" y="1227"/>
                  <a:pt x="2357" y="1217"/>
                </a:cubicBezTo>
                <a:cubicBezTo>
                  <a:pt x="2357" y="0"/>
                  <a:pt x="2357" y="0"/>
                  <a:pt x="2357" y="0"/>
                </a:cubicBezTo>
                <a:cubicBezTo>
                  <a:pt x="1807" y="58"/>
                  <a:pt x="1323" y="271"/>
                  <a:pt x="889" y="648"/>
                </a:cubicBezTo>
                <a:cubicBezTo>
                  <a:pt x="386" y="1082"/>
                  <a:pt x="97" y="1642"/>
                  <a:pt x="10" y="23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0">
            <a:extLst>
              <a:ext uri="{FF2B5EF4-FFF2-40B4-BE49-F238E27FC236}">
                <a16:creationId xmlns:a16="http://schemas.microsoft.com/office/drawing/2014/main" id="{9E287A37-E281-254D-B239-F6569E866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771" y="2362283"/>
            <a:ext cx="5050236" cy="4628619"/>
          </a:xfrm>
          <a:custGeom>
            <a:avLst/>
            <a:gdLst>
              <a:gd name="T0" fmla="*/ 1893 w 4860"/>
              <a:gd name="T1" fmla="*/ 2927 h 4453"/>
              <a:gd name="T2" fmla="*/ 1893 w 4860"/>
              <a:gd name="T3" fmla="*/ 2927 h 4453"/>
              <a:gd name="T4" fmla="*/ 3323 w 4860"/>
              <a:gd name="T5" fmla="*/ 1575 h 4453"/>
              <a:gd name="T6" fmla="*/ 4859 w 4860"/>
              <a:gd name="T7" fmla="*/ 1101 h 4453"/>
              <a:gd name="T8" fmla="*/ 4859 w 4860"/>
              <a:gd name="T9" fmla="*/ 0 h 4453"/>
              <a:gd name="T10" fmla="*/ 3400 w 4860"/>
              <a:gd name="T11" fmla="*/ 309 h 4453"/>
              <a:gd name="T12" fmla="*/ 1623 w 4860"/>
              <a:gd name="T13" fmla="*/ 1266 h 4453"/>
              <a:gd name="T14" fmla="*/ 425 w 4860"/>
              <a:gd name="T15" fmla="*/ 2801 h 4453"/>
              <a:gd name="T16" fmla="*/ 0 w 4860"/>
              <a:gd name="T17" fmla="*/ 4452 h 4453"/>
              <a:gd name="T18" fmla="*/ 1401 w 4860"/>
              <a:gd name="T19" fmla="*/ 4452 h 4453"/>
              <a:gd name="T20" fmla="*/ 1893 w 4860"/>
              <a:gd name="T21" fmla="*/ 2927 h 4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60" h="4453">
                <a:moveTo>
                  <a:pt x="1893" y="2927"/>
                </a:moveTo>
                <a:lnTo>
                  <a:pt x="1893" y="2927"/>
                </a:lnTo>
                <a:cubicBezTo>
                  <a:pt x="2241" y="2357"/>
                  <a:pt x="2714" y="1903"/>
                  <a:pt x="3323" y="1575"/>
                </a:cubicBezTo>
                <a:cubicBezTo>
                  <a:pt x="3787" y="1324"/>
                  <a:pt x="4299" y="1159"/>
                  <a:pt x="4859" y="1101"/>
                </a:cubicBezTo>
                <a:cubicBezTo>
                  <a:pt x="4859" y="0"/>
                  <a:pt x="4859" y="0"/>
                  <a:pt x="4859" y="0"/>
                </a:cubicBezTo>
                <a:cubicBezTo>
                  <a:pt x="4357" y="49"/>
                  <a:pt x="3864" y="155"/>
                  <a:pt x="3400" y="309"/>
                </a:cubicBezTo>
                <a:cubicBezTo>
                  <a:pt x="2724" y="541"/>
                  <a:pt x="2135" y="860"/>
                  <a:pt x="1623" y="1266"/>
                </a:cubicBezTo>
                <a:cubicBezTo>
                  <a:pt x="1121" y="1681"/>
                  <a:pt x="725" y="2193"/>
                  <a:pt x="425" y="2801"/>
                </a:cubicBezTo>
                <a:cubicBezTo>
                  <a:pt x="184" y="3314"/>
                  <a:pt x="39" y="3864"/>
                  <a:pt x="0" y="4452"/>
                </a:cubicBezTo>
                <a:cubicBezTo>
                  <a:pt x="1401" y="4452"/>
                  <a:pt x="1401" y="4452"/>
                  <a:pt x="1401" y="4452"/>
                </a:cubicBezTo>
                <a:cubicBezTo>
                  <a:pt x="1459" y="3903"/>
                  <a:pt x="1623" y="3400"/>
                  <a:pt x="1893" y="29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1">
            <a:extLst>
              <a:ext uri="{FF2B5EF4-FFF2-40B4-BE49-F238E27FC236}">
                <a16:creationId xmlns:a16="http://schemas.microsoft.com/office/drawing/2014/main" id="{009A9C24-7E0A-9447-B1E3-A28D31DB4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007" y="2334787"/>
            <a:ext cx="5059401" cy="4656116"/>
          </a:xfrm>
          <a:custGeom>
            <a:avLst/>
            <a:gdLst>
              <a:gd name="T0" fmla="*/ 0 w 4869"/>
              <a:gd name="T1" fmla="*/ 1130 h 4482"/>
              <a:gd name="T2" fmla="*/ 0 w 4869"/>
              <a:gd name="T3" fmla="*/ 1130 h 4482"/>
              <a:gd name="T4" fmla="*/ 521 w 4869"/>
              <a:gd name="T5" fmla="*/ 1102 h 4482"/>
              <a:gd name="T6" fmla="*/ 2666 w 4869"/>
              <a:gd name="T7" fmla="*/ 1836 h 4482"/>
              <a:gd name="T8" fmla="*/ 3468 w 4869"/>
              <a:gd name="T9" fmla="*/ 3777 h 4482"/>
              <a:gd name="T10" fmla="*/ 3381 w 4869"/>
              <a:gd name="T11" fmla="*/ 4481 h 4482"/>
              <a:gd name="T12" fmla="*/ 4810 w 4869"/>
              <a:gd name="T13" fmla="*/ 4481 h 4482"/>
              <a:gd name="T14" fmla="*/ 4868 w 4869"/>
              <a:gd name="T15" fmla="*/ 3787 h 4482"/>
              <a:gd name="T16" fmla="*/ 4868 w 4869"/>
              <a:gd name="T17" fmla="*/ 3787 h 4482"/>
              <a:gd name="T18" fmla="*/ 3728 w 4869"/>
              <a:gd name="T19" fmla="*/ 1005 h 4482"/>
              <a:gd name="T20" fmla="*/ 686 w 4869"/>
              <a:gd name="T21" fmla="*/ 0 h 4482"/>
              <a:gd name="T22" fmla="*/ 0 w 4869"/>
              <a:gd name="T23" fmla="*/ 29 h 4482"/>
              <a:gd name="T24" fmla="*/ 0 w 4869"/>
              <a:gd name="T25" fmla="*/ 1130 h 4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69" h="4482">
                <a:moveTo>
                  <a:pt x="0" y="1130"/>
                </a:moveTo>
                <a:lnTo>
                  <a:pt x="0" y="1130"/>
                </a:lnTo>
                <a:cubicBezTo>
                  <a:pt x="164" y="1111"/>
                  <a:pt x="338" y="1102"/>
                  <a:pt x="521" y="1102"/>
                </a:cubicBezTo>
                <a:cubicBezTo>
                  <a:pt x="1420" y="1102"/>
                  <a:pt x="2135" y="1353"/>
                  <a:pt x="2666" y="1836"/>
                </a:cubicBezTo>
                <a:cubicBezTo>
                  <a:pt x="3197" y="2318"/>
                  <a:pt x="3468" y="2966"/>
                  <a:pt x="3468" y="3777"/>
                </a:cubicBezTo>
                <a:cubicBezTo>
                  <a:pt x="3468" y="4038"/>
                  <a:pt x="3439" y="4270"/>
                  <a:pt x="3381" y="4481"/>
                </a:cubicBezTo>
                <a:cubicBezTo>
                  <a:pt x="4810" y="4481"/>
                  <a:pt x="4810" y="4481"/>
                  <a:pt x="4810" y="4481"/>
                </a:cubicBezTo>
                <a:cubicBezTo>
                  <a:pt x="4849" y="4260"/>
                  <a:pt x="4868" y="4028"/>
                  <a:pt x="4868" y="3787"/>
                </a:cubicBezTo>
                <a:lnTo>
                  <a:pt x="4868" y="3787"/>
                </a:lnTo>
                <a:cubicBezTo>
                  <a:pt x="4868" y="2599"/>
                  <a:pt x="4492" y="1671"/>
                  <a:pt x="3728" y="1005"/>
                </a:cubicBezTo>
                <a:cubicBezTo>
                  <a:pt x="2966" y="338"/>
                  <a:pt x="1951" y="0"/>
                  <a:pt x="686" y="0"/>
                </a:cubicBezTo>
                <a:cubicBezTo>
                  <a:pt x="454" y="0"/>
                  <a:pt x="222" y="10"/>
                  <a:pt x="0" y="29"/>
                </a:cubicBezTo>
                <a:lnTo>
                  <a:pt x="0" y="11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2">
            <a:extLst>
              <a:ext uri="{FF2B5EF4-FFF2-40B4-BE49-F238E27FC236}">
                <a16:creationId xmlns:a16="http://schemas.microsoft.com/office/drawing/2014/main" id="{3E0F5447-72E9-C84F-9D87-23D866AE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007" y="4502445"/>
            <a:ext cx="2392217" cy="2488457"/>
          </a:xfrm>
          <a:custGeom>
            <a:avLst/>
            <a:gdLst>
              <a:gd name="T0" fmla="*/ 77 w 2300"/>
              <a:gd name="T1" fmla="*/ 1217 h 2395"/>
              <a:gd name="T2" fmla="*/ 77 w 2300"/>
              <a:gd name="T3" fmla="*/ 1217 h 2395"/>
              <a:gd name="T4" fmla="*/ 696 w 2300"/>
              <a:gd name="T5" fmla="*/ 1516 h 2395"/>
              <a:gd name="T6" fmla="*/ 869 w 2300"/>
              <a:gd name="T7" fmla="*/ 2356 h 2395"/>
              <a:gd name="T8" fmla="*/ 860 w 2300"/>
              <a:gd name="T9" fmla="*/ 2394 h 2395"/>
              <a:gd name="T10" fmla="*/ 2173 w 2300"/>
              <a:gd name="T11" fmla="*/ 2394 h 2395"/>
              <a:gd name="T12" fmla="*/ 2212 w 2300"/>
              <a:gd name="T13" fmla="*/ 2096 h 2395"/>
              <a:gd name="T14" fmla="*/ 1797 w 2300"/>
              <a:gd name="T15" fmla="*/ 560 h 2395"/>
              <a:gd name="T16" fmla="*/ 270 w 2300"/>
              <a:gd name="T17" fmla="*/ 0 h 2395"/>
              <a:gd name="T18" fmla="*/ 0 w 2300"/>
              <a:gd name="T19" fmla="*/ 9 h 2395"/>
              <a:gd name="T20" fmla="*/ 0 w 2300"/>
              <a:gd name="T21" fmla="*/ 1226 h 2395"/>
              <a:gd name="T22" fmla="*/ 77 w 2300"/>
              <a:gd name="T23" fmla="*/ 1217 h 2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00" h="2395">
                <a:moveTo>
                  <a:pt x="77" y="1217"/>
                </a:moveTo>
                <a:lnTo>
                  <a:pt x="77" y="1217"/>
                </a:lnTo>
                <a:cubicBezTo>
                  <a:pt x="319" y="1217"/>
                  <a:pt x="531" y="1313"/>
                  <a:pt x="696" y="1516"/>
                </a:cubicBezTo>
                <a:cubicBezTo>
                  <a:pt x="860" y="1709"/>
                  <a:pt x="918" y="1990"/>
                  <a:pt x="869" y="2356"/>
                </a:cubicBezTo>
                <a:cubicBezTo>
                  <a:pt x="869" y="2365"/>
                  <a:pt x="860" y="2385"/>
                  <a:pt x="860" y="2394"/>
                </a:cubicBezTo>
                <a:cubicBezTo>
                  <a:pt x="2173" y="2394"/>
                  <a:pt x="2173" y="2394"/>
                  <a:pt x="2173" y="2394"/>
                </a:cubicBezTo>
                <a:cubicBezTo>
                  <a:pt x="2212" y="2096"/>
                  <a:pt x="2212" y="2096"/>
                  <a:pt x="2212" y="2096"/>
                </a:cubicBezTo>
                <a:cubicBezTo>
                  <a:pt x="2299" y="1449"/>
                  <a:pt x="2154" y="937"/>
                  <a:pt x="1797" y="560"/>
                </a:cubicBezTo>
                <a:cubicBezTo>
                  <a:pt x="1439" y="183"/>
                  <a:pt x="927" y="0"/>
                  <a:pt x="270" y="0"/>
                </a:cubicBezTo>
                <a:cubicBezTo>
                  <a:pt x="174" y="0"/>
                  <a:pt x="87" y="0"/>
                  <a:pt x="0" y="9"/>
                </a:cubicBezTo>
                <a:cubicBezTo>
                  <a:pt x="0" y="1226"/>
                  <a:pt x="0" y="1226"/>
                  <a:pt x="0" y="1226"/>
                </a:cubicBezTo>
                <a:cubicBezTo>
                  <a:pt x="29" y="1217"/>
                  <a:pt x="48" y="1217"/>
                  <a:pt x="77" y="12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3">
            <a:extLst>
              <a:ext uri="{FF2B5EF4-FFF2-40B4-BE49-F238E27FC236}">
                <a16:creationId xmlns:a16="http://schemas.microsoft.com/office/drawing/2014/main" id="{9248F099-BEFF-8C41-A68F-C7A5B9565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440" y="6990902"/>
            <a:ext cx="4921918" cy="4669863"/>
          </a:xfrm>
          <a:custGeom>
            <a:avLst/>
            <a:gdLst>
              <a:gd name="T0" fmla="*/ 2260 w 4734"/>
              <a:gd name="T1" fmla="*/ 2560 h 4493"/>
              <a:gd name="T2" fmla="*/ 2260 w 4734"/>
              <a:gd name="T3" fmla="*/ 2560 h 4493"/>
              <a:gd name="T4" fmla="*/ 1410 w 4734"/>
              <a:gd name="T5" fmla="*/ 358 h 4493"/>
              <a:gd name="T6" fmla="*/ 1420 w 4734"/>
              <a:gd name="T7" fmla="*/ 0 h 4493"/>
              <a:gd name="T8" fmla="*/ 19 w 4734"/>
              <a:gd name="T9" fmla="*/ 0 h 4493"/>
              <a:gd name="T10" fmla="*/ 0 w 4734"/>
              <a:gd name="T11" fmla="*/ 358 h 4493"/>
              <a:gd name="T12" fmla="*/ 1217 w 4734"/>
              <a:gd name="T13" fmla="*/ 3352 h 4493"/>
              <a:gd name="T14" fmla="*/ 4472 w 4734"/>
              <a:gd name="T15" fmla="*/ 4492 h 4493"/>
              <a:gd name="T16" fmla="*/ 4733 w 4734"/>
              <a:gd name="T17" fmla="*/ 3381 h 4493"/>
              <a:gd name="T18" fmla="*/ 2260 w 4734"/>
              <a:gd name="T19" fmla="*/ 2560 h 4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34" h="4493">
                <a:moveTo>
                  <a:pt x="2260" y="2560"/>
                </a:moveTo>
                <a:lnTo>
                  <a:pt x="2260" y="2560"/>
                </a:lnTo>
                <a:cubicBezTo>
                  <a:pt x="1690" y="2009"/>
                  <a:pt x="1410" y="1275"/>
                  <a:pt x="1410" y="358"/>
                </a:cubicBezTo>
                <a:cubicBezTo>
                  <a:pt x="1410" y="242"/>
                  <a:pt x="1410" y="116"/>
                  <a:pt x="142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0" y="126"/>
                  <a:pt x="0" y="242"/>
                  <a:pt x="0" y="358"/>
                </a:cubicBezTo>
                <a:cubicBezTo>
                  <a:pt x="0" y="1594"/>
                  <a:pt x="406" y="2589"/>
                  <a:pt x="1217" y="3352"/>
                </a:cubicBezTo>
                <a:cubicBezTo>
                  <a:pt x="2028" y="4105"/>
                  <a:pt x="3110" y="4492"/>
                  <a:pt x="4472" y="4492"/>
                </a:cubicBezTo>
                <a:cubicBezTo>
                  <a:pt x="4733" y="3381"/>
                  <a:pt x="4733" y="3381"/>
                  <a:pt x="4733" y="3381"/>
                </a:cubicBezTo>
                <a:cubicBezTo>
                  <a:pt x="3651" y="3381"/>
                  <a:pt x="2830" y="3111"/>
                  <a:pt x="2260" y="25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4">
            <a:extLst>
              <a:ext uri="{FF2B5EF4-FFF2-40B4-BE49-F238E27FC236}">
                <a16:creationId xmlns:a16="http://schemas.microsoft.com/office/drawing/2014/main" id="{8A5FB175-865D-DC4E-AAC3-20A6337A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4306" y="6990902"/>
            <a:ext cx="2529701" cy="2428879"/>
          </a:xfrm>
          <a:custGeom>
            <a:avLst/>
            <a:gdLst>
              <a:gd name="T0" fmla="*/ 1594 w 2435"/>
              <a:gd name="T1" fmla="*/ 812 h 2339"/>
              <a:gd name="T2" fmla="*/ 1594 w 2435"/>
              <a:gd name="T3" fmla="*/ 812 h 2339"/>
              <a:gd name="T4" fmla="*/ 1420 w 2435"/>
              <a:gd name="T5" fmla="*/ 0 h 2339"/>
              <a:gd name="T6" fmla="*/ 77 w 2435"/>
              <a:gd name="T7" fmla="*/ 0 h 2339"/>
              <a:gd name="T8" fmla="*/ 483 w 2435"/>
              <a:gd name="T9" fmla="*/ 1662 h 2339"/>
              <a:gd name="T10" fmla="*/ 1816 w 2435"/>
              <a:gd name="T11" fmla="*/ 2338 h 2339"/>
              <a:gd name="T12" fmla="*/ 2434 w 2435"/>
              <a:gd name="T13" fmla="*/ 2222 h 2339"/>
              <a:gd name="T14" fmla="*/ 2434 w 2435"/>
              <a:gd name="T15" fmla="*/ 1082 h 2339"/>
              <a:gd name="T16" fmla="*/ 2212 w 2435"/>
              <a:gd name="T17" fmla="*/ 1111 h 2339"/>
              <a:gd name="T18" fmla="*/ 1594 w 2435"/>
              <a:gd name="T19" fmla="*/ 812 h 2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35" h="2339">
                <a:moveTo>
                  <a:pt x="1594" y="812"/>
                </a:moveTo>
                <a:lnTo>
                  <a:pt x="1594" y="812"/>
                </a:lnTo>
                <a:cubicBezTo>
                  <a:pt x="1439" y="618"/>
                  <a:pt x="1381" y="348"/>
                  <a:pt x="142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0" y="676"/>
                  <a:pt x="135" y="1227"/>
                  <a:pt x="483" y="1662"/>
                </a:cubicBezTo>
                <a:cubicBezTo>
                  <a:pt x="830" y="2116"/>
                  <a:pt x="1275" y="2338"/>
                  <a:pt x="1816" y="2338"/>
                </a:cubicBezTo>
                <a:cubicBezTo>
                  <a:pt x="2038" y="2338"/>
                  <a:pt x="2241" y="2299"/>
                  <a:pt x="2434" y="2222"/>
                </a:cubicBezTo>
                <a:cubicBezTo>
                  <a:pt x="2434" y="1082"/>
                  <a:pt x="2434" y="1082"/>
                  <a:pt x="2434" y="1082"/>
                </a:cubicBezTo>
                <a:cubicBezTo>
                  <a:pt x="2366" y="1102"/>
                  <a:pt x="2289" y="1111"/>
                  <a:pt x="2212" y="1111"/>
                </a:cubicBezTo>
                <a:cubicBezTo>
                  <a:pt x="1961" y="1111"/>
                  <a:pt x="1758" y="1005"/>
                  <a:pt x="1594" y="8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5">
            <a:extLst>
              <a:ext uri="{FF2B5EF4-FFF2-40B4-BE49-F238E27FC236}">
                <a16:creationId xmlns:a16="http://schemas.microsoft.com/office/drawing/2014/main" id="{543E50BF-D0FC-8543-9B76-489ABB9A6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007" y="6990902"/>
            <a:ext cx="4999827" cy="2428879"/>
          </a:xfrm>
          <a:custGeom>
            <a:avLst/>
            <a:gdLst>
              <a:gd name="T0" fmla="*/ 3091 w 4811"/>
              <a:gd name="T1" fmla="*/ 609 h 2339"/>
              <a:gd name="T2" fmla="*/ 3091 w 4811"/>
              <a:gd name="T3" fmla="*/ 609 h 2339"/>
              <a:gd name="T4" fmla="*/ 2357 w 4811"/>
              <a:gd name="T5" fmla="*/ 1111 h 2339"/>
              <a:gd name="T6" fmla="*/ 2087 w 4811"/>
              <a:gd name="T7" fmla="*/ 715 h 2339"/>
              <a:gd name="T8" fmla="*/ 2173 w 4811"/>
              <a:gd name="T9" fmla="*/ 0 h 2339"/>
              <a:gd name="T10" fmla="*/ 860 w 4811"/>
              <a:gd name="T11" fmla="*/ 0 h 2339"/>
              <a:gd name="T12" fmla="*/ 483 w 4811"/>
              <a:gd name="T13" fmla="*/ 812 h 2339"/>
              <a:gd name="T14" fmla="*/ 0 w 4811"/>
              <a:gd name="T15" fmla="*/ 1082 h 2339"/>
              <a:gd name="T16" fmla="*/ 0 w 4811"/>
              <a:gd name="T17" fmla="*/ 2222 h 2339"/>
              <a:gd name="T18" fmla="*/ 947 w 4811"/>
              <a:gd name="T19" fmla="*/ 1314 h 2339"/>
              <a:gd name="T20" fmla="*/ 2260 w 4811"/>
              <a:gd name="T21" fmla="*/ 2338 h 2339"/>
              <a:gd name="T22" fmla="*/ 4086 w 4811"/>
              <a:gd name="T23" fmla="*/ 1459 h 2339"/>
              <a:gd name="T24" fmla="*/ 4810 w 4811"/>
              <a:gd name="T25" fmla="*/ 0 h 2339"/>
              <a:gd name="T26" fmla="*/ 3381 w 4811"/>
              <a:gd name="T27" fmla="*/ 0 h 2339"/>
              <a:gd name="T28" fmla="*/ 3091 w 4811"/>
              <a:gd name="T29" fmla="*/ 609 h 2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11" h="2339">
                <a:moveTo>
                  <a:pt x="3091" y="609"/>
                </a:moveTo>
                <a:lnTo>
                  <a:pt x="3091" y="609"/>
                </a:lnTo>
                <a:cubicBezTo>
                  <a:pt x="2840" y="937"/>
                  <a:pt x="2589" y="1111"/>
                  <a:pt x="2357" y="1111"/>
                </a:cubicBezTo>
                <a:cubicBezTo>
                  <a:pt x="2144" y="1111"/>
                  <a:pt x="2057" y="976"/>
                  <a:pt x="2087" y="715"/>
                </a:cubicBezTo>
                <a:cubicBezTo>
                  <a:pt x="2173" y="0"/>
                  <a:pt x="2173" y="0"/>
                  <a:pt x="2173" y="0"/>
                </a:cubicBezTo>
                <a:cubicBezTo>
                  <a:pt x="860" y="0"/>
                  <a:pt x="860" y="0"/>
                  <a:pt x="860" y="0"/>
                </a:cubicBezTo>
                <a:cubicBezTo>
                  <a:pt x="811" y="348"/>
                  <a:pt x="686" y="618"/>
                  <a:pt x="483" y="812"/>
                </a:cubicBezTo>
                <a:cubicBezTo>
                  <a:pt x="328" y="947"/>
                  <a:pt x="164" y="1043"/>
                  <a:pt x="0" y="1082"/>
                </a:cubicBezTo>
                <a:cubicBezTo>
                  <a:pt x="0" y="2222"/>
                  <a:pt x="0" y="2222"/>
                  <a:pt x="0" y="2222"/>
                </a:cubicBezTo>
                <a:cubicBezTo>
                  <a:pt x="377" y="2067"/>
                  <a:pt x="696" y="1768"/>
                  <a:pt x="947" y="1314"/>
                </a:cubicBezTo>
                <a:cubicBezTo>
                  <a:pt x="1053" y="2000"/>
                  <a:pt x="1487" y="2338"/>
                  <a:pt x="2260" y="2338"/>
                </a:cubicBezTo>
                <a:cubicBezTo>
                  <a:pt x="2946" y="2338"/>
                  <a:pt x="3555" y="2048"/>
                  <a:pt x="4086" y="1459"/>
                </a:cubicBezTo>
                <a:cubicBezTo>
                  <a:pt x="4463" y="1043"/>
                  <a:pt x="4704" y="561"/>
                  <a:pt x="4810" y="0"/>
                </a:cubicBezTo>
                <a:cubicBezTo>
                  <a:pt x="3381" y="0"/>
                  <a:pt x="3381" y="0"/>
                  <a:pt x="3381" y="0"/>
                </a:cubicBezTo>
                <a:cubicBezTo>
                  <a:pt x="3313" y="232"/>
                  <a:pt x="3217" y="435"/>
                  <a:pt x="3091" y="6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B5D2AA-69BD-7046-A004-1822466772F2}"/>
              </a:ext>
            </a:extLst>
          </p:cNvPr>
          <p:cNvGrpSpPr/>
          <p:nvPr/>
        </p:nvGrpSpPr>
        <p:grpSpPr>
          <a:xfrm>
            <a:off x="13821749" y="2126255"/>
            <a:ext cx="9832824" cy="9463489"/>
            <a:chOff x="3466670" y="2126255"/>
            <a:chExt cx="9832824" cy="9463489"/>
          </a:xfrm>
        </p:grpSpPr>
        <p:sp>
          <p:nvSpPr>
            <p:cNvPr id="33" name="Freeform 161">
              <a:extLst>
                <a:ext uri="{FF2B5EF4-FFF2-40B4-BE49-F238E27FC236}">
                  <a16:creationId xmlns:a16="http://schemas.microsoft.com/office/drawing/2014/main" id="{F42BCA52-69EF-9E47-9EBA-ABE63FF72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163">
              <a:extLst>
                <a:ext uri="{FF2B5EF4-FFF2-40B4-BE49-F238E27FC236}">
                  <a16:creationId xmlns:a16="http://schemas.microsoft.com/office/drawing/2014/main" id="{E677EED8-9055-5442-9FB5-54C2C4EBA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162">
              <a:extLst>
                <a:ext uri="{FF2B5EF4-FFF2-40B4-BE49-F238E27FC236}">
                  <a16:creationId xmlns:a16="http://schemas.microsoft.com/office/drawing/2014/main" id="{0F4B2F87-7EEE-8442-96D3-2E3E5B9DA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64">
              <a:extLst>
                <a:ext uri="{FF2B5EF4-FFF2-40B4-BE49-F238E27FC236}">
                  <a16:creationId xmlns:a16="http://schemas.microsoft.com/office/drawing/2014/main" id="{98C44E0F-95B0-6542-ABA9-0A1ED67EC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CuadroTexto 195">
              <a:extLst>
                <a:ext uri="{FF2B5EF4-FFF2-40B4-BE49-F238E27FC236}">
                  <a16:creationId xmlns:a16="http://schemas.microsoft.com/office/drawing/2014/main" id="{C559C078-E816-4643-BC53-F46EE4E76EEC}"/>
                </a:ext>
              </a:extLst>
            </p:cNvPr>
            <p:cNvSpPr txBox="1"/>
            <p:nvPr/>
          </p:nvSpPr>
          <p:spPr>
            <a:xfrm>
              <a:off x="3483469" y="2126255"/>
              <a:ext cx="98160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</a:t>
              </a:r>
            </a:p>
          </p:txBody>
        </p:sp>
        <p:sp>
          <p:nvSpPr>
            <p:cNvPr id="38" name="CuadroTexto 196">
              <a:extLst>
                <a:ext uri="{FF2B5EF4-FFF2-40B4-BE49-F238E27FC236}">
                  <a16:creationId xmlns:a16="http://schemas.microsoft.com/office/drawing/2014/main" id="{ECD600D4-D727-3745-9F91-7855238E4C84}"/>
                </a:ext>
              </a:extLst>
            </p:cNvPr>
            <p:cNvSpPr txBox="1"/>
            <p:nvPr/>
          </p:nvSpPr>
          <p:spPr>
            <a:xfrm>
              <a:off x="3466670" y="3683583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06E77C9-2123-624B-995F-F268B24CF10B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49" name="CuadroTexto 395">
                <a:extLst>
                  <a:ext uri="{FF2B5EF4-FFF2-40B4-BE49-F238E27FC236}">
                    <a16:creationId xmlns:a16="http://schemas.microsoft.com/office/drawing/2014/main" id="{7B083D99-95F7-4F4C-9940-601BE683478B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52F9F50B-2594-864B-8B98-A759ABDD79D2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0B5C92F-C18B-6E47-AC62-A8B156836FD4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47" name="CuadroTexto 395">
                <a:extLst>
                  <a:ext uri="{FF2B5EF4-FFF2-40B4-BE49-F238E27FC236}">
                    <a16:creationId xmlns:a16="http://schemas.microsoft.com/office/drawing/2014/main" id="{80E3B98F-8DDB-B442-A8A8-95B89926527D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48" name="Rectangle 56">
                <a:extLst>
                  <a:ext uri="{FF2B5EF4-FFF2-40B4-BE49-F238E27FC236}">
                    <a16:creationId xmlns:a16="http://schemas.microsoft.com/office/drawing/2014/main" id="{45541969-D4B1-3A4F-8AF5-56B20F9C0AF2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7B6C3DF-AFE3-C947-8B1E-D7B014CE08A0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45" name="CuadroTexto 395">
                <a:extLst>
                  <a:ext uri="{FF2B5EF4-FFF2-40B4-BE49-F238E27FC236}">
                    <a16:creationId xmlns:a16="http://schemas.microsoft.com/office/drawing/2014/main" id="{643BC8E1-4288-9641-A174-4659ECE285DC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E8FDCED9-8A0A-A346-8228-93FEC5AE4CC3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99DA252-5FBD-C544-A680-EBD9C31E0868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43" name="CuadroTexto 395">
                <a:extLst>
                  <a:ext uri="{FF2B5EF4-FFF2-40B4-BE49-F238E27FC236}">
                    <a16:creationId xmlns:a16="http://schemas.microsoft.com/office/drawing/2014/main" id="{FEA39851-B311-134A-94FD-1BADDE37C19C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E1C63E-BC9D-5E4C-ADE7-9C3C6580DE03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3598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54">
            <a:extLst>
              <a:ext uri="{FF2B5EF4-FFF2-40B4-BE49-F238E27FC236}">
                <a16:creationId xmlns:a16="http://schemas.microsoft.com/office/drawing/2014/main" id="{09B295EE-8D67-5947-AAFD-E2B6165F5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1139" y="6826021"/>
            <a:ext cx="5500163" cy="4764677"/>
          </a:xfrm>
          <a:custGeom>
            <a:avLst/>
            <a:gdLst>
              <a:gd name="T0" fmla="*/ 5308 w 5309"/>
              <a:gd name="T1" fmla="*/ 2844 h 4599"/>
              <a:gd name="T2" fmla="*/ 5308 w 5309"/>
              <a:gd name="T3" fmla="*/ 944 h 4599"/>
              <a:gd name="T4" fmla="*/ 4117 w 5309"/>
              <a:gd name="T5" fmla="*/ 944 h 4599"/>
              <a:gd name="T6" fmla="*/ 4317 w 5309"/>
              <a:gd name="T7" fmla="*/ 0 h 4599"/>
              <a:gd name="T8" fmla="*/ 2390 w 5309"/>
              <a:gd name="T9" fmla="*/ 0 h 4599"/>
              <a:gd name="T10" fmla="*/ 2199 w 5309"/>
              <a:gd name="T11" fmla="*/ 944 h 4599"/>
              <a:gd name="T12" fmla="*/ 0 w 5309"/>
              <a:gd name="T13" fmla="*/ 944 h 4599"/>
              <a:gd name="T14" fmla="*/ 0 w 5309"/>
              <a:gd name="T15" fmla="*/ 2844 h 4599"/>
              <a:gd name="T16" fmla="*/ 1799 w 5309"/>
              <a:gd name="T17" fmla="*/ 2844 h 4599"/>
              <a:gd name="T18" fmla="*/ 1435 w 5309"/>
              <a:gd name="T19" fmla="*/ 4598 h 4599"/>
              <a:gd name="T20" fmla="*/ 3362 w 5309"/>
              <a:gd name="T21" fmla="*/ 4598 h 4599"/>
              <a:gd name="T22" fmla="*/ 3717 w 5309"/>
              <a:gd name="T23" fmla="*/ 2844 h 4599"/>
              <a:gd name="T24" fmla="*/ 5308 w 5309"/>
              <a:gd name="T25" fmla="*/ 2844 h 4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09" h="4599">
                <a:moveTo>
                  <a:pt x="5308" y="2844"/>
                </a:moveTo>
                <a:lnTo>
                  <a:pt x="5308" y="944"/>
                </a:lnTo>
                <a:lnTo>
                  <a:pt x="4117" y="944"/>
                </a:lnTo>
                <a:lnTo>
                  <a:pt x="4317" y="0"/>
                </a:lnTo>
                <a:lnTo>
                  <a:pt x="2390" y="0"/>
                </a:lnTo>
                <a:lnTo>
                  <a:pt x="2199" y="944"/>
                </a:lnTo>
                <a:lnTo>
                  <a:pt x="0" y="944"/>
                </a:lnTo>
                <a:lnTo>
                  <a:pt x="0" y="2844"/>
                </a:lnTo>
                <a:lnTo>
                  <a:pt x="1799" y="2844"/>
                </a:lnTo>
                <a:lnTo>
                  <a:pt x="1435" y="4598"/>
                </a:lnTo>
                <a:lnTo>
                  <a:pt x="3362" y="4598"/>
                </a:lnTo>
                <a:lnTo>
                  <a:pt x="3717" y="2844"/>
                </a:lnTo>
                <a:lnTo>
                  <a:pt x="5308" y="28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55">
            <a:extLst>
              <a:ext uri="{FF2B5EF4-FFF2-40B4-BE49-F238E27FC236}">
                <a16:creationId xmlns:a16="http://schemas.microsoft.com/office/drawing/2014/main" id="{B43F6E77-66D3-614F-ABB6-0F57AA3EA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9716" y="2125302"/>
            <a:ext cx="4691585" cy="4700719"/>
          </a:xfrm>
          <a:custGeom>
            <a:avLst/>
            <a:gdLst>
              <a:gd name="T0" fmla="*/ 4472 w 4528"/>
              <a:gd name="T1" fmla="*/ 0 h 4537"/>
              <a:gd name="T2" fmla="*/ 2554 w 4528"/>
              <a:gd name="T3" fmla="*/ 0 h 4537"/>
              <a:gd name="T4" fmla="*/ 2209 w 4528"/>
              <a:gd name="T5" fmla="*/ 1690 h 4537"/>
              <a:gd name="T6" fmla="*/ 0 w 4528"/>
              <a:gd name="T7" fmla="*/ 1690 h 4537"/>
              <a:gd name="T8" fmla="*/ 0 w 4528"/>
              <a:gd name="T9" fmla="*/ 3590 h 4537"/>
              <a:gd name="T10" fmla="*/ 1809 w 4528"/>
              <a:gd name="T11" fmla="*/ 3590 h 4537"/>
              <a:gd name="T12" fmla="*/ 1609 w 4528"/>
              <a:gd name="T13" fmla="*/ 4536 h 4537"/>
              <a:gd name="T14" fmla="*/ 3536 w 4528"/>
              <a:gd name="T15" fmla="*/ 4536 h 4537"/>
              <a:gd name="T16" fmla="*/ 3736 w 4528"/>
              <a:gd name="T17" fmla="*/ 3590 h 4537"/>
              <a:gd name="T18" fmla="*/ 4527 w 4528"/>
              <a:gd name="T19" fmla="*/ 3590 h 4537"/>
              <a:gd name="T20" fmla="*/ 4527 w 4528"/>
              <a:gd name="T21" fmla="*/ 1690 h 4537"/>
              <a:gd name="T22" fmla="*/ 4127 w 4528"/>
              <a:gd name="T23" fmla="*/ 1690 h 4537"/>
              <a:gd name="T24" fmla="*/ 4472 w 4528"/>
              <a:gd name="T25" fmla="*/ 0 h 4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28" h="4537">
                <a:moveTo>
                  <a:pt x="4472" y="0"/>
                </a:moveTo>
                <a:lnTo>
                  <a:pt x="2554" y="0"/>
                </a:lnTo>
                <a:lnTo>
                  <a:pt x="2209" y="1690"/>
                </a:lnTo>
                <a:lnTo>
                  <a:pt x="0" y="1690"/>
                </a:lnTo>
                <a:lnTo>
                  <a:pt x="0" y="3590"/>
                </a:lnTo>
                <a:lnTo>
                  <a:pt x="1809" y="3590"/>
                </a:lnTo>
                <a:lnTo>
                  <a:pt x="1609" y="4536"/>
                </a:lnTo>
                <a:lnTo>
                  <a:pt x="3536" y="4536"/>
                </a:lnTo>
                <a:lnTo>
                  <a:pt x="3736" y="3590"/>
                </a:lnTo>
                <a:lnTo>
                  <a:pt x="4527" y="3590"/>
                </a:lnTo>
                <a:lnTo>
                  <a:pt x="4527" y="1690"/>
                </a:lnTo>
                <a:lnTo>
                  <a:pt x="4127" y="1690"/>
                </a:lnTo>
                <a:lnTo>
                  <a:pt x="447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56">
            <a:extLst>
              <a:ext uri="{FF2B5EF4-FFF2-40B4-BE49-F238E27FC236}">
                <a16:creationId xmlns:a16="http://schemas.microsoft.com/office/drawing/2014/main" id="{A1F0C5D3-9122-E74A-8879-623A2E1D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1301" y="6826021"/>
            <a:ext cx="4294147" cy="4764677"/>
          </a:xfrm>
          <a:custGeom>
            <a:avLst/>
            <a:gdLst>
              <a:gd name="T0" fmla="*/ 4145 w 4146"/>
              <a:gd name="T1" fmla="*/ 2844 h 4599"/>
              <a:gd name="T2" fmla="*/ 4145 w 4146"/>
              <a:gd name="T3" fmla="*/ 944 h 4599"/>
              <a:gd name="T4" fmla="*/ 2727 w 4146"/>
              <a:gd name="T5" fmla="*/ 944 h 4599"/>
              <a:gd name="T6" fmla="*/ 2918 w 4146"/>
              <a:gd name="T7" fmla="*/ 0 h 4599"/>
              <a:gd name="T8" fmla="*/ 1000 w 4146"/>
              <a:gd name="T9" fmla="*/ 0 h 4599"/>
              <a:gd name="T10" fmla="*/ 800 w 4146"/>
              <a:gd name="T11" fmla="*/ 944 h 4599"/>
              <a:gd name="T12" fmla="*/ 0 w 4146"/>
              <a:gd name="T13" fmla="*/ 944 h 4599"/>
              <a:gd name="T14" fmla="*/ 0 w 4146"/>
              <a:gd name="T15" fmla="*/ 2844 h 4599"/>
              <a:gd name="T16" fmla="*/ 409 w 4146"/>
              <a:gd name="T17" fmla="*/ 2844 h 4599"/>
              <a:gd name="T18" fmla="*/ 45 w 4146"/>
              <a:gd name="T19" fmla="*/ 4598 h 4599"/>
              <a:gd name="T20" fmla="*/ 1963 w 4146"/>
              <a:gd name="T21" fmla="*/ 4598 h 4599"/>
              <a:gd name="T22" fmla="*/ 2327 w 4146"/>
              <a:gd name="T23" fmla="*/ 2844 h 4599"/>
              <a:gd name="T24" fmla="*/ 4145 w 4146"/>
              <a:gd name="T25" fmla="*/ 2844 h 4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46" h="4599">
                <a:moveTo>
                  <a:pt x="4145" y="2844"/>
                </a:moveTo>
                <a:lnTo>
                  <a:pt x="4145" y="944"/>
                </a:lnTo>
                <a:lnTo>
                  <a:pt x="2727" y="944"/>
                </a:lnTo>
                <a:lnTo>
                  <a:pt x="2918" y="0"/>
                </a:lnTo>
                <a:lnTo>
                  <a:pt x="1000" y="0"/>
                </a:lnTo>
                <a:lnTo>
                  <a:pt x="800" y="944"/>
                </a:lnTo>
                <a:lnTo>
                  <a:pt x="0" y="944"/>
                </a:lnTo>
                <a:lnTo>
                  <a:pt x="0" y="2844"/>
                </a:lnTo>
                <a:lnTo>
                  <a:pt x="409" y="2844"/>
                </a:lnTo>
                <a:lnTo>
                  <a:pt x="45" y="4598"/>
                </a:lnTo>
                <a:lnTo>
                  <a:pt x="1963" y="4598"/>
                </a:lnTo>
                <a:lnTo>
                  <a:pt x="2327" y="2844"/>
                </a:lnTo>
                <a:lnTo>
                  <a:pt x="4145" y="284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57">
            <a:extLst>
              <a:ext uri="{FF2B5EF4-FFF2-40B4-BE49-F238E27FC236}">
                <a16:creationId xmlns:a16="http://schemas.microsoft.com/office/drawing/2014/main" id="{38C14E31-222C-294C-ACC7-6E4F90B44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1301" y="2125302"/>
            <a:ext cx="5093588" cy="4700719"/>
          </a:xfrm>
          <a:custGeom>
            <a:avLst/>
            <a:gdLst>
              <a:gd name="T0" fmla="*/ 1200 w 4919"/>
              <a:gd name="T1" fmla="*/ 3590 h 4537"/>
              <a:gd name="T2" fmla="*/ 1000 w 4919"/>
              <a:gd name="T3" fmla="*/ 4536 h 4537"/>
              <a:gd name="T4" fmla="*/ 2918 w 4919"/>
              <a:gd name="T5" fmla="*/ 4536 h 4537"/>
              <a:gd name="T6" fmla="*/ 3118 w 4919"/>
              <a:gd name="T7" fmla="*/ 3590 h 4537"/>
              <a:gd name="T8" fmla="*/ 4918 w 4919"/>
              <a:gd name="T9" fmla="*/ 3590 h 4537"/>
              <a:gd name="T10" fmla="*/ 4918 w 4919"/>
              <a:gd name="T11" fmla="*/ 1690 h 4537"/>
              <a:gd name="T12" fmla="*/ 3518 w 4919"/>
              <a:gd name="T13" fmla="*/ 1690 h 4537"/>
              <a:gd name="T14" fmla="*/ 3863 w 4919"/>
              <a:gd name="T15" fmla="*/ 0 h 4537"/>
              <a:gd name="T16" fmla="*/ 1945 w 4919"/>
              <a:gd name="T17" fmla="*/ 0 h 4537"/>
              <a:gd name="T18" fmla="*/ 1591 w 4919"/>
              <a:gd name="T19" fmla="*/ 1690 h 4537"/>
              <a:gd name="T20" fmla="*/ 0 w 4919"/>
              <a:gd name="T21" fmla="*/ 1690 h 4537"/>
              <a:gd name="T22" fmla="*/ 0 w 4919"/>
              <a:gd name="T23" fmla="*/ 3590 h 4537"/>
              <a:gd name="T24" fmla="*/ 1200 w 4919"/>
              <a:gd name="T25" fmla="*/ 3590 h 4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9" h="4537">
                <a:moveTo>
                  <a:pt x="1200" y="3590"/>
                </a:moveTo>
                <a:lnTo>
                  <a:pt x="1000" y="4536"/>
                </a:lnTo>
                <a:lnTo>
                  <a:pt x="2918" y="4536"/>
                </a:lnTo>
                <a:lnTo>
                  <a:pt x="3118" y="3590"/>
                </a:lnTo>
                <a:lnTo>
                  <a:pt x="4918" y="3590"/>
                </a:lnTo>
                <a:lnTo>
                  <a:pt x="4918" y="1690"/>
                </a:lnTo>
                <a:lnTo>
                  <a:pt x="3518" y="1690"/>
                </a:lnTo>
                <a:lnTo>
                  <a:pt x="3863" y="0"/>
                </a:lnTo>
                <a:lnTo>
                  <a:pt x="1945" y="0"/>
                </a:lnTo>
                <a:lnTo>
                  <a:pt x="1591" y="1690"/>
                </a:lnTo>
                <a:lnTo>
                  <a:pt x="0" y="1690"/>
                </a:lnTo>
                <a:lnTo>
                  <a:pt x="0" y="3590"/>
                </a:lnTo>
                <a:lnTo>
                  <a:pt x="1200" y="359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8B751E-3AB4-EA4B-A269-2ACDF2103C06}"/>
              </a:ext>
            </a:extLst>
          </p:cNvPr>
          <p:cNvGrpSpPr/>
          <p:nvPr/>
        </p:nvGrpSpPr>
        <p:grpSpPr>
          <a:xfrm>
            <a:off x="2205482" y="2126255"/>
            <a:ext cx="9832824" cy="9463489"/>
            <a:chOff x="3466670" y="2126255"/>
            <a:chExt cx="9832824" cy="9463489"/>
          </a:xfrm>
        </p:grpSpPr>
        <p:sp>
          <p:nvSpPr>
            <p:cNvPr id="25" name="Freeform 161">
              <a:extLst>
                <a:ext uri="{FF2B5EF4-FFF2-40B4-BE49-F238E27FC236}">
                  <a16:creationId xmlns:a16="http://schemas.microsoft.com/office/drawing/2014/main" id="{3B9DE831-833E-B148-AB3A-B7C0C045B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63">
              <a:extLst>
                <a:ext uri="{FF2B5EF4-FFF2-40B4-BE49-F238E27FC236}">
                  <a16:creationId xmlns:a16="http://schemas.microsoft.com/office/drawing/2014/main" id="{E57CA25C-63FE-B542-B4F3-6F325B4EB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62">
              <a:extLst>
                <a:ext uri="{FF2B5EF4-FFF2-40B4-BE49-F238E27FC236}">
                  <a16:creationId xmlns:a16="http://schemas.microsoft.com/office/drawing/2014/main" id="{D0346728-B3E2-F149-89F1-1B9D0D2A7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64">
              <a:extLst>
                <a:ext uri="{FF2B5EF4-FFF2-40B4-BE49-F238E27FC236}">
                  <a16:creationId xmlns:a16="http://schemas.microsoft.com/office/drawing/2014/main" id="{59897751-90AB-1C45-8F49-5A4907D95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CuadroTexto 195">
              <a:extLst>
                <a:ext uri="{FF2B5EF4-FFF2-40B4-BE49-F238E27FC236}">
                  <a16:creationId xmlns:a16="http://schemas.microsoft.com/office/drawing/2014/main" id="{B13FF6A5-84B5-014C-80EA-074F8146E7DB}"/>
                </a:ext>
              </a:extLst>
            </p:cNvPr>
            <p:cNvSpPr txBox="1"/>
            <p:nvPr/>
          </p:nvSpPr>
          <p:spPr>
            <a:xfrm>
              <a:off x="3483469" y="2126255"/>
              <a:ext cx="98160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</a:t>
              </a:r>
            </a:p>
          </p:txBody>
        </p:sp>
        <p:sp>
          <p:nvSpPr>
            <p:cNvPr id="30" name="CuadroTexto 196">
              <a:extLst>
                <a:ext uri="{FF2B5EF4-FFF2-40B4-BE49-F238E27FC236}">
                  <a16:creationId xmlns:a16="http://schemas.microsoft.com/office/drawing/2014/main" id="{D9911504-3E23-A048-B313-45F70D6BF9BA}"/>
                </a:ext>
              </a:extLst>
            </p:cNvPr>
            <p:cNvSpPr txBox="1"/>
            <p:nvPr/>
          </p:nvSpPr>
          <p:spPr>
            <a:xfrm>
              <a:off x="3466670" y="3683583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930D993-B507-0447-8A1E-58302DC9AED0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0E9015EB-C512-FB4B-A0B3-F54C3B22F2C9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87C7A3BB-E506-614C-91EE-46B51927F360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7666DBE-1D1B-B943-92C3-394FA70E9CD6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80196463-FA10-7F44-B5B3-E986772DED5F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D90C65E5-57BC-9C4E-8F66-22A8D8ABDB8D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3006A19-9838-2B46-BFD0-0DE87557F381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84B695E9-219E-AF4F-AAD7-E181A0D01B5A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96158379-7F72-854C-A00D-6F980AB8B2AF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2279664-95CC-2247-AB6E-72C8F6E3C59B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35" name="CuadroTexto 395">
                <a:extLst>
                  <a:ext uri="{FF2B5EF4-FFF2-40B4-BE49-F238E27FC236}">
                    <a16:creationId xmlns:a16="http://schemas.microsoft.com/office/drawing/2014/main" id="{9E13F778-58B5-6A4F-AB85-ADA8C2057D6A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E330274-C801-0942-BACA-314044D477EF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6079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eeform 152">
            <a:extLst>
              <a:ext uri="{FF2B5EF4-FFF2-40B4-BE49-F238E27FC236}">
                <a16:creationId xmlns:a16="http://schemas.microsoft.com/office/drawing/2014/main" id="{3F67FEB5-B3F2-3B4F-B5DB-B056A423C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575" y="1162785"/>
            <a:ext cx="3375269" cy="5697417"/>
          </a:xfrm>
          <a:custGeom>
            <a:avLst/>
            <a:gdLst>
              <a:gd name="T0" fmla="*/ 487 w 3380"/>
              <a:gd name="T1" fmla="*/ 5337 h 5700"/>
              <a:gd name="T2" fmla="*/ 487 w 3380"/>
              <a:gd name="T3" fmla="*/ 5337 h 5700"/>
              <a:gd name="T4" fmla="*/ 840 w 3380"/>
              <a:gd name="T5" fmla="*/ 5661 h 5700"/>
              <a:gd name="T6" fmla="*/ 907 w 3380"/>
              <a:gd name="T7" fmla="*/ 5699 h 5700"/>
              <a:gd name="T8" fmla="*/ 3379 w 3380"/>
              <a:gd name="T9" fmla="*/ 5699 h 5700"/>
              <a:gd name="T10" fmla="*/ 3379 w 3380"/>
              <a:gd name="T11" fmla="*/ 0 h 5700"/>
              <a:gd name="T12" fmla="*/ 3007 w 3380"/>
              <a:gd name="T13" fmla="*/ 0 h 5700"/>
              <a:gd name="T14" fmla="*/ 3007 w 3380"/>
              <a:gd name="T15" fmla="*/ 1050 h 5700"/>
              <a:gd name="T16" fmla="*/ 859 w 3380"/>
              <a:gd name="T17" fmla="*/ 1919 h 5700"/>
              <a:gd name="T18" fmla="*/ 0 w 3380"/>
              <a:gd name="T19" fmla="*/ 3838 h 5700"/>
              <a:gd name="T20" fmla="*/ 229 w 3380"/>
              <a:gd name="T21" fmla="*/ 4945 h 5700"/>
              <a:gd name="T22" fmla="*/ 487 w 3380"/>
              <a:gd name="T23" fmla="*/ 5337 h 5700"/>
              <a:gd name="T24" fmla="*/ 3007 w 3380"/>
              <a:gd name="T25" fmla="*/ 2826 h 5700"/>
              <a:gd name="T26" fmla="*/ 3007 w 3380"/>
              <a:gd name="T27" fmla="*/ 2826 h 5700"/>
              <a:gd name="T28" fmla="*/ 3007 w 3380"/>
              <a:gd name="T29" fmla="*/ 4649 h 5700"/>
              <a:gd name="T30" fmla="*/ 2272 w 3380"/>
              <a:gd name="T31" fmla="*/ 3647 h 5700"/>
              <a:gd name="T32" fmla="*/ 3007 w 3380"/>
              <a:gd name="T33" fmla="*/ 2826 h 5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80" h="5700">
                <a:moveTo>
                  <a:pt x="487" y="5337"/>
                </a:moveTo>
                <a:lnTo>
                  <a:pt x="487" y="5337"/>
                </a:lnTo>
                <a:cubicBezTo>
                  <a:pt x="573" y="5441"/>
                  <a:pt x="687" y="5556"/>
                  <a:pt x="840" y="5661"/>
                </a:cubicBezTo>
                <a:cubicBezTo>
                  <a:pt x="869" y="5671"/>
                  <a:pt x="888" y="5690"/>
                  <a:pt x="907" y="5699"/>
                </a:cubicBezTo>
                <a:cubicBezTo>
                  <a:pt x="3379" y="5699"/>
                  <a:pt x="3379" y="5699"/>
                  <a:pt x="3379" y="5699"/>
                </a:cubicBezTo>
                <a:cubicBezTo>
                  <a:pt x="3379" y="0"/>
                  <a:pt x="3379" y="0"/>
                  <a:pt x="3379" y="0"/>
                </a:cubicBezTo>
                <a:cubicBezTo>
                  <a:pt x="3007" y="0"/>
                  <a:pt x="3007" y="0"/>
                  <a:pt x="3007" y="0"/>
                </a:cubicBezTo>
                <a:cubicBezTo>
                  <a:pt x="3007" y="1050"/>
                  <a:pt x="3007" y="1050"/>
                  <a:pt x="3007" y="1050"/>
                </a:cubicBezTo>
                <a:cubicBezTo>
                  <a:pt x="2148" y="1127"/>
                  <a:pt x="1432" y="1422"/>
                  <a:pt x="859" y="1919"/>
                </a:cubicBezTo>
                <a:cubicBezTo>
                  <a:pt x="286" y="2415"/>
                  <a:pt x="0" y="3055"/>
                  <a:pt x="0" y="3838"/>
                </a:cubicBezTo>
                <a:cubicBezTo>
                  <a:pt x="0" y="4315"/>
                  <a:pt x="76" y="4687"/>
                  <a:pt x="229" y="4945"/>
                </a:cubicBezTo>
                <a:cubicBezTo>
                  <a:pt x="324" y="5088"/>
                  <a:pt x="411" y="5222"/>
                  <a:pt x="487" y="5337"/>
                </a:cubicBezTo>
                <a:close/>
                <a:moveTo>
                  <a:pt x="3007" y="2826"/>
                </a:moveTo>
                <a:lnTo>
                  <a:pt x="3007" y="2826"/>
                </a:lnTo>
                <a:cubicBezTo>
                  <a:pt x="3007" y="4649"/>
                  <a:pt x="3007" y="4649"/>
                  <a:pt x="3007" y="4649"/>
                </a:cubicBezTo>
                <a:cubicBezTo>
                  <a:pt x="2520" y="4430"/>
                  <a:pt x="2272" y="4095"/>
                  <a:pt x="2272" y="3647"/>
                </a:cubicBezTo>
                <a:cubicBezTo>
                  <a:pt x="2272" y="3198"/>
                  <a:pt x="2520" y="2921"/>
                  <a:pt x="3007" y="28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53">
            <a:extLst>
              <a:ext uri="{FF2B5EF4-FFF2-40B4-BE49-F238E27FC236}">
                <a16:creationId xmlns:a16="http://schemas.microsoft.com/office/drawing/2014/main" id="{741D1A75-0032-BD4F-842F-3252F2977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844" y="1162785"/>
            <a:ext cx="3273922" cy="5697417"/>
          </a:xfrm>
          <a:custGeom>
            <a:avLst/>
            <a:gdLst>
              <a:gd name="T0" fmla="*/ 2406 w 3276"/>
              <a:gd name="T1" fmla="*/ 5699 h 5700"/>
              <a:gd name="T2" fmla="*/ 2406 w 3276"/>
              <a:gd name="T3" fmla="*/ 5699 h 5700"/>
              <a:gd name="T4" fmla="*/ 2024 w 3276"/>
              <a:gd name="T5" fmla="*/ 5461 h 5700"/>
              <a:gd name="T6" fmla="*/ 373 w 3276"/>
              <a:gd name="T7" fmla="*/ 4907 h 5700"/>
              <a:gd name="T8" fmla="*/ 373 w 3276"/>
              <a:gd name="T9" fmla="*/ 2854 h 5700"/>
              <a:gd name="T10" fmla="*/ 1051 w 3276"/>
              <a:gd name="T11" fmla="*/ 3819 h 5700"/>
              <a:gd name="T12" fmla="*/ 3275 w 3276"/>
              <a:gd name="T13" fmla="*/ 3819 h 5700"/>
              <a:gd name="T14" fmla="*/ 2464 w 3276"/>
              <a:gd name="T15" fmla="*/ 1795 h 5700"/>
              <a:gd name="T16" fmla="*/ 373 w 3276"/>
              <a:gd name="T17" fmla="*/ 1050 h 5700"/>
              <a:gd name="T18" fmla="*/ 373 w 3276"/>
              <a:gd name="T19" fmla="*/ 0 h 5700"/>
              <a:gd name="T20" fmla="*/ 0 w 3276"/>
              <a:gd name="T21" fmla="*/ 0 h 5700"/>
              <a:gd name="T22" fmla="*/ 0 w 3276"/>
              <a:gd name="T23" fmla="*/ 5699 h 5700"/>
              <a:gd name="T24" fmla="*/ 2406 w 3276"/>
              <a:gd name="T25" fmla="*/ 5699 h 5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76" h="5700">
                <a:moveTo>
                  <a:pt x="2406" y="5699"/>
                </a:moveTo>
                <a:lnTo>
                  <a:pt x="2406" y="5699"/>
                </a:lnTo>
                <a:cubicBezTo>
                  <a:pt x="2292" y="5613"/>
                  <a:pt x="2158" y="5537"/>
                  <a:pt x="2024" y="5461"/>
                </a:cubicBezTo>
                <a:cubicBezTo>
                  <a:pt x="1757" y="5337"/>
                  <a:pt x="1213" y="5146"/>
                  <a:pt x="373" y="4907"/>
                </a:cubicBezTo>
                <a:cubicBezTo>
                  <a:pt x="373" y="2854"/>
                  <a:pt x="373" y="2854"/>
                  <a:pt x="373" y="2854"/>
                </a:cubicBezTo>
                <a:cubicBezTo>
                  <a:pt x="774" y="3017"/>
                  <a:pt x="1003" y="3341"/>
                  <a:pt x="1051" y="3819"/>
                </a:cubicBezTo>
                <a:cubicBezTo>
                  <a:pt x="3275" y="3819"/>
                  <a:pt x="3275" y="3819"/>
                  <a:pt x="3275" y="3819"/>
                </a:cubicBezTo>
                <a:cubicBezTo>
                  <a:pt x="3246" y="2912"/>
                  <a:pt x="2979" y="2244"/>
                  <a:pt x="2464" y="1795"/>
                </a:cubicBezTo>
                <a:cubicBezTo>
                  <a:pt x="1948" y="1356"/>
                  <a:pt x="1251" y="1107"/>
                  <a:pt x="373" y="1050"/>
                </a:cubicBezTo>
                <a:cubicBezTo>
                  <a:pt x="373" y="0"/>
                  <a:pt x="373" y="0"/>
                  <a:pt x="3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99"/>
                  <a:pt x="0" y="5699"/>
                  <a:pt x="0" y="5699"/>
                </a:cubicBezTo>
                <a:lnTo>
                  <a:pt x="2406" y="569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54">
            <a:extLst>
              <a:ext uri="{FF2B5EF4-FFF2-40B4-BE49-F238E27FC236}">
                <a16:creationId xmlns:a16="http://schemas.microsoft.com/office/drawing/2014/main" id="{395CDA9B-AC19-AC46-8C66-345D6B7D0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575" y="6855798"/>
            <a:ext cx="3375269" cy="5697417"/>
          </a:xfrm>
          <a:custGeom>
            <a:avLst/>
            <a:gdLst>
              <a:gd name="T0" fmla="*/ 907 w 3380"/>
              <a:gd name="T1" fmla="*/ 0 h 5700"/>
              <a:gd name="T2" fmla="*/ 907 w 3380"/>
              <a:gd name="T3" fmla="*/ 0 h 5700"/>
              <a:gd name="T4" fmla="*/ 1212 w 3380"/>
              <a:gd name="T5" fmla="*/ 200 h 5700"/>
              <a:gd name="T6" fmla="*/ 1890 w 3380"/>
              <a:gd name="T7" fmla="*/ 486 h 5700"/>
              <a:gd name="T8" fmla="*/ 3007 w 3380"/>
              <a:gd name="T9" fmla="*/ 830 h 5700"/>
              <a:gd name="T10" fmla="*/ 3007 w 3380"/>
              <a:gd name="T11" fmla="*/ 2863 h 5700"/>
              <a:gd name="T12" fmla="*/ 2301 w 3380"/>
              <a:gd name="T13" fmla="*/ 1823 h 5700"/>
              <a:gd name="T14" fmla="*/ 0 w 3380"/>
              <a:gd name="T15" fmla="*/ 1823 h 5700"/>
              <a:gd name="T16" fmla="*/ 811 w 3380"/>
              <a:gd name="T17" fmla="*/ 3828 h 5700"/>
              <a:gd name="T18" fmla="*/ 3007 w 3380"/>
              <a:gd name="T19" fmla="*/ 4648 h 5700"/>
              <a:gd name="T20" fmla="*/ 3007 w 3380"/>
              <a:gd name="T21" fmla="*/ 5699 h 5700"/>
              <a:gd name="T22" fmla="*/ 3379 w 3380"/>
              <a:gd name="T23" fmla="*/ 5699 h 5700"/>
              <a:gd name="T24" fmla="*/ 3379 w 3380"/>
              <a:gd name="T25" fmla="*/ 0 h 5700"/>
              <a:gd name="T26" fmla="*/ 907 w 3380"/>
              <a:gd name="T27" fmla="*/ 0 h 5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80" h="5700">
                <a:moveTo>
                  <a:pt x="907" y="0"/>
                </a:moveTo>
                <a:lnTo>
                  <a:pt x="907" y="0"/>
                </a:lnTo>
                <a:cubicBezTo>
                  <a:pt x="1031" y="85"/>
                  <a:pt x="1136" y="152"/>
                  <a:pt x="1212" y="200"/>
                </a:cubicBezTo>
                <a:cubicBezTo>
                  <a:pt x="1308" y="266"/>
                  <a:pt x="1527" y="362"/>
                  <a:pt x="1890" y="486"/>
                </a:cubicBezTo>
                <a:cubicBezTo>
                  <a:pt x="2244" y="620"/>
                  <a:pt x="2616" y="735"/>
                  <a:pt x="3007" y="830"/>
                </a:cubicBezTo>
                <a:cubicBezTo>
                  <a:pt x="3007" y="2863"/>
                  <a:pt x="3007" y="2863"/>
                  <a:pt x="3007" y="2863"/>
                </a:cubicBezTo>
                <a:cubicBezTo>
                  <a:pt x="2587" y="2749"/>
                  <a:pt x="2348" y="2405"/>
                  <a:pt x="2301" y="1823"/>
                </a:cubicBezTo>
                <a:cubicBezTo>
                  <a:pt x="0" y="1823"/>
                  <a:pt x="0" y="1823"/>
                  <a:pt x="0" y="1823"/>
                </a:cubicBezTo>
                <a:cubicBezTo>
                  <a:pt x="0" y="2672"/>
                  <a:pt x="267" y="3341"/>
                  <a:pt x="811" y="3828"/>
                </a:cubicBezTo>
                <a:cubicBezTo>
                  <a:pt x="1346" y="4314"/>
                  <a:pt x="2081" y="4591"/>
                  <a:pt x="3007" y="4648"/>
                </a:cubicBezTo>
                <a:cubicBezTo>
                  <a:pt x="3007" y="5699"/>
                  <a:pt x="3007" y="5699"/>
                  <a:pt x="3007" y="5699"/>
                </a:cubicBezTo>
                <a:cubicBezTo>
                  <a:pt x="3379" y="5699"/>
                  <a:pt x="3379" y="5699"/>
                  <a:pt x="3379" y="5699"/>
                </a:cubicBezTo>
                <a:cubicBezTo>
                  <a:pt x="3379" y="0"/>
                  <a:pt x="3379" y="0"/>
                  <a:pt x="3379" y="0"/>
                </a:cubicBezTo>
                <a:lnTo>
                  <a:pt x="90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55">
            <a:extLst>
              <a:ext uri="{FF2B5EF4-FFF2-40B4-BE49-F238E27FC236}">
                <a16:creationId xmlns:a16="http://schemas.microsoft.com/office/drawing/2014/main" id="{DFC7E4A1-914D-8942-A496-3F83C0D34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844" y="6855798"/>
            <a:ext cx="3273922" cy="5697417"/>
          </a:xfrm>
          <a:custGeom>
            <a:avLst/>
            <a:gdLst>
              <a:gd name="T0" fmla="*/ 2464 w 3276"/>
              <a:gd name="T1" fmla="*/ 3741 h 5700"/>
              <a:gd name="T2" fmla="*/ 2464 w 3276"/>
              <a:gd name="T3" fmla="*/ 3741 h 5700"/>
              <a:gd name="T4" fmla="*/ 3275 w 3276"/>
              <a:gd name="T5" fmla="*/ 1861 h 5700"/>
              <a:gd name="T6" fmla="*/ 2406 w 3276"/>
              <a:gd name="T7" fmla="*/ 0 h 5700"/>
              <a:gd name="T8" fmla="*/ 0 w 3276"/>
              <a:gd name="T9" fmla="*/ 0 h 5700"/>
              <a:gd name="T10" fmla="*/ 0 w 3276"/>
              <a:gd name="T11" fmla="*/ 5699 h 5700"/>
              <a:gd name="T12" fmla="*/ 373 w 3276"/>
              <a:gd name="T13" fmla="*/ 5699 h 5700"/>
              <a:gd name="T14" fmla="*/ 373 w 3276"/>
              <a:gd name="T15" fmla="*/ 4648 h 5700"/>
              <a:gd name="T16" fmla="*/ 2464 w 3276"/>
              <a:gd name="T17" fmla="*/ 3741 h 5700"/>
              <a:gd name="T18" fmla="*/ 373 w 3276"/>
              <a:gd name="T19" fmla="*/ 1107 h 5700"/>
              <a:gd name="T20" fmla="*/ 373 w 3276"/>
              <a:gd name="T21" fmla="*/ 1107 h 5700"/>
              <a:gd name="T22" fmla="*/ 1003 w 3276"/>
              <a:gd name="T23" fmla="*/ 2061 h 5700"/>
              <a:gd name="T24" fmla="*/ 373 w 3276"/>
              <a:gd name="T25" fmla="*/ 2863 h 5700"/>
              <a:gd name="T26" fmla="*/ 373 w 3276"/>
              <a:gd name="T27" fmla="*/ 1107 h 5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76" h="5700">
                <a:moveTo>
                  <a:pt x="2464" y="3741"/>
                </a:moveTo>
                <a:lnTo>
                  <a:pt x="2464" y="3741"/>
                </a:lnTo>
                <a:cubicBezTo>
                  <a:pt x="2998" y="3207"/>
                  <a:pt x="3275" y="2577"/>
                  <a:pt x="3275" y="1861"/>
                </a:cubicBezTo>
                <a:cubicBezTo>
                  <a:pt x="3275" y="1059"/>
                  <a:pt x="2979" y="438"/>
                  <a:pt x="24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99"/>
                  <a:pt x="0" y="5699"/>
                  <a:pt x="0" y="5699"/>
                </a:cubicBezTo>
                <a:cubicBezTo>
                  <a:pt x="373" y="5699"/>
                  <a:pt x="373" y="5699"/>
                  <a:pt x="373" y="5699"/>
                </a:cubicBezTo>
                <a:cubicBezTo>
                  <a:pt x="373" y="4648"/>
                  <a:pt x="373" y="4648"/>
                  <a:pt x="373" y="4648"/>
                </a:cubicBezTo>
                <a:cubicBezTo>
                  <a:pt x="1232" y="4572"/>
                  <a:pt x="1929" y="4267"/>
                  <a:pt x="2464" y="3741"/>
                </a:cubicBezTo>
                <a:close/>
                <a:moveTo>
                  <a:pt x="373" y="1107"/>
                </a:moveTo>
                <a:lnTo>
                  <a:pt x="373" y="1107"/>
                </a:lnTo>
                <a:cubicBezTo>
                  <a:pt x="793" y="1326"/>
                  <a:pt x="1003" y="1641"/>
                  <a:pt x="1003" y="2061"/>
                </a:cubicBezTo>
                <a:cubicBezTo>
                  <a:pt x="1003" y="2472"/>
                  <a:pt x="793" y="2739"/>
                  <a:pt x="373" y="2863"/>
                </a:cubicBezTo>
                <a:lnTo>
                  <a:pt x="373" y="11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5034B1-9A47-4048-A80C-F3DB8E9D2910}"/>
              </a:ext>
            </a:extLst>
          </p:cNvPr>
          <p:cNvGrpSpPr/>
          <p:nvPr/>
        </p:nvGrpSpPr>
        <p:grpSpPr>
          <a:xfrm>
            <a:off x="13821749" y="2126255"/>
            <a:ext cx="9832824" cy="9463489"/>
            <a:chOff x="3466670" y="2126255"/>
            <a:chExt cx="9832824" cy="9463489"/>
          </a:xfrm>
        </p:grpSpPr>
        <p:sp>
          <p:nvSpPr>
            <p:cNvPr id="25" name="Freeform 161">
              <a:extLst>
                <a:ext uri="{FF2B5EF4-FFF2-40B4-BE49-F238E27FC236}">
                  <a16:creationId xmlns:a16="http://schemas.microsoft.com/office/drawing/2014/main" id="{DEB52377-0F28-BB47-BD9B-B4E9B9F9D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63">
              <a:extLst>
                <a:ext uri="{FF2B5EF4-FFF2-40B4-BE49-F238E27FC236}">
                  <a16:creationId xmlns:a16="http://schemas.microsoft.com/office/drawing/2014/main" id="{D966FF71-B4F0-D842-8955-623C9B9B6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62">
              <a:extLst>
                <a:ext uri="{FF2B5EF4-FFF2-40B4-BE49-F238E27FC236}">
                  <a16:creationId xmlns:a16="http://schemas.microsoft.com/office/drawing/2014/main" id="{5F698E4D-74FB-E44A-BCB5-2A7EB6EFD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64">
              <a:extLst>
                <a:ext uri="{FF2B5EF4-FFF2-40B4-BE49-F238E27FC236}">
                  <a16:creationId xmlns:a16="http://schemas.microsoft.com/office/drawing/2014/main" id="{B1D897C8-F5DC-8B4F-B586-2FAA22C1F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CuadroTexto 195">
              <a:extLst>
                <a:ext uri="{FF2B5EF4-FFF2-40B4-BE49-F238E27FC236}">
                  <a16:creationId xmlns:a16="http://schemas.microsoft.com/office/drawing/2014/main" id="{08D9B98B-E114-F14D-9957-A62964581F24}"/>
                </a:ext>
              </a:extLst>
            </p:cNvPr>
            <p:cNvSpPr txBox="1"/>
            <p:nvPr/>
          </p:nvSpPr>
          <p:spPr>
            <a:xfrm>
              <a:off x="3483469" y="2126255"/>
              <a:ext cx="98160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</a:t>
              </a:r>
            </a:p>
          </p:txBody>
        </p:sp>
        <p:sp>
          <p:nvSpPr>
            <p:cNvPr id="30" name="CuadroTexto 196">
              <a:extLst>
                <a:ext uri="{FF2B5EF4-FFF2-40B4-BE49-F238E27FC236}">
                  <a16:creationId xmlns:a16="http://schemas.microsoft.com/office/drawing/2014/main" id="{0CD6368D-9222-2B44-B11C-18F7B4EAD8DD}"/>
                </a:ext>
              </a:extLst>
            </p:cNvPr>
            <p:cNvSpPr txBox="1"/>
            <p:nvPr/>
          </p:nvSpPr>
          <p:spPr>
            <a:xfrm>
              <a:off x="3466670" y="3683583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84DC1FB-3499-7044-8507-D29576415349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14F583E8-E510-C349-89F0-DB9ACD519D90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5B015B95-0F8C-664D-A9AA-663D2D6B4E9A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9F2D17E-16CB-B347-8760-F257D7C877AF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A06F6039-872F-CF45-AEB9-2E2A62E4BEDB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0B4438D4-DB3A-F643-A771-005FDF38A34E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9ED5949-6926-D94D-BF67-0DFB24B28905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34C4D590-7801-864A-8287-7383B5787F4B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96FDBE57-9B95-A14E-8159-5E68C1CE1D94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870FB29-002C-CB45-B39A-8F663C0BAB91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35" name="CuadroTexto 395">
                <a:extLst>
                  <a:ext uri="{FF2B5EF4-FFF2-40B4-BE49-F238E27FC236}">
                    <a16:creationId xmlns:a16="http://schemas.microsoft.com/office/drawing/2014/main" id="{A51FE208-6E4D-804B-8F33-E99C41F21AB6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6D182E4-8744-AD40-8947-D3C4BD7AE04F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396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reeform 142">
            <a:extLst>
              <a:ext uri="{FF2B5EF4-FFF2-40B4-BE49-F238E27FC236}">
                <a16:creationId xmlns:a16="http://schemas.microsoft.com/office/drawing/2014/main" id="{918C3DE7-5F9F-C349-9BD1-C38D87541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8132" y="1975473"/>
            <a:ext cx="3782681" cy="3108317"/>
          </a:xfrm>
          <a:custGeom>
            <a:avLst/>
            <a:gdLst>
              <a:gd name="T0" fmla="*/ 2098 w 3734"/>
              <a:gd name="T1" fmla="*/ 3069 h 3070"/>
              <a:gd name="T2" fmla="*/ 3733 w 3734"/>
              <a:gd name="T3" fmla="*/ 0 h 3070"/>
              <a:gd name="T4" fmla="*/ 1636 w 3734"/>
              <a:gd name="T5" fmla="*/ 0 h 3070"/>
              <a:gd name="T6" fmla="*/ 0 w 3734"/>
              <a:gd name="T7" fmla="*/ 3069 h 3070"/>
              <a:gd name="T8" fmla="*/ 2098 w 3734"/>
              <a:gd name="T9" fmla="*/ 3069 h 3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4" h="3070">
                <a:moveTo>
                  <a:pt x="2098" y="3069"/>
                </a:moveTo>
                <a:lnTo>
                  <a:pt x="3733" y="0"/>
                </a:lnTo>
                <a:lnTo>
                  <a:pt x="1636" y="0"/>
                </a:lnTo>
                <a:lnTo>
                  <a:pt x="0" y="3069"/>
                </a:lnTo>
                <a:lnTo>
                  <a:pt x="2098" y="30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43">
            <a:extLst>
              <a:ext uri="{FF2B5EF4-FFF2-40B4-BE49-F238E27FC236}">
                <a16:creationId xmlns:a16="http://schemas.microsoft.com/office/drawing/2014/main" id="{07388F5C-77F2-2342-ABBF-4D92997C4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258" y="5083790"/>
            <a:ext cx="3782678" cy="3108317"/>
          </a:xfrm>
          <a:custGeom>
            <a:avLst/>
            <a:gdLst>
              <a:gd name="T0" fmla="*/ 0 w 3734"/>
              <a:gd name="T1" fmla="*/ 3068 h 3069"/>
              <a:gd name="T2" fmla="*/ 2097 w 3734"/>
              <a:gd name="T3" fmla="*/ 3068 h 3069"/>
              <a:gd name="T4" fmla="*/ 3733 w 3734"/>
              <a:gd name="T5" fmla="*/ 0 h 3069"/>
              <a:gd name="T6" fmla="*/ 1635 w 3734"/>
              <a:gd name="T7" fmla="*/ 0 h 3069"/>
              <a:gd name="T8" fmla="*/ 0 w 3734"/>
              <a:gd name="T9" fmla="*/ 3068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4" h="3069">
                <a:moveTo>
                  <a:pt x="0" y="3068"/>
                </a:moveTo>
                <a:lnTo>
                  <a:pt x="2097" y="3068"/>
                </a:lnTo>
                <a:lnTo>
                  <a:pt x="3733" y="0"/>
                </a:lnTo>
                <a:lnTo>
                  <a:pt x="1635" y="0"/>
                </a:lnTo>
                <a:lnTo>
                  <a:pt x="0" y="30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44">
            <a:extLst>
              <a:ext uri="{FF2B5EF4-FFF2-40B4-BE49-F238E27FC236}">
                <a16:creationId xmlns:a16="http://schemas.microsoft.com/office/drawing/2014/main" id="{6B24B2B1-9E27-C44F-AF9A-282F6FECE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3312" y="8187640"/>
            <a:ext cx="3773749" cy="3099385"/>
          </a:xfrm>
          <a:custGeom>
            <a:avLst/>
            <a:gdLst>
              <a:gd name="T0" fmla="*/ 1627 w 3725"/>
              <a:gd name="T1" fmla="*/ 0 h 3061"/>
              <a:gd name="T2" fmla="*/ 0 w 3725"/>
              <a:gd name="T3" fmla="*/ 3060 h 3061"/>
              <a:gd name="T4" fmla="*/ 2098 w 3725"/>
              <a:gd name="T5" fmla="*/ 3060 h 3061"/>
              <a:gd name="T6" fmla="*/ 3724 w 3725"/>
              <a:gd name="T7" fmla="*/ 0 h 3061"/>
              <a:gd name="T8" fmla="*/ 1627 w 3725"/>
              <a:gd name="T9" fmla="*/ 0 h 3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5" h="3061">
                <a:moveTo>
                  <a:pt x="1627" y="0"/>
                </a:moveTo>
                <a:lnTo>
                  <a:pt x="0" y="3060"/>
                </a:lnTo>
                <a:lnTo>
                  <a:pt x="2098" y="3060"/>
                </a:lnTo>
                <a:lnTo>
                  <a:pt x="3724" y="0"/>
                </a:lnTo>
                <a:lnTo>
                  <a:pt x="162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45">
            <a:extLst>
              <a:ext uri="{FF2B5EF4-FFF2-40B4-BE49-F238E27FC236}">
                <a16:creationId xmlns:a16="http://schemas.microsoft.com/office/drawing/2014/main" id="{5C9C409A-935A-DD43-8AF7-1DCC188E4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5852" y="1837026"/>
            <a:ext cx="4287334" cy="4452577"/>
          </a:xfrm>
          <a:custGeom>
            <a:avLst/>
            <a:gdLst>
              <a:gd name="T0" fmla="*/ 3646 w 4234"/>
              <a:gd name="T1" fmla="*/ 3820 h 4398"/>
              <a:gd name="T2" fmla="*/ 3646 w 4234"/>
              <a:gd name="T3" fmla="*/ 3820 h 4398"/>
              <a:gd name="T4" fmla="*/ 4233 w 4234"/>
              <a:gd name="T5" fmla="*/ 2204 h 4398"/>
              <a:gd name="T6" fmla="*/ 3646 w 4234"/>
              <a:gd name="T7" fmla="*/ 577 h 4398"/>
              <a:gd name="T8" fmla="*/ 2126 w 4234"/>
              <a:gd name="T9" fmla="*/ 0 h 4398"/>
              <a:gd name="T10" fmla="*/ 596 w 4234"/>
              <a:gd name="T11" fmla="*/ 577 h 4398"/>
              <a:gd name="T12" fmla="*/ 0 w 4234"/>
              <a:gd name="T13" fmla="*/ 2204 h 4398"/>
              <a:gd name="T14" fmla="*/ 596 w 4234"/>
              <a:gd name="T15" fmla="*/ 3820 h 4398"/>
              <a:gd name="T16" fmla="*/ 2126 w 4234"/>
              <a:gd name="T17" fmla="*/ 4397 h 4398"/>
              <a:gd name="T18" fmla="*/ 3646 w 4234"/>
              <a:gd name="T19" fmla="*/ 3820 h 4398"/>
              <a:gd name="T20" fmla="*/ 1501 w 4234"/>
              <a:gd name="T21" fmla="*/ 2204 h 4398"/>
              <a:gd name="T22" fmla="*/ 1501 w 4234"/>
              <a:gd name="T23" fmla="*/ 2204 h 4398"/>
              <a:gd name="T24" fmla="*/ 2116 w 4234"/>
              <a:gd name="T25" fmla="*/ 1328 h 4398"/>
              <a:gd name="T26" fmla="*/ 2732 w 4234"/>
              <a:gd name="T27" fmla="*/ 2204 h 4398"/>
              <a:gd name="T28" fmla="*/ 2116 w 4234"/>
              <a:gd name="T29" fmla="*/ 3079 h 4398"/>
              <a:gd name="T30" fmla="*/ 1501 w 4234"/>
              <a:gd name="T31" fmla="*/ 2204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34" h="4398">
                <a:moveTo>
                  <a:pt x="3646" y="3820"/>
                </a:moveTo>
                <a:lnTo>
                  <a:pt x="3646" y="3820"/>
                </a:lnTo>
                <a:cubicBezTo>
                  <a:pt x="4041" y="3435"/>
                  <a:pt x="4233" y="2896"/>
                  <a:pt x="4233" y="2204"/>
                </a:cubicBezTo>
                <a:cubicBezTo>
                  <a:pt x="4233" y="1501"/>
                  <a:pt x="4041" y="962"/>
                  <a:pt x="3646" y="577"/>
                </a:cubicBezTo>
                <a:cubicBezTo>
                  <a:pt x="3261" y="192"/>
                  <a:pt x="2751" y="0"/>
                  <a:pt x="2126" y="0"/>
                </a:cubicBezTo>
                <a:cubicBezTo>
                  <a:pt x="1501" y="0"/>
                  <a:pt x="981" y="192"/>
                  <a:pt x="596" y="577"/>
                </a:cubicBezTo>
                <a:cubicBezTo>
                  <a:pt x="202" y="962"/>
                  <a:pt x="0" y="1501"/>
                  <a:pt x="0" y="2204"/>
                </a:cubicBezTo>
                <a:cubicBezTo>
                  <a:pt x="0" y="2896"/>
                  <a:pt x="202" y="3435"/>
                  <a:pt x="596" y="3820"/>
                </a:cubicBezTo>
                <a:cubicBezTo>
                  <a:pt x="981" y="4205"/>
                  <a:pt x="1501" y="4397"/>
                  <a:pt x="2126" y="4397"/>
                </a:cubicBezTo>
                <a:cubicBezTo>
                  <a:pt x="2751" y="4397"/>
                  <a:pt x="3261" y="4205"/>
                  <a:pt x="3646" y="3820"/>
                </a:cubicBezTo>
                <a:close/>
                <a:moveTo>
                  <a:pt x="1501" y="2204"/>
                </a:moveTo>
                <a:lnTo>
                  <a:pt x="1501" y="2204"/>
                </a:lnTo>
                <a:cubicBezTo>
                  <a:pt x="1501" y="1616"/>
                  <a:pt x="1702" y="1328"/>
                  <a:pt x="2116" y="1328"/>
                </a:cubicBezTo>
                <a:cubicBezTo>
                  <a:pt x="2530" y="1328"/>
                  <a:pt x="2732" y="1616"/>
                  <a:pt x="2732" y="2204"/>
                </a:cubicBezTo>
                <a:cubicBezTo>
                  <a:pt x="2732" y="2781"/>
                  <a:pt x="2530" y="3079"/>
                  <a:pt x="2116" y="3079"/>
                </a:cubicBezTo>
                <a:cubicBezTo>
                  <a:pt x="1702" y="3079"/>
                  <a:pt x="1501" y="2781"/>
                  <a:pt x="1501" y="22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46">
            <a:extLst>
              <a:ext uri="{FF2B5EF4-FFF2-40B4-BE49-F238E27FC236}">
                <a16:creationId xmlns:a16="http://schemas.microsoft.com/office/drawing/2014/main" id="{C250A44A-B77F-F94D-8216-A3CEC61C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3076" y="6981827"/>
            <a:ext cx="4287334" cy="4443645"/>
          </a:xfrm>
          <a:custGeom>
            <a:avLst/>
            <a:gdLst>
              <a:gd name="T0" fmla="*/ 3647 w 4235"/>
              <a:gd name="T1" fmla="*/ 567 h 4388"/>
              <a:gd name="T2" fmla="*/ 3647 w 4235"/>
              <a:gd name="T3" fmla="*/ 567 h 4388"/>
              <a:gd name="T4" fmla="*/ 2126 w 4235"/>
              <a:gd name="T5" fmla="*/ 0 h 4388"/>
              <a:gd name="T6" fmla="*/ 597 w 4235"/>
              <a:gd name="T7" fmla="*/ 567 h 4388"/>
              <a:gd name="T8" fmla="*/ 0 w 4235"/>
              <a:gd name="T9" fmla="*/ 2193 h 4388"/>
              <a:gd name="T10" fmla="*/ 597 w 4235"/>
              <a:gd name="T11" fmla="*/ 3809 h 4388"/>
              <a:gd name="T12" fmla="*/ 2126 w 4235"/>
              <a:gd name="T13" fmla="*/ 4387 h 4388"/>
              <a:gd name="T14" fmla="*/ 3647 w 4235"/>
              <a:gd name="T15" fmla="*/ 3809 h 4388"/>
              <a:gd name="T16" fmla="*/ 4234 w 4235"/>
              <a:gd name="T17" fmla="*/ 2193 h 4388"/>
              <a:gd name="T18" fmla="*/ 3647 w 4235"/>
              <a:gd name="T19" fmla="*/ 567 h 4388"/>
              <a:gd name="T20" fmla="*/ 2117 w 4235"/>
              <a:gd name="T21" fmla="*/ 3068 h 4388"/>
              <a:gd name="T22" fmla="*/ 2117 w 4235"/>
              <a:gd name="T23" fmla="*/ 3068 h 4388"/>
              <a:gd name="T24" fmla="*/ 1501 w 4235"/>
              <a:gd name="T25" fmla="*/ 2193 h 4388"/>
              <a:gd name="T26" fmla="*/ 2117 w 4235"/>
              <a:gd name="T27" fmla="*/ 1318 h 4388"/>
              <a:gd name="T28" fmla="*/ 2733 w 4235"/>
              <a:gd name="T29" fmla="*/ 2193 h 4388"/>
              <a:gd name="T30" fmla="*/ 2117 w 4235"/>
              <a:gd name="T31" fmla="*/ 3068 h 4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35" h="4388">
                <a:moveTo>
                  <a:pt x="3647" y="567"/>
                </a:moveTo>
                <a:lnTo>
                  <a:pt x="3647" y="567"/>
                </a:lnTo>
                <a:cubicBezTo>
                  <a:pt x="3262" y="192"/>
                  <a:pt x="2752" y="0"/>
                  <a:pt x="2126" y="0"/>
                </a:cubicBezTo>
                <a:cubicBezTo>
                  <a:pt x="1501" y="0"/>
                  <a:pt x="991" y="192"/>
                  <a:pt x="597" y="567"/>
                </a:cubicBezTo>
                <a:cubicBezTo>
                  <a:pt x="202" y="952"/>
                  <a:pt x="0" y="1491"/>
                  <a:pt x="0" y="2193"/>
                </a:cubicBezTo>
                <a:cubicBezTo>
                  <a:pt x="0" y="2886"/>
                  <a:pt x="202" y="3424"/>
                  <a:pt x="597" y="3809"/>
                </a:cubicBezTo>
                <a:cubicBezTo>
                  <a:pt x="991" y="4194"/>
                  <a:pt x="1501" y="4387"/>
                  <a:pt x="2126" y="4387"/>
                </a:cubicBezTo>
                <a:cubicBezTo>
                  <a:pt x="2752" y="4387"/>
                  <a:pt x="3262" y="4194"/>
                  <a:pt x="3647" y="3809"/>
                </a:cubicBezTo>
                <a:cubicBezTo>
                  <a:pt x="4041" y="3424"/>
                  <a:pt x="4234" y="2886"/>
                  <a:pt x="4234" y="2193"/>
                </a:cubicBezTo>
                <a:cubicBezTo>
                  <a:pt x="4234" y="1491"/>
                  <a:pt x="4041" y="952"/>
                  <a:pt x="3647" y="567"/>
                </a:cubicBezTo>
                <a:close/>
                <a:moveTo>
                  <a:pt x="2117" y="3068"/>
                </a:moveTo>
                <a:lnTo>
                  <a:pt x="2117" y="3068"/>
                </a:lnTo>
                <a:cubicBezTo>
                  <a:pt x="1713" y="3068"/>
                  <a:pt x="1501" y="2780"/>
                  <a:pt x="1501" y="2193"/>
                </a:cubicBezTo>
                <a:cubicBezTo>
                  <a:pt x="1501" y="1606"/>
                  <a:pt x="1713" y="1318"/>
                  <a:pt x="2117" y="1318"/>
                </a:cubicBezTo>
                <a:cubicBezTo>
                  <a:pt x="2530" y="1318"/>
                  <a:pt x="2733" y="1606"/>
                  <a:pt x="2733" y="2193"/>
                </a:cubicBezTo>
                <a:cubicBezTo>
                  <a:pt x="2733" y="2780"/>
                  <a:pt x="2530" y="3068"/>
                  <a:pt x="2117" y="30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9FA3E8-A579-0247-9BB1-958B73DD07EB}"/>
              </a:ext>
            </a:extLst>
          </p:cNvPr>
          <p:cNvGrpSpPr/>
          <p:nvPr/>
        </p:nvGrpSpPr>
        <p:grpSpPr>
          <a:xfrm>
            <a:off x="2283373" y="1857543"/>
            <a:ext cx="8336997" cy="10000914"/>
            <a:chOff x="2283373" y="1347228"/>
            <a:chExt cx="8336997" cy="10000914"/>
          </a:xfrm>
        </p:grpSpPr>
        <p:sp>
          <p:nvSpPr>
            <p:cNvPr id="52" name="CuadroTexto 238">
              <a:extLst>
                <a:ext uri="{FF2B5EF4-FFF2-40B4-BE49-F238E27FC236}">
                  <a16:creationId xmlns:a16="http://schemas.microsoft.com/office/drawing/2014/main" id="{82C1F5E8-B65E-6645-8907-FDBDC8D516CA}"/>
                </a:ext>
              </a:extLst>
            </p:cNvPr>
            <p:cNvSpPr txBox="1"/>
            <p:nvPr/>
          </p:nvSpPr>
          <p:spPr>
            <a:xfrm>
              <a:off x="2283373" y="1347228"/>
              <a:ext cx="48237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Numbers</a:t>
              </a:r>
            </a:p>
          </p:txBody>
        </p:sp>
        <p:sp>
          <p:nvSpPr>
            <p:cNvPr id="53" name="CuadroTexto 239">
              <a:extLst>
                <a:ext uri="{FF2B5EF4-FFF2-40B4-BE49-F238E27FC236}">
                  <a16:creationId xmlns:a16="http://schemas.microsoft.com/office/drawing/2014/main" id="{CDA3127E-EBB0-3940-9836-BB1B2DBB5994}"/>
                </a:ext>
              </a:extLst>
            </p:cNvPr>
            <p:cNvSpPr txBox="1"/>
            <p:nvPr/>
          </p:nvSpPr>
          <p:spPr>
            <a:xfrm>
              <a:off x="2317240" y="2838668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sp>
          <p:nvSpPr>
            <p:cNvPr id="79" name="Freeform 161">
              <a:extLst>
                <a:ext uri="{FF2B5EF4-FFF2-40B4-BE49-F238E27FC236}">
                  <a16:creationId xmlns:a16="http://schemas.microsoft.com/office/drawing/2014/main" id="{88D3E12A-12C2-C447-92D6-F5461C3E0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270" y="5487260"/>
              <a:ext cx="191256" cy="130925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162">
              <a:extLst>
                <a:ext uri="{FF2B5EF4-FFF2-40B4-BE49-F238E27FC236}">
                  <a16:creationId xmlns:a16="http://schemas.microsoft.com/office/drawing/2014/main" id="{5D6C73AF-87A3-5645-A0BC-B864F3B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270" y="7784038"/>
              <a:ext cx="191256" cy="130925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179">
              <a:extLst>
                <a:ext uri="{FF2B5EF4-FFF2-40B4-BE49-F238E27FC236}">
                  <a16:creationId xmlns:a16="http://schemas.microsoft.com/office/drawing/2014/main" id="{88B8962E-08CC-1F45-8640-5E874DA6B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270" y="9974861"/>
              <a:ext cx="191256" cy="1309254"/>
            </a:xfrm>
            <a:custGeom>
              <a:avLst/>
              <a:gdLst>
                <a:gd name="T0" fmla="*/ 183 w 184"/>
                <a:gd name="T1" fmla="*/ 1076 h 1077"/>
                <a:gd name="T2" fmla="*/ 0 w 184"/>
                <a:gd name="T3" fmla="*/ 1076 h 1077"/>
                <a:gd name="T4" fmla="*/ 0 w 184"/>
                <a:gd name="T5" fmla="*/ 0 h 1077"/>
                <a:gd name="T6" fmla="*/ 183 w 184"/>
                <a:gd name="T7" fmla="*/ 0 h 1077"/>
                <a:gd name="T8" fmla="*/ 183 w 184"/>
                <a:gd name="T9" fmla="*/ 1076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7">
                  <a:moveTo>
                    <a:pt x="183" y="1076"/>
                  </a:moveTo>
                  <a:lnTo>
                    <a:pt x="0" y="1076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219C224B-876F-1A46-B42B-58C06E36641B}"/>
                </a:ext>
              </a:extLst>
            </p:cNvPr>
            <p:cNvSpPr txBox="1"/>
            <p:nvPr/>
          </p:nvSpPr>
          <p:spPr>
            <a:xfrm>
              <a:off x="2958512" y="537830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3A39F202-7F16-C048-927A-DC0052B0BD0F}"/>
                </a:ext>
              </a:extLst>
            </p:cNvPr>
            <p:cNvSpPr/>
            <p:nvPr/>
          </p:nvSpPr>
          <p:spPr>
            <a:xfrm>
              <a:off x="2935066" y="6017104"/>
              <a:ext cx="36671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BF03DD30-2383-0547-A408-7187FCDC0441}"/>
                </a:ext>
              </a:extLst>
            </p:cNvPr>
            <p:cNvSpPr txBox="1"/>
            <p:nvPr/>
          </p:nvSpPr>
          <p:spPr>
            <a:xfrm>
              <a:off x="2958512" y="767358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EAB5DF31-D327-1C4C-9DC4-20AC37319F68}"/>
                </a:ext>
              </a:extLst>
            </p:cNvPr>
            <p:cNvSpPr/>
            <p:nvPr/>
          </p:nvSpPr>
          <p:spPr>
            <a:xfrm>
              <a:off x="2935066" y="8312387"/>
              <a:ext cx="36671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F9C02CB6-198C-4D4D-94C9-C582D51DBF31}"/>
                </a:ext>
              </a:extLst>
            </p:cNvPr>
            <p:cNvSpPr txBox="1"/>
            <p:nvPr/>
          </p:nvSpPr>
          <p:spPr>
            <a:xfrm>
              <a:off x="2958512" y="987834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E4DDC662-FB7C-9643-B818-75208593CD09}"/>
                </a:ext>
              </a:extLst>
            </p:cNvPr>
            <p:cNvSpPr/>
            <p:nvPr/>
          </p:nvSpPr>
          <p:spPr>
            <a:xfrm>
              <a:off x="2935066" y="10517145"/>
              <a:ext cx="36671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953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D1953B-05E0-D74A-BEA0-3E7644E1C026}"/>
              </a:ext>
            </a:extLst>
          </p:cNvPr>
          <p:cNvGrpSpPr/>
          <p:nvPr/>
        </p:nvGrpSpPr>
        <p:grpSpPr>
          <a:xfrm>
            <a:off x="12949617" y="1857543"/>
            <a:ext cx="8942763" cy="10249215"/>
            <a:chOff x="12949617" y="1222772"/>
            <a:chExt cx="8942763" cy="10249215"/>
          </a:xfrm>
        </p:grpSpPr>
        <p:sp>
          <p:nvSpPr>
            <p:cNvPr id="160" name="Freeform 140">
              <a:extLst>
                <a:ext uri="{FF2B5EF4-FFF2-40B4-BE49-F238E27FC236}">
                  <a16:creationId xmlns:a16="http://schemas.microsoft.com/office/drawing/2014/main" id="{CEB95BF7-1D2C-CE4A-ACB3-21B3C8F5B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4978" y="1222772"/>
              <a:ext cx="496820" cy="9200"/>
            </a:xfrm>
            <a:custGeom>
              <a:avLst/>
              <a:gdLst>
                <a:gd name="T0" fmla="*/ 233 w 476"/>
                <a:gd name="T1" fmla="*/ 0 h 11"/>
                <a:gd name="T2" fmla="*/ 233 w 476"/>
                <a:gd name="T3" fmla="*/ 0 h 11"/>
                <a:gd name="T4" fmla="*/ 0 w 476"/>
                <a:gd name="T5" fmla="*/ 10 h 11"/>
                <a:gd name="T6" fmla="*/ 475 w 476"/>
                <a:gd name="T7" fmla="*/ 10 h 11"/>
                <a:gd name="T8" fmla="*/ 233 w 47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11">
                  <a:moveTo>
                    <a:pt x="233" y="0"/>
                  </a:moveTo>
                  <a:lnTo>
                    <a:pt x="233" y="0"/>
                  </a:lnTo>
                  <a:cubicBezTo>
                    <a:pt x="155" y="0"/>
                    <a:pt x="78" y="0"/>
                    <a:pt x="0" y="10"/>
                  </a:cubicBezTo>
                  <a:cubicBezTo>
                    <a:pt x="475" y="10"/>
                    <a:pt x="475" y="10"/>
                    <a:pt x="475" y="10"/>
                  </a:cubicBezTo>
                  <a:cubicBezTo>
                    <a:pt x="397" y="0"/>
                    <a:pt x="320" y="0"/>
                    <a:pt x="233" y="0"/>
                  </a:cubicBezTo>
                </a:path>
              </a:pathLst>
            </a:custGeom>
            <a:solidFill>
              <a:srgbClr val="3232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141">
              <a:extLst>
                <a:ext uri="{FF2B5EF4-FFF2-40B4-BE49-F238E27FC236}">
                  <a16:creationId xmlns:a16="http://schemas.microsoft.com/office/drawing/2014/main" id="{18CCF63C-1CD8-A146-A228-5B26AA689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9617" y="8058649"/>
              <a:ext cx="8942763" cy="3413338"/>
            </a:xfrm>
            <a:custGeom>
              <a:avLst/>
              <a:gdLst>
                <a:gd name="T0" fmla="*/ 6275 w 8571"/>
                <a:gd name="T1" fmla="*/ 0 h 3274"/>
                <a:gd name="T2" fmla="*/ 6275 w 8571"/>
                <a:gd name="T3" fmla="*/ 0 h 3274"/>
                <a:gd name="T4" fmla="*/ 4289 w 8571"/>
                <a:gd name="T5" fmla="*/ 0 h 3274"/>
                <a:gd name="T6" fmla="*/ 3980 w 8571"/>
                <a:gd name="T7" fmla="*/ 0 h 3274"/>
                <a:gd name="T8" fmla="*/ 4018 w 8571"/>
                <a:gd name="T9" fmla="*/ 281 h 3274"/>
                <a:gd name="T10" fmla="*/ 3689 w 8571"/>
                <a:gd name="T11" fmla="*/ 1085 h 3274"/>
                <a:gd name="T12" fmla="*/ 2915 w 8571"/>
                <a:gd name="T13" fmla="*/ 1414 h 3274"/>
                <a:gd name="T14" fmla="*/ 2140 w 8571"/>
                <a:gd name="T15" fmla="*/ 1085 h 3274"/>
                <a:gd name="T16" fmla="*/ 1820 w 8571"/>
                <a:gd name="T17" fmla="*/ 281 h 3274"/>
                <a:gd name="T18" fmla="*/ 1849 w 8571"/>
                <a:gd name="T19" fmla="*/ 0 h 3274"/>
                <a:gd name="T20" fmla="*/ 19 w 8571"/>
                <a:gd name="T21" fmla="*/ 0 h 3274"/>
                <a:gd name="T22" fmla="*/ 0 w 8571"/>
                <a:gd name="T23" fmla="*/ 388 h 3274"/>
                <a:gd name="T24" fmla="*/ 842 w 8571"/>
                <a:gd name="T25" fmla="*/ 2402 h 3274"/>
                <a:gd name="T26" fmla="*/ 2905 w 8571"/>
                <a:gd name="T27" fmla="*/ 3273 h 3274"/>
                <a:gd name="T28" fmla="*/ 4251 w 8571"/>
                <a:gd name="T29" fmla="*/ 2925 h 3274"/>
                <a:gd name="T30" fmla="*/ 4289 w 8571"/>
                <a:gd name="T31" fmla="*/ 2905 h 3274"/>
                <a:gd name="T32" fmla="*/ 5258 w 8571"/>
                <a:gd name="T33" fmla="*/ 2015 h 3274"/>
                <a:gd name="T34" fmla="*/ 6052 w 8571"/>
                <a:gd name="T35" fmla="*/ 3176 h 3274"/>
                <a:gd name="T36" fmla="*/ 8570 w 8571"/>
                <a:gd name="T37" fmla="*/ 3176 h 3274"/>
                <a:gd name="T38" fmla="*/ 6275 w 8571"/>
                <a:gd name="T39" fmla="*/ 0 h 3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71" h="3274">
                  <a:moveTo>
                    <a:pt x="6275" y="0"/>
                  </a:moveTo>
                  <a:lnTo>
                    <a:pt x="6275" y="0"/>
                  </a:lnTo>
                  <a:cubicBezTo>
                    <a:pt x="4289" y="0"/>
                    <a:pt x="4289" y="0"/>
                    <a:pt x="4289" y="0"/>
                  </a:cubicBezTo>
                  <a:cubicBezTo>
                    <a:pt x="3980" y="0"/>
                    <a:pt x="3980" y="0"/>
                    <a:pt x="3980" y="0"/>
                  </a:cubicBezTo>
                  <a:cubicBezTo>
                    <a:pt x="4009" y="87"/>
                    <a:pt x="4018" y="184"/>
                    <a:pt x="4018" y="281"/>
                  </a:cubicBezTo>
                  <a:cubicBezTo>
                    <a:pt x="4018" y="591"/>
                    <a:pt x="3912" y="862"/>
                    <a:pt x="3689" y="1085"/>
                  </a:cubicBezTo>
                  <a:cubicBezTo>
                    <a:pt x="3476" y="1308"/>
                    <a:pt x="3215" y="1414"/>
                    <a:pt x="2915" y="1414"/>
                  </a:cubicBezTo>
                  <a:cubicBezTo>
                    <a:pt x="2605" y="1414"/>
                    <a:pt x="2353" y="1308"/>
                    <a:pt x="2140" y="1085"/>
                  </a:cubicBezTo>
                  <a:cubicBezTo>
                    <a:pt x="1927" y="862"/>
                    <a:pt x="1820" y="591"/>
                    <a:pt x="1820" y="281"/>
                  </a:cubicBezTo>
                  <a:cubicBezTo>
                    <a:pt x="1820" y="184"/>
                    <a:pt x="1830" y="87"/>
                    <a:pt x="184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0" y="126"/>
                    <a:pt x="0" y="262"/>
                    <a:pt x="0" y="388"/>
                  </a:cubicBezTo>
                  <a:cubicBezTo>
                    <a:pt x="0" y="1153"/>
                    <a:pt x="281" y="1830"/>
                    <a:pt x="842" y="2402"/>
                  </a:cubicBezTo>
                  <a:cubicBezTo>
                    <a:pt x="1404" y="2983"/>
                    <a:pt x="2092" y="3273"/>
                    <a:pt x="2905" y="3273"/>
                  </a:cubicBezTo>
                  <a:cubicBezTo>
                    <a:pt x="3379" y="3273"/>
                    <a:pt x="3825" y="3157"/>
                    <a:pt x="4251" y="2925"/>
                  </a:cubicBezTo>
                  <a:cubicBezTo>
                    <a:pt x="4261" y="2915"/>
                    <a:pt x="4270" y="2905"/>
                    <a:pt x="4289" y="2905"/>
                  </a:cubicBezTo>
                  <a:cubicBezTo>
                    <a:pt x="4687" y="2673"/>
                    <a:pt x="5006" y="2373"/>
                    <a:pt x="5258" y="2015"/>
                  </a:cubicBezTo>
                  <a:cubicBezTo>
                    <a:pt x="6052" y="3176"/>
                    <a:pt x="6052" y="3176"/>
                    <a:pt x="6052" y="3176"/>
                  </a:cubicBezTo>
                  <a:cubicBezTo>
                    <a:pt x="8570" y="3176"/>
                    <a:pt x="8570" y="3176"/>
                    <a:pt x="8570" y="3176"/>
                  </a:cubicBezTo>
                  <a:lnTo>
                    <a:pt x="627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" name="Freeform 142">
              <a:extLst>
                <a:ext uri="{FF2B5EF4-FFF2-40B4-BE49-F238E27FC236}">
                  <a16:creationId xmlns:a16="http://schemas.microsoft.com/office/drawing/2014/main" id="{A8D98C1C-70F8-EB45-81B2-ECD482A76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8018" y="4645311"/>
              <a:ext cx="6527663" cy="3413338"/>
            </a:xfrm>
            <a:custGeom>
              <a:avLst/>
              <a:gdLst>
                <a:gd name="T0" fmla="*/ 4270 w 6257"/>
                <a:gd name="T1" fmla="*/ 514 h 3273"/>
                <a:gd name="T2" fmla="*/ 4270 w 6257"/>
                <a:gd name="T3" fmla="*/ 514 h 3273"/>
                <a:gd name="T4" fmla="*/ 3893 w 6257"/>
                <a:gd name="T5" fmla="*/ 0 h 3273"/>
                <a:gd name="T6" fmla="*/ 1608 w 6257"/>
                <a:gd name="T7" fmla="*/ 0 h 3273"/>
                <a:gd name="T8" fmla="*/ 2005 w 6257"/>
                <a:gd name="T9" fmla="*/ 746 h 3273"/>
                <a:gd name="T10" fmla="*/ 562 w 6257"/>
                <a:gd name="T11" fmla="*/ 1734 h 3273"/>
                <a:gd name="T12" fmla="*/ 0 w 6257"/>
                <a:gd name="T13" fmla="*/ 3272 h 3273"/>
                <a:gd name="T14" fmla="*/ 1830 w 6257"/>
                <a:gd name="T15" fmla="*/ 3272 h 3273"/>
                <a:gd name="T16" fmla="*/ 2121 w 6257"/>
                <a:gd name="T17" fmla="*/ 2759 h 3273"/>
                <a:gd name="T18" fmla="*/ 2896 w 6257"/>
                <a:gd name="T19" fmla="*/ 2430 h 3273"/>
                <a:gd name="T20" fmla="*/ 3670 w 6257"/>
                <a:gd name="T21" fmla="*/ 2759 h 3273"/>
                <a:gd name="T22" fmla="*/ 3961 w 6257"/>
                <a:gd name="T23" fmla="*/ 3272 h 3273"/>
                <a:gd name="T24" fmla="*/ 4270 w 6257"/>
                <a:gd name="T25" fmla="*/ 3272 h 3273"/>
                <a:gd name="T26" fmla="*/ 6256 w 6257"/>
                <a:gd name="T27" fmla="*/ 3272 h 3273"/>
                <a:gd name="T28" fmla="*/ 4270 w 6257"/>
                <a:gd name="T29" fmla="*/ 514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57" h="3273">
                  <a:moveTo>
                    <a:pt x="4270" y="514"/>
                  </a:moveTo>
                  <a:lnTo>
                    <a:pt x="4270" y="514"/>
                  </a:lnTo>
                  <a:cubicBezTo>
                    <a:pt x="3893" y="0"/>
                    <a:pt x="3893" y="0"/>
                    <a:pt x="3893" y="0"/>
                  </a:cubicBezTo>
                  <a:cubicBezTo>
                    <a:pt x="1608" y="0"/>
                    <a:pt x="1608" y="0"/>
                    <a:pt x="1608" y="0"/>
                  </a:cubicBezTo>
                  <a:cubicBezTo>
                    <a:pt x="1704" y="233"/>
                    <a:pt x="1830" y="485"/>
                    <a:pt x="2005" y="746"/>
                  </a:cubicBezTo>
                  <a:cubicBezTo>
                    <a:pt x="1433" y="872"/>
                    <a:pt x="949" y="1201"/>
                    <a:pt x="562" y="1734"/>
                  </a:cubicBezTo>
                  <a:cubicBezTo>
                    <a:pt x="242" y="2169"/>
                    <a:pt x="58" y="2682"/>
                    <a:pt x="0" y="3272"/>
                  </a:cubicBezTo>
                  <a:cubicBezTo>
                    <a:pt x="1830" y="3272"/>
                    <a:pt x="1830" y="3272"/>
                    <a:pt x="1830" y="3272"/>
                  </a:cubicBezTo>
                  <a:cubicBezTo>
                    <a:pt x="1879" y="3079"/>
                    <a:pt x="1976" y="2904"/>
                    <a:pt x="2121" y="2759"/>
                  </a:cubicBezTo>
                  <a:cubicBezTo>
                    <a:pt x="2334" y="2537"/>
                    <a:pt x="2586" y="2430"/>
                    <a:pt x="2896" y="2430"/>
                  </a:cubicBezTo>
                  <a:cubicBezTo>
                    <a:pt x="3196" y="2430"/>
                    <a:pt x="3457" y="2537"/>
                    <a:pt x="3670" y="2759"/>
                  </a:cubicBezTo>
                  <a:cubicBezTo>
                    <a:pt x="3825" y="2904"/>
                    <a:pt x="3922" y="3079"/>
                    <a:pt x="3961" y="3272"/>
                  </a:cubicBezTo>
                  <a:cubicBezTo>
                    <a:pt x="4270" y="3272"/>
                    <a:pt x="4270" y="3272"/>
                    <a:pt x="4270" y="3272"/>
                  </a:cubicBezTo>
                  <a:cubicBezTo>
                    <a:pt x="6256" y="3272"/>
                    <a:pt x="6256" y="3272"/>
                    <a:pt x="6256" y="3272"/>
                  </a:cubicBezTo>
                  <a:lnTo>
                    <a:pt x="4270" y="5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" name="Freeform 143">
              <a:extLst>
                <a:ext uri="{FF2B5EF4-FFF2-40B4-BE49-F238E27FC236}">
                  <a16:creationId xmlns:a16="http://schemas.microsoft.com/office/drawing/2014/main" id="{E4EC401E-3042-CC4C-BCF4-53D2152DE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878" y="1231972"/>
              <a:ext cx="5497221" cy="3413338"/>
            </a:xfrm>
            <a:custGeom>
              <a:avLst/>
              <a:gdLst>
                <a:gd name="T0" fmla="*/ 4561 w 5269"/>
                <a:gd name="T1" fmla="*/ 639 h 3273"/>
                <a:gd name="T2" fmla="*/ 4561 w 5269"/>
                <a:gd name="T3" fmla="*/ 639 h 3273"/>
                <a:gd name="T4" fmla="*/ 2866 w 5269"/>
                <a:gd name="T5" fmla="*/ 0 h 3273"/>
                <a:gd name="T6" fmla="*/ 2857 w 5269"/>
                <a:gd name="T7" fmla="*/ 0 h 3273"/>
                <a:gd name="T8" fmla="*/ 2382 w 5269"/>
                <a:gd name="T9" fmla="*/ 0 h 3273"/>
                <a:gd name="T10" fmla="*/ 697 w 5269"/>
                <a:gd name="T11" fmla="*/ 697 h 3273"/>
                <a:gd name="T12" fmla="*/ 0 w 5269"/>
                <a:gd name="T13" fmla="*/ 2382 h 3273"/>
                <a:gd name="T14" fmla="*/ 204 w 5269"/>
                <a:gd name="T15" fmla="*/ 3272 h 3273"/>
                <a:gd name="T16" fmla="*/ 2489 w 5269"/>
                <a:gd name="T17" fmla="*/ 3272 h 3273"/>
                <a:gd name="T18" fmla="*/ 2363 w 5269"/>
                <a:gd name="T19" fmla="*/ 3098 h 3273"/>
                <a:gd name="T20" fmla="*/ 2111 w 5269"/>
                <a:gd name="T21" fmla="*/ 2488 h 3273"/>
                <a:gd name="T22" fmla="*/ 2257 w 5269"/>
                <a:gd name="T23" fmla="*/ 2072 h 3273"/>
                <a:gd name="T24" fmla="*/ 2634 w 5269"/>
                <a:gd name="T25" fmla="*/ 1907 h 3273"/>
                <a:gd name="T26" fmla="*/ 2866 w 5269"/>
                <a:gd name="T27" fmla="*/ 1965 h 3273"/>
                <a:gd name="T28" fmla="*/ 3012 w 5269"/>
                <a:gd name="T29" fmla="*/ 2072 h 3273"/>
                <a:gd name="T30" fmla="*/ 3157 w 5269"/>
                <a:gd name="T31" fmla="*/ 2498 h 3273"/>
                <a:gd name="T32" fmla="*/ 3012 w 5269"/>
                <a:gd name="T33" fmla="*/ 2992 h 3273"/>
                <a:gd name="T34" fmla="*/ 5084 w 5269"/>
                <a:gd name="T35" fmla="*/ 2992 h 3273"/>
                <a:gd name="T36" fmla="*/ 5268 w 5269"/>
                <a:gd name="T37" fmla="*/ 2149 h 3273"/>
                <a:gd name="T38" fmla="*/ 4561 w 5269"/>
                <a:gd name="T39" fmla="*/ 639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69" h="3273">
                  <a:moveTo>
                    <a:pt x="4561" y="639"/>
                  </a:moveTo>
                  <a:lnTo>
                    <a:pt x="4561" y="639"/>
                  </a:lnTo>
                  <a:cubicBezTo>
                    <a:pt x="4135" y="251"/>
                    <a:pt x="3564" y="38"/>
                    <a:pt x="2866" y="0"/>
                  </a:cubicBezTo>
                  <a:cubicBezTo>
                    <a:pt x="2866" y="0"/>
                    <a:pt x="2866" y="0"/>
                    <a:pt x="2857" y="0"/>
                  </a:cubicBezTo>
                  <a:cubicBezTo>
                    <a:pt x="2382" y="0"/>
                    <a:pt x="2382" y="0"/>
                    <a:pt x="2382" y="0"/>
                  </a:cubicBezTo>
                  <a:cubicBezTo>
                    <a:pt x="1676" y="38"/>
                    <a:pt x="1114" y="271"/>
                    <a:pt x="697" y="697"/>
                  </a:cubicBezTo>
                  <a:cubicBezTo>
                    <a:pt x="233" y="1162"/>
                    <a:pt x="0" y="1723"/>
                    <a:pt x="0" y="2382"/>
                  </a:cubicBezTo>
                  <a:cubicBezTo>
                    <a:pt x="0" y="2653"/>
                    <a:pt x="68" y="2943"/>
                    <a:pt x="204" y="3272"/>
                  </a:cubicBezTo>
                  <a:cubicBezTo>
                    <a:pt x="2489" y="3272"/>
                    <a:pt x="2489" y="3272"/>
                    <a:pt x="2489" y="3272"/>
                  </a:cubicBezTo>
                  <a:cubicBezTo>
                    <a:pt x="2363" y="3098"/>
                    <a:pt x="2363" y="3098"/>
                    <a:pt x="2363" y="3098"/>
                  </a:cubicBezTo>
                  <a:cubicBezTo>
                    <a:pt x="2189" y="2856"/>
                    <a:pt x="2111" y="2653"/>
                    <a:pt x="2111" y="2488"/>
                  </a:cubicBezTo>
                  <a:cubicBezTo>
                    <a:pt x="2111" y="2314"/>
                    <a:pt x="2160" y="2178"/>
                    <a:pt x="2257" y="2072"/>
                  </a:cubicBezTo>
                  <a:cubicBezTo>
                    <a:pt x="2353" y="1965"/>
                    <a:pt x="2479" y="1907"/>
                    <a:pt x="2634" y="1907"/>
                  </a:cubicBezTo>
                  <a:cubicBezTo>
                    <a:pt x="2721" y="1907"/>
                    <a:pt x="2799" y="1927"/>
                    <a:pt x="2866" y="1965"/>
                  </a:cubicBezTo>
                  <a:cubicBezTo>
                    <a:pt x="2915" y="1985"/>
                    <a:pt x="2963" y="2023"/>
                    <a:pt x="3012" y="2072"/>
                  </a:cubicBezTo>
                  <a:cubicBezTo>
                    <a:pt x="3109" y="2178"/>
                    <a:pt x="3157" y="2314"/>
                    <a:pt x="3157" y="2498"/>
                  </a:cubicBezTo>
                  <a:cubicBezTo>
                    <a:pt x="3157" y="2682"/>
                    <a:pt x="3109" y="2846"/>
                    <a:pt x="3012" y="2992"/>
                  </a:cubicBezTo>
                  <a:cubicBezTo>
                    <a:pt x="5084" y="2992"/>
                    <a:pt x="5084" y="2992"/>
                    <a:pt x="5084" y="2992"/>
                  </a:cubicBezTo>
                  <a:cubicBezTo>
                    <a:pt x="5210" y="2750"/>
                    <a:pt x="5268" y="2469"/>
                    <a:pt x="5268" y="2149"/>
                  </a:cubicBezTo>
                  <a:cubicBezTo>
                    <a:pt x="5268" y="1568"/>
                    <a:pt x="5036" y="1065"/>
                    <a:pt x="4561" y="6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BA8591-BA2B-2748-8FCD-36D22A8F47EE}"/>
              </a:ext>
            </a:extLst>
          </p:cNvPr>
          <p:cNvGrpSpPr/>
          <p:nvPr/>
        </p:nvGrpSpPr>
        <p:grpSpPr>
          <a:xfrm>
            <a:off x="2283373" y="1857543"/>
            <a:ext cx="8336997" cy="10000914"/>
            <a:chOff x="2283373" y="1347228"/>
            <a:chExt cx="8336997" cy="10000914"/>
          </a:xfrm>
        </p:grpSpPr>
        <p:sp>
          <p:nvSpPr>
            <p:cNvPr id="21" name="CuadroTexto 238">
              <a:extLst>
                <a:ext uri="{FF2B5EF4-FFF2-40B4-BE49-F238E27FC236}">
                  <a16:creationId xmlns:a16="http://schemas.microsoft.com/office/drawing/2014/main" id="{CC8B15B8-AA4D-EF42-B114-000EEDA9DD14}"/>
                </a:ext>
              </a:extLst>
            </p:cNvPr>
            <p:cNvSpPr txBox="1"/>
            <p:nvPr/>
          </p:nvSpPr>
          <p:spPr>
            <a:xfrm>
              <a:off x="2283373" y="1347228"/>
              <a:ext cx="48237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Numbers</a:t>
              </a:r>
            </a:p>
          </p:txBody>
        </p:sp>
        <p:sp>
          <p:nvSpPr>
            <p:cNvPr id="22" name="CuadroTexto 239">
              <a:extLst>
                <a:ext uri="{FF2B5EF4-FFF2-40B4-BE49-F238E27FC236}">
                  <a16:creationId xmlns:a16="http://schemas.microsoft.com/office/drawing/2014/main" id="{212A3310-2224-DC41-A876-29056225D6C3}"/>
                </a:ext>
              </a:extLst>
            </p:cNvPr>
            <p:cNvSpPr txBox="1"/>
            <p:nvPr/>
          </p:nvSpPr>
          <p:spPr>
            <a:xfrm>
              <a:off x="2317240" y="2838668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sp>
          <p:nvSpPr>
            <p:cNvPr id="23" name="Freeform 161">
              <a:extLst>
                <a:ext uri="{FF2B5EF4-FFF2-40B4-BE49-F238E27FC236}">
                  <a16:creationId xmlns:a16="http://schemas.microsoft.com/office/drawing/2014/main" id="{DB3BC727-46F7-C84C-A51F-856B00605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270" y="5487260"/>
              <a:ext cx="191256" cy="130925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162">
              <a:extLst>
                <a:ext uri="{FF2B5EF4-FFF2-40B4-BE49-F238E27FC236}">
                  <a16:creationId xmlns:a16="http://schemas.microsoft.com/office/drawing/2014/main" id="{FAC976C1-F432-C54C-BE3D-4F77E5FC9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270" y="7784038"/>
              <a:ext cx="191256" cy="130925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179">
              <a:extLst>
                <a:ext uri="{FF2B5EF4-FFF2-40B4-BE49-F238E27FC236}">
                  <a16:creationId xmlns:a16="http://schemas.microsoft.com/office/drawing/2014/main" id="{F1172DA1-3D15-D040-BFA0-7B21077C6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270" y="9974861"/>
              <a:ext cx="191256" cy="1309254"/>
            </a:xfrm>
            <a:custGeom>
              <a:avLst/>
              <a:gdLst>
                <a:gd name="T0" fmla="*/ 183 w 184"/>
                <a:gd name="T1" fmla="*/ 1076 h 1077"/>
                <a:gd name="T2" fmla="*/ 0 w 184"/>
                <a:gd name="T3" fmla="*/ 1076 h 1077"/>
                <a:gd name="T4" fmla="*/ 0 w 184"/>
                <a:gd name="T5" fmla="*/ 0 h 1077"/>
                <a:gd name="T6" fmla="*/ 183 w 184"/>
                <a:gd name="T7" fmla="*/ 0 h 1077"/>
                <a:gd name="T8" fmla="*/ 183 w 184"/>
                <a:gd name="T9" fmla="*/ 1076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7">
                  <a:moveTo>
                    <a:pt x="183" y="1076"/>
                  </a:moveTo>
                  <a:lnTo>
                    <a:pt x="0" y="1076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CuadroTexto 395">
              <a:extLst>
                <a:ext uri="{FF2B5EF4-FFF2-40B4-BE49-F238E27FC236}">
                  <a16:creationId xmlns:a16="http://schemas.microsoft.com/office/drawing/2014/main" id="{20535049-40B1-B94F-B687-A346226BB222}"/>
                </a:ext>
              </a:extLst>
            </p:cNvPr>
            <p:cNvSpPr txBox="1"/>
            <p:nvPr/>
          </p:nvSpPr>
          <p:spPr>
            <a:xfrm>
              <a:off x="2958512" y="537830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CB74B588-AC65-BB43-A94C-7F418EAD0C88}"/>
                </a:ext>
              </a:extLst>
            </p:cNvPr>
            <p:cNvSpPr/>
            <p:nvPr/>
          </p:nvSpPr>
          <p:spPr>
            <a:xfrm>
              <a:off x="2935066" y="6017104"/>
              <a:ext cx="36671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B351F4B2-447D-B340-9B10-6FA792E82359}"/>
                </a:ext>
              </a:extLst>
            </p:cNvPr>
            <p:cNvSpPr txBox="1"/>
            <p:nvPr/>
          </p:nvSpPr>
          <p:spPr>
            <a:xfrm>
              <a:off x="2958512" y="767358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42B3458D-4F56-594F-947E-E5C4E7D50952}"/>
                </a:ext>
              </a:extLst>
            </p:cNvPr>
            <p:cNvSpPr/>
            <p:nvPr/>
          </p:nvSpPr>
          <p:spPr>
            <a:xfrm>
              <a:off x="2935066" y="8312387"/>
              <a:ext cx="36671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F13A1CD4-D62F-134D-A149-E635C79B2FC0}"/>
                </a:ext>
              </a:extLst>
            </p:cNvPr>
            <p:cNvSpPr txBox="1"/>
            <p:nvPr/>
          </p:nvSpPr>
          <p:spPr>
            <a:xfrm>
              <a:off x="2958512" y="987834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1" name="Rectangle 56">
              <a:extLst>
                <a:ext uri="{FF2B5EF4-FFF2-40B4-BE49-F238E27FC236}">
                  <a16:creationId xmlns:a16="http://schemas.microsoft.com/office/drawing/2014/main" id="{45917C02-5BC7-1C40-8AF9-D023676FD21C}"/>
                </a:ext>
              </a:extLst>
            </p:cNvPr>
            <p:cNvSpPr/>
            <p:nvPr/>
          </p:nvSpPr>
          <p:spPr>
            <a:xfrm>
              <a:off x="2935066" y="10517145"/>
              <a:ext cx="36671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003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eeform 154">
            <a:extLst>
              <a:ext uri="{FF2B5EF4-FFF2-40B4-BE49-F238E27FC236}">
                <a16:creationId xmlns:a16="http://schemas.microsoft.com/office/drawing/2014/main" id="{373362B5-DDC5-BF4F-9173-B4BB1D6A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4319" y="9911274"/>
            <a:ext cx="2428656" cy="3056948"/>
          </a:xfrm>
          <a:custGeom>
            <a:avLst/>
            <a:gdLst>
              <a:gd name="T0" fmla="*/ 0 w 2915"/>
              <a:gd name="T1" fmla="*/ 3668 h 3669"/>
              <a:gd name="T2" fmla="*/ 2072 w 2915"/>
              <a:gd name="T3" fmla="*/ 3668 h 3669"/>
              <a:gd name="T4" fmla="*/ 2914 w 2915"/>
              <a:gd name="T5" fmla="*/ 0 h 3669"/>
              <a:gd name="T6" fmla="*/ 842 w 2915"/>
              <a:gd name="T7" fmla="*/ 0 h 3669"/>
              <a:gd name="T8" fmla="*/ 0 w 2915"/>
              <a:gd name="T9" fmla="*/ 3668 h 3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5" h="3669">
                <a:moveTo>
                  <a:pt x="0" y="3668"/>
                </a:moveTo>
                <a:lnTo>
                  <a:pt x="2072" y="3668"/>
                </a:lnTo>
                <a:lnTo>
                  <a:pt x="2914" y="0"/>
                </a:lnTo>
                <a:lnTo>
                  <a:pt x="842" y="0"/>
                </a:lnTo>
                <a:lnTo>
                  <a:pt x="0" y="366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55">
            <a:extLst>
              <a:ext uri="{FF2B5EF4-FFF2-40B4-BE49-F238E27FC236}">
                <a16:creationId xmlns:a16="http://schemas.microsoft.com/office/drawing/2014/main" id="{9CE6DB4F-A6D8-2848-801A-4DA4E5E04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971" y="747779"/>
            <a:ext cx="2428656" cy="3056948"/>
          </a:xfrm>
          <a:custGeom>
            <a:avLst/>
            <a:gdLst>
              <a:gd name="T0" fmla="*/ 2072 w 2915"/>
              <a:gd name="T1" fmla="*/ 3667 h 3668"/>
              <a:gd name="T2" fmla="*/ 2914 w 2915"/>
              <a:gd name="T3" fmla="*/ 0 h 3668"/>
              <a:gd name="T4" fmla="*/ 842 w 2915"/>
              <a:gd name="T5" fmla="*/ 0 h 3668"/>
              <a:gd name="T6" fmla="*/ 0 w 2915"/>
              <a:gd name="T7" fmla="*/ 3667 h 3668"/>
              <a:gd name="T8" fmla="*/ 2072 w 2915"/>
              <a:gd name="T9" fmla="*/ 3667 h 3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5" h="3668">
                <a:moveTo>
                  <a:pt x="2072" y="3667"/>
                </a:moveTo>
                <a:lnTo>
                  <a:pt x="2914" y="0"/>
                </a:lnTo>
                <a:lnTo>
                  <a:pt x="842" y="0"/>
                </a:lnTo>
                <a:lnTo>
                  <a:pt x="0" y="3667"/>
                </a:lnTo>
                <a:lnTo>
                  <a:pt x="2072" y="366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56">
            <a:extLst>
              <a:ext uri="{FF2B5EF4-FFF2-40B4-BE49-F238E27FC236}">
                <a16:creationId xmlns:a16="http://schemas.microsoft.com/office/drawing/2014/main" id="{73ACAABF-102D-DC4D-910B-7F28027D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194" y="3801054"/>
            <a:ext cx="2428658" cy="3056948"/>
          </a:xfrm>
          <a:custGeom>
            <a:avLst/>
            <a:gdLst>
              <a:gd name="T0" fmla="*/ 0 w 2915"/>
              <a:gd name="T1" fmla="*/ 3668 h 3669"/>
              <a:gd name="T2" fmla="*/ 2072 w 2915"/>
              <a:gd name="T3" fmla="*/ 3668 h 3669"/>
              <a:gd name="T4" fmla="*/ 2914 w 2915"/>
              <a:gd name="T5" fmla="*/ 0 h 3669"/>
              <a:gd name="T6" fmla="*/ 842 w 2915"/>
              <a:gd name="T7" fmla="*/ 0 h 3669"/>
              <a:gd name="T8" fmla="*/ 0 w 2915"/>
              <a:gd name="T9" fmla="*/ 3668 h 3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5" h="3669">
                <a:moveTo>
                  <a:pt x="0" y="3668"/>
                </a:moveTo>
                <a:lnTo>
                  <a:pt x="2072" y="3668"/>
                </a:lnTo>
                <a:lnTo>
                  <a:pt x="2914" y="0"/>
                </a:lnTo>
                <a:lnTo>
                  <a:pt x="842" y="0"/>
                </a:lnTo>
                <a:lnTo>
                  <a:pt x="0" y="36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57">
            <a:extLst>
              <a:ext uri="{FF2B5EF4-FFF2-40B4-BE49-F238E27FC236}">
                <a16:creationId xmlns:a16="http://schemas.microsoft.com/office/drawing/2014/main" id="{E1231FC6-0088-D64D-B43F-2D7853DC6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420" y="6858002"/>
            <a:ext cx="2428656" cy="3056948"/>
          </a:xfrm>
          <a:custGeom>
            <a:avLst/>
            <a:gdLst>
              <a:gd name="T0" fmla="*/ 842 w 2915"/>
              <a:gd name="T1" fmla="*/ 0 h 3667"/>
              <a:gd name="T2" fmla="*/ 0 w 2915"/>
              <a:gd name="T3" fmla="*/ 3666 h 3667"/>
              <a:gd name="T4" fmla="*/ 2072 w 2915"/>
              <a:gd name="T5" fmla="*/ 3666 h 3667"/>
              <a:gd name="T6" fmla="*/ 2914 w 2915"/>
              <a:gd name="T7" fmla="*/ 0 h 3667"/>
              <a:gd name="T8" fmla="*/ 842 w 2915"/>
              <a:gd name="T9" fmla="*/ 0 h 3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5" h="3667">
                <a:moveTo>
                  <a:pt x="842" y="0"/>
                </a:moveTo>
                <a:lnTo>
                  <a:pt x="0" y="3666"/>
                </a:lnTo>
                <a:lnTo>
                  <a:pt x="2072" y="3666"/>
                </a:lnTo>
                <a:lnTo>
                  <a:pt x="2914" y="0"/>
                </a:lnTo>
                <a:lnTo>
                  <a:pt x="84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9E9BB3-B9E7-4240-AB56-D9498AABEF7E}"/>
              </a:ext>
            </a:extLst>
          </p:cNvPr>
          <p:cNvGrpSpPr/>
          <p:nvPr/>
        </p:nvGrpSpPr>
        <p:grpSpPr>
          <a:xfrm>
            <a:off x="12958265" y="2126255"/>
            <a:ext cx="9832824" cy="9463489"/>
            <a:chOff x="3466670" y="2126255"/>
            <a:chExt cx="9832824" cy="9463489"/>
          </a:xfrm>
        </p:grpSpPr>
        <p:sp>
          <p:nvSpPr>
            <p:cNvPr id="25" name="Freeform 161">
              <a:extLst>
                <a:ext uri="{FF2B5EF4-FFF2-40B4-BE49-F238E27FC236}">
                  <a16:creationId xmlns:a16="http://schemas.microsoft.com/office/drawing/2014/main" id="{ABA54092-41AA-B248-8FFB-07E319C00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63">
              <a:extLst>
                <a:ext uri="{FF2B5EF4-FFF2-40B4-BE49-F238E27FC236}">
                  <a16:creationId xmlns:a16="http://schemas.microsoft.com/office/drawing/2014/main" id="{4F038BC7-3A60-B447-96A8-064284597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62">
              <a:extLst>
                <a:ext uri="{FF2B5EF4-FFF2-40B4-BE49-F238E27FC236}">
                  <a16:creationId xmlns:a16="http://schemas.microsoft.com/office/drawing/2014/main" id="{E72A0A25-C7C7-564F-84DA-36AFF934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64">
              <a:extLst>
                <a:ext uri="{FF2B5EF4-FFF2-40B4-BE49-F238E27FC236}">
                  <a16:creationId xmlns:a16="http://schemas.microsoft.com/office/drawing/2014/main" id="{D442F168-4F3F-A145-B574-B1900B547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CuadroTexto 195">
              <a:extLst>
                <a:ext uri="{FF2B5EF4-FFF2-40B4-BE49-F238E27FC236}">
                  <a16:creationId xmlns:a16="http://schemas.microsoft.com/office/drawing/2014/main" id="{E66D7506-2661-444D-9613-A9C080E75C84}"/>
                </a:ext>
              </a:extLst>
            </p:cNvPr>
            <p:cNvSpPr txBox="1"/>
            <p:nvPr/>
          </p:nvSpPr>
          <p:spPr>
            <a:xfrm>
              <a:off x="3483469" y="2126255"/>
              <a:ext cx="98160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</a:t>
              </a:r>
            </a:p>
          </p:txBody>
        </p:sp>
        <p:sp>
          <p:nvSpPr>
            <p:cNvPr id="30" name="CuadroTexto 196">
              <a:extLst>
                <a:ext uri="{FF2B5EF4-FFF2-40B4-BE49-F238E27FC236}">
                  <a16:creationId xmlns:a16="http://schemas.microsoft.com/office/drawing/2014/main" id="{2918AEBA-FF86-3941-977C-016BC36E2CB5}"/>
                </a:ext>
              </a:extLst>
            </p:cNvPr>
            <p:cNvSpPr txBox="1"/>
            <p:nvPr/>
          </p:nvSpPr>
          <p:spPr>
            <a:xfrm>
              <a:off x="3466670" y="3683583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54B2C36-5284-1849-8E4B-B7EAA7A3B78F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0A0C6E8F-8FF6-F94A-B1A6-2289EDE30E84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0BCBF1AC-F98C-BB41-8B67-D7414154E376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6B53207-F283-D044-ADC7-90DEB63C00DF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1BB106E1-5019-F64A-A1F3-B3E6D891A706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9C0E8B28-C555-734D-BD6E-EE60D4B77A56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6BABC5E-1AD9-EE41-B12D-B0DA1B3662B5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5EBE5D85-08EF-7E4B-B09B-419AD76F635C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11B61AA3-5714-F14A-8334-D89690BE1B75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9BE2363-63BC-CA48-9C9E-18EDC720A5CF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35" name="CuadroTexto 395">
                <a:extLst>
                  <a:ext uri="{FF2B5EF4-FFF2-40B4-BE49-F238E27FC236}">
                    <a16:creationId xmlns:a16="http://schemas.microsoft.com/office/drawing/2014/main" id="{1510889D-2B5D-8649-B16F-2966EE395E96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A548AD2-3404-8E42-BC66-C5584F6AB6E9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6173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 154">
            <a:extLst>
              <a:ext uri="{FF2B5EF4-FFF2-40B4-BE49-F238E27FC236}">
                <a16:creationId xmlns:a16="http://schemas.microsoft.com/office/drawing/2014/main" id="{3751D105-A55F-0244-91DA-10DE8A447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819" y="1133283"/>
            <a:ext cx="3662779" cy="2863288"/>
          </a:xfrm>
          <a:custGeom>
            <a:avLst/>
            <a:gdLst>
              <a:gd name="T0" fmla="*/ 242 w 4342"/>
              <a:gd name="T1" fmla="*/ 2840 h 3395"/>
              <a:gd name="T2" fmla="*/ 242 w 4342"/>
              <a:gd name="T3" fmla="*/ 2840 h 3395"/>
              <a:gd name="T4" fmla="*/ 2447 w 4342"/>
              <a:gd name="T5" fmla="*/ 0 h 3395"/>
              <a:gd name="T6" fmla="*/ 4341 w 4342"/>
              <a:gd name="T7" fmla="*/ 0 h 3395"/>
              <a:gd name="T8" fmla="*/ 4341 w 4342"/>
              <a:gd name="T9" fmla="*/ 181 h 3395"/>
              <a:gd name="T10" fmla="*/ 1903 w 4342"/>
              <a:gd name="T11" fmla="*/ 3394 h 3395"/>
              <a:gd name="T12" fmla="*/ 0 w 4342"/>
              <a:gd name="T13" fmla="*/ 3394 h 3395"/>
              <a:gd name="T14" fmla="*/ 242 w 4342"/>
              <a:gd name="T15" fmla="*/ 2840 h 3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42" h="3395">
                <a:moveTo>
                  <a:pt x="242" y="2840"/>
                </a:moveTo>
                <a:lnTo>
                  <a:pt x="242" y="2840"/>
                </a:lnTo>
                <a:cubicBezTo>
                  <a:pt x="806" y="1652"/>
                  <a:pt x="1541" y="705"/>
                  <a:pt x="2447" y="0"/>
                </a:cubicBezTo>
                <a:cubicBezTo>
                  <a:pt x="4341" y="0"/>
                  <a:pt x="4341" y="0"/>
                  <a:pt x="4341" y="0"/>
                </a:cubicBezTo>
                <a:cubicBezTo>
                  <a:pt x="4341" y="181"/>
                  <a:pt x="4341" y="181"/>
                  <a:pt x="4341" y="181"/>
                </a:cubicBezTo>
                <a:cubicBezTo>
                  <a:pt x="3233" y="1118"/>
                  <a:pt x="2417" y="2185"/>
                  <a:pt x="1903" y="3394"/>
                </a:cubicBezTo>
                <a:cubicBezTo>
                  <a:pt x="0" y="3394"/>
                  <a:pt x="0" y="3394"/>
                  <a:pt x="0" y="3394"/>
                </a:cubicBezTo>
                <a:cubicBezTo>
                  <a:pt x="70" y="3203"/>
                  <a:pt x="151" y="3022"/>
                  <a:pt x="242" y="28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55">
            <a:extLst>
              <a:ext uri="{FF2B5EF4-FFF2-40B4-BE49-F238E27FC236}">
                <a16:creationId xmlns:a16="http://schemas.microsoft.com/office/drawing/2014/main" id="{5B8859B8-A972-7D4E-B239-04D540610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7378" y="3996571"/>
            <a:ext cx="2115857" cy="2870725"/>
          </a:xfrm>
          <a:custGeom>
            <a:avLst/>
            <a:gdLst>
              <a:gd name="T0" fmla="*/ 2507 w 2508"/>
              <a:gd name="T1" fmla="*/ 0 h 3404"/>
              <a:gd name="T2" fmla="*/ 2507 w 2508"/>
              <a:gd name="T3" fmla="*/ 0 h 3404"/>
              <a:gd name="T4" fmla="*/ 1853 w 2508"/>
              <a:gd name="T5" fmla="*/ 3394 h 3404"/>
              <a:gd name="T6" fmla="*/ 1853 w 2508"/>
              <a:gd name="T7" fmla="*/ 3403 h 3404"/>
              <a:gd name="T8" fmla="*/ 0 w 2508"/>
              <a:gd name="T9" fmla="*/ 3403 h 3404"/>
              <a:gd name="T10" fmla="*/ 0 w 2508"/>
              <a:gd name="T11" fmla="*/ 3384 h 3404"/>
              <a:gd name="T12" fmla="*/ 604 w 2508"/>
              <a:gd name="T13" fmla="*/ 0 h 3404"/>
              <a:gd name="T14" fmla="*/ 2507 w 2508"/>
              <a:gd name="T15" fmla="*/ 0 h 3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8" h="3404">
                <a:moveTo>
                  <a:pt x="2507" y="0"/>
                </a:moveTo>
                <a:lnTo>
                  <a:pt x="2507" y="0"/>
                </a:lnTo>
                <a:cubicBezTo>
                  <a:pt x="2074" y="1038"/>
                  <a:pt x="1853" y="2166"/>
                  <a:pt x="1853" y="3394"/>
                </a:cubicBezTo>
                <a:lnTo>
                  <a:pt x="1853" y="3403"/>
                </a:lnTo>
                <a:cubicBezTo>
                  <a:pt x="0" y="3403"/>
                  <a:pt x="0" y="3403"/>
                  <a:pt x="0" y="3403"/>
                </a:cubicBezTo>
                <a:cubicBezTo>
                  <a:pt x="0" y="3403"/>
                  <a:pt x="0" y="3394"/>
                  <a:pt x="0" y="3384"/>
                </a:cubicBezTo>
                <a:cubicBezTo>
                  <a:pt x="0" y="2166"/>
                  <a:pt x="201" y="1038"/>
                  <a:pt x="604" y="0"/>
                </a:cubicBezTo>
                <a:lnTo>
                  <a:pt x="250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56">
            <a:extLst>
              <a:ext uri="{FF2B5EF4-FFF2-40B4-BE49-F238E27FC236}">
                <a16:creationId xmlns:a16="http://schemas.microsoft.com/office/drawing/2014/main" id="{77B67C8E-727A-E443-BDD3-C24B81D8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7378" y="6867296"/>
            <a:ext cx="2130731" cy="2881882"/>
          </a:xfrm>
          <a:custGeom>
            <a:avLst/>
            <a:gdLst>
              <a:gd name="T0" fmla="*/ 624 w 2528"/>
              <a:gd name="T1" fmla="*/ 3415 h 3416"/>
              <a:gd name="T2" fmla="*/ 624 w 2528"/>
              <a:gd name="T3" fmla="*/ 3415 h 3416"/>
              <a:gd name="T4" fmla="*/ 0 w 2528"/>
              <a:gd name="T5" fmla="*/ 0 h 3416"/>
              <a:gd name="T6" fmla="*/ 1853 w 2528"/>
              <a:gd name="T7" fmla="*/ 0 h 3416"/>
              <a:gd name="T8" fmla="*/ 2527 w 2528"/>
              <a:gd name="T9" fmla="*/ 3415 h 3416"/>
              <a:gd name="T10" fmla="*/ 624 w 2528"/>
              <a:gd name="T11" fmla="*/ 3415 h 3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8" h="3416">
                <a:moveTo>
                  <a:pt x="624" y="3415"/>
                </a:moveTo>
                <a:lnTo>
                  <a:pt x="624" y="3415"/>
                </a:lnTo>
                <a:cubicBezTo>
                  <a:pt x="211" y="2367"/>
                  <a:pt x="10" y="1229"/>
                  <a:pt x="0" y="0"/>
                </a:cubicBezTo>
                <a:cubicBezTo>
                  <a:pt x="1853" y="0"/>
                  <a:pt x="1853" y="0"/>
                  <a:pt x="1853" y="0"/>
                </a:cubicBezTo>
                <a:cubicBezTo>
                  <a:pt x="1853" y="1239"/>
                  <a:pt x="2074" y="2377"/>
                  <a:pt x="2527" y="3415"/>
                </a:cubicBezTo>
                <a:lnTo>
                  <a:pt x="624" y="34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57">
            <a:extLst>
              <a:ext uri="{FF2B5EF4-FFF2-40B4-BE49-F238E27FC236}">
                <a16:creationId xmlns:a16="http://schemas.microsoft.com/office/drawing/2014/main" id="{B40D9C4C-CF8D-C944-A968-3F8D56B60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5413" y="9745459"/>
            <a:ext cx="3644185" cy="2837259"/>
          </a:xfrm>
          <a:custGeom>
            <a:avLst/>
            <a:gdLst>
              <a:gd name="T0" fmla="*/ 222 w 4322"/>
              <a:gd name="T1" fmla="*/ 513 h 3365"/>
              <a:gd name="T2" fmla="*/ 222 w 4322"/>
              <a:gd name="T3" fmla="*/ 513 h 3365"/>
              <a:gd name="T4" fmla="*/ 0 w 4322"/>
              <a:gd name="T5" fmla="*/ 0 h 3365"/>
              <a:gd name="T6" fmla="*/ 1903 w 4322"/>
              <a:gd name="T7" fmla="*/ 0 h 3365"/>
              <a:gd name="T8" fmla="*/ 4321 w 4322"/>
              <a:gd name="T9" fmla="*/ 3182 h 3365"/>
              <a:gd name="T10" fmla="*/ 4321 w 4322"/>
              <a:gd name="T11" fmla="*/ 3364 h 3365"/>
              <a:gd name="T12" fmla="*/ 2427 w 4322"/>
              <a:gd name="T13" fmla="*/ 3364 h 3365"/>
              <a:gd name="T14" fmla="*/ 222 w 4322"/>
              <a:gd name="T15" fmla="*/ 513 h 3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22" h="3365">
                <a:moveTo>
                  <a:pt x="222" y="513"/>
                </a:moveTo>
                <a:lnTo>
                  <a:pt x="222" y="513"/>
                </a:lnTo>
                <a:cubicBezTo>
                  <a:pt x="141" y="342"/>
                  <a:pt x="71" y="171"/>
                  <a:pt x="0" y="0"/>
                </a:cubicBezTo>
                <a:cubicBezTo>
                  <a:pt x="1903" y="0"/>
                  <a:pt x="1903" y="0"/>
                  <a:pt x="1903" y="0"/>
                </a:cubicBezTo>
                <a:cubicBezTo>
                  <a:pt x="2417" y="1198"/>
                  <a:pt x="3223" y="2256"/>
                  <a:pt x="4321" y="3182"/>
                </a:cubicBezTo>
                <a:cubicBezTo>
                  <a:pt x="4321" y="3364"/>
                  <a:pt x="4321" y="3364"/>
                  <a:pt x="4321" y="3364"/>
                </a:cubicBezTo>
                <a:cubicBezTo>
                  <a:pt x="2427" y="3364"/>
                  <a:pt x="2427" y="3364"/>
                  <a:pt x="2427" y="3364"/>
                </a:cubicBezTo>
                <a:cubicBezTo>
                  <a:pt x="1521" y="2649"/>
                  <a:pt x="786" y="1702"/>
                  <a:pt x="222" y="5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4588D9-0F40-6E42-BF45-5FFA43DF476B}"/>
              </a:ext>
            </a:extLst>
          </p:cNvPr>
          <p:cNvGrpSpPr/>
          <p:nvPr/>
        </p:nvGrpSpPr>
        <p:grpSpPr>
          <a:xfrm>
            <a:off x="2205482" y="2126255"/>
            <a:ext cx="9832824" cy="9463489"/>
            <a:chOff x="3466670" y="2126255"/>
            <a:chExt cx="9832824" cy="9463489"/>
          </a:xfrm>
        </p:grpSpPr>
        <p:sp>
          <p:nvSpPr>
            <p:cNvPr id="25" name="Freeform 161">
              <a:extLst>
                <a:ext uri="{FF2B5EF4-FFF2-40B4-BE49-F238E27FC236}">
                  <a16:creationId xmlns:a16="http://schemas.microsoft.com/office/drawing/2014/main" id="{998F4473-1967-0D45-8099-F9C8087F7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63">
              <a:extLst>
                <a:ext uri="{FF2B5EF4-FFF2-40B4-BE49-F238E27FC236}">
                  <a16:creationId xmlns:a16="http://schemas.microsoft.com/office/drawing/2014/main" id="{BE128B68-01EA-0440-BDC5-2D3F852A5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62">
              <a:extLst>
                <a:ext uri="{FF2B5EF4-FFF2-40B4-BE49-F238E27FC236}">
                  <a16:creationId xmlns:a16="http://schemas.microsoft.com/office/drawing/2014/main" id="{C47A77F2-4CB7-5440-8267-DB33A04E1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64">
              <a:extLst>
                <a:ext uri="{FF2B5EF4-FFF2-40B4-BE49-F238E27FC236}">
                  <a16:creationId xmlns:a16="http://schemas.microsoft.com/office/drawing/2014/main" id="{D43DFADD-6784-E143-B18E-F9BCBFFF3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CuadroTexto 195">
              <a:extLst>
                <a:ext uri="{FF2B5EF4-FFF2-40B4-BE49-F238E27FC236}">
                  <a16:creationId xmlns:a16="http://schemas.microsoft.com/office/drawing/2014/main" id="{34D7CFDB-84C8-7E46-8C8B-C15DF3806163}"/>
                </a:ext>
              </a:extLst>
            </p:cNvPr>
            <p:cNvSpPr txBox="1"/>
            <p:nvPr/>
          </p:nvSpPr>
          <p:spPr>
            <a:xfrm>
              <a:off x="3483469" y="2126255"/>
              <a:ext cx="98160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</a:t>
              </a:r>
            </a:p>
          </p:txBody>
        </p:sp>
        <p:sp>
          <p:nvSpPr>
            <p:cNvPr id="30" name="CuadroTexto 196">
              <a:extLst>
                <a:ext uri="{FF2B5EF4-FFF2-40B4-BE49-F238E27FC236}">
                  <a16:creationId xmlns:a16="http://schemas.microsoft.com/office/drawing/2014/main" id="{24423CFD-24FC-5B4F-8CBE-641415D062C1}"/>
                </a:ext>
              </a:extLst>
            </p:cNvPr>
            <p:cNvSpPr txBox="1"/>
            <p:nvPr/>
          </p:nvSpPr>
          <p:spPr>
            <a:xfrm>
              <a:off x="3466670" y="3683583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D23E21-F226-2947-9935-27B8544BC047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E0AAD327-42E5-BC49-AF8E-211D5313ED8B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856BF1A3-5E3D-944A-839C-61B27B274ACA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2170444-86D7-8542-91FF-C8A341850B38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18A7D357-FBB3-0940-BDFF-82A81F143E5B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BF896203-E582-1B4A-A032-317E9DCD950A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5AE1FB1-F22D-2442-BBB6-C8A7FC78CC97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548DFFE4-5C54-0947-A82C-F5E331B5D3F7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FB7F995D-36E4-1D4D-8A0F-7CC1F6A517F2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9369C2-0121-124F-931F-AD27DAB4BE5F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35" name="CuadroTexto 395">
                <a:extLst>
                  <a:ext uri="{FF2B5EF4-FFF2-40B4-BE49-F238E27FC236}">
                    <a16:creationId xmlns:a16="http://schemas.microsoft.com/office/drawing/2014/main" id="{0247D674-0542-A746-9353-E4D65164ADDC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61231B3-1872-3149-9BE2-8DBCD550F531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2697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reeform 154">
            <a:extLst>
              <a:ext uri="{FF2B5EF4-FFF2-40B4-BE49-F238E27FC236}">
                <a16:creationId xmlns:a16="http://schemas.microsoft.com/office/drawing/2014/main" id="{3F79318C-A1DC-C741-84B0-76853A4A7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980" y="850726"/>
            <a:ext cx="3840749" cy="3000707"/>
          </a:xfrm>
          <a:custGeom>
            <a:avLst/>
            <a:gdLst>
              <a:gd name="T0" fmla="*/ 4091 w 4333"/>
              <a:gd name="T1" fmla="*/ 2834 h 3388"/>
              <a:gd name="T2" fmla="*/ 4091 w 4333"/>
              <a:gd name="T3" fmla="*/ 2834 h 3388"/>
              <a:gd name="T4" fmla="*/ 1890 w 4333"/>
              <a:gd name="T5" fmla="*/ 0 h 3388"/>
              <a:gd name="T6" fmla="*/ 0 w 4333"/>
              <a:gd name="T7" fmla="*/ 0 h 3388"/>
              <a:gd name="T8" fmla="*/ 0 w 4333"/>
              <a:gd name="T9" fmla="*/ 181 h 3388"/>
              <a:gd name="T10" fmla="*/ 2432 w 4333"/>
              <a:gd name="T11" fmla="*/ 3387 h 3388"/>
              <a:gd name="T12" fmla="*/ 4332 w 4333"/>
              <a:gd name="T13" fmla="*/ 3387 h 3388"/>
              <a:gd name="T14" fmla="*/ 4091 w 4333"/>
              <a:gd name="T15" fmla="*/ 2834 h 3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3" h="3388">
                <a:moveTo>
                  <a:pt x="4091" y="2834"/>
                </a:moveTo>
                <a:lnTo>
                  <a:pt x="4091" y="2834"/>
                </a:lnTo>
                <a:cubicBezTo>
                  <a:pt x="3538" y="1648"/>
                  <a:pt x="2804" y="704"/>
                  <a:pt x="18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105" y="1116"/>
                  <a:pt x="1920" y="2181"/>
                  <a:pt x="2432" y="3387"/>
                </a:cubicBezTo>
                <a:cubicBezTo>
                  <a:pt x="4332" y="3387"/>
                  <a:pt x="4332" y="3387"/>
                  <a:pt x="4332" y="3387"/>
                </a:cubicBezTo>
                <a:cubicBezTo>
                  <a:pt x="4262" y="3196"/>
                  <a:pt x="4181" y="3015"/>
                  <a:pt x="4091" y="28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55">
            <a:extLst>
              <a:ext uri="{FF2B5EF4-FFF2-40B4-BE49-F238E27FC236}">
                <a16:creationId xmlns:a16="http://schemas.microsoft.com/office/drawing/2014/main" id="{71E57181-1CA6-1C47-8370-504F1D5C4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738" y="3851433"/>
            <a:ext cx="2219273" cy="3020244"/>
          </a:xfrm>
          <a:custGeom>
            <a:avLst/>
            <a:gdLst>
              <a:gd name="T0" fmla="*/ 0 w 2504"/>
              <a:gd name="T1" fmla="*/ 0 h 3407"/>
              <a:gd name="T2" fmla="*/ 0 w 2504"/>
              <a:gd name="T3" fmla="*/ 0 h 3407"/>
              <a:gd name="T4" fmla="*/ 653 w 2504"/>
              <a:gd name="T5" fmla="*/ 3387 h 3407"/>
              <a:gd name="T6" fmla="*/ 653 w 2504"/>
              <a:gd name="T7" fmla="*/ 3406 h 3407"/>
              <a:gd name="T8" fmla="*/ 2503 w 2504"/>
              <a:gd name="T9" fmla="*/ 3406 h 3407"/>
              <a:gd name="T10" fmla="*/ 2503 w 2504"/>
              <a:gd name="T11" fmla="*/ 3387 h 3407"/>
              <a:gd name="T12" fmla="*/ 1900 w 2504"/>
              <a:gd name="T13" fmla="*/ 0 h 3407"/>
              <a:gd name="T14" fmla="*/ 0 w 2504"/>
              <a:gd name="T15" fmla="*/ 0 h 3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4" h="3407">
                <a:moveTo>
                  <a:pt x="0" y="0"/>
                </a:moveTo>
                <a:lnTo>
                  <a:pt x="0" y="0"/>
                </a:lnTo>
                <a:cubicBezTo>
                  <a:pt x="433" y="1035"/>
                  <a:pt x="653" y="2161"/>
                  <a:pt x="653" y="3387"/>
                </a:cubicBezTo>
                <a:cubicBezTo>
                  <a:pt x="653" y="3396"/>
                  <a:pt x="653" y="3396"/>
                  <a:pt x="653" y="3406"/>
                </a:cubicBezTo>
                <a:cubicBezTo>
                  <a:pt x="2503" y="3406"/>
                  <a:pt x="2503" y="3406"/>
                  <a:pt x="2503" y="3406"/>
                </a:cubicBezTo>
                <a:cubicBezTo>
                  <a:pt x="2503" y="3396"/>
                  <a:pt x="2503" y="3387"/>
                  <a:pt x="2503" y="3387"/>
                </a:cubicBezTo>
                <a:cubicBezTo>
                  <a:pt x="2503" y="2161"/>
                  <a:pt x="2302" y="1035"/>
                  <a:pt x="1900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56">
            <a:extLst>
              <a:ext uri="{FF2B5EF4-FFF2-40B4-BE49-F238E27FC236}">
                <a16:creationId xmlns:a16="http://schemas.microsoft.com/office/drawing/2014/main" id="{2639ABF8-0B3C-0841-99F4-991A287B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923" y="6871676"/>
            <a:ext cx="2227087" cy="3012427"/>
          </a:xfrm>
          <a:custGeom>
            <a:avLst/>
            <a:gdLst>
              <a:gd name="T0" fmla="*/ 1890 w 2514"/>
              <a:gd name="T1" fmla="*/ 3398 h 3399"/>
              <a:gd name="T2" fmla="*/ 1890 w 2514"/>
              <a:gd name="T3" fmla="*/ 3398 h 3399"/>
              <a:gd name="T4" fmla="*/ 2513 w 2514"/>
              <a:gd name="T5" fmla="*/ 0 h 3399"/>
              <a:gd name="T6" fmla="*/ 663 w 2514"/>
              <a:gd name="T7" fmla="*/ 0 h 3399"/>
              <a:gd name="T8" fmla="*/ 0 w 2514"/>
              <a:gd name="T9" fmla="*/ 3398 h 3399"/>
              <a:gd name="T10" fmla="*/ 1890 w 2514"/>
              <a:gd name="T11" fmla="*/ 3398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14" h="3399">
                <a:moveTo>
                  <a:pt x="1890" y="3398"/>
                </a:moveTo>
                <a:lnTo>
                  <a:pt x="1890" y="3398"/>
                </a:lnTo>
                <a:cubicBezTo>
                  <a:pt x="2302" y="2352"/>
                  <a:pt x="2513" y="1227"/>
                  <a:pt x="2513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663" y="1227"/>
                  <a:pt x="443" y="2362"/>
                  <a:pt x="0" y="3398"/>
                </a:cubicBezTo>
                <a:lnTo>
                  <a:pt x="1890" y="339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57">
            <a:extLst>
              <a:ext uri="{FF2B5EF4-FFF2-40B4-BE49-F238E27FC236}">
                <a16:creationId xmlns:a16="http://schemas.microsoft.com/office/drawing/2014/main" id="{975E756C-32EA-0C46-8F49-767A257C3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980" y="9880197"/>
            <a:ext cx="3821212" cy="2985078"/>
          </a:xfrm>
          <a:custGeom>
            <a:avLst/>
            <a:gdLst>
              <a:gd name="T0" fmla="*/ 4091 w 4313"/>
              <a:gd name="T1" fmla="*/ 512 h 3368"/>
              <a:gd name="T2" fmla="*/ 4091 w 4313"/>
              <a:gd name="T3" fmla="*/ 512 h 3368"/>
              <a:gd name="T4" fmla="*/ 4312 w 4313"/>
              <a:gd name="T5" fmla="*/ 0 h 3368"/>
              <a:gd name="T6" fmla="*/ 2422 w 4313"/>
              <a:gd name="T7" fmla="*/ 0 h 3368"/>
              <a:gd name="T8" fmla="*/ 0 w 4313"/>
              <a:gd name="T9" fmla="*/ 3176 h 3368"/>
              <a:gd name="T10" fmla="*/ 0 w 4313"/>
              <a:gd name="T11" fmla="*/ 3367 h 3368"/>
              <a:gd name="T12" fmla="*/ 1890 w 4313"/>
              <a:gd name="T13" fmla="*/ 3367 h 3368"/>
              <a:gd name="T14" fmla="*/ 4091 w 4313"/>
              <a:gd name="T15" fmla="*/ 512 h 3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13" h="3368">
                <a:moveTo>
                  <a:pt x="4091" y="512"/>
                </a:moveTo>
                <a:lnTo>
                  <a:pt x="4091" y="512"/>
                </a:lnTo>
                <a:cubicBezTo>
                  <a:pt x="4171" y="341"/>
                  <a:pt x="4251" y="170"/>
                  <a:pt x="4312" y="0"/>
                </a:cubicBezTo>
                <a:cubicBezTo>
                  <a:pt x="2422" y="0"/>
                  <a:pt x="2422" y="0"/>
                  <a:pt x="2422" y="0"/>
                </a:cubicBezTo>
                <a:cubicBezTo>
                  <a:pt x="1910" y="1196"/>
                  <a:pt x="1095" y="2251"/>
                  <a:pt x="0" y="3176"/>
                </a:cubicBezTo>
                <a:cubicBezTo>
                  <a:pt x="0" y="3367"/>
                  <a:pt x="0" y="3367"/>
                  <a:pt x="0" y="3367"/>
                </a:cubicBezTo>
                <a:cubicBezTo>
                  <a:pt x="1890" y="3367"/>
                  <a:pt x="1890" y="3367"/>
                  <a:pt x="1890" y="3367"/>
                </a:cubicBezTo>
                <a:cubicBezTo>
                  <a:pt x="2804" y="2653"/>
                  <a:pt x="3538" y="1698"/>
                  <a:pt x="4091" y="5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7AE385-A8B3-2845-B8D0-4FD469739D59}"/>
              </a:ext>
            </a:extLst>
          </p:cNvPr>
          <p:cNvGrpSpPr/>
          <p:nvPr/>
        </p:nvGrpSpPr>
        <p:grpSpPr>
          <a:xfrm>
            <a:off x="13821749" y="2126255"/>
            <a:ext cx="9832824" cy="9463489"/>
            <a:chOff x="3466670" y="2126255"/>
            <a:chExt cx="9832824" cy="9463489"/>
          </a:xfrm>
        </p:grpSpPr>
        <p:sp>
          <p:nvSpPr>
            <p:cNvPr id="25" name="Freeform 161">
              <a:extLst>
                <a:ext uri="{FF2B5EF4-FFF2-40B4-BE49-F238E27FC236}">
                  <a16:creationId xmlns:a16="http://schemas.microsoft.com/office/drawing/2014/main" id="{FD279E83-9BD2-EB45-8357-DF64E2C39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63">
              <a:extLst>
                <a:ext uri="{FF2B5EF4-FFF2-40B4-BE49-F238E27FC236}">
                  <a16:creationId xmlns:a16="http://schemas.microsoft.com/office/drawing/2014/main" id="{BAAC072F-222A-2048-9D6C-79E7FA04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62">
              <a:extLst>
                <a:ext uri="{FF2B5EF4-FFF2-40B4-BE49-F238E27FC236}">
                  <a16:creationId xmlns:a16="http://schemas.microsoft.com/office/drawing/2014/main" id="{971DBCAB-AB4D-994C-AC0A-521FE93B0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64">
              <a:extLst>
                <a:ext uri="{FF2B5EF4-FFF2-40B4-BE49-F238E27FC236}">
                  <a16:creationId xmlns:a16="http://schemas.microsoft.com/office/drawing/2014/main" id="{6F6BD96F-C054-3446-BF33-6F1E1AB07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CuadroTexto 195">
              <a:extLst>
                <a:ext uri="{FF2B5EF4-FFF2-40B4-BE49-F238E27FC236}">
                  <a16:creationId xmlns:a16="http://schemas.microsoft.com/office/drawing/2014/main" id="{321A1A1F-773E-FC46-B721-0F45C53AFFE8}"/>
                </a:ext>
              </a:extLst>
            </p:cNvPr>
            <p:cNvSpPr txBox="1"/>
            <p:nvPr/>
          </p:nvSpPr>
          <p:spPr>
            <a:xfrm>
              <a:off x="3483469" y="2126255"/>
              <a:ext cx="98160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</a:t>
              </a:r>
            </a:p>
          </p:txBody>
        </p:sp>
        <p:sp>
          <p:nvSpPr>
            <p:cNvPr id="30" name="CuadroTexto 196">
              <a:extLst>
                <a:ext uri="{FF2B5EF4-FFF2-40B4-BE49-F238E27FC236}">
                  <a16:creationId xmlns:a16="http://schemas.microsoft.com/office/drawing/2014/main" id="{5545E677-90E7-1148-8E68-D6F34FB2D4C2}"/>
                </a:ext>
              </a:extLst>
            </p:cNvPr>
            <p:cNvSpPr txBox="1"/>
            <p:nvPr/>
          </p:nvSpPr>
          <p:spPr>
            <a:xfrm>
              <a:off x="3466670" y="3683583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840D0A4-7BD2-1948-867D-11E3DB931DE1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650EF0E8-E124-9143-AEAF-CD3C37E4353E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0B9DE0F8-EC1D-6F4E-8144-BC3BEAC37295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E68FAE-547A-CF47-A123-433A11883927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D793E49B-F1F8-664B-AAC2-436BB071894C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D1DF6C21-1E54-944D-BE93-87027D6CAC7F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0BDD2A2-95AF-E14E-A2E0-D3FA7CB1B196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044CC4CF-E01F-7F4C-997B-0FE5F06F0002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203D6088-DC24-1746-BE5C-97A67E8B753B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7D60E83-243E-A440-9102-98AD5A857BBB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35" name="CuadroTexto 395">
                <a:extLst>
                  <a:ext uri="{FF2B5EF4-FFF2-40B4-BE49-F238E27FC236}">
                    <a16:creationId xmlns:a16="http://schemas.microsoft.com/office/drawing/2014/main" id="{AEDC844A-6138-B74A-B577-B263C15C3C3B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64A2550-252B-7E49-8EA7-D19A0D2A3FBD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3260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155">
            <a:extLst>
              <a:ext uri="{FF2B5EF4-FFF2-40B4-BE49-F238E27FC236}">
                <a16:creationId xmlns:a16="http://schemas.microsoft.com/office/drawing/2014/main" id="{44BB7099-8FB3-034D-8594-B18D7102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529" y="9927170"/>
            <a:ext cx="3375662" cy="1928342"/>
          </a:xfrm>
          <a:custGeom>
            <a:avLst/>
            <a:gdLst>
              <a:gd name="T0" fmla="*/ 3379 w 3497"/>
              <a:gd name="T1" fmla="*/ 0 h 1997"/>
              <a:gd name="T2" fmla="*/ 3379 w 3497"/>
              <a:gd name="T3" fmla="*/ 0 h 1997"/>
              <a:gd name="T4" fmla="*/ 190 w 3497"/>
              <a:gd name="T5" fmla="*/ 0 h 1997"/>
              <a:gd name="T6" fmla="*/ 0 w 3497"/>
              <a:gd name="T7" fmla="*/ 179 h 1997"/>
              <a:gd name="T8" fmla="*/ 0 w 3497"/>
              <a:gd name="T9" fmla="*/ 1996 h 1997"/>
              <a:gd name="T10" fmla="*/ 3496 w 3497"/>
              <a:gd name="T11" fmla="*/ 1996 h 1997"/>
              <a:gd name="T12" fmla="*/ 3496 w 3497"/>
              <a:gd name="T13" fmla="*/ 0 h 1997"/>
              <a:gd name="T14" fmla="*/ 3379 w 3497"/>
              <a:gd name="T15" fmla="*/ 0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97" h="1997">
                <a:moveTo>
                  <a:pt x="3379" y="0"/>
                </a:moveTo>
                <a:lnTo>
                  <a:pt x="3379" y="0"/>
                </a:lnTo>
                <a:cubicBezTo>
                  <a:pt x="190" y="0"/>
                  <a:pt x="190" y="0"/>
                  <a:pt x="190" y="0"/>
                </a:cubicBezTo>
                <a:cubicBezTo>
                  <a:pt x="127" y="63"/>
                  <a:pt x="63" y="126"/>
                  <a:pt x="0" y="179"/>
                </a:cubicBezTo>
                <a:cubicBezTo>
                  <a:pt x="0" y="1996"/>
                  <a:pt x="0" y="1996"/>
                  <a:pt x="0" y="1996"/>
                </a:cubicBezTo>
                <a:cubicBezTo>
                  <a:pt x="3496" y="1996"/>
                  <a:pt x="3496" y="1996"/>
                  <a:pt x="3496" y="1996"/>
                </a:cubicBezTo>
                <a:cubicBezTo>
                  <a:pt x="3496" y="0"/>
                  <a:pt x="3496" y="0"/>
                  <a:pt x="3496" y="0"/>
                </a:cubicBezTo>
                <a:lnTo>
                  <a:pt x="337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56">
            <a:extLst>
              <a:ext uri="{FF2B5EF4-FFF2-40B4-BE49-F238E27FC236}">
                <a16:creationId xmlns:a16="http://schemas.microsoft.com/office/drawing/2014/main" id="{EE130D60-3AE7-8F4F-8771-D6CC41134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502" y="1886032"/>
            <a:ext cx="3396945" cy="3367146"/>
          </a:xfrm>
          <a:custGeom>
            <a:avLst/>
            <a:gdLst>
              <a:gd name="T0" fmla="*/ 961 w 3518"/>
              <a:gd name="T1" fmla="*/ 887 h 3486"/>
              <a:gd name="T2" fmla="*/ 961 w 3518"/>
              <a:gd name="T3" fmla="*/ 887 h 3486"/>
              <a:gd name="T4" fmla="*/ 42 w 3518"/>
              <a:gd name="T5" fmla="*/ 2777 h 3486"/>
              <a:gd name="T6" fmla="*/ 0 w 3518"/>
              <a:gd name="T7" fmla="*/ 3485 h 3486"/>
              <a:gd name="T8" fmla="*/ 2302 w 3518"/>
              <a:gd name="T9" fmla="*/ 3485 h 3486"/>
              <a:gd name="T10" fmla="*/ 2408 w 3518"/>
              <a:gd name="T11" fmla="*/ 2777 h 3486"/>
              <a:gd name="T12" fmla="*/ 2587 w 3518"/>
              <a:gd name="T13" fmla="*/ 2429 h 3486"/>
              <a:gd name="T14" fmla="*/ 3390 w 3518"/>
              <a:gd name="T15" fmla="*/ 2069 h 3486"/>
              <a:gd name="T16" fmla="*/ 3517 w 3518"/>
              <a:gd name="T17" fmla="*/ 2069 h 3486"/>
              <a:gd name="T18" fmla="*/ 3517 w 3518"/>
              <a:gd name="T19" fmla="*/ 0 h 3486"/>
              <a:gd name="T20" fmla="*/ 961 w 3518"/>
              <a:gd name="T21" fmla="*/ 887 h 3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18" h="3486">
                <a:moveTo>
                  <a:pt x="961" y="887"/>
                </a:moveTo>
                <a:lnTo>
                  <a:pt x="961" y="887"/>
                </a:lnTo>
                <a:cubicBezTo>
                  <a:pt x="454" y="1341"/>
                  <a:pt x="148" y="1974"/>
                  <a:pt x="42" y="2777"/>
                </a:cubicBezTo>
                <a:cubicBezTo>
                  <a:pt x="10" y="2999"/>
                  <a:pt x="0" y="3242"/>
                  <a:pt x="0" y="3485"/>
                </a:cubicBezTo>
                <a:cubicBezTo>
                  <a:pt x="2302" y="3485"/>
                  <a:pt x="2302" y="3485"/>
                  <a:pt x="2302" y="3485"/>
                </a:cubicBezTo>
                <a:cubicBezTo>
                  <a:pt x="2302" y="3210"/>
                  <a:pt x="2334" y="2978"/>
                  <a:pt x="2408" y="2777"/>
                </a:cubicBezTo>
                <a:cubicBezTo>
                  <a:pt x="2450" y="2650"/>
                  <a:pt x="2513" y="2534"/>
                  <a:pt x="2587" y="2429"/>
                </a:cubicBezTo>
                <a:cubicBezTo>
                  <a:pt x="2788" y="2186"/>
                  <a:pt x="3052" y="2069"/>
                  <a:pt x="3390" y="2069"/>
                </a:cubicBezTo>
                <a:cubicBezTo>
                  <a:pt x="3432" y="2069"/>
                  <a:pt x="3474" y="2069"/>
                  <a:pt x="3517" y="2069"/>
                </a:cubicBezTo>
                <a:cubicBezTo>
                  <a:pt x="3517" y="0"/>
                  <a:pt x="3517" y="0"/>
                  <a:pt x="3517" y="0"/>
                </a:cubicBezTo>
                <a:cubicBezTo>
                  <a:pt x="2461" y="0"/>
                  <a:pt x="1616" y="295"/>
                  <a:pt x="961" y="8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57">
            <a:extLst>
              <a:ext uri="{FF2B5EF4-FFF2-40B4-BE49-F238E27FC236}">
                <a16:creationId xmlns:a16="http://schemas.microsoft.com/office/drawing/2014/main" id="{B01EEE78-409E-7340-8D06-43A6D082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192" y="9927170"/>
            <a:ext cx="3384173" cy="1928342"/>
          </a:xfrm>
          <a:custGeom>
            <a:avLst/>
            <a:gdLst>
              <a:gd name="T0" fmla="*/ 0 w 3507"/>
              <a:gd name="T1" fmla="*/ 1996 h 1997"/>
              <a:gd name="T2" fmla="*/ 3506 w 3507"/>
              <a:gd name="T3" fmla="*/ 1996 h 1997"/>
              <a:gd name="T4" fmla="*/ 3506 w 3507"/>
              <a:gd name="T5" fmla="*/ 0 h 1997"/>
              <a:gd name="T6" fmla="*/ 0 w 3507"/>
              <a:gd name="T7" fmla="*/ 0 h 1997"/>
              <a:gd name="T8" fmla="*/ 0 w 3507"/>
              <a:gd name="T9" fmla="*/ 199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7" h="1997">
                <a:moveTo>
                  <a:pt x="0" y="1996"/>
                </a:moveTo>
                <a:lnTo>
                  <a:pt x="3506" y="1996"/>
                </a:lnTo>
                <a:lnTo>
                  <a:pt x="3506" y="0"/>
                </a:lnTo>
                <a:lnTo>
                  <a:pt x="0" y="0"/>
                </a:lnTo>
                <a:lnTo>
                  <a:pt x="0" y="19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58">
            <a:extLst>
              <a:ext uri="{FF2B5EF4-FFF2-40B4-BE49-F238E27FC236}">
                <a16:creationId xmlns:a16="http://schemas.microsoft.com/office/drawing/2014/main" id="{FD2F7FAC-1FCC-9C44-BA08-BE3C8D1B4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574" y="7245371"/>
            <a:ext cx="5627521" cy="2681799"/>
          </a:xfrm>
          <a:custGeom>
            <a:avLst/>
            <a:gdLst>
              <a:gd name="T0" fmla="*/ 3020 w 5831"/>
              <a:gd name="T1" fmla="*/ 0 h 2779"/>
              <a:gd name="T2" fmla="*/ 3020 w 5831"/>
              <a:gd name="T3" fmla="*/ 0 h 2779"/>
              <a:gd name="T4" fmla="*/ 2809 w 5831"/>
              <a:gd name="T5" fmla="*/ 222 h 2779"/>
              <a:gd name="T6" fmla="*/ 1933 w 5831"/>
              <a:gd name="T7" fmla="*/ 1067 h 2779"/>
              <a:gd name="T8" fmla="*/ 876 w 5831"/>
              <a:gd name="T9" fmla="*/ 2007 h 2779"/>
              <a:gd name="T10" fmla="*/ 0 w 5831"/>
              <a:gd name="T11" fmla="*/ 2778 h 2779"/>
              <a:gd name="T12" fmla="*/ 3189 w 5831"/>
              <a:gd name="T13" fmla="*/ 2778 h 2779"/>
              <a:gd name="T14" fmla="*/ 3306 w 5831"/>
              <a:gd name="T15" fmla="*/ 2672 h 2779"/>
              <a:gd name="T16" fmla="*/ 3855 w 5831"/>
              <a:gd name="T17" fmla="*/ 2155 h 2779"/>
              <a:gd name="T18" fmla="*/ 4573 w 5831"/>
              <a:gd name="T19" fmla="*/ 1458 h 2779"/>
              <a:gd name="T20" fmla="*/ 5185 w 5831"/>
              <a:gd name="T21" fmla="*/ 813 h 2779"/>
              <a:gd name="T22" fmla="*/ 5787 w 5831"/>
              <a:gd name="T23" fmla="*/ 74 h 2779"/>
              <a:gd name="T24" fmla="*/ 5830 w 5831"/>
              <a:gd name="T25" fmla="*/ 0 h 2779"/>
              <a:gd name="T26" fmla="*/ 3306 w 5831"/>
              <a:gd name="T27" fmla="*/ 0 h 2779"/>
              <a:gd name="T28" fmla="*/ 3020 w 5831"/>
              <a:gd name="T29" fmla="*/ 0 h 2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31" h="2779">
                <a:moveTo>
                  <a:pt x="3020" y="0"/>
                </a:moveTo>
                <a:lnTo>
                  <a:pt x="3020" y="0"/>
                </a:lnTo>
                <a:cubicBezTo>
                  <a:pt x="2957" y="74"/>
                  <a:pt x="2883" y="148"/>
                  <a:pt x="2809" y="222"/>
                </a:cubicBezTo>
                <a:cubicBezTo>
                  <a:pt x="2482" y="560"/>
                  <a:pt x="2186" y="845"/>
                  <a:pt x="1933" y="1067"/>
                </a:cubicBezTo>
                <a:cubicBezTo>
                  <a:pt x="1679" y="1289"/>
                  <a:pt x="1331" y="1606"/>
                  <a:pt x="876" y="2007"/>
                </a:cubicBezTo>
                <a:cubicBezTo>
                  <a:pt x="518" y="2313"/>
                  <a:pt x="232" y="2577"/>
                  <a:pt x="0" y="2778"/>
                </a:cubicBezTo>
                <a:cubicBezTo>
                  <a:pt x="3189" y="2778"/>
                  <a:pt x="3189" y="2778"/>
                  <a:pt x="3189" y="2778"/>
                </a:cubicBezTo>
                <a:cubicBezTo>
                  <a:pt x="3211" y="2756"/>
                  <a:pt x="3253" y="2714"/>
                  <a:pt x="3306" y="2672"/>
                </a:cubicBezTo>
                <a:cubicBezTo>
                  <a:pt x="3422" y="2556"/>
                  <a:pt x="3601" y="2387"/>
                  <a:pt x="3855" y="2155"/>
                </a:cubicBezTo>
                <a:cubicBezTo>
                  <a:pt x="4203" y="1827"/>
                  <a:pt x="4436" y="1595"/>
                  <a:pt x="4573" y="1458"/>
                </a:cubicBezTo>
                <a:cubicBezTo>
                  <a:pt x="4700" y="1331"/>
                  <a:pt x="4900" y="1109"/>
                  <a:pt x="5185" y="813"/>
                </a:cubicBezTo>
                <a:cubicBezTo>
                  <a:pt x="5460" y="518"/>
                  <a:pt x="5660" y="275"/>
                  <a:pt x="5787" y="74"/>
                </a:cubicBezTo>
                <a:cubicBezTo>
                  <a:pt x="5798" y="53"/>
                  <a:pt x="5808" y="21"/>
                  <a:pt x="5830" y="0"/>
                </a:cubicBezTo>
                <a:cubicBezTo>
                  <a:pt x="3306" y="0"/>
                  <a:pt x="3306" y="0"/>
                  <a:pt x="3306" y="0"/>
                </a:cubicBezTo>
                <a:lnTo>
                  <a:pt x="302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59">
            <a:extLst>
              <a:ext uri="{FF2B5EF4-FFF2-40B4-BE49-F238E27FC236}">
                <a16:creationId xmlns:a16="http://schemas.microsoft.com/office/drawing/2014/main" id="{AD1E673A-5C07-7A40-9C45-801F592C5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1497" y="4563572"/>
            <a:ext cx="3486340" cy="2681799"/>
          </a:xfrm>
          <a:custGeom>
            <a:avLst/>
            <a:gdLst>
              <a:gd name="T0" fmla="*/ 3591 w 3613"/>
              <a:gd name="T1" fmla="*/ 0 h 2777"/>
              <a:gd name="T2" fmla="*/ 3591 w 3613"/>
              <a:gd name="T3" fmla="*/ 0 h 2777"/>
              <a:gd name="T4" fmla="*/ 1141 w 3613"/>
              <a:gd name="T5" fmla="*/ 0 h 2777"/>
              <a:gd name="T6" fmla="*/ 1204 w 3613"/>
              <a:gd name="T7" fmla="*/ 507 h 2777"/>
              <a:gd name="T8" fmla="*/ 550 w 3613"/>
              <a:gd name="T9" fmla="*/ 2133 h 2777"/>
              <a:gd name="T10" fmla="*/ 286 w 3613"/>
              <a:gd name="T11" fmla="*/ 2470 h 2777"/>
              <a:gd name="T12" fmla="*/ 0 w 3613"/>
              <a:gd name="T13" fmla="*/ 2776 h 2777"/>
              <a:gd name="T14" fmla="*/ 286 w 3613"/>
              <a:gd name="T15" fmla="*/ 2776 h 2777"/>
              <a:gd name="T16" fmla="*/ 2810 w 3613"/>
              <a:gd name="T17" fmla="*/ 2776 h 2777"/>
              <a:gd name="T18" fmla="*/ 3200 w 3613"/>
              <a:gd name="T19" fmla="*/ 2112 h 2777"/>
              <a:gd name="T20" fmla="*/ 3612 w 3613"/>
              <a:gd name="T21" fmla="*/ 380 h 2777"/>
              <a:gd name="T22" fmla="*/ 3591 w 3613"/>
              <a:gd name="T23" fmla="*/ 0 h 2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13" h="2777">
                <a:moveTo>
                  <a:pt x="3591" y="0"/>
                </a:moveTo>
                <a:lnTo>
                  <a:pt x="3591" y="0"/>
                </a:lnTo>
                <a:cubicBezTo>
                  <a:pt x="1141" y="0"/>
                  <a:pt x="1141" y="0"/>
                  <a:pt x="1141" y="0"/>
                </a:cubicBezTo>
                <a:cubicBezTo>
                  <a:pt x="1183" y="148"/>
                  <a:pt x="1204" y="317"/>
                  <a:pt x="1204" y="507"/>
                </a:cubicBezTo>
                <a:cubicBezTo>
                  <a:pt x="1204" y="972"/>
                  <a:pt x="982" y="1510"/>
                  <a:pt x="550" y="2133"/>
                </a:cubicBezTo>
                <a:cubicBezTo>
                  <a:pt x="476" y="2239"/>
                  <a:pt x="381" y="2344"/>
                  <a:pt x="286" y="2470"/>
                </a:cubicBezTo>
                <a:cubicBezTo>
                  <a:pt x="201" y="2565"/>
                  <a:pt x="106" y="2671"/>
                  <a:pt x="0" y="2776"/>
                </a:cubicBezTo>
                <a:cubicBezTo>
                  <a:pt x="286" y="2776"/>
                  <a:pt x="286" y="2776"/>
                  <a:pt x="286" y="2776"/>
                </a:cubicBezTo>
                <a:cubicBezTo>
                  <a:pt x="2810" y="2776"/>
                  <a:pt x="2810" y="2776"/>
                  <a:pt x="2810" y="2776"/>
                </a:cubicBezTo>
                <a:cubicBezTo>
                  <a:pt x="2915" y="2597"/>
                  <a:pt x="3052" y="2376"/>
                  <a:pt x="3200" y="2112"/>
                </a:cubicBezTo>
                <a:cubicBezTo>
                  <a:pt x="3475" y="1616"/>
                  <a:pt x="3612" y="1035"/>
                  <a:pt x="3612" y="380"/>
                </a:cubicBezTo>
                <a:cubicBezTo>
                  <a:pt x="3612" y="253"/>
                  <a:pt x="3612" y="127"/>
                  <a:pt x="359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60">
            <a:extLst>
              <a:ext uri="{FF2B5EF4-FFF2-40B4-BE49-F238E27FC236}">
                <a16:creationId xmlns:a16="http://schemas.microsoft.com/office/drawing/2014/main" id="{96CE0CF7-A358-094B-8C19-3DDFFFBE0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192" y="1886032"/>
            <a:ext cx="3192618" cy="2681799"/>
          </a:xfrm>
          <a:custGeom>
            <a:avLst/>
            <a:gdLst>
              <a:gd name="T0" fmla="*/ 855 w 3306"/>
              <a:gd name="T1" fmla="*/ 2777 h 2778"/>
              <a:gd name="T2" fmla="*/ 855 w 3306"/>
              <a:gd name="T3" fmla="*/ 2777 h 2778"/>
              <a:gd name="T4" fmla="*/ 3305 w 3306"/>
              <a:gd name="T5" fmla="*/ 2777 h 2778"/>
              <a:gd name="T6" fmla="*/ 2450 w 3306"/>
              <a:gd name="T7" fmla="*/ 929 h 2778"/>
              <a:gd name="T8" fmla="*/ 0 w 3306"/>
              <a:gd name="T9" fmla="*/ 0 h 2778"/>
              <a:gd name="T10" fmla="*/ 0 w 3306"/>
              <a:gd name="T11" fmla="*/ 2069 h 2778"/>
              <a:gd name="T12" fmla="*/ 855 w 3306"/>
              <a:gd name="T13" fmla="*/ 2777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6" h="2778">
                <a:moveTo>
                  <a:pt x="855" y="2777"/>
                </a:moveTo>
                <a:lnTo>
                  <a:pt x="855" y="2777"/>
                </a:lnTo>
                <a:cubicBezTo>
                  <a:pt x="3305" y="2777"/>
                  <a:pt x="3305" y="2777"/>
                  <a:pt x="3305" y="2777"/>
                </a:cubicBezTo>
                <a:cubicBezTo>
                  <a:pt x="3231" y="2069"/>
                  <a:pt x="2946" y="1457"/>
                  <a:pt x="2450" y="929"/>
                </a:cubicBezTo>
                <a:cubicBezTo>
                  <a:pt x="1869" y="306"/>
                  <a:pt x="1045" y="0"/>
                  <a:pt x="0" y="0"/>
                </a:cubicBezTo>
                <a:cubicBezTo>
                  <a:pt x="0" y="2069"/>
                  <a:pt x="0" y="2069"/>
                  <a:pt x="0" y="2069"/>
                </a:cubicBezTo>
                <a:cubicBezTo>
                  <a:pt x="454" y="2112"/>
                  <a:pt x="739" y="2344"/>
                  <a:pt x="855" y="27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0390A1-3084-1546-9D21-780797E7C902}"/>
              </a:ext>
            </a:extLst>
          </p:cNvPr>
          <p:cNvGrpSpPr/>
          <p:nvPr/>
        </p:nvGrpSpPr>
        <p:grpSpPr>
          <a:xfrm>
            <a:off x="12905924" y="1347228"/>
            <a:ext cx="9117540" cy="11021544"/>
            <a:chOff x="12905924" y="1399306"/>
            <a:chExt cx="9117540" cy="11021544"/>
          </a:xfrm>
        </p:grpSpPr>
        <p:sp>
          <p:nvSpPr>
            <p:cNvPr id="239" name="CuadroTexto 238">
              <a:extLst>
                <a:ext uri="{FF2B5EF4-FFF2-40B4-BE49-F238E27FC236}">
                  <a16:creationId xmlns:a16="http://schemas.microsoft.com/office/drawing/2014/main" id="{0F8488FA-5D54-A642-9AA7-412EAA0F9BBC}"/>
                </a:ext>
              </a:extLst>
            </p:cNvPr>
            <p:cNvSpPr txBox="1"/>
            <p:nvPr/>
          </p:nvSpPr>
          <p:spPr>
            <a:xfrm>
              <a:off x="12905924" y="1399306"/>
              <a:ext cx="48237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Numbers</a:t>
              </a:r>
            </a:p>
          </p:txBody>
        </p:sp>
        <p:sp>
          <p:nvSpPr>
            <p:cNvPr id="240" name="CuadroTexto 239">
              <a:extLst>
                <a:ext uri="{FF2B5EF4-FFF2-40B4-BE49-F238E27FC236}">
                  <a16:creationId xmlns:a16="http://schemas.microsoft.com/office/drawing/2014/main" id="{8194AD06-6B27-B747-BCE4-447F82532F80}"/>
                </a:ext>
              </a:extLst>
            </p:cNvPr>
            <p:cNvSpPr txBox="1"/>
            <p:nvPr/>
          </p:nvSpPr>
          <p:spPr>
            <a:xfrm>
              <a:off x="12939791" y="2890746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92C62A-4EE1-6F42-80DC-9B9A5B2460B9}"/>
                </a:ext>
              </a:extLst>
            </p:cNvPr>
            <p:cNvGrpSpPr/>
            <p:nvPr/>
          </p:nvGrpSpPr>
          <p:grpSpPr>
            <a:xfrm>
              <a:off x="13107821" y="6559968"/>
              <a:ext cx="5004521" cy="1309254"/>
              <a:chOff x="13481174" y="6944793"/>
              <a:chExt cx="5004521" cy="1111104"/>
            </a:xfrm>
          </p:grpSpPr>
          <p:sp>
            <p:nvSpPr>
              <p:cNvPr id="233" name="Freeform 161">
                <a:extLst>
                  <a:ext uri="{FF2B5EF4-FFF2-40B4-BE49-F238E27FC236}">
                    <a16:creationId xmlns:a16="http://schemas.microsoft.com/office/drawing/2014/main" id="{93C27D9A-2B83-E844-AFC6-A260BC7B6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6944793"/>
                <a:ext cx="191256" cy="1111104"/>
              </a:xfrm>
              <a:custGeom>
                <a:avLst/>
                <a:gdLst>
                  <a:gd name="T0" fmla="*/ 183 w 184"/>
                  <a:gd name="T1" fmla="*/ 1074 h 1075"/>
                  <a:gd name="T2" fmla="*/ 0 w 184"/>
                  <a:gd name="T3" fmla="*/ 1074 h 1075"/>
                  <a:gd name="T4" fmla="*/ 0 w 184"/>
                  <a:gd name="T5" fmla="*/ 0 h 1075"/>
                  <a:gd name="T6" fmla="*/ 183 w 184"/>
                  <a:gd name="T7" fmla="*/ 0 h 1075"/>
                  <a:gd name="T8" fmla="*/ 183 w 184"/>
                  <a:gd name="T9" fmla="*/ 1074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5">
                    <a:moveTo>
                      <a:pt x="183" y="1074"/>
                    </a:moveTo>
                    <a:lnTo>
                      <a:pt x="0" y="1074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35" name="Freeform 163">
                <a:extLst>
                  <a:ext uri="{FF2B5EF4-FFF2-40B4-BE49-F238E27FC236}">
                    <a16:creationId xmlns:a16="http://schemas.microsoft.com/office/drawing/2014/main" id="{4F859CA3-5C3D-1E46-B29B-1080B82F9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6944793"/>
                <a:ext cx="186703" cy="1111104"/>
              </a:xfrm>
              <a:custGeom>
                <a:avLst/>
                <a:gdLst>
                  <a:gd name="T0" fmla="*/ 182 w 183"/>
                  <a:gd name="T1" fmla="*/ 1074 h 1075"/>
                  <a:gd name="T2" fmla="*/ 0 w 183"/>
                  <a:gd name="T3" fmla="*/ 1074 h 1075"/>
                  <a:gd name="T4" fmla="*/ 0 w 183"/>
                  <a:gd name="T5" fmla="*/ 0 h 1075"/>
                  <a:gd name="T6" fmla="*/ 182 w 183"/>
                  <a:gd name="T7" fmla="*/ 0 h 1075"/>
                  <a:gd name="T8" fmla="*/ 182 w 183"/>
                  <a:gd name="T9" fmla="*/ 1074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5">
                    <a:moveTo>
                      <a:pt x="182" y="1074"/>
                    </a:moveTo>
                    <a:lnTo>
                      <a:pt x="0" y="1074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727F29E-2D88-E348-86D6-C2D499B1AC45}"/>
                </a:ext>
              </a:extLst>
            </p:cNvPr>
            <p:cNvGrpSpPr/>
            <p:nvPr/>
          </p:nvGrpSpPr>
          <p:grpSpPr>
            <a:xfrm>
              <a:off x="13107821" y="8856746"/>
              <a:ext cx="5004521" cy="1309254"/>
              <a:chOff x="13481174" y="9098696"/>
              <a:chExt cx="5004521" cy="1111104"/>
            </a:xfrm>
          </p:grpSpPr>
          <p:sp>
            <p:nvSpPr>
              <p:cNvPr id="234" name="Freeform 162">
                <a:extLst>
                  <a:ext uri="{FF2B5EF4-FFF2-40B4-BE49-F238E27FC236}">
                    <a16:creationId xmlns:a16="http://schemas.microsoft.com/office/drawing/2014/main" id="{A424EAA4-848B-DA48-9053-9E1F79D7A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9098696"/>
                <a:ext cx="191256" cy="1111104"/>
              </a:xfrm>
              <a:custGeom>
                <a:avLst/>
                <a:gdLst>
                  <a:gd name="T0" fmla="*/ 183 w 184"/>
                  <a:gd name="T1" fmla="*/ 1075 h 1076"/>
                  <a:gd name="T2" fmla="*/ 0 w 184"/>
                  <a:gd name="T3" fmla="*/ 1075 h 1076"/>
                  <a:gd name="T4" fmla="*/ 0 w 184"/>
                  <a:gd name="T5" fmla="*/ 0 h 1076"/>
                  <a:gd name="T6" fmla="*/ 183 w 184"/>
                  <a:gd name="T7" fmla="*/ 0 h 1076"/>
                  <a:gd name="T8" fmla="*/ 183 w 184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6">
                    <a:moveTo>
                      <a:pt x="183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36" name="Freeform 164">
                <a:extLst>
                  <a:ext uri="{FF2B5EF4-FFF2-40B4-BE49-F238E27FC236}">
                    <a16:creationId xmlns:a16="http://schemas.microsoft.com/office/drawing/2014/main" id="{7C342B75-90C8-2B4E-8F9C-01E4EE20D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9098696"/>
                <a:ext cx="186703" cy="1111104"/>
              </a:xfrm>
              <a:custGeom>
                <a:avLst/>
                <a:gdLst>
                  <a:gd name="T0" fmla="*/ 182 w 183"/>
                  <a:gd name="T1" fmla="*/ 1075 h 1076"/>
                  <a:gd name="T2" fmla="*/ 0 w 183"/>
                  <a:gd name="T3" fmla="*/ 1075 h 1076"/>
                  <a:gd name="T4" fmla="*/ 0 w 183"/>
                  <a:gd name="T5" fmla="*/ 0 h 1076"/>
                  <a:gd name="T6" fmla="*/ 182 w 183"/>
                  <a:gd name="T7" fmla="*/ 0 h 1076"/>
                  <a:gd name="T8" fmla="*/ 182 w 183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6">
                    <a:moveTo>
                      <a:pt x="182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6D6447-2B1E-4140-A38C-B32229CBFEC2}"/>
                </a:ext>
              </a:extLst>
            </p:cNvPr>
            <p:cNvGrpSpPr/>
            <p:nvPr/>
          </p:nvGrpSpPr>
          <p:grpSpPr>
            <a:xfrm>
              <a:off x="13107821" y="11047569"/>
              <a:ext cx="5004521" cy="1325350"/>
              <a:chOff x="13481174" y="11147862"/>
              <a:chExt cx="5004521" cy="1124764"/>
            </a:xfrm>
          </p:grpSpPr>
          <p:sp>
            <p:nvSpPr>
              <p:cNvPr id="237" name="Freeform 178">
                <a:extLst>
                  <a:ext uri="{FF2B5EF4-FFF2-40B4-BE49-F238E27FC236}">
                    <a16:creationId xmlns:a16="http://schemas.microsoft.com/office/drawing/2014/main" id="{2A12B919-EC74-AA44-9454-16650AFB2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11161522"/>
                <a:ext cx="186703" cy="1111104"/>
              </a:xfrm>
              <a:custGeom>
                <a:avLst/>
                <a:gdLst>
                  <a:gd name="T0" fmla="*/ 182 w 183"/>
                  <a:gd name="T1" fmla="*/ 1075 h 1076"/>
                  <a:gd name="T2" fmla="*/ 0 w 183"/>
                  <a:gd name="T3" fmla="*/ 1075 h 1076"/>
                  <a:gd name="T4" fmla="*/ 0 w 183"/>
                  <a:gd name="T5" fmla="*/ 0 h 1076"/>
                  <a:gd name="T6" fmla="*/ 182 w 183"/>
                  <a:gd name="T7" fmla="*/ 0 h 1076"/>
                  <a:gd name="T8" fmla="*/ 182 w 183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6">
                    <a:moveTo>
                      <a:pt x="182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38" name="Freeform 179">
                <a:extLst>
                  <a:ext uri="{FF2B5EF4-FFF2-40B4-BE49-F238E27FC236}">
                    <a16:creationId xmlns:a16="http://schemas.microsoft.com/office/drawing/2014/main" id="{A4AD0D13-BD86-EB43-968F-FD7595B84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11147862"/>
                <a:ext cx="191256" cy="1111104"/>
              </a:xfrm>
              <a:custGeom>
                <a:avLst/>
                <a:gdLst>
                  <a:gd name="T0" fmla="*/ 183 w 184"/>
                  <a:gd name="T1" fmla="*/ 1076 h 1077"/>
                  <a:gd name="T2" fmla="*/ 0 w 184"/>
                  <a:gd name="T3" fmla="*/ 1076 h 1077"/>
                  <a:gd name="T4" fmla="*/ 0 w 184"/>
                  <a:gd name="T5" fmla="*/ 0 h 1077"/>
                  <a:gd name="T6" fmla="*/ 183 w 184"/>
                  <a:gd name="T7" fmla="*/ 0 h 1077"/>
                  <a:gd name="T8" fmla="*/ 183 w 184"/>
                  <a:gd name="T9" fmla="*/ 1076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7">
                    <a:moveTo>
                      <a:pt x="183" y="1076"/>
                    </a:moveTo>
                    <a:lnTo>
                      <a:pt x="0" y="1076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E4A562-4E5D-3B42-98B3-C29EEED52DE4}"/>
                </a:ext>
              </a:extLst>
            </p:cNvPr>
            <p:cNvGrpSpPr/>
            <p:nvPr/>
          </p:nvGrpSpPr>
          <p:grpSpPr>
            <a:xfrm>
              <a:off x="13557617" y="6451011"/>
              <a:ext cx="3667173" cy="1469798"/>
              <a:chOff x="4052283" y="7430840"/>
              <a:chExt cx="3667173" cy="1469798"/>
            </a:xfrm>
          </p:grpSpPr>
          <p:sp>
            <p:nvSpPr>
              <p:cNvPr id="35" name="CuadroTexto 395">
                <a:extLst>
                  <a:ext uri="{FF2B5EF4-FFF2-40B4-BE49-F238E27FC236}">
                    <a16:creationId xmlns:a16="http://schemas.microsoft.com/office/drawing/2014/main" id="{67EC2C37-2838-9E49-B258-1563A4D36276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36" name="Rectangle 56">
                <a:extLst>
                  <a:ext uri="{FF2B5EF4-FFF2-40B4-BE49-F238E27FC236}">
                    <a16:creationId xmlns:a16="http://schemas.microsoft.com/office/drawing/2014/main" id="{2151B453-861D-6A4D-A852-0BAC432ACF3F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A7A954C-75A5-7C4A-9801-AF60F3756C6C}"/>
                </a:ext>
              </a:extLst>
            </p:cNvPr>
            <p:cNvGrpSpPr/>
            <p:nvPr/>
          </p:nvGrpSpPr>
          <p:grpSpPr>
            <a:xfrm>
              <a:off x="13557617" y="8746294"/>
              <a:ext cx="3667173" cy="1469798"/>
              <a:chOff x="4052283" y="10088634"/>
              <a:chExt cx="3667173" cy="1469798"/>
            </a:xfrm>
          </p:grpSpPr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B8F4C1D9-8E15-9144-BE6A-682774E7617C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AB43E7F6-F32C-DD4A-BBD3-031F1BFD23ED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BA653CA-F2FF-114E-BB76-6E4815C51117}"/>
                </a:ext>
              </a:extLst>
            </p:cNvPr>
            <p:cNvGrpSpPr/>
            <p:nvPr/>
          </p:nvGrpSpPr>
          <p:grpSpPr>
            <a:xfrm>
              <a:off x="18356291" y="6451011"/>
              <a:ext cx="3667173" cy="1469798"/>
              <a:chOff x="8725453" y="7430840"/>
              <a:chExt cx="3667173" cy="1469798"/>
            </a:xfrm>
          </p:grpSpPr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FB86C2D4-52DC-FB48-BC26-63DA62C5E12F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E19EFCAB-62B1-B441-99F4-B971E64D9468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389564-F082-5D4E-87A2-6349DE4E0113}"/>
                </a:ext>
              </a:extLst>
            </p:cNvPr>
            <p:cNvGrpSpPr/>
            <p:nvPr/>
          </p:nvGrpSpPr>
          <p:grpSpPr>
            <a:xfrm>
              <a:off x="18356291" y="8746294"/>
              <a:ext cx="3667173" cy="1469798"/>
              <a:chOff x="8725453" y="10088634"/>
              <a:chExt cx="3667173" cy="1469798"/>
            </a:xfrm>
          </p:grpSpPr>
          <p:sp>
            <p:nvSpPr>
              <p:cNvPr id="44" name="CuadroTexto 395">
                <a:extLst>
                  <a:ext uri="{FF2B5EF4-FFF2-40B4-BE49-F238E27FC236}">
                    <a16:creationId xmlns:a16="http://schemas.microsoft.com/office/drawing/2014/main" id="{766ACB07-5DE1-0D4D-AA56-44F95C1444D3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45" name="Rectangle 56">
                <a:extLst>
                  <a:ext uri="{FF2B5EF4-FFF2-40B4-BE49-F238E27FC236}">
                    <a16:creationId xmlns:a16="http://schemas.microsoft.com/office/drawing/2014/main" id="{8F126D69-3978-3747-9CAB-42A4F523684A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D06265-49FD-0D46-B4A0-B3F457D5E222}"/>
                </a:ext>
              </a:extLst>
            </p:cNvPr>
            <p:cNvGrpSpPr/>
            <p:nvPr/>
          </p:nvGrpSpPr>
          <p:grpSpPr>
            <a:xfrm>
              <a:off x="13557617" y="10951052"/>
              <a:ext cx="3667173" cy="1469798"/>
              <a:chOff x="4052283" y="10088634"/>
              <a:chExt cx="3667173" cy="1469798"/>
            </a:xfrm>
          </p:grpSpPr>
          <p:sp>
            <p:nvSpPr>
              <p:cNvPr id="47" name="CuadroTexto 395">
                <a:extLst>
                  <a:ext uri="{FF2B5EF4-FFF2-40B4-BE49-F238E27FC236}">
                    <a16:creationId xmlns:a16="http://schemas.microsoft.com/office/drawing/2014/main" id="{7AF65427-0524-624D-91CA-79FFAE164D4A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48" name="Rectangle 56">
                <a:extLst>
                  <a:ext uri="{FF2B5EF4-FFF2-40B4-BE49-F238E27FC236}">
                    <a16:creationId xmlns:a16="http://schemas.microsoft.com/office/drawing/2014/main" id="{1262BE1A-622A-A147-B1BD-08AC20969D70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39AA321-C35A-B84D-8870-CBC9B7BEE924}"/>
                </a:ext>
              </a:extLst>
            </p:cNvPr>
            <p:cNvGrpSpPr/>
            <p:nvPr/>
          </p:nvGrpSpPr>
          <p:grpSpPr>
            <a:xfrm>
              <a:off x="18356291" y="10951052"/>
              <a:ext cx="3667173" cy="1469798"/>
              <a:chOff x="8725453" y="10088634"/>
              <a:chExt cx="3667173" cy="1469798"/>
            </a:xfrm>
          </p:grpSpPr>
          <p:sp>
            <p:nvSpPr>
              <p:cNvPr id="50" name="CuadroTexto 395">
                <a:extLst>
                  <a:ext uri="{FF2B5EF4-FFF2-40B4-BE49-F238E27FC236}">
                    <a16:creationId xmlns:a16="http://schemas.microsoft.com/office/drawing/2014/main" id="{E15794D1-A35F-1A48-A2AA-5459A9718A37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Prioritize</a:t>
                </a:r>
              </a:p>
            </p:txBody>
          </p:sp>
          <p:sp>
            <p:nvSpPr>
              <p:cNvPr id="51" name="Rectangle 56">
                <a:extLst>
                  <a:ext uri="{FF2B5EF4-FFF2-40B4-BE49-F238E27FC236}">
                    <a16:creationId xmlns:a16="http://schemas.microsoft.com/office/drawing/2014/main" id="{AA622C89-9E09-D04A-ADFA-842DB49F99A1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 154">
            <a:extLst>
              <a:ext uri="{FF2B5EF4-FFF2-40B4-BE49-F238E27FC236}">
                <a16:creationId xmlns:a16="http://schemas.microsoft.com/office/drawing/2014/main" id="{00E994D4-003C-F840-BE24-513CA7EC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7810" y="4430288"/>
            <a:ext cx="3944745" cy="2228645"/>
          </a:xfrm>
          <a:custGeom>
            <a:avLst/>
            <a:gdLst>
              <a:gd name="T0" fmla="*/ 0 w 3800"/>
              <a:gd name="T1" fmla="*/ 0 h 2147"/>
              <a:gd name="T2" fmla="*/ 0 w 3800"/>
              <a:gd name="T3" fmla="*/ 2146 h 2147"/>
              <a:gd name="T4" fmla="*/ 3799 w 3800"/>
              <a:gd name="T5" fmla="*/ 2146 h 2147"/>
              <a:gd name="T6" fmla="*/ 3799 w 3800"/>
              <a:gd name="T7" fmla="*/ 0 h 2147"/>
              <a:gd name="T8" fmla="*/ 0 w 3800"/>
              <a:gd name="T9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0" h="2147">
                <a:moveTo>
                  <a:pt x="0" y="0"/>
                </a:moveTo>
                <a:lnTo>
                  <a:pt x="0" y="2146"/>
                </a:lnTo>
                <a:lnTo>
                  <a:pt x="3799" y="2146"/>
                </a:lnTo>
                <a:lnTo>
                  <a:pt x="3799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55">
            <a:extLst>
              <a:ext uri="{FF2B5EF4-FFF2-40B4-BE49-F238E27FC236}">
                <a16:creationId xmlns:a16="http://schemas.microsoft.com/office/drawing/2014/main" id="{87DC901D-ECF9-C047-B135-DFABA3BB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7810" y="8114187"/>
            <a:ext cx="3944745" cy="2228642"/>
          </a:xfrm>
          <a:custGeom>
            <a:avLst/>
            <a:gdLst>
              <a:gd name="T0" fmla="*/ 0 w 3800"/>
              <a:gd name="T1" fmla="*/ 0 h 2147"/>
              <a:gd name="T2" fmla="*/ 0 w 3800"/>
              <a:gd name="T3" fmla="*/ 2146 h 2147"/>
              <a:gd name="T4" fmla="*/ 3799 w 3800"/>
              <a:gd name="T5" fmla="*/ 2146 h 2147"/>
              <a:gd name="T6" fmla="*/ 3799 w 3800"/>
              <a:gd name="T7" fmla="*/ 0 h 2147"/>
              <a:gd name="T8" fmla="*/ 0 w 3800"/>
              <a:gd name="T9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0" h="2147">
                <a:moveTo>
                  <a:pt x="0" y="0"/>
                </a:moveTo>
                <a:lnTo>
                  <a:pt x="0" y="2146"/>
                </a:lnTo>
                <a:lnTo>
                  <a:pt x="3799" y="2146"/>
                </a:lnTo>
                <a:lnTo>
                  <a:pt x="3799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56">
            <a:extLst>
              <a:ext uri="{FF2B5EF4-FFF2-40B4-BE49-F238E27FC236}">
                <a16:creationId xmlns:a16="http://schemas.microsoft.com/office/drawing/2014/main" id="{6B1B9A0B-BB1E-7B4E-99BF-A51E020A2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7977" y="4430288"/>
            <a:ext cx="3944745" cy="2228645"/>
          </a:xfrm>
          <a:custGeom>
            <a:avLst/>
            <a:gdLst>
              <a:gd name="T0" fmla="*/ 0 w 3800"/>
              <a:gd name="T1" fmla="*/ 0 h 2147"/>
              <a:gd name="T2" fmla="*/ 0 w 3800"/>
              <a:gd name="T3" fmla="*/ 2146 h 2147"/>
              <a:gd name="T4" fmla="*/ 3799 w 3800"/>
              <a:gd name="T5" fmla="*/ 2146 h 2147"/>
              <a:gd name="T6" fmla="*/ 3799 w 3800"/>
              <a:gd name="T7" fmla="*/ 0 h 2147"/>
              <a:gd name="T8" fmla="*/ 0 w 3800"/>
              <a:gd name="T9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0" h="2147">
                <a:moveTo>
                  <a:pt x="0" y="0"/>
                </a:moveTo>
                <a:lnTo>
                  <a:pt x="0" y="2146"/>
                </a:lnTo>
                <a:lnTo>
                  <a:pt x="3799" y="2146"/>
                </a:lnTo>
                <a:lnTo>
                  <a:pt x="3799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57">
            <a:extLst>
              <a:ext uri="{FF2B5EF4-FFF2-40B4-BE49-F238E27FC236}">
                <a16:creationId xmlns:a16="http://schemas.microsoft.com/office/drawing/2014/main" id="{CE5AE0A7-D22A-D845-9D25-C65756C44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7977" y="8114187"/>
            <a:ext cx="3944745" cy="2228642"/>
          </a:xfrm>
          <a:custGeom>
            <a:avLst/>
            <a:gdLst>
              <a:gd name="T0" fmla="*/ 0 w 3800"/>
              <a:gd name="T1" fmla="*/ 2146 h 2147"/>
              <a:gd name="T2" fmla="*/ 3799 w 3800"/>
              <a:gd name="T3" fmla="*/ 2146 h 2147"/>
              <a:gd name="T4" fmla="*/ 3799 w 3800"/>
              <a:gd name="T5" fmla="*/ 0 h 2147"/>
              <a:gd name="T6" fmla="*/ 0 w 3800"/>
              <a:gd name="T7" fmla="*/ 0 h 2147"/>
              <a:gd name="T8" fmla="*/ 0 w 3800"/>
              <a:gd name="T9" fmla="*/ 2146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0" h="2147">
                <a:moveTo>
                  <a:pt x="0" y="2146"/>
                </a:moveTo>
                <a:lnTo>
                  <a:pt x="3799" y="2146"/>
                </a:lnTo>
                <a:lnTo>
                  <a:pt x="3799" y="0"/>
                </a:lnTo>
                <a:lnTo>
                  <a:pt x="0" y="0"/>
                </a:lnTo>
                <a:lnTo>
                  <a:pt x="0" y="214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B5A555-0678-E943-97EB-E8FFBB703E82}"/>
              </a:ext>
            </a:extLst>
          </p:cNvPr>
          <p:cNvGrpSpPr/>
          <p:nvPr/>
        </p:nvGrpSpPr>
        <p:grpSpPr>
          <a:xfrm>
            <a:off x="2205482" y="2126255"/>
            <a:ext cx="9832824" cy="9463489"/>
            <a:chOff x="3466670" y="2126255"/>
            <a:chExt cx="9832824" cy="9463489"/>
          </a:xfrm>
        </p:grpSpPr>
        <p:sp>
          <p:nvSpPr>
            <p:cNvPr id="44" name="Freeform 161">
              <a:extLst>
                <a:ext uri="{FF2B5EF4-FFF2-40B4-BE49-F238E27FC236}">
                  <a16:creationId xmlns:a16="http://schemas.microsoft.com/office/drawing/2014/main" id="{0CC06F5E-47B7-AB40-9035-D51CFA7B0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63">
              <a:extLst>
                <a:ext uri="{FF2B5EF4-FFF2-40B4-BE49-F238E27FC236}">
                  <a16:creationId xmlns:a16="http://schemas.microsoft.com/office/drawing/2014/main" id="{12020164-76C8-104C-A380-684BB7170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162">
              <a:extLst>
                <a:ext uri="{FF2B5EF4-FFF2-40B4-BE49-F238E27FC236}">
                  <a16:creationId xmlns:a16="http://schemas.microsoft.com/office/drawing/2014/main" id="{F49BE208-5BE5-1641-85E7-629EF909E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164">
              <a:extLst>
                <a:ext uri="{FF2B5EF4-FFF2-40B4-BE49-F238E27FC236}">
                  <a16:creationId xmlns:a16="http://schemas.microsoft.com/office/drawing/2014/main" id="{50C28BAB-2544-0149-ABCD-D69C98306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CuadroTexto 195">
              <a:extLst>
                <a:ext uri="{FF2B5EF4-FFF2-40B4-BE49-F238E27FC236}">
                  <a16:creationId xmlns:a16="http://schemas.microsoft.com/office/drawing/2014/main" id="{4C8DED80-7290-D348-BC53-46D353274403}"/>
                </a:ext>
              </a:extLst>
            </p:cNvPr>
            <p:cNvSpPr txBox="1"/>
            <p:nvPr/>
          </p:nvSpPr>
          <p:spPr>
            <a:xfrm>
              <a:off x="3483469" y="2126255"/>
              <a:ext cx="98160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</a:t>
              </a:r>
            </a:p>
          </p:txBody>
        </p:sp>
        <p:sp>
          <p:nvSpPr>
            <p:cNvPr id="49" name="CuadroTexto 196">
              <a:extLst>
                <a:ext uri="{FF2B5EF4-FFF2-40B4-BE49-F238E27FC236}">
                  <a16:creationId xmlns:a16="http://schemas.microsoft.com/office/drawing/2014/main" id="{D8CC1084-1B18-CB4B-95EB-5A5B9A25CB8D}"/>
                </a:ext>
              </a:extLst>
            </p:cNvPr>
            <p:cNvSpPr txBox="1"/>
            <p:nvPr/>
          </p:nvSpPr>
          <p:spPr>
            <a:xfrm>
              <a:off x="3466670" y="3683583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01C5211-547C-DD48-B5EC-E6A5A8DD8EC1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60" name="CuadroTexto 395">
                <a:extLst>
                  <a:ext uri="{FF2B5EF4-FFF2-40B4-BE49-F238E27FC236}">
                    <a16:creationId xmlns:a16="http://schemas.microsoft.com/office/drawing/2014/main" id="{557F4DFA-99C6-5C4C-958A-7E82D00FEEFE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61" name="Rectangle 56">
                <a:extLst>
                  <a:ext uri="{FF2B5EF4-FFF2-40B4-BE49-F238E27FC236}">
                    <a16:creationId xmlns:a16="http://schemas.microsoft.com/office/drawing/2014/main" id="{4FD53DD7-A89B-D84D-ADF0-EE8E33E56212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D266101-B263-0744-BF0E-0996D4A79A9D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58" name="CuadroTexto 395">
                <a:extLst>
                  <a:ext uri="{FF2B5EF4-FFF2-40B4-BE49-F238E27FC236}">
                    <a16:creationId xmlns:a16="http://schemas.microsoft.com/office/drawing/2014/main" id="{FFC5F4A1-B302-F94A-AF6E-9E86059E5B2F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020680F3-99BB-6140-AB69-5A1734B57A20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C8A0316-CA86-6F4B-B698-F7E1F5579424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56" name="CuadroTexto 395">
                <a:extLst>
                  <a:ext uri="{FF2B5EF4-FFF2-40B4-BE49-F238E27FC236}">
                    <a16:creationId xmlns:a16="http://schemas.microsoft.com/office/drawing/2014/main" id="{171899CD-C766-1F48-8D8B-42DD435EA2EA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0C2C8F2-0493-5246-B035-C6EEEB69F8EF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6ADEB97-22E0-0443-84A4-3E473E8DD35B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54" name="CuadroTexto 395">
                <a:extLst>
                  <a:ext uri="{FF2B5EF4-FFF2-40B4-BE49-F238E27FC236}">
                    <a16:creationId xmlns:a16="http://schemas.microsoft.com/office/drawing/2014/main" id="{9BEAB3D4-1334-C747-8380-6061FA5DF82B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3205403-D0CD-0541-ADD6-63674D112CAE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553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 138">
            <a:extLst>
              <a:ext uri="{FF2B5EF4-FFF2-40B4-BE49-F238E27FC236}">
                <a16:creationId xmlns:a16="http://schemas.microsoft.com/office/drawing/2014/main" id="{C40678F7-6B78-124C-89B7-81DB72DC2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385" y="9336123"/>
            <a:ext cx="2541663" cy="2611778"/>
          </a:xfrm>
          <a:custGeom>
            <a:avLst/>
            <a:gdLst>
              <a:gd name="T0" fmla="*/ 1273 w 2557"/>
              <a:gd name="T1" fmla="*/ 0 h 2629"/>
              <a:gd name="T2" fmla="*/ 1273 w 2557"/>
              <a:gd name="T3" fmla="*/ 0 h 2629"/>
              <a:gd name="T4" fmla="*/ 363 w 2557"/>
              <a:gd name="T5" fmla="*/ 383 h 2629"/>
              <a:gd name="T6" fmla="*/ 0 w 2557"/>
              <a:gd name="T7" fmla="*/ 1314 h 2629"/>
              <a:gd name="T8" fmla="*/ 363 w 2557"/>
              <a:gd name="T9" fmla="*/ 2256 h 2629"/>
              <a:gd name="T10" fmla="*/ 1273 w 2557"/>
              <a:gd name="T11" fmla="*/ 2628 h 2629"/>
              <a:gd name="T12" fmla="*/ 2184 w 2557"/>
              <a:gd name="T13" fmla="*/ 2256 h 2629"/>
              <a:gd name="T14" fmla="*/ 2556 w 2557"/>
              <a:gd name="T15" fmla="*/ 1314 h 2629"/>
              <a:gd name="T16" fmla="*/ 2184 w 2557"/>
              <a:gd name="T17" fmla="*/ 383 h 2629"/>
              <a:gd name="T18" fmla="*/ 1273 w 2557"/>
              <a:gd name="T19" fmla="*/ 0 h 2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57" h="2629">
                <a:moveTo>
                  <a:pt x="1273" y="0"/>
                </a:moveTo>
                <a:lnTo>
                  <a:pt x="1273" y="0"/>
                </a:lnTo>
                <a:cubicBezTo>
                  <a:pt x="921" y="0"/>
                  <a:pt x="611" y="134"/>
                  <a:pt x="363" y="383"/>
                </a:cubicBezTo>
                <a:cubicBezTo>
                  <a:pt x="125" y="631"/>
                  <a:pt x="0" y="952"/>
                  <a:pt x="0" y="1314"/>
                </a:cubicBezTo>
                <a:cubicBezTo>
                  <a:pt x="0" y="1687"/>
                  <a:pt x="125" y="1997"/>
                  <a:pt x="363" y="2256"/>
                </a:cubicBezTo>
                <a:cubicBezTo>
                  <a:pt x="611" y="2504"/>
                  <a:pt x="921" y="2628"/>
                  <a:pt x="1273" y="2628"/>
                </a:cubicBezTo>
                <a:cubicBezTo>
                  <a:pt x="1635" y="2628"/>
                  <a:pt x="1936" y="2504"/>
                  <a:pt x="2184" y="2256"/>
                </a:cubicBezTo>
                <a:cubicBezTo>
                  <a:pt x="2432" y="1997"/>
                  <a:pt x="2556" y="1687"/>
                  <a:pt x="2556" y="1314"/>
                </a:cubicBezTo>
                <a:cubicBezTo>
                  <a:pt x="2556" y="952"/>
                  <a:pt x="2432" y="631"/>
                  <a:pt x="2184" y="383"/>
                </a:cubicBezTo>
                <a:cubicBezTo>
                  <a:pt x="1936" y="134"/>
                  <a:pt x="1635" y="0"/>
                  <a:pt x="127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39">
            <a:extLst>
              <a:ext uri="{FF2B5EF4-FFF2-40B4-BE49-F238E27FC236}">
                <a16:creationId xmlns:a16="http://schemas.microsoft.com/office/drawing/2014/main" id="{635EDA29-F949-C046-A93A-EAEC2ACAF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4224" y="1329882"/>
            <a:ext cx="6437419" cy="3549564"/>
          </a:xfrm>
          <a:custGeom>
            <a:avLst/>
            <a:gdLst>
              <a:gd name="T0" fmla="*/ 5568 w 6480"/>
              <a:gd name="T1" fmla="*/ 807 h 3571"/>
              <a:gd name="T2" fmla="*/ 5568 w 6480"/>
              <a:gd name="T3" fmla="*/ 807 h 3571"/>
              <a:gd name="T4" fmla="*/ 3157 w 6480"/>
              <a:gd name="T5" fmla="*/ 0 h 3571"/>
              <a:gd name="T6" fmla="*/ 818 w 6480"/>
              <a:gd name="T7" fmla="*/ 859 h 3571"/>
              <a:gd name="T8" fmla="*/ 0 w 6480"/>
              <a:gd name="T9" fmla="*/ 2949 h 3571"/>
              <a:gd name="T10" fmla="*/ 0 w 6480"/>
              <a:gd name="T11" fmla="*/ 3032 h 3571"/>
              <a:gd name="T12" fmla="*/ 2205 w 6480"/>
              <a:gd name="T13" fmla="*/ 3032 h 3571"/>
              <a:gd name="T14" fmla="*/ 2474 w 6480"/>
              <a:gd name="T15" fmla="*/ 2256 h 3571"/>
              <a:gd name="T16" fmla="*/ 3209 w 6480"/>
              <a:gd name="T17" fmla="*/ 1966 h 3571"/>
              <a:gd name="T18" fmla="*/ 3943 w 6480"/>
              <a:gd name="T19" fmla="*/ 2256 h 3571"/>
              <a:gd name="T20" fmla="*/ 4212 w 6480"/>
              <a:gd name="T21" fmla="*/ 3032 h 3571"/>
              <a:gd name="T22" fmla="*/ 4119 w 6480"/>
              <a:gd name="T23" fmla="*/ 3570 h 3571"/>
              <a:gd name="T24" fmla="*/ 6458 w 6480"/>
              <a:gd name="T25" fmla="*/ 3570 h 3571"/>
              <a:gd name="T26" fmla="*/ 6479 w 6480"/>
              <a:gd name="T27" fmla="*/ 3063 h 3571"/>
              <a:gd name="T28" fmla="*/ 5568 w 6480"/>
              <a:gd name="T29" fmla="*/ 807 h 3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80" h="3571">
                <a:moveTo>
                  <a:pt x="5568" y="807"/>
                </a:moveTo>
                <a:lnTo>
                  <a:pt x="5568" y="807"/>
                </a:lnTo>
                <a:cubicBezTo>
                  <a:pt x="4957" y="269"/>
                  <a:pt x="4150" y="0"/>
                  <a:pt x="3157" y="0"/>
                </a:cubicBezTo>
                <a:cubicBezTo>
                  <a:pt x="2163" y="0"/>
                  <a:pt x="1387" y="279"/>
                  <a:pt x="818" y="859"/>
                </a:cubicBezTo>
                <a:cubicBezTo>
                  <a:pt x="270" y="1418"/>
                  <a:pt x="0" y="2111"/>
                  <a:pt x="0" y="2949"/>
                </a:cubicBezTo>
                <a:cubicBezTo>
                  <a:pt x="0" y="2980"/>
                  <a:pt x="0" y="3001"/>
                  <a:pt x="0" y="3032"/>
                </a:cubicBezTo>
                <a:cubicBezTo>
                  <a:pt x="2205" y="3032"/>
                  <a:pt x="2205" y="3032"/>
                  <a:pt x="2205" y="3032"/>
                </a:cubicBezTo>
                <a:cubicBezTo>
                  <a:pt x="2205" y="2701"/>
                  <a:pt x="2288" y="2442"/>
                  <a:pt x="2474" y="2256"/>
                </a:cubicBezTo>
                <a:cubicBezTo>
                  <a:pt x="2650" y="2059"/>
                  <a:pt x="2898" y="1966"/>
                  <a:pt x="3209" y="1966"/>
                </a:cubicBezTo>
                <a:cubicBezTo>
                  <a:pt x="3519" y="1966"/>
                  <a:pt x="3767" y="2059"/>
                  <a:pt x="3943" y="2256"/>
                </a:cubicBezTo>
                <a:cubicBezTo>
                  <a:pt x="4119" y="2453"/>
                  <a:pt x="4212" y="2711"/>
                  <a:pt x="4212" y="3032"/>
                </a:cubicBezTo>
                <a:cubicBezTo>
                  <a:pt x="4212" y="3239"/>
                  <a:pt x="4181" y="3425"/>
                  <a:pt x="4119" y="3570"/>
                </a:cubicBezTo>
                <a:cubicBezTo>
                  <a:pt x="6458" y="3570"/>
                  <a:pt x="6458" y="3570"/>
                  <a:pt x="6458" y="3570"/>
                </a:cubicBezTo>
                <a:cubicBezTo>
                  <a:pt x="6468" y="3415"/>
                  <a:pt x="6479" y="3249"/>
                  <a:pt x="6479" y="3063"/>
                </a:cubicBezTo>
                <a:cubicBezTo>
                  <a:pt x="6479" y="2111"/>
                  <a:pt x="6179" y="1356"/>
                  <a:pt x="5568" y="8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40">
            <a:extLst>
              <a:ext uri="{FF2B5EF4-FFF2-40B4-BE49-F238E27FC236}">
                <a16:creationId xmlns:a16="http://schemas.microsoft.com/office/drawing/2014/main" id="{57F59685-5A38-3E4D-840B-56A5F914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086" y="4875066"/>
            <a:ext cx="5206028" cy="3558329"/>
          </a:xfrm>
          <a:custGeom>
            <a:avLst/>
            <a:gdLst>
              <a:gd name="T0" fmla="*/ 4470 w 5237"/>
              <a:gd name="T1" fmla="*/ 1573 h 3580"/>
              <a:gd name="T2" fmla="*/ 4470 w 5237"/>
              <a:gd name="T3" fmla="*/ 1573 h 3580"/>
              <a:gd name="T4" fmla="*/ 5236 w 5237"/>
              <a:gd name="T5" fmla="*/ 0 h 3580"/>
              <a:gd name="T6" fmla="*/ 2897 w 5237"/>
              <a:gd name="T7" fmla="*/ 0 h 3580"/>
              <a:gd name="T8" fmla="*/ 2483 w 5237"/>
              <a:gd name="T9" fmla="*/ 435 h 3580"/>
              <a:gd name="T10" fmla="*/ 910 w 5237"/>
              <a:gd name="T11" fmla="*/ 683 h 3580"/>
              <a:gd name="T12" fmla="*/ 0 w 5237"/>
              <a:gd name="T13" fmla="*/ 683 h 3580"/>
              <a:gd name="T14" fmla="*/ 0 w 5237"/>
              <a:gd name="T15" fmla="*/ 3579 h 3580"/>
              <a:gd name="T16" fmla="*/ 2194 w 5237"/>
              <a:gd name="T17" fmla="*/ 3579 h 3580"/>
              <a:gd name="T18" fmla="*/ 2194 w 5237"/>
              <a:gd name="T19" fmla="*/ 2245 h 3580"/>
              <a:gd name="T20" fmla="*/ 4470 w 5237"/>
              <a:gd name="T21" fmla="*/ 1573 h 3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37" h="3580">
                <a:moveTo>
                  <a:pt x="4470" y="1573"/>
                </a:moveTo>
                <a:lnTo>
                  <a:pt x="4470" y="1573"/>
                </a:lnTo>
                <a:cubicBezTo>
                  <a:pt x="4905" y="1231"/>
                  <a:pt x="5153" y="703"/>
                  <a:pt x="5236" y="0"/>
                </a:cubicBezTo>
                <a:cubicBezTo>
                  <a:pt x="2897" y="0"/>
                  <a:pt x="2897" y="0"/>
                  <a:pt x="2897" y="0"/>
                </a:cubicBezTo>
                <a:cubicBezTo>
                  <a:pt x="2804" y="197"/>
                  <a:pt x="2669" y="342"/>
                  <a:pt x="2483" y="435"/>
                </a:cubicBezTo>
                <a:cubicBezTo>
                  <a:pt x="2152" y="600"/>
                  <a:pt x="1624" y="683"/>
                  <a:pt x="910" y="683"/>
                </a:cubicBezTo>
                <a:cubicBezTo>
                  <a:pt x="0" y="683"/>
                  <a:pt x="0" y="683"/>
                  <a:pt x="0" y="683"/>
                </a:cubicBezTo>
                <a:cubicBezTo>
                  <a:pt x="0" y="3579"/>
                  <a:pt x="0" y="3579"/>
                  <a:pt x="0" y="3579"/>
                </a:cubicBezTo>
                <a:cubicBezTo>
                  <a:pt x="2194" y="3579"/>
                  <a:pt x="2194" y="3579"/>
                  <a:pt x="2194" y="3579"/>
                </a:cubicBezTo>
                <a:cubicBezTo>
                  <a:pt x="2194" y="2245"/>
                  <a:pt x="2194" y="2245"/>
                  <a:pt x="2194" y="2245"/>
                </a:cubicBezTo>
                <a:cubicBezTo>
                  <a:pt x="3187" y="2224"/>
                  <a:pt x="3953" y="2007"/>
                  <a:pt x="4470" y="15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D25512-89C5-FA48-9228-58D996500159}"/>
              </a:ext>
            </a:extLst>
          </p:cNvPr>
          <p:cNvGrpSpPr/>
          <p:nvPr/>
        </p:nvGrpSpPr>
        <p:grpSpPr>
          <a:xfrm>
            <a:off x="2283373" y="1857543"/>
            <a:ext cx="8336997" cy="10000914"/>
            <a:chOff x="2283373" y="1347228"/>
            <a:chExt cx="8336997" cy="10000914"/>
          </a:xfrm>
        </p:grpSpPr>
        <p:sp>
          <p:nvSpPr>
            <p:cNvPr id="20" name="CuadroTexto 238">
              <a:extLst>
                <a:ext uri="{FF2B5EF4-FFF2-40B4-BE49-F238E27FC236}">
                  <a16:creationId xmlns:a16="http://schemas.microsoft.com/office/drawing/2014/main" id="{AE33D270-E148-5C4A-A623-B490D57982B8}"/>
                </a:ext>
              </a:extLst>
            </p:cNvPr>
            <p:cNvSpPr txBox="1"/>
            <p:nvPr/>
          </p:nvSpPr>
          <p:spPr>
            <a:xfrm>
              <a:off x="2283373" y="1347228"/>
              <a:ext cx="48237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Numbers</a:t>
              </a:r>
            </a:p>
          </p:txBody>
        </p:sp>
        <p:sp>
          <p:nvSpPr>
            <p:cNvPr id="21" name="CuadroTexto 239">
              <a:extLst>
                <a:ext uri="{FF2B5EF4-FFF2-40B4-BE49-F238E27FC236}">
                  <a16:creationId xmlns:a16="http://schemas.microsoft.com/office/drawing/2014/main" id="{FE7B0717-D721-FA4C-8958-C1C8B83B7E9E}"/>
                </a:ext>
              </a:extLst>
            </p:cNvPr>
            <p:cNvSpPr txBox="1"/>
            <p:nvPr/>
          </p:nvSpPr>
          <p:spPr>
            <a:xfrm>
              <a:off x="2317240" y="2838668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sp>
          <p:nvSpPr>
            <p:cNvPr id="22" name="Freeform 161">
              <a:extLst>
                <a:ext uri="{FF2B5EF4-FFF2-40B4-BE49-F238E27FC236}">
                  <a16:creationId xmlns:a16="http://schemas.microsoft.com/office/drawing/2014/main" id="{BA7CBEF8-0B21-AA41-A50A-31C83D26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270" y="5487260"/>
              <a:ext cx="191256" cy="130925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162">
              <a:extLst>
                <a:ext uri="{FF2B5EF4-FFF2-40B4-BE49-F238E27FC236}">
                  <a16:creationId xmlns:a16="http://schemas.microsoft.com/office/drawing/2014/main" id="{18CF7550-13BA-A341-B454-CED49D660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270" y="7784038"/>
              <a:ext cx="191256" cy="130925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179">
              <a:extLst>
                <a:ext uri="{FF2B5EF4-FFF2-40B4-BE49-F238E27FC236}">
                  <a16:creationId xmlns:a16="http://schemas.microsoft.com/office/drawing/2014/main" id="{CC7E8349-3BD4-E740-A9DD-0CF161C0E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270" y="9974861"/>
              <a:ext cx="191256" cy="1309254"/>
            </a:xfrm>
            <a:custGeom>
              <a:avLst/>
              <a:gdLst>
                <a:gd name="T0" fmla="*/ 183 w 184"/>
                <a:gd name="T1" fmla="*/ 1076 h 1077"/>
                <a:gd name="T2" fmla="*/ 0 w 184"/>
                <a:gd name="T3" fmla="*/ 1076 h 1077"/>
                <a:gd name="T4" fmla="*/ 0 w 184"/>
                <a:gd name="T5" fmla="*/ 0 h 1077"/>
                <a:gd name="T6" fmla="*/ 183 w 184"/>
                <a:gd name="T7" fmla="*/ 0 h 1077"/>
                <a:gd name="T8" fmla="*/ 183 w 184"/>
                <a:gd name="T9" fmla="*/ 1076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7">
                  <a:moveTo>
                    <a:pt x="183" y="1076"/>
                  </a:moveTo>
                  <a:lnTo>
                    <a:pt x="0" y="1076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782EF0E5-3A77-034E-A86D-F00CAFCD2E82}"/>
                </a:ext>
              </a:extLst>
            </p:cNvPr>
            <p:cNvSpPr txBox="1"/>
            <p:nvPr/>
          </p:nvSpPr>
          <p:spPr>
            <a:xfrm>
              <a:off x="2958512" y="537830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3ED76C22-2D5D-F643-91F7-44C6FF4DD0AF}"/>
                </a:ext>
              </a:extLst>
            </p:cNvPr>
            <p:cNvSpPr/>
            <p:nvPr/>
          </p:nvSpPr>
          <p:spPr>
            <a:xfrm>
              <a:off x="2935066" y="6017104"/>
              <a:ext cx="36671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1BD74CFD-6D7F-3140-8F00-1CF3530AAE5E}"/>
                </a:ext>
              </a:extLst>
            </p:cNvPr>
            <p:cNvSpPr txBox="1"/>
            <p:nvPr/>
          </p:nvSpPr>
          <p:spPr>
            <a:xfrm>
              <a:off x="2958512" y="767358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6025B378-C683-6542-9041-08FBD1A7FA15}"/>
                </a:ext>
              </a:extLst>
            </p:cNvPr>
            <p:cNvSpPr/>
            <p:nvPr/>
          </p:nvSpPr>
          <p:spPr>
            <a:xfrm>
              <a:off x="2935066" y="8312387"/>
              <a:ext cx="36671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96544F1D-2F66-BA4D-A764-0DDCEC29D2DF}"/>
                </a:ext>
              </a:extLst>
            </p:cNvPr>
            <p:cNvSpPr txBox="1"/>
            <p:nvPr/>
          </p:nvSpPr>
          <p:spPr>
            <a:xfrm>
              <a:off x="2958512" y="987834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B9254524-3886-2D4A-AF65-1B01DEA2E128}"/>
                </a:ext>
              </a:extLst>
            </p:cNvPr>
            <p:cNvSpPr/>
            <p:nvPr/>
          </p:nvSpPr>
          <p:spPr>
            <a:xfrm>
              <a:off x="2935066" y="10517145"/>
              <a:ext cx="36671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440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reeform 156">
            <a:extLst>
              <a:ext uri="{FF2B5EF4-FFF2-40B4-BE49-F238E27FC236}">
                <a16:creationId xmlns:a16="http://schemas.microsoft.com/office/drawing/2014/main" id="{5FB54912-32FB-B14D-9ABA-4E227AAAF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48" y="3196026"/>
            <a:ext cx="2307920" cy="2576713"/>
          </a:xfrm>
          <a:custGeom>
            <a:avLst/>
            <a:gdLst>
              <a:gd name="T0" fmla="*/ 2197 w 2198"/>
              <a:gd name="T1" fmla="*/ 2451 h 2452"/>
              <a:gd name="T2" fmla="*/ 2197 w 2198"/>
              <a:gd name="T3" fmla="*/ 0 h 2452"/>
              <a:gd name="T4" fmla="*/ 0 w 2198"/>
              <a:gd name="T5" fmla="*/ 0 h 2452"/>
              <a:gd name="T6" fmla="*/ 0 w 2198"/>
              <a:gd name="T7" fmla="*/ 2451 h 2452"/>
              <a:gd name="T8" fmla="*/ 1099 w 2198"/>
              <a:gd name="T9" fmla="*/ 2451 h 2452"/>
              <a:gd name="T10" fmla="*/ 2197 w 2198"/>
              <a:gd name="T11" fmla="*/ 2451 h 2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8" h="2452">
                <a:moveTo>
                  <a:pt x="2197" y="2451"/>
                </a:moveTo>
                <a:lnTo>
                  <a:pt x="2197" y="0"/>
                </a:lnTo>
                <a:lnTo>
                  <a:pt x="0" y="0"/>
                </a:lnTo>
                <a:lnTo>
                  <a:pt x="0" y="2451"/>
                </a:lnTo>
                <a:lnTo>
                  <a:pt x="1099" y="2451"/>
                </a:lnTo>
                <a:lnTo>
                  <a:pt x="2197" y="24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57">
            <a:extLst>
              <a:ext uri="{FF2B5EF4-FFF2-40B4-BE49-F238E27FC236}">
                <a16:creationId xmlns:a16="http://schemas.microsoft.com/office/drawing/2014/main" id="{799B6414-69F1-044F-ABCC-CD700EC25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48" y="8025046"/>
            <a:ext cx="2307920" cy="2567445"/>
          </a:xfrm>
          <a:custGeom>
            <a:avLst/>
            <a:gdLst>
              <a:gd name="T0" fmla="*/ 0 w 2198"/>
              <a:gd name="T1" fmla="*/ 0 h 2442"/>
              <a:gd name="T2" fmla="*/ 0 w 2198"/>
              <a:gd name="T3" fmla="*/ 2441 h 2442"/>
              <a:gd name="T4" fmla="*/ 2197 w 2198"/>
              <a:gd name="T5" fmla="*/ 2441 h 2442"/>
              <a:gd name="T6" fmla="*/ 2197 w 2198"/>
              <a:gd name="T7" fmla="*/ 0 h 2442"/>
              <a:gd name="T8" fmla="*/ 1099 w 2198"/>
              <a:gd name="T9" fmla="*/ 0 h 2442"/>
              <a:gd name="T10" fmla="*/ 0 w 2198"/>
              <a:gd name="T11" fmla="*/ 0 h 2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8" h="2442">
                <a:moveTo>
                  <a:pt x="0" y="0"/>
                </a:moveTo>
                <a:lnTo>
                  <a:pt x="0" y="2441"/>
                </a:lnTo>
                <a:lnTo>
                  <a:pt x="2197" y="2441"/>
                </a:lnTo>
                <a:lnTo>
                  <a:pt x="2197" y="0"/>
                </a:lnTo>
                <a:lnTo>
                  <a:pt x="109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58">
            <a:extLst>
              <a:ext uri="{FF2B5EF4-FFF2-40B4-BE49-F238E27FC236}">
                <a16:creationId xmlns:a16="http://schemas.microsoft.com/office/drawing/2014/main" id="{5C3821C0-8AEE-224B-A9E5-E2EC22ACA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461" y="5772739"/>
            <a:ext cx="3605545" cy="2256940"/>
          </a:xfrm>
          <a:custGeom>
            <a:avLst/>
            <a:gdLst>
              <a:gd name="T0" fmla="*/ 3428 w 3429"/>
              <a:gd name="T1" fmla="*/ 0 h 2146"/>
              <a:gd name="T2" fmla="*/ 2329 w 3429"/>
              <a:gd name="T3" fmla="*/ 0 h 2146"/>
              <a:gd name="T4" fmla="*/ 0 w 3429"/>
              <a:gd name="T5" fmla="*/ 0 h 2146"/>
              <a:gd name="T6" fmla="*/ 0 w 3429"/>
              <a:gd name="T7" fmla="*/ 2145 h 2146"/>
              <a:gd name="T8" fmla="*/ 2329 w 3429"/>
              <a:gd name="T9" fmla="*/ 2145 h 2146"/>
              <a:gd name="T10" fmla="*/ 3428 w 3429"/>
              <a:gd name="T11" fmla="*/ 2145 h 2146"/>
              <a:gd name="T12" fmla="*/ 3428 w 3429"/>
              <a:gd name="T13" fmla="*/ 0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29" h="2146">
                <a:moveTo>
                  <a:pt x="3428" y="0"/>
                </a:moveTo>
                <a:lnTo>
                  <a:pt x="2329" y="0"/>
                </a:lnTo>
                <a:lnTo>
                  <a:pt x="0" y="0"/>
                </a:lnTo>
                <a:lnTo>
                  <a:pt x="0" y="2145"/>
                </a:lnTo>
                <a:lnTo>
                  <a:pt x="2329" y="2145"/>
                </a:lnTo>
                <a:lnTo>
                  <a:pt x="3428" y="2145"/>
                </a:lnTo>
                <a:lnTo>
                  <a:pt x="342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59">
            <a:extLst>
              <a:ext uri="{FF2B5EF4-FFF2-40B4-BE49-F238E27FC236}">
                <a16:creationId xmlns:a16="http://schemas.microsoft.com/office/drawing/2014/main" id="{8BE0762B-0D30-C342-A30F-05CD8EC32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006" y="5772739"/>
            <a:ext cx="3600912" cy="2256940"/>
          </a:xfrm>
          <a:custGeom>
            <a:avLst/>
            <a:gdLst>
              <a:gd name="T0" fmla="*/ 1098 w 3428"/>
              <a:gd name="T1" fmla="*/ 0 h 2146"/>
              <a:gd name="T2" fmla="*/ 0 w 3428"/>
              <a:gd name="T3" fmla="*/ 0 h 2146"/>
              <a:gd name="T4" fmla="*/ 0 w 3428"/>
              <a:gd name="T5" fmla="*/ 2145 h 2146"/>
              <a:gd name="T6" fmla="*/ 1098 w 3428"/>
              <a:gd name="T7" fmla="*/ 2145 h 2146"/>
              <a:gd name="T8" fmla="*/ 3427 w 3428"/>
              <a:gd name="T9" fmla="*/ 2145 h 2146"/>
              <a:gd name="T10" fmla="*/ 3427 w 3428"/>
              <a:gd name="T11" fmla="*/ 0 h 2146"/>
              <a:gd name="T12" fmla="*/ 1098 w 3428"/>
              <a:gd name="T13" fmla="*/ 0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28" h="2146">
                <a:moveTo>
                  <a:pt x="1098" y="0"/>
                </a:moveTo>
                <a:lnTo>
                  <a:pt x="0" y="0"/>
                </a:lnTo>
                <a:lnTo>
                  <a:pt x="0" y="2145"/>
                </a:lnTo>
                <a:lnTo>
                  <a:pt x="1098" y="2145"/>
                </a:lnTo>
                <a:lnTo>
                  <a:pt x="3427" y="2145"/>
                </a:lnTo>
                <a:lnTo>
                  <a:pt x="3427" y="0"/>
                </a:lnTo>
                <a:lnTo>
                  <a:pt x="109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623B3D-0532-234A-AEDD-2ACC7C2AB167}"/>
              </a:ext>
            </a:extLst>
          </p:cNvPr>
          <p:cNvGrpSpPr/>
          <p:nvPr/>
        </p:nvGrpSpPr>
        <p:grpSpPr>
          <a:xfrm>
            <a:off x="12958265" y="2126255"/>
            <a:ext cx="9832824" cy="9463489"/>
            <a:chOff x="3466670" y="2126255"/>
            <a:chExt cx="9832824" cy="9463489"/>
          </a:xfrm>
        </p:grpSpPr>
        <p:sp>
          <p:nvSpPr>
            <p:cNvPr id="25" name="Freeform 161">
              <a:extLst>
                <a:ext uri="{FF2B5EF4-FFF2-40B4-BE49-F238E27FC236}">
                  <a16:creationId xmlns:a16="http://schemas.microsoft.com/office/drawing/2014/main" id="{93C0697E-CCD4-B94C-B03A-BCD0475D1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63">
              <a:extLst>
                <a:ext uri="{FF2B5EF4-FFF2-40B4-BE49-F238E27FC236}">
                  <a16:creationId xmlns:a16="http://schemas.microsoft.com/office/drawing/2014/main" id="{EAA18925-5BDE-8D41-8B70-D5AFFE37E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62">
              <a:extLst>
                <a:ext uri="{FF2B5EF4-FFF2-40B4-BE49-F238E27FC236}">
                  <a16:creationId xmlns:a16="http://schemas.microsoft.com/office/drawing/2014/main" id="{B2C80732-75E8-EA44-A237-851D83B4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64">
              <a:extLst>
                <a:ext uri="{FF2B5EF4-FFF2-40B4-BE49-F238E27FC236}">
                  <a16:creationId xmlns:a16="http://schemas.microsoft.com/office/drawing/2014/main" id="{88FF86B4-F28A-F941-8A1E-061B48B71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CuadroTexto 195">
              <a:extLst>
                <a:ext uri="{FF2B5EF4-FFF2-40B4-BE49-F238E27FC236}">
                  <a16:creationId xmlns:a16="http://schemas.microsoft.com/office/drawing/2014/main" id="{D2F43B80-867D-6440-81C2-CA6AF355FFF8}"/>
                </a:ext>
              </a:extLst>
            </p:cNvPr>
            <p:cNvSpPr txBox="1"/>
            <p:nvPr/>
          </p:nvSpPr>
          <p:spPr>
            <a:xfrm>
              <a:off x="3483469" y="2126255"/>
              <a:ext cx="98160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</a:t>
              </a:r>
            </a:p>
          </p:txBody>
        </p:sp>
        <p:sp>
          <p:nvSpPr>
            <p:cNvPr id="30" name="CuadroTexto 196">
              <a:extLst>
                <a:ext uri="{FF2B5EF4-FFF2-40B4-BE49-F238E27FC236}">
                  <a16:creationId xmlns:a16="http://schemas.microsoft.com/office/drawing/2014/main" id="{1D35F0EE-B902-DB45-8338-4D8C68589E1A}"/>
                </a:ext>
              </a:extLst>
            </p:cNvPr>
            <p:cNvSpPr txBox="1"/>
            <p:nvPr/>
          </p:nvSpPr>
          <p:spPr>
            <a:xfrm>
              <a:off x="3466670" y="3683583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30AAC76-F059-7D48-A1C8-26361C98799C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C30EA39E-10D2-1C4D-A3D6-83FD1406AC25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D745EC23-6429-4844-8BC4-2329633C3CA1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781DB27-9D95-DB40-9A27-0D9B78A4B748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D75CB81B-90F1-C944-8389-EABE6EBDCEAE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696A04D6-9221-104D-B767-08CF40770197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224AD3A-3BBD-6249-A908-7BB666C595F9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2E4791BF-3D7E-8D4D-ABCF-5C86ECB03CE8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9983C516-6994-C14C-B48B-6A5CD04B6162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817E259-8D11-3B4E-9447-23E0F2E1147F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35" name="CuadroTexto 395">
                <a:extLst>
                  <a:ext uri="{FF2B5EF4-FFF2-40B4-BE49-F238E27FC236}">
                    <a16:creationId xmlns:a16="http://schemas.microsoft.com/office/drawing/2014/main" id="{5906EA17-9A47-9C4C-B109-B07D80F3971F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3AB75C-858E-BF42-A65A-3014FF3A1D2A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432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eeform 152">
            <a:extLst>
              <a:ext uri="{FF2B5EF4-FFF2-40B4-BE49-F238E27FC236}">
                <a16:creationId xmlns:a16="http://schemas.microsoft.com/office/drawing/2014/main" id="{167DD7FC-97E2-3B4E-8679-3E2BF8158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4748" y="2413578"/>
            <a:ext cx="6181972" cy="2218823"/>
          </a:xfrm>
          <a:custGeom>
            <a:avLst/>
            <a:gdLst>
              <a:gd name="T0" fmla="*/ 4088 w 6033"/>
              <a:gd name="T1" fmla="*/ 2163 h 2164"/>
              <a:gd name="T2" fmla="*/ 6032 w 6033"/>
              <a:gd name="T3" fmla="*/ 0 h 2164"/>
              <a:gd name="T4" fmla="*/ 1944 w 6033"/>
              <a:gd name="T5" fmla="*/ 0 h 2164"/>
              <a:gd name="T6" fmla="*/ 0 w 6033"/>
              <a:gd name="T7" fmla="*/ 2163 h 2164"/>
              <a:gd name="T8" fmla="*/ 4088 w 6033"/>
              <a:gd name="T9" fmla="*/ 2163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3" h="2164">
                <a:moveTo>
                  <a:pt x="4088" y="2163"/>
                </a:moveTo>
                <a:lnTo>
                  <a:pt x="6032" y="0"/>
                </a:lnTo>
                <a:lnTo>
                  <a:pt x="1944" y="0"/>
                </a:lnTo>
                <a:lnTo>
                  <a:pt x="0" y="2163"/>
                </a:lnTo>
                <a:lnTo>
                  <a:pt x="4088" y="216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53">
            <a:extLst>
              <a:ext uri="{FF2B5EF4-FFF2-40B4-BE49-F238E27FC236}">
                <a16:creationId xmlns:a16="http://schemas.microsoft.com/office/drawing/2014/main" id="{A756B8EB-ABAA-9942-918B-A4132468A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1875" y="4632401"/>
            <a:ext cx="6181972" cy="2227858"/>
          </a:xfrm>
          <a:custGeom>
            <a:avLst/>
            <a:gdLst>
              <a:gd name="T0" fmla="*/ 0 w 6033"/>
              <a:gd name="T1" fmla="*/ 2172 h 2173"/>
              <a:gd name="T2" fmla="*/ 4078 w 6033"/>
              <a:gd name="T3" fmla="*/ 2172 h 2173"/>
              <a:gd name="T4" fmla="*/ 6032 w 6033"/>
              <a:gd name="T5" fmla="*/ 0 h 2173"/>
              <a:gd name="T6" fmla="*/ 1944 w 6033"/>
              <a:gd name="T7" fmla="*/ 0 h 2173"/>
              <a:gd name="T8" fmla="*/ 0 w 6033"/>
              <a:gd name="T9" fmla="*/ 2172 h 2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3" h="2173">
                <a:moveTo>
                  <a:pt x="0" y="2172"/>
                </a:moveTo>
                <a:lnTo>
                  <a:pt x="4078" y="2172"/>
                </a:lnTo>
                <a:lnTo>
                  <a:pt x="6032" y="0"/>
                </a:lnTo>
                <a:lnTo>
                  <a:pt x="1944" y="0"/>
                </a:lnTo>
                <a:lnTo>
                  <a:pt x="0" y="21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54">
            <a:extLst>
              <a:ext uri="{FF2B5EF4-FFF2-40B4-BE49-F238E27FC236}">
                <a16:creationId xmlns:a16="http://schemas.microsoft.com/office/drawing/2014/main" id="{6DDDF615-19CB-2240-97C2-D00BBA8B4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1875" y="6855742"/>
            <a:ext cx="6181972" cy="2218820"/>
          </a:xfrm>
          <a:custGeom>
            <a:avLst/>
            <a:gdLst>
              <a:gd name="T0" fmla="*/ 1944 w 6033"/>
              <a:gd name="T1" fmla="*/ 2163 h 2164"/>
              <a:gd name="T2" fmla="*/ 6032 w 6033"/>
              <a:gd name="T3" fmla="*/ 2163 h 2164"/>
              <a:gd name="T4" fmla="*/ 4078 w 6033"/>
              <a:gd name="T5" fmla="*/ 0 h 2164"/>
              <a:gd name="T6" fmla="*/ 0 w 6033"/>
              <a:gd name="T7" fmla="*/ 0 h 2164"/>
              <a:gd name="T8" fmla="*/ 1944 w 6033"/>
              <a:gd name="T9" fmla="*/ 2163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3" h="2164">
                <a:moveTo>
                  <a:pt x="1944" y="2163"/>
                </a:moveTo>
                <a:lnTo>
                  <a:pt x="6032" y="2163"/>
                </a:lnTo>
                <a:lnTo>
                  <a:pt x="4078" y="0"/>
                </a:lnTo>
                <a:lnTo>
                  <a:pt x="0" y="0"/>
                </a:lnTo>
                <a:lnTo>
                  <a:pt x="1944" y="21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55">
            <a:extLst>
              <a:ext uri="{FF2B5EF4-FFF2-40B4-BE49-F238E27FC236}">
                <a16:creationId xmlns:a16="http://schemas.microsoft.com/office/drawing/2014/main" id="{19DAF55E-2F60-6C41-8C99-D88CE4F38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4748" y="9074562"/>
            <a:ext cx="6181972" cy="2227861"/>
          </a:xfrm>
          <a:custGeom>
            <a:avLst/>
            <a:gdLst>
              <a:gd name="T0" fmla="*/ 0 w 6033"/>
              <a:gd name="T1" fmla="*/ 0 h 2175"/>
              <a:gd name="T2" fmla="*/ 1944 w 6033"/>
              <a:gd name="T3" fmla="*/ 2174 h 2175"/>
              <a:gd name="T4" fmla="*/ 6032 w 6033"/>
              <a:gd name="T5" fmla="*/ 2174 h 2175"/>
              <a:gd name="T6" fmla="*/ 4088 w 6033"/>
              <a:gd name="T7" fmla="*/ 0 h 2175"/>
              <a:gd name="T8" fmla="*/ 0 w 6033"/>
              <a:gd name="T9" fmla="*/ 0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3" h="2175">
                <a:moveTo>
                  <a:pt x="0" y="0"/>
                </a:moveTo>
                <a:lnTo>
                  <a:pt x="1944" y="2174"/>
                </a:lnTo>
                <a:lnTo>
                  <a:pt x="6032" y="2174"/>
                </a:lnTo>
                <a:lnTo>
                  <a:pt x="4088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AF6E29-182F-4A43-9B04-10F34E7E134E}"/>
              </a:ext>
            </a:extLst>
          </p:cNvPr>
          <p:cNvGrpSpPr/>
          <p:nvPr/>
        </p:nvGrpSpPr>
        <p:grpSpPr>
          <a:xfrm>
            <a:off x="2205482" y="2126255"/>
            <a:ext cx="9832824" cy="9463489"/>
            <a:chOff x="3466670" y="2126255"/>
            <a:chExt cx="9832824" cy="9463489"/>
          </a:xfrm>
        </p:grpSpPr>
        <p:sp>
          <p:nvSpPr>
            <p:cNvPr id="25" name="Freeform 161">
              <a:extLst>
                <a:ext uri="{FF2B5EF4-FFF2-40B4-BE49-F238E27FC236}">
                  <a16:creationId xmlns:a16="http://schemas.microsoft.com/office/drawing/2014/main" id="{A064F746-E882-C449-915B-C7577A560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63">
              <a:extLst>
                <a:ext uri="{FF2B5EF4-FFF2-40B4-BE49-F238E27FC236}">
                  <a16:creationId xmlns:a16="http://schemas.microsoft.com/office/drawing/2014/main" id="{7CA9A39D-A238-BB4A-B4C8-2BD4499D7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62">
              <a:extLst>
                <a:ext uri="{FF2B5EF4-FFF2-40B4-BE49-F238E27FC236}">
                  <a16:creationId xmlns:a16="http://schemas.microsoft.com/office/drawing/2014/main" id="{F992CBA4-9709-254C-866D-5FEE0DB44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64">
              <a:extLst>
                <a:ext uri="{FF2B5EF4-FFF2-40B4-BE49-F238E27FC236}">
                  <a16:creationId xmlns:a16="http://schemas.microsoft.com/office/drawing/2014/main" id="{87C51ED5-B510-814E-B954-7AF1C426F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CuadroTexto 195">
              <a:extLst>
                <a:ext uri="{FF2B5EF4-FFF2-40B4-BE49-F238E27FC236}">
                  <a16:creationId xmlns:a16="http://schemas.microsoft.com/office/drawing/2014/main" id="{1E08FBF8-FD17-2844-8682-E6B6FE7F29CF}"/>
                </a:ext>
              </a:extLst>
            </p:cNvPr>
            <p:cNvSpPr txBox="1"/>
            <p:nvPr/>
          </p:nvSpPr>
          <p:spPr>
            <a:xfrm>
              <a:off x="3483469" y="2126255"/>
              <a:ext cx="98160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</a:t>
              </a:r>
            </a:p>
          </p:txBody>
        </p:sp>
        <p:sp>
          <p:nvSpPr>
            <p:cNvPr id="30" name="CuadroTexto 196">
              <a:extLst>
                <a:ext uri="{FF2B5EF4-FFF2-40B4-BE49-F238E27FC236}">
                  <a16:creationId xmlns:a16="http://schemas.microsoft.com/office/drawing/2014/main" id="{1914BF16-46E8-924E-9811-7DD5E604A89C}"/>
                </a:ext>
              </a:extLst>
            </p:cNvPr>
            <p:cNvSpPr txBox="1"/>
            <p:nvPr/>
          </p:nvSpPr>
          <p:spPr>
            <a:xfrm>
              <a:off x="3466670" y="3683583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AD149E3-3E57-664C-ACB8-B682FC7FE4EE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5CB811AB-3997-3E4D-ADB5-06FA60CD5731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DAC5B637-3847-984E-9F16-D8C58B676AB2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508C786-D50E-8448-9557-E337D60AC543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E4348CA5-54A5-8941-8E8C-0B5D92951679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DB294849-DFA4-3F44-A8C2-FF9AA0AC43F2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C2E9E1-125D-CF4D-AEE9-9FE7C74BDC22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36E53570-7A02-EF42-8871-03AC40BF5D2F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2A5E045-1F40-AE41-A142-D9FBF45F8158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F39BBBB-E200-8B45-B649-3DECD58BC848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35" name="CuadroTexto 395">
                <a:extLst>
                  <a:ext uri="{FF2B5EF4-FFF2-40B4-BE49-F238E27FC236}">
                    <a16:creationId xmlns:a16="http://schemas.microsoft.com/office/drawing/2014/main" id="{DB735B1C-768C-DB4B-8E3C-A476DE699502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062FCC-8CE1-E049-AFF1-E2F05820B84F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8833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154">
            <a:extLst>
              <a:ext uri="{FF2B5EF4-FFF2-40B4-BE49-F238E27FC236}">
                <a16:creationId xmlns:a16="http://schemas.microsoft.com/office/drawing/2014/main" id="{B4EE58AA-C06F-D94C-894E-ED6F4B678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85" y="2525064"/>
            <a:ext cx="6026403" cy="2162963"/>
          </a:xfrm>
          <a:custGeom>
            <a:avLst/>
            <a:gdLst>
              <a:gd name="T0" fmla="*/ 1842 w 5688"/>
              <a:gd name="T1" fmla="*/ 2040 h 2041"/>
              <a:gd name="T2" fmla="*/ 0 w 5688"/>
              <a:gd name="T3" fmla="*/ 0 h 2041"/>
              <a:gd name="T4" fmla="*/ 3854 w 5688"/>
              <a:gd name="T5" fmla="*/ 0 h 2041"/>
              <a:gd name="T6" fmla="*/ 5687 w 5688"/>
              <a:gd name="T7" fmla="*/ 2040 h 2041"/>
              <a:gd name="T8" fmla="*/ 1842 w 5688"/>
              <a:gd name="T9" fmla="*/ 2040 h 2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8" h="2041">
                <a:moveTo>
                  <a:pt x="1842" y="2040"/>
                </a:moveTo>
                <a:lnTo>
                  <a:pt x="0" y="0"/>
                </a:lnTo>
                <a:lnTo>
                  <a:pt x="3854" y="0"/>
                </a:lnTo>
                <a:lnTo>
                  <a:pt x="5687" y="2040"/>
                </a:lnTo>
                <a:lnTo>
                  <a:pt x="1842" y="20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55">
            <a:extLst>
              <a:ext uri="{FF2B5EF4-FFF2-40B4-BE49-F238E27FC236}">
                <a16:creationId xmlns:a16="http://schemas.microsoft.com/office/drawing/2014/main" id="{2970DC83-B687-7C4C-B81D-23878ACC1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927" y="4688027"/>
            <a:ext cx="6026403" cy="2172310"/>
          </a:xfrm>
          <a:custGeom>
            <a:avLst/>
            <a:gdLst>
              <a:gd name="T0" fmla="*/ 5687 w 5688"/>
              <a:gd name="T1" fmla="*/ 2048 h 2049"/>
              <a:gd name="T2" fmla="*/ 1833 w 5688"/>
              <a:gd name="T3" fmla="*/ 2048 h 2049"/>
              <a:gd name="T4" fmla="*/ 0 w 5688"/>
              <a:gd name="T5" fmla="*/ 0 h 2049"/>
              <a:gd name="T6" fmla="*/ 3845 w 5688"/>
              <a:gd name="T7" fmla="*/ 0 h 2049"/>
              <a:gd name="T8" fmla="*/ 5687 w 5688"/>
              <a:gd name="T9" fmla="*/ 2048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8" h="2049">
                <a:moveTo>
                  <a:pt x="5687" y="2048"/>
                </a:moveTo>
                <a:lnTo>
                  <a:pt x="1833" y="2048"/>
                </a:lnTo>
                <a:lnTo>
                  <a:pt x="0" y="0"/>
                </a:lnTo>
                <a:lnTo>
                  <a:pt x="3845" y="0"/>
                </a:lnTo>
                <a:lnTo>
                  <a:pt x="5687" y="20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56">
            <a:extLst>
              <a:ext uri="{FF2B5EF4-FFF2-40B4-BE49-F238E27FC236}">
                <a16:creationId xmlns:a16="http://schemas.microsoft.com/office/drawing/2014/main" id="{749E1EF5-0154-0E4F-AB3F-21B6696B7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927" y="6855664"/>
            <a:ext cx="6026403" cy="2162966"/>
          </a:xfrm>
          <a:custGeom>
            <a:avLst/>
            <a:gdLst>
              <a:gd name="T0" fmla="*/ 3845 w 5688"/>
              <a:gd name="T1" fmla="*/ 2040 h 2041"/>
              <a:gd name="T2" fmla="*/ 0 w 5688"/>
              <a:gd name="T3" fmla="*/ 2040 h 2041"/>
              <a:gd name="T4" fmla="*/ 1833 w 5688"/>
              <a:gd name="T5" fmla="*/ 0 h 2041"/>
              <a:gd name="T6" fmla="*/ 5687 w 5688"/>
              <a:gd name="T7" fmla="*/ 0 h 2041"/>
              <a:gd name="T8" fmla="*/ 3845 w 5688"/>
              <a:gd name="T9" fmla="*/ 2040 h 2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8" h="2041">
                <a:moveTo>
                  <a:pt x="3845" y="2040"/>
                </a:moveTo>
                <a:lnTo>
                  <a:pt x="0" y="2040"/>
                </a:lnTo>
                <a:lnTo>
                  <a:pt x="1833" y="0"/>
                </a:lnTo>
                <a:lnTo>
                  <a:pt x="5687" y="0"/>
                </a:lnTo>
                <a:lnTo>
                  <a:pt x="3845" y="204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95" name="Freeform 157">
            <a:extLst>
              <a:ext uri="{FF2B5EF4-FFF2-40B4-BE49-F238E27FC236}">
                <a16:creationId xmlns:a16="http://schemas.microsoft.com/office/drawing/2014/main" id="{1E3CCEB1-BF47-B743-A9A7-4FA86B106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85" y="9018630"/>
            <a:ext cx="6026403" cy="2172307"/>
          </a:xfrm>
          <a:custGeom>
            <a:avLst/>
            <a:gdLst>
              <a:gd name="T0" fmla="*/ 5687 w 5688"/>
              <a:gd name="T1" fmla="*/ 0 h 2050"/>
              <a:gd name="T2" fmla="*/ 3854 w 5688"/>
              <a:gd name="T3" fmla="*/ 2049 h 2050"/>
              <a:gd name="T4" fmla="*/ 0 w 5688"/>
              <a:gd name="T5" fmla="*/ 2049 h 2050"/>
              <a:gd name="T6" fmla="*/ 1842 w 5688"/>
              <a:gd name="T7" fmla="*/ 0 h 2050"/>
              <a:gd name="T8" fmla="*/ 5687 w 5688"/>
              <a:gd name="T9" fmla="*/ 0 h 2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8" h="2050">
                <a:moveTo>
                  <a:pt x="5687" y="0"/>
                </a:moveTo>
                <a:lnTo>
                  <a:pt x="3854" y="2049"/>
                </a:lnTo>
                <a:lnTo>
                  <a:pt x="0" y="2049"/>
                </a:lnTo>
                <a:lnTo>
                  <a:pt x="1842" y="0"/>
                </a:lnTo>
                <a:lnTo>
                  <a:pt x="568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894BFD-939A-464D-BD26-817FBBBA87CA}"/>
              </a:ext>
            </a:extLst>
          </p:cNvPr>
          <p:cNvGrpSpPr/>
          <p:nvPr/>
        </p:nvGrpSpPr>
        <p:grpSpPr>
          <a:xfrm>
            <a:off x="12958265" y="2126255"/>
            <a:ext cx="9832824" cy="9463489"/>
            <a:chOff x="3466670" y="2126255"/>
            <a:chExt cx="9832824" cy="9463489"/>
          </a:xfrm>
        </p:grpSpPr>
        <p:sp>
          <p:nvSpPr>
            <p:cNvPr id="25" name="Freeform 161">
              <a:extLst>
                <a:ext uri="{FF2B5EF4-FFF2-40B4-BE49-F238E27FC236}">
                  <a16:creationId xmlns:a16="http://schemas.microsoft.com/office/drawing/2014/main" id="{82B92139-3914-1E45-8693-184D75E8B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63">
              <a:extLst>
                <a:ext uri="{FF2B5EF4-FFF2-40B4-BE49-F238E27FC236}">
                  <a16:creationId xmlns:a16="http://schemas.microsoft.com/office/drawing/2014/main" id="{5A368143-165B-C940-A320-D1C8DAFCD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62">
              <a:extLst>
                <a:ext uri="{FF2B5EF4-FFF2-40B4-BE49-F238E27FC236}">
                  <a16:creationId xmlns:a16="http://schemas.microsoft.com/office/drawing/2014/main" id="{1D96814E-A567-3042-B065-71C8CF045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64">
              <a:extLst>
                <a:ext uri="{FF2B5EF4-FFF2-40B4-BE49-F238E27FC236}">
                  <a16:creationId xmlns:a16="http://schemas.microsoft.com/office/drawing/2014/main" id="{059E0720-4119-584C-BEE8-DCD6F14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CuadroTexto 195">
              <a:extLst>
                <a:ext uri="{FF2B5EF4-FFF2-40B4-BE49-F238E27FC236}">
                  <a16:creationId xmlns:a16="http://schemas.microsoft.com/office/drawing/2014/main" id="{56B12BE1-AC80-324C-A674-08082B186AA4}"/>
                </a:ext>
              </a:extLst>
            </p:cNvPr>
            <p:cNvSpPr txBox="1"/>
            <p:nvPr/>
          </p:nvSpPr>
          <p:spPr>
            <a:xfrm>
              <a:off x="3483469" y="2126255"/>
              <a:ext cx="98160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</a:t>
              </a:r>
            </a:p>
          </p:txBody>
        </p:sp>
        <p:sp>
          <p:nvSpPr>
            <p:cNvPr id="30" name="CuadroTexto 196">
              <a:extLst>
                <a:ext uri="{FF2B5EF4-FFF2-40B4-BE49-F238E27FC236}">
                  <a16:creationId xmlns:a16="http://schemas.microsoft.com/office/drawing/2014/main" id="{0BAA10BB-165A-0048-A9A5-6249B7BDBE86}"/>
                </a:ext>
              </a:extLst>
            </p:cNvPr>
            <p:cNvSpPr txBox="1"/>
            <p:nvPr/>
          </p:nvSpPr>
          <p:spPr>
            <a:xfrm>
              <a:off x="3466670" y="3683583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40BA0C9-991B-2840-B579-3FEC8CD77B16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E1D97688-ECC9-814A-91C0-880A50C72FDF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D00AA5D2-32C5-BC42-9F47-40550201BA03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E72C6E5-F8D1-5149-B2C6-363A6CE42621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467CAB49-373C-3144-8F37-F054FF400B24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469D7D55-BE8F-7240-A583-5750218A4CF5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FE33CB6-7F9B-8240-87F3-46ADE588515C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DE455656-8368-E346-91AB-3A7CAA1EBE41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F1EA0801-84DB-F247-A422-DB801E0CA4FD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D224EB6-4C94-BD40-A234-2FCE1150B555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35" name="CuadroTexto 395">
                <a:extLst>
                  <a:ext uri="{FF2B5EF4-FFF2-40B4-BE49-F238E27FC236}">
                    <a16:creationId xmlns:a16="http://schemas.microsoft.com/office/drawing/2014/main" id="{585F4BFE-F60D-6F42-8959-EE1DA725329E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013013B-A2D9-434E-81C4-87AE075C69A7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9390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eeform 152">
            <a:extLst>
              <a:ext uri="{FF2B5EF4-FFF2-40B4-BE49-F238E27FC236}">
                <a16:creationId xmlns:a16="http://schemas.microsoft.com/office/drawing/2014/main" id="{20DF1803-2326-B84B-9581-86DC9CBE7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781" y="638033"/>
            <a:ext cx="3140289" cy="3113772"/>
          </a:xfrm>
          <a:custGeom>
            <a:avLst/>
            <a:gdLst>
              <a:gd name="T0" fmla="*/ 1569 w 3657"/>
              <a:gd name="T1" fmla="*/ 0 h 3623"/>
              <a:gd name="T2" fmla="*/ 1569 w 3657"/>
              <a:gd name="T3" fmla="*/ 0 h 3623"/>
              <a:gd name="T4" fmla="*/ 630 w 3657"/>
              <a:gd name="T5" fmla="*/ 828 h 3623"/>
              <a:gd name="T6" fmla="*/ 166 w 3657"/>
              <a:gd name="T7" fmla="*/ 1789 h 3623"/>
              <a:gd name="T8" fmla="*/ 0 w 3657"/>
              <a:gd name="T9" fmla="*/ 3037 h 3623"/>
              <a:gd name="T10" fmla="*/ 12 w 3657"/>
              <a:gd name="T11" fmla="*/ 3622 h 3623"/>
              <a:gd name="T12" fmla="*/ 2032 w 3657"/>
              <a:gd name="T13" fmla="*/ 3622 h 3623"/>
              <a:gd name="T14" fmla="*/ 2032 w 3657"/>
              <a:gd name="T15" fmla="*/ 3423 h 3623"/>
              <a:gd name="T16" fmla="*/ 2485 w 3657"/>
              <a:gd name="T17" fmla="*/ 1336 h 3623"/>
              <a:gd name="T18" fmla="*/ 3656 w 3657"/>
              <a:gd name="T19" fmla="*/ 199 h 3623"/>
              <a:gd name="T20" fmla="*/ 3656 w 3657"/>
              <a:gd name="T21" fmla="*/ 0 h 3623"/>
              <a:gd name="T22" fmla="*/ 1569 w 3657"/>
              <a:gd name="T23" fmla="*/ 0 h 3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57" h="3623">
                <a:moveTo>
                  <a:pt x="1569" y="0"/>
                </a:moveTo>
                <a:lnTo>
                  <a:pt x="1569" y="0"/>
                </a:lnTo>
                <a:cubicBezTo>
                  <a:pt x="1259" y="155"/>
                  <a:pt x="939" y="431"/>
                  <a:pt x="630" y="828"/>
                </a:cubicBezTo>
                <a:cubicBezTo>
                  <a:pt x="442" y="1060"/>
                  <a:pt x="288" y="1381"/>
                  <a:pt x="166" y="1789"/>
                </a:cubicBezTo>
                <a:cubicBezTo>
                  <a:pt x="56" y="2208"/>
                  <a:pt x="0" y="2617"/>
                  <a:pt x="0" y="3037"/>
                </a:cubicBezTo>
                <a:cubicBezTo>
                  <a:pt x="0" y="3213"/>
                  <a:pt x="0" y="3412"/>
                  <a:pt x="12" y="3622"/>
                </a:cubicBezTo>
                <a:cubicBezTo>
                  <a:pt x="2032" y="3622"/>
                  <a:pt x="2032" y="3622"/>
                  <a:pt x="2032" y="3622"/>
                </a:cubicBezTo>
                <a:cubicBezTo>
                  <a:pt x="2032" y="3545"/>
                  <a:pt x="2032" y="3478"/>
                  <a:pt x="2032" y="3423"/>
                </a:cubicBezTo>
                <a:cubicBezTo>
                  <a:pt x="2032" y="2606"/>
                  <a:pt x="2176" y="1911"/>
                  <a:pt x="2485" y="1336"/>
                </a:cubicBezTo>
                <a:cubicBezTo>
                  <a:pt x="2783" y="762"/>
                  <a:pt x="3170" y="376"/>
                  <a:pt x="3656" y="199"/>
                </a:cubicBezTo>
                <a:cubicBezTo>
                  <a:pt x="3656" y="0"/>
                  <a:pt x="3656" y="0"/>
                  <a:pt x="3656" y="0"/>
                </a:cubicBezTo>
                <a:lnTo>
                  <a:pt x="156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53">
            <a:extLst>
              <a:ext uri="{FF2B5EF4-FFF2-40B4-BE49-F238E27FC236}">
                <a16:creationId xmlns:a16="http://schemas.microsoft.com/office/drawing/2014/main" id="{929ACBCF-5D03-E446-B430-3270047F3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5987" y="3751805"/>
            <a:ext cx="2731181" cy="3109985"/>
          </a:xfrm>
          <a:custGeom>
            <a:avLst/>
            <a:gdLst>
              <a:gd name="T0" fmla="*/ 1910 w 3181"/>
              <a:gd name="T1" fmla="*/ 3611 h 3622"/>
              <a:gd name="T2" fmla="*/ 1910 w 3181"/>
              <a:gd name="T3" fmla="*/ 3611 h 3622"/>
              <a:gd name="T4" fmla="*/ 3180 w 3181"/>
              <a:gd name="T5" fmla="*/ 2142 h 3622"/>
              <a:gd name="T6" fmla="*/ 3081 w 3181"/>
              <a:gd name="T7" fmla="*/ 1016 h 3622"/>
              <a:gd name="T8" fmla="*/ 2992 w 3181"/>
              <a:gd name="T9" fmla="*/ 0 h 3622"/>
              <a:gd name="T10" fmla="*/ 972 w 3181"/>
              <a:gd name="T11" fmla="*/ 0 h 3622"/>
              <a:gd name="T12" fmla="*/ 1060 w 3181"/>
              <a:gd name="T13" fmla="*/ 795 h 3622"/>
              <a:gd name="T14" fmla="*/ 1159 w 3181"/>
              <a:gd name="T15" fmla="*/ 2010 h 3622"/>
              <a:gd name="T16" fmla="*/ 894 w 3181"/>
              <a:gd name="T17" fmla="*/ 2860 h 3622"/>
              <a:gd name="T18" fmla="*/ 0 w 3181"/>
              <a:gd name="T19" fmla="*/ 3247 h 3622"/>
              <a:gd name="T20" fmla="*/ 0 w 3181"/>
              <a:gd name="T21" fmla="*/ 3621 h 3622"/>
              <a:gd name="T22" fmla="*/ 1910 w 3181"/>
              <a:gd name="T23" fmla="*/ 3621 h 3622"/>
              <a:gd name="T24" fmla="*/ 1910 w 3181"/>
              <a:gd name="T25" fmla="*/ 3611 h 3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81" h="3622">
                <a:moveTo>
                  <a:pt x="1910" y="3611"/>
                </a:moveTo>
                <a:lnTo>
                  <a:pt x="1910" y="3611"/>
                </a:lnTo>
                <a:cubicBezTo>
                  <a:pt x="2760" y="3445"/>
                  <a:pt x="3180" y="2959"/>
                  <a:pt x="3180" y="2142"/>
                </a:cubicBezTo>
                <a:cubicBezTo>
                  <a:pt x="3180" y="1888"/>
                  <a:pt x="3147" y="1513"/>
                  <a:pt x="3081" y="1016"/>
                </a:cubicBezTo>
                <a:cubicBezTo>
                  <a:pt x="3036" y="618"/>
                  <a:pt x="3003" y="276"/>
                  <a:pt x="2992" y="0"/>
                </a:cubicBezTo>
                <a:cubicBezTo>
                  <a:pt x="972" y="0"/>
                  <a:pt x="972" y="0"/>
                  <a:pt x="972" y="0"/>
                </a:cubicBezTo>
                <a:cubicBezTo>
                  <a:pt x="994" y="254"/>
                  <a:pt x="1016" y="519"/>
                  <a:pt x="1060" y="795"/>
                </a:cubicBezTo>
                <a:cubicBezTo>
                  <a:pt x="1126" y="1303"/>
                  <a:pt x="1159" y="1712"/>
                  <a:pt x="1159" y="2010"/>
                </a:cubicBezTo>
                <a:cubicBezTo>
                  <a:pt x="1159" y="2319"/>
                  <a:pt x="1071" y="2606"/>
                  <a:pt x="894" y="2860"/>
                </a:cubicBezTo>
                <a:cubicBezTo>
                  <a:pt x="707" y="3114"/>
                  <a:pt x="408" y="3247"/>
                  <a:pt x="0" y="3247"/>
                </a:cubicBezTo>
                <a:cubicBezTo>
                  <a:pt x="0" y="3621"/>
                  <a:pt x="0" y="3621"/>
                  <a:pt x="0" y="3621"/>
                </a:cubicBezTo>
                <a:cubicBezTo>
                  <a:pt x="1910" y="3621"/>
                  <a:pt x="1910" y="3621"/>
                  <a:pt x="1910" y="3621"/>
                </a:cubicBezTo>
                <a:lnTo>
                  <a:pt x="1910" y="361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54">
            <a:extLst>
              <a:ext uri="{FF2B5EF4-FFF2-40B4-BE49-F238E27FC236}">
                <a16:creationId xmlns:a16="http://schemas.microsoft.com/office/drawing/2014/main" id="{2D97298E-BA4D-ED47-B80F-C31432C28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5987" y="6861790"/>
            <a:ext cx="2731181" cy="3102406"/>
          </a:xfrm>
          <a:custGeom>
            <a:avLst/>
            <a:gdLst>
              <a:gd name="T0" fmla="*/ 894 w 3181"/>
              <a:gd name="T1" fmla="*/ 762 h 3612"/>
              <a:gd name="T2" fmla="*/ 894 w 3181"/>
              <a:gd name="T3" fmla="*/ 762 h 3612"/>
              <a:gd name="T4" fmla="*/ 1159 w 3181"/>
              <a:gd name="T5" fmla="*/ 1601 h 3612"/>
              <a:gd name="T6" fmla="*/ 1060 w 3181"/>
              <a:gd name="T7" fmla="*/ 2827 h 3612"/>
              <a:gd name="T8" fmla="*/ 972 w 3181"/>
              <a:gd name="T9" fmla="*/ 3611 h 3612"/>
              <a:gd name="T10" fmla="*/ 2992 w 3181"/>
              <a:gd name="T11" fmla="*/ 3611 h 3612"/>
              <a:gd name="T12" fmla="*/ 3081 w 3181"/>
              <a:gd name="T13" fmla="*/ 2606 h 3612"/>
              <a:gd name="T14" fmla="*/ 3180 w 3181"/>
              <a:gd name="T15" fmla="*/ 1469 h 3612"/>
              <a:gd name="T16" fmla="*/ 1910 w 3181"/>
              <a:gd name="T17" fmla="*/ 11 h 3612"/>
              <a:gd name="T18" fmla="*/ 1910 w 3181"/>
              <a:gd name="T19" fmla="*/ 0 h 3612"/>
              <a:gd name="T20" fmla="*/ 0 w 3181"/>
              <a:gd name="T21" fmla="*/ 0 h 3612"/>
              <a:gd name="T22" fmla="*/ 0 w 3181"/>
              <a:gd name="T23" fmla="*/ 364 h 3612"/>
              <a:gd name="T24" fmla="*/ 894 w 3181"/>
              <a:gd name="T25" fmla="*/ 762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81" h="3612">
                <a:moveTo>
                  <a:pt x="894" y="762"/>
                </a:moveTo>
                <a:lnTo>
                  <a:pt x="894" y="762"/>
                </a:lnTo>
                <a:cubicBezTo>
                  <a:pt x="1071" y="1016"/>
                  <a:pt x="1159" y="1292"/>
                  <a:pt x="1159" y="1601"/>
                </a:cubicBezTo>
                <a:cubicBezTo>
                  <a:pt x="1159" y="1910"/>
                  <a:pt x="1126" y="2319"/>
                  <a:pt x="1060" y="2827"/>
                </a:cubicBezTo>
                <a:cubicBezTo>
                  <a:pt x="1016" y="3125"/>
                  <a:pt x="994" y="3390"/>
                  <a:pt x="972" y="3611"/>
                </a:cubicBezTo>
                <a:cubicBezTo>
                  <a:pt x="2992" y="3611"/>
                  <a:pt x="2992" y="3611"/>
                  <a:pt x="2992" y="3611"/>
                </a:cubicBezTo>
                <a:cubicBezTo>
                  <a:pt x="3003" y="3335"/>
                  <a:pt x="3036" y="3003"/>
                  <a:pt x="3081" y="2606"/>
                </a:cubicBezTo>
                <a:cubicBezTo>
                  <a:pt x="3147" y="2098"/>
                  <a:pt x="3180" y="1722"/>
                  <a:pt x="3180" y="1469"/>
                </a:cubicBezTo>
                <a:cubicBezTo>
                  <a:pt x="3180" y="662"/>
                  <a:pt x="2760" y="176"/>
                  <a:pt x="1910" y="11"/>
                </a:cubicBezTo>
                <a:cubicBezTo>
                  <a:pt x="1910" y="0"/>
                  <a:pt x="1910" y="0"/>
                  <a:pt x="191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4"/>
                  <a:pt x="0" y="364"/>
                  <a:pt x="0" y="364"/>
                </a:cubicBezTo>
                <a:cubicBezTo>
                  <a:pt x="408" y="375"/>
                  <a:pt x="707" y="508"/>
                  <a:pt x="894" y="7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55">
            <a:extLst>
              <a:ext uri="{FF2B5EF4-FFF2-40B4-BE49-F238E27FC236}">
                <a16:creationId xmlns:a16="http://schemas.microsoft.com/office/drawing/2014/main" id="{BCB44732-02DE-D24F-8238-4A1B4CBC5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781" y="9964196"/>
            <a:ext cx="3140289" cy="3113772"/>
          </a:xfrm>
          <a:custGeom>
            <a:avLst/>
            <a:gdLst>
              <a:gd name="T0" fmla="*/ 2485 w 3657"/>
              <a:gd name="T1" fmla="*/ 2297 h 3623"/>
              <a:gd name="T2" fmla="*/ 2485 w 3657"/>
              <a:gd name="T3" fmla="*/ 2297 h 3623"/>
              <a:gd name="T4" fmla="*/ 2032 w 3657"/>
              <a:gd name="T5" fmla="*/ 210 h 3623"/>
              <a:gd name="T6" fmla="*/ 2032 w 3657"/>
              <a:gd name="T7" fmla="*/ 0 h 3623"/>
              <a:gd name="T8" fmla="*/ 12 w 3657"/>
              <a:gd name="T9" fmla="*/ 0 h 3623"/>
              <a:gd name="T10" fmla="*/ 0 w 3657"/>
              <a:gd name="T11" fmla="*/ 420 h 3623"/>
              <a:gd name="T12" fmla="*/ 707 w 3657"/>
              <a:gd name="T13" fmla="*/ 2926 h 3623"/>
              <a:gd name="T14" fmla="*/ 1569 w 3657"/>
              <a:gd name="T15" fmla="*/ 3622 h 3623"/>
              <a:gd name="T16" fmla="*/ 3656 w 3657"/>
              <a:gd name="T17" fmla="*/ 3622 h 3623"/>
              <a:gd name="T18" fmla="*/ 3656 w 3657"/>
              <a:gd name="T19" fmla="*/ 3423 h 3623"/>
              <a:gd name="T20" fmla="*/ 2485 w 3657"/>
              <a:gd name="T21" fmla="*/ 2297 h 3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57" h="3623">
                <a:moveTo>
                  <a:pt x="2485" y="2297"/>
                </a:moveTo>
                <a:lnTo>
                  <a:pt x="2485" y="2297"/>
                </a:lnTo>
                <a:cubicBezTo>
                  <a:pt x="2176" y="1711"/>
                  <a:pt x="2032" y="1016"/>
                  <a:pt x="2032" y="210"/>
                </a:cubicBezTo>
                <a:cubicBezTo>
                  <a:pt x="2032" y="143"/>
                  <a:pt x="2032" y="77"/>
                  <a:pt x="203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155"/>
                  <a:pt x="0" y="298"/>
                  <a:pt x="0" y="420"/>
                </a:cubicBezTo>
                <a:cubicBezTo>
                  <a:pt x="0" y="1491"/>
                  <a:pt x="233" y="2330"/>
                  <a:pt x="707" y="2926"/>
                </a:cubicBezTo>
                <a:cubicBezTo>
                  <a:pt x="972" y="3235"/>
                  <a:pt x="1259" y="3467"/>
                  <a:pt x="1569" y="3622"/>
                </a:cubicBezTo>
                <a:cubicBezTo>
                  <a:pt x="3656" y="3622"/>
                  <a:pt x="3656" y="3622"/>
                  <a:pt x="3656" y="3622"/>
                </a:cubicBezTo>
                <a:cubicBezTo>
                  <a:pt x="3656" y="3423"/>
                  <a:pt x="3656" y="3423"/>
                  <a:pt x="3656" y="3423"/>
                </a:cubicBezTo>
                <a:cubicBezTo>
                  <a:pt x="3170" y="3246"/>
                  <a:pt x="2783" y="2871"/>
                  <a:pt x="2485" y="22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D61291C-7024-874F-A32D-D4F6AF7EBF76}"/>
              </a:ext>
            </a:extLst>
          </p:cNvPr>
          <p:cNvGrpSpPr/>
          <p:nvPr/>
        </p:nvGrpSpPr>
        <p:grpSpPr>
          <a:xfrm>
            <a:off x="2205482" y="2126255"/>
            <a:ext cx="9832824" cy="9463489"/>
            <a:chOff x="3466670" y="2126255"/>
            <a:chExt cx="9832824" cy="9463489"/>
          </a:xfrm>
        </p:grpSpPr>
        <p:sp>
          <p:nvSpPr>
            <p:cNvPr id="44" name="Freeform 161">
              <a:extLst>
                <a:ext uri="{FF2B5EF4-FFF2-40B4-BE49-F238E27FC236}">
                  <a16:creationId xmlns:a16="http://schemas.microsoft.com/office/drawing/2014/main" id="{C7BC4DF3-87E6-F149-A449-0A834C6B3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63">
              <a:extLst>
                <a:ext uri="{FF2B5EF4-FFF2-40B4-BE49-F238E27FC236}">
                  <a16:creationId xmlns:a16="http://schemas.microsoft.com/office/drawing/2014/main" id="{743E8454-103B-3A4C-8948-EAD7BFCAF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162">
              <a:extLst>
                <a:ext uri="{FF2B5EF4-FFF2-40B4-BE49-F238E27FC236}">
                  <a16:creationId xmlns:a16="http://schemas.microsoft.com/office/drawing/2014/main" id="{EC5F2E91-2E0C-244E-8B57-0E3006F35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164">
              <a:extLst>
                <a:ext uri="{FF2B5EF4-FFF2-40B4-BE49-F238E27FC236}">
                  <a16:creationId xmlns:a16="http://schemas.microsoft.com/office/drawing/2014/main" id="{F6AEEAFF-6ECC-3548-8AE3-AD79B10F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CuadroTexto 195">
              <a:extLst>
                <a:ext uri="{FF2B5EF4-FFF2-40B4-BE49-F238E27FC236}">
                  <a16:creationId xmlns:a16="http://schemas.microsoft.com/office/drawing/2014/main" id="{359BD0F6-C96A-5547-97FD-04B3973C791C}"/>
                </a:ext>
              </a:extLst>
            </p:cNvPr>
            <p:cNvSpPr txBox="1"/>
            <p:nvPr/>
          </p:nvSpPr>
          <p:spPr>
            <a:xfrm>
              <a:off x="3483469" y="2126255"/>
              <a:ext cx="98160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</a:t>
              </a:r>
            </a:p>
          </p:txBody>
        </p:sp>
        <p:sp>
          <p:nvSpPr>
            <p:cNvPr id="49" name="CuadroTexto 196">
              <a:extLst>
                <a:ext uri="{FF2B5EF4-FFF2-40B4-BE49-F238E27FC236}">
                  <a16:creationId xmlns:a16="http://schemas.microsoft.com/office/drawing/2014/main" id="{2EFA06C5-02B4-3849-BE94-377182450EAD}"/>
                </a:ext>
              </a:extLst>
            </p:cNvPr>
            <p:cNvSpPr txBox="1"/>
            <p:nvPr/>
          </p:nvSpPr>
          <p:spPr>
            <a:xfrm>
              <a:off x="3466670" y="3683583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530AA9D-4AF4-0D4B-B22E-47837B9761E2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60" name="CuadroTexto 395">
                <a:extLst>
                  <a:ext uri="{FF2B5EF4-FFF2-40B4-BE49-F238E27FC236}">
                    <a16:creationId xmlns:a16="http://schemas.microsoft.com/office/drawing/2014/main" id="{62F06514-086F-144B-87E0-F70A5D57E127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61" name="Rectangle 56">
                <a:extLst>
                  <a:ext uri="{FF2B5EF4-FFF2-40B4-BE49-F238E27FC236}">
                    <a16:creationId xmlns:a16="http://schemas.microsoft.com/office/drawing/2014/main" id="{70EF8F7D-4CD4-DD48-A86B-FF3F92A3E519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B1A4524-F968-AA43-ABAE-58C91053AB8D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58" name="CuadroTexto 395">
                <a:extLst>
                  <a:ext uri="{FF2B5EF4-FFF2-40B4-BE49-F238E27FC236}">
                    <a16:creationId xmlns:a16="http://schemas.microsoft.com/office/drawing/2014/main" id="{B2A30A64-AEBE-EA44-BF02-A3B5A976BDDE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14FF137D-AB5C-614C-95CA-367AA8D8A2ED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4D5D275-9B9E-E34C-A586-34CA670B40DC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56" name="CuadroTexto 395">
                <a:extLst>
                  <a:ext uri="{FF2B5EF4-FFF2-40B4-BE49-F238E27FC236}">
                    <a16:creationId xmlns:a16="http://schemas.microsoft.com/office/drawing/2014/main" id="{0C586DAA-2787-1B4A-97CF-40D5AEA5581E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FD08ABC-5ACB-6C40-B748-C43B5F8D02DF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0AF94A9-C418-D848-8A62-C1065209058F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54" name="CuadroTexto 395">
                <a:extLst>
                  <a:ext uri="{FF2B5EF4-FFF2-40B4-BE49-F238E27FC236}">
                    <a16:creationId xmlns:a16="http://schemas.microsoft.com/office/drawing/2014/main" id="{3146BEAC-0302-2844-9801-96920BA9B210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422B4A4-5754-BD4C-B83D-A7642ED6E6F5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4573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56">
            <a:extLst>
              <a:ext uri="{FF2B5EF4-FFF2-40B4-BE49-F238E27FC236}">
                <a16:creationId xmlns:a16="http://schemas.microsoft.com/office/drawing/2014/main" id="{FC14AA96-4B6C-814F-B473-D273B386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9841" y="694575"/>
            <a:ext cx="3112428" cy="3082644"/>
          </a:xfrm>
          <a:custGeom>
            <a:avLst/>
            <a:gdLst>
              <a:gd name="T0" fmla="*/ 2093 w 3685"/>
              <a:gd name="T1" fmla="*/ 0 h 3652"/>
              <a:gd name="T2" fmla="*/ 2093 w 3685"/>
              <a:gd name="T3" fmla="*/ 0 h 3652"/>
              <a:gd name="T4" fmla="*/ 3050 w 3685"/>
              <a:gd name="T5" fmla="*/ 835 h 3652"/>
              <a:gd name="T6" fmla="*/ 3506 w 3685"/>
              <a:gd name="T7" fmla="*/ 1803 h 3652"/>
              <a:gd name="T8" fmla="*/ 3684 w 3685"/>
              <a:gd name="T9" fmla="*/ 3061 h 3652"/>
              <a:gd name="T10" fmla="*/ 3662 w 3685"/>
              <a:gd name="T11" fmla="*/ 3651 h 3652"/>
              <a:gd name="T12" fmla="*/ 1636 w 3685"/>
              <a:gd name="T13" fmla="*/ 3651 h 3652"/>
              <a:gd name="T14" fmla="*/ 1636 w 3685"/>
              <a:gd name="T15" fmla="*/ 3450 h 3652"/>
              <a:gd name="T16" fmla="*/ 1180 w 3685"/>
              <a:gd name="T17" fmla="*/ 1347 h 3652"/>
              <a:gd name="T18" fmla="*/ 0 w 3685"/>
              <a:gd name="T19" fmla="*/ 201 h 3652"/>
              <a:gd name="T20" fmla="*/ 0 w 3685"/>
              <a:gd name="T21" fmla="*/ 0 h 3652"/>
              <a:gd name="T22" fmla="*/ 2093 w 3685"/>
              <a:gd name="T23" fmla="*/ 0 h 3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85" h="3652">
                <a:moveTo>
                  <a:pt x="2093" y="0"/>
                </a:moveTo>
                <a:lnTo>
                  <a:pt x="2093" y="0"/>
                </a:lnTo>
                <a:cubicBezTo>
                  <a:pt x="2416" y="167"/>
                  <a:pt x="2738" y="434"/>
                  <a:pt x="3050" y="835"/>
                </a:cubicBezTo>
                <a:cubicBezTo>
                  <a:pt x="3239" y="1068"/>
                  <a:pt x="3395" y="1392"/>
                  <a:pt x="3506" y="1803"/>
                </a:cubicBezTo>
                <a:cubicBezTo>
                  <a:pt x="3629" y="2226"/>
                  <a:pt x="3684" y="2638"/>
                  <a:pt x="3684" y="3061"/>
                </a:cubicBezTo>
                <a:cubicBezTo>
                  <a:pt x="3684" y="3250"/>
                  <a:pt x="3673" y="3450"/>
                  <a:pt x="3662" y="3651"/>
                </a:cubicBezTo>
                <a:cubicBezTo>
                  <a:pt x="1636" y="3651"/>
                  <a:pt x="1636" y="3651"/>
                  <a:pt x="1636" y="3651"/>
                </a:cubicBezTo>
                <a:cubicBezTo>
                  <a:pt x="1636" y="3584"/>
                  <a:pt x="1636" y="3517"/>
                  <a:pt x="1636" y="3450"/>
                </a:cubicBezTo>
                <a:cubicBezTo>
                  <a:pt x="1636" y="2627"/>
                  <a:pt x="1481" y="1937"/>
                  <a:pt x="1180" y="1347"/>
                </a:cubicBezTo>
                <a:cubicBezTo>
                  <a:pt x="879" y="768"/>
                  <a:pt x="479" y="390"/>
                  <a:pt x="0" y="201"/>
                </a:cubicBezTo>
                <a:cubicBezTo>
                  <a:pt x="0" y="0"/>
                  <a:pt x="0" y="0"/>
                  <a:pt x="0" y="0"/>
                </a:cubicBezTo>
                <a:lnTo>
                  <a:pt x="209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57">
            <a:extLst>
              <a:ext uri="{FF2B5EF4-FFF2-40B4-BE49-F238E27FC236}">
                <a16:creationId xmlns:a16="http://schemas.microsoft.com/office/drawing/2014/main" id="{287026D3-45CA-C14E-BB78-2BB927C80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0985" y="3777219"/>
            <a:ext cx="2706622" cy="3082644"/>
          </a:xfrm>
          <a:custGeom>
            <a:avLst/>
            <a:gdLst>
              <a:gd name="T0" fmla="*/ 1269 w 3207"/>
              <a:gd name="T1" fmla="*/ 3639 h 3651"/>
              <a:gd name="T2" fmla="*/ 1269 w 3207"/>
              <a:gd name="T3" fmla="*/ 3639 h 3651"/>
              <a:gd name="T4" fmla="*/ 0 w 3207"/>
              <a:gd name="T5" fmla="*/ 2159 h 3651"/>
              <a:gd name="T6" fmla="*/ 89 w 3207"/>
              <a:gd name="T7" fmla="*/ 1024 h 3651"/>
              <a:gd name="T8" fmla="*/ 189 w 3207"/>
              <a:gd name="T9" fmla="*/ 0 h 3651"/>
              <a:gd name="T10" fmla="*/ 2215 w 3207"/>
              <a:gd name="T11" fmla="*/ 0 h 3651"/>
              <a:gd name="T12" fmla="*/ 2137 w 3207"/>
              <a:gd name="T13" fmla="*/ 801 h 3651"/>
              <a:gd name="T14" fmla="*/ 2037 w 3207"/>
              <a:gd name="T15" fmla="*/ 2037 h 3651"/>
              <a:gd name="T16" fmla="*/ 2304 w 3207"/>
              <a:gd name="T17" fmla="*/ 2882 h 3651"/>
              <a:gd name="T18" fmla="*/ 3206 w 3207"/>
              <a:gd name="T19" fmla="*/ 3283 h 3651"/>
              <a:gd name="T20" fmla="*/ 3206 w 3207"/>
              <a:gd name="T21" fmla="*/ 3650 h 3651"/>
              <a:gd name="T22" fmla="*/ 1269 w 3207"/>
              <a:gd name="T23" fmla="*/ 3650 h 3651"/>
              <a:gd name="T24" fmla="*/ 1269 w 3207"/>
              <a:gd name="T25" fmla="*/ 3639 h 3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7" h="3651">
                <a:moveTo>
                  <a:pt x="1269" y="3639"/>
                </a:moveTo>
                <a:lnTo>
                  <a:pt x="1269" y="3639"/>
                </a:lnTo>
                <a:cubicBezTo>
                  <a:pt x="423" y="3472"/>
                  <a:pt x="0" y="2983"/>
                  <a:pt x="0" y="2159"/>
                </a:cubicBezTo>
                <a:cubicBezTo>
                  <a:pt x="0" y="1903"/>
                  <a:pt x="34" y="1525"/>
                  <a:pt x="89" y="1024"/>
                </a:cubicBezTo>
                <a:cubicBezTo>
                  <a:pt x="145" y="623"/>
                  <a:pt x="178" y="278"/>
                  <a:pt x="189" y="0"/>
                </a:cubicBezTo>
                <a:cubicBezTo>
                  <a:pt x="2215" y="0"/>
                  <a:pt x="2215" y="0"/>
                  <a:pt x="2215" y="0"/>
                </a:cubicBezTo>
                <a:cubicBezTo>
                  <a:pt x="2204" y="256"/>
                  <a:pt x="2171" y="523"/>
                  <a:pt x="2137" y="801"/>
                </a:cubicBezTo>
                <a:cubicBezTo>
                  <a:pt x="2071" y="1313"/>
                  <a:pt x="2037" y="1725"/>
                  <a:pt x="2037" y="2037"/>
                </a:cubicBezTo>
                <a:cubicBezTo>
                  <a:pt x="2037" y="2348"/>
                  <a:pt x="2126" y="2626"/>
                  <a:pt x="2304" y="2882"/>
                </a:cubicBezTo>
                <a:cubicBezTo>
                  <a:pt x="2482" y="3139"/>
                  <a:pt x="2783" y="3272"/>
                  <a:pt x="3206" y="3283"/>
                </a:cubicBezTo>
                <a:cubicBezTo>
                  <a:pt x="3206" y="3650"/>
                  <a:pt x="3206" y="3650"/>
                  <a:pt x="3206" y="3650"/>
                </a:cubicBezTo>
                <a:cubicBezTo>
                  <a:pt x="1269" y="3650"/>
                  <a:pt x="1269" y="3650"/>
                  <a:pt x="1269" y="3650"/>
                </a:cubicBezTo>
                <a:lnTo>
                  <a:pt x="1269" y="363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58">
            <a:extLst>
              <a:ext uri="{FF2B5EF4-FFF2-40B4-BE49-F238E27FC236}">
                <a16:creationId xmlns:a16="http://schemas.microsoft.com/office/drawing/2014/main" id="{B5431751-62DD-F741-9C79-A8F453868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0985" y="6856138"/>
            <a:ext cx="2706622" cy="3082644"/>
          </a:xfrm>
          <a:custGeom>
            <a:avLst/>
            <a:gdLst>
              <a:gd name="T0" fmla="*/ 2304 w 3207"/>
              <a:gd name="T1" fmla="*/ 768 h 3651"/>
              <a:gd name="T2" fmla="*/ 2304 w 3207"/>
              <a:gd name="T3" fmla="*/ 768 h 3651"/>
              <a:gd name="T4" fmla="*/ 2037 w 3207"/>
              <a:gd name="T5" fmla="*/ 1613 h 3651"/>
              <a:gd name="T6" fmla="*/ 2137 w 3207"/>
              <a:gd name="T7" fmla="*/ 2849 h 3651"/>
              <a:gd name="T8" fmla="*/ 2226 w 3207"/>
              <a:gd name="T9" fmla="*/ 3650 h 3651"/>
              <a:gd name="T10" fmla="*/ 189 w 3207"/>
              <a:gd name="T11" fmla="*/ 3650 h 3651"/>
              <a:gd name="T12" fmla="*/ 89 w 3207"/>
              <a:gd name="T13" fmla="*/ 2626 h 3651"/>
              <a:gd name="T14" fmla="*/ 0 w 3207"/>
              <a:gd name="T15" fmla="*/ 1491 h 3651"/>
              <a:gd name="T16" fmla="*/ 1269 w 3207"/>
              <a:gd name="T17" fmla="*/ 11 h 3651"/>
              <a:gd name="T18" fmla="*/ 1269 w 3207"/>
              <a:gd name="T19" fmla="*/ 0 h 3651"/>
              <a:gd name="T20" fmla="*/ 3206 w 3207"/>
              <a:gd name="T21" fmla="*/ 0 h 3651"/>
              <a:gd name="T22" fmla="*/ 3206 w 3207"/>
              <a:gd name="T23" fmla="*/ 367 h 3651"/>
              <a:gd name="T24" fmla="*/ 2304 w 3207"/>
              <a:gd name="T25" fmla="*/ 768 h 3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7" h="3651">
                <a:moveTo>
                  <a:pt x="2304" y="768"/>
                </a:moveTo>
                <a:lnTo>
                  <a:pt x="2304" y="768"/>
                </a:lnTo>
                <a:cubicBezTo>
                  <a:pt x="2126" y="1023"/>
                  <a:pt x="2037" y="1302"/>
                  <a:pt x="2037" y="1613"/>
                </a:cubicBezTo>
                <a:cubicBezTo>
                  <a:pt x="2037" y="1925"/>
                  <a:pt x="2071" y="2337"/>
                  <a:pt x="2137" y="2849"/>
                </a:cubicBezTo>
                <a:cubicBezTo>
                  <a:pt x="2182" y="3149"/>
                  <a:pt x="2204" y="3416"/>
                  <a:pt x="2226" y="3650"/>
                </a:cubicBezTo>
                <a:cubicBezTo>
                  <a:pt x="189" y="3650"/>
                  <a:pt x="189" y="3650"/>
                  <a:pt x="189" y="3650"/>
                </a:cubicBezTo>
                <a:cubicBezTo>
                  <a:pt x="178" y="3372"/>
                  <a:pt x="145" y="3027"/>
                  <a:pt x="89" y="2626"/>
                </a:cubicBezTo>
                <a:cubicBezTo>
                  <a:pt x="34" y="2125"/>
                  <a:pt x="0" y="1747"/>
                  <a:pt x="0" y="1491"/>
                </a:cubicBezTo>
                <a:cubicBezTo>
                  <a:pt x="0" y="667"/>
                  <a:pt x="423" y="177"/>
                  <a:pt x="1269" y="11"/>
                </a:cubicBezTo>
                <a:cubicBezTo>
                  <a:pt x="1269" y="0"/>
                  <a:pt x="1269" y="0"/>
                  <a:pt x="1269" y="0"/>
                </a:cubicBezTo>
                <a:cubicBezTo>
                  <a:pt x="3206" y="0"/>
                  <a:pt x="3206" y="0"/>
                  <a:pt x="3206" y="0"/>
                </a:cubicBezTo>
                <a:cubicBezTo>
                  <a:pt x="3206" y="367"/>
                  <a:pt x="3206" y="367"/>
                  <a:pt x="3206" y="367"/>
                </a:cubicBezTo>
                <a:cubicBezTo>
                  <a:pt x="2783" y="378"/>
                  <a:pt x="2482" y="511"/>
                  <a:pt x="2304" y="7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59">
            <a:extLst>
              <a:ext uri="{FF2B5EF4-FFF2-40B4-BE49-F238E27FC236}">
                <a16:creationId xmlns:a16="http://schemas.microsoft.com/office/drawing/2014/main" id="{85474EC5-C1BD-0B42-89DA-A9BE0E6D9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9841" y="9938781"/>
            <a:ext cx="3112428" cy="3082644"/>
          </a:xfrm>
          <a:custGeom>
            <a:avLst/>
            <a:gdLst>
              <a:gd name="T0" fmla="*/ 1180 w 3685"/>
              <a:gd name="T1" fmla="*/ 2304 h 3652"/>
              <a:gd name="T2" fmla="*/ 1180 w 3685"/>
              <a:gd name="T3" fmla="*/ 2304 h 3652"/>
              <a:gd name="T4" fmla="*/ 1636 w 3685"/>
              <a:gd name="T5" fmla="*/ 201 h 3652"/>
              <a:gd name="T6" fmla="*/ 1636 w 3685"/>
              <a:gd name="T7" fmla="*/ 0 h 3652"/>
              <a:gd name="T8" fmla="*/ 3673 w 3685"/>
              <a:gd name="T9" fmla="*/ 0 h 3652"/>
              <a:gd name="T10" fmla="*/ 3684 w 3685"/>
              <a:gd name="T11" fmla="*/ 412 h 3652"/>
              <a:gd name="T12" fmla="*/ 2961 w 3685"/>
              <a:gd name="T13" fmla="*/ 2938 h 3652"/>
              <a:gd name="T14" fmla="*/ 2093 w 3685"/>
              <a:gd name="T15" fmla="*/ 3651 h 3652"/>
              <a:gd name="T16" fmla="*/ 0 w 3685"/>
              <a:gd name="T17" fmla="*/ 3651 h 3652"/>
              <a:gd name="T18" fmla="*/ 0 w 3685"/>
              <a:gd name="T19" fmla="*/ 3450 h 3652"/>
              <a:gd name="T20" fmla="*/ 1180 w 3685"/>
              <a:gd name="T21" fmla="*/ 2304 h 3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85" h="3652">
                <a:moveTo>
                  <a:pt x="1180" y="2304"/>
                </a:moveTo>
                <a:lnTo>
                  <a:pt x="1180" y="2304"/>
                </a:lnTo>
                <a:cubicBezTo>
                  <a:pt x="1481" y="1714"/>
                  <a:pt x="1636" y="1024"/>
                  <a:pt x="1636" y="201"/>
                </a:cubicBezTo>
                <a:cubicBezTo>
                  <a:pt x="1636" y="134"/>
                  <a:pt x="1636" y="67"/>
                  <a:pt x="1636" y="0"/>
                </a:cubicBezTo>
                <a:cubicBezTo>
                  <a:pt x="3673" y="0"/>
                  <a:pt x="3673" y="0"/>
                  <a:pt x="3673" y="0"/>
                </a:cubicBezTo>
                <a:cubicBezTo>
                  <a:pt x="3684" y="156"/>
                  <a:pt x="3684" y="290"/>
                  <a:pt x="3684" y="412"/>
                </a:cubicBezTo>
                <a:cubicBezTo>
                  <a:pt x="3684" y="1492"/>
                  <a:pt x="3440" y="2337"/>
                  <a:pt x="2961" y="2938"/>
                </a:cubicBezTo>
                <a:cubicBezTo>
                  <a:pt x="2705" y="3250"/>
                  <a:pt x="2416" y="3484"/>
                  <a:pt x="2093" y="3651"/>
                </a:cubicBezTo>
                <a:cubicBezTo>
                  <a:pt x="0" y="3651"/>
                  <a:pt x="0" y="3651"/>
                  <a:pt x="0" y="3651"/>
                </a:cubicBezTo>
                <a:cubicBezTo>
                  <a:pt x="0" y="3450"/>
                  <a:pt x="0" y="3450"/>
                  <a:pt x="0" y="3450"/>
                </a:cubicBezTo>
                <a:cubicBezTo>
                  <a:pt x="479" y="3261"/>
                  <a:pt x="879" y="2883"/>
                  <a:pt x="1180" y="2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54ADF-8F43-5546-B5E3-D80F34E2ABC4}"/>
              </a:ext>
            </a:extLst>
          </p:cNvPr>
          <p:cNvGrpSpPr/>
          <p:nvPr/>
        </p:nvGrpSpPr>
        <p:grpSpPr>
          <a:xfrm>
            <a:off x="2205482" y="2126255"/>
            <a:ext cx="9832824" cy="9463489"/>
            <a:chOff x="3466670" y="2126255"/>
            <a:chExt cx="9832824" cy="9463489"/>
          </a:xfrm>
        </p:grpSpPr>
        <p:sp>
          <p:nvSpPr>
            <p:cNvPr id="25" name="Freeform 161">
              <a:extLst>
                <a:ext uri="{FF2B5EF4-FFF2-40B4-BE49-F238E27FC236}">
                  <a16:creationId xmlns:a16="http://schemas.microsoft.com/office/drawing/2014/main" id="{6187613A-42CC-4F4D-9B16-7307C8C58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63">
              <a:extLst>
                <a:ext uri="{FF2B5EF4-FFF2-40B4-BE49-F238E27FC236}">
                  <a16:creationId xmlns:a16="http://schemas.microsoft.com/office/drawing/2014/main" id="{1CFF0C3D-6AD9-D348-AA5F-6BCBC94DE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62">
              <a:extLst>
                <a:ext uri="{FF2B5EF4-FFF2-40B4-BE49-F238E27FC236}">
                  <a16:creationId xmlns:a16="http://schemas.microsoft.com/office/drawing/2014/main" id="{A0F6B765-9439-F24E-B686-ED7A3ADF5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64">
              <a:extLst>
                <a:ext uri="{FF2B5EF4-FFF2-40B4-BE49-F238E27FC236}">
                  <a16:creationId xmlns:a16="http://schemas.microsoft.com/office/drawing/2014/main" id="{16AB759A-D8CA-9049-89EE-36DAC277A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CuadroTexto 195">
              <a:extLst>
                <a:ext uri="{FF2B5EF4-FFF2-40B4-BE49-F238E27FC236}">
                  <a16:creationId xmlns:a16="http://schemas.microsoft.com/office/drawing/2014/main" id="{3A4DC6AE-34E1-9643-9658-C35F981F1841}"/>
                </a:ext>
              </a:extLst>
            </p:cNvPr>
            <p:cNvSpPr txBox="1"/>
            <p:nvPr/>
          </p:nvSpPr>
          <p:spPr>
            <a:xfrm>
              <a:off x="3483469" y="2126255"/>
              <a:ext cx="98160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</a:t>
              </a:r>
            </a:p>
          </p:txBody>
        </p:sp>
        <p:sp>
          <p:nvSpPr>
            <p:cNvPr id="30" name="CuadroTexto 196">
              <a:extLst>
                <a:ext uri="{FF2B5EF4-FFF2-40B4-BE49-F238E27FC236}">
                  <a16:creationId xmlns:a16="http://schemas.microsoft.com/office/drawing/2014/main" id="{E2C634AD-4228-E845-A474-345216422359}"/>
                </a:ext>
              </a:extLst>
            </p:cNvPr>
            <p:cNvSpPr txBox="1"/>
            <p:nvPr/>
          </p:nvSpPr>
          <p:spPr>
            <a:xfrm>
              <a:off x="3466670" y="3683583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14798D9-EBC3-FC46-A167-577B36BA2B9F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5E59024E-7B12-9140-AEA7-56350EF42A1E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1CB761EB-78DA-B04E-AB11-751A41CBEE8C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07FBFF-95D5-004C-A572-098405D05113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44A8A9F0-7897-A84E-A925-656EABA76647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923A7B8A-72B0-FD48-88A9-9638B20C3FB2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CFBD79A-CCD6-E24E-B309-8E6A84F6CEE7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AC2317B1-6899-0B4A-AB4C-8FCE408C79E3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4A9017-9404-494E-84E9-F7073F07A24F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55EA961-88EC-E043-BAA4-EBE14D8CF9BC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35" name="CuadroTexto 395">
                <a:extLst>
                  <a:ext uri="{FF2B5EF4-FFF2-40B4-BE49-F238E27FC236}">
                    <a16:creationId xmlns:a16="http://schemas.microsoft.com/office/drawing/2014/main" id="{240578A1-D105-5646-A5E4-44FEBEE9AE58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B47DA16-830A-0E4A-B7D7-321BC17EE73F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3427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166">
            <a:extLst>
              <a:ext uri="{FF2B5EF4-FFF2-40B4-BE49-F238E27FC236}">
                <a16:creationId xmlns:a16="http://schemas.microsoft.com/office/drawing/2014/main" id="{EF720375-FD9F-B446-A2D5-217C73EA5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054" y="9173330"/>
            <a:ext cx="3868759" cy="3538603"/>
          </a:xfrm>
          <a:custGeom>
            <a:avLst/>
            <a:gdLst>
              <a:gd name="T0" fmla="*/ 823 w 4030"/>
              <a:gd name="T1" fmla="*/ 0 h 3686"/>
              <a:gd name="T2" fmla="*/ 823 w 4030"/>
              <a:gd name="T3" fmla="*/ 0 h 3686"/>
              <a:gd name="T4" fmla="*/ 823 w 4030"/>
              <a:gd name="T5" fmla="*/ 1655 h 3686"/>
              <a:gd name="T6" fmla="*/ 2030 w 4030"/>
              <a:gd name="T7" fmla="*/ 1655 h 3686"/>
              <a:gd name="T8" fmla="*/ 2343 w 4030"/>
              <a:gd name="T9" fmla="*/ 1998 h 3686"/>
              <a:gd name="T10" fmla="*/ 2311 w 4030"/>
              <a:gd name="T11" fmla="*/ 2217 h 3686"/>
              <a:gd name="T12" fmla="*/ 2259 w 4030"/>
              <a:gd name="T13" fmla="*/ 2290 h 3686"/>
              <a:gd name="T14" fmla="*/ 2186 w 4030"/>
              <a:gd name="T15" fmla="*/ 2331 h 3686"/>
              <a:gd name="T16" fmla="*/ 2093 w 4030"/>
              <a:gd name="T17" fmla="*/ 2352 h 3686"/>
              <a:gd name="T18" fmla="*/ 1520 w 4030"/>
              <a:gd name="T19" fmla="*/ 2373 h 3686"/>
              <a:gd name="T20" fmla="*/ 0 w 4030"/>
              <a:gd name="T21" fmla="*/ 2373 h 3686"/>
              <a:gd name="T22" fmla="*/ 0 w 4030"/>
              <a:gd name="T23" fmla="*/ 3685 h 3686"/>
              <a:gd name="T24" fmla="*/ 2238 w 4030"/>
              <a:gd name="T25" fmla="*/ 3685 h 3686"/>
              <a:gd name="T26" fmla="*/ 3498 w 4030"/>
              <a:gd name="T27" fmla="*/ 3247 h 3686"/>
              <a:gd name="T28" fmla="*/ 4029 w 4030"/>
              <a:gd name="T29" fmla="*/ 2009 h 3686"/>
              <a:gd name="T30" fmla="*/ 3508 w 4030"/>
              <a:gd name="T31" fmla="*/ 833 h 3686"/>
              <a:gd name="T32" fmla="*/ 2238 w 4030"/>
              <a:gd name="T33" fmla="*/ 448 h 3686"/>
              <a:gd name="T34" fmla="*/ 2238 w 4030"/>
              <a:gd name="T35" fmla="*/ 0 h 3686"/>
              <a:gd name="T36" fmla="*/ 1520 w 4030"/>
              <a:gd name="T37" fmla="*/ 0 h 3686"/>
              <a:gd name="T38" fmla="*/ 823 w 4030"/>
              <a:gd name="T39" fmla="*/ 0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30" h="3686">
                <a:moveTo>
                  <a:pt x="823" y="0"/>
                </a:moveTo>
                <a:lnTo>
                  <a:pt x="823" y="0"/>
                </a:lnTo>
                <a:cubicBezTo>
                  <a:pt x="823" y="1655"/>
                  <a:pt x="823" y="1655"/>
                  <a:pt x="823" y="1655"/>
                </a:cubicBezTo>
                <a:cubicBezTo>
                  <a:pt x="1229" y="1655"/>
                  <a:pt x="1624" y="1655"/>
                  <a:pt x="2030" y="1655"/>
                </a:cubicBezTo>
                <a:cubicBezTo>
                  <a:pt x="2238" y="1655"/>
                  <a:pt x="2343" y="1770"/>
                  <a:pt x="2343" y="1998"/>
                </a:cubicBezTo>
                <a:cubicBezTo>
                  <a:pt x="2343" y="2113"/>
                  <a:pt x="2332" y="2186"/>
                  <a:pt x="2311" y="2217"/>
                </a:cubicBezTo>
                <a:cubicBezTo>
                  <a:pt x="2290" y="2248"/>
                  <a:pt x="2270" y="2269"/>
                  <a:pt x="2259" y="2290"/>
                </a:cubicBezTo>
                <a:cubicBezTo>
                  <a:pt x="2249" y="2300"/>
                  <a:pt x="2218" y="2321"/>
                  <a:pt x="2186" y="2331"/>
                </a:cubicBezTo>
                <a:cubicBezTo>
                  <a:pt x="2145" y="2342"/>
                  <a:pt x="2113" y="2352"/>
                  <a:pt x="2093" y="2352"/>
                </a:cubicBezTo>
                <a:cubicBezTo>
                  <a:pt x="2072" y="2363"/>
                  <a:pt x="1885" y="2373"/>
                  <a:pt x="1520" y="2373"/>
                </a:cubicBezTo>
                <a:cubicBezTo>
                  <a:pt x="1166" y="2373"/>
                  <a:pt x="656" y="2373"/>
                  <a:pt x="0" y="2373"/>
                </a:cubicBezTo>
                <a:cubicBezTo>
                  <a:pt x="0" y="3685"/>
                  <a:pt x="0" y="3685"/>
                  <a:pt x="0" y="3685"/>
                </a:cubicBezTo>
                <a:cubicBezTo>
                  <a:pt x="2238" y="3685"/>
                  <a:pt x="2238" y="3685"/>
                  <a:pt x="2238" y="3685"/>
                </a:cubicBezTo>
                <a:cubicBezTo>
                  <a:pt x="2728" y="3685"/>
                  <a:pt x="3144" y="3539"/>
                  <a:pt x="3498" y="3247"/>
                </a:cubicBezTo>
                <a:cubicBezTo>
                  <a:pt x="3852" y="2956"/>
                  <a:pt x="4029" y="2540"/>
                  <a:pt x="4029" y="2009"/>
                </a:cubicBezTo>
                <a:cubicBezTo>
                  <a:pt x="4029" y="1478"/>
                  <a:pt x="3852" y="1082"/>
                  <a:pt x="3508" y="833"/>
                </a:cubicBezTo>
                <a:cubicBezTo>
                  <a:pt x="3165" y="572"/>
                  <a:pt x="2738" y="448"/>
                  <a:pt x="2238" y="448"/>
                </a:cubicBezTo>
                <a:cubicBezTo>
                  <a:pt x="2238" y="0"/>
                  <a:pt x="2238" y="0"/>
                  <a:pt x="2238" y="0"/>
                </a:cubicBezTo>
                <a:cubicBezTo>
                  <a:pt x="1520" y="0"/>
                  <a:pt x="1520" y="0"/>
                  <a:pt x="1520" y="0"/>
                </a:cubicBezTo>
                <a:lnTo>
                  <a:pt x="82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67">
            <a:extLst>
              <a:ext uri="{FF2B5EF4-FFF2-40B4-BE49-F238E27FC236}">
                <a16:creationId xmlns:a16="http://schemas.microsoft.com/office/drawing/2014/main" id="{1C8D0F6A-929D-9943-918D-2513A6499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502" y="1452743"/>
            <a:ext cx="3597862" cy="3856060"/>
          </a:xfrm>
          <a:custGeom>
            <a:avLst/>
            <a:gdLst>
              <a:gd name="T0" fmla="*/ 2384 w 3748"/>
              <a:gd name="T1" fmla="*/ 4018 h 4019"/>
              <a:gd name="T2" fmla="*/ 2384 w 3748"/>
              <a:gd name="T3" fmla="*/ 4018 h 4019"/>
              <a:gd name="T4" fmla="*/ 2748 w 3748"/>
              <a:gd name="T5" fmla="*/ 2592 h 4019"/>
              <a:gd name="T6" fmla="*/ 3747 w 3748"/>
              <a:gd name="T7" fmla="*/ 2051 h 4019"/>
              <a:gd name="T8" fmla="*/ 3747 w 3748"/>
              <a:gd name="T9" fmla="*/ 0 h 4019"/>
              <a:gd name="T10" fmla="*/ 1062 w 3748"/>
              <a:gd name="T11" fmla="*/ 1093 h 4019"/>
              <a:gd name="T12" fmla="*/ 0 w 3748"/>
              <a:gd name="T13" fmla="*/ 3914 h 4019"/>
              <a:gd name="T14" fmla="*/ 0 w 3748"/>
              <a:gd name="T15" fmla="*/ 4018 h 4019"/>
              <a:gd name="T16" fmla="*/ 2384 w 3748"/>
              <a:gd name="T17" fmla="*/ 4018 h 4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8" h="4019">
                <a:moveTo>
                  <a:pt x="2384" y="4018"/>
                </a:moveTo>
                <a:lnTo>
                  <a:pt x="2384" y="4018"/>
                </a:lnTo>
                <a:cubicBezTo>
                  <a:pt x="2384" y="3425"/>
                  <a:pt x="2508" y="2956"/>
                  <a:pt x="2748" y="2592"/>
                </a:cubicBezTo>
                <a:cubicBezTo>
                  <a:pt x="2977" y="2259"/>
                  <a:pt x="3300" y="2082"/>
                  <a:pt x="3747" y="2051"/>
                </a:cubicBezTo>
                <a:cubicBezTo>
                  <a:pt x="3747" y="0"/>
                  <a:pt x="3747" y="0"/>
                  <a:pt x="3747" y="0"/>
                </a:cubicBezTo>
                <a:cubicBezTo>
                  <a:pt x="2654" y="11"/>
                  <a:pt x="1759" y="375"/>
                  <a:pt x="1062" y="1093"/>
                </a:cubicBezTo>
                <a:cubicBezTo>
                  <a:pt x="354" y="1822"/>
                  <a:pt x="0" y="2758"/>
                  <a:pt x="0" y="3914"/>
                </a:cubicBezTo>
                <a:cubicBezTo>
                  <a:pt x="0" y="3945"/>
                  <a:pt x="0" y="3987"/>
                  <a:pt x="0" y="4018"/>
                </a:cubicBezTo>
                <a:lnTo>
                  <a:pt x="2384" y="40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68">
            <a:extLst>
              <a:ext uri="{FF2B5EF4-FFF2-40B4-BE49-F238E27FC236}">
                <a16:creationId xmlns:a16="http://schemas.microsoft.com/office/drawing/2014/main" id="{E45B0226-C821-CC4B-99B9-E87750B3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502" y="5308802"/>
            <a:ext cx="3597862" cy="3864528"/>
          </a:xfrm>
          <a:custGeom>
            <a:avLst/>
            <a:gdLst>
              <a:gd name="T0" fmla="*/ 3747 w 3748"/>
              <a:gd name="T1" fmla="*/ 1987 h 4028"/>
              <a:gd name="T2" fmla="*/ 3747 w 3748"/>
              <a:gd name="T3" fmla="*/ 1987 h 4028"/>
              <a:gd name="T4" fmla="*/ 2748 w 3748"/>
              <a:gd name="T5" fmla="*/ 1447 h 4028"/>
              <a:gd name="T6" fmla="*/ 2384 w 3748"/>
              <a:gd name="T7" fmla="*/ 10 h 4028"/>
              <a:gd name="T8" fmla="*/ 2384 w 3748"/>
              <a:gd name="T9" fmla="*/ 0 h 4028"/>
              <a:gd name="T10" fmla="*/ 0 w 3748"/>
              <a:gd name="T11" fmla="*/ 0 h 4028"/>
              <a:gd name="T12" fmla="*/ 833 w 3748"/>
              <a:gd name="T13" fmla="*/ 2674 h 4028"/>
              <a:gd name="T14" fmla="*/ 3050 w 3748"/>
              <a:gd name="T15" fmla="*/ 3975 h 4028"/>
              <a:gd name="T16" fmla="*/ 3050 w 3748"/>
              <a:gd name="T17" fmla="*/ 4027 h 4028"/>
              <a:gd name="T18" fmla="*/ 3747 w 3748"/>
              <a:gd name="T19" fmla="*/ 4027 h 4028"/>
              <a:gd name="T20" fmla="*/ 3747 w 3748"/>
              <a:gd name="T21" fmla="*/ 1987 h 4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48" h="4028">
                <a:moveTo>
                  <a:pt x="3747" y="1987"/>
                </a:moveTo>
                <a:lnTo>
                  <a:pt x="3747" y="1987"/>
                </a:lnTo>
                <a:cubicBezTo>
                  <a:pt x="3310" y="1966"/>
                  <a:pt x="2977" y="1789"/>
                  <a:pt x="2748" y="1447"/>
                </a:cubicBezTo>
                <a:cubicBezTo>
                  <a:pt x="2508" y="1082"/>
                  <a:pt x="2384" y="604"/>
                  <a:pt x="2384" y="10"/>
                </a:cubicBezTo>
                <a:cubicBezTo>
                  <a:pt x="2384" y="10"/>
                  <a:pt x="2384" y="10"/>
                  <a:pt x="2384" y="0"/>
                </a:cubicBezTo>
                <a:cubicBezTo>
                  <a:pt x="0" y="0"/>
                  <a:pt x="0" y="0"/>
                  <a:pt x="0" y="0"/>
                </a:cubicBezTo>
                <a:cubicBezTo>
                  <a:pt x="10" y="1103"/>
                  <a:pt x="291" y="1997"/>
                  <a:pt x="833" y="2674"/>
                </a:cubicBezTo>
                <a:cubicBezTo>
                  <a:pt x="1395" y="3382"/>
                  <a:pt x="2134" y="3819"/>
                  <a:pt x="3050" y="3975"/>
                </a:cubicBezTo>
                <a:cubicBezTo>
                  <a:pt x="3050" y="4027"/>
                  <a:pt x="3050" y="4027"/>
                  <a:pt x="3050" y="4027"/>
                </a:cubicBezTo>
                <a:cubicBezTo>
                  <a:pt x="3747" y="4027"/>
                  <a:pt x="3747" y="4027"/>
                  <a:pt x="3747" y="4027"/>
                </a:cubicBezTo>
                <a:lnTo>
                  <a:pt x="3747" y="198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69">
            <a:extLst>
              <a:ext uri="{FF2B5EF4-FFF2-40B4-BE49-F238E27FC236}">
                <a16:creationId xmlns:a16="http://schemas.microsoft.com/office/drawing/2014/main" id="{32399B8D-1560-AD45-A411-D4F769D3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364" y="1452743"/>
            <a:ext cx="3597862" cy="2637020"/>
          </a:xfrm>
          <a:custGeom>
            <a:avLst/>
            <a:gdLst>
              <a:gd name="T0" fmla="*/ 2446 w 3749"/>
              <a:gd name="T1" fmla="*/ 708 h 2749"/>
              <a:gd name="T2" fmla="*/ 2446 w 3749"/>
              <a:gd name="T3" fmla="*/ 708 h 2749"/>
              <a:gd name="T4" fmla="*/ 73 w 3749"/>
              <a:gd name="T5" fmla="*/ 0 h 2749"/>
              <a:gd name="T6" fmla="*/ 0 w 3749"/>
              <a:gd name="T7" fmla="*/ 0 h 2749"/>
              <a:gd name="T8" fmla="*/ 0 w 3749"/>
              <a:gd name="T9" fmla="*/ 2051 h 2749"/>
              <a:gd name="T10" fmla="*/ 115 w 3749"/>
              <a:gd name="T11" fmla="*/ 2051 h 2749"/>
              <a:gd name="T12" fmla="*/ 1197 w 3749"/>
              <a:gd name="T13" fmla="*/ 2748 h 2749"/>
              <a:gd name="T14" fmla="*/ 3748 w 3749"/>
              <a:gd name="T15" fmla="*/ 2748 h 2749"/>
              <a:gd name="T16" fmla="*/ 2446 w 3749"/>
              <a:gd name="T17" fmla="*/ 708 h 2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9" h="2749">
                <a:moveTo>
                  <a:pt x="2446" y="708"/>
                </a:moveTo>
                <a:lnTo>
                  <a:pt x="2446" y="708"/>
                </a:lnTo>
                <a:cubicBezTo>
                  <a:pt x="1801" y="229"/>
                  <a:pt x="1010" y="0"/>
                  <a:pt x="73" y="0"/>
                </a:cubicBezTo>
                <a:cubicBezTo>
                  <a:pt x="42" y="0"/>
                  <a:pt x="21" y="0"/>
                  <a:pt x="0" y="0"/>
                </a:cubicBezTo>
                <a:cubicBezTo>
                  <a:pt x="0" y="2051"/>
                  <a:pt x="0" y="2051"/>
                  <a:pt x="0" y="2051"/>
                </a:cubicBezTo>
                <a:cubicBezTo>
                  <a:pt x="32" y="2051"/>
                  <a:pt x="73" y="2051"/>
                  <a:pt x="115" y="2051"/>
                </a:cubicBezTo>
                <a:cubicBezTo>
                  <a:pt x="614" y="2051"/>
                  <a:pt x="979" y="2280"/>
                  <a:pt x="1197" y="2748"/>
                </a:cubicBezTo>
                <a:cubicBezTo>
                  <a:pt x="3748" y="2748"/>
                  <a:pt x="3748" y="2748"/>
                  <a:pt x="3748" y="2748"/>
                </a:cubicBezTo>
                <a:cubicBezTo>
                  <a:pt x="3529" y="1863"/>
                  <a:pt x="3102" y="1187"/>
                  <a:pt x="2446" y="7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70">
            <a:extLst>
              <a:ext uri="{FF2B5EF4-FFF2-40B4-BE49-F238E27FC236}">
                <a16:creationId xmlns:a16="http://schemas.microsoft.com/office/drawing/2014/main" id="{FE009FAF-9953-854C-802C-91494523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364" y="6536308"/>
            <a:ext cx="3597862" cy="2637022"/>
          </a:xfrm>
          <a:custGeom>
            <a:avLst/>
            <a:gdLst>
              <a:gd name="T0" fmla="*/ 760 w 3749"/>
              <a:gd name="T1" fmla="*/ 551 h 2748"/>
              <a:gd name="T2" fmla="*/ 760 w 3749"/>
              <a:gd name="T3" fmla="*/ 551 h 2748"/>
              <a:gd name="T4" fmla="*/ 73 w 3749"/>
              <a:gd name="T5" fmla="*/ 707 h 2748"/>
              <a:gd name="T6" fmla="*/ 0 w 3749"/>
              <a:gd name="T7" fmla="*/ 707 h 2748"/>
              <a:gd name="T8" fmla="*/ 0 w 3749"/>
              <a:gd name="T9" fmla="*/ 2747 h 2748"/>
              <a:gd name="T10" fmla="*/ 718 w 3749"/>
              <a:gd name="T11" fmla="*/ 2747 h 2748"/>
              <a:gd name="T12" fmla="*/ 718 w 3749"/>
              <a:gd name="T13" fmla="*/ 2726 h 2748"/>
              <a:gd name="T14" fmla="*/ 2665 w 3749"/>
              <a:gd name="T15" fmla="*/ 1841 h 2748"/>
              <a:gd name="T16" fmla="*/ 3748 w 3749"/>
              <a:gd name="T17" fmla="*/ 0 h 2748"/>
              <a:gd name="T18" fmla="*/ 1197 w 3749"/>
              <a:gd name="T19" fmla="*/ 0 h 2748"/>
              <a:gd name="T20" fmla="*/ 760 w 3749"/>
              <a:gd name="T21" fmla="*/ 551 h 2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49" h="2748">
                <a:moveTo>
                  <a:pt x="760" y="551"/>
                </a:moveTo>
                <a:lnTo>
                  <a:pt x="760" y="551"/>
                </a:lnTo>
                <a:cubicBezTo>
                  <a:pt x="593" y="655"/>
                  <a:pt x="365" y="707"/>
                  <a:pt x="73" y="707"/>
                </a:cubicBezTo>
                <a:cubicBezTo>
                  <a:pt x="42" y="707"/>
                  <a:pt x="21" y="707"/>
                  <a:pt x="0" y="707"/>
                </a:cubicBezTo>
                <a:cubicBezTo>
                  <a:pt x="0" y="2747"/>
                  <a:pt x="0" y="2747"/>
                  <a:pt x="0" y="2747"/>
                </a:cubicBezTo>
                <a:cubicBezTo>
                  <a:pt x="718" y="2747"/>
                  <a:pt x="718" y="2747"/>
                  <a:pt x="718" y="2747"/>
                </a:cubicBezTo>
                <a:cubicBezTo>
                  <a:pt x="718" y="2726"/>
                  <a:pt x="718" y="2726"/>
                  <a:pt x="718" y="2726"/>
                </a:cubicBezTo>
                <a:cubicBezTo>
                  <a:pt x="1478" y="2612"/>
                  <a:pt x="2124" y="2320"/>
                  <a:pt x="2665" y="1841"/>
                </a:cubicBezTo>
                <a:cubicBezTo>
                  <a:pt x="3196" y="1352"/>
                  <a:pt x="3560" y="748"/>
                  <a:pt x="3748" y="0"/>
                </a:cubicBezTo>
                <a:cubicBezTo>
                  <a:pt x="1197" y="0"/>
                  <a:pt x="1197" y="0"/>
                  <a:pt x="1197" y="0"/>
                </a:cubicBezTo>
                <a:cubicBezTo>
                  <a:pt x="1072" y="260"/>
                  <a:pt x="927" y="447"/>
                  <a:pt x="760" y="5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CuadroTexto 238">
            <a:extLst>
              <a:ext uri="{FF2B5EF4-FFF2-40B4-BE49-F238E27FC236}">
                <a16:creationId xmlns:a16="http://schemas.microsoft.com/office/drawing/2014/main" id="{4F4BC06B-F4FD-C943-A3FF-EE02E836CFC0}"/>
              </a:ext>
            </a:extLst>
          </p:cNvPr>
          <p:cNvSpPr txBox="1"/>
          <p:nvPr/>
        </p:nvSpPr>
        <p:spPr>
          <a:xfrm>
            <a:off x="12905924" y="1347228"/>
            <a:ext cx="48237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Numbers</a:t>
            </a:r>
          </a:p>
        </p:txBody>
      </p:sp>
      <p:sp>
        <p:nvSpPr>
          <p:cNvPr id="31" name="CuadroTexto 239">
            <a:extLst>
              <a:ext uri="{FF2B5EF4-FFF2-40B4-BE49-F238E27FC236}">
                <a16:creationId xmlns:a16="http://schemas.microsoft.com/office/drawing/2014/main" id="{5A844EB5-A5D1-574F-A95A-EF19A5DB400E}"/>
              </a:ext>
            </a:extLst>
          </p:cNvPr>
          <p:cNvSpPr txBox="1"/>
          <p:nvPr/>
        </p:nvSpPr>
        <p:spPr>
          <a:xfrm>
            <a:off x="12939791" y="2838668"/>
            <a:ext cx="83031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</a:t>
            </a:r>
          </a:p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relationships with and satisfying customers.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4B7BC7-D450-B046-86C3-C0BAADD8BC03}"/>
              </a:ext>
            </a:extLst>
          </p:cNvPr>
          <p:cNvGrpSpPr/>
          <p:nvPr/>
        </p:nvGrpSpPr>
        <p:grpSpPr>
          <a:xfrm>
            <a:off x="13107821" y="6507890"/>
            <a:ext cx="5004521" cy="1309254"/>
            <a:chOff x="13481174" y="6944793"/>
            <a:chExt cx="5004521" cy="1111104"/>
          </a:xfrm>
        </p:grpSpPr>
        <p:sp>
          <p:nvSpPr>
            <p:cNvPr id="57" name="Freeform 161">
              <a:extLst>
                <a:ext uri="{FF2B5EF4-FFF2-40B4-BE49-F238E27FC236}">
                  <a16:creationId xmlns:a16="http://schemas.microsoft.com/office/drawing/2014/main" id="{D601307C-39AD-B041-B3CE-4CD34477F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1174" y="6944793"/>
              <a:ext cx="191256" cy="111110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163">
              <a:extLst>
                <a:ext uri="{FF2B5EF4-FFF2-40B4-BE49-F238E27FC236}">
                  <a16:creationId xmlns:a16="http://schemas.microsoft.com/office/drawing/2014/main" id="{C76A68B9-C992-F04E-BFA2-8E5C7A7C3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8992" y="6944793"/>
              <a:ext cx="186703" cy="1111104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BCA26A-57EB-7243-B93F-C562318B53C4}"/>
              </a:ext>
            </a:extLst>
          </p:cNvPr>
          <p:cNvGrpSpPr/>
          <p:nvPr/>
        </p:nvGrpSpPr>
        <p:grpSpPr>
          <a:xfrm>
            <a:off x="13107821" y="8804668"/>
            <a:ext cx="5004521" cy="1309254"/>
            <a:chOff x="13481174" y="9098696"/>
            <a:chExt cx="5004521" cy="1111104"/>
          </a:xfrm>
        </p:grpSpPr>
        <p:sp>
          <p:nvSpPr>
            <p:cNvPr id="55" name="Freeform 162">
              <a:extLst>
                <a:ext uri="{FF2B5EF4-FFF2-40B4-BE49-F238E27FC236}">
                  <a16:creationId xmlns:a16="http://schemas.microsoft.com/office/drawing/2014/main" id="{6D34C237-7254-B643-BB94-B2F70808C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1174" y="9098696"/>
              <a:ext cx="191256" cy="111110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164">
              <a:extLst>
                <a:ext uri="{FF2B5EF4-FFF2-40B4-BE49-F238E27FC236}">
                  <a16:creationId xmlns:a16="http://schemas.microsoft.com/office/drawing/2014/main" id="{5F558471-E0E3-CE41-9E69-4E262509F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8992" y="9098696"/>
              <a:ext cx="186703" cy="1111104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4" name="Freeform 179">
            <a:extLst>
              <a:ext uri="{FF2B5EF4-FFF2-40B4-BE49-F238E27FC236}">
                <a16:creationId xmlns:a16="http://schemas.microsoft.com/office/drawing/2014/main" id="{B2D25426-8E3E-B54B-9001-56E0EE019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7821" y="10995491"/>
            <a:ext cx="191256" cy="1309254"/>
          </a:xfrm>
          <a:custGeom>
            <a:avLst/>
            <a:gdLst>
              <a:gd name="T0" fmla="*/ 183 w 184"/>
              <a:gd name="T1" fmla="*/ 1076 h 1077"/>
              <a:gd name="T2" fmla="*/ 0 w 184"/>
              <a:gd name="T3" fmla="*/ 1076 h 1077"/>
              <a:gd name="T4" fmla="*/ 0 w 184"/>
              <a:gd name="T5" fmla="*/ 0 h 1077"/>
              <a:gd name="T6" fmla="*/ 183 w 184"/>
              <a:gd name="T7" fmla="*/ 0 h 1077"/>
              <a:gd name="T8" fmla="*/ 183 w 184"/>
              <a:gd name="T9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7">
                <a:moveTo>
                  <a:pt x="183" y="1076"/>
                </a:moveTo>
                <a:lnTo>
                  <a:pt x="0" y="1076"/>
                </a:lnTo>
                <a:lnTo>
                  <a:pt x="0" y="0"/>
                </a:lnTo>
                <a:lnTo>
                  <a:pt x="183" y="0"/>
                </a:lnTo>
                <a:lnTo>
                  <a:pt x="183" y="10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2ED505-406A-1D45-8B94-CE51161483CF}"/>
              </a:ext>
            </a:extLst>
          </p:cNvPr>
          <p:cNvGrpSpPr/>
          <p:nvPr/>
        </p:nvGrpSpPr>
        <p:grpSpPr>
          <a:xfrm>
            <a:off x="13557617" y="6398933"/>
            <a:ext cx="3667173" cy="1469798"/>
            <a:chOff x="4052283" y="7430840"/>
            <a:chExt cx="3667173" cy="146979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C8D50FDB-5015-A84C-ACC1-DF0CBDF622FA}"/>
                </a:ext>
              </a:extLst>
            </p:cNvPr>
            <p:cNvSpPr txBox="1"/>
            <p:nvPr/>
          </p:nvSpPr>
          <p:spPr>
            <a:xfrm>
              <a:off x="4075729" y="743084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BA3EACC7-C8DE-EB48-B990-6115E4D1D51E}"/>
                </a:ext>
              </a:extLst>
            </p:cNvPr>
            <p:cNvSpPr/>
            <p:nvPr/>
          </p:nvSpPr>
          <p:spPr>
            <a:xfrm>
              <a:off x="4052283" y="8069641"/>
              <a:ext cx="36671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009AC1-568F-1741-B252-E9DB5FAEE6DE}"/>
              </a:ext>
            </a:extLst>
          </p:cNvPr>
          <p:cNvGrpSpPr/>
          <p:nvPr/>
        </p:nvGrpSpPr>
        <p:grpSpPr>
          <a:xfrm>
            <a:off x="13557617" y="8694216"/>
            <a:ext cx="3667173" cy="1469798"/>
            <a:chOff x="4052283" y="10088634"/>
            <a:chExt cx="3667173" cy="146979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54997AEA-9896-5E40-8821-0666BDFCC4BF}"/>
                </a:ext>
              </a:extLst>
            </p:cNvPr>
            <p:cNvSpPr txBox="1"/>
            <p:nvPr/>
          </p:nvSpPr>
          <p:spPr>
            <a:xfrm>
              <a:off x="4075729" y="1008863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90270E80-2A01-9948-8BB3-C71620BD59C9}"/>
                </a:ext>
              </a:extLst>
            </p:cNvPr>
            <p:cNvSpPr/>
            <p:nvPr/>
          </p:nvSpPr>
          <p:spPr>
            <a:xfrm>
              <a:off x="4052283" y="10727435"/>
              <a:ext cx="36671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378520-243D-E148-BCCB-778CC192184A}"/>
              </a:ext>
            </a:extLst>
          </p:cNvPr>
          <p:cNvGrpSpPr/>
          <p:nvPr/>
        </p:nvGrpSpPr>
        <p:grpSpPr>
          <a:xfrm>
            <a:off x="18356291" y="6398933"/>
            <a:ext cx="3667173" cy="1469798"/>
            <a:chOff x="8725453" y="7430840"/>
            <a:chExt cx="3667173" cy="146979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D0177AAA-706F-7C4F-8EE5-C217730A89FE}"/>
                </a:ext>
              </a:extLst>
            </p:cNvPr>
            <p:cNvSpPr txBox="1"/>
            <p:nvPr/>
          </p:nvSpPr>
          <p:spPr>
            <a:xfrm>
              <a:off x="8748899" y="743084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D9C08BE6-AC9F-894E-B73F-3655D68CC8B2}"/>
                </a:ext>
              </a:extLst>
            </p:cNvPr>
            <p:cNvSpPr/>
            <p:nvPr/>
          </p:nvSpPr>
          <p:spPr>
            <a:xfrm>
              <a:off x="8725453" y="8069641"/>
              <a:ext cx="36671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C571FF9-C511-2E4A-8D06-2007597B1F54}"/>
              </a:ext>
            </a:extLst>
          </p:cNvPr>
          <p:cNvGrpSpPr/>
          <p:nvPr/>
        </p:nvGrpSpPr>
        <p:grpSpPr>
          <a:xfrm>
            <a:off x="18356291" y="8694216"/>
            <a:ext cx="3667173" cy="1469798"/>
            <a:chOff x="8725453" y="10088634"/>
            <a:chExt cx="3667173" cy="146979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461BD12F-2CB9-C246-AFD9-038F61C1615B}"/>
                </a:ext>
              </a:extLst>
            </p:cNvPr>
            <p:cNvSpPr txBox="1"/>
            <p:nvPr/>
          </p:nvSpPr>
          <p:spPr>
            <a:xfrm>
              <a:off x="8748899" y="1008863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C8D2383A-BDAA-6847-9A3F-B02EF0B62189}"/>
                </a:ext>
              </a:extLst>
            </p:cNvPr>
            <p:cNvSpPr/>
            <p:nvPr/>
          </p:nvSpPr>
          <p:spPr>
            <a:xfrm>
              <a:off x="8725453" y="10727435"/>
              <a:ext cx="36671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27B16F-F89B-774D-B4A8-2E6F20A272FE}"/>
              </a:ext>
            </a:extLst>
          </p:cNvPr>
          <p:cNvGrpSpPr/>
          <p:nvPr/>
        </p:nvGrpSpPr>
        <p:grpSpPr>
          <a:xfrm>
            <a:off x="13557617" y="10898974"/>
            <a:ext cx="3667173" cy="1469798"/>
            <a:chOff x="4052283" y="10088634"/>
            <a:chExt cx="3667173" cy="146979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A38EB0C8-653C-594B-B44E-EC46964FAD23}"/>
                </a:ext>
              </a:extLst>
            </p:cNvPr>
            <p:cNvSpPr txBox="1"/>
            <p:nvPr/>
          </p:nvSpPr>
          <p:spPr>
            <a:xfrm>
              <a:off x="4075729" y="1008863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D0207011-165F-4541-B7A2-A9E60DDF6EF7}"/>
                </a:ext>
              </a:extLst>
            </p:cNvPr>
            <p:cNvSpPr/>
            <p:nvPr/>
          </p:nvSpPr>
          <p:spPr>
            <a:xfrm>
              <a:off x="4052283" y="10727435"/>
              <a:ext cx="36671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75525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54">
            <a:extLst>
              <a:ext uri="{FF2B5EF4-FFF2-40B4-BE49-F238E27FC236}">
                <a16:creationId xmlns:a16="http://schemas.microsoft.com/office/drawing/2014/main" id="{D320DE7F-215C-294C-BE04-A1E969051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2115" y="2540365"/>
            <a:ext cx="4771371" cy="4733162"/>
          </a:xfrm>
          <a:custGeom>
            <a:avLst/>
            <a:gdLst>
              <a:gd name="T0" fmla="*/ 1288 w 4407"/>
              <a:gd name="T1" fmla="*/ 1040 h 4368"/>
              <a:gd name="T2" fmla="*/ 0 w 4407"/>
              <a:gd name="T3" fmla="*/ 3443 h 4368"/>
              <a:gd name="T4" fmla="*/ 2747 w 4407"/>
              <a:gd name="T5" fmla="*/ 4367 h 4368"/>
              <a:gd name="T6" fmla="*/ 4406 w 4407"/>
              <a:gd name="T7" fmla="*/ 4367 h 4368"/>
              <a:gd name="T8" fmla="*/ 4406 w 4407"/>
              <a:gd name="T9" fmla="*/ 0 h 4368"/>
              <a:gd name="T10" fmla="*/ 3052 w 4407"/>
              <a:gd name="T11" fmla="*/ 0 h 4368"/>
              <a:gd name="T12" fmla="*/ 3643 w 4407"/>
              <a:gd name="T13" fmla="*/ 3071 h 4368"/>
              <a:gd name="T14" fmla="*/ 1288 w 4407"/>
              <a:gd name="T15" fmla="*/ 1040 h 4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7" h="4368">
                <a:moveTo>
                  <a:pt x="1288" y="1040"/>
                </a:moveTo>
                <a:lnTo>
                  <a:pt x="0" y="3443"/>
                </a:lnTo>
                <a:lnTo>
                  <a:pt x="2747" y="4367"/>
                </a:lnTo>
                <a:lnTo>
                  <a:pt x="4406" y="4367"/>
                </a:lnTo>
                <a:lnTo>
                  <a:pt x="4406" y="0"/>
                </a:lnTo>
                <a:lnTo>
                  <a:pt x="3052" y="0"/>
                </a:lnTo>
                <a:lnTo>
                  <a:pt x="3643" y="3071"/>
                </a:lnTo>
                <a:lnTo>
                  <a:pt x="1288" y="10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55">
            <a:extLst>
              <a:ext uri="{FF2B5EF4-FFF2-40B4-BE49-F238E27FC236}">
                <a16:creationId xmlns:a16="http://schemas.microsoft.com/office/drawing/2014/main" id="{A4987F41-5DA5-9F4B-927F-9AFBB83BE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3486" y="2540365"/>
            <a:ext cx="4733159" cy="4733162"/>
          </a:xfrm>
          <a:custGeom>
            <a:avLst/>
            <a:gdLst>
              <a:gd name="T0" fmla="*/ 1727 w 4370"/>
              <a:gd name="T1" fmla="*/ 4367 h 4368"/>
              <a:gd name="T2" fmla="*/ 4369 w 4370"/>
              <a:gd name="T3" fmla="*/ 3415 h 4368"/>
              <a:gd name="T4" fmla="*/ 3100 w 4370"/>
              <a:gd name="T5" fmla="*/ 1040 h 4368"/>
              <a:gd name="T6" fmla="*/ 745 w 4370"/>
              <a:gd name="T7" fmla="*/ 3071 h 4368"/>
              <a:gd name="T8" fmla="*/ 1336 w 4370"/>
              <a:gd name="T9" fmla="*/ 0 h 4368"/>
              <a:gd name="T10" fmla="*/ 0 w 4370"/>
              <a:gd name="T11" fmla="*/ 0 h 4368"/>
              <a:gd name="T12" fmla="*/ 0 w 4370"/>
              <a:gd name="T13" fmla="*/ 4367 h 4368"/>
              <a:gd name="T14" fmla="*/ 1727 w 4370"/>
              <a:gd name="T15" fmla="*/ 4367 h 4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70" h="4368">
                <a:moveTo>
                  <a:pt x="1727" y="4367"/>
                </a:moveTo>
                <a:lnTo>
                  <a:pt x="4369" y="3415"/>
                </a:lnTo>
                <a:lnTo>
                  <a:pt x="3100" y="1040"/>
                </a:lnTo>
                <a:lnTo>
                  <a:pt x="745" y="3071"/>
                </a:lnTo>
                <a:lnTo>
                  <a:pt x="1336" y="0"/>
                </a:lnTo>
                <a:lnTo>
                  <a:pt x="0" y="0"/>
                </a:lnTo>
                <a:lnTo>
                  <a:pt x="0" y="4367"/>
                </a:lnTo>
                <a:lnTo>
                  <a:pt x="1727" y="43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56">
            <a:extLst>
              <a:ext uri="{FF2B5EF4-FFF2-40B4-BE49-F238E27FC236}">
                <a16:creationId xmlns:a16="http://schemas.microsoft.com/office/drawing/2014/main" id="{95637092-AC10-BF44-BC65-00C130416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8684" y="7273526"/>
            <a:ext cx="4804803" cy="4838234"/>
          </a:xfrm>
          <a:custGeom>
            <a:avLst/>
            <a:gdLst>
              <a:gd name="T0" fmla="*/ 2775 w 4435"/>
              <a:gd name="T1" fmla="*/ 0 h 4465"/>
              <a:gd name="T2" fmla="*/ 2785 w 4435"/>
              <a:gd name="T3" fmla="*/ 0 h 4465"/>
              <a:gd name="T4" fmla="*/ 0 w 4435"/>
              <a:gd name="T5" fmla="*/ 1002 h 4465"/>
              <a:gd name="T6" fmla="*/ 1402 w 4435"/>
              <a:gd name="T7" fmla="*/ 3510 h 4465"/>
              <a:gd name="T8" fmla="*/ 3643 w 4435"/>
              <a:gd name="T9" fmla="*/ 1441 h 4465"/>
              <a:gd name="T10" fmla="*/ 3099 w 4435"/>
              <a:gd name="T11" fmla="*/ 4464 h 4465"/>
              <a:gd name="T12" fmla="*/ 4434 w 4435"/>
              <a:gd name="T13" fmla="*/ 4464 h 4465"/>
              <a:gd name="T14" fmla="*/ 4434 w 4435"/>
              <a:gd name="T15" fmla="*/ 0 h 4465"/>
              <a:gd name="T16" fmla="*/ 2775 w 4435"/>
              <a:gd name="T17" fmla="*/ 0 h 4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35" h="4465">
                <a:moveTo>
                  <a:pt x="2775" y="0"/>
                </a:moveTo>
                <a:lnTo>
                  <a:pt x="2785" y="0"/>
                </a:lnTo>
                <a:lnTo>
                  <a:pt x="0" y="1002"/>
                </a:lnTo>
                <a:lnTo>
                  <a:pt x="1402" y="3510"/>
                </a:lnTo>
                <a:lnTo>
                  <a:pt x="3643" y="1441"/>
                </a:lnTo>
                <a:lnTo>
                  <a:pt x="3099" y="4464"/>
                </a:lnTo>
                <a:lnTo>
                  <a:pt x="4434" y="4464"/>
                </a:lnTo>
                <a:lnTo>
                  <a:pt x="4434" y="0"/>
                </a:lnTo>
                <a:lnTo>
                  <a:pt x="277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57">
            <a:extLst>
              <a:ext uri="{FF2B5EF4-FFF2-40B4-BE49-F238E27FC236}">
                <a16:creationId xmlns:a16="http://schemas.microsoft.com/office/drawing/2014/main" id="{9F624D5E-2264-9A4B-A6D8-F0A0CDEE2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3486" y="7273526"/>
            <a:ext cx="4733159" cy="4838234"/>
          </a:xfrm>
          <a:custGeom>
            <a:avLst/>
            <a:gdLst>
              <a:gd name="T0" fmla="*/ 3014 w 4370"/>
              <a:gd name="T1" fmla="*/ 3491 h 4465"/>
              <a:gd name="T2" fmla="*/ 4369 w 4370"/>
              <a:gd name="T3" fmla="*/ 1030 h 4465"/>
              <a:gd name="T4" fmla="*/ 1584 w 4370"/>
              <a:gd name="T5" fmla="*/ 48 h 4465"/>
              <a:gd name="T6" fmla="*/ 1727 w 4370"/>
              <a:gd name="T7" fmla="*/ 0 h 4465"/>
              <a:gd name="T8" fmla="*/ 0 w 4370"/>
              <a:gd name="T9" fmla="*/ 0 h 4465"/>
              <a:gd name="T10" fmla="*/ 0 w 4370"/>
              <a:gd name="T11" fmla="*/ 4464 h 4465"/>
              <a:gd name="T12" fmla="*/ 1317 w 4370"/>
              <a:gd name="T13" fmla="*/ 4464 h 4465"/>
              <a:gd name="T14" fmla="*/ 745 w 4370"/>
              <a:gd name="T15" fmla="*/ 1441 h 4465"/>
              <a:gd name="T16" fmla="*/ 3014 w 4370"/>
              <a:gd name="T17" fmla="*/ 3491 h 4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70" h="4465">
                <a:moveTo>
                  <a:pt x="3014" y="3491"/>
                </a:moveTo>
                <a:lnTo>
                  <a:pt x="4369" y="1030"/>
                </a:lnTo>
                <a:lnTo>
                  <a:pt x="1584" y="48"/>
                </a:lnTo>
                <a:lnTo>
                  <a:pt x="1727" y="0"/>
                </a:lnTo>
                <a:lnTo>
                  <a:pt x="0" y="0"/>
                </a:lnTo>
                <a:lnTo>
                  <a:pt x="0" y="4464"/>
                </a:lnTo>
                <a:lnTo>
                  <a:pt x="1317" y="4464"/>
                </a:lnTo>
                <a:lnTo>
                  <a:pt x="745" y="1441"/>
                </a:lnTo>
                <a:lnTo>
                  <a:pt x="3014" y="349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6CE8D0-C9C6-F74E-B560-15BEEE518BCF}"/>
              </a:ext>
            </a:extLst>
          </p:cNvPr>
          <p:cNvGrpSpPr/>
          <p:nvPr/>
        </p:nvGrpSpPr>
        <p:grpSpPr>
          <a:xfrm>
            <a:off x="2205482" y="2126255"/>
            <a:ext cx="9832824" cy="9463489"/>
            <a:chOff x="3466670" y="2126255"/>
            <a:chExt cx="9832824" cy="9463489"/>
          </a:xfrm>
        </p:grpSpPr>
        <p:sp>
          <p:nvSpPr>
            <p:cNvPr id="25" name="Freeform 161">
              <a:extLst>
                <a:ext uri="{FF2B5EF4-FFF2-40B4-BE49-F238E27FC236}">
                  <a16:creationId xmlns:a16="http://schemas.microsoft.com/office/drawing/2014/main" id="{63951CC1-4DD5-C345-9F0E-D4060ABC6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63">
              <a:extLst>
                <a:ext uri="{FF2B5EF4-FFF2-40B4-BE49-F238E27FC236}">
                  <a16:creationId xmlns:a16="http://schemas.microsoft.com/office/drawing/2014/main" id="{EFDDE2DD-5A18-4D40-A5C9-729D50F8D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62">
              <a:extLst>
                <a:ext uri="{FF2B5EF4-FFF2-40B4-BE49-F238E27FC236}">
                  <a16:creationId xmlns:a16="http://schemas.microsoft.com/office/drawing/2014/main" id="{8F5D251A-024A-F446-8D99-F39B410E6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64">
              <a:extLst>
                <a:ext uri="{FF2B5EF4-FFF2-40B4-BE49-F238E27FC236}">
                  <a16:creationId xmlns:a16="http://schemas.microsoft.com/office/drawing/2014/main" id="{22AF1D07-77CE-EE4C-952F-A5C81F47D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CuadroTexto 195">
              <a:extLst>
                <a:ext uri="{FF2B5EF4-FFF2-40B4-BE49-F238E27FC236}">
                  <a16:creationId xmlns:a16="http://schemas.microsoft.com/office/drawing/2014/main" id="{B2D2DFAF-9095-EC45-9CFF-9AF886565B2B}"/>
                </a:ext>
              </a:extLst>
            </p:cNvPr>
            <p:cNvSpPr txBox="1"/>
            <p:nvPr/>
          </p:nvSpPr>
          <p:spPr>
            <a:xfrm>
              <a:off x="3483469" y="2126255"/>
              <a:ext cx="98160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</a:t>
              </a:r>
            </a:p>
          </p:txBody>
        </p:sp>
        <p:sp>
          <p:nvSpPr>
            <p:cNvPr id="30" name="CuadroTexto 196">
              <a:extLst>
                <a:ext uri="{FF2B5EF4-FFF2-40B4-BE49-F238E27FC236}">
                  <a16:creationId xmlns:a16="http://schemas.microsoft.com/office/drawing/2014/main" id="{1D496F9E-3180-8D43-BB1A-506BD06AFCFC}"/>
                </a:ext>
              </a:extLst>
            </p:cNvPr>
            <p:cNvSpPr txBox="1"/>
            <p:nvPr/>
          </p:nvSpPr>
          <p:spPr>
            <a:xfrm>
              <a:off x="3466670" y="3683583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A6B2191-7764-A348-A310-35970ED013B3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B7EF5231-B255-A142-8282-B8E029F712A9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76EE17E2-66C9-B348-9359-44911C66700B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98E9027-DA2F-934F-8563-3A699ECD7934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E467D7C5-82FA-0A47-902D-1779D36798FA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BB1FCBBA-D231-B64F-A7BD-BF395E4C43CE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6915848-6E8F-E544-9186-F1A03C8138AB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F80F56AF-0E90-1B42-B5AE-938D5326C5ED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E8964382-B5B9-DE4C-9185-43673388FE13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4F03E93-17F0-424F-B463-6411B1F231B0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35" name="CuadroTexto 395">
                <a:extLst>
                  <a:ext uri="{FF2B5EF4-FFF2-40B4-BE49-F238E27FC236}">
                    <a16:creationId xmlns:a16="http://schemas.microsoft.com/office/drawing/2014/main" id="{75B88003-C9EF-DD45-ADFB-8F000321C703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D8A5F8B-CBCD-9E46-B304-A7C81916C39C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58204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reeform 140">
            <a:extLst>
              <a:ext uri="{FF2B5EF4-FFF2-40B4-BE49-F238E27FC236}">
                <a16:creationId xmlns:a16="http://schemas.microsoft.com/office/drawing/2014/main" id="{86F2B3C0-304C-F546-BBB1-D94444FB9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614" y="1885400"/>
            <a:ext cx="2450267" cy="2518094"/>
          </a:xfrm>
          <a:custGeom>
            <a:avLst/>
            <a:gdLst>
              <a:gd name="T0" fmla="*/ 1268 w 2548"/>
              <a:gd name="T1" fmla="*/ 2620 h 2621"/>
              <a:gd name="T2" fmla="*/ 1268 w 2548"/>
              <a:gd name="T3" fmla="*/ 2620 h 2621"/>
              <a:gd name="T4" fmla="*/ 2176 w 2548"/>
              <a:gd name="T5" fmla="*/ 2239 h 2621"/>
              <a:gd name="T6" fmla="*/ 2547 w 2548"/>
              <a:gd name="T7" fmla="*/ 1310 h 2621"/>
              <a:gd name="T8" fmla="*/ 2176 w 2548"/>
              <a:gd name="T9" fmla="*/ 382 h 2621"/>
              <a:gd name="T10" fmla="*/ 1268 w 2548"/>
              <a:gd name="T11" fmla="*/ 0 h 2621"/>
              <a:gd name="T12" fmla="*/ 360 w 2548"/>
              <a:gd name="T13" fmla="*/ 382 h 2621"/>
              <a:gd name="T14" fmla="*/ 0 w 2548"/>
              <a:gd name="T15" fmla="*/ 1310 h 2621"/>
              <a:gd name="T16" fmla="*/ 360 w 2548"/>
              <a:gd name="T17" fmla="*/ 2239 h 2621"/>
              <a:gd name="T18" fmla="*/ 1268 w 2548"/>
              <a:gd name="T19" fmla="*/ 2620 h 2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48" h="2621">
                <a:moveTo>
                  <a:pt x="1268" y="2620"/>
                </a:moveTo>
                <a:lnTo>
                  <a:pt x="1268" y="2620"/>
                </a:lnTo>
                <a:cubicBezTo>
                  <a:pt x="1629" y="2620"/>
                  <a:pt x="1928" y="2497"/>
                  <a:pt x="2176" y="2239"/>
                </a:cubicBezTo>
                <a:cubicBezTo>
                  <a:pt x="2424" y="1991"/>
                  <a:pt x="2547" y="1682"/>
                  <a:pt x="2547" y="1310"/>
                </a:cubicBezTo>
                <a:cubicBezTo>
                  <a:pt x="2547" y="939"/>
                  <a:pt x="2424" y="630"/>
                  <a:pt x="2176" y="382"/>
                </a:cubicBezTo>
                <a:cubicBezTo>
                  <a:pt x="1928" y="124"/>
                  <a:pt x="1629" y="0"/>
                  <a:pt x="1268" y="0"/>
                </a:cubicBezTo>
                <a:cubicBezTo>
                  <a:pt x="907" y="0"/>
                  <a:pt x="608" y="124"/>
                  <a:pt x="360" y="382"/>
                </a:cubicBezTo>
                <a:cubicBezTo>
                  <a:pt x="113" y="630"/>
                  <a:pt x="0" y="939"/>
                  <a:pt x="0" y="1310"/>
                </a:cubicBezTo>
                <a:cubicBezTo>
                  <a:pt x="0" y="1682"/>
                  <a:pt x="113" y="1991"/>
                  <a:pt x="360" y="2239"/>
                </a:cubicBezTo>
                <a:cubicBezTo>
                  <a:pt x="608" y="2497"/>
                  <a:pt x="907" y="2620"/>
                  <a:pt x="1268" y="26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41">
            <a:extLst>
              <a:ext uri="{FF2B5EF4-FFF2-40B4-BE49-F238E27FC236}">
                <a16:creationId xmlns:a16="http://schemas.microsoft.com/office/drawing/2014/main" id="{0174078B-4446-E94D-B12D-FA97A5764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278" y="8710538"/>
            <a:ext cx="6210450" cy="3433765"/>
          </a:xfrm>
          <a:custGeom>
            <a:avLst/>
            <a:gdLst>
              <a:gd name="T0" fmla="*/ 918 w 6459"/>
              <a:gd name="T1" fmla="*/ 2754 h 3570"/>
              <a:gd name="T2" fmla="*/ 918 w 6459"/>
              <a:gd name="T3" fmla="*/ 2754 h 3570"/>
              <a:gd name="T4" fmla="*/ 3311 w 6459"/>
              <a:gd name="T5" fmla="*/ 3569 h 3570"/>
              <a:gd name="T6" fmla="*/ 5643 w 6459"/>
              <a:gd name="T7" fmla="*/ 2702 h 3570"/>
              <a:gd name="T8" fmla="*/ 6458 w 6459"/>
              <a:gd name="T9" fmla="*/ 619 h 3570"/>
              <a:gd name="T10" fmla="*/ 6458 w 6459"/>
              <a:gd name="T11" fmla="*/ 536 h 3570"/>
              <a:gd name="T12" fmla="*/ 4271 w 6459"/>
              <a:gd name="T13" fmla="*/ 536 h 3570"/>
              <a:gd name="T14" fmla="*/ 4003 w 6459"/>
              <a:gd name="T15" fmla="*/ 1320 h 3570"/>
              <a:gd name="T16" fmla="*/ 3260 w 6459"/>
              <a:gd name="T17" fmla="*/ 1609 h 3570"/>
              <a:gd name="T18" fmla="*/ 2527 w 6459"/>
              <a:gd name="T19" fmla="*/ 1309 h 3570"/>
              <a:gd name="T20" fmla="*/ 2259 w 6459"/>
              <a:gd name="T21" fmla="*/ 536 h 3570"/>
              <a:gd name="T22" fmla="*/ 2362 w 6459"/>
              <a:gd name="T23" fmla="*/ 0 h 3570"/>
              <a:gd name="T24" fmla="*/ 31 w 6459"/>
              <a:gd name="T25" fmla="*/ 0 h 3570"/>
              <a:gd name="T26" fmla="*/ 0 w 6459"/>
              <a:gd name="T27" fmla="*/ 505 h 3570"/>
              <a:gd name="T28" fmla="*/ 918 w 6459"/>
              <a:gd name="T29" fmla="*/ 2754 h 3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59" h="3570">
                <a:moveTo>
                  <a:pt x="918" y="2754"/>
                </a:moveTo>
                <a:lnTo>
                  <a:pt x="918" y="2754"/>
                </a:lnTo>
                <a:cubicBezTo>
                  <a:pt x="1527" y="3290"/>
                  <a:pt x="2321" y="3569"/>
                  <a:pt x="3311" y="3569"/>
                </a:cubicBezTo>
                <a:cubicBezTo>
                  <a:pt x="4302" y="3569"/>
                  <a:pt x="5075" y="3280"/>
                  <a:pt x="5643" y="2702"/>
                </a:cubicBezTo>
                <a:cubicBezTo>
                  <a:pt x="6189" y="2145"/>
                  <a:pt x="6458" y="1454"/>
                  <a:pt x="6458" y="619"/>
                </a:cubicBezTo>
                <a:cubicBezTo>
                  <a:pt x="6458" y="598"/>
                  <a:pt x="6458" y="567"/>
                  <a:pt x="6458" y="536"/>
                </a:cubicBezTo>
                <a:cubicBezTo>
                  <a:pt x="4271" y="536"/>
                  <a:pt x="4271" y="536"/>
                  <a:pt x="4271" y="536"/>
                </a:cubicBezTo>
                <a:cubicBezTo>
                  <a:pt x="4271" y="866"/>
                  <a:pt x="4178" y="1124"/>
                  <a:pt x="4003" y="1320"/>
                </a:cubicBezTo>
                <a:cubicBezTo>
                  <a:pt x="3827" y="1506"/>
                  <a:pt x="3580" y="1609"/>
                  <a:pt x="3260" y="1609"/>
                </a:cubicBezTo>
                <a:cubicBezTo>
                  <a:pt x="2950" y="1609"/>
                  <a:pt x="2703" y="1506"/>
                  <a:pt x="2527" y="1309"/>
                </a:cubicBezTo>
                <a:cubicBezTo>
                  <a:pt x="2352" y="1114"/>
                  <a:pt x="2259" y="856"/>
                  <a:pt x="2259" y="536"/>
                </a:cubicBezTo>
                <a:cubicBezTo>
                  <a:pt x="2259" y="330"/>
                  <a:pt x="2300" y="154"/>
                  <a:pt x="2362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154"/>
                  <a:pt x="0" y="330"/>
                  <a:pt x="0" y="505"/>
                </a:cubicBezTo>
                <a:cubicBezTo>
                  <a:pt x="0" y="1464"/>
                  <a:pt x="310" y="2207"/>
                  <a:pt x="918" y="27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42">
            <a:extLst>
              <a:ext uri="{FF2B5EF4-FFF2-40B4-BE49-F238E27FC236}">
                <a16:creationId xmlns:a16="http://schemas.microsoft.com/office/drawing/2014/main" id="{75568F57-413D-A54C-BEB5-CA90C509D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951" y="5281011"/>
            <a:ext cx="5019232" cy="3433765"/>
          </a:xfrm>
          <a:custGeom>
            <a:avLst/>
            <a:gdLst>
              <a:gd name="T0" fmla="*/ 753 w 5221"/>
              <a:gd name="T1" fmla="*/ 2001 h 3570"/>
              <a:gd name="T2" fmla="*/ 753 w 5221"/>
              <a:gd name="T3" fmla="*/ 2001 h 3570"/>
              <a:gd name="T4" fmla="*/ 0 w 5221"/>
              <a:gd name="T5" fmla="*/ 3569 h 3570"/>
              <a:gd name="T6" fmla="*/ 2331 w 5221"/>
              <a:gd name="T7" fmla="*/ 3569 h 3570"/>
              <a:gd name="T8" fmla="*/ 2734 w 5221"/>
              <a:gd name="T9" fmla="*/ 3145 h 3570"/>
              <a:gd name="T10" fmla="*/ 4302 w 5221"/>
              <a:gd name="T11" fmla="*/ 2888 h 3570"/>
              <a:gd name="T12" fmla="*/ 5220 w 5221"/>
              <a:gd name="T13" fmla="*/ 2888 h 3570"/>
              <a:gd name="T14" fmla="*/ 5220 w 5221"/>
              <a:gd name="T15" fmla="*/ 0 h 3570"/>
              <a:gd name="T16" fmla="*/ 3022 w 5221"/>
              <a:gd name="T17" fmla="*/ 0 h 3570"/>
              <a:gd name="T18" fmla="*/ 3022 w 5221"/>
              <a:gd name="T19" fmla="*/ 1331 h 3570"/>
              <a:gd name="T20" fmla="*/ 753 w 5221"/>
              <a:gd name="T21" fmla="*/ 2001 h 3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21" h="3570">
                <a:moveTo>
                  <a:pt x="753" y="2001"/>
                </a:moveTo>
                <a:lnTo>
                  <a:pt x="753" y="2001"/>
                </a:lnTo>
                <a:cubicBezTo>
                  <a:pt x="330" y="2341"/>
                  <a:pt x="72" y="2867"/>
                  <a:pt x="0" y="3569"/>
                </a:cubicBezTo>
                <a:cubicBezTo>
                  <a:pt x="2331" y="3569"/>
                  <a:pt x="2331" y="3569"/>
                  <a:pt x="2331" y="3569"/>
                </a:cubicBezTo>
                <a:cubicBezTo>
                  <a:pt x="2414" y="3373"/>
                  <a:pt x="2548" y="3238"/>
                  <a:pt x="2734" y="3145"/>
                </a:cubicBezTo>
                <a:cubicBezTo>
                  <a:pt x="3074" y="2970"/>
                  <a:pt x="3600" y="2888"/>
                  <a:pt x="4302" y="2888"/>
                </a:cubicBezTo>
                <a:cubicBezTo>
                  <a:pt x="5220" y="2888"/>
                  <a:pt x="5220" y="2888"/>
                  <a:pt x="5220" y="2888"/>
                </a:cubicBezTo>
                <a:cubicBezTo>
                  <a:pt x="5220" y="0"/>
                  <a:pt x="5220" y="0"/>
                  <a:pt x="5220" y="0"/>
                </a:cubicBezTo>
                <a:cubicBezTo>
                  <a:pt x="3022" y="0"/>
                  <a:pt x="3022" y="0"/>
                  <a:pt x="3022" y="0"/>
                </a:cubicBezTo>
                <a:cubicBezTo>
                  <a:pt x="3022" y="1331"/>
                  <a:pt x="3022" y="1331"/>
                  <a:pt x="3022" y="1331"/>
                </a:cubicBezTo>
                <a:cubicBezTo>
                  <a:pt x="2032" y="1352"/>
                  <a:pt x="1279" y="1578"/>
                  <a:pt x="753" y="20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535B27-F5B7-8E4D-9F58-7A851CE831FF}"/>
              </a:ext>
            </a:extLst>
          </p:cNvPr>
          <p:cNvGrpSpPr/>
          <p:nvPr/>
        </p:nvGrpSpPr>
        <p:grpSpPr>
          <a:xfrm>
            <a:off x="13764173" y="1857543"/>
            <a:ext cx="8336997" cy="10000914"/>
            <a:chOff x="2283373" y="1347228"/>
            <a:chExt cx="8336997" cy="10000914"/>
          </a:xfrm>
        </p:grpSpPr>
        <p:sp>
          <p:nvSpPr>
            <p:cNvPr id="20" name="CuadroTexto 238">
              <a:extLst>
                <a:ext uri="{FF2B5EF4-FFF2-40B4-BE49-F238E27FC236}">
                  <a16:creationId xmlns:a16="http://schemas.microsoft.com/office/drawing/2014/main" id="{158D4E69-8CFA-6242-B904-E243034E3A23}"/>
                </a:ext>
              </a:extLst>
            </p:cNvPr>
            <p:cNvSpPr txBox="1"/>
            <p:nvPr/>
          </p:nvSpPr>
          <p:spPr>
            <a:xfrm>
              <a:off x="2283373" y="1347228"/>
              <a:ext cx="48237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Numbers</a:t>
              </a:r>
            </a:p>
          </p:txBody>
        </p:sp>
        <p:sp>
          <p:nvSpPr>
            <p:cNvPr id="21" name="CuadroTexto 239">
              <a:extLst>
                <a:ext uri="{FF2B5EF4-FFF2-40B4-BE49-F238E27FC236}">
                  <a16:creationId xmlns:a16="http://schemas.microsoft.com/office/drawing/2014/main" id="{3CFC74C3-BD7A-E140-911C-D0E8BB6DF729}"/>
                </a:ext>
              </a:extLst>
            </p:cNvPr>
            <p:cNvSpPr txBox="1"/>
            <p:nvPr/>
          </p:nvSpPr>
          <p:spPr>
            <a:xfrm>
              <a:off x="2317240" y="2838668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sp>
          <p:nvSpPr>
            <p:cNvPr id="22" name="Freeform 161">
              <a:extLst>
                <a:ext uri="{FF2B5EF4-FFF2-40B4-BE49-F238E27FC236}">
                  <a16:creationId xmlns:a16="http://schemas.microsoft.com/office/drawing/2014/main" id="{6D5A24B2-30D5-3A48-8668-2E49A6E6C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270" y="5487260"/>
              <a:ext cx="191256" cy="130925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162">
              <a:extLst>
                <a:ext uri="{FF2B5EF4-FFF2-40B4-BE49-F238E27FC236}">
                  <a16:creationId xmlns:a16="http://schemas.microsoft.com/office/drawing/2014/main" id="{89846AAA-A484-8446-B37D-FA6403369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270" y="7784038"/>
              <a:ext cx="191256" cy="130925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179">
              <a:extLst>
                <a:ext uri="{FF2B5EF4-FFF2-40B4-BE49-F238E27FC236}">
                  <a16:creationId xmlns:a16="http://schemas.microsoft.com/office/drawing/2014/main" id="{BE7AF3C3-F419-1E4A-A116-20610B8E0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270" y="9974861"/>
              <a:ext cx="191256" cy="1309254"/>
            </a:xfrm>
            <a:custGeom>
              <a:avLst/>
              <a:gdLst>
                <a:gd name="T0" fmla="*/ 183 w 184"/>
                <a:gd name="T1" fmla="*/ 1076 h 1077"/>
                <a:gd name="T2" fmla="*/ 0 w 184"/>
                <a:gd name="T3" fmla="*/ 1076 h 1077"/>
                <a:gd name="T4" fmla="*/ 0 w 184"/>
                <a:gd name="T5" fmla="*/ 0 h 1077"/>
                <a:gd name="T6" fmla="*/ 183 w 184"/>
                <a:gd name="T7" fmla="*/ 0 h 1077"/>
                <a:gd name="T8" fmla="*/ 183 w 184"/>
                <a:gd name="T9" fmla="*/ 1076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7">
                  <a:moveTo>
                    <a:pt x="183" y="1076"/>
                  </a:moveTo>
                  <a:lnTo>
                    <a:pt x="0" y="1076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75E1F7FF-69D3-CC45-89A8-8F3545C58E96}"/>
                </a:ext>
              </a:extLst>
            </p:cNvPr>
            <p:cNvSpPr txBox="1"/>
            <p:nvPr/>
          </p:nvSpPr>
          <p:spPr>
            <a:xfrm>
              <a:off x="2958512" y="537830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B1E0FF25-2AC8-BF4F-8E1D-67D0A0BABDFC}"/>
                </a:ext>
              </a:extLst>
            </p:cNvPr>
            <p:cNvSpPr/>
            <p:nvPr/>
          </p:nvSpPr>
          <p:spPr>
            <a:xfrm>
              <a:off x="2935066" y="6017104"/>
              <a:ext cx="36671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8AF36008-2656-3A43-93AC-23D06F43F523}"/>
                </a:ext>
              </a:extLst>
            </p:cNvPr>
            <p:cNvSpPr txBox="1"/>
            <p:nvPr/>
          </p:nvSpPr>
          <p:spPr>
            <a:xfrm>
              <a:off x="2958512" y="767358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3AD1423A-651E-1E44-BDA3-74F87AB564DB}"/>
                </a:ext>
              </a:extLst>
            </p:cNvPr>
            <p:cNvSpPr/>
            <p:nvPr/>
          </p:nvSpPr>
          <p:spPr>
            <a:xfrm>
              <a:off x="2935066" y="8312387"/>
              <a:ext cx="36671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5579FE4A-E5CD-2F47-ABC8-BA8A8E5CAC6A}"/>
                </a:ext>
              </a:extLst>
            </p:cNvPr>
            <p:cNvSpPr txBox="1"/>
            <p:nvPr/>
          </p:nvSpPr>
          <p:spPr>
            <a:xfrm>
              <a:off x="2958512" y="987834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EA67016C-CEA8-D848-8D32-DAEB864A8681}"/>
                </a:ext>
              </a:extLst>
            </p:cNvPr>
            <p:cNvSpPr/>
            <p:nvPr/>
          </p:nvSpPr>
          <p:spPr>
            <a:xfrm>
              <a:off x="2935066" y="10517145"/>
              <a:ext cx="36671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902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reeform 168">
            <a:extLst>
              <a:ext uri="{FF2B5EF4-FFF2-40B4-BE49-F238E27FC236}">
                <a16:creationId xmlns:a16="http://schemas.microsoft.com/office/drawing/2014/main" id="{CFEDB321-3E4C-954A-9DCF-5EF98A07E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9811" y="12028566"/>
            <a:ext cx="630122" cy="8938"/>
          </a:xfrm>
          <a:custGeom>
            <a:avLst/>
            <a:gdLst>
              <a:gd name="T0" fmla="*/ 0 w 621"/>
              <a:gd name="T1" fmla="*/ 0 h 11"/>
              <a:gd name="T2" fmla="*/ 0 w 621"/>
              <a:gd name="T3" fmla="*/ 0 h 11"/>
              <a:gd name="T4" fmla="*/ 305 w 621"/>
              <a:gd name="T5" fmla="*/ 10 h 11"/>
              <a:gd name="T6" fmla="*/ 620 w 621"/>
              <a:gd name="T7" fmla="*/ 0 h 11"/>
              <a:gd name="T8" fmla="*/ 214 w 621"/>
              <a:gd name="T9" fmla="*/ 0 h 11"/>
              <a:gd name="T10" fmla="*/ 0 w 621"/>
              <a:gd name="T11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1" h="11">
                <a:moveTo>
                  <a:pt x="0" y="0"/>
                </a:moveTo>
                <a:lnTo>
                  <a:pt x="0" y="0"/>
                </a:lnTo>
                <a:cubicBezTo>
                  <a:pt x="102" y="10"/>
                  <a:pt x="204" y="10"/>
                  <a:pt x="305" y="10"/>
                </a:cubicBezTo>
                <a:cubicBezTo>
                  <a:pt x="417" y="10"/>
                  <a:pt x="519" y="10"/>
                  <a:pt x="620" y="0"/>
                </a:cubicBezTo>
                <a:cubicBezTo>
                  <a:pt x="214" y="0"/>
                  <a:pt x="214" y="0"/>
                  <a:pt x="214" y="0"/>
                </a:cubicBezTo>
                <a:lnTo>
                  <a:pt x="0" y="0"/>
                </a:lnTo>
              </a:path>
            </a:pathLst>
          </a:custGeom>
          <a:solidFill>
            <a:srgbClr val="3232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9">
            <a:extLst>
              <a:ext uri="{FF2B5EF4-FFF2-40B4-BE49-F238E27FC236}">
                <a16:creationId xmlns:a16="http://schemas.microsoft.com/office/drawing/2014/main" id="{D3BA7D7A-D67B-C542-B2FF-3C8089354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5360" y="8752831"/>
            <a:ext cx="3458960" cy="3275735"/>
          </a:xfrm>
          <a:custGeom>
            <a:avLst/>
            <a:gdLst>
              <a:gd name="T0" fmla="*/ 3414 w 3415"/>
              <a:gd name="T1" fmla="*/ 1311 h 3232"/>
              <a:gd name="T2" fmla="*/ 3414 w 3415"/>
              <a:gd name="T3" fmla="*/ 1311 h 3232"/>
              <a:gd name="T4" fmla="*/ 2560 w 3415"/>
              <a:gd name="T5" fmla="*/ 955 h 3232"/>
              <a:gd name="T6" fmla="*/ 2225 w 3415"/>
              <a:gd name="T7" fmla="*/ 0 h 3232"/>
              <a:gd name="T8" fmla="*/ 0 w 3415"/>
              <a:gd name="T9" fmla="*/ 0 h 3232"/>
              <a:gd name="T10" fmla="*/ 975 w 3415"/>
              <a:gd name="T11" fmla="*/ 2428 h 3232"/>
              <a:gd name="T12" fmla="*/ 3200 w 3415"/>
              <a:gd name="T13" fmla="*/ 3231 h 3232"/>
              <a:gd name="T14" fmla="*/ 3414 w 3415"/>
              <a:gd name="T15" fmla="*/ 3231 h 3232"/>
              <a:gd name="T16" fmla="*/ 3414 w 3415"/>
              <a:gd name="T17" fmla="*/ 1311 h 3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5" h="3232">
                <a:moveTo>
                  <a:pt x="3414" y="1311"/>
                </a:moveTo>
                <a:lnTo>
                  <a:pt x="3414" y="1311"/>
                </a:lnTo>
                <a:cubicBezTo>
                  <a:pt x="3048" y="1301"/>
                  <a:pt x="2774" y="1179"/>
                  <a:pt x="2560" y="955"/>
                </a:cubicBezTo>
                <a:cubicBezTo>
                  <a:pt x="2347" y="721"/>
                  <a:pt x="2235" y="407"/>
                  <a:pt x="22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77"/>
                  <a:pt x="325" y="1890"/>
                  <a:pt x="975" y="2428"/>
                </a:cubicBezTo>
                <a:cubicBezTo>
                  <a:pt x="1565" y="2916"/>
                  <a:pt x="2306" y="3180"/>
                  <a:pt x="3200" y="3231"/>
                </a:cubicBezTo>
                <a:cubicBezTo>
                  <a:pt x="3414" y="3231"/>
                  <a:pt x="3414" y="3231"/>
                  <a:pt x="3414" y="3231"/>
                </a:cubicBezTo>
                <a:lnTo>
                  <a:pt x="3414" y="131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0">
            <a:extLst>
              <a:ext uri="{FF2B5EF4-FFF2-40B4-BE49-F238E27FC236}">
                <a16:creationId xmlns:a16="http://schemas.microsoft.com/office/drawing/2014/main" id="{1812F756-6BB3-9D4E-88DA-EAC2C7A50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0712" y="1575712"/>
            <a:ext cx="3298078" cy="3079102"/>
          </a:xfrm>
          <a:custGeom>
            <a:avLst/>
            <a:gdLst>
              <a:gd name="T0" fmla="*/ 905 w 3253"/>
              <a:gd name="T1" fmla="*/ 793 h 3039"/>
              <a:gd name="T2" fmla="*/ 905 w 3253"/>
              <a:gd name="T3" fmla="*/ 793 h 3039"/>
              <a:gd name="T4" fmla="*/ 0 w 3253"/>
              <a:gd name="T5" fmla="*/ 3038 h 3039"/>
              <a:gd name="T6" fmla="*/ 2226 w 3253"/>
              <a:gd name="T7" fmla="*/ 3038 h 3039"/>
              <a:gd name="T8" fmla="*/ 3252 w 3253"/>
              <a:gd name="T9" fmla="*/ 2012 h 3039"/>
              <a:gd name="T10" fmla="*/ 3252 w 3253"/>
              <a:gd name="T11" fmla="*/ 0 h 3039"/>
              <a:gd name="T12" fmla="*/ 905 w 3253"/>
              <a:gd name="T13" fmla="*/ 793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3" h="3039">
                <a:moveTo>
                  <a:pt x="905" y="793"/>
                </a:moveTo>
                <a:lnTo>
                  <a:pt x="905" y="793"/>
                </a:lnTo>
                <a:cubicBezTo>
                  <a:pt x="305" y="1321"/>
                  <a:pt x="0" y="2073"/>
                  <a:pt x="0" y="3038"/>
                </a:cubicBezTo>
                <a:cubicBezTo>
                  <a:pt x="2226" y="3038"/>
                  <a:pt x="2226" y="3038"/>
                  <a:pt x="2226" y="3038"/>
                </a:cubicBezTo>
                <a:cubicBezTo>
                  <a:pt x="2287" y="2357"/>
                  <a:pt x="2632" y="2012"/>
                  <a:pt x="3252" y="2012"/>
                </a:cubicBezTo>
                <a:cubicBezTo>
                  <a:pt x="3252" y="0"/>
                  <a:pt x="3252" y="0"/>
                  <a:pt x="3252" y="0"/>
                </a:cubicBezTo>
                <a:cubicBezTo>
                  <a:pt x="2276" y="11"/>
                  <a:pt x="1494" y="275"/>
                  <a:pt x="905" y="7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1">
            <a:extLst>
              <a:ext uri="{FF2B5EF4-FFF2-40B4-BE49-F238E27FC236}">
                <a16:creationId xmlns:a16="http://schemas.microsoft.com/office/drawing/2014/main" id="{F624D469-F656-F241-A1E5-8B63A4A68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4320" y="8547260"/>
            <a:ext cx="3450022" cy="3481306"/>
          </a:xfrm>
          <a:custGeom>
            <a:avLst/>
            <a:gdLst>
              <a:gd name="T0" fmla="*/ 1158 w 3405"/>
              <a:gd name="T1" fmla="*/ 0 h 3435"/>
              <a:gd name="T2" fmla="*/ 1158 w 3405"/>
              <a:gd name="T3" fmla="*/ 0 h 3435"/>
              <a:gd name="T4" fmla="*/ 1188 w 3405"/>
              <a:gd name="T5" fmla="*/ 294 h 3435"/>
              <a:gd name="T6" fmla="*/ 904 w 3405"/>
              <a:gd name="T7" fmla="*/ 1199 h 3435"/>
              <a:gd name="T8" fmla="*/ 40 w 3405"/>
              <a:gd name="T9" fmla="*/ 1514 h 3435"/>
              <a:gd name="T10" fmla="*/ 0 w 3405"/>
              <a:gd name="T11" fmla="*/ 1514 h 3435"/>
              <a:gd name="T12" fmla="*/ 0 w 3405"/>
              <a:gd name="T13" fmla="*/ 3434 h 3435"/>
              <a:gd name="T14" fmla="*/ 406 w 3405"/>
              <a:gd name="T15" fmla="*/ 3434 h 3435"/>
              <a:gd name="T16" fmla="*/ 2530 w 3405"/>
              <a:gd name="T17" fmla="*/ 2662 h 3435"/>
              <a:gd name="T18" fmla="*/ 3404 w 3405"/>
              <a:gd name="T19" fmla="*/ 528 h 3435"/>
              <a:gd name="T20" fmla="*/ 3373 w 3405"/>
              <a:gd name="T21" fmla="*/ 0 h 3435"/>
              <a:gd name="T22" fmla="*/ 1158 w 3405"/>
              <a:gd name="T23" fmla="*/ 0 h 3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05" h="3435">
                <a:moveTo>
                  <a:pt x="1158" y="0"/>
                </a:moveTo>
                <a:lnTo>
                  <a:pt x="1158" y="0"/>
                </a:lnTo>
                <a:cubicBezTo>
                  <a:pt x="1178" y="91"/>
                  <a:pt x="1188" y="183"/>
                  <a:pt x="1188" y="294"/>
                </a:cubicBezTo>
                <a:cubicBezTo>
                  <a:pt x="1188" y="680"/>
                  <a:pt x="1097" y="985"/>
                  <a:pt x="904" y="1199"/>
                </a:cubicBezTo>
                <a:cubicBezTo>
                  <a:pt x="711" y="1412"/>
                  <a:pt x="427" y="1514"/>
                  <a:pt x="40" y="1514"/>
                </a:cubicBezTo>
                <a:cubicBezTo>
                  <a:pt x="30" y="1514"/>
                  <a:pt x="10" y="1514"/>
                  <a:pt x="0" y="1514"/>
                </a:cubicBezTo>
                <a:cubicBezTo>
                  <a:pt x="0" y="3434"/>
                  <a:pt x="0" y="3434"/>
                  <a:pt x="0" y="3434"/>
                </a:cubicBezTo>
                <a:cubicBezTo>
                  <a:pt x="406" y="3434"/>
                  <a:pt x="406" y="3434"/>
                  <a:pt x="406" y="3434"/>
                </a:cubicBezTo>
                <a:cubicBezTo>
                  <a:pt x="1290" y="3393"/>
                  <a:pt x="2002" y="3129"/>
                  <a:pt x="2530" y="2662"/>
                </a:cubicBezTo>
                <a:cubicBezTo>
                  <a:pt x="3109" y="2143"/>
                  <a:pt x="3404" y="1432"/>
                  <a:pt x="3404" y="528"/>
                </a:cubicBezTo>
                <a:cubicBezTo>
                  <a:pt x="3404" y="345"/>
                  <a:pt x="3394" y="162"/>
                  <a:pt x="3373" y="0"/>
                </a:cubicBezTo>
                <a:lnTo>
                  <a:pt x="115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2">
            <a:extLst>
              <a:ext uri="{FF2B5EF4-FFF2-40B4-BE49-F238E27FC236}">
                <a16:creationId xmlns:a16="http://schemas.microsoft.com/office/drawing/2014/main" id="{202B935B-7EBC-7745-B13B-59254A78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561" y="5057018"/>
            <a:ext cx="4388500" cy="3490241"/>
          </a:xfrm>
          <a:custGeom>
            <a:avLst/>
            <a:gdLst>
              <a:gd name="T0" fmla="*/ 2855 w 4329"/>
              <a:gd name="T1" fmla="*/ 1585 h 3444"/>
              <a:gd name="T2" fmla="*/ 2855 w 4329"/>
              <a:gd name="T3" fmla="*/ 1585 h 3444"/>
              <a:gd name="T4" fmla="*/ 2855 w 4329"/>
              <a:gd name="T5" fmla="*/ 1534 h 3444"/>
              <a:gd name="T6" fmla="*/ 3749 w 4329"/>
              <a:gd name="T7" fmla="*/ 762 h 3444"/>
              <a:gd name="T8" fmla="*/ 4105 w 4329"/>
              <a:gd name="T9" fmla="*/ 0 h 3444"/>
              <a:gd name="T10" fmla="*/ 1869 w 4329"/>
              <a:gd name="T11" fmla="*/ 0 h 3444"/>
              <a:gd name="T12" fmla="*/ 955 w 4329"/>
              <a:gd name="T13" fmla="*/ 609 h 3444"/>
              <a:gd name="T14" fmla="*/ 426 w 4329"/>
              <a:gd name="T15" fmla="*/ 650 h 3444"/>
              <a:gd name="T16" fmla="*/ 0 w 4329"/>
              <a:gd name="T17" fmla="*/ 650 h 3444"/>
              <a:gd name="T18" fmla="*/ 0 w 4329"/>
              <a:gd name="T19" fmla="*/ 2569 h 3444"/>
              <a:gd name="T20" fmla="*/ 426 w 4329"/>
              <a:gd name="T21" fmla="*/ 2569 h 3444"/>
              <a:gd name="T22" fmla="*/ 955 w 4329"/>
              <a:gd name="T23" fmla="*/ 2600 h 3444"/>
              <a:gd name="T24" fmla="*/ 1747 w 4329"/>
              <a:gd name="T25" fmla="*/ 2853 h 3444"/>
              <a:gd name="T26" fmla="*/ 2113 w 4329"/>
              <a:gd name="T27" fmla="*/ 3443 h 3444"/>
              <a:gd name="T28" fmla="*/ 4328 w 4329"/>
              <a:gd name="T29" fmla="*/ 3443 h 3444"/>
              <a:gd name="T30" fmla="*/ 2855 w 4329"/>
              <a:gd name="T31" fmla="*/ 1585 h 3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29" h="3444">
                <a:moveTo>
                  <a:pt x="2855" y="1585"/>
                </a:moveTo>
                <a:lnTo>
                  <a:pt x="2855" y="1585"/>
                </a:lnTo>
                <a:cubicBezTo>
                  <a:pt x="2855" y="1534"/>
                  <a:pt x="2855" y="1534"/>
                  <a:pt x="2855" y="1534"/>
                </a:cubicBezTo>
                <a:cubicBezTo>
                  <a:pt x="3160" y="1401"/>
                  <a:pt x="3454" y="1148"/>
                  <a:pt x="3749" y="762"/>
                </a:cubicBezTo>
                <a:cubicBezTo>
                  <a:pt x="3912" y="548"/>
                  <a:pt x="4034" y="294"/>
                  <a:pt x="4105" y="0"/>
                </a:cubicBezTo>
                <a:cubicBezTo>
                  <a:pt x="1869" y="0"/>
                  <a:pt x="1869" y="0"/>
                  <a:pt x="1869" y="0"/>
                </a:cubicBezTo>
                <a:cubicBezTo>
                  <a:pt x="1737" y="325"/>
                  <a:pt x="1432" y="528"/>
                  <a:pt x="955" y="609"/>
                </a:cubicBezTo>
                <a:cubicBezTo>
                  <a:pt x="792" y="640"/>
                  <a:pt x="620" y="650"/>
                  <a:pt x="426" y="650"/>
                </a:cubicBezTo>
                <a:cubicBezTo>
                  <a:pt x="0" y="650"/>
                  <a:pt x="0" y="650"/>
                  <a:pt x="0" y="650"/>
                </a:cubicBezTo>
                <a:cubicBezTo>
                  <a:pt x="0" y="2569"/>
                  <a:pt x="0" y="2569"/>
                  <a:pt x="0" y="2569"/>
                </a:cubicBezTo>
                <a:cubicBezTo>
                  <a:pt x="426" y="2569"/>
                  <a:pt x="426" y="2569"/>
                  <a:pt x="426" y="2569"/>
                </a:cubicBezTo>
                <a:cubicBezTo>
                  <a:pt x="620" y="2569"/>
                  <a:pt x="792" y="2579"/>
                  <a:pt x="955" y="2600"/>
                </a:cubicBezTo>
                <a:cubicBezTo>
                  <a:pt x="1290" y="2640"/>
                  <a:pt x="1554" y="2721"/>
                  <a:pt x="1747" y="2853"/>
                </a:cubicBezTo>
                <a:cubicBezTo>
                  <a:pt x="1940" y="2996"/>
                  <a:pt x="2062" y="3189"/>
                  <a:pt x="2113" y="3443"/>
                </a:cubicBezTo>
                <a:cubicBezTo>
                  <a:pt x="4328" y="3443"/>
                  <a:pt x="4328" y="3443"/>
                  <a:pt x="4328" y="3443"/>
                </a:cubicBezTo>
                <a:cubicBezTo>
                  <a:pt x="4186" y="2538"/>
                  <a:pt x="3698" y="1919"/>
                  <a:pt x="2855" y="15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3">
            <a:extLst>
              <a:ext uri="{FF2B5EF4-FFF2-40B4-BE49-F238E27FC236}">
                <a16:creationId xmlns:a16="http://schemas.microsoft.com/office/drawing/2014/main" id="{150569E1-D92D-1349-AACC-A2E76C921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4320" y="1575712"/>
            <a:ext cx="3275735" cy="3481306"/>
          </a:xfrm>
          <a:custGeom>
            <a:avLst/>
            <a:gdLst>
              <a:gd name="T0" fmla="*/ 0 w 3232"/>
              <a:gd name="T1" fmla="*/ 2012 h 3436"/>
              <a:gd name="T2" fmla="*/ 0 w 3232"/>
              <a:gd name="T3" fmla="*/ 2012 h 3436"/>
              <a:gd name="T4" fmla="*/ 731 w 3232"/>
              <a:gd name="T5" fmla="*/ 2276 h 3436"/>
              <a:gd name="T6" fmla="*/ 1006 w 3232"/>
              <a:gd name="T7" fmla="*/ 2977 h 3436"/>
              <a:gd name="T8" fmla="*/ 914 w 3232"/>
              <a:gd name="T9" fmla="*/ 3435 h 3436"/>
              <a:gd name="T10" fmla="*/ 3150 w 3232"/>
              <a:gd name="T11" fmla="*/ 3435 h 3436"/>
              <a:gd name="T12" fmla="*/ 3231 w 3232"/>
              <a:gd name="T13" fmla="*/ 2693 h 3436"/>
              <a:gd name="T14" fmla="*/ 2398 w 3232"/>
              <a:gd name="T15" fmla="*/ 762 h 3436"/>
              <a:gd name="T16" fmla="*/ 61 w 3232"/>
              <a:gd name="T17" fmla="*/ 0 h 3436"/>
              <a:gd name="T18" fmla="*/ 0 w 3232"/>
              <a:gd name="T19" fmla="*/ 0 h 3436"/>
              <a:gd name="T20" fmla="*/ 0 w 3232"/>
              <a:gd name="T21" fmla="*/ 2012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32" h="3436">
                <a:moveTo>
                  <a:pt x="0" y="2012"/>
                </a:moveTo>
                <a:lnTo>
                  <a:pt x="0" y="2012"/>
                </a:lnTo>
                <a:cubicBezTo>
                  <a:pt x="305" y="2012"/>
                  <a:pt x="549" y="2103"/>
                  <a:pt x="731" y="2276"/>
                </a:cubicBezTo>
                <a:cubicBezTo>
                  <a:pt x="914" y="2449"/>
                  <a:pt x="1006" y="2683"/>
                  <a:pt x="1006" y="2977"/>
                </a:cubicBezTo>
                <a:cubicBezTo>
                  <a:pt x="1006" y="3150"/>
                  <a:pt x="975" y="3303"/>
                  <a:pt x="914" y="3435"/>
                </a:cubicBezTo>
                <a:cubicBezTo>
                  <a:pt x="3150" y="3435"/>
                  <a:pt x="3150" y="3435"/>
                  <a:pt x="3150" y="3435"/>
                </a:cubicBezTo>
                <a:cubicBezTo>
                  <a:pt x="3200" y="3211"/>
                  <a:pt x="3231" y="2967"/>
                  <a:pt x="3231" y="2693"/>
                </a:cubicBezTo>
                <a:cubicBezTo>
                  <a:pt x="3231" y="1910"/>
                  <a:pt x="2957" y="1260"/>
                  <a:pt x="2398" y="762"/>
                </a:cubicBezTo>
                <a:cubicBezTo>
                  <a:pt x="1839" y="254"/>
                  <a:pt x="1067" y="0"/>
                  <a:pt x="61" y="0"/>
                </a:cubicBezTo>
                <a:cubicBezTo>
                  <a:pt x="40" y="0"/>
                  <a:pt x="20" y="0"/>
                  <a:pt x="0" y="0"/>
                </a:cubicBezTo>
                <a:lnTo>
                  <a:pt x="0" y="201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96E27C-7583-0247-AA27-A1AB68DD0FA2}"/>
              </a:ext>
            </a:extLst>
          </p:cNvPr>
          <p:cNvGrpSpPr/>
          <p:nvPr/>
        </p:nvGrpSpPr>
        <p:grpSpPr>
          <a:xfrm>
            <a:off x="2437595" y="1347228"/>
            <a:ext cx="9117540" cy="11021544"/>
            <a:chOff x="2437595" y="1347228"/>
            <a:chExt cx="9117540" cy="11021544"/>
          </a:xfrm>
        </p:grpSpPr>
        <p:sp>
          <p:nvSpPr>
            <p:cNvPr id="61" name="CuadroTexto 238">
              <a:extLst>
                <a:ext uri="{FF2B5EF4-FFF2-40B4-BE49-F238E27FC236}">
                  <a16:creationId xmlns:a16="http://schemas.microsoft.com/office/drawing/2014/main" id="{99D3A739-F39C-5E4C-988C-F01F29F9B677}"/>
                </a:ext>
              </a:extLst>
            </p:cNvPr>
            <p:cNvSpPr txBox="1"/>
            <p:nvPr/>
          </p:nvSpPr>
          <p:spPr>
            <a:xfrm>
              <a:off x="2437595" y="1347228"/>
              <a:ext cx="48237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Numbers</a:t>
              </a:r>
            </a:p>
          </p:txBody>
        </p:sp>
        <p:sp>
          <p:nvSpPr>
            <p:cNvPr id="62" name="CuadroTexto 239">
              <a:extLst>
                <a:ext uri="{FF2B5EF4-FFF2-40B4-BE49-F238E27FC236}">
                  <a16:creationId xmlns:a16="http://schemas.microsoft.com/office/drawing/2014/main" id="{55ECAC00-7266-394A-9DA6-18BED37F6C48}"/>
                </a:ext>
              </a:extLst>
            </p:cNvPr>
            <p:cNvSpPr txBox="1"/>
            <p:nvPr/>
          </p:nvSpPr>
          <p:spPr>
            <a:xfrm>
              <a:off x="2471462" y="2838668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60CECF6-DCFE-BE4F-86CA-ADECCC6366FA}"/>
                </a:ext>
              </a:extLst>
            </p:cNvPr>
            <p:cNvGrpSpPr/>
            <p:nvPr/>
          </p:nvGrpSpPr>
          <p:grpSpPr>
            <a:xfrm>
              <a:off x="2639492" y="6507890"/>
              <a:ext cx="5004521" cy="1309254"/>
              <a:chOff x="13481174" y="6944793"/>
              <a:chExt cx="5004521" cy="1111104"/>
            </a:xfrm>
          </p:grpSpPr>
          <p:sp>
            <p:nvSpPr>
              <p:cNvPr id="88" name="Freeform 161">
                <a:extLst>
                  <a:ext uri="{FF2B5EF4-FFF2-40B4-BE49-F238E27FC236}">
                    <a16:creationId xmlns:a16="http://schemas.microsoft.com/office/drawing/2014/main" id="{6AD0FA0C-CD92-5244-9352-000C79469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6944793"/>
                <a:ext cx="191256" cy="1111104"/>
              </a:xfrm>
              <a:custGeom>
                <a:avLst/>
                <a:gdLst>
                  <a:gd name="T0" fmla="*/ 183 w 184"/>
                  <a:gd name="T1" fmla="*/ 1074 h 1075"/>
                  <a:gd name="T2" fmla="*/ 0 w 184"/>
                  <a:gd name="T3" fmla="*/ 1074 h 1075"/>
                  <a:gd name="T4" fmla="*/ 0 w 184"/>
                  <a:gd name="T5" fmla="*/ 0 h 1075"/>
                  <a:gd name="T6" fmla="*/ 183 w 184"/>
                  <a:gd name="T7" fmla="*/ 0 h 1075"/>
                  <a:gd name="T8" fmla="*/ 183 w 184"/>
                  <a:gd name="T9" fmla="*/ 1074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5">
                    <a:moveTo>
                      <a:pt x="183" y="1074"/>
                    </a:moveTo>
                    <a:lnTo>
                      <a:pt x="0" y="1074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9" name="Freeform 163">
                <a:extLst>
                  <a:ext uri="{FF2B5EF4-FFF2-40B4-BE49-F238E27FC236}">
                    <a16:creationId xmlns:a16="http://schemas.microsoft.com/office/drawing/2014/main" id="{7F4A0CAD-A285-F340-86B9-485C26FB3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6944793"/>
                <a:ext cx="186703" cy="1111104"/>
              </a:xfrm>
              <a:custGeom>
                <a:avLst/>
                <a:gdLst>
                  <a:gd name="T0" fmla="*/ 182 w 183"/>
                  <a:gd name="T1" fmla="*/ 1074 h 1075"/>
                  <a:gd name="T2" fmla="*/ 0 w 183"/>
                  <a:gd name="T3" fmla="*/ 1074 h 1075"/>
                  <a:gd name="T4" fmla="*/ 0 w 183"/>
                  <a:gd name="T5" fmla="*/ 0 h 1075"/>
                  <a:gd name="T6" fmla="*/ 182 w 183"/>
                  <a:gd name="T7" fmla="*/ 0 h 1075"/>
                  <a:gd name="T8" fmla="*/ 182 w 183"/>
                  <a:gd name="T9" fmla="*/ 1074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5">
                    <a:moveTo>
                      <a:pt x="182" y="1074"/>
                    </a:moveTo>
                    <a:lnTo>
                      <a:pt x="0" y="1074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C96698E-55C7-0945-880F-21451A7B5A81}"/>
                </a:ext>
              </a:extLst>
            </p:cNvPr>
            <p:cNvGrpSpPr/>
            <p:nvPr/>
          </p:nvGrpSpPr>
          <p:grpSpPr>
            <a:xfrm>
              <a:off x="2639492" y="8804668"/>
              <a:ext cx="5004521" cy="1309254"/>
              <a:chOff x="13481174" y="9098696"/>
              <a:chExt cx="5004521" cy="1111104"/>
            </a:xfrm>
          </p:grpSpPr>
          <p:sp>
            <p:nvSpPr>
              <p:cNvPr id="86" name="Freeform 162">
                <a:extLst>
                  <a:ext uri="{FF2B5EF4-FFF2-40B4-BE49-F238E27FC236}">
                    <a16:creationId xmlns:a16="http://schemas.microsoft.com/office/drawing/2014/main" id="{7A20B7C1-8B07-2B48-A189-E0E2906FD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9098696"/>
                <a:ext cx="191256" cy="1111104"/>
              </a:xfrm>
              <a:custGeom>
                <a:avLst/>
                <a:gdLst>
                  <a:gd name="T0" fmla="*/ 183 w 184"/>
                  <a:gd name="T1" fmla="*/ 1075 h 1076"/>
                  <a:gd name="T2" fmla="*/ 0 w 184"/>
                  <a:gd name="T3" fmla="*/ 1075 h 1076"/>
                  <a:gd name="T4" fmla="*/ 0 w 184"/>
                  <a:gd name="T5" fmla="*/ 0 h 1076"/>
                  <a:gd name="T6" fmla="*/ 183 w 184"/>
                  <a:gd name="T7" fmla="*/ 0 h 1076"/>
                  <a:gd name="T8" fmla="*/ 183 w 184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6">
                    <a:moveTo>
                      <a:pt x="183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7" name="Freeform 164">
                <a:extLst>
                  <a:ext uri="{FF2B5EF4-FFF2-40B4-BE49-F238E27FC236}">
                    <a16:creationId xmlns:a16="http://schemas.microsoft.com/office/drawing/2014/main" id="{4A4D1FF6-F91F-9044-BE06-A777FE393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9098696"/>
                <a:ext cx="186703" cy="1111104"/>
              </a:xfrm>
              <a:custGeom>
                <a:avLst/>
                <a:gdLst>
                  <a:gd name="T0" fmla="*/ 182 w 183"/>
                  <a:gd name="T1" fmla="*/ 1075 h 1076"/>
                  <a:gd name="T2" fmla="*/ 0 w 183"/>
                  <a:gd name="T3" fmla="*/ 1075 h 1076"/>
                  <a:gd name="T4" fmla="*/ 0 w 183"/>
                  <a:gd name="T5" fmla="*/ 0 h 1076"/>
                  <a:gd name="T6" fmla="*/ 182 w 183"/>
                  <a:gd name="T7" fmla="*/ 0 h 1076"/>
                  <a:gd name="T8" fmla="*/ 182 w 183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6">
                    <a:moveTo>
                      <a:pt x="182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5" name="Freeform 179">
              <a:extLst>
                <a:ext uri="{FF2B5EF4-FFF2-40B4-BE49-F238E27FC236}">
                  <a16:creationId xmlns:a16="http://schemas.microsoft.com/office/drawing/2014/main" id="{57F68A9B-DEB2-6442-9B25-CBCED62F0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492" y="10995491"/>
              <a:ext cx="191256" cy="1309254"/>
            </a:xfrm>
            <a:custGeom>
              <a:avLst/>
              <a:gdLst>
                <a:gd name="T0" fmla="*/ 183 w 184"/>
                <a:gd name="T1" fmla="*/ 1076 h 1077"/>
                <a:gd name="T2" fmla="*/ 0 w 184"/>
                <a:gd name="T3" fmla="*/ 1076 h 1077"/>
                <a:gd name="T4" fmla="*/ 0 w 184"/>
                <a:gd name="T5" fmla="*/ 0 h 1077"/>
                <a:gd name="T6" fmla="*/ 183 w 184"/>
                <a:gd name="T7" fmla="*/ 0 h 1077"/>
                <a:gd name="T8" fmla="*/ 183 w 184"/>
                <a:gd name="T9" fmla="*/ 1076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7">
                  <a:moveTo>
                    <a:pt x="183" y="1076"/>
                  </a:moveTo>
                  <a:lnTo>
                    <a:pt x="0" y="1076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CF9F7BC-2B41-7744-94C4-C69D6679FC1D}"/>
                </a:ext>
              </a:extLst>
            </p:cNvPr>
            <p:cNvGrpSpPr/>
            <p:nvPr/>
          </p:nvGrpSpPr>
          <p:grpSpPr>
            <a:xfrm>
              <a:off x="3089288" y="6398933"/>
              <a:ext cx="3667173" cy="1469798"/>
              <a:chOff x="4052283" y="7430840"/>
              <a:chExt cx="3667173" cy="1469798"/>
            </a:xfrm>
          </p:grpSpPr>
          <p:sp>
            <p:nvSpPr>
              <p:cNvPr id="82" name="CuadroTexto 395">
                <a:extLst>
                  <a:ext uri="{FF2B5EF4-FFF2-40B4-BE49-F238E27FC236}">
                    <a16:creationId xmlns:a16="http://schemas.microsoft.com/office/drawing/2014/main" id="{A9A1621B-61F3-6E45-9F13-AFB022A8A6BC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83" name="Rectangle 56">
                <a:extLst>
                  <a:ext uri="{FF2B5EF4-FFF2-40B4-BE49-F238E27FC236}">
                    <a16:creationId xmlns:a16="http://schemas.microsoft.com/office/drawing/2014/main" id="{3E372FED-C606-3B4E-B71B-4329D57FE3C2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1B5E101-4E43-964E-8E42-2C7BDFB43993}"/>
                </a:ext>
              </a:extLst>
            </p:cNvPr>
            <p:cNvGrpSpPr/>
            <p:nvPr/>
          </p:nvGrpSpPr>
          <p:grpSpPr>
            <a:xfrm>
              <a:off x="3089288" y="8694216"/>
              <a:ext cx="3667173" cy="1469798"/>
              <a:chOff x="4052283" y="10088634"/>
              <a:chExt cx="3667173" cy="1469798"/>
            </a:xfrm>
          </p:grpSpPr>
          <p:sp>
            <p:nvSpPr>
              <p:cNvPr id="80" name="CuadroTexto 395">
                <a:extLst>
                  <a:ext uri="{FF2B5EF4-FFF2-40B4-BE49-F238E27FC236}">
                    <a16:creationId xmlns:a16="http://schemas.microsoft.com/office/drawing/2014/main" id="{AF63FC39-BADA-414D-833C-C6CC8D0D56EE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81" name="Rectangle 56">
                <a:extLst>
                  <a:ext uri="{FF2B5EF4-FFF2-40B4-BE49-F238E27FC236}">
                    <a16:creationId xmlns:a16="http://schemas.microsoft.com/office/drawing/2014/main" id="{C009DA49-0D91-B542-8D45-A20E0A44825B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09006D3-C556-3342-8551-0C6EFB9778A1}"/>
                </a:ext>
              </a:extLst>
            </p:cNvPr>
            <p:cNvGrpSpPr/>
            <p:nvPr/>
          </p:nvGrpSpPr>
          <p:grpSpPr>
            <a:xfrm>
              <a:off x="7887962" y="6398933"/>
              <a:ext cx="3667173" cy="1469798"/>
              <a:chOff x="8725453" y="7430840"/>
              <a:chExt cx="3667173" cy="1469798"/>
            </a:xfrm>
          </p:grpSpPr>
          <p:sp>
            <p:nvSpPr>
              <p:cNvPr id="78" name="CuadroTexto 395">
                <a:extLst>
                  <a:ext uri="{FF2B5EF4-FFF2-40B4-BE49-F238E27FC236}">
                    <a16:creationId xmlns:a16="http://schemas.microsoft.com/office/drawing/2014/main" id="{60B6A16F-F51B-EC41-AF0B-774AF154BF7A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79" name="Rectangle 56">
                <a:extLst>
                  <a:ext uri="{FF2B5EF4-FFF2-40B4-BE49-F238E27FC236}">
                    <a16:creationId xmlns:a16="http://schemas.microsoft.com/office/drawing/2014/main" id="{E75E8FA9-AF75-934B-83F2-A06E90995540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C721DFB-96D1-9943-81CE-CC2BC9FF9C0D}"/>
                </a:ext>
              </a:extLst>
            </p:cNvPr>
            <p:cNvGrpSpPr/>
            <p:nvPr/>
          </p:nvGrpSpPr>
          <p:grpSpPr>
            <a:xfrm>
              <a:off x="7887962" y="8694216"/>
              <a:ext cx="3667173" cy="1469798"/>
              <a:chOff x="8725453" y="10088634"/>
              <a:chExt cx="3667173" cy="1469798"/>
            </a:xfrm>
          </p:grpSpPr>
          <p:sp>
            <p:nvSpPr>
              <p:cNvPr id="76" name="CuadroTexto 395">
                <a:extLst>
                  <a:ext uri="{FF2B5EF4-FFF2-40B4-BE49-F238E27FC236}">
                    <a16:creationId xmlns:a16="http://schemas.microsoft.com/office/drawing/2014/main" id="{7773CA31-CF25-534F-9FB1-4B039B25C64C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77" name="Rectangle 56">
                <a:extLst>
                  <a:ext uri="{FF2B5EF4-FFF2-40B4-BE49-F238E27FC236}">
                    <a16:creationId xmlns:a16="http://schemas.microsoft.com/office/drawing/2014/main" id="{2988DA9C-053B-8D44-8D83-47F245AF0283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D889048-E0B1-EC4C-AB3C-16768B4F6343}"/>
                </a:ext>
              </a:extLst>
            </p:cNvPr>
            <p:cNvGrpSpPr/>
            <p:nvPr/>
          </p:nvGrpSpPr>
          <p:grpSpPr>
            <a:xfrm>
              <a:off x="3089288" y="10898974"/>
              <a:ext cx="3667173" cy="1469798"/>
              <a:chOff x="4052283" y="10088634"/>
              <a:chExt cx="3667173" cy="1469798"/>
            </a:xfrm>
          </p:grpSpPr>
          <p:sp>
            <p:nvSpPr>
              <p:cNvPr id="74" name="CuadroTexto 395">
                <a:extLst>
                  <a:ext uri="{FF2B5EF4-FFF2-40B4-BE49-F238E27FC236}">
                    <a16:creationId xmlns:a16="http://schemas.microsoft.com/office/drawing/2014/main" id="{0590CFD5-F228-C442-ACE9-FDCEBBCFD976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75" name="Rectangle 56">
                <a:extLst>
                  <a:ext uri="{FF2B5EF4-FFF2-40B4-BE49-F238E27FC236}">
                    <a16:creationId xmlns:a16="http://schemas.microsoft.com/office/drawing/2014/main" id="{CD3891EC-2987-9E43-A443-87703BF5AC03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9749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154">
            <a:extLst>
              <a:ext uri="{FF2B5EF4-FFF2-40B4-BE49-F238E27FC236}">
                <a16:creationId xmlns:a16="http://schemas.microsoft.com/office/drawing/2014/main" id="{D9CB6929-04A3-874E-8FD8-B0EA8FABC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4847" y="1028107"/>
            <a:ext cx="2715257" cy="2792489"/>
          </a:xfrm>
          <a:custGeom>
            <a:avLst/>
            <a:gdLst>
              <a:gd name="T0" fmla="*/ 1466 w 2944"/>
              <a:gd name="T1" fmla="*/ 3027 h 3028"/>
              <a:gd name="T2" fmla="*/ 1466 w 2944"/>
              <a:gd name="T3" fmla="*/ 3027 h 3028"/>
              <a:gd name="T4" fmla="*/ 417 w 2944"/>
              <a:gd name="T5" fmla="*/ 2598 h 3028"/>
              <a:gd name="T6" fmla="*/ 0 w 2944"/>
              <a:gd name="T7" fmla="*/ 1513 h 3028"/>
              <a:gd name="T8" fmla="*/ 417 w 2944"/>
              <a:gd name="T9" fmla="*/ 441 h 3028"/>
              <a:gd name="T10" fmla="*/ 1466 w 2944"/>
              <a:gd name="T11" fmla="*/ 0 h 3028"/>
              <a:gd name="T12" fmla="*/ 2515 w 2944"/>
              <a:gd name="T13" fmla="*/ 441 h 3028"/>
              <a:gd name="T14" fmla="*/ 2943 w 2944"/>
              <a:gd name="T15" fmla="*/ 1513 h 3028"/>
              <a:gd name="T16" fmla="*/ 2515 w 2944"/>
              <a:gd name="T17" fmla="*/ 2598 h 3028"/>
              <a:gd name="T18" fmla="*/ 1466 w 2944"/>
              <a:gd name="T19" fmla="*/ 3027 h 3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44" h="3028">
                <a:moveTo>
                  <a:pt x="1466" y="3027"/>
                </a:moveTo>
                <a:lnTo>
                  <a:pt x="1466" y="3027"/>
                </a:lnTo>
                <a:cubicBezTo>
                  <a:pt x="1061" y="3027"/>
                  <a:pt x="703" y="2884"/>
                  <a:pt x="417" y="2598"/>
                </a:cubicBezTo>
                <a:cubicBezTo>
                  <a:pt x="143" y="2300"/>
                  <a:pt x="0" y="1942"/>
                  <a:pt x="0" y="1513"/>
                </a:cubicBezTo>
                <a:cubicBezTo>
                  <a:pt x="0" y="1097"/>
                  <a:pt x="143" y="727"/>
                  <a:pt x="417" y="441"/>
                </a:cubicBezTo>
                <a:cubicBezTo>
                  <a:pt x="703" y="155"/>
                  <a:pt x="1061" y="0"/>
                  <a:pt x="1466" y="0"/>
                </a:cubicBezTo>
                <a:cubicBezTo>
                  <a:pt x="1883" y="0"/>
                  <a:pt x="2229" y="155"/>
                  <a:pt x="2515" y="441"/>
                </a:cubicBezTo>
                <a:cubicBezTo>
                  <a:pt x="2801" y="727"/>
                  <a:pt x="2943" y="1097"/>
                  <a:pt x="2943" y="1513"/>
                </a:cubicBezTo>
                <a:cubicBezTo>
                  <a:pt x="2943" y="1942"/>
                  <a:pt x="2801" y="2300"/>
                  <a:pt x="2515" y="2598"/>
                </a:cubicBezTo>
                <a:cubicBezTo>
                  <a:pt x="2229" y="2884"/>
                  <a:pt x="1883" y="3027"/>
                  <a:pt x="1466" y="30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55">
            <a:extLst>
              <a:ext uri="{FF2B5EF4-FFF2-40B4-BE49-F238E27FC236}">
                <a16:creationId xmlns:a16="http://schemas.microsoft.com/office/drawing/2014/main" id="{B3A67294-AC07-1E4D-BA87-E16D8A95C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4199" y="9690104"/>
            <a:ext cx="2678676" cy="2560797"/>
          </a:xfrm>
          <a:custGeom>
            <a:avLst/>
            <a:gdLst>
              <a:gd name="T0" fmla="*/ 2800 w 2908"/>
              <a:gd name="T1" fmla="*/ 0 h 2778"/>
              <a:gd name="T2" fmla="*/ 2907 w 2908"/>
              <a:gd name="T3" fmla="*/ 2777 h 2778"/>
              <a:gd name="T4" fmla="*/ 0 w 2908"/>
              <a:gd name="T5" fmla="*/ 2777 h 2778"/>
              <a:gd name="T6" fmla="*/ 107 w 2908"/>
              <a:gd name="T7" fmla="*/ 0 h 2778"/>
              <a:gd name="T8" fmla="*/ 2800 w 2908"/>
              <a:gd name="T9" fmla="*/ 0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8" h="2778">
                <a:moveTo>
                  <a:pt x="2800" y="0"/>
                </a:moveTo>
                <a:lnTo>
                  <a:pt x="2907" y="2777"/>
                </a:lnTo>
                <a:lnTo>
                  <a:pt x="0" y="2777"/>
                </a:lnTo>
                <a:lnTo>
                  <a:pt x="107" y="0"/>
                </a:lnTo>
                <a:lnTo>
                  <a:pt x="280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91" name="Freeform 156">
            <a:extLst>
              <a:ext uri="{FF2B5EF4-FFF2-40B4-BE49-F238E27FC236}">
                <a16:creationId xmlns:a16="http://schemas.microsoft.com/office/drawing/2014/main" id="{3C3A3BD8-E39D-084D-8596-3CCCCA5CC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753" y="7145567"/>
            <a:ext cx="2483567" cy="2548601"/>
          </a:xfrm>
          <a:custGeom>
            <a:avLst/>
            <a:gdLst>
              <a:gd name="T0" fmla="*/ 107 w 2694"/>
              <a:gd name="T1" fmla="*/ 0 h 2765"/>
              <a:gd name="T2" fmla="*/ 2585 w 2694"/>
              <a:gd name="T3" fmla="*/ 0 h 2765"/>
              <a:gd name="T4" fmla="*/ 2693 w 2694"/>
              <a:gd name="T5" fmla="*/ 2764 h 2765"/>
              <a:gd name="T6" fmla="*/ 0 w 2694"/>
              <a:gd name="T7" fmla="*/ 2764 h 2765"/>
              <a:gd name="T8" fmla="*/ 107 w 2694"/>
              <a:gd name="T9" fmla="*/ 0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4" h="2765">
                <a:moveTo>
                  <a:pt x="107" y="0"/>
                </a:moveTo>
                <a:lnTo>
                  <a:pt x="2585" y="0"/>
                </a:lnTo>
                <a:lnTo>
                  <a:pt x="2693" y="2764"/>
                </a:lnTo>
                <a:lnTo>
                  <a:pt x="0" y="2764"/>
                </a:lnTo>
                <a:lnTo>
                  <a:pt x="10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57">
            <a:extLst>
              <a:ext uri="{FF2B5EF4-FFF2-40B4-BE49-F238E27FC236}">
                <a16:creationId xmlns:a16="http://schemas.microsoft.com/office/drawing/2014/main" id="{38FF19B9-8932-EC4E-8A2C-7021C5C00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9307" y="4796138"/>
            <a:ext cx="2284393" cy="2349429"/>
          </a:xfrm>
          <a:custGeom>
            <a:avLst/>
            <a:gdLst>
              <a:gd name="T0" fmla="*/ 95 w 2479"/>
              <a:gd name="T1" fmla="*/ 0 h 2550"/>
              <a:gd name="T2" fmla="*/ 2383 w 2479"/>
              <a:gd name="T3" fmla="*/ 0 h 2550"/>
              <a:gd name="T4" fmla="*/ 2478 w 2479"/>
              <a:gd name="T5" fmla="*/ 2549 h 2550"/>
              <a:gd name="T6" fmla="*/ 0 w 2479"/>
              <a:gd name="T7" fmla="*/ 2549 h 2550"/>
              <a:gd name="T8" fmla="*/ 95 w 2479"/>
              <a:gd name="T9" fmla="*/ 0 h 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9" h="2550">
                <a:moveTo>
                  <a:pt x="95" y="0"/>
                </a:moveTo>
                <a:lnTo>
                  <a:pt x="2383" y="0"/>
                </a:lnTo>
                <a:lnTo>
                  <a:pt x="2478" y="2549"/>
                </a:lnTo>
                <a:lnTo>
                  <a:pt x="0" y="2549"/>
                </a:lnTo>
                <a:lnTo>
                  <a:pt x="9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AF8A6E-67DB-BA47-B4B3-C22C2E65021C}"/>
              </a:ext>
            </a:extLst>
          </p:cNvPr>
          <p:cNvGrpSpPr/>
          <p:nvPr/>
        </p:nvGrpSpPr>
        <p:grpSpPr>
          <a:xfrm>
            <a:off x="2205482" y="2126255"/>
            <a:ext cx="9832824" cy="9463489"/>
            <a:chOff x="3466670" y="2126255"/>
            <a:chExt cx="9832824" cy="9463489"/>
          </a:xfrm>
        </p:grpSpPr>
        <p:sp>
          <p:nvSpPr>
            <p:cNvPr id="25" name="Freeform 161">
              <a:extLst>
                <a:ext uri="{FF2B5EF4-FFF2-40B4-BE49-F238E27FC236}">
                  <a16:creationId xmlns:a16="http://schemas.microsoft.com/office/drawing/2014/main" id="{FBBFC9BE-8B30-724E-A9FE-7E7CC8DFB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63">
              <a:extLst>
                <a:ext uri="{FF2B5EF4-FFF2-40B4-BE49-F238E27FC236}">
                  <a16:creationId xmlns:a16="http://schemas.microsoft.com/office/drawing/2014/main" id="{8ECB13A9-D5F2-7349-86F5-380CA1759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62">
              <a:extLst>
                <a:ext uri="{FF2B5EF4-FFF2-40B4-BE49-F238E27FC236}">
                  <a16:creationId xmlns:a16="http://schemas.microsoft.com/office/drawing/2014/main" id="{B38C9FDB-3E07-D449-A1F7-B340A88A3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64">
              <a:extLst>
                <a:ext uri="{FF2B5EF4-FFF2-40B4-BE49-F238E27FC236}">
                  <a16:creationId xmlns:a16="http://schemas.microsoft.com/office/drawing/2014/main" id="{D13667E8-C3A7-384A-BA9C-AC4AEDD5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CuadroTexto 195">
              <a:extLst>
                <a:ext uri="{FF2B5EF4-FFF2-40B4-BE49-F238E27FC236}">
                  <a16:creationId xmlns:a16="http://schemas.microsoft.com/office/drawing/2014/main" id="{CAA00C65-3805-244A-9806-08D7C22B5E83}"/>
                </a:ext>
              </a:extLst>
            </p:cNvPr>
            <p:cNvSpPr txBox="1"/>
            <p:nvPr/>
          </p:nvSpPr>
          <p:spPr>
            <a:xfrm>
              <a:off x="3483469" y="2126255"/>
              <a:ext cx="98160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</a:t>
              </a:r>
            </a:p>
          </p:txBody>
        </p:sp>
        <p:sp>
          <p:nvSpPr>
            <p:cNvPr id="30" name="CuadroTexto 196">
              <a:extLst>
                <a:ext uri="{FF2B5EF4-FFF2-40B4-BE49-F238E27FC236}">
                  <a16:creationId xmlns:a16="http://schemas.microsoft.com/office/drawing/2014/main" id="{DD1E8515-BE27-F449-89E1-A70F06505996}"/>
                </a:ext>
              </a:extLst>
            </p:cNvPr>
            <p:cNvSpPr txBox="1"/>
            <p:nvPr/>
          </p:nvSpPr>
          <p:spPr>
            <a:xfrm>
              <a:off x="3466670" y="3683583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3F878E2-A0DA-2C4D-AE0D-6471DD8B4B00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12A8358C-D3C9-C840-969C-D7E17FF61D68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18253A77-63DA-7E46-AAE8-4C28F4CF91B4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A7E02F7-61D0-4749-88C1-EA7E21F8303E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C4B9D8C5-2608-4848-A71D-8B339B93B2A3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D952EB75-3D6A-BF44-BA78-C4558AAA329C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4942EB5-807B-654A-9896-36F3B22334D7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D99E40E5-9F21-EA4F-8D4E-61F8F6194BEE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5EEBA2-D8FF-2946-9FBD-B6878D7C64B4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6ECD1BF-8FC1-064F-A1AD-F6E2924BB0F2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35" name="CuadroTexto 395">
                <a:extLst>
                  <a:ext uri="{FF2B5EF4-FFF2-40B4-BE49-F238E27FC236}">
                    <a16:creationId xmlns:a16="http://schemas.microsoft.com/office/drawing/2014/main" id="{850F50B3-1F1C-5A43-BE86-F7EFB8BBEBC8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EA4D7A2-E255-1443-9D12-4A5B75062233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8149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80">
            <a:extLst>
              <a:ext uri="{FF2B5EF4-FFF2-40B4-BE49-F238E27FC236}">
                <a16:creationId xmlns:a16="http://schemas.microsoft.com/office/drawing/2014/main" id="{68A66645-9A25-0C46-A132-E043EA07A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09" y="2205095"/>
            <a:ext cx="2115573" cy="2517034"/>
          </a:xfrm>
          <a:custGeom>
            <a:avLst/>
            <a:gdLst>
              <a:gd name="T0" fmla="*/ 2068 w 2069"/>
              <a:gd name="T1" fmla="*/ 0 h 2462"/>
              <a:gd name="T2" fmla="*/ 1675 w 2069"/>
              <a:gd name="T3" fmla="*/ 0 h 2462"/>
              <a:gd name="T4" fmla="*/ 0 w 2069"/>
              <a:gd name="T5" fmla="*/ 2461 h 2462"/>
              <a:gd name="T6" fmla="*/ 2068 w 2069"/>
              <a:gd name="T7" fmla="*/ 2461 h 2462"/>
              <a:gd name="T8" fmla="*/ 2068 w 2069"/>
              <a:gd name="T9" fmla="*/ 0 h 2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9" h="2462">
                <a:moveTo>
                  <a:pt x="2068" y="0"/>
                </a:moveTo>
                <a:lnTo>
                  <a:pt x="1675" y="0"/>
                </a:lnTo>
                <a:lnTo>
                  <a:pt x="0" y="2461"/>
                </a:lnTo>
                <a:lnTo>
                  <a:pt x="2068" y="2461"/>
                </a:lnTo>
                <a:lnTo>
                  <a:pt x="206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81">
            <a:extLst>
              <a:ext uri="{FF2B5EF4-FFF2-40B4-BE49-F238E27FC236}">
                <a16:creationId xmlns:a16="http://schemas.microsoft.com/office/drawing/2014/main" id="{FD8285C2-8D39-E949-9CA4-42AA3F6B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114" y="7947363"/>
            <a:ext cx="3198166" cy="3622182"/>
          </a:xfrm>
          <a:custGeom>
            <a:avLst/>
            <a:gdLst>
              <a:gd name="T0" fmla="*/ 149 w 3127"/>
              <a:gd name="T1" fmla="*/ 0 h 3539"/>
              <a:gd name="T2" fmla="*/ 0 w 3127"/>
              <a:gd name="T3" fmla="*/ 0 h 3539"/>
              <a:gd name="T4" fmla="*/ 0 w 3127"/>
              <a:gd name="T5" fmla="*/ 1881 h 3539"/>
              <a:gd name="T6" fmla="*/ 0 w 3127"/>
              <a:gd name="T7" fmla="*/ 1881 h 3539"/>
              <a:gd name="T8" fmla="*/ 0 w 3127"/>
              <a:gd name="T9" fmla="*/ 3538 h 3539"/>
              <a:gd name="T10" fmla="*/ 2115 w 3127"/>
              <a:gd name="T11" fmla="*/ 3538 h 3539"/>
              <a:gd name="T12" fmla="*/ 2115 w 3127"/>
              <a:gd name="T13" fmla="*/ 1881 h 3539"/>
              <a:gd name="T14" fmla="*/ 3126 w 3127"/>
              <a:gd name="T15" fmla="*/ 1881 h 3539"/>
              <a:gd name="T16" fmla="*/ 3126 w 3127"/>
              <a:gd name="T17" fmla="*/ 0 h 3539"/>
              <a:gd name="T18" fmla="*/ 2115 w 3127"/>
              <a:gd name="T19" fmla="*/ 0 h 3539"/>
              <a:gd name="T20" fmla="*/ 149 w 3127"/>
              <a:gd name="T21" fmla="*/ 0 h 3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7" h="3539">
                <a:moveTo>
                  <a:pt x="149" y="0"/>
                </a:moveTo>
                <a:lnTo>
                  <a:pt x="0" y="0"/>
                </a:lnTo>
                <a:lnTo>
                  <a:pt x="0" y="1881"/>
                </a:lnTo>
                <a:lnTo>
                  <a:pt x="0" y="1881"/>
                </a:lnTo>
                <a:lnTo>
                  <a:pt x="0" y="3538"/>
                </a:lnTo>
                <a:lnTo>
                  <a:pt x="2115" y="3538"/>
                </a:lnTo>
                <a:lnTo>
                  <a:pt x="2115" y="1881"/>
                </a:lnTo>
                <a:lnTo>
                  <a:pt x="3126" y="1881"/>
                </a:lnTo>
                <a:lnTo>
                  <a:pt x="3126" y="0"/>
                </a:lnTo>
                <a:lnTo>
                  <a:pt x="2115" y="0"/>
                </a:lnTo>
                <a:lnTo>
                  <a:pt x="14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82">
            <a:extLst>
              <a:ext uri="{FF2B5EF4-FFF2-40B4-BE49-F238E27FC236}">
                <a16:creationId xmlns:a16="http://schemas.microsoft.com/office/drawing/2014/main" id="{3BF52EB4-53DC-BD43-8E47-F87DBB32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415" y="7947363"/>
            <a:ext cx="4253699" cy="1926116"/>
          </a:xfrm>
          <a:custGeom>
            <a:avLst/>
            <a:gdLst>
              <a:gd name="T0" fmla="*/ 4156 w 4157"/>
              <a:gd name="T1" fmla="*/ 0 h 1882"/>
              <a:gd name="T2" fmla="*/ 2349 w 4157"/>
              <a:gd name="T3" fmla="*/ 0 h 1882"/>
              <a:gd name="T4" fmla="*/ 93 w 4157"/>
              <a:gd name="T5" fmla="*/ 0 h 1882"/>
              <a:gd name="T6" fmla="*/ 0 w 4157"/>
              <a:gd name="T7" fmla="*/ 131 h 1882"/>
              <a:gd name="T8" fmla="*/ 0 w 4157"/>
              <a:gd name="T9" fmla="*/ 1881 h 1882"/>
              <a:gd name="T10" fmla="*/ 4156 w 4157"/>
              <a:gd name="T11" fmla="*/ 1881 h 1882"/>
              <a:gd name="T12" fmla="*/ 4156 w 4157"/>
              <a:gd name="T13" fmla="*/ 0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57" h="1882">
                <a:moveTo>
                  <a:pt x="4156" y="0"/>
                </a:moveTo>
                <a:lnTo>
                  <a:pt x="2349" y="0"/>
                </a:lnTo>
                <a:lnTo>
                  <a:pt x="93" y="0"/>
                </a:lnTo>
                <a:lnTo>
                  <a:pt x="0" y="131"/>
                </a:lnTo>
                <a:lnTo>
                  <a:pt x="0" y="1881"/>
                </a:lnTo>
                <a:lnTo>
                  <a:pt x="4156" y="1881"/>
                </a:lnTo>
                <a:lnTo>
                  <a:pt x="415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83">
            <a:extLst>
              <a:ext uri="{FF2B5EF4-FFF2-40B4-BE49-F238E27FC236}">
                <a16:creationId xmlns:a16="http://schemas.microsoft.com/office/drawing/2014/main" id="{51320DA5-E484-1C4F-A46B-62BE02E4A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482" y="4722129"/>
            <a:ext cx="2011823" cy="3225234"/>
          </a:xfrm>
          <a:custGeom>
            <a:avLst/>
            <a:gdLst>
              <a:gd name="T0" fmla="*/ 0 w 1967"/>
              <a:gd name="T1" fmla="*/ 3153 h 3154"/>
              <a:gd name="T2" fmla="*/ 1966 w 1967"/>
              <a:gd name="T3" fmla="*/ 3153 h 3154"/>
              <a:gd name="T4" fmla="*/ 1966 w 1967"/>
              <a:gd name="T5" fmla="*/ 0 h 3154"/>
              <a:gd name="T6" fmla="*/ 0 w 1967"/>
              <a:gd name="T7" fmla="*/ 0 h 3154"/>
              <a:gd name="T8" fmla="*/ 0 w 1967"/>
              <a:gd name="T9" fmla="*/ 3153 h 3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" h="3154">
                <a:moveTo>
                  <a:pt x="0" y="3153"/>
                </a:moveTo>
                <a:lnTo>
                  <a:pt x="1966" y="3153"/>
                </a:lnTo>
                <a:lnTo>
                  <a:pt x="1966" y="0"/>
                </a:lnTo>
                <a:lnTo>
                  <a:pt x="0" y="0"/>
                </a:lnTo>
                <a:lnTo>
                  <a:pt x="0" y="31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84">
            <a:extLst>
              <a:ext uri="{FF2B5EF4-FFF2-40B4-BE49-F238E27FC236}">
                <a16:creationId xmlns:a16="http://schemas.microsoft.com/office/drawing/2014/main" id="{6798037D-D647-AA44-AD82-72F18E6D0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144" y="4722129"/>
            <a:ext cx="4307826" cy="3225234"/>
          </a:xfrm>
          <a:custGeom>
            <a:avLst/>
            <a:gdLst>
              <a:gd name="T0" fmla="*/ 2256 w 4213"/>
              <a:gd name="T1" fmla="*/ 3153 h 3154"/>
              <a:gd name="T2" fmla="*/ 4212 w 4213"/>
              <a:gd name="T3" fmla="*/ 0 h 3154"/>
              <a:gd name="T4" fmla="*/ 2144 w 4213"/>
              <a:gd name="T5" fmla="*/ 0 h 3154"/>
              <a:gd name="T6" fmla="*/ 0 w 4213"/>
              <a:gd name="T7" fmla="*/ 3153 h 3154"/>
              <a:gd name="T8" fmla="*/ 2256 w 4213"/>
              <a:gd name="T9" fmla="*/ 3153 h 3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13" h="3154">
                <a:moveTo>
                  <a:pt x="2256" y="3153"/>
                </a:moveTo>
                <a:lnTo>
                  <a:pt x="4212" y="0"/>
                </a:lnTo>
                <a:lnTo>
                  <a:pt x="2144" y="0"/>
                </a:lnTo>
                <a:lnTo>
                  <a:pt x="0" y="3153"/>
                </a:lnTo>
                <a:lnTo>
                  <a:pt x="2256" y="31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85">
            <a:extLst>
              <a:ext uri="{FF2B5EF4-FFF2-40B4-BE49-F238E27FC236}">
                <a16:creationId xmlns:a16="http://schemas.microsoft.com/office/drawing/2014/main" id="{F7CFA975-F1DA-6843-9B79-FBD0451FF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482" y="2205095"/>
            <a:ext cx="2011823" cy="2517034"/>
          </a:xfrm>
          <a:custGeom>
            <a:avLst/>
            <a:gdLst>
              <a:gd name="T0" fmla="*/ 1966 w 1967"/>
              <a:gd name="T1" fmla="*/ 2461 h 2462"/>
              <a:gd name="T2" fmla="*/ 1966 w 1967"/>
              <a:gd name="T3" fmla="*/ 0 h 2462"/>
              <a:gd name="T4" fmla="*/ 0 w 1967"/>
              <a:gd name="T5" fmla="*/ 0 h 2462"/>
              <a:gd name="T6" fmla="*/ 0 w 1967"/>
              <a:gd name="T7" fmla="*/ 2461 h 2462"/>
              <a:gd name="T8" fmla="*/ 1966 w 1967"/>
              <a:gd name="T9" fmla="*/ 2461 h 2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" h="2462">
                <a:moveTo>
                  <a:pt x="1966" y="2461"/>
                </a:moveTo>
                <a:lnTo>
                  <a:pt x="1966" y="0"/>
                </a:lnTo>
                <a:lnTo>
                  <a:pt x="0" y="0"/>
                </a:lnTo>
                <a:lnTo>
                  <a:pt x="0" y="2461"/>
                </a:lnTo>
                <a:lnTo>
                  <a:pt x="1966" y="246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BC36F8D-A091-8042-A0BC-08744F38703C}"/>
              </a:ext>
            </a:extLst>
          </p:cNvPr>
          <p:cNvGrpSpPr/>
          <p:nvPr/>
        </p:nvGrpSpPr>
        <p:grpSpPr>
          <a:xfrm>
            <a:off x="12905924" y="1347228"/>
            <a:ext cx="9117540" cy="11021544"/>
            <a:chOff x="12905924" y="1399306"/>
            <a:chExt cx="9117540" cy="11021544"/>
          </a:xfrm>
        </p:grpSpPr>
        <p:sp>
          <p:nvSpPr>
            <p:cNvPr id="65" name="CuadroTexto 238">
              <a:extLst>
                <a:ext uri="{FF2B5EF4-FFF2-40B4-BE49-F238E27FC236}">
                  <a16:creationId xmlns:a16="http://schemas.microsoft.com/office/drawing/2014/main" id="{7031A377-6BC7-5443-9F5A-4C03E6EB3899}"/>
                </a:ext>
              </a:extLst>
            </p:cNvPr>
            <p:cNvSpPr txBox="1"/>
            <p:nvPr/>
          </p:nvSpPr>
          <p:spPr>
            <a:xfrm>
              <a:off x="12905924" y="1399306"/>
              <a:ext cx="48237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Numbers</a:t>
              </a:r>
            </a:p>
          </p:txBody>
        </p:sp>
        <p:sp>
          <p:nvSpPr>
            <p:cNvPr id="66" name="CuadroTexto 239">
              <a:extLst>
                <a:ext uri="{FF2B5EF4-FFF2-40B4-BE49-F238E27FC236}">
                  <a16:creationId xmlns:a16="http://schemas.microsoft.com/office/drawing/2014/main" id="{D3D55FCB-0DA4-E64D-824C-1417BB07CD68}"/>
                </a:ext>
              </a:extLst>
            </p:cNvPr>
            <p:cNvSpPr txBox="1"/>
            <p:nvPr/>
          </p:nvSpPr>
          <p:spPr>
            <a:xfrm>
              <a:off x="12939791" y="2890746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5A1BBB3-825E-2E45-9A06-ACAE631477B7}"/>
                </a:ext>
              </a:extLst>
            </p:cNvPr>
            <p:cNvGrpSpPr/>
            <p:nvPr/>
          </p:nvGrpSpPr>
          <p:grpSpPr>
            <a:xfrm>
              <a:off x="13107821" y="6559968"/>
              <a:ext cx="5004521" cy="1309254"/>
              <a:chOff x="13481174" y="6944793"/>
              <a:chExt cx="5004521" cy="1111104"/>
            </a:xfrm>
          </p:grpSpPr>
          <p:sp>
            <p:nvSpPr>
              <p:cNvPr id="92" name="Freeform 161">
                <a:extLst>
                  <a:ext uri="{FF2B5EF4-FFF2-40B4-BE49-F238E27FC236}">
                    <a16:creationId xmlns:a16="http://schemas.microsoft.com/office/drawing/2014/main" id="{2B687813-E876-9948-A715-D214654CD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6944793"/>
                <a:ext cx="191256" cy="1111104"/>
              </a:xfrm>
              <a:custGeom>
                <a:avLst/>
                <a:gdLst>
                  <a:gd name="T0" fmla="*/ 183 w 184"/>
                  <a:gd name="T1" fmla="*/ 1074 h 1075"/>
                  <a:gd name="T2" fmla="*/ 0 w 184"/>
                  <a:gd name="T3" fmla="*/ 1074 h 1075"/>
                  <a:gd name="T4" fmla="*/ 0 w 184"/>
                  <a:gd name="T5" fmla="*/ 0 h 1075"/>
                  <a:gd name="T6" fmla="*/ 183 w 184"/>
                  <a:gd name="T7" fmla="*/ 0 h 1075"/>
                  <a:gd name="T8" fmla="*/ 183 w 184"/>
                  <a:gd name="T9" fmla="*/ 1074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5">
                    <a:moveTo>
                      <a:pt x="183" y="1074"/>
                    </a:moveTo>
                    <a:lnTo>
                      <a:pt x="0" y="1074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3" name="Freeform 163">
                <a:extLst>
                  <a:ext uri="{FF2B5EF4-FFF2-40B4-BE49-F238E27FC236}">
                    <a16:creationId xmlns:a16="http://schemas.microsoft.com/office/drawing/2014/main" id="{CA487E70-8C0E-F845-86FF-187609E1E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6944793"/>
                <a:ext cx="186703" cy="1111104"/>
              </a:xfrm>
              <a:custGeom>
                <a:avLst/>
                <a:gdLst>
                  <a:gd name="T0" fmla="*/ 182 w 183"/>
                  <a:gd name="T1" fmla="*/ 1074 h 1075"/>
                  <a:gd name="T2" fmla="*/ 0 w 183"/>
                  <a:gd name="T3" fmla="*/ 1074 h 1075"/>
                  <a:gd name="T4" fmla="*/ 0 w 183"/>
                  <a:gd name="T5" fmla="*/ 0 h 1075"/>
                  <a:gd name="T6" fmla="*/ 182 w 183"/>
                  <a:gd name="T7" fmla="*/ 0 h 1075"/>
                  <a:gd name="T8" fmla="*/ 182 w 183"/>
                  <a:gd name="T9" fmla="*/ 1074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5">
                    <a:moveTo>
                      <a:pt x="182" y="1074"/>
                    </a:moveTo>
                    <a:lnTo>
                      <a:pt x="0" y="1074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D63C62A-89C3-9544-8BBA-12F12FB87542}"/>
                </a:ext>
              </a:extLst>
            </p:cNvPr>
            <p:cNvGrpSpPr/>
            <p:nvPr/>
          </p:nvGrpSpPr>
          <p:grpSpPr>
            <a:xfrm>
              <a:off x="13107821" y="8856746"/>
              <a:ext cx="5004521" cy="1309254"/>
              <a:chOff x="13481174" y="9098696"/>
              <a:chExt cx="5004521" cy="1111104"/>
            </a:xfrm>
          </p:grpSpPr>
          <p:sp>
            <p:nvSpPr>
              <p:cNvPr id="90" name="Freeform 162">
                <a:extLst>
                  <a:ext uri="{FF2B5EF4-FFF2-40B4-BE49-F238E27FC236}">
                    <a16:creationId xmlns:a16="http://schemas.microsoft.com/office/drawing/2014/main" id="{815C987A-A4B6-4144-866E-ECD101C43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9098696"/>
                <a:ext cx="191256" cy="1111104"/>
              </a:xfrm>
              <a:custGeom>
                <a:avLst/>
                <a:gdLst>
                  <a:gd name="T0" fmla="*/ 183 w 184"/>
                  <a:gd name="T1" fmla="*/ 1075 h 1076"/>
                  <a:gd name="T2" fmla="*/ 0 w 184"/>
                  <a:gd name="T3" fmla="*/ 1075 h 1076"/>
                  <a:gd name="T4" fmla="*/ 0 w 184"/>
                  <a:gd name="T5" fmla="*/ 0 h 1076"/>
                  <a:gd name="T6" fmla="*/ 183 w 184"/>
                  <a:gd name="T7" fmla="*/ 0 h 1076"/>
                  <a:gd name="T8" fmla="*/ 183 w 184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6">
                    <a:moveTo>
                      <a:pt x="183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1" name="Freeform 164">
                <a:extLst>
                  <a:ext uri="{FF2B5EF4-FFF2-40B4-BE49-F238E27FC236}">
                    <a16:creationId xmlns:a16="http://schemas.microsoft.com/office/drawing/2014/main" id="{68CC7898-CE49-8143-B997-BDF108D6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9098696"/>
                <a:ext cx="186703" cy="1111104"/>
              </a:xfrm>
              <a:custGeom>
                <a:avLst/>
                <a:gdLst>
                  <a:gd name="T0" fmla="*/ 182 w 183"/>
                  <a:gd name="T1" fmla="*/ 1075 h 1076"/>
                  <a:gd name="T2" fmla="*/ 0 w 183"/>
                  <a:gd name="T3" fmla="*/ 1075 h 1076"/>
                  <a:gd name="T4" fmla="*/ 0 w 183"/>
                  <a:gd name="T5" fmla="*/ 0 h 1076"/>
                  <a:gd name="T6" fmla="*/ 182 w 183"/>
                  <a:gd name="T7" fmla="*/ 0 h 1076"/>
                  <a:gd name="T8" fmla="*/ 182 w 183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6">
                    <a:moveTo>
                      <a:pt x="182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B7B602B-17E0-5F43-8A2B-3BB478E2F487}"/>
                </a:ext>
              </a:extLst>
            </p:cNvPr>
            <p:cNvGrpSpPr/>
            <p:nvPr/>
          </p:nvGrpSpPr>
          <p:grpSpPr>
            <a:xfrm>
              <a:off x="13107821" y="11047569"/>
              <a:ext cx="5004521" cy="1325350"/>
              <a:chOff x="13481174" y="11147862"/>
              <a:chExt cx="5004521" cy="1124764"/>
            </a:xfrm>
          </p:grpSpPr>
          <p:sp>
            <p:nvSpPr>
              <p:cNvPr id="88" name="Freeform 178">
                <a:extLst>
                  <a:ext uri="{FF2B5EF4-FFF2-40B4-BE49-F238E27FC236}">
                    <a16:creationId xmlns:a16="http://schemas.microsoft.com/office/drawing/2014/main" id="{AA6B58A3-5E56-E540-AE6A-9F7C42AF8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11161522"/>
                <a:ext cx="186703" cy="1111104"/>
              </a:xfrm>
              <a:custGeom>
                <a:avLst/>
                <a:gdLst>
                  <a:gd name="T0" fmla="*/ 182 w 183"/>
                  <a:gd name="T1" fmla="*/ 1075 h 1076"/>
                  <a:gd name="T2" fmla="*/ 0 w 183"/>
                  <a:gd name="T3" fmla="*/ 1075 h 1076"/>
                  <a:gd name="T4" fmla="*/ 0 w 183"/>
                  <a:gd name="T5" fmla="*/ 0 h 1076"/>
                  <a:gd name="T6" fmla="*/ 182 w 183"/>
                  <a:gd name="T7" fmla="*/ 0 h 1076"/>
                  <a:gd name="T8" fmla="*/ 182 w 183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6">
                    <a:moveTo>
                      <a:pt x="182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9" name="Freeform 179">
                <a:extLst>
                  <a:ext uri="{FF2B5EF4-FFF2-40B4-BE49-F238E27FC236}">
                    <a16:creationId xmlns:a16="http://schemas.microsoft.com/office/drawing/2014/main" id="{1942DE15-F443-D74E-8674-CB342EC7E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11147862"/>
                <a:ext cx="191256" cy="1111104"/>
              </a:xfrm>
              <a:custGeom>
                <a:avLst/>
                <a:gdLst>
                  <a:gd name="T0" fmla="*/ 183 w 184"/>
                  <a:gd name="T1" fmla="*/ 1076 h 1077"/>
                  <a:gd name="T2" fmla="*/ 0 w 184"/>
                  <a:gd name="T3" fmla="*/ 1076 h 1077"/>
                  <a:gd name="T4" fmla="*/ 0 w 184"/>
                  <a:gd name="T5" fmla="*/ 0 h 1077"/>
                  <a:gd name="T6" fmla="*/ 183 w 184"/>
                  <a:gd name="T7" fmla="*/ 0 h 1077"/>
                  <a:gd name="T8" fmla="*/ 183 w 184"/>
                  <a:gd name="T9" fmla="*/ 1076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7">
                    <a:moveTo>
                      <a:pt x="183" y="1076"/>
                    </a:moveTo>
                    <a:lnTo>
                      <a:pt x="0" y="1076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9A50898-ADE6-C44E-8612-C496E5D2A658}"/>
                </a:ext>
              </a:extLst>
            </p:cNvPr>
            <p:cNvGrpSpPr/>
            <p:nvPr/>
          </p:nvGrpSpPr>
          <p:grpSpPr>
            <a:xfrm>
              <a:off x="13557617" y="6451011"/>
              <a:ext cx="3667173" cy="1469798"/>
              <a:chOff x="4052283" y="7430840"/>
              <a:chExt cx="3667173" cy="1469798"/>
            </a:xfrm>
          </p:grpSpPr>
          <p:sp>
            <p:nvSpPr>
              <p:cNvPr id="86" name="CuadroTexto 395">
                <a:extLst>
                  <a:ext uri="{FF2B5EF4-FFF2-40B4-BE49-F238E27FC236}">
                    <a16:creationId xmlns:a16="http://schemas.microsoft.com/office/drawing/2014/main" id="{30B4A20D-7217-A14C-A8B0-B069F6B0D078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87" name="Rectangle 56">
                <a:extLst>
                  <a:ext uri="{FF2B5EF4-FFF2-40B4-BE49-F238E27FC236}">
                    <a16:creationId xmlns:a16="http://schemas.microsoft.com/office/drawing/2014/main" id="{5F1FB454-BD8A-FE42-A3D6-739D1A9F676E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F3C53F9-2F2E-EB49-B06F-74F22D9228DB}"/>
                </a:ext>
              </a:extLst>
            </p:cNvPr>
            <p:cNvGrpSpPr/>
            <p:nvPr/>
          </p:nvGrpSpPr>
          <p:grpSpPr>
            <a:xfrm>
              <a:off x="13557617" y="8746294"/>
              <a:ext cx="3667173" cy="1469798"/>
              <a:chOff x="4052283" y="10088634"/>
              <a:chExt cx="3667173" cy="1469798"/>
            </a:xfrm>
          </p:grpSpPr>
          <p:sp>
            <p:nvSpPr>
              <p:cNvPr id="84" name="CuadroTexto 395">
                <a:extLst>
                  <a:ext uri="{FF2B5EF4-FFF2-40B4-BE49-F238E27FC236}">
                    <a16:creationId xmlns:a16="http://schemas.microsoft.com/office/drawing/2014/main" id="{0E1EF297-1309-724B-9D43-09DA0414103F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85" name="Rectangle 56">
                <a:extLst>
                  <a:ext uri="{FF2B5EF4-FFF2-40B4-BE49-F238E27FC236}">
                    <a16:creationId xmlns:a16="http://schemas.microsoft.com/office/drawing/2014/main" id="{EE1FB514-D8E7-614C-9CC2-A8780FE57D37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66D803C-5552-ED47-A623-40E4CA2AB0B1}"/>
                </a:ext>
              </a:extLst>
            </p:cNvPr>
            <p:cNvGrpSpPr/>
            <p:nvPr/>
          </p:nvGrpSpPr>
          <p:grpSpPr>
            <a:xfrm>
              <a:off x="18356291" y="6451011"/>
              <a:ext cx="3667173" cy="1469798"/>
              <a:chOff x="8725453" y="7430840"/>
              <a:chExt cx="3667173" cy="1469798"/>
            </a:xfrm>
          </p:grpSpPr>
          <p:sp>
            <p:nvSpPr>
              <p:cNvPr id="82" name="CuadroTexto 395">
                <a:extLst>
                  <a:ext uri="{FF2B5EF4-FFF2-40B4-BE49-F238E27FC236}">
                    <a16:creationId xmlns:a16="http://schemas.microsoft.com/office/drawing/2014/main" id="{B3A1246F-8226-A848-9B16-C9CE7A3B33A0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83" name="Rectangle 56">
                <a:extLst>
                  <a:ext uri="{FF2B5EF4-FFF2-40B4-BE49-F238E27FC236}">
                    <a16:creationId xmlns:a16="http://schemas.microsoft.com/office/drawing/2014/main" id="{E8F0CAA2-5009-3C45-B8BB-A2CCB525B682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9874571-4851-804B-85AA-7E4EE4DE6669}"/>
                </a:ext>
              </a:extLst>
            </p:cNvPr>
            <p:cNvGrpSpPr/>
            <p:nvPr/>
          </p:nvGrpSpPr>
          <p:grpSpPr>
            <a:xfrm>
              <a:off x="18356291" y="8746294"/>
              <a:ext cx="3667173" cy="1469798"/>
              <a:chOff x="8725453" y="10088634"/>
              <a:chExt cx="3667173" cy="1469798"/>
            </a:xfrm>
          </p:grpSpPr>
          <p:sp>
            <p:nvSpPr>
              <p:cNvPr id="80" name="CuadroTexto 395">
                <a:extLst>
                  <a:ext uri="{FF2B5EF4-FFF2-40B4-BE49-F238E27FC236}">
                    <a16:creationId xmlns:a16="http://schemas.microsoft.com/office/drawing/2014/main" id="{1D047E7C-82FC-5046-AF5D-C9AC32970686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81" name="Rectangle 56">
                <a:extLst>
                  <a:ext uri="{FF2B5EF4-FFF2-40B4-BE49-F238E27FC236}">
                    <a16:creationId xmlns:a16="http://schemas.microsoft.com/office/drawing/2014/main" id="{496635C0-B242-AE4F-983A-451BE903FA68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75F7CC0-F4EF-D746-A428-508D37E5B5AB}"/>
                </a:ext>
              </a:extLst>
            </p:cNvPr>
            <p:cNvGrpSpPr/>
            <p:nvPr/>
          </p:nvGrpSpPr>
          <p:grpSpPr>
            <a:xfrm>
              <a:off x="13557617" y="10951052"/>
              <a:ext cx="3667173" cy="1469798"/>
              <a:chOff x="4052283" y="10088634"/>
              <a:chExt cx="3667173" cy="1469798"/>
            </a:xfrm>
          </p:grpSpPr>
          <p:sp>
            <p:nvSpPr>
              <p:cNvPr id="78" name="CuadroTexto 395">
                <a:extLst>
                  <a:ext uri="{FF2B5EF4-FFF2-40B4-BE49-F238E27FC236}">
                    <a16:creationId xmlns:a16="http://schemas.microsoft.com/office/drawing/2014/main" id="{6F0E72B6-86D9-F048-BD5A-8E6F041194D0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79" name="Rectangle 56">
                <a:extLst>
                  <a:ext uri="{FF2B5EF4-FFF2-40B4-BE49-F238E27FC236}">
                    <a16:creationId xmlns:a16="http://schemas.microsoft.com/office/drawing/2014/main" id="{CCF64BAD-2CBF-4F4C-A278-350F515E091C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DE5C901-7DCB-2A42-8396-059D7CEA1679}"/>
                </a:ext>
              </a:extLst>
            </p:cNvPr>
            <p:cNvGrpSpPr/>
            <p:nvPr/>
          </p:nvGrpSpPr>
          <p:grpSpPr>
            <a:xfrm>
              <a:off x="18356291" y="10951052"/>
              <a:ext cx="3667173" cy="1469798"/>
              <a:chOff x="8725453" y="10088634"/>
              <a:chExt cx="3667173" cy="1469798"/>
            </a:xfrm>
          </p:grpSpPr>
          <p:sp>
            <p:nvSpPr>
              <p:cNvPr id="76" name="CuadroTexto 395">
                <a:extLst>
                  <a:ext uri="{FF2B5EF4-FFF2-40B4-BE49-F238E27FC236}">
                    <a16:creationId xmlns:a16="http://schemas.microsoft.com/office/drawing/2014/main" id="{882A6146-A507-9D43-AA81-1B069BA2E13E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Prioritize</a:t>
                </a:r>
              </a:p>
            </p:txBody>
          </p:sp>
          <p:sp>
            <p:nvSpPr>
              <p:cNvPr id="77" name="Rectangle 56">
                <a:extLst>
                  <a:ext uri="{FF2B5EF4-FFF2-40B4-BE49-F238E27FC236}">
                    <a16:creationId xmlns:a16="http://schemas.microsoft.com/office/drawing/2014/main" id="{59F5595E-383C-A84A-88F6-0D2DDF96055D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390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6BA7E35A-6F8F-7144-9754-318478974951}"/>
              </a:ext>
            </a:extLst>
          </p:cNvPr>
          <p:cNvGrpSpPr/>
          <p:nvPr/>
        </p:nvGrpSpPr>
        <p:grpSpPr>
          <a:xfrm>
            <a:off x="2283373" y="1347228"/>
            <a:ext cx="9117540" cy="11021544"/>
            <a:chOff x="12905924" y="1399306"/>
            <a:chExt cx="9117540" cy="11021544"/>
          </a:xfrm>
        </p:grpSpPr>
        <p:sp>
          <p:nvSpPr>
            <p:cNvPr id="65" name="CuadroTexto 238">
              <a:extLst>
                <a:ext uri="{FF2B5EF4-FFF2-40B4-BE49-F238E27FC236}">
                  <a16:creationId xmlns:a16="http://schemas.microsoft.com/office/drawing/2014/main" id="{11EF55CC-CF19-8745-9EE2-11B771E2CA8B}"/>
                </a:ext>
              </a:extLst>
            </p:cNvPr>
            <p:cNvSpPr txBox="1"/>
            <p:nvPr/>
          </p:nvSpPr>
          <p:spPr>
            <a:xfrm>
              <a:off x="12905924" y="1399306"/>
              <a:ext cx="48237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Numbers</a:t>
              </a:r>
            </a:p>
          </p:txBody>
        </p:sp>
        <p:sp>
          <p:nvSpPr>
            <p:cNvPr id="66" name="CuadroTexto 239">
              <a:extLst>
                <a:ext uri="{FF2B5EF4-FFF2-40B4-BE49-F238E27FC236}">
                  <a16:creationId xmlns:a16="http://schemas.microsoft.com/office/drawing/2014/main" id="{C7F34ECC-FD78-4541-A150-F72B013D0094}"/>
                </a:ext>
              </a:extLst>
            </p:cNvPr>
            <p:cNvSpPr txBox="1"/>
            <p:nvPr/>
          </p:nvSpPr>
          <p:spPr>
            <a:xfrm>
              <a:off x="12939791" y="2890746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E93D37C-93C3-0342-B66D-0254613F1BD1}"/>
                </a:ext>
              </a:extLst>
            </p:cNvPr>
            <p:cNvGrpSpPr/>
            <p:nvPr/>
          </p:nvGrpSpPr>
          <p:grpSpPr>
            <a:xfrm>
              <a:off x="13107821" y="6559968"/>
              <a:ext cx="5004521" cy="1309254"/>
              <a:chOff x="13481174" y="6944793"/>
              <a:chExt cx="5004521" cy="1111104"/>
            </a:xfrm>
          </p:grpSpPr>
          <p:sp>
            <p:nvSpPr>
              <p:cNvPr id="92" name="Freeform 161">
                <a:extLst>
                  <a:ext uri="{FF2B5EF4-FFF2-40B4-BE49-F238E27FC236}">
                    <a16:creationId xmlns:a16="http://schemas.microsoft.com/office/drawing/2014/main" id="{E1F41998-CFFD-8F42-984D-52DC22E6B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6944793"/>
                <a:ext cx="191256" cy="1111104"/>
              </a:xfrm>
              <a:custGeom>
                <a:avLst/>
                <a:gdLst>
                  <a:gd name="T0" fmla="*/ 183 w 184"/>
                  <a:gd name="T1" fmla="*/ 1074 h 1075"/>
                  <a:gd name="T2" fmla="*/ 0 w 184"/>
                  <a:gd name="T3" fmla="*/ 1074 h 1075"/>
                  <a:gd name="T4" fmla="*/ 0 w 184"/>
                  <a:gd name="T5" fmla="*/ 0 h 1075"/>
                  <a:gd name="T6" fmla="*/ 183 w 184"/>
                  <a:gd name="T7" fmla="*/ 0 h 1075"/>
                  <a:gd name="T8" fmla="*/ 183 w 184"/>
                  <a:gd name="T9" fmla="*/ 1074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5">
                    <a:moveTo>
                      <a:pt x="183" y="1074"/>
                    </a:moveTo>
                    <a:lnTo>
                      <a:pt x="0" y="1074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3" name="Freeform 163">
                <a:extLst>
                  <a:ext uri="{FF2B5EF4-FFF2-40B4-BE49-F238E27FC236}">
                    <a16:creationId xmlns:a16="http://schemas.microsoft.com/office/drawing/2014/main" id="{DF691A6F-65EF-854A-9B12-8994E39E3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6944793"/>
                <a:ext cx="186703" cy="1111104"/>
              </a:xfrm>
              <a:custGeom>
                <a:avLst/>
                <a:gdLst>
                  <a:gd name="T0" fmla="*/ 182 w 183"/>
                  <a:gd name="T1" fmla="*/ 1074 h 1075"/>
                  <a:gd name="T2" fmla="*/ 0 w 183"/>
                  <a:gd name="T3" fmla="*/ 1074 h 1075"/>
                  <a:gd name="T4" fmla="*/ 0 w 183"/>
                  <a:gd name="T5" fmla="*/ 0 h 1075"/>
                  <a:gd name="T6" fmla="*/ 182 w 183"/>
                  <a:gd name="T7" fmla="*/ 0 h 1075"/>
                  <a:gd name="T8" fmla="*/ 182 w 183"/>
                  <a:gd name="T9" fmla="*/ 1074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5">
                    <a:moveTo>
                      <a:pt x="182" y="1074"/>
                    </a:moveTo>
                    <a:lnTo>
                      <a:pt x="0" y="1074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D92C22A-042F-6F45-96D2-CC0A05A909C7}"/>
                </a:ext>
              </a:extLst>
            </p:cNvPr>
            <p:cNvGrpSpPr/>
            <p:nvPr/>
          </p:nvGrpSpPr>
          <p:grpSpPr>
            <a:xfrm>
              <a:off x="13107821" y="8856746"/>
              <a:ext cx="5004521" cy="1309254"/>
              <a:chOff x="13481174" y="9098696"/>
              <a:chExt cx="5004521" cy="1111104"/>
            </a:xfrm>
          </p:grpSpPr>
          <p:sp>
            <p:nvSpPr>
              <p:cNvPr id="90" name="Freeform 162">
                <a:extLst>
                  <a:ext uri="{FF2B5EF4-FFF2-40B4-BE49-F238E27FC236}">
                    <a16:creationId xmlns:a16="http://schemas.microsoft.com/office/drawing/2014/main" id="{6414959E-8A56-A342-B376-A72DC9E86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9098696"/>
                <a:ext cx="191256" cy="1111104"/>
              </a:xfrm>
              <a:custGeom>
                <a:avLst/>
                <a:gdLst>
                  <a:gd name="T0" fmla="*/ 183 w 184"/>
                  <a:gd name="T1" fmla="*/ 1075 h 1076"/>
                  <a:gd name="T2" fmla="*/ 0 w 184"/>
                  <a:gd name="T3" fmla="*/ 1075 h 1076"/>
                  <a:gd name="T4" fmla="*/ 0 w 184"/>
                  <a:gd name="T5" fmla="*/ 0 h 1076"/>
                  <a:gd name="T6" fmla="*/ 183 w 184"/>
                  <a:gd name="T7" fmla="*/ 0 h 1076"/>
                  <a:gd name="T8" fmla="*/ 183 w 184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6">
                    <a:moveTo>
                      <a:pt x="183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1" name="Freeform 164">
                <a:extLst>
                  <a:ext uri="{FF2B5EF4-FFF2-40B4-BE49-F238E27FC236}">
                    <a16:creationId xmlns:a16="http://schemas.microsoft.com/office/drawing/2014/main" id="{511FED03-A13A-4B4B-A10D-A1732E43C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9098696"/>
                <a:ext cx="186703" cy="1111104"/>
              </a:xfrm>
              <a:custGeom>
                <a:avLst/>
                <a:gdLst>
                  <a:gd name="T0" fmla="*/ 182 w 183"/>
                  <a:gd name="T1" fmla="*/ 1075 h 1076"/>
                  <a:gd name="T2" fmla="*/ 0 w 183"/>
                  <a:gd name="T3" fmla="*/ 1075 h 1076"/>
                  <a:gd name="T4" fmla="*/ 0 w 183"/>
                  <a:gd name="T5" fmla="*/ 0 h 1076"/>
                  <a:gd name="T6" fmla="*/ 182 w 183"/>
                  <a:gd name="T7" fmla="*/ 0 h 1076"/>
                  <a:gd name="T8" fmla="*/ 182 w 183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6">
                    <a:moveTo>
                      <a:pt x="182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0940B2B-D7E8-9E40-A970-E114D4313D17}"/>
                </a:ext>
              </a:extLst>
            </p:cNvPr>
            <p:cNvGrpSpPr/>
            <p:nvPr/>
          </p:nvGrpSpPr>
          <p:grpSpPr>
            <a:xfrm>
              <a:off x="13107821" y="11047569"/>
              <a:ext cx="5004521" cy="1325350"/>
              <a:chOff x="13481174" y="11147862"/>
              <a:chExt cx="5004521" cy="1124764"/>
            </a:xfrm>
          </p:grpSpPr>
          <p:sp>
            <p:nvSpPr>
              <p:cNvPr id="88" name="Freeform 178">
                <a:extLst>
                  <a:ext uri="{FF2B5EF4-FFF2-40B4-BE49-F238E27FC236}">
                    <a16:creationId xmlns:a16="http://schemas.microsoft.com/office/drawing/2014/main" id="{1D5FDC78-2B46-B14F-A28F-0C02F5248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11161522"/>
                <a:ext cx="186703" cy="1111104"/>
              </a:xfrm>
              <a:custGeom>
                <a:avLst/>
                <a:gdLst>
                  <a:gd name="T0" fmla="*/ 182 w 183"/>
                  <a:gd name="T1" fmla="*/ 1075 h 1076"/>
                  <a:gd name="T2" fmla="*/ 0 w 183"/>
                  <a:gd name="T3" fmla="*/ 1075 h 1076"/>
                  <a:gd name="T4" fmla="*/ 0 w 183"/>
                  <a:gd name="T5" fmla="*/ 0 h 1076"/>
                  <a:gd name="T6" fmla="*/ 182 w 183"/>
                  <a:gd name="T7" fmla="*/ 0 h 1076"/>
                  <a:gd name="T8" fmla="*/ 182 w 183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6">
                    <a:moveTo>
                      <a:pt x="182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9" name="Freeform 179">
                <a:extLst>
                  <a:ext uri="{FF2B5EF4-FFF2-40B4-BE49-F238E27FC236}">
                    <a16:creationId xmlns:a16="http://schemas.microsoft.com/office/drawing/2014/main" id="{93C2B0DC-CB0E-194D-BAE2-E00ED749A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11147862"/>
                <a:ext cx="191256" cy="1111104"/>
              </a:xfrm>
              <a:custGeom>
                <a:avLst/>
                <a:gdLst>
                  <a:gd name="T0" fmla="*/ 183 w 184"/>
                  <a:gd name="T1" fmla="*/ 1076 h 1077"/>
                  <a:gd name="T2" fmla="*/ 0 w 184"/>
                  <a:gd name="T3" fmla="*/ 1076 h 1077"/>
                  <a:gd name="T4" fmla="*/ 0 w 184"/>
                  <a:gd name="T5" fmla="*/ 0 h 1077"/>
                  <a:gd name="T6" fmla="*/ 183 w 184"/>
                  <a:gd name="T7" fmla="*/ 0 h 1077"/>
                  <a:gd name="T8" fmla="*/ 183 w 184"/>
                  <a:gd name="T9" fmla="*/ 1076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7">
                    <a:moveTo>
                      <a:pt x="183" y="1076"/>
                    </a:moveTo>
                    <a:lnTo>
                      <a:pt x="0" y="1076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F646BE1-8940-D64A-A561-0E081787F7D4}"/>
                </a:ext>
              </a:extLst>
            </p:cNvPr>
            <p:cNvGrpSpPr/>
            <p:nvPr/>
          </p:nvGrpSpPr>
          <p:grpSpPr>
            <a:xfrm>
              <a:off x="13557617" y="6451011"/>
              <a:ext cx="3667173" cy="1469798"/>
              <a:chOff x="4052283" y="7430840"/>
              <a:chExt cx="3667173" cy="1469798"/>
            </a:xfrm>
          </p:grpSpPr>
          <p:sp>
            <p:nvSpPr>
              <p:cNvPr id="86" name="CuadroTexto 395">
                <a:extLst>
                  <a:ext uri="{FF2B5EF4-FFF2-40B4-BE49-F238E27FC236}">
                    <a16:creationId xmlns:a16="http://schemas.microsoft.com/office/drawing/2014/main" id="{8164408C-333D-FB4B-9DFD-8DFC864B0C73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87" name="Rectangle 56">
                <a:extLst>
                  <a:ext uri="{FF2B5EF4-FFF2-40B4-BE49-F238E27FC236}">
                    <a16:creationId xmlns:a16="http://schemas.microsoft.com/office/drawing/2014/main" id="{04FA3CBA-EC54-0142-84EA-5BF6C1FFC084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AA25BA4-220A-0B45-83AC-C6B8C0BA5413}"/>
                </a:ext>
              </a:extLst>
            </p:cNvPr>
            <p:cNvGrpSpPr/>
            <p:nvPr/>
          </p:nvGrpSpPr>
          <p:grpSpPr>
            <a:xfrm>
              <a:off x="13557617" y="8746294"/>
              <a:ext cx="3667173" cy="1469798"/>
              <a:chOff x="4052283" y="10088634"/>
              <a:chExt cx="3667173" cy="1469798"/>
            </a:xfrm>
          </p:grpSpPr>
          <p:sp>
            <p:nvSpPr>
              <p:cNvPr id="84" name="CuadroTexto 395">
                <a:extLst>
                  <a:ext uri="{FF2B5EF4-FFF2-40B4-BE49-F238E27FC236}">
                    <a16:creationId xmlns:a16="http://schemas.microsoft.com/office/drawing/2014/main" id="{B4887FC7-8D1A-8941-A317-F2658141A825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85" name="Rectangle 56">
                <a:extLst>
                  <a:ext uri="{FF2B5EF4-FFF2-40B4-BE49-F238E27FC236}">
                    <a16:creationId xmlns:a16="http://schemas.microsoft.com/office/drawing/2014/main" id="{1464DA22-9F4E-2E4A-A5F8-3BBE804A117F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5F82BD5-D7A7-9C4E-99DA-7B9F5A4F0124}"/>
                </a:ext>
              </a:extLst>
            </p:cNvPr>
            <p:cNvGrpSpPr/>
            <p:nvPr/>
          </p:nvGrpSpPr>
          <p:grpSpPr>
            <a:xfrm>
              <a:off x="18356291" y="6451011"/>
              <a:ext cx="3667173" cy="1469798"/>
              <a:chOff x="8725453" y="7430840"/>
              <a:chExt cx="3667173" cy="1469798"/>
            </a:xfrm>
          </p:grpSpPr>
          <p:sp>
            <p:nvSpPr>
              <p:cNvPr id="82" name="CuadroTexto 395">
                <a:extLst>
                  <a:ext uri="{FF2B5EF4-FFF2-40B4-BE49-F238E27FC236}">
                    <a16:creationId xmlns:a16="http://schemas.microsoft.com/office/drawing/2014/main" id="{DB90D46A-A76A-3444-BA2A-7AAECFF4691F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83" name="Rectangle 56">
                <a:extLst>
                  <a:ext uri="{FF2B5EF4-FFF2-40B4-BE49-F238E27FC236}">
                    <a16:creationId xmlns:a16="http://schemas.microsoft.com/office/drawing/2014/main" id="{AD639D4C-AEAC-014D-9014-A9B99AA4F017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B8E9D05-11F8-EC4B-9986-9F0998C82C5F}"/>
                </a:ext>
              </a:extLst>
            </p:cNvPr>
            <p:cNvGrpSpPr/>
            <p:nvPr/>
          </p:nvGrpSpPr>
          <p:grpSpPr>
            <a:xfrm>
              <a:off x="18356291" y="8746294"/>
              <a:ext cx="3667173" cy="1469798"/>
              <a:chOff x="8725453" y="10088634"/>
              <a:chExt cx="3667173" cy="1469798"/>
            </a:xfrm>
          </p:grpSpPr>
          <p:sp>
            <p:nvSpPr>
              <p:cNvPr id="80" name="CuadroTexto 395">
                <a:extLst>
                  <a:ext uri="{FF2B5EF4-FFF2-40B4-BE49-F238E27FC236}">
                    <a16:creationId xmlns:a16="http://schemas.microsoft.com/office/drawing/2014/main" id="{9014A25E-4537-E346-9392-737EF80ACA3E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81" name="Rectangle 56">
                <a:extLst>
                  <a:ext uri="{FF2B5EF4-FFF2-40B4-BE49-F238E27FC236}">
                    <a16:creationId xmlns:a16="http://schemas.microsoft.com/office/drawing/2014/main" id="{4B0243CF-FAF1-7746-A904-381015253475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0FC9761-8C68-9B44-9195-83FD5A0126A8}"/>
                </a:ext>
              </a:extLst>
            </p:cNvPr>
            <p:cNvGrpSpPr/>
            <p:nvPr/>
          </p:nvGrpSpPr>
          <p:grpSpPr>
            <a:xfrm>
              <a:off x="13557617" y="10951052"/>
              <a:ext cx="3667173" cy="1469798"/>
              <a:chOff x="4052283" y="10088634"/>
              <a:chExt cx="3667173" cy="1469798"/>
            </a:xfrm>
          </p:grpSpPr>
          <p:sp>
            <p:nvSpPr>
              <p:cNvPr id="78" name="CuadroTexto 395">
                <a:extLst>
                  <a:ext uri="{FF2B5EF4-FFF2-40B4-BE49-F238E27FC236}">
                    <a16:creationId xmlns:a16="http://schemas.microsoft.com/office/drawing/2014/main" id="{2FACD533-7B9C-C74E-949A-DEB8A930CB59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79" name="Rectangle 56">
                <a:extLst>
                  <a:ext uri="{FF2B5EF4-FFF2-40B4-BE49-F238E27FC236}">
                    <a16:creationId xmlns:a16="http://schemas.microsoft.com/office/drawing/2014/main" id="{125C978A-AC26-0640-9632-80C196542560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AB2CAE-FA24-6041-9D86-C8EC2A2158D1}"/>
                </a:ext>
              </a:extLst>
            </p:cNvPr>
            <p:cNvGrpSpPr/>
            <p:nvPr/>
          </p:nvGrpSpPr>
          <p:grpSpPr>
            <a:xfrm>
              <a:off x="18356291" y="10951052"/>
              <a:ext cx="3667173" cy="1469798"/>
              <a:chOff x="8725453" y="10088634"/>
              <a:chExt cx="3667173" cy="1469798"/>
            </a:xfrm>
          </p:grpSpPr>
          <p:sp>
            <p:nvSpPr>
              <p:cNvPr id="76" name="CuadroTexto 395">
                <a:extLst>
                  <a:ext uri="{FF2B5EF4-FFF2-40B4-BE49-F238E27FC236}">
                    <a16:creationId xmlns:a16="http://schemas.microsoft.com/office/drawing/2014/main" id="{D2D3A7CE-7A66-8B40-899F-2FCB205B2F54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Prioritize</a:t>
                </a:r>
              </a:p>
            </p:txBody>
          </p:sp>
          <p:sp>
            <p:nvSpPr>
              <p:cNvPr id="77" name="Rectangle 56">
                <a:extLst>
                  <a:ext uri="{FF2B5EF4-FFF2-40B4-BE49-F238E27FC236}">
                    <a16:creationId xmlns:a16="http://schemas.microsoft.com/office/drawing/2014/main" id="{0BF8E43B-3DCE-F543-BB2A-B55321B34E22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  <p:sp>
        <p:nvSpPr>
          <p:cNvPr id="234" name="Freeform 180">
            <a:extLst>
              <a:ext uri="{FF2B5EF4-FFF2-40B4-BE49-F238E27FC236}">
                <a16:creationId xmlns:a16="http://schemas.microsoft.com/office/drawing/2014/main" id="{46409BCA-2E11-7543-9F17-40BD102CC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8404" y="1680270"/>
            <a:ext cx="3513934" cy="2120784"/>
          </a:xfrm>
          <a:custGeom>
            <a:avLst/>
            <a:gdLst>
              <a:gd name="T0" fmla="*/ 3490 w 3491"/>
              <a:gd name="T1" fmla="*/ 2108 h 2109"/>
              <a:gd name="T2" fmla="*/ 3490 w 3491"/>
              <a:gd name="T3" fmla="*/ 0 h 2109"/>
              <a:gd name="T4" fmla="*/ 0 w 3491"/>
              <a:gd name="T5" fmla="*/ 0 h 2109"/>
              <a:gd name="T6" fmla="*/ 0 w 3491"/>
              <a:gd name="T7" fmla="*/ 2108 h 2109"/>
              <a:gd name="T8" fmla="*/ 3490 w 3491"/>
              <a:gd name="T9" fmla="*/ 2108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1" h="2109">
                <a:moveTo>
                  <a:pt x="3490" y="2108"/>
                </a:moveTo>
                <a:lnTo>
                  <a:pt x="3490" y="0"/>
                </a:lnTo>
                <a:lnTo>
                  <a:pt x="0" y="0"/>
                </a:lnTo>
                <a:lnTo>
                  <a:pt x="0" y="2108"/>
                </a:lnTo>
                <a:lnTo>
                  <a:pt x="3490" y="21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81">
            <a:extLst>
              <a:ext uri="{FF2B5EF4-FFF2-40B4-BE49-F238E27FC236}">
                <a16:creationId xmlns:a16="http://schemas.microsoft.com/office/drawing/2014/main" id="{8714ED9D-45C8-5B4B-9D2D-1FB72A89A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7691" y="9129635"/>
            <a:ext cx="3740209" cy="2928279"/>
          </a:xfrm>
          <a:custGeom>
            <a:avLst/>
            <a:gdLst>
              <a:gd name="T0" fmla="*/ 3718 w 3719"/>
              <a:gd name="T1" fmla="*/ 935 h 2909"/>
              <a:gd name="T2" fmla="*/ 3718 w 3719"/>
              <a:gd name="T3" fmla="*/ 935 h 2909"/>
              <a:gd name="T4" fmla="*/ 3697 w 3719"/>
              <a:gd name="T5" fmla="*/ 935 h 2909"/>
              <a:gd name="T6" fmla="*/ 2742 w 3719"/>
              <a:gd name="T7" fmla="*/ 675 h 2909"/>
              <a:gd name="T8" fmla="*/ 2316 w 3719"/>
              <a:gd name="T9" fmla="*/ 0 h 2909"/>
              <a:gd name="T10" fmla="*/ 0 w 3719"/>
              <a:gd name="T11" fmla="*/ 0 h 2909"/>
              <a:gd name="T12" fmla="*/ 1070 w 3719"/>
              <a:gd name="T13" fmla="*/ 2098 h 2909"/>
              <a:gd name="T14" fmla="*/ 3677 w 3719"/>
              <a:gd name="T15" fmla="*/ 2908 h 2909"/>
              <a:gd name="T16" fmla="*/ 3718 w 3719"/>
              <a:gd name="T17" fmla="*/ 2908 h 2909"/>
              <a:gd name="T18" fmla="*/ 3718 w 3719"/>
              <a:gd name="T19" fmla="*/ 935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19" h="2909">
                <a:moveTo>
                  <a:pt x="3718" y="935"/>
                </a:moveTo>
                <a:lnTo>
                  <a:pt x="3718" y="935"/>
                </a:lnTo>
                <a:cubicBezTo>
                  <a:pt x="3708" y="935"/>
                  <a:pt x="3708" y="935"/>
                  <a:pt x="3697" y="935"/>
                </a:cubicBezTo>
                <a:cubicBezTo>
                  <a:pt x="3303" y="935"/>
                  <a:pt x="2981" y="842"/>
                  <a:pt x="2742" y="675"/>
                </a:cubicBezTo>
                <a:cubicBezTo>
                  <a:pt x="2503" y="499"/>
                  <a:pt x="2358" y="270"/>
                  <a:pt x="2316" y="0"/>
                </a:cubicBezTo>
                <a:cubicBezTo>
                  <a:pt x="0" y="0"/>
                  <a:pt x="0" y="0"/>
                  <a:pt x="0" y="0"/>
                </a:cubicBezTo>
                <a:cubicBezTo>
                  <a:pt x="83" y="852"/>
                  <a:pt x="436" y="1558"/>
                  <a:pt x="1070" y="2098"/>
                </a:cubicBezTo>
                <a:cubicBezTo>
                  <a:pt x="1714" y="2638"/>
                  <a:pt x="2576" y="2908"/>
                  <a:pt x="3677" y="2908"/>
                </a:cubicBezTo>
                <a:cubicBezTo>
                  <a:pt x="3687" y="2908"/>
                  <a:pt x="3697" y="2908"/>
                  <a:pt x="3718" y="2908"/>
                </a:cubicBezTo>
                <a:lnTo>
                  <a:pt x="3718" y="9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82">
            <a:extLst>
              <a:ext uri="{FF2B5EF4-FFF2-40B4-BE49-F238E27FC236}">
                <a16:creationId xmlns:a16="http://schemas.microsoft.com/office/drawing/2014/main" id="{379FAFBE-4156-AD4B-AA78-566A3C1D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8404" y="3801054"/>
            <a:ext cx="3513934" cy="4139523"/>
          </a:xfrm>
          <a:custGeom>
            <a:avLst/>
            <a:gdLst>
              <a:gd name="T0" fmla="*/ 2130 w 3491"/>
              <a:gd name="T1" fmla="*/ 1807 h 4113"/>
              <a:gd name="T2" fmla="*/ 2130 w 3491"/>
              <a:gd name="T3" fmla="*/ 1807 h 4113"/>
              <a:gd name="T4" fmla="*/ 2130 w 3491"/>
              <a:gd name="T5" fmla="*/ 10 h 4113"/>
              <a:gd name="T6" fmla="*/ 3490 w 3491"/>
              <a:gd name="T7" fmla="*/ 10 h 4113"/>
              <a:gd name="T8" fmla="*/ 3490 w 3491"/>
              <a:gd name="T9" fmla="*/ 0 h 4113"/>
              <a:gd name="T10" fmla="*/ 0 w 3491"/>
              <a:gd name="T11" fmla="*/ 0 h 4113"/>
              <a:gd name="T12" fmla="*/ 0 w 3491"/>
              <a:gd name="T13" fmla="*/ 4112 h 4113"/>
              <a:gd name="T14" fmla="*/ 2265 w 3491"/>
              <a:gd name="T15" fmla="*/ 4112 h 4113"/>
              <a:gd name="T16" fmla="*/ 2628 w 3491"/>
              <a:gd name="T17" fmla="*/ 3499 h 4113"/>
              <a:gd name="T18" fmla="*/ 3490 w 3491"/>
              <a:gd name="T19" fmla="*/ 3250 h 4113"/>
              <a:gd name="T20" fmla="*/ 3490 w 3491"/>
              <a:gd name="T21" fmla="*/ 1257 h 4113"/>
              <a:gd name="T22" fmla="*/ 2130 w 3491"/>
              <a:gd name="T23" fmla="*/ 1807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91" h="4113">
                <a:moveTo>
                  <a:pt x="2130" y="1807"/>
                </a:moveTo>
                <a:lnTo>
                  <a:pt x="2130" y="1807"/>
                </a:lnTo>
                <a:cubicBezTo>
                  <a:pt x="2130" y="10"/>
                  <a:pt x="2130" y="10"/>
                  <a:pt x="2130" y="10"/>
                </a:cubicBezTo>
                <a:cubicBezTo>
                  <a:pt x="3490" y="10"/>
                  <a:pt x="3490" y="10"/>
                  <a:pt x="3490" y="10"/>
                </a:cubicBezTo>
                <a:cubicBezTo>
                  <a:pt x="3490" y="0"/>
                  <a:pt x="3490" y="0"/>
                  <a:pt x="34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12"/>
                  <a:pt x="0" y="4112"/>
                  <a:pt x="0" y="4112"/>
                </a:cubicBezTo>
                <a:cubicBezTo>
                  <a:pt x="2265" y="4112"/>
                  <a:pt x="2265" y="4112"/>
                  <a:pt x="2265" y="4112"/>
                </a:cubicBezTo>
                <a:cubicBezTo>
                  <a:pt x="2317" y="3863"/>
                  <a:pt x="2431" y="3665"/>
                  <a:pt x="2628" y="3499"/>
                </a:cubicBezTo>
                <a:cubicBezTo>
                  <a:pt x="2826" y="3333"/>
                  <a:pt x="3116" y="3250"/>
                  <a:pt x="3490" y="3250"/>
                </a:cubicBezTo>
                <a:cubicBezTo>
                  <a:pt x="3490" y="1257"/>
                  <a:pt x="3490" y="1257"/>
                  <a:pt x="3490" y="1257"/>
                </a:cubicBezTo>
                <a:cubicBezTo>
                  <a:pt x="2950" y="1288"/>
                  <a:pt x="2493" y="1475"/>
                  <a:pt x="2130" y="18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83">
            <a:extLst>
              <a:ext uri="{FF2B5EF4-FFF2-40B4-BE49-F238E27FC236}">
                <a16:creationId xmlns:a16="http://schemas.microsoft.com/office/drawing/2014/main" id="{95404F48-0113-B643-BCF8-5B073C026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2338" y="8490738"/>
            <a:ext cx="3522808" cy="3562738"/>
          </a:xfrm>
          <a:custGeom>
            <a:avLst/>
            <a:gdLst>
              <a:gd name="T0" fmla="*/ 1236 w 3502"/>
              <a:gd name="T1" fmla="*/ 41 h 3542"/>
              <a:gd name="T2" fmla="*/ 1236 w 3502"/>
              <a:gd name="T3" fmla="*/ 41 h 3542"/>
              <a:gd name="T4" fmla="*/ 914 w 3502"/>
              <a:gd name="T5" fmla="*/ 1152 h 3542"/>
              <a:gd name="T6" fmla="*/ 0 w 3502"/>
              <a:gd name="T7" fmla="*/ 1568 h 3542"/>
              <a:gd name="T8" fmla="*/ 0 w 3502"/>
              <a:gd name="T9" fmla="*/ 3541 h 3542"/>
              <a:gd name="T10" fmla="*/ 2545 w 3502"/>
              <a:gd name="T11" fmla="*/ 2575 h 3542"/>
              <a:gd name="T12" fmla="*/ 3501 w 3502"/>
              <a:gd name="T13" fmla="*/ 0 h 3542"/>
              <a:gd name="T14" fmla="*/ 1236 w 3502"/>
              <a:gd name="T15" fmla="*/ 0 h 3542"/>
              <a:gd name="T16" fmla="*/ 1236 w 3502"/>
              <a:gd name="T17" fmla="*/ 41 h 3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2" h="3542">
                <a:moveTo>
                  <a:pt x="1236" y="41"/>
                </a:moveTo>
                <a:lnTo>
                  <a:pt x="1236" y="41"/>
                </a:lnTo>
                <a:cubicBezTo>
                  <a:pt x="1236" y="498"/>
                  <a:pt x="1122" y="872"/>
                  <a:pt x="914" y="1152"/>
                </a:cubicBezTo>
                <a:cubicBezTo>
                  <a:pt x="696" y="1422"/>
                  <a:pt x="395" y="1558"/>
                  <a:pt x="0" y="1568"/>
                </a:cubicBezTo>
                <a:cubicBezTo>
                  <a:pt x="0" y="3541"/>
                  <a:pt x="0" y="3541"/>
                  <a:pt x="0" y="3541"/>
                </a:cubicBezTo>
                <a:cubicBezTo>
                  <a:pt x="1081" y="3531"/>
                  <a:pt x="1922" y="3209"/>
                  <a:pt x="2545" y="2575"/>
                </a:cubicBezTo>
                <a:cubicBezTo>
                  <a:pt x="3168" y="1942"/>
                  <a:pt x="3490" y="1080"/>
                  <a:pt x="3501" y="0"/>
                </a:cubicBezTo>
                <a:cubicBezTo>
                  <a:pt x="1236" y="0"/>
                  <a:pt x="1236" y="0"/>
                  <a:pt x="1236" y="0"/>
                </a:cubicBezTo>
                <a:cubicBezTo>
                  <a:pt x="1236" y="20"/>
                  <a:pt x="1236" y="31"/>
                  <a:pt x="1236" y="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84">
            <a:extLst>
              <a:ext uri="{FF2B5EF4-FFF2-40B4-BE49-F238E27FC236}">
                <a16:creationId xmlns:a16="http://schemas.microsoft.com/office/drawing/2014/main" id="{0F3393FC-C772-C74B-AC41-737639E42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2338" y="1680270"/>
            <a:ext cx="2790737" cy="2134095"/>
          </a:xfrm>
          <a:custGeom>
            <a:avLst/>
            <a:gdLst>
              <a:gd name="T0" fmla="*/ 0 w 2775"/>
              <a:gd name="T1" fmla="*/ 0 h 2119"/>
              <a:gd name="T2" fmla="*/ 0 w 2775"/>
              <a:gd name="T3" fmla="*/ 2108 h 2119"/>
              <a:gd name="T4" fmla="*/ 0 w 2775"/>
              <a:gd name="T5" fmla="*/ 2118 h 2119"/>
              <a:gd name="T6" fmla="*/ 2774 w 2775"/>
              <a:gd name="T7" fmla="*/ 2118 h 2119"/>
              <a:gd name="T8" fmla="*/ 2774 w 2775"/>
              <a:gd name="T9" fmla="*/ 2108 h 2119"/>
              <a:gd name="T10" fmla="*/ 2774 w 2775"/>
              <a:gd name="T11" fmla="*/ 0 h 2119"/>
              <a:gd name="T12" fmla="*/ 0 w 2775"/>
              <a:gd name="T13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75" h="2119">
                <a:moveTo>
                  <a:pt x="0" y="0"/>
                </a:moveTo>
                <a:lnTo>
                  <a:pt x="0" y="2108"/>
                </a:lnTo>
                <a:lnTo>
                  <a:pt x="0" y="2118"/>
                </a:lnTo>
                <a:lnTo>
                  <a:pt x="2774" y="2118"/>
                </a:lnTo>
                <a:lnTo>
                  <a:pt x="2774" y="2108"/>
                </a:lnTo>
                <a:lnTo>
                  <a:pt x="2774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85">
            <a:extLst>
              <a:ext uri="{FF2B5EF4-FFF2-40B4-BE49-F238E27FC236}">
                <a16:creationId xmlns:a16="http://schemas.microsoft.com/office/drawing/2014/main" id="{46F926D0-F25B-FE41-B95D-1B4D3E1D7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2338" y="5056665"/>
            <a:ext cx="3522808" cy="3438508"/>
          </a:xfrm>
          <a:custGeom>
            <a:avLst/>
            <a:gdLst>
              <a:gd name="T0" fmla="*/ 2826 w 3502"/>
              <a:gd name="T1" fmla="*/ 1153 h 3418"/>
              <a:gd name="T2" fmla="*/ 2826 w 3502"/>
              <a:gd name="T3" fmla="*/ 1153 h 3418"/>
              <a:gd name="T4" fmla="*/ 1818 w 3502"/>
              <a:gd name="T5" fmla="*/ 322 h 3418"/>
              <a:gd name="T6" fmla="*/ 208 w 3502"/>
              <a:gd name="T7" fmla="*/ 0 h 3418"/>
              <a:gd name="T8" fmla="*/ 0 w 3502"/>
              <a:gd name="T9" fmla="*/ 11 h 3418"/>
              <a:gd name="T10" fmla="*/ 0 w 3502"/>
              <a:gd name="T11" fmla="*/ 2004 h 3418"/>
              <a:gd name="T12" fmla="*/ 893 w 3502"/>
              <a:gd name="T13" fmla="*/ 2388 h 3418"/>
              <a:gd name="T14" fmla="*/ 1236 w 3502"/>
              <a:gd name="T15" fmla="*/ 3417 h 3418"/>
              <a:gd name="T16" fmla="*/ 3501 w 3502"/>
              <a:gd name="T17" fmla="*/ 3417 h 3418"/>
              <a:gd name="T18" fmla="*/ 3501 w 3502"/>
              <a:gd name="T19" fmla="*/ 3375 h 3418"/>
              <a:gd name="T20" fmla="*/ 2826 w 3502"/>
              <a:gd name="T21" fmla="*/ 1153 h 3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02" h="3418">
                <a:moveTo>
                  <a:pt x="2826" y="1153"/>
                </a:moveTo>
                <a:lnTo>
                  <a:pt x="2826" y="1153"/>
                </a:lnTo>
                <a:cubicBezTo>
                  <a:pt x="2597" y="810"/>
                  <a:pt x="2265" y="530"/>
                  <a:pt x="1818" y="322"/>
                </a:cubicBezTo>
                <a:cubicBezTo>
                  <a:pt x="1382" y="104"/>
                  <a:pt x="842" y="0"/>
                  <a:pt x="208" y="0"/>
                </a:cubicBezTo>
                <a:cubicBezTo>
                  <a:pt x="135" y="0"/>
                  <a:pt x="62" y="0"/>
                  <a:pt x="0" y="11"/>
                </a:cubicBezTo>
                <a:cubicBezTo>
                  <a:pt x="0" y="2004"/>
                  <a:pt x="0" y="2004"/>
                  <a:pt x="0" y="2004"/>
                </a:cubicBezTo>
                <a:cubicBezTo>
                  <a:pt x="374" y="2004"/>
                  <a:pt x="675" y="2129"/>
                  <a:pt x="893" y="2388"/>
                </a:cubicBezTo>
                <a:cubicBezTo>
                  <a:pt x="1112" y="2627"/>
                  <a:pt x="1226" y="2980"/>
                  <a:pt x="1236" y="3417"/>
                </a:cubicBezTo>
                <a:cubicBezTo>
                  <a:pt x="3501" y="3417"/>
                  <a:pt x="3501" y="3417"/>
                  <a:pt x="3501" y="3417"/>
                </a:cubicBezTo>
                <a:cubicBezTo>
                  <a:pt x="3501" y="3406"/>
                  <a:pt x="3501" y="3385"/>
                  <a:pt x="3501" y="3375"/>
                </a:cubicBezTo>
                <a:cubicBezTo>
                  <a:pt x="3501" y="2586"/>
                  <a:pt x="3272" y="1848"/>
                  <a:pt x="2826" y="11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658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eeform 180">
            <a:extLst>
              <a:ext uri="{FF2B5EF4-FFF2-40B4-BE49-F238E27FC236}">
                <a16:creationId xmlns:a16="http://schemas.microsoft.com/office/drawing/2014/main" id="{49C8AD8A-F8EB-2E42-B069-C68464F8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1641" y="1513276"/>
            <a:ext cx="3534156" cy="3579935"/>
          </a:xfrm>
          <a:custGeom>
            <a:avLst/>
            <a:gdLst>
              <a:gd name="T0" fmla="*/ 0 w 3406"/>
              <a:gd name="T1" fmla="*/ 3446 h 3447"/>
              <a:gd name="T2" fmla="*/ 0 w 3406"/>
              <a:gd name="T3" fmla="*/ 3446 h 3447"/>
              <a:gd name="T4" fmla="*/ 2002 w 3406"/>
              <a:gd name="T5" fmla="*/ 3446 h 3447"/>
              <a:gd name="T6" fmla="*/ 3405 w 3406"/>
              <a:gd name="T7" fmla="*/ 1931 h 3447"/>
              <a:gd name="T8" fmla="*/ 3405 w 3406"/>
              <a:gd name="T9" fmla="*/ 0 h 3447"/>
              <a:gd name="T10" fmla="*/ 0 w 3406"/>
              <a:gd name="T11" fmla="*/ 3446 h 3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6" h="3447">
                <a:moveTo>
                  <a:pt x="0" y="3446"/>
                </a:moveTo>
                <a:lnTo>
                  <a:pt x="0" y="3446"/>
                </a:lnTo>
                <a:cubicBezTo>
                  <a:pt x="2002" y="3446"/>
                  <a:pt x="2002" y="3446"/>
                  <a:pt x="2002" y="3446"/>
                </a:cubicBezTo>
                <a:cubicBezTo>
                  <a:pt x="2185" y="2439"/>
                  <a:pt x="2653" y="1941"/>
                  <a:pt x="3405" y="1931"/>
                </a:cubicBezTo>
                <a:cubicBezTo>
                  <a:pt x="3405" y="0"/>
                  <a:pt x="3405" y="0"/>
                  <a:pt x="3405" y="0"/>
                </a:cubicBezTo>
                <a:cubicBezTo>
                  <a:pt x="1494" y="20"/>
                  <a:pt x="355" y="1168"/>
                  <a:pt x="0" y="34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81">
            <a:extLst>
              <a:ext uri="{FF2B5EF4-FFF2-40B4-BE49-F238E27FC236}">
                <a16:creationId xmlns:a16="http://schemas.microsoft.com/office/drawing/2014/main" id="{01F8C4D0-19FB-F944-8AEE-639349702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459" y="5093211"/>
            <a:ext cx="3662337" cy="3557046"/>
          </a:xfrm>
          <a:custGeom>
            <a:avLst/>
            <a:gdLst>
              <a:gd name="T0" fmla="*/ 2216 w 3528"/>
              <a:gd name="T1" fmla="*/ 3425 h 3426"/>
              <a:gd name="T2" fmla="*/ 2216 w 3528"/>
              <a:gd name="T3" fmla="*/ 3425 h 3426"/>
              <a:gd name="T4" fmla="*/ 2562 w 3528"/>
              <a:gd name="T5" fmla="*/ 2550 h 3426"/>
              <a:gd name="T6" fmla="*/ 3527 w 3528"/>
              <a:gd name="T7" fmla="*/ 2184 h 3426"/>
              <a:gd name="T8" fmla="*/ 3527 w 3528"/>
              <a:gd name="T9" fmla="*/ 284 h 3426"/>
              <a:gd name="T10" fmla="*/ 2928 w 3528"/>
              <a:gd name="T11" fmla="*/ 447 h 3426"/>
              <a:gd name="T12" fmla="*/ 2043 w 3528"/>
              <a:gd name="T13" fmla="*/ 1087 h 3426"/>
              <a:gd name="T14" fmla="*/ 2124 w 3528"/>
              <a:gd name="T15" fmla="*/ 0 h 3426"/>
              <a:gd name="T16" fmla="*/ 122 w 3528"/>
              <a:gd name="T17" fmla="*/ 0 h 3426"/>
              <a:gd name="T18" fmla="*/ 0 w 3528"/>
              <a:gd name="T19" fmla="*/ 1757 h 3426"/>
              <a:gd name="T20" fmla="*/ 101 w 3528"/>
              <a:gd name="T21" fmla="*/ 3425 h 3426"/>
              <a:gd name="T22" fmla="*/ 2216 w 3528"/>
              <a:gd name="T23" fmla="*/ 3425 h 3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28" h="3426">
                <a:moveTo>
                  <a:pt x="2216" y="3425"/>
                </a:moveTo>
                <a:lnTo>
                  <a:pt x="2216" y="3425"/>
                </a:lnTo>
                <a:cubicBezTo>
                  <a:pt x="2236" y="3059"/>
                  <a:pt x="2348" y="2764"/>
                  <a:pt x="2562" y="2550"/>
                </a:cubicBezTo>
                <a:cubicBezTo>
                  <a:pt x="2795" y="2306"/>
                  <a:pt x="3110" y="2194"/>
                  <a:pt x="3527" y="2184"/>
                </a:cubicBezTo>
                <a:cubicBezTo>
                  <a:pt x="3527" y="284"/>
                  <a:pt x="3527" y="284"/>
                  <a:pt x="3527" y="284"/>
                </a:cubicBezTo>
                <a:cubicBezTo>
                  <a:pt x="3324" y="325"/>
                  <a:pt x="3120" y="376"/>
                  <a:pt x="2928" y="447"/>
                </a:cubicBezTo>
                <a:cubicBezTo>
                  <a:pt x="2551" y="589"/>
                  <a:pt x="2256" y="803"/>
                  <a:pt x="2043" y="1087"/>
                </a:cubicBezTo>
                <a:cubicBezTo>
                  <a:pt x="2043" y="671"/>
                  <a:pt x="2074" y="305"/>
                  <a:pt x="2124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40" y="518"/>
                  <a:pt x="0" y="1108"/>
                  <a:pt x="0" y="1757"/>
                </a:cubicBezTo>
                <a:cubicBezTo>
                  <a:pt x="0" y="2377"/>
                  <a:pt x="30" y="2926"/>
                  <a:pt x="101" y="3425"/>
                </a:cubicBezTo>
                <a:lnTo>
                  <a:pt x="2216" y="34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82">
            <a:extLst>
              <a:ext uri="{FF2B5EF4-FFF2-40B4-BE49-F238E27FC236}">
                <a16:creationId xmlns:a16="http://schemas.microsoft.com/office/drawing/2014/main" id="{A0377FB4-E21B-7443-8A14-CB5029282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753" y="8645678"/>
            <a:ext cx="3557044" cy="3566202"/>
          </a:xfrm>
          <a:custGeom>
            <a:avLst/>
            <a:gdLst>
              <a:gd name="T0" fmla="*/ 2511 w 3427"/>
              <a:gd name="T1" fmla="*/ 1148 h 3437"/>
              <a:gd name="T2" fmla="*/ 2511 w 3427"/>
              <a:gd name="T3" fmla="*/ 1148 h 3437"/>
              <a:gd name="T4" fmla="*/ 2115 w 3427"/>
              <a:gd name="T5" fmla="*/ 122 h 3437"/>
              <a:gd name="T6" fmla="*/ 2115 w 3427"/>
              <a:gd name="T7" fmla="*/ 10 h 3437"/>
              <a:gd name="T8" fmla="*/ 2115 w 3427"/>
              <a:gd name="T9" fmla="*/ 0 h 3437"/>
              <a:gd name="T10" fmla="*/ 0 w 3427"/>
              <a:gd name="T11" fmla="*/ 0 h 3437"/>
              <a:gd name="T12" fmla="*/ 10 w 3427"/>
              <a:gd name="T13" fmla="*/ 10 h 3437"/>
              <a:gd name="T14" fmla="*/ 793 w 3427"/>
              <a:gd name="T15" fmla="*/ 2216 h 3437"/>
              <a:gd name="T16" fmla="*/ 3426 w 3427"/>
              <a:gd name="T17" fmla="*/ 3436 h 3437"/>
              <a:gd name="T18" fmla="*/ 3426 w 3427"/>
              <a:gd name="T19" fmla="*/ 1524 h 3437"/>
              <a:gd name="T20" fmla="*/ 2511 w 3427"/>
              <a:gd name="T21" fmla="*/ 1148 h 3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27" h="3437">
                <a:moveTo>
                  <a:pt x="2511" y="1148"/>
                </a:moveTo>
                <a:lnTo>
                  <a:pt x="2511" y="1148"/>
                </a:lnTo>
                <a:cubicBezTo>
                  <a:pt x="2247" y="894"/>
                  <a:pt x="2115" y="548"/>
                  <a:pt x="2115" y="122"/>
                </a:cubicBezTo>
                <a:cubicBezTo>
                  <a:pt x="2115" y="81"/>
                  <a:pt x="2115" y="50"/>
                  <a:pt x="2115" y="10"/>
                </a:cubicBezTo>
                <a:cubicBezTo>
                  <a:pt x="2115" y="10"/>
                  <a:pt x="2115" y="10"/>
                  <a:pt x="211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"/>
                  <a:pt x="10" y="10"/>
                  <a:pt x="10" y="10"/>
                </a:cubicBezTo>
                <a:cubicBezTo>
                  <a:pt x="143" y="945"/>
                  <a:pt x="407" y="1677"/>
                  <a:pt x="793" y="2216"/>
                </a:cubicBezTo>
                <a:cubicBezTo>
                  <a:pt x="1363" y="2988"/>
                  <a:pt x="2237" y="3395"/>
                  <a:pt x="3426" y="3436"/>
                </a:cubicBezTo>
                <a:cubicBezTo>
                  <a:pt x="3426" y="1524"/>
                  <a:pt x="3426" y="1524"/>
                  <a:pt x="3426" y="1524"/>
                </a:cubicBezTo>
                <a:cubicBezTo>
                  <a:pt x="3060" y="1514"/>
                  <a:pt x="2755" y="1382"/>
                  <a:pt x="2511" y="11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83">
            <a:extLst>
              <a:ext uri="{FF2B5EF4-FFF2-40B4-BE49-F238E27FC236}">
                <a16:creationId xmlns:a16="http://schemas.microsoft.com/office/drawing/2014/main" id="{D8E4F23D-A3AB-5547-A65A-41E65EB06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5797" y="1513276"/>
            <a:ext cx="3387662" cy="2984805"/>
          </a:xfrm>
          <a:custGeom>
            <a:avLst/>
            <a:gdLst>
              <a:gd name="T0" fmla="*/ 0 w 3265"/>
              <a:gd name="T1" fmla="*/ 1931 h 2877"/>
              <a:gd name="T2" fmla="*/ 0 w 3265"/>
              <a:gd name="T3" fmla="*/ 1931 h 2877"/>
              <a:gd name="T4" fmla="*/ 0 w 3265"/>
              <a:gd name="T5" fmla="*/ 1931 h 2877"/>
              <a:gd name="T6" fmla="*/ 1129 w 3265"/>
              <a:gd name="T7" fmla="*/ 2876 h 2877"/>
              <a:gd name="T8" fmla="*/ 3264 w 3265"/>
              <a:gd name="T9" fmla="*/ 2876 h 2877"/>
              <a:gd name="T10" fmla="*/ 2318 w 3265"/>
              <a:gd name="T11" fmla="*/ 823 h 2877"/>
              <a:gd name="T12" fmla="*/ 41 w 3265"/>
              <a:gd name="T13" fmla="*/ 0 h 2877"/>
              <a:gd name="T14" fmla="*/ 0 w 3265"/>
              <a:gd name="T15" fmla="*/ 0 h 2877"/>
              <a:gd name="T16" fmla="*/ 0 w 3265"/>
              <a:gd name="T17" fmla="*/ 1931 h 2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5" h="2877">
                <a:moveTo>
                  <a:pt x="0" y="1931"/>
                </a:moveTo>
                <a:lnTo>
                  <a:pt x="0" y="1931"/>
                </a:lnTo>
                <a:lnTo>
                  <a:pt x="0" y="1931"/>
                </a:lnTo>
                <a:cubicBezTo>
                  <a:pt x="631" y="1931"/>
                  <a:pt x="1007" y="2246"/>
                  <a:pt x="1129" y="2876"/>
                </a:cubicBezTo>
                <a:cubicBezTo>
                  <a:pt x="3264" y="2876"/>
                  <a:pt x="3264" y="2876"/>
                  <a:pt x="3264" y="2876"/>
                </a:cubicBezTo>
                <a:cubicBezTo>
                  <a:pt x="3172" y="2053"/>
                  <a:pt x="2857" y="1372"/>
                  <a:pt x="2318" y="823"/>
                </a:cubicBezTo>
                <a:cubicBezTo>
                  <a:pt x="1789" y="274"/>
                  <a:pt x="1027" y="0"/>
                  <a:pt x="41" y="0"/>
                </a:cubicBezTo>
                <a:cubicBezTo>
                  <a:pt x="31" y="0"/>
                  <a:pt x="11" y="0"/>
                  <a:pt x="0" y="0"/>
                </a:cubicBezTo>
                <a:lnTo>
                  <a:pt x="0" y="19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84">
            <a:extLst>
              <a:ext uri="{FF2B5EF4-FFF2-40B4-BE49-F238E27FC236}">
                <a16:creationId xmlns:a16="http://schemas.microsoft.com/office/drawing/2014/main" id="{74832838-FA73-2E47-A722-64AF92F7A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5797" y="5344998"/>
            <a:ext cx="3653181" cy="3305259"/>
          </a:xfrm>
          <a:custGeom>
            <a:avLst/>
            <a:gdLst>
              <a:gd name="T0" fmla="*/ 11 w 3519"/>
              <a:gd name="T1" fmla="*/ 1940 h 3182"/>
              <a:gd name="T2" fmla="*/ 11 w 3519"/>
              <a:gd name="T3" fmla="*/ 1940 h 3182"/>
              <a:gd name="T4" fmla="*/ 966 w 3519"/>
              <a:gd name="T5" fmla="*/ 2347 h 3182"/>
              <a:gd name="T6" fmla="*/ 1281 w 3519"/>
              <a:gd name="T7" fmla="*/ 3181 h 3182"/>
              <a:gd name="T8" fmla="*/ 3518 w 3519"/>
              <a:gd name="T9" fmla="*/ 3181 h 3182"/>
              <a:gd name="T10" fmla="*/ 2694 w 3519"/>
              <a:gd name="T11" fmla="*/ 853 h 3182"/>
              <a:gd name="T12" fmla="*/ 529 w 3519"/>
              <a:gd name="T13" fmla="*/ 0 h 3182"/>
              <a:gd name="T14" fmla="*/ 0 w 3519"/>
              <a:gd name="T15" fmla="*/ 40 h 3182"/>
              <a:gd name="T16" fmla="*/ 0 w 3519"/>
              <a:gd name="T17" fmla="*/ 1940 h 3182"/>
              <a:gd name="T18" fmla="*/ 11 w 3519"/>
              <a:gd name="T19" fmla="*/ 1940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9" h="3182">
                <a:moveTo>
                  <a:pt x="11" y="1940"/>
                </a:moveTo>
                <a:lnTo>
                  <a:pt x="11" y="1940"/>
                </a:lnTo>
                <a:cubicBezTo>
                  <a:pt x="427" y="1940"/>
                  <a:pt x="742" y="2083"/>
                  <a:pt x="966" y="2347"/>
                </a:cubicBezTo>
                <a:cubicBezTo>
                  <a:pt x="1149" y="2581"/>
                  <a:pt x="1261" y="2865"/>
                  <a:pt x="1281" y="3181"/>
                </a:cubicBezTo>
                <a:cubicBezTo>
                  <a:pt x="3518" y="3181"/>
                  <a:pt x="3518" y="3181"/>
                  <a:pt x="3518" y="3181"/>
                </a:cubicBezTo>
                <a:cubicBezTo>
                  <a:pt x="3508" y="2184"/>
                  <a:pt x="3233" y="1413"/>
                  <a:pt x="2694" y="853"/>
                </a:cubicBezTo>
                <a:cubicBezTo>
                  <a:pt x="2145" y="284"/>
                  <a:pt x="1423" y="0"/>
                  <a:pt x="529" y="0"/>
                </a:cubicBezTo>
                <a:cubicBezTo>
                  <a:pt x="346" y="0"/>
                  <a:pt x="173" y="10"/>
                  <a:pt x="0" y="40"/>
                </a:cubicBezTo>
                <a:cubicBezTo>
                  <a:pt x="0" y="1940"/>
                  <a:pt x="0" y="1940"/>
                  <a:pt x="0" y="1940"/>
                </a:cubicBezTo>
                <a:cubicBezTo>
                  <a:pt x="0" y="1940"/>
                  <a:pt x="0" y="1940"/>
                  <a:pt x="11" y="19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85">
            <a:extLst>
              <a:ext uri="{FF2B5EF4-FFF2-40B4-BE49-F238E27FC236}">
                <a16:creationId xmlns:a16="http://schemas.microsoft.com/office/drawing/2014/main" id="{CB0558FA-BB2C-E841-8177-E3B2A599F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5797" y="8645678"/>
            <a:ext cx="3653181" cy="3579935"/>
          </a:xfrm>
          <a:custGeom>
            <a:avLst/>
            <a:gdLst>
              <a:gd name="T0" fmla="*/ 3518 w 3519"/>
              <a:gd name="T1" fmla="*/ 10 h 3447"/>
              <a:gd name="T2" fmla="*/ 3518 w 3519"/>
              <a:gd name="T3" fmla="*/ 10 h 3447"/>
              <a:gd name="T4" fmla="*/ 3518 w 3519"/>
              <a:gd name="T5" fmla="*/ 0 h 3447"/>
              <a:gd name="T6" fmla="*/ 1281 w 3519"/>
              <a:gd name="T7" fmla="*/ 0 h 3447"/>
              <a:gd name="T8" fmla="*/ 1281 w 3519"/>
              <a:gd name="T9" fmla="*/ 10 h 3447"/>
              <a:gd name="T10" fmla="*/ 1291 w 3519"/>
              <a:gd name="T11" fmla="*/ 172 h 3447"/>
              <a:gd name="T12" fmla="*/ 966 w 3519"/>
              <a:gd name="T13" fmla="*/ 1148 h 3447"/>
              <a:gd name="T14" fmla="*/ 61 w 3519"/>
              <a:gd name="T15" fmla="*/ 1524 h 3447"/>
              <a:gd name="T16" fmla="*/ 0 w 3519"/>
              <a:gd name="T17" fmla="*/ 1524 h 3447"/>
              <a:gd name="T18" fmla="*/ 0 w 3519"/>
              <a:gd name="T19" fmla="*/ 3436 h 3447"/>
              <a:gd name="T20" fmla="*/ 234 w 3519"/>
              <a:gd name="T21" fmla="*/ 3446 h 3447"/>
              <a:gd name="T22" fmla="*/ 2633 w 3519"/>
              <a:gd name="T23" fmla="*/ 2531 h 3447"/>
              <a:gd name="T24" fmla="*/ 3518 w 3519"/>
              <a:gd name="T25" fmla="*/ 71 h 3447"/>
              <a:gd name="T26" fmla="*/ 3518 w 3519"/>
              <a:gd name="T27" fmla="*/ 10 h 3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19" h="3447">
                <a:moveTo>
                  <a:pt x="3518" y="10"/>
                </a:moveTo>
                <a:lnTo>
                  <a:pt x="3518" y="10"/>
                </a:lnTo>
                <a:cubicBezTo>
                  <a:pt x="3518" y="10"/>
                  <a:pt x="3518" y="10"/>
                  <a:pt x="3518" y="0"/>
                </a:cubicBezTo>
                <a:cubicBezTo>
                  <a:pt x="1281" y="0"/>
                  <a:pt x="1281" y="0"/>
                  <a:pt x="1281" y="0"/>
                </a:cubicBezTo>
                <a:cubicBezTo>
                  <a:pt x="1281" y="10"/>
                  <a:pt x="1281" y="10"/>
                  <a:pt x="1281" y="10"/>
                </a:cubicBezTo>
                <a:cubicBezTo>
                  <a:pt x="1291" y="60"/>
                  <a:pt x="1291" y="122"/>
                  <a:pt x="1291" y="172"/>
                </a:cubicBezTo>
                <a:cubicBezTo>
                  <a:pt x="1291" y="569"/>
                  <a:pt x="1190" y="894"/>
                  <a:pt x="966" y="1148"/>
                </a:cubicBezTo>
                <a:cubicBezTo>
                  <a:pt x="753" y="1402"/>
                  <a:pt x="458" y="1524"/>
                  <a:pt x="61" y="1524"/>
                </a:cubicBezTo>
                <a:cubicBezTo>
                  <a:pt x="41" y="1524"/>
                  <a:pt x="21" y="1524"/>
                  <a:pt x="0" y="1524"/>
                </a:cubicBezTo>
                <a:cubicBezTo>
                  <a:pt x="0" y="3436"/>
                  <a:pt x="0" y="3436"/>
                  <a:pt x="0" y="3436"/>
                </a:cubicBezTo>
                <a:cubicBezTo>
                  <a:pt x="71" y="3446"/>
                  <a:pt x="153" y="3446"/>
                  <a:pt x="234" y="3446"/>
                </a:cubicBezTo>
                <a:cubicBezTo>
                  <a:pt x="1241" y="3446"/>
                  <a:pt x="2044" y="3141"/>
                  <a:pt x="2633" y="2531"/>
                </a:cubicBezTo>
                <a:cubicBezTo>
                  <a:pt x="3223" y="1921"/>
                  <a:pt x="3518" y="1108"/>
                  <a:pt x="3518" y="71"/>
                </a:cubicBezTo>
                <a:cubicBezTo>
                  <a:pt x="3518" y="50"/>
                  <a:pt x="3518" y="30"/>
                  <a:pt x="3518" y="1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4D6B50D-1BF6-AE47-8A21-F4E41B0406E8}"/>
              </a:ext>
            </a:extLst>
          </p:cNvPr>
          <p:cNvGrpSpPr/>
          <p:nvPr/>
        </p:nvGrpSpPr>
        <p:grpSpPr>
          <a:xfrm>
            <a:off x="2283373" y="1347228"/>
            <a:ext cx="9117540" cy="11021544"/>
            <a:chOff x="12905924" y="1399306"/>
            <a:chExt cx="9117540" cy="11021544"/>
          </a:xfrm>
        </p:grpSpPr>
        <p:sp>
          <p:nvSpPr>
            <p:cNvPr id="65" name="CuadroTexto 238">
              <a:extLst>
                <a:ext uri="{FF2B5EF4-FFF2-40B4-BE49-F238E27FC236}">
                  <a16:creationId xmlns:a16="http://schemas.microsoft.com/office/drawing/2014/main" id="{405F86F5-31AD-784B-9A03-29A33B84422D}"/>
                </a:ext>
              </a:extLst>
            </p:cNvPr>
            <p:cNvSpPr txBox="1"/>
            <p:nvPr/>
          </p:nvSpPr>
          <p:spPr>
            <a:xfrm>
              <a:off x="12905924" y="1399306"/>
              <a:ext cx="48237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Numbers</a:t>
              </a:r>
            </a:p>
          </p:txBody>
        </p:sp>
        <p:sp>
          <p:nvSpPr>
            <p:cNvPr id="66" name="CuadroTexto 239">
              <a:extLst>
                <a:ext uri="{FF2B5EF4-FFF2-40B4-BE49-F238E27FC236}">
                  <a16:creationId xmlns:a16="http://schemas.microsoft.com/office/drawing/2014/main" id="{001E64D1-A4E5-BC43-A99F-2BFB2F6CBB7D}"/>
                </a:ext>
              </a:extLst>
            </p:cNvPr>
            <p:cNvSpPr txBox="1"/>
            <p:nvPr/>
          </p:nvSpPr>
          <p:spPr>
            <a:xfrm>
              <a:off x="12939791" y="2890746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00D6A0-FF2D-0348-BE6B-521A7C359E12}"/>
                </a:ext>
              </a:extLst>
            </p:cNvPr>
            <p:cNvGrpSpPr/>
            <p:nvPr/>
          </p:nvGrpSpPr>
          <p:grpSpPr>
            <a:xfrm>
              <a:off x="13107821" y="6559968"/>
              <a:ext cx="5004521" cy="1309254"/>
              <a:chOff x="13481174" y="6944793"/>
              <a:chExt cx="5004521" cy="1111104"/>
            </a:xfrm>
          </p:grpSpPr>
          <p:sp>
            <p:nvSpPr>
              <p:cNvPr id="92" name="Freeform 161">
                <a:extLst>
                  <a:ext uri="{FF2B5EF4-FFF2-40B4-BE49-F238E27FC236}">
                    <a16:creationId xmlns:a16="http://schemas.microsoft.com/office/drawing/2014/main" id="{747E51FF-DF45-A440-9C43-67B29261E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6944793"/>
                <a:ext cx="191256" cy="1111104"/>
              </a:xfrm>
              <a:custGeom>
                <a:avLst/>
                <a:gdLst>
                  <a:gd name="T0" fmla="*/ 183 w 184"/>
                  <a:gd name="T1" fmla="*/ 1074 h 1075"/>
                  <a:gd name="T2" fmla="*/ 0 w 184"/>
                  <a:gd name="T3" fmla="*/ 1074 h 1075"/>
                  <a:gd name="T4" fmla="*/ 0 w 184"/>
                  <a:gd name="T5" fmla="*/ 0 h 1075"/>
                  <a:gd name="T6" fmla="*/ 183 w 184"/>
                  <a:gd name="T7" fmla="*/ 0 h 1075"/>
                  <a:gd name="T8" fmla="*/ 183 w 184"/>
                  <a:gd name="T9" fmla="*/ 1074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5">
                    <a:moveTo>
                      <a:pt x="183" y="1074"/>
                    </a:moveTo>
                    <a:lnTo>
                      <a:pt x="0" y="1074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3" name="Freeform 163">
                <a:extLst>
                  <a:ext uri="{FF2B5EF4-FFF2-40B4-BE49-F238E27FC236}">
                    <a16:creationId xmlns:a16="http://schemas.microsoft.com/office/drawing/2014/main" id="{C1E5292D-696A-D442-9222-9C217B90B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6944793"/>
                <a:ext cx="186703" cy="1111104"/>
              </a:xfrm>
              <a:custGeom>
                <a:avLst/>
                <a:gdLst>
                  <a:gd name="T0" fmla="*/ 182 w 183"/>
                  <a:gd name="T1" fmla="*/ 1074 h 1075"/>
                  <a:gd name="T2" fmla="*/ 0 w 183"/>
                  <a:gd name="T3" fmla="*/ 1074 h 1075"/>
                  <a:gd name="T4" fmla="*/ 0 w 183"/>
                  <a:gd name="T5" fmla="*/ 0 h 1075"/>
                  <a:gd name="T6" fmla="*/ 182 w 183"/>
                  <a:gd name="T7" fmla="*/ 0 h 1075"/>
                  <a:gd name="T8" fmla="*/ 182 w 183"/>
                  <a:gd name="T9" fmla="*/ 1074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5">
                    <a:moveTo>
                      <a:pt x="182" y="1074"/>
                    </a:moveTo>
                    <a:lnTo>
                      <a:pt x="0" y="1074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7D2FD2-5556-5A43-B8FB-AB065C894CAD}"/>
                </a:ext>
              </a:extLst>
            </p:cNvPr>
            <p:cNvGrpSpPr/>
            <p:nvPr/>
          </p:nvGrpSpPr>
          <p:grpSpPr>
            <a:xfrm>
              <a:off x="13107821" y="8856746"/>
              <a:ext cx="5004521" cy="1309254"/>
              <a:chOff x="13481174" y="9098696"/>
              <a:chExt cx="5004521" cy="1111104"/>
            </a:xfrm>
          </p:grpSpPr>
          <p:sp>
            <p:nvSpPr>
              <p:cNvPr id="90" name="Freeform 162">
                <a:extLst>
                  <a:ext uri="{FF2B5EF4-FFF2-40B4-BE49-F238E27FC236}">
                    <a16:creationId xmlns:a16="http://schemas.microsoft.com/office/drawing/2014/main" id="{DB079966-2100-5448-B67F-EA6017E56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9098696"/>
                <a:ext cx="191256" cy="1111104"/>
              </a:xfrm>
              <a:custGeom>
                <a:avLst/>
                <a:gdLst>
                  <a:gd name="T0" fmla="*/ 183 w 184"/>
                  <a:gd name="T1" fmla="*/ 1075 h 1076"/>
                  <a:gd name="T2" fmla="*/ 0 w 184"/>
                  <a:gd name="T3" fmla="*/ 1075 h 1076"/>
                  <a:gd name="T4" fmla="*/ 0 w 184"/>
                  <a:gd name="T5" fmla="*/ 0 h 1076"/>
                  <a:gd name="T6" fmla="*/ 183 w 184"/>
                  <a:gd name="T7" fmla="*/ 0 h 1076"/>
                  <a:gd name="T8" fmla="*/ 183 w 184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6">
                    <a:moveTo>
                      <a:pt x="183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1" name="Freeform 164">
                <a:extLst>
                  <a:ext uri="{FF2B5EF4-FFF2-40B4-BE49-F238E27FC236}">
                    <a16:creationId xmlns:a16="http://schemas.microsoft.com/office/drawing/2014/main" id="{483EAAAD-CA93-E643-B9B9-BE7F0BA0A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9098696"/>
                <a:ext cx="186703" cy="1111104"/>
              </a:xfrm>
              <a:custGeom>
                <a:avLst/>
                <a:gdLst>
                  <a:gd name="T0" fmla="*/ 182 w 183"/>
                  <a:gd name="T1" fmla="*/ 1075 h 1076"/>
                  <a:gd name="T2" fmla="*/ 0 w 183"/>
                  <a:gd name="T3" fmla="*/ 1075 h 1076"/>
                  <a:gd name="T4" fmla="*/ 0 w 183"/>
                  <a:gd name="T5" fmla="*/ 0 h 1076"/>
                  <a:gd name="T6" fmla="*/ 182 w 183"/>
                  <a:gd name="T7" fmla="*/ 0 h 1076"/>
                  <a:gd name="T8" fmla="*/ 182 w 183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6">
                    <a:moveTo>
                      <a:pt x="182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05245CB-1175-614B-98C5-DF26672EB826}"/>
                </a:ext>
              </a:extLst>
            </p:cNvPr>
            <p:cNvGrpSpPr/>
            <p:nvPr/>
          </p:nvGrpSpPr>
          <p:grpSpPr>
            <a:xfrm>
              <a:off x="13107821" y="11047569"/>
              <a:ext cx="5004521" cy="1325350"/>
              <a:chOff x="13481174" y="11147862"/>
              <a:chExt cx="5004521" cy="1124764"/>
            </a:xfrm>
          </p:grpSpPr>
          <p:sp>
            <p:nvSpPr>
              <p:cNvPr id="88" name="Freeform 178">
                <a:extLst>
                  <a:ext uri="{FF2B5EF4-FFF2-40B4-BE49-F238E27FC236}">
                    <a16:creationId xmlns:a16="http://schemas.microsoft.com/office/drawing/2014/main" id="{73B462E6-3AAF-1146-B880-7B1B0FB94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11161522"/>
                <a:ext cx="186703" cy="1111104"/>
              </a:xfrm>
              <a:custGeom>
                <a:avLst/>
                <a:gdLst>
                  <a:gd name="T0" fmla="*/ 182 w 183"/>
                  <a:gd name="T1" fmla="*/ 1075 h 1076"/>
                  <a:gd name="T2" fmla="*/ 0 w 183"/>
                  <a:gd name="T3" fmla="*/ 1075 h 1076"/>
                  <a:gd name="T4" fmla="*/ 0 w 183"/>
                  <a:gd name="T5" fmla="*/ 0 h 1076"/>
                  <a:gd name="T6" fmla="*/ 182 w 183"/>
                  <a:gd name="T7" fmla="*/ 0 h 1076"/>
                  <a:gd name="T8" fmla="*/ 182 w 183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6">
                    <a:moveTo>
                      <a:pt x="182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9" name="Freeform 179">
                <a:extLst>
                  <a:ext uri="{FF2B5EF4-FFF2-40B4-BE49-F238E27FC236}">
                    <a16:creationId xmlns:a16="http://schemas.microsoft.com/office/drawing/2014/main" id="{143B5398-AA18-1E43-8183-6E7522D44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11147862"/>
                <a:ext cx="191256" cy="1111104"/>
              </a:xfrm>
              <a:custGeom>
                <a:avLst/>
                <a:gdLst>
                  <a:gd name="T0" fmla="*/ 183 w 184"/>
                  <a:gd name="T1" fmla="*/ 1076 h 1077"/>
                  <a:gd name="T2" fmla="*/ 0 w 184"/>
                  <a:gd name="T3" fmla="*/ 1076 h 1077"/>
                  <a:gd name="T4" fmla="*/ 0 w 184"/>
                  <a:gd name="T5" fmla="*/ 0 h 1077"/>
                  <a:gd name="T6" fmla="*/ 183 w 184"/>
                  <a:gd name="T7" fmla="*/ 0 h 1077"/>
                  <a:gd name="T8" fmla="*/ 183 w 184"/>
                  <a:gd name="T9" fmla="*/ 1076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7">
                    <a:moveTo>
                      <a:pt x="183" y="1076"/>
                    </a:moveTo>
                    <a:lnTo>
                      <a:pt x="0" y="1076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52DC97E-7C32-CA44-84A7-C3CE9F9C1E58}"/>
                </a:ext>
              </a:extLst>
            </p:cNvPr>
            <p:cNvGrpSpPr/>
            <p:nvPr/>
          </p:nvGrpSpPr>
          <p:grpSpPr>
            <a:xfrm>
              <a:off x="13557617" y="6451011"/>
              <a:ext cx="3667173" cy="1469798"/>
              <a:chOff x="4052283" y="7430840"/>
              <a:chExt cx="3667173" cy="1469798"/>
            </a:xfrm>
          </p:grpSpPr>
          <p:sp>
            <p:nvSpPr>
              <p:cNvPr id="86" name="CuadroTexto 395">
                <a:extLst>
                  <a:ext uri="{FF2B5EF4-FFF2-40B4-BE49-F238E27FC236}">
                    <a16:creationId xmlns:a16="http://schemas.microsoft.com/office/drawing/2014/main" id="{FFE08A19-46FA-2742-B195-967A30753105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87" name="Rectangle 56">
                <a:extLst>
                  <a:ext uri="{FF2B5EF4-FFF2-40B4-BE49-F238E27FC236}">
                    <a16:creationId xmlns:a16="http://schemas.microsoft.com/office/drawing/2014/main" id="{24F1E0EF-02A3-6946-8529-F56C8BE05CA6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EEF77C9-0EAA-0345-9ED7-80547DBDE649}"/>
                </a:ext>
              </a:extLst>
            </p:cNvPr>
            <p:cNvGrpSpPr/>
            <p:nvPr/>
          </p:nvGrpSpPr>
          <p:grpSpPr>
            <a:xfrm>
              <a:off x="13557617" y="8746294"/>
              <a:ext cx="3667173" cy="1469798"/>
              <a:chOff x="4052283" y="10088634"/>
              <a:chExt cx="3667173" cy="1469798"/>
            </a:xfrm>
          </p:grpSpPr>
          <p:sp>
            <p:nvSpPr>
              <p:cNvPr id="84" name="CuadroTexto 395">
                <a:extLst>
                  <a:ext uri="{FF2B5EF4-FFF2-40B4-BE49-F238E27FC236}">
                    <a16:creationId xmlns:a16="http://schemas.microsoft.com/office/drawing/2014/main" id="{E9F6FA0E-CEDA-034B-AEC7-37BE59D18C78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85" name="Rectangle 56">
                <a:extLst>
                  <a:ext uri="{FF2B5EF4-FFF2-40B4-BE49-F238E27FC236}">
                    <a16:creationId xmlns:a16="http://schemas.microsoft.com/office/drawing/2014/main" id="{F91BA374-641D-684D-8A1B-DE1589CE9F0C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A18751E-B8F9-3D4A-A15D-699B03B58653}"/>
                </a:ext>
              </a:extLst>
            </p:cNvPr>
            <p:cNvGrpSpPr/>
            <p:nvPr/>
          </p:nvGrpSpPr>
          <p:grpSpPr>
            <a:xfrm>
              <a:off x="18356291" y="6451011"/>
              <a:ext cx="3667173" cy="1469798"/>
              <a:chOff x="8725453" y="7430840"/>
              <a:chExt cx="3667173" cy="1469798"/>
            </a:xfrm>
          </p:grpSpPr>
          <p:sp>
            <p:nvSpPr>
              <p:cNvPr id="82" name="CuadroTexto 395">
                <a:extLst>
                  <a:ext uri="{FF2B5EF4-FFF2-40B4-BE49-F238E27FC236}">
                    <a16:creationId xmlns:a16="http://schemas.microsoft.com/office/drawing/2014/main" id="{3D18B568-FDD5-EF4A-8476-C83A7F4B5775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83" name="Rectangle 56">
                <a:extLst>
                  <a:ext uri="{FF2B5EF4-FFF2-40B4-BE49-F238E27FC236}">
                    <a16:creationId xmlns:a16="http://schemas.microsoft.com/office/drawing/2014/main" id="{B2AAA35E-C861-B940-9F4C-04BE369BFFD6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94397FC-A40C-574A-BB5C-E9F1DA75F1FB}"/>
                </a:ext>
              </a:extLst>
            </p:cNvPr>
            <p:cNvGrpSpPr/>
            <p:nvPr/>
          </p:nvGrpSpPr>
          <p:grpSpPr>
            <a:xfrm>
              <a:off x="18356291" y="8746294"/>
              <a:ext cx="3667173" cy="1469798"/>
              <a:chOff x="8725453" y="10088634"/>
              <a:chExt cx="3667173" cy="1469798"/>
            </a:xfrm>
          </p:grpSpPr>
          <p:sp>
            <p:nvSpPr>
              <p:cNvPr id="80" name="CuadroTexto 395">
                <a:extLst>
                  <a:ext uri="{FF2B5EF4-FFF2-40B4-BE49-F238E27FC236}">
                    <a16:creationId xmlns:a16="http://schemas.microsoft.com/office/drawing/2014/main" id="{4780BF5E-8511-8E42-889D-74DD8C2D8B8B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81" name="Rectangle 56">
                <a:extLst>
                  <a:ext uri="{FF2B5EF4-FFF2-40B4-BE49-F238E27FC236}">
                    <a16:creationId xmlns:a16="http://schemas.microsoft.com/office/drawing/2014/main" id="{50A6162E-C05A-604C-AD82-E8159C7D667F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0AC3D1A-11EA-ED43-A65E-45E04EDAD949}"/>
                </a:ext>
              </a:extLst>
            </p:cNvPr>
            <p:cNvGrpSpPr/>
            <p:nvPr/>
          </p:nvGrpSpPr>
          <p:grpSpPr>
            <a:xfrm>
              <a:off x="13557617" y="10951052"/>
              <a:ext cx="3667173" cy="1469798"/>
              <a:chOff x="4052283" y="10088634"/>
              <a:chExt cx="3667173" cy="1469798"/>
            </a:xfrm>
          </p:grpSpPr>
          <p:sp>
            <p:nvSpPr>
              <p:cNvPr id="78" name="CuadroTexto 395">
                <a:extLst>
                  <a:ext uri="{FF2B5EF4-FFF2-40B4-BE49-F238E27FC236}">
                    <a16:creationId xmlns:a16="http://schemas.microsoft.com/office/drawing/2014/main" id="{D5E67465-DC6B-514E-B7D0-DB8A4393D02F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79" name="Rectangle 56">
                <a:extLst>
                  <a:ext uri="{FF2B5EF4-FFF2-40B4-BE49-F238E27FC236}">
                    <a16:creationId xmlns:a16="http://schemas.microsoft.com/office/drawing/2014/main" id="{BC2761A9-D35E-3444-83E3-8E4BB844EA9B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A06393D-A230-7D43-A99D-10BE49090218}"/>
                </a:ext>
              </a:extLst>
            </p:cNvPr>
            <p:cNvGrpSpPr/>
            <p:nvPr/>
          </p:nvGrpSpPr>
          <p:grpSpPr>
            <a:xfrm>
              <a:off x="18356291" y="10951052"/>
              <a:ext cx="3667173" cy="1469798"/>
              <a:chOff x="8725453" y="10088634"/>
              <a:chExt cx="3667173" cy="1469798"/>
            </a:xfrm>
          </p:grpSpPr>
          <p:sp>
            <p:nvSpPr>
              <p:cNvPr id="76" name="CuadroTexto 395">
                <a:extLst>
                  <a:ext uri="{FF2B5EF4-FFF2-40B4-BE49-F238E27FC236}">
                    <a16:creationId xmlns:a16="http://schemas.microsoft.com/office/drawing/2014/main" id="{DF9DC4E4-27F7-3145-A0FC-06CEF086AB71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Prioritize</a:t>
                </a:r>
              </a:p>
            </p:txBody>
          </p:sp>
          <p:sp>
            <p:nvSpPr>
              <p:cNvPr id="77" name="Rectangle 56">
                <a:extLst>
                  <a:ext uri="{FF2B5EF4-FFF2-40B4-BE49-F238E27FC236}">
                    <a16:creationId xmlns:a16="http://schemas.microsoft.com/office/drawing/2014/main" id="{C88B06D8-3975-9540-8AE9-FC3687AF5733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0149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 170">
            <a:extLst>
              <a:ext uri="{FF2B5EF4-FFF2-40B4-BE49-F238E27FC236}">
                <a16:creationId xmlns:a16="http://schemas.microsoft.com/office/drawing/2014/main" id="{4131A4CE-8224-B748-A78A-817A4A38E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049" y="1844326"/>
            <a:ext cx="6753741" cy="2025684"/>
          </a:xfrm>
          <a:custGeom>
            <a:avLst/>
            <a:gdLst>
              <a:gd name="T0" fmla="*/ 3395 w 6779"/>
              <a:gd name="T1" fmla="*/ 0 h 2033"/>
              <a:gd name="T2" fmla="*/ 3395 w 6779"/>
              <a:gd name="T3" fmla="*/ 2021 h 2033"/>
              <a:gd name="T4" fmla="*/ 0 w 6779"/>
              <a:gd name="T5" fmla="*/ 2021 h 2033"/>
              <a:gd name="T6" fmla="*/ 0 w 6779"/>
              <a:gd name="T7" fmla="*/ 2032 h 2033"/>
              <a:gd name="T8" fmla="*/ 4363 w 6779"/>
              <a:gd name="T9" fmla="*/ 2032 h 2033"/>
              <a:gd name="T10" fmla="*/ 4363 w 6779"/>
              <a:gd name="T11" fmla="*/ 2032 h 2033"/>
              <a:gd name="T12" fmla="*/ 6693 w 6779"/>
              <a:gd name="T13" fmla="*/ 2032 h 2033"/>
              <a:gd name="T14" fmla="*/ 6693 w 6779"/>
              <a:gd name="T15" fmla="*/ 2021 h 2033"/>
              <a:gd name="T16" fmla="*/ 6778 w 6779"/>
              <a:gd name="T17" fmla="*/ 1830 h 2033"/>
              <a:gd name="T18" fmla="*/ 6778 w 6779"/>
              <a:gd name="T19" fmla="*/ 0 h 2033"/>
              <a:gd name="T20" fmla="*/ 3395 w 6779"/>
              <a:gd name="T21" fmla="*/ 0 h 2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79" h="2033">
                <a:moveTo>
                  <a:pt x="3395" y="0"/>
                </a:moveTo>
                <a:lnTo>
                  <a:pt x="3395" y="2021"/>
                </a:lnTo>
                <a:lnTo>
                  <a:pt x="0" y="2021"/>
                </a:lnTo>
                <a:lnTo>
                  <a:pt x="0" y="2032"/>
                </a:lnTo>
                <a:lnTo>
                  <a:pt x="4363" y="2032"/>
                </a:lnTo>
                <a:lnTo>
                  <a:pt x="4363" y="2032"/>
                </a:lnTo>
                <a:lnTo>
                  <a:pt x="6693" y="2032"/>
                </a:lnTo>
                <a:lnTo>
                  <a:pt x="6693" y="2021"/>
                </a:lnTo>
                <a:lnTo>
                  <a:pt x="6778" y="1830"/>
                </a:lnTo>
                <a:lnTo>
                  <a:pt x="6778" y="0"/>
                </a:lnTo>
                <a:lnTo>
                  <a:pt x="339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71">
            <a:extLst>
              <a:ext uri="{FF2B5EF4-FFF2-40B4-BE49-F238E27FC236}">
                <a16:creationId xmlns:a16="http://schemas.microsoft.com/office/drawing/2014/main" id="{AF4BB864-249B-FF4D-9EE9-A8485C347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049" y="1844326"/>
            <a:ext cx="3383461" cy="2016896"/>
          </a:xfrm>
          <a:custGeom>
            <a:avLst/>
            <a:gdLst>
              <a:gd name="T0" fmla="*/ 3395 w 3396"/>
              <a:gd name="T1" fmla="*/ 0 h 2022"/>
              <a:gd name="T2" fmla="*/ 0 w 3396"/>
              <a:gd name="T3" fmla="*/ 0 h 2022"/>
              <a:gd name="T4" fmla="*/ 0 w 3396"/>
              <a:gd name="T5" fmla="*/ 2021 h 2022"/>
              <a:gd name="T6" fmla="*/ 3395 w 3396"/>
              <a:gd name="T7" fmla="*/ 2021 h 2022"/>
              <a:gd name="T8" fmla="*/ 3395 w 3396"/>
              <a:gd name="T9" fmla="*/ 0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6" h="2022">
                <a:moveTo>
                  <a:pt x="3395" y="0"/>
                </a:moveTo>
                <a:lnTo>
                  <a:pt x="0" y="0"/>
                </a:lnTo>
                <a:lnTo>
                  <a:pt x="0" y="2021"/>
                </a:lnTo>
                <a:lnTo>
                  <a:pt x="3395" y="2021"/>
                </a:lnTo>
                <a:lnTo>
                  <a:pt x="339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72">
            <a:extLst>
              <a:ext uri="{FF2B5EF4-FFF2-40B4-BE49-F238E27FC236}">
                <a16:creationId xmlns:a16="http://schemas.microsoft.com/office/drawing/2014/main" id="{58779AAB-15F8-4B4B-854F-3631D2D25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923" y="3870010"/>
            <a:ext cx="3594378" cy="2777075"/>
          </a:xfrm>
          <a:custGeom>
            <a:avLst/>
            <a:gdLst>
              <a:gd name="T0" fmla="*/ 0 w 3608"/>
              <a:gd name="T1" fmla="*/ 2788 h 2789"/>
              <a:gd name="T2" fmla="*/ 2415 w 3608"/>
              <a:gd name="T3" fmla="*/ 2788 h 2789"/>
              <a:gd name="T4" fmla="*/ 3607 w 3608"/>
              <a:gd name="T5" fmla="*/ 0 h 2789"/>
              <a:gd name="T6" fmla="*/ 1277 w 3608"/>
              <a:gd name="T7" fmla="*/ 0 h 2789"/>
              <a:gd name="T8" fmla="*/ 0 w 3608"/>
              <a:gd name="T9" fmla="*/ 2788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8" h="2789">
                <a:moveTo>
                  <a:pt x="0" y="2788"/>
                </a:moveTo>
                <a:lnTo>
                  <a:pt x="2415" y="2788"/>
                </a:lnTo>
                <a:lnTo>
                  <a:pt x="3607" y="0"/>
                </a:lnTo>
                <a:lnTo>
                  <a:pt x="1277" y="0"/>
                </a:lnTo>
                <a:lnTo>
                  <a:pt x="0" y="27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3">
            <a:extLst>
              <a:ext uri="{FF2B5EF4-FFF2-40B4-BE49-F238E27FC236}">
                <a16:creationId xmlns:a16="http://schemas.microsoft.com/office/drawing/2014/main" id="{74191618-5C5F-F84A-AD4A-4464498A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863" y="6669053"/>
            <a:ext cx="3691049" cy="2777075"/>
          </a:xfrm>
          <a:custGeom>
            <a:avLst/>
            <a:gdLst>
              <a:gd name="T0" fmla="*/ 0 w 3704"/>
              <a:gd name="T1" fmla="*/ 2787 h 2788"/>
              <a:gd name="T2" fmla="*/ 2511 w 3704"/>
              <a:gd name="T3" fmla="*/ 2787 h 2788"/>
              <a:gd name="T4" fmla="*/ 3703 w 3704"/>
              <a:gd name="T5" fmla="*/ 0 h 2788"/>
              <a:gd name="T6" fmla="*/ 1277 w 3704"/>
              <a:gd name="T7" fmla="*/ 0 h 2788"/>
              <a:gd name="T8" fmla="*/ 0 w 3704"/>
              <a:gd name="T9" fmla="*/ 2787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4" h="2788">
                <a:moveTo>
                  <a:pt x="0" y="2787"/>
                </a:moveTo>
                <a:lnTo>
                  <a:pt x="2511" y="2787"/>
                </a:lnTo>
                <a:lnTo>
                  <a:pt x="3703" y="0"/>
                </a:lnTo>
                <a:lnTo>
                  <a:pt x="1277" y="0"/>
                </a:lnTo>
                <a:lnTo>
                  <a:pt x="0" y="278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4">
            <a:extLst>
              <a:ext uri="{FF2B5EF4-FFF2-40B4-BE49-F238E27FC236}">
                <a16:creationId xmlns:a16="http://schemas.microsoft.com/office/drawing/2014/main" id="{5EDBFEDB-8418-AC4B-B590-C9BA0712B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553" y="9446128"/>
            <a:ext cx="3774538" cy="2790258"/>
          </a:xfrm>
          <a:custGeom>
            <a:avLst/>
            <a:gdLst>
              <a:gd name="T0" fmla="*/ 0 w 3789"/>
              <a:gd name="T1" fmla="*/ 2798 h 2799"/>
              <a:gd name="T2" fmla="*/ 2597 w 3789"/>
              <a:gd name="T3" fmla="*/ 2798 h 2799"/>
              <a:gd name="T4" fmla="*/ 3788 w 3789"/>
              <a:gd name="T5" fmla="*/ 0 h 2799"/>
              <a:gd name="T6" fmla="*/ 1277 w 3789"/>
              <a:gd name="T7" fmla="*/ 0 h 2799"/>
              <a:gd name="T8" fmla="*/ 0 w 3789"/>
              <a:gd name="T9" fmla="*/ 2798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9" h="2799">
                <a:moveTo>
                  <a:pt x="0" y="2798"/>
                </a:moveTo>
                <a:lnTo>
                  <a:pt x="2597" y="2798"/>
                </a:lnTo>
                <a:lnTo>
                  <a:pt x="3788" y="0"/>
                </a:lnTo>
                <a:lnTo>
                  <a:pt x="1277" y="0"/>
                </a:lnTo>
                <a:lnTo>
                  <a:pt x="0" y="279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3FCC068-63AA-404C-B1B2-8F2FC323581B}"/>
              </a:ext>
            </a:extLst>
          </p:cNvPr>
          <p:cNvGrpSpPr/>
          <p:nvPr/>
        </p:nvGrpSpPr>
        <p:grpSpPr>
          <a:xfrm>
            <a:off x="12905924" y="1347228"/>
            <a:ext cx="9117540" cy="11021544"/>
            <a:chOff x="12905924" y="1399306"/>
            <a:chExt cx="9117540" cy="11021544"/>
          </a:xfrm>
        </p:grpSpPr>
        <p:sp>
          <p:nvSpPr>
            <p:cNvPr id="60" name="CuadroTexto 238">
              <a:extLst>
                <a:ext uri="{FF2B5EF4-FFF2-40B4-BE49-F238E27FC236}">
                  <a16:creationId xmlns:a16="http://schemas.microsoft.com/office/drawing/2014/main" id="{AFD9E5C7-D799-0344-A32D-37D2AB5659B2}"/>
                </a:ext>
              </a:extLst>
            </p:cNvPr>
            <p:cNvSpPr txBox="1"/>
            <p:nvPr/>
          </p:nvSpPr>
          <p:spPr>
            <a:xfrm>
              <a:off x="12905924" y="1399306"/>
              <a:ext cx="48237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Numbers</a:t>
              </a:r>
            </a:p>
          </p:txBody>
        </p:sp>
        <p:sp>
          <p:nvSpPr>
            <p:cNvPr id="61" name="CuadroTexto 239">
              <a:extLst>
                <a:ext uri="{FF2B5EF4-FFF2-40B4-BE49-F238E27FC236}">
                  <a16:creationId xmlns:a16="http://schemas.microsoft.com/office/drawing/2014/main" id="{62BB5ECC-F5DE-4F46-B7F5-75212D29F802}"/>
                </a:ext>
              </a:extLst>
            </p:cNvPr>
            <p:cNvSpPr txBox="1"/>
            <p:nvPr/>
          </p:nvSpPr>
          <p:spPr>
            <a:xfrm>
              <a:off x="12939791" y="2890746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BA679A8-329B-DC42-9178-559FC1B4B3DE}"/>
                </a:ext>
              </a:extLst>
            </p:cNvPr>
            <p:cNvGrpSpPr/>
            <p:nvPr/>
          </p:nvGrpSpPr>
          <p:grpSpPr>
            <a:xfrm>
              <a:off x="13107821" y="6559968"/>
              <a:ext cx="5004521" cy="1309254"/>
              <a:chOff x="13481174" y="6944793"/>
              <a:chExt cx="5004521" cy="1111104"/>
            </a:xfrm>
          </p:grpSpPr>
          <p:sp>
            <p:nvSpPr>
              <p:cNvPr id="87" name="Freeform 161">
                <a:extLst>
                  <a:ext uri="{FF2B5EF4-FFF2-40B4-BE49-F238E27FC236}">
                    <a16:creationId xmlns:a16="http://schemas.microsoft.com/office/drawing/2014/main" id="{8ACA3785-D757-1641-93A1-BAA42B7AB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6944793"/>
                <a:ext cx="191256" cy="1111104"/>
              </a:xfrm>
              <a:custGeom>
                <a:avLst/>
                <a:gdLst>
                  <a:gd name="T0" fmla="*/ 183 w 184"/>
                  <a:gd name="T1" fmla="*/ 1074 h 1075"/>
                  <a:gd name="T2" fmla="*/ 0 w 184"/>
                  <a:gd name="T3" fmla="*/ 1074 h 1075"/>
                  <a:gd name="T4" fmla="*/ 0 w 184"/>
                  <a:gd name="T5" fmla="*/ 0 h 1075"/>
                  <a:gd name="T6" fmla="*/ 183 w 184"/>
                  <a:gd name="T7" fmla="*/ 0 h 1075"/>
                  <a:gd name="T8" fmla="*/ 183 w 184"/>
                  <a:gd name="T9" fmla="*/ 1074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5">
                    <a:moveTo>
                      <a:pt x="183" y="1074"/>
                    </a:moveTo>
                    <a:lnTo>
                      <a:pt x="0" y="1074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8" name="Freeform 163">
                <a:extLst>
                  <a:ext uri="{FF2B5EF4-FFF2-40B4-BE49-F238E27FC236}">
                    <a16:creationId xmlns:a16="http://schemas.microsoft.com/office/drawing/2014/main" id="{9E194384-029C-1945-A1CC-227D8B6C6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6944793"/>
                <a:ext cx="186703" cy="1111104"/>
              </a:xfrm>
              <a:custGeom>
                <a:avLst/>
                <a:gdLst>
                  <a:gd name="T0" fmla="*/ 182 w 183"/>
                  <a:gd name="T1" fmla="*/ 1074 h 1075"/>
                  <a:gd name="T2" fmla="*/ 0 w 183"/>
                  <a:gd name="T3" fmla="*/ 1074 h 1075"/>
                  <a:gd name="T4" fmla="*/ 0 w 183"/>
                  <a:gd name="T5" fmla="*/ 0 h 1075"/>
                  <a:gd name="T6" fmla="*/ 182 w 183"/>
                  <a:gd name="T7" fmla="*/ 0 h 1075"/>
                  <a:gd name="T8" fmla="*/ 182 w 183"/>
                  <a:gd name="T9" fmla="*/ 1074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5">
                    <a:moveTo>
                      <a:pt x="182" y="1074"/>
                    </a:moveTo>
                    <a:lnTo>
                      <a:pt x="0" y="1074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39AA4E7-4131-054A-9EC6-92E46A3A6702}"/>
                </a:ext>
              </a:extLst>
            </p:cNvPr>
            <p:cNvGrpSpPr/>
            <p:nvPr/>
          </p:nvGrpSpPr>
          <p:grpSpPr>
            <a:xfrm>
              <a:off x="13107821" y="8856746"/>
              <a:ext cx="5004521" cy="1309254"/>
              <a:chOff x="13481174" y="9098696"/>
              <a:chExt cx="5004521" cy="1111104"/>
            </a:xfrm>
          </p:grpSpPr>
          <p:sp>
            <p:nvSpPr>
              <p:cNvPr id="85" name="Freeform 162">
                <a:extLst>
                  <a:ext uri="{FF2B5EF4-FFF2-40B4-BE49-F238E27FC236}">
                    <a16:creationId xmlns:a16="http://schemas.microsoft.com/office/drawing/2014/main" id="{DCC01C34-1727-A644-9810-86A56ECF3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9098696"/>
                <a:ext cx="191256" cy="1111104"/>
              </a:xfrm>
              <a:custGeom>
                <a:avLst/>
                <a:gdLst>
                  <a:gd name="T0" fmla="*/ 183 w 184"/>
                  <a:gd name="T1" fmla="*/ 1075 h 1076"/>
                  <a:gd name="T2" fmla="*/ 0 w 184"/>
                  <a:gd name="T3" fmla="*/ 1075 h 1076"/>
                  <a:gd name="T4" fmla="*/ 0 w 184"/>
                  <a:gd name="T5" fmla="*/ 0 h 1076"/>
                  <a:gd name="T6" fmla="*/ 183 w 184"/>
                  <a:gd name="T7" fmla="*/ 0 h 1076"/>
                  <a:gd name="T8" fmla="*/ 183 w 184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6">
                    <a:moveTo>
                      <a:pt x="183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6" name="Freeform 164">
                <a:extLst>
                  <a:ext uri="{FF2B5EF4-FFF2-40B4-BE49-F238E27FC236}">
                    <a16:creationId xmlns:a16="http://schemas.microsoft.com/office/drawing/2014/main" id="{14B826E2-69FD-0143-9BCC-9E17B3F6D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9098696"/>
                <a:ext cx="186703" cy="1111104"/>
              </a:xfrm>
              <a:custGeom>
                <a:avLst/>
                <a:gdLst>
                  <a:gd name="T0" fmla="*/ 182 w 183"/>
                  <a:gd name="T1" fmla="*/ 1075 h 1076"/>
                  <a:gd name="T2" fmla="*/ 0 w 183"/>
                  <a:gd name="T3" fmla="*/ 1075 h 1076"/>
                  <a:gd name="T4" fmla="*/ 0 w 183"/>
                  <a:gd name="T5" fmla="*/ 0 h 1076"/>
                  <a:gd name="T6" fmla="*/ 182 w 183"/>
                  <a:gd name="T7" fmla="*/ 0 h 1076"/>
                  <a:gd name="T8" fmla="*/ 182 w 183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6">
                    <a:moveTo>
                      <a:pt x="182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4" name="Freeform 179">
              <a:extLst>
                <a:ext uri="{FF2B5EF4-FFF2-40B4-BE49-F238E27FC236}">
                  <a16:creationId xmlns:a16="http://schemas.microsoft.com/office/drawing/2014/main" id="{D012A321-9A29-074C-BEBF-79BA3FFFD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7821" y="11047569"/>
              <a:ext cx="191256" cy="1309254"/>
            </a:xfrm>
            <a:custGeom>
              <a:avLst/>
              <a:gdLst>
                <a:gd name="T0" fmla="*/ 183 w 184"/>
                <a:gd name="T1" fmla="*/ 1076 h 1077"/>
                <a:gd name="T2" fmla="*/ 0 w 184"/>
                <a:gd name="T3" fmla="*/ 1076 h 1077"/>
                <a:gd name="T4" fmla="*/ 0 w 184"/>
                <a:gd name="T5" fmla="*/ 0 h 1077"/>
                <a:gd name="T6" fmla="*/ 183 w 184"/>
                <a:gd name="T7" fmla="*/ 0 h 1077"/>
                <a:gd name="T8" fmla="*/ 183 w 184"/>
                <a:gd name="T9" fmla="*/ 1076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7">
                  <a:moveTo>
                    <a:pt x="183" y="1076"/>
                  </a:moveTo>
                  <a:lnTo>
                    <a:pt x="0" y="1076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3B8F097-7003-DE45-A058-A907470BDE0D}"/>
                </a:ext>
              </a:extLst>
            </p:cNvPr>
            <p:cNvGrpSpPr/>
            <p:nvPr/>
          </p:nvGrpSpPr>
          <p:grpSpPr>
            <a:xfrm>
              <a:off x="13557617" y="6451011"/>
              <a:ext cx="3667173" cy="1469798"/>
              <a:chOff x="4052283" y="7430840"/>
              <a:chExt cx="3667173" cy="1469798"/>
            </a:xfrm>
          </p:grpSpPr>
          <p:sp>
            <p:nvSpPr>
              <p:cNvPr id="81" name="CuadroTexto 395">
                <a:extLst>
                  <a:ext uri="{FF2B5EF4-FFF2-40B4-BE49-F238E27FC236}">
                    <a16:creationId xmlns:a16="http://schemas.microsoft.com/office/drawing/2014/main" id="{9388D128-C6F1-7546-A587-162C365871CD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82" name="Rectangle 56">
                <a:extLst>
                  <a:ext uri="{FF2B5EF4-FFF2-40B4-BE49-F238E27FC236}">
                    <a16:creationId xmlns:a16="http://schemas.microsoft.com/office/drawing/2014/main" id="{916757B6-AF09-3147-B673-D30BC5863A9C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58D00B7-68FF-2043-BDC4-C8C5F4A6F8D7}"/>
                </a:ext>
              </a:extLst>
            </p:cNvPr>
            <p:cNvGrpSpPr/>
            <p:nvPr/>
          </p:nvGrpSpPr>
          <p:grpSpPr>
            <a:xfrm>
              <a:off x="13557617" y="8746294"/>
              <a:ext cx="3667173" cy="1469798"/>
              <a:chOff x="4052283" y="10088634"/>
              <a:chExt cx="3667173" cy="1469798"/>
            </a:xfrm>
          </p:grpSpPr>
          <p:sp>
            <p:nvSpPr>
              <p:cNvPr id="79" name="CuadroTexto 395">
                <a:extLst>
                  <a:ext uri="{FF2B5EF4-FFF2-40B4-BE49-F238E27FC236}">
                    <a16:creationId xmlns:a16="http://schemas.microsoft.com/office/drawing/2014/main" id="{36307B3E-8624-124D-9F1E-806F9DB82567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80" name="Rectangle 56">
                <a:extLst>
                  <a:ext uri="{FF2B5EF4-FFF2-40B4-BE49-F238E27FC236}">
                    <a16:creationId xmlns:a16="http://schemas.microsoft.com/office/drawing/2014/main" id="{1F87927B-4FE8-C243-BD6A-1725616062BF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5CC5689-CD95-FC4D-B388-8EC0B5A16FF3}"/>
                </a:ext>
              </a:extLst>
            </p:cNvPr>
            <p:cNvGrpSpPr/>
            <p:nvPr/>
          </p:nvGrpSpPr>
          <p:grpSpPr>
            <a:xfrm>
              <a:off x="18356291" y="6451011"/>
              <a:ext cx="3667173" cy="1469798"/>
              <a:chOff x="8725453" y="7430840"/>
              <a:chExt cx="3667173" cy="1469798"/>
            </a:xfrm>
          </p:grpSpPr>
          <p:sp>
            <p:nvSpPr>
              <p:cNvPr id="77" name="CuadroTexto 395">
                <a:extLst>
                  <a:ext uri="{FF2B5EF4-FFF2-40B4-BE49-F238E27FC236}">
                    <a16:creationId xmlns:a16="http://schemas.microsoft.com/office/drawing/2014/main" id="{4A606BA0-3D89-3940-973C-0EE13A2722AF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78" name="Rectangle 56">
                <a:extLst>
                  <a:ext uri="{FF2B5EF4-FFF2-40B4-BE49-F238E27FC236}">
                    <a16:creationId xmlns:a16="http://schemas.microsoft.com/office/drawing/2014/main" id="{BA317E69-4527-2149-8408-3390D586764F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AD044A5-883B-DE45-81D6-2EB0AAD76465}"/>
                </a:ext>
              </a:extLst>
            </p:cNvPr>
            <p:cNvGrpSpPr/>
            <p:nvPr/>
          </p:nvGrpSpPr>
          <p:grpSpPr>
            <a:xfrm>
              <a:off x="18356291" y="8746294"/>
              <a:ext cx="3667173" cy="1469798"/>
              <a:chOff x="8725453" y="10088634"/>
              <a:chExt cx="3667173" cy="1469798"/>
            </a:xfrm>
          </p:grpSpPr>
          <p:sp>
            <p:nvSpPr>
              <p:cNvPr id="75" name="CuadroTexto 395">
                <a:extLst>
                  <a:ext uri="{FF2B5EF4-FFF2-40B4-BE49-F238E27FC236}">
                    <a16:creationId xmlns:a16="http://schemas.microsoft.com/office/drawing/2014/main" id="{3DB95700-D45D-E54C-9F2B-BA266D304FA6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CA8D0DDA-7389-5B43-AE5A-DB3FB7E40771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2BB0A6D-EFAF-0648-A8FC-76A6027F7283}"/>
                </a:ext>
              </a:extLst>
            </p:cNvPr>
            <p:cNvGrpSpPr/>
            <p:nvPr/>
          </p:nvGrpSpPr>
          <p:grpSpPr>
            <a:xfrm>
              <a:off x="13557617" y="10951052"/>
              <a:ext cx="3667173" cy="1469798"/>
              <a:chOff x="4052283" y="10088634"/>
              <a:chExt cx="3667173" cy="1469798"/>
            </a:xfrm>
          </p:grpSpPr>
          <p:sp>
            <p:nvSpPr>
              <p:cNvPr id="73" name="CuadroTexto 395">
                <a:extLst>
                  <a:ext uri="{FF2B5EF4-FFF2-40B4-BE49-F238E27FC236}">
                    <a16:creationId xmlns:a16="http://schemas.microsoft.com/office/drawing/2014/main" id="{B587AFC0-4D54-3046-AE92-62D13CF7057C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74" name="Rectangle 56">
                <a:extLst>
                  <a:ext uri="{FF2B5EF4-FFF2-40B4-BE49-F238E27FC236}">
                    <a16:creationId xmlns:a16="http://schemas.microsoft.com/office/drawing/2014/main" id="{22CF752B-FB58-F744-BEBA-FB663FA0FB4D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0468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54">
            <a:extLst>
              <a:ext uri="{FF2B5EF4-FFF2-40B4-BE49-F238E27FC236}">
                <a16:creationId xmlns:a16="http://schemas.microsoft.com/office/drawing/2014/main" id="{B2C667B3-D90A-4445-A249-6A9D3E55F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9200" y="1356355"/>
            <a:ext cx="3536606" cy="5119747"/>
          </a:xfrm>
          <a:custGeom>
            <a:avLst/>
            <a:gdLst>
              <a:gd name="T0" fmla="*/ 0 w 3367"/>
              <a:gd name="T1" fmla="*/ 2734 h 4875"/>
              <a:gd name="T2" fmla="*/ 0 w 3367"/>
              <a:gd name="T3" fmla="*/ 2734 h 4875"/>
              <a:gd name="T4" fmla="*/ 1246 w 3367"/>
              <a:gd name="T5" fmla="*/ 4874 h 4875"/>
              <a:gd name="T6" fmla="*/ 3366 w 3367"/>
              <a:gd name="T7" fmla="*/ 4874 h 4875"/>
              <a:gd name="T8" fmla="*/ 3366 w 3367"/>
              <a:gd name="T9" fmla="*/ 4261 h 4875"/>
              <a:gd name="T10" fmla="*/ 3366 w 3367"/>
              <a:gd name="T11" fmla="*/ 4261 h 4875"/>
              <a:gd name="T12" fmla="*/ 2552 w 3367"/>
              <a:gd name="T13" fmla="*/ 3940 h 4875"/>
              <a:gd name="T14" fmla="*/ 2221 w 3367"/>
              <a:gd name="T15" fmla="*/ 3076 h 4875"/>
              <a:gd name="T16" fmla="*/ 2542 w 3367"/>
              <a:gd name="T17" fmla="*/ 2221 h 4875"/>
              <a:gd name="T18" fmla="*/ 3366 w 3367"/>
              <a:gd name="T19" fmla="*/ 1910 h 4875"/>
              <a:gd name="T20" fmla="*/ 3366 w 3367"/>
              <a:gd name="T21" fmla="*/ 0 h 4875"/>
              <a:gd name="T22" fmla="*/ 3366 w 3367"/>
              <a:gd name="T23" fmla="*/ 0 h 4875"/>
              <a:gd name="T24" fmla="*/ 884 w 3367"/>
              <a:gd name="T25" fmla="*/ 804 h 4875"/>
              <a:gd name="T26" fmla="*/ 0 w 3367"/>
              <a:gd name="T27" fmla="*/ 2734 h 4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67" h="4875">
                <a:moveTo>
                  <a:pt x="0" y="2734"/>
                </a:moveTo>
                <a:lnTo>
                  <a:pt x="0" y="2734"/>
                </a:lnTo>
                <a:cubicBezTo>
                  <a:pt x="0" y="3679"/>
                  <a:pt x="422" y="4402"/>
                  <a:pt x="1246" y="4874"/>
                </a:cubicBezTo>
                <a:cubicBezTo>
                  <a:pt x="3366" y="4874"/>
                  <a:pt x="3366" y="4874"/>
                  <a:pt x="3366" y="4874"/>
                </a:cubicBezTo>
                <a:cubicBezTo>
                  <a:pt x="3366" y="4261"/>
                  <a:pt x="3366" y="4261"/>
                  <a:pt x="3366" y="4261"/>
                </a:cubicBezTo>
                <a:lnTo>
                  <a:pt x="3366" y="4261"/>
                </a:lnTo>
                <a:cubicBezTo>
                  <a:pt x="3045" y="4261"/>
                  <a:pt x="2774" y="4151"/>
                  <a:pt x="2552" y="3940"/>
                </a:cubicBezTo>
                <a:cubicBezTo>
                  <a:pt x="2331" y="3719"/>
                  <a:pt x="2221" y="3437"/>
                  <a:pt x="2221" y="3076"/>
                </a:cubicBezTo>
                <a:cubicBezTo>
                  <a:pt x="2221" y="2714"/>
                  <a:pt x="2331" y="2432"/>
                  <a:pt x="2542" y="2221"/>
                </a:cubicBezTo>
                <a:cubicBezTo>
                  <a:pt x="2763" y="2020"/>
                  <a:pt x="3035" y="1910"/>
                  <a:pt x="3366" y="1910"/>
                </a:cubicBezTo>
                <a:cubicBezTo>
                  <a:pt x="3366" y="0"/>
                  <a:pt x="3366" y="0"/>
                  <a:pt x="3366" y="0"/>
                </a:cubicBezTo>
                <a:lnTo>
                  <a:pt x="3366" y="0"/>
                </a:lnTo>
                <a:cubicBezTo>
                  <a:pt x="2291" y="0"/>
                  <a:pt x="1467" y="271"/>
                  <a:pt x="884" y="804"/>
                </a:cubicBezTo>
                <a:cubicBezTo>
                  <a:pt x="291" y="1337"/>
                  <a:pt x="0" y="1980"/>
                  <a:pt x="0" y="27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55">
            <a:extLst>
              <a:ext uri="{FF2B5EF4-FFF2-40B4-BE49-F238E27FC236}">
                <a16:creationId xmlns:a16="http://schemas.microsoft.com/office/drawing/2014/main" id="{930EA39A-7649-6C45-A60C-69ED6BA4E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7747" y="6471474"/>
            <a:ext cx="3768060" cy="5888172"/>
          </a:xfrm>
          <a:custGeom>
            <a:avLst/>
            <a:gdLst>
              <a:gd name="T0" fmla="*/ 1026 w 3589"/>
              <a:gd name="T1" fmla="*/ 4753 h 5609"/>
              <a:gd name="T2" fmla="*/ 1026 w 3589"/>
              <a:gd name="T3" fmla="*/ 4753 h 5609"/>
              <a:gd name="T4" fmla="*/ 3588 w 3589"/>
              <a:gd name="T5" fmla="*/ 5608 h 5609"/>
              <a:gd name="T6" fmla="*/ 3588 w 3589"/>
              <a:gd name="T7" fmla="*/ 3698 h 5609"/>
              <a:gd name="T8" fmla="*/ 3569 w 3589"/>
              <a:gd name="T9" fmla="*/ 3698 h 5609"/>
              <a:gd name="T10" fmla="*/ 2553 w 3589"/>
              <a:gd name="T11" fmla="*/ 3316 h 5609"/>
              <a:gd name="T12" fmla="*/ 2192 w 3589"/>
              <a:gd name="T13" fmla="*/ 2321 h 5609"/>
              <a:gd name="T14" fmla="*/ 2573 w 3589"/>
              <a:gd name="T15" fmla="*/ 1366 h 5609"/>
              <a:gd name="T16" fmla="*/ 3578 w 3589"/>
              <a:gd name="T17" fmla="*/ 1004 h 5609"/>
              <a:gd name="T18" fmla="*/ 3588 w 3589"/>
              <a:gd name="T19" fmla="*/ 1004 h 5609"/>
              <a:gd name="T20" fmla="*/ 3588 w 3589"/>
              <a:gd name="T21" fmla="*/ 0 h 5609"/>
              <a:gd name="T22" fmla="*/ 1468 w 3589"/>
              <a:gd name="T23" fmla="*/ 0 h 5609"/>
              <a:gd name="T24" fmla="*/ 1478 w 3589"/>
              <a:gd name="T25" fmla="*/ 0 h 5609"/>
              <a:gd name="T26" fmla="*/ 0 w 3589"/>
              <a:gd name="T27" fmla="*/ 2472 h 5609"/>
              <a:gd name="T28" fmla="*/ 1026 w 3589"/>
              <a:gd name="T29" fmla="*/ 4753 h 5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89" h="5609">
                <a:moveTo>
                  <a:pt x="1026" y="4753"/>
                </a:moveTo>
                <a:lnTo>
                  <a:pt x="1026" y="4753"/>
                </a:lnTo>
                <a:cubicBezTo>
                  <a:pt x="1709" y="5326"/>
                  <a:pt x="2563" y="5608"/>
                  <a:pt x="3588" y="5608"/>
                </a:cubicBezTo>
                <a:cubicBezTo>
                  <a:pt x="3588" y="3698"/>
                  <a:pt x="3588" y="3698"/>
                  <a:pt x="3588" y="3698"/>
                </a:cubicBezTo>
                <a:cubicBezTo>
                  <a:pt x="3578" y="3698"/>
                  <a:pt x="3569" y="3698"/>
                  <a:pt x="3569" y="3698"/>
                </a:cubicBezTo>
                <a:cubicBezTo>
                  <a:pt x="3136" y="3698"/>
                  <a:pt x="2795" y="3567"/>
                  <a:pt x="2553" y="3316"/>
                </a:cubicBezTo>
                <a:cubicBezTo>
                  <a:pt x="2312" y="3065"/>
                  <a:pt x="2192" y="2733"/>
                  <a:pt x="2192" y="2321"/>
                </a:cubicBezTo>
                <a:cubicBezTo>
                  <a:pt x="2192" y="1919"/>
                  <a:pt x="2312" y="1597"/>
                  <a:pt x="2573" y="1366"/>
                </a:cubicBezTo>
                <a:cubicBezTo>
                  <a:pt x="2825" y="1125"/>
                  <a:pt x="3156" y="1004"/>
                  <a:pt x="3578" y="1004"/>
                </a:cubicBezTo>
                <a:cubicBezTo>
                  <a:pt x="3578" y="1004"/>
                  <a:pt x="3578" y="1004"/>
                  <a:pt x="3588" y="1004"/>
                </a:cubicBezTo>
                <a:cubicBezTo>
                  <a:pt x="3588" y="0"/>
                  <a:pt x="3588" y="0"/>
                  <a:pt x="3588" y="0"/>
                </a:cubicBezTo>
                <a:cubicBezTo>
                  <a:pt x="1468" y="0"/>
                  <a:pt x="1468" y="0"/>
                  <a:pt x="1468" y="0"/>
                </a:cubicBezTo>
                <a:cubicBezTo>
                  <a:pt x="1468" y="0"/>
                  <a:pt x="1468" y="0"/>
                  <a:pt x="1478" y="0"/>
                </a:cubicBezTo>
                <a:cubicBezTo>
                  <a:pt x="493" y="492"/>
                  <a:pt x="0" y="1316"/>
                  <a:pt x="0" y="2472"/>
                </a:cubicBezTo>
                <a:cubicBezTo>
                  <a:pt x="0" y="3417"/>
                  <a:pt x="342" y="4180"/>
                  <a:pt x="1026" y="47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56">
            <a:extLst>
              <a:ext uri="{FF2B5EF4-FFF2-40B4-BE49-F238E27FC236}">
                <a16:creationId xmlns:a16="http://schemas.microsoft.com/office/drawing/2014/main" id="{A34C4FF2-3E59-AE47-97A5-148395609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1179" y="1356355"/>
            <a:ext cx="3513459" cy="5119747"/>
          </a:xfrm>
          <a:custGeom>
            <a:avLst/>
            <a:gdLst>
              <a:gd name="T0" fmla="*/ 11 w 3349"/>
              <a:gd name="T1" fmla="*/ 1910 h 4875"/>
              <a:gd name="T2" fmla="*/ 11 w 3349"/>
              <a:gd name="T3" fmla="*/ 1910 h 4875"/>
              <a:gd name="T4" fmla="*/ 825 w 3349"/>
              <a:gd name="T5" fmla="*/ 2221 h 4875"/>
              <a:gd name="T6" fmla="*/ 1136 w 3349"/>
              <a:gd name="T7" fmla="*/ 3065 h 4875"/>
              <a:gd name="T8" fmla="*/ 805 w 3349"/>
              <a:gd name="T9" fmla="*/ 3930 h 4875"/>
              <a:gd name="T10" fmla="*/ 0 w 3349"/>
              <a:gd name="T11" fmla="*/ 4261 h 4875"/>
              <a:gd name="T12" fmla="*/ 0 w 3349"/>
              <a:gd name="T13" fmla="*/ 4874 h 4875"/>
              <a:gd name="T14" fmla="*/ 2111 w 3349"/>
              <a:gd name="T15" fmla="*/ 4874 h 4875"/>
              <a:gd name="T16" fmla="*/ 3348 w 3349"/>
              <a:gd name="T17" fmla="*/ 2744 h 4875"/>
              <a:gd name="T18" fmla="*/ 2473 w 3349"/>
              <a:gd name="T19" fmla="*/ 814 h 4875"/>
              <a:gd name="T20" fmla="*/ 0 w 3349"/>
              <a:gd name="T21" fmla="*/ 0 h 4875"/>
              <a:gd name="T22" fmla="*/ 0 w 3349"/>
              <a:gd name="T23" fmla="*/ 1910 h 4875"/>
              <a:gd name="T24" fmla="*/ 11 w 3349"/>
              <a:gd name="T25" fmla="*/ 1910 h 4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49" h="4875">
                <a:moveTo>
                  <a:pt x="11" y="1910"/>
                </a:moveTo>
                <a:lnTo>
                  <a:pt x="11" y="1910"/>
                </a:lnTo>
                <a:cubicBezTo>
                  <a:pt x="342" y="1910"/>
                  <a:pt x="614" y="2010"/>
                  <a:pt x="825" y="2221"/>
                </a:cubicBezTo>
                <a:cubicBezTo>
                  <a:pt x="1036" y="2432"/>
                  <a:pt x="1136" y="2714"/>
                  <a:pt x="1136" y="3065"/>
                </a:cubicBezTo>
                <a:cubicBezTo>
                  <a:pt x="1136" y="3427"/>
                  <a:pt x="1026" y="3709"/>
                  <a:pt x="805" y="3930"/>
                </a:cubicBezTo>
                <a:cubicBezTo>
                  <a:pt x="584" y="4151"/>
                  <a:pt x="312" y="4261"/>
                  <a:pt x="0" y="4261"/>
                </a:cubicBezTo>
                <a:cubicBezTo>
                  <a:pt x="0" y="4874"/>
                  <a:pt x="0" y="4874"/>
                  <a:pt x="0" y="4874"/>
                </a:cubicBezTo>
                <a:cubicBezTo>
                  <a:pt x="2111" y="4874"/>
                  <a:pt x="2111" y="4874"/>
                  <a:pt x="2111" y="4874"/>
                </a:cubicBezTo>
                <a:cubicBezTo>
                  <a:pt x="2935" y="4402"/>
                  <a:pt x="3348" y="3689"/>
                  <a:pt x="3348" y="2744"/>
                </a:cubicBezTo>
                <a:cubicBezTo>
                  <a:pt x="3348" y="2000"/>
                  <a:pt x="3056" y="1357"/>
                  <a:pt x="2473" y="814"/>
                </a:cubicBezTo>
                <a:cubicBezTo>
                  <a:pt x="1890" y="271"/>
                  <a:pt x="1066" y="0"/>
                  <a:pt x="0" y="0"/>
                </a:cubicBezTo>
                <a:cubicBezTo>
                  <a:pt x="0" y="1910"/>
                  <a:pt x="0" y="1910"/>
                  <a:pt x="0" y="1910"/>
                </a:cubicBezTo>
                <a:cubicBezTo>
                  <a:pt x="0" y="1910"/>
                  <a:pt x="0" y="1910"/>
                  <a:pt x="11" y="19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57">
            <a:extLst>
              <a:ext uri="{FF2B5EF4-FFF2-40B4-BE49-F238E27FC236}">
                <a16:creationId xmlns:a16="http://schemas.microsoft.com/office/drawing/2014/main" id="{306DE9B4-D10B-F84B-B828-A37D8F77E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1179" y="6471474"/>
            <a:ext cx="3758801" cy="5888172"/>
          </a:xfrm>
          <a:custGeom>
            <a:avLst/>
            <a:gdLst>
              <a:gd name="T0" fmla="*/ 2111 w 3580"/>
              <a:gd name="T1" fmla="*/ 0 h 5609"/>
              <a:gd name="T2" fmla="*/ 2111 w 3580"/>
              <a:gd name="T3" fmla="*/ 0 h 5609"/>
              <a:gd name="T4" fmla="*/ 2111 w 3580"/>
              <a:gd name="T5" fmla="*/ 0 h 5609"/>
              <a:gd name="T6" fmla="*/ 0 w 3580"/>
              <a:gd name="T7" fmla="*/ 0 h 5609"/>
              <a:gd name="T8" fmla="*/ 0 w 3580"/>
              <a:gd name="T9" fmla="*/ 1004 h 5609"/>
              <a:gd name="T10" fmla="*/ 955 w 3580"/>
              <a:gd name="T11" fmla="*/ 1377 h 5609"/>
              <a:gd name="T12" fmla="*/ 1297 w 3580"/>
              <a:gd name="T13" fmla="*/ 2331 h 5609"/>
              <a:gd name="T14" fmla="*/ 955 w 3580"/>
              <a:gd name="T15" fmla="*/ 3306 h 5609"/>
              <a:gd name="T16" fmla="*/ 0 w 3580"/>
              <a:gd name="T17" fmla="*/ 3698 h 5609"/>
              <a:gd name="T18" fmla="*/ 0 w 3580"/>
              <a:gd name="T19" fmla="*/ 5608 h 5609"/>
              <a:gd name="T20" fmla="*/ 0 w 3580"/>
              <a:gd name="T21" fmla="*/ 5608 h 5609"/>
              <a:gd name="T22" fmla="*/ 2564 w 3580"/>
              <a:gd name="T23" fmla="*/ 4753 h 5609"/>
              <a:gd name="T24" fmla="*/ 3579 w 3580"/>
              <a:gd name="T25" fmla="*/ 2472 h 5609"/>
              <a:gd name="T26" fmla="*/ 2111 w 3580"/>
              <a:gd name="T27" fmla="*/ 0 h 5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0" h="5609">
                <a:moveTo>
                  <a:pt x="2111" y="0"/>
                </a:moveTo>
                <a:lnTo>
                  <a:pt x="2111" y="0"/>
                </a:lnTo>
                <a:lnTo>
                  <a:pt x="2111" y="0"/>
                </a:lnTo>
                <a:cubicBezTo>
                  <a:pt x="0" y="0"/>
                  <a:pt x="0" y="0"/>
                  <a:pt x="0" y="0"/>
                </a:cubicBezTo>
                <a:cubicBezTo>
                  <a:pt x="0" y="1004"/>
                  <a:pt x="0" y="1004"/>
                  <a:pt x="0" y="1004"/>
                </a:cubicBezTo>
                <a:cubicBezTo>
                  <a:pt x="413" y="1004"/>
                  <a:pt x="734" y="1135"/>
                  <a:pt x="955" y="1377"/>
                </a:cubicBezTo>
                <a:cubicBezTo>
                  <a:pt x="1187" y="1618"/>
                  <a:pt x="1297" y="1939"/>
                  <a:pt x="1297" y="2331"/>
                </a:cubicBezTo>
                <a:cubicBezTo>
                  <a:pt x="1297" y="2723"/>
                  <a:pt x="1187" y="3045"/>
                  <a:pt x="955" y="3306"/>
                </a:cubicBezTo>
                <a:cubicBezTo>
                  <a:pt x="734" y="3567"/>
                  <a:pt x="413" y="3698"/>
                  <a:pt x="0" y="3698"/>
                </a:cubicBezTo>
                <a:cubicBezTo>
                  <a:pt x="0" y="5608"/>
                  <a:pt x="0" y="5608"/>
                  <a:pt x="0" y="5608"/>
                </a:cubicBezTo>
                <a:lnTo>
                  <a:pt x="0" y="5608"/>
                </a:lnTo>
                <a:cubicBezTo>
                  <a:pt x="1026" y="5608"/>
                  <a:pt x="1880" y="5326"/>
                  <a:pt x="2564" y="4753"/>
                </a:cubicBezTo>
                <a:cubicBezTo>
                  <a:pt x="3237" y="4191"/>
                  <a:pt x="3579" y="3427"/>
                  <a:pt x="3579" y="2472"/>
                </a:cubicBezTo>
                <a:cubicBezTo>
                  <a:pt x="3579" y="1316"/>
                  <a:pt x="3086" y="492"/>
                  <a:pt x="211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D4CD93-24EB-1248-905D-5C85BEDECB92}"/>
              </a:ext>
            </a:extLst>
          </p:cNvPr>
          <p:cNvGrpSpPr/>
          <p:nvPr/>
        </p:nvGrpSpPr>
        <p:grpSpPr>
          <a:xfrm>
            <a:off x="2153012" y="2126255"/>
            <a:ext cx="9816025" cy="9463489"/>
            <a:chOff x="3414200" y="2126255"/>
            <a:chExt cx="9816025" cy="9463489"/>
          </a:xfrm>
        </p:grpSpPr>
        <p:sp>
          <p:nvSpPr>
            <p:cNvPr id="24" name="Freeform 161">
              <a:extLst>
                <a:ext uri="{FF2B5EF4-FFF2-40B4-BE49-F238E27FC236}">
                  <a16:creationId xmlns:a16="http://schemas.microsoft.com/office/drawing/2014/main" id="{6DB5FB7B-AFA1-AE44-8E0B-D26981A27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7522638"/>
              <a:ext cx="191256" cy="1409312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163">
              <a:extLst>
                <a:ext uri="{FF2B5EF4-FFF2-40B4-BE49-F238E27FC236}">
                  <a16:creationId xmlns:a16="http://schemas.microsoft.com/office/drawing/2014/main" id="{F6C8430C-5D9D-A54F-A720-3A6750DE1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7522638"/>
              <a:ext cx="186703" cy="1409312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162">
              <a:extLst>
                <a:ext uri="{FF2B5EF4-FFF2-40B4-BE49-F238E27FC236}">
                  <a16:creationId xmlns:a16="http://schemas.microsoft.com/office/drawing/2014/main" id="{2C93DBC6-5980-7440-8FFD-E845A67A4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765" y="10180432"/>
              <a:ext cx="191256" cy="1409312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164">
              <a:extLst>
                <a:ext uri="{FF2B5EF4-FFF2-40B4-BE49-F238E27FC236}">
                  <a16:creationId xmlns:a16="http://schemas.microsoft.com/office/drawing/2014/main" id="{4024D82E-3EE8-4B4A-9B51-38AF3D83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643" y="10180432"/>
              <a:ext cx="186703" cy="1409312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CuadroTexto 195">
              <a:extLst>
                <a:ext uri="{FF2B5EF4-FFF2-40B4-BE49-F238E27FC236}">
                  <a16:creationId xmlns:a16="http://schemas.microsoft.com/office/drawing/2014/main" id="{595794A1-0F41-A143-BEE7-79CE036ABEA5}"/>
                </a:ext>
              </a:extLst>
            </p:cNvPr>
            <p:cNvSpPr txBox="1"/>
            <p:nvPr/>
          </p:nvSpPr>
          <p:spPr>
            <a:xfrm>
              <a:off x="3414200" y="2126255"/>
              <a:ext cx="9816025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</a:t>
              </a:r>
            </a:p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Diagram</a:t>
              </a:r>
            </a:p>
          </p:txBody>
        </p:sp>
        <p:sp>
          <p:nvSpPr>
            <p:cNvPr id="29" name="CuadroTexto 196">
              <a:extLst>
                <a:ext uri="{FF2B5EF4-FFF2-40B4-BE49-F238E27FC236}">
                  <a16:creationId xmlns:a16="http://schemas.microsoft.com/office/drawing/2014/main" id="{8126125C-761B-914D-BD0C-BC279E7BF33B}"/>
                </a:ext>
              </a:extLst>
            </p:cNvPr>
            <p:cNvSpPr txBox="1"/>
            <p:nvPr/>
          </p:nvSpPr>
          <p:spPr>
            <a:xfrm>
              <a:off x="3466670" y="5069528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9567D56-0DD9-C242-96F5-F3D9D9A4B327}"/>
                </a:ext>
              </a:extLst>
            </p:cNvPr>
            <p:cNvGrpSpPr/>
            <p:nvPr/>
          </p:nvGrpSpPr>
          <p:grpSpPr>
            <a:xfrm>
              <a:off x="4052283" y="7430840"/>
              <a:ext cx="3667173" cy="1469798"/>
              <a:chOff x="4052283" y="7430840"/>
              <a:chExt cx="3667173" cy="1469798"/>
            </a:xfrm>
          </p:grpSpPr>
          <p:sp>
            <p:nvSpPr>
              <p:cNvPr id="31" name="CuadroTexto 395">
                <a:extLst>
                  <a:ext uri="{FF2B5EF4-FFF2-40B4-BE49-F238E27FC236}">
                    <a16:creationId xmlns:a16="http://schemas.microsoft.com/office/drawing/2014/main" id="{2DD7E0F5-B746-8645-AB25-52CFCF9A42B0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32" name="Rectangle 56">
                <a:extLst>
                  <a:ext uri="{FF2B5EF4-FFF2-40B4-BE49-F238E27FC236}">
                    <a16:creationId xmlns:a16="http://schemas.microsoft.com/office/drawing/2014/main" id="{7D1BAFC2-BF2F-3842-8167-4667D9D05C03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2573893-F146-544F-964D-204F74EA6C9E}"/>
                </a:ext>
              </a:extLst>
            </p:cNvPr>
            <p:cNvGrpSpPr/>
            <p:nvPr/>
          </p:nvGrpSpPr>
          <p:grpSpPr>
            <a:xfrm>
              <a:off x="4052283" y="10088634"/>
              <a:ext cx="3667173" cy="1469798"/>
              <a:chOff x="4052283" y="10088634"/>
              <a:chExt cx="3667173" cy="1469798"/>
            </a:xfrm>
          </p:grpSpPr>
          <p:sp>
            <p:nvSpPr>
              <p:cNvPr id="34" name="CuadroTexto 395">
                <a:extLst>
                  <a:ext uri="{FF2B5EF4-FFF2-40B4-BE49-F238E27FC236}">
                    <a16:creationId xmlns:a16="http://schemas.microsoft.com/office/drawing/2014/main" id="{3757D44C-6335-6345-A85F-9F8EBB8B1434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35" name="Rectangle 56">
                <a:extLst>
                  <a:ext uri="{FF2B5EF4-FFF2-40B4-BE49-F238E27FC236}">
                    <a16:creationId xmlns:a16="http://schemas.microsoft.com/office/drawing/2014/main" id="{00EB3DCA-3E07-5E41-9C3B-46AFF1AB8DBC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F8E0996-C8A5-1B4D-9099-A7D5E6A33D6E}"/>
                </a:ext>
              </a:extLst>
            </p:cNvPr>
            <p:cNvGrpSpPr/>
            <p:nvPr/>
          </p:nvGrpSpPr>
          <p:grpSpPr>
            <a:xfrm>
              <a:off x="8725453" y="7430840"/>
              <a:ext cx="3667173" cy="1469798"/>
              <a:chOff x="8725453" y="7430840"/>
              <a:chExt cx="3667173" cy="1469798"/>
            </a:xfrm>
          </p:grpSpPr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6F574E72-6319-EA40-B826-BB4258F4F265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975372F1-AE17-4847-AD92-7469E19FFDA0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8B805CC-022F-384C-B731-FE7170D78277}"/>
                </a:ext>
              </a:extLst>
            </p:cNvPr>
            <p:cNvGrpSpPr/>
            <p:nvPr/>
          </p:nvGrpSpPr>
          <p:grpSpPr>
            <a:xfrm>
              <a:off x="8725453" y="10088634"/>
              <a:ext cx="3667173" cy="1469798"/>
              <a:chOff x="8725453" y="10088634"/>
              <a:chExt cx="3667173" cy="1469798"/>
            </a:xfrm>
          </p:grpSpPr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A28F757C-2D4A-DF4A-A557-B1C941284813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A188DB98-219F-C142-AD16-B1652B4651E8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664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reeform 180">
            <a:extLst>
              <a:ext uri="{FF2B5EF4-FFF2-40B4-BE49-F238E27FC236}">
                <a16:creationId xmlns:a16="http://schemas.microsoft.com/office/drawing/2014/main" id="{D5EC2310-59EF-B54C-B5BB-74E00F16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366" y="1577779"/>
            <a:ext cx="3374047" cy="3205115"/>
          </a:xfrm>
          <a:custGeom>
            <a:avLst/>
            <a:gdLst>
              <a:gd name="T0" fmla="*/ 0 w 3260"/>
              <a:gd name="T1" fmla="*/ 3096 h 3097"/>
              <a:gd name="T2" fmla="*/ 0 w 3260"/>
              <a:gd name="T3" fmla="*/ 3096 h 3097"/>
              <a:gd name="T4" fmla="*/ 2070 w 3260"/>
              <a:gd name="T5" fmla="*/ 3096 h 3097"/>
              <a:gd name="T6" fmla="*/ 2386 w 3260"/>
              <a:gd name="T7" fmla="*/ 2195 h 3097"/>
              <a:gd name="T8" fmla="*/ 3249 w 3260"/>
              <a:gd name="T9" fmla="*/ 1821 h 3097"/>
              <a:gd name="T10" fmla="*/ 3259 w 3260"/>
              <a:gd name="T11" fmla="*/ 1821 h 3097"/>
              <a:gd name="T12" fmla="*/ 3259 w 3260"/>
              <a:gd name="T13" fmla="*/ 0 h 3097"/>
              <a:gd name="T14" fmla="*/ 3163 w 3260"/>
              <a:gd name="T15" fmla="*/ 0 h 3097"/>
              <a:gd name="T16" fmla="*/ 843 w 3260"/>
              <a:gd name="T17" fmla="*/ 863 h 3097"/>
              <a:gd name="T18" fmla="*/ 0 w 3260"/>
              <a:gd name="T19" fmla="*/ 3096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60" h="3097">
                <a:moveTo>
                  <a:pt x="0" y="3096"/>
                </a:moveTo>
                <a:lnTo>
                  <a:pt x="0" y="3096"/>
                </a:lnTo>
                <a:cubicBezTo>
                  <a:pt x="2070" y="3096"/>
                  <a:pt x="2070" y="3096"/>
                  <a:pt x="2070" y="3096"/>
                </a:cubicBezTo>
                <a:cubicBezTo>
                  <a:pt x="2070" y="2741"/>
                  <a:pt x="2176" y="2444"/>
                  <a:pt x="2386" y="2195"/>
                </a:cubicBezTo>
                <a:cubicBezTo>
                  <a:pt x="2588" y="1946"/>
                  <a:pt x="2875" y="1821"/>
                  <a:pt x="3249" y="1821"/>
                </a:cubicBezTo>
                <a:cubicBezTo>
                  <a:pt x="3259" y="1821"/>
                  <a:pt x="3259" y="1821"/>
                  <a:pt x="3259" y="1821"/>
                </a:cubicBezTo>
                <a:cubicBezTo>
                  <a:pt x="3259" y="0"/>
                  <a:pt x="3259" y="0"/>
                  <a:pt x="3259" y="0"/>
                </a:cubicBezTo>
                <a:cubicBezTo>
                  <a:pt x="3230" y="0"/>
                  <a:pt x="3191" y="0"/>
                  <a:pt x="3163" y="0"/>
                </a:cubicBezTo>
                <a:cubicBezTo>
                  <a:pt x="2185" y="0"/>
                  <a:pt x="1409" y="288"/>
                  <a:pt x="843" y="863"/>
                </a:cubicBezTo>
                <a:cubicBezTo>
                  <a:pt x="297" y="1409"/>
                  <a:pt x="19" y="2156"/>
                  <a:pt x="0" y="30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81">
            <a:extLst>
              <a:ext uri="{FF2B5EF4-FFF2-40B4-BE49-F238E27FC236}">
                <a16:creationId xmlns:a16="http://schemas.microsoft.com/office/drawing/2014/main" id="{AF6B79FF-DE1A-564A-9FD6-FA3383F8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366" y="4782894"/>
            <a:ext cx="3374047" cy="3195983"/>
          </a:xfrm>
          <a:custGeom>
            <a:avLst/>
            <a:gdLst>
              <a:gd name="T0" fmla="*/ 796 w 3260"/>
              <a:gd name="T1" fmla="*/ 2347 h 3085"/>
              <a:gd name="T2" fmla="*/ 796 w 3260"/>
              <a:gd name="T3" fmla="*/ 2347 h 3085"/>
              <a:gd name="T4" fmla="*/ 2923 w 3260"/>
              <a:gd name="T5" fmla="*/ 3084 h 3085"/>
              <a:gd name="T6" fmla="*/ 3259 w 3260"/>
              <a:gd name="T7" fmla="*/ 3065 h 3085"/>
              <a:gd name="T8" fmla="*/ 3259 w 3260"/>
              <a:gd name="T9" fmla="*/ 1265 h 3085"/>
              <a:gd name="T10" fmla="*/ 3239 w 3260"/>
              <a:gd name="T11" fmla="*/ 1265 h 3085"/>
              <a:gd name="T12" fmla="*/ 2367 w 3260"/>
              <a:gd name="T13" fmla="*/ 891 h 3085"/>
              <a:gd name="T14" fmla="*/ 2070 w 3260"/>
              <a:gd name="T15" fmla="*/ 0 h 3085"/>
              <a:gd name="T16" fmla="*/ 2070 w 3260"/>
              <a:gd name="T17" fmla="*/ 0 h 3085"/>
              <a:gd name="T18" fmla="*/ 0 w 3260"/>
              <a:gd name="T19" fmla="*/ 0 h 3085"/>
              <a:gd name="T20" fmla="*/ 0 w 3260"/>
              <a:gd name="T21" fmla="*/ 115 h 3085"/>
              <a:gd name="T22" fmla="*/ 796 w 3260"/>
              <a:gd name="T23" fmla="*/ 2347 h 3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60" h="3085">
                <a:moveTo>
                  <a:pt x="796" y="2347"/>
                </a:moveTo>
                <a:lnTo>
                  <a:pt x="796" y="2347"/>
                </a:lnTo>
                <a:cubicBezTo>
                  <a:pt x="1322" y="2845"/>
                  <a:pt x="2032" y="3084"/>
                  <a:pt x="2923" y="3084"/>
                </a:cubicBezTo>
                <a:cubicBezTo>
                  <a:pt x="3038" y="3084"/>
                  <a:pt x="3153" y="3084"/>
                  <a:pt x="3259" y="3065"/>
                </a:cubicBezTo>
                <a:cubicBezTo>
                  <a:pt x="3259" y="1265"/>
                  <a:pt x="3259" y="1265"/>
                  <a:pt x="3259" y="1265"/>
                </a:cubicBezTo>
                <a:cubicBezTo>
                  <a:pt x="3259" y="1265"/>
                  <a:pt x="3249" y="1265"/>
                  <a:pt x="3239" y="1265"/>
                </a:cubicBezTo>
                <a:cubicBezTo>
                  <a:pt x="2856" y="1265"/>
                  <a:pt x="2569" y="1140"/>
                  <a:pt x="2367" y="891"/>
                </a:cubicBezTo>
                <a:cubicBezTo>
                  <a:pt x="2176" y="651"/>
                  <a:pt x="2070" y="345"/>
                  <a:pt x="2070" y="0"/>
                </a:cubicBezTo>
                <a:lnTo>
                  <a:pt x="2070" y="0"/>
                </a:lnTo>
                <a:cubicBezTo>
                  <a:pt x="0" y="0"/>
                  <a:pt x="0" y="0"/>
                  <a:pt x="0" y="0"/>
                </a:cubicBezTo>
                <a:cubicBezTo>
                  <a:pt x="0" y="38"/>
                  <a:pt x="0" y="76"/>
                  <a:pt x="0" y="115"/>
                </a:cubicBezTo>
                <a:cubicBezTo>
                  <a:pt x="0" y="1111"/>
                  <a:pt x="259" y="1849"/>
                  <a:pt x="796" y="23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82">
            <a:extLst>
              <a:ext uri="{FF2B5EF4-FFF2-40B4-BE49-F238E27FC236}">
                <a16:creationId xmlns:a16="http://schemas.microsoft.com/office/drawing/2014/main" id="{C89EFE06-2CB5-8646-850B-AFA5C0880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218" y="8599811"/>
            <a:ext cx="3145759" cy="3017923"/>
          </a:xfrm>
          <a:custGeom>
            <a:avLst/>
            <a:gdLst>
              <a:gd name="T0" fmla="*/ 3038 w 3039"/>
              <a:gd name="T1" fmla="*/ 1083 h 2915"/>
              <a:gd name="T2" fmla="*/ 3038 w 3039"/>
              <a:gd name="T3" fmla="*/ 1083 h 2915"/>
              <a:gd name="T4" fmla="*/ 2012 w 3039"/>
              <a:gd name="T5" fmla="*/ 0 h 2915"/>
              <a:gd name="T6" fmla="*/ 0 w 3039"/>
              <a:gd name="T7" fmla="*/ 0 h 2915"/>
              <a:gd name="T8" fmla="*/ 766 w 3039"/>
              <a:gd name="T9" fmla="*/ 2080 h 2915"/>
              <a:gd name="T10" fmla="*/ 3038 w 3039"/>
              <a:gd name="T11" fmla="*/ 2914 h 2915"/>
              <a:gd name="T12" fmla="*/ 3038 w 3039"/>
              <a:gd name="T13" fmla="*/ 2914 h 2915"/>
              <a:gd name="T14" fmla="*/ 3038 w 3039"/>
              <a:gd name="T15" fmla="*/ 1083 h 2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9" h="2915">
                <a:moveTo>
                  <a:pt x="3038" y="1083"/>
                </a:moveTo>
                <a:lnTo>
                  <a:pt x="3038" y="1083"/>
                </a:lnTo>
                <a:cubicBezTo>
                  <a:pt x="2453" y="1045"/>
                  <a:pt x="2108" y="681"/>
                  <a:pt x="2012" y="0"/>
                </a:cubicBezTo>
                <a:cubicBezTo>
                  <a:pt x="0" y="0"/>
                  <a:pt x="0" y="0"/>
                  <a:pt x="0" y="0"/>
                </a:cubicBezTo>
                <a:cubicBezTo>
                  <a:pt x="19" y="834"/>
                  <a:pt x="277" y="1524"/>
                  <a:pt x="766" y="2080"/>
                </a:cubicBezTo>
                <a:cubicBezTo>
                  <a:pt x="1255" y="2636"/>
                  <a:pt x="2012" y="2914"/>
                  <a:pt x="3038" y="2914"/>
                </a:cubicBezTo>
                <a:lnTo>
                  <a:pt x="3038" y="2914"/>
                </a:lnTo>
                <a:lnTo>
                  <a:pt x="3038" y="10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83">
            <a:extLst>
              <a:ext uri="{FF2B5EF4-FFF2-40B4-BE49-F238E27FC236}">
                <a16:creationId xmlns:a16="http://schemas.microsoft.com/office/drawing/2014/main" id="{F5F7B0A1-627E-4243-B20C-649E6773F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413" y="1577779"/>
            <a:ext cx="3273598" cy="3205115"/>
          </a:xfrm>
          <a:custGeom>
            <a:avLst/>
            <a:gdLst>
              <a:gd name="T0" fmla="*/ 862 w 3163"/>
              <a:gd name="T1" fmla="*/ 2156 h 3097"/>
              <a:gd name="T2" fmla="*/ 862 w 3163"/>
              <a:gd name="T3" fmla="*/ 2156 h 3097"/>
              <a:gd name="T4" fmla="*/ 1178 w 3163"/>
              <a:gd name="T5" fmla="*/ 3096 h 3097"/>
              <a:gd name="T6" fmla="*/ 3162 w 3163"/>
              <a:gd name="T7" fmla="*/ 3096 h 3097"/>
              <a:gd name="T8" fmla="*/ 3114 w 3163"/>
              <a:gd name="T9" fmla="*/ 2837 h 3097"/>
              <a:gd name="T10" fmla="*/ 2616 w 3163"/>
              <a:gd name="T11" fmla="*/ 1332 h 3097"/>
              <a:gd name="T12" fmla="*/ 0 w 3163"/>
              <a:gd name="T13" fmla="*/ 0 h 3097"/>
              <a:gd name="T14" fmla="*/ 0 w 3163"/>
              <a:gd name="T15" fmla="*/ 1821 h 3097"/>
              <a:gd name="T16" fmla="*/ 862 w 3163"/>
              <a:gd name="T17" fmla="*/ 2156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63" h="3097">
                <a:moveTo>
                  <a:pt x="862" y="2156"/>
                </a:moveTo>
                <a:lnTo>
                  <a:pt x="862" y="2156"/>
                </a:lnTo>
                <a:cubicBezTo>
                  <a:pt x="1073" y="2377"/>
                  <a:pt x="1178" y="2693"/>
                  <a:pt x="1178" y="3096"/>
                </a:cubicBezTo>
                <a:cubicBezTo>
                  <a:pt x="3162" y="3096"/>
                  <a:pt x="3162" y="3096"/>
                  <a:pt x="3162" y="3096"/>
                </a:cubicBezTo>
                <a:cubicBezTo>
                  <a:pt x="3143" y="3000"/>
                  <a:pt x="3134" y="2913"/>
                  <a:pt x="3114" y="2837"/>
                </a:cubicBezTo>
                <a:cubicBezTo>
                  <a:pt x="3019" y="2271"/>
                  <a:pt x="2846" y="1773"/>
                  <a:pt x="2616" y="1332"/>
                </a:cubicBezTo>
                <a:cubicBezTo>
                  <a:pt x="2137" y="470"/>
                  <a:pt x="1265" y="19"/>
                  <a:pt x="0" y="0"/>
                </a:cubicBezTo>
                <a:cubicBezTo>
                  <a:pt x="0" y="1821"/>
                  <a:pt x="0" y="1821"/>
                  <a:pt x="0" y="1821"/>
                </a:cubicBezTo>
                <a:cubicBezTo>
                  <a:pt x="373" y="1831"/>
                  <a:pt x="651" y="1936"/>
                  <a:pt x="862" y="21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84">
            <a:extLst>
              <a:ext uri="{FF2B5EF4-FFF2-40B4-BE49-F238E27FC236}">
                <a16:creationId xmlns:a16="http://schemas.microsoft.com/office/drawing/2014/main" id="{423AEDBA-C841-384D-B619-E23681B2E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413" y="4782894"/>
            <a:ext cx="3383175" cy="3424268"/>
          </a:xfrm>
          <a:custGeom>
            <a:avLst/>
            <a:gdLst>
              <a:gd name="T0" fmla="*/ 1178 w 3269"/>
              <a:gd name="T1" fmla="*/ 0 h 3306"/>
              <a:gd name="T2" fmla="*/ 1178 w 3269"/>
              <a:gd name="T3" fmla="*/ 0 h 3306"/>
              <a:gd name="T4" fmla="*/ 1178 w 3269"/>
              <a:gd name="T5" fmla="*/ 0 h 3306"/>
              <a:gd name="T6" fmla="*/ 872 w 3269"/>
              <a:gd name="T7" fmla="*/ 939 h 3306"/>
              <a:gd name="T8" fmla="*/ 0 w 3269"/>
              <a:gd name="T9" fmla="*/ 1265 h 3306"/>
              <a:gd name="T10" fmla="*/ 0 w 3269"/>
              <a:gd name="T11" fmla="*/ 3065 h 3306"/>
              <a:gd name="T12" fmla="*/ 651 w 3269"/>
              <a:gd name="T13" fmla="*/ 2922 h 3306"/>
              <a:gd name="T14" fmla="*/ 1360 w 3269"/>
              <a:gd name="T15" fmla="*/ 2519 h 3306"/>
              <a:gd name="T16" fmla="*/ 1322 w 3269"/>
              <a:gd name="T17" fmla="*/ 3305 h 3306"/>
              <a:gd name="T18" fmla="*/ 3200 w 3269"/>
              <a:gd name="T19" fmla="*/ 3305 h 3306"/>
              <a:gd name="T20" fmla="*/ 3268 w 3269"/>
              <a:gd name="T21" fmla="*/ 1667 h 3306"/>
              <a:gd name="T22" fmla="*/ 3162 w 3269"/>
              <a:gd name="T23" fmla="*/ 0 h 3306"/>
              <a:gd name="T24" fmla="*/ 1178 w 3269"/>
              <a:gd name="T25" fmla="*/ 0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69" h="3306">
                <a:moveTo>
                  <a:pt x="1178" y="0"/>
                </a:moveTo>
                <a:lnTo>
                  <a:pt x="1178" y="0"/>
                </a:lnTo>
                <a:lnTo>
                  <a:pt x="1178" y="0"/>
                </a:lnTo>
                <a:cubicBezTo>
                  <a:pt x="1178" y="402"/>
                  <a:pt x="1073" y="709"/>
                  <a:pt x="872" y="939"/>
                </a:cubicBezTo>
                <a:cubicBezTo>
                  <a:pt x="670" y="1150"/>
                  <a:pt x="373" y="1265"/>
                  <a:pt x="0" y="1265"/>
                </a:cubicBezTo>
                <a:cubicBezTo>
                  <a:pt x="0" y="3065"/>
                  <a:pt x="0" y="3065"/>
                  <a:pt x="0" y="3065"/>
                </a:cubicBezTo>
                <a:cubicBezTo>
                  <a:pt x="230" y="3046"/>
                  <a:pt x="440" y="2998"/>
                  <a:pt x="651" y="2922"/>
                </a:cubicBezTo>
                <a:cubicBezTo>
                  <a:pt x="958" y="2807"/>
                  <a:pt x="1197" y="2673"/>
                  <a:pt x="1360" y="2519"/>
                </a:cubicBezTo>
                <a:cubicBezTo>
                  <a:pt x="1360" y="2807"/>
                  <a:pt x="1341" y="3075"/>
                  <a:pt x="1322" y="3305"/>
                </a:cubicBezTo>
                <a:cubicBezTo>
                  <a:pt x="3200" y="3305"/>
                  <a:pt x="3200" y="3305"/>
                  <a:pt x="3200" y="3305"/>
                </a:cubicBezTo>
                <a:cubicBezTo>
                  <a:pt x="3249" y="2854"/>
                  <a:pt x="3268" y="2308"/>
                  <a:pt x="3268" y="1667"/>
                </a:cubicBezTo>
                <a:cubicBezTo>
                  <a:pt x="3268" y="1044"/>
                  <a:pt x="3229" y="488"/>
                  <a:pt x="3162" y="0"/>
                </a:cubicBezTo>
                <a:lnTo>
                  <a:pt x="117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85">
            <a:extLst>
              <a:ext uri="{FF2B5EF4-FFF2-40B4-BE49-F238E27FC236}">
                <a16:creationId xmlns:a16="http://schemas.microsoft.com/office/drawing/2014/main" id="{5EFAE268-EA47-B54E-9682-264B46175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413" y="8202597"/>
            <a:ext cx="3314691" cy="3415136"/>
          </a:xfrm>
          <a:custGeom>
            <a:avLst/>
            <a:gdLst>
              <a:gd name="T0" fmla="*/ 134 w 3201"/>
              <a:gd name="T1" fmla="*/ 1476 h 3298"/>
              <a:gd name="T2" fmla="*/ 134 w 3201"/>
              <a:gd name="T3" fmla="*/ 1476 h 3298"/>
              <a:gd name="T4" fmla="*/ 0 w 3201"/>
              <a:gd name="T5" fmla="*/ 1466 h 3298"/>
              <a:gd name="T6" fmla="*/ 0 w 3201"/>
              <a:gd name="T7" fmla="*/ 3297 h 3298"/>
              <a:gd name="T8" fmla="*/ 2300 w 3201"/>
              <a:gd name="T9" fmla="*/ 2492 h 3298"/>
              <a:gd name="T10" fmla="*/ 2884 w 3201"/>
              <a:gd name="T11" fmla="*/ 1495 h 3298"/>
              <a:gd name="T12" fmla="*/ 3191 w 3201"/>
              <a:gd name="T13" fmla="*/ 163 h 3298"/>
              <a:gd name="T14" fmla="*/ 3200 w 3201"/>
              <a:gd name="T15" fmla="*/ 0 h 3298"/>
              <a:gd name="T16" fmla="*/ 1322 w 3201"/>
              <a:gd name="T17" fmla="*/ 0 h 3298"/>
              <a:gd name="T18" fmla="*/ 1063 w 3201"/>
              <a:gd name="T19" fmla="*/ 949 h 3298"/>
              <a:gd name="T20" fmla="*/ 134 w 3201"/>
              <a:gd name="T21" fmla="*/ 1476 h 3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1" h="3298">
                <a:moveTo>
                  <a:pt x="134" y="1476"/>
                </a:moveTo>
                <a:lnTo>
                  <a:pt x="134" y="1476"/>
                </a:lnTo>
                <a:cubicBezTo>
                  <a:pt x="86" y="1476"/>
                  <a:pt x="47" y="1476"/>
                  <a:pt x="0" y="1466"/>
                </a:cubicBezTo>
                <a:cubicBezTo>
                  <a:pt x="0" y="3297"/>
                  <a:pt x="0" y="3297"/>
                  <a:pt x="0" y="3297"/>
                </a:cubicBezTo>
                <a:cubicBezTo>
                  <a:pt x="1025" y="3297"/>
                  <a:pt x="1792" y="3028"/>
                  <a:pt x="2300" y="2492"/>
                </a:cubicBezTo>
                <a:cubicBezTo>
                  <a:pt x="2539" y="2243"/>
                  <a:pt x="2740" y="1907"/>
                  <a:pt x="2884" y="1495"/>
                </a:cubicBezTo>
                <a:cubicBezTo>
                  <a:pt x="3028" y="1083"/>
                  <a:pt x="3134" y="642"/>
                  <a:pt x="3191" y="163"/>
                </a:cubicBezTo>
                <a:cubicBezTo>
                  <a:pt x="3191" y="105"/>
                  <a:pt x="3200" y="58"/>
                  <a:pt x="3200" y="0"/>
                </a:cubicBezTo>
                <a:cubicBezTo>
                  <a:pt x="1322" y="0"/>
                  <a:pt x="1322" y="0"/>
                  <a:pt x="1322" y="0"/>
                </a:cubicBezTo>
                <a:cubicBezTo>
                  <a:pt x="1274" y="412"/>
                  <a:pt x="1188" y="728"/>
                  <a:pt x="1063" y="949"/>
                </a:cubicBezTo>
                <a:cubicBezTo>
                  <a:pt x="872" y="1303"/>
                  <a:pt x="565" y="1476"/>
                  <a:pt x="134" y="14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DD0D33-7B6B-F243-BA60-86DCE9805089}"/>
              </a:ext>
            </a:extLst>
          </p:cNvPr>
          <p:cNvGrpSpPr/>
          <p:nvPr/>
        </p:nvGrpSpPr>
        <p:grpSpPr>
          <a:xfrm>
            <a:off x="12905924" y="1347228"/>
            <a:ext cx="9117540" cy="11021544"/>
            <a:chOff x="12905924" y="1399306"/>
            <a:chExt cx="9117540" cy="11021544"/>
          </a:xfrm>
        </p:grpSpPr>
        <p:sp>
          <p:nvSpPr>
            <p:cNvPr id="65" name="CuadroTexto 238">
              <a:extLst>
                <a:ext uri="{FF2B5EF4-FFF2-40B4-BE49-F238E27FC236}">
                  <a16:creationId xmlns:a16="http://schemas.microsoft.com/office/drawing/2014/main" id="{B28EBF6D-8DD8-9E40-B88E-8A6B41E624B6}"/>
                </a:ext>
              </a:extLst>
            </p:cNvPr>
            <p:cNvSpPr txBox="1"/>
            <p:nvPr/>
          </p:nvSpPr>
          <p:spPr>
            <a:xfrm>
              <a:off x="12905924" y="1399306"/>
              <a:ext cx="48237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Numbers</a:t>
              </a:r>
            </a:p>
          </p:txBody>
        </p:sp>
        <p:sp>
          <p:nvSpPr>
            <p:cNvPr id="66" name="CuadroTexto 239">
              <a:extLst>
                <a:ext uri="{FF2B5EF4-FFF2-40B4-BE49-F238E27FC236}">
                  <a16:creationId xmlns:a16="http://schemas.microsoft.com/office/drawing/2014/main" id="{9EA529C9-54DB-7E4C-BEA8-F396B5991233}"/>
                </a:ext>
              </a:extLst>
            </p:cNvPr>
            <p:cNvSpPr txBox="1"/>
            <p:nvPr/>
          </p:nvSpPr>
          <p:spPr>
            <a:xfrm>
              <a:off x="12939791" y="2890746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8173DB0-CB0A-644F-A522-E7881282E70F}"/>
                </a:ext>
              </a:extLst>
            </p:cNvPr>
            <p:cNvGrpSpPr/>
            <p:nvPr/>
          </p:nvGrpSpPr>
          <p:grpSpPr>
            <a:xfrm>
              <a:off x="13107821" y="6559968"/>
              <a:ext cx="5004521" cy="1309254"/>
              <a:chOff x="13481174" y="6944793"/>
              <a:chExt cx="5004521" cy="1111104"/>
            </a:xfrm>
          </p:grpSpPr>
          <p:sp>
            <p:nvSpPr>
              <p:cNvPr id="92" name="Freeform 161">
                <a:extLst>
                  <a:ext uri="{FF2B5EF4-FFF2-40B4-BE49-F238E27FC236}">
                    <a16:creationId xmlns:a16="http://schemas.microsoft.com/office/drawing/2014/main" id="{D5575422-752B-384E-896D-3177411AD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6944793"/>
                <a:ext cx="191256" cy="1111104"/>
              </a:xfrm>
              <a:custGeom>
                <a:avLst/>
                <a:gdLst>
                  <a:gd name="T0" fmla="*/ 183 w 184"/>
                  <a:gd name="T1" fmla="*/ 1074 h 1075"/>
                  <a:gd name="T2" fmla="*/ 0 w 184"/>
                  <a:gd name="T3" fmla="*/ 1074 h 1075"/>
                  <a:gd name="T4" fmla="*/ 0 w 184"/>
                  <a:gd name="T5" fmla="*/ 0 h 1075"/>
                  <a:gd name="T6" fmla="*/ 183 w 184"/>
                  <a:gd name="T7" fmla="*/ 0 h 1075"/>
                  <a:gd name="T8" fmla="*/ 183 w 184"/>
                  <a:gd name="T9" fmla="*/ 1074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5">
                    <a:moveTo>
                      <a:pt x="183" y="1074"/>
                    </a:moveTo>
                    <a:lnTo>
                      <a:pt x="0" y="1074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3" name="Freeform 163">
                <a:extLst>
                  <a:ext uri="{FF2B5EF4-FFF2-40B4-BE49-F238E27FC236}">
                    <a16:creationId xmlns:a16="http://schemas.microsoft.com/office/drawing/2014/main" id="{DDCC5EB4-81F9-734E-B441-069DD5A16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6944793"/>
                <a:ext cx="186703" cy="1111104"/>
              </a:xfrm>
              <a:custGeom>
                <a:avLst/>
                <a:gdLst>
                  <a:gd name="T0" fmla="*/ 182 w 183"/>
                  <a:gd name="T1" fmla="*/ 1074 h 1075"/>
                  <a:gd name="T2" fmla="*/ 0 w 183"/>
                  <a:gd name="T3" fmla="*/ 1074 h 1075"/>
                  <a:gd name="T4" fmla="*/ 0 w 183"/>
                  <a:gd name="T5" fmla="*/ 0 h 1075"/>
                  <a:gd name="T6" fmla="*/ 182 w 183"/>
                  <a:gd name="T7" fmla="*/ 0 h 1075"/>
                  <a:gd name="T8" fmla="*/ 182 w 183"/>
                  <a:gd name="T9" fmla="*/ 1074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5">
                    <a:moveTo>
                      <a:pt x="182" y="1074"/>
                    </a:moveTo>
                    <a:lnTo>
                      <a:pt x="0" y="1074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D01A7FD-D7DD-F948-B487-372DD23DAF07}"/>
                </a:ext>
              </a:extLst>
            </p:cNvPr>
            <p:cNvGrpSpPr/>
            <p:nvPr/>
          </p:nvGrpSpPr>
          <p:grpSpPr>
            <a:xfrm>
              <a:off x="13107821" y="8856746"/>
              <a:ext cx="5004521" cy="1309254"/>
              <a:chOff x="13481174" y="9098696"/>
              <a:chExt cx="5004521" cy="1111104"/>
            </a:xfrm>
          </p:grpSpPr>
          <p:sp>
            <p:nvSpPr>
              <p:cNvPr id="90" name="Freeform 162">
                <a:extLst>
                  <a:ext uri="{FF2B5EF4-FFF2-40B4-BE49-F238E27FC236}">
                    <a16:creationId xmlns:a16="http://schemas.microsoft.com/office/drawing/2014/main" id="{55162A41-6F03-BB4D-83D1-5BF9A5B5B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9098696"/>
                <a:ext cx="191256" cy="1111104"/>
              </a:xfrm>
              <a:custGeom>
                <a:avLst/>
                <a:gdLst>
                  <a:gd name="T0" fmla="*/ 183 w 184"/>
                  <a:gd name="T1" fmla="*/ 1075 h 1076"/>
                  <a:gd name="T2" fmla="*/ 0 w 184"/>
                  <a:gd name="T3" fmla="*/ 1075 h 1076"/>
                  <a:gd name="T4" fmla="*/ 0 w 184"/>
                  <a:gd name="T5" fmla="*/ 0 h 1076"/>
                  <a:gd name="T6" fmla="*/ 183 w 184"/>
                  <a:gd name="T7" fmla="*/ 0 h 1076"/>
                  <a:gd name="T8" fmla="*/ 183 w 184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6">
                    <a:moveTo>
                      <a:pt x="183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1" name="Freeform 164">
                <a:extLst>
                  <a:ext uri="{FF2B5EF4-FFF2-40B4-BE49-F238E27FC236}">
                    <a16:creationId xmlns:a16="http://schemas.microsoft.com/office/drawing/2014/main" id="{5BE03BC4-CF22-864F-93E0-57BF5671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9098696"/>
                <a:ext cx="186703" cy="1111104"/>
              </a:xfrm>
              <a:custGeom>
                <a:avLst/>
                <a:gdLst>
                  <a:gd name="T0" fmla="*/ 182 w 183"/>
                  <a:gd name="T1" fmla="*/ 1075 h 1076"/>
                  <a:gd name="T2" fmla="*/ 0 w 183"/>
                  <a:gd name="T3" fmla="*/ 1075 h 1076"/>
                  <a:gd name="T4" fmla="*/ 0 w 183"/>
                  <a:gd name="T5" fmla="*/ 0 h 1076"/>
                  <a:gd name="T6" fmla="*/ 182 w 183"/>
                  <a:gd name="T7" fmla="*/ 0 h 1076"/>
                  <a:gd name="T8" fmla="*/ 182 w 183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6">
                    <a:moveTo>
                      <a:pt x="182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105BCFF-1CBB-5C46-AC36-C003AA745396}"/>
                </a:ext>
              </a:extLst>
            </p:cNvPr>
            <p:cNvGrpSpPr/>
            <p:nvPr/>
          </p:nvGrpSpPr>
          <p:grpSpPr>
            <a:xfrm>
              <a:off x="13107821" y="11047569"/>
              <a:ext cx="5004521" cy="1325350"/>
              <a:chOff x="13481174" y="11147862"/>
              <a:chExt cx="5004521" cy="1124764"/>
            </a:xfrm>
          </p:grpSpPr>
          <p:sp>
            <p:nvSpPr>
              <p:cNvPr id="88" name="Freeform 178">
                <a:extLst>
                  <a:ext uri="{FF2B5EF4-FFF2-40B4-BE49-F238E27FC236}">
                    <a16:creationId xmlns:a16="http://schemas.microsoft.com/office/drawing/2014/main" id="{A1F98BB7-281A-B242-BF83-95C075810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992" y="11161522"/>
                <a:ext cx="186703" cy="1111104"/>
              </a:xfrm>
              <a:custGeom>
                <a:avLst/>
                <a:gdLst>
                  <a:gd name="T0" fmla="*/ 182 w 183"/>
                  <a:gd name="T1" fmla="*/ 1075 h 1076"/>
                  <a:gd name="T2" fmla="*/ 0 w 183"/>
                  <a:gd name="T3" fmla="*/ 1075 h 1076"/>
                  <a:gd name="T4" fmla="*/ 0 w 183"/>
                  <a:gd name="T5" fmla="*/ 0 h 1076"/>
                  <a:gd name="T6" fmla="*/ 182 w 183"/>
                  <a:gd name="T7" fmla="*/ 0 h 1076"/>
                  <a:gd name="T8" fmla="*/ 182 w 183"/>
                  <a:gd name="T9" fmla="*/ 1075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1076">
                    <a:moveTo>
                      <a:pt x="182" y="1075"/>
                    </a:moveTo>
                    <a:lnTo>
                      <a:pt x="0" y="1075"/>
                    </a:lnTo>
                    <a:lnTo>
                      <a:pt x="0" y="0"/>
                    </a:lnTo>
                    <a:lnTo>
                      <a:pt x="182" y="0"/>
                    </a:lnTo>
                    <a:lnTo>
                      <a:pt x="182" y="107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9" name="Freeform 179">
                <a:extLst>
                  <a:ext uri="{FF2B5EF4-FFF2-40B4-BE49-F238E27FC236}">
                    <a16:creationId xmlns:a16="http://schemas.microsoft.com/office/drawing/2014/main" id="{14F356C6-BF0E-AF41-8960-AB42BDE47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1174" y="11147862"/>
                <a:ext cx="191256" cy="1111104"/>
              </a:xfrm>
              <a:custGeom>
                <a:avLst/>
                <a:gdLst>
                  <a:gd name="T0" fmla="*/ 183 w 184"/>
                  <a:gd name="T1" fmla="*/ 1076 h 1077"/>
                  <a:gd name="T2" fmla="*/ 0 w 184"/>
                  <a:gd name="T3" fmla="*/ 1076 h 1077"/>
                  <a:gd name="T4" fmla="*/ 0 w 184"/>
                  <a:gd name="T5" fmla="*/ 0 h 1077"/>
                  <a:gd name="T6" fmla="*/ 183 w 184"/>
                  <a:gd name="T7" fmla="*/ 0 h 1077"/>
                  <a:gd name="T8" fmla="*/ 183 w 184"/>
                  <a:gd name="T9" fmla="*/ 1076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077">
                    <a:moveTo>
                      <a:pt x="183" y="1076"/>
                    </a:moveTo>
                    <a:lnTo>
                      <a:pt x="0" y="1076"/>
                    </a:lnTo>
                    <a:lnTo>
                      <a:pt x="0" y="0"/>
                    </a:lnTo>
                    <a:lnTo>
                      <a:pt x="183" y="0"/>
                    </a:lnTo>
                    <a:lnTo>
                      <a:pt x="183" y="107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55898ED-C6E0-534C-8136-B1CE7A86E9B3}"/>
                </a:ext>
              </a:extLst>
            </p:cNvPr>
            <p:cNvGrpSpPr/>
            <p:nvPr/>
          </p:nvGrpSpPr>
          <p:grpSpPr>
            <a:xfrm>
              <a:off x="13557617" y="6451011"/>
              <a:ext cx="3667173" cy="1469798"/>
              <a:chOff x="4052283" y="7430840"/>
              <a:chExt cx="3667173" cy="1469798"/>
            </a:xfrm>
          </p:grpSpPr>
          <p:sp>
            <p:nvSpPr>
              <p:cNvPr id="86" name="CuadroTexto 395">
                <a:extLst>
                  <a:ext uri="{FF2B5EF4-FFF2-40B4-BE49-F238E27FC236}">
                    <a16:creationId xmlns:a16="http://schemas.microsoft.com/office/drawing/2014/main" id="{84BF5D6C-793E-954C-B383-550013292099}"/>
                  </a:ext>
                </a:extLst>
              </p:cNvPr>
              <p:cNvSpPr txBox="1"/>
              <p:nvPr/>
            </p:nvSpPr>
            <p:spPr>
              <a:xfrm>
                <a:off x="407572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87" name="Rectangle 56">
                <a:extLst>
                  <a:ext uri="{FF2B5EF4-FFF2-40B4-BE49-F238E27FC236}">
                    <a16:creationId xmlns:a16="http://schemas.microsoft.com/office/drawing/2014/main" id="{4D214464-A77E-E049-977D-2C39241A1EDB}"/>
                  </a:ext>
                </a:extLst>
              </p:cNvPr>
              <p:cNvSpPr/>
              <p:nvPr/>
            </p:nvSpPr>
            <p:spPr>
              <a:xfrm>
                <a:off x="405228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0F1E2F0-B6E7-D94C-B94F-D58EB159FC28}"/>
                </a:ext>
              </a:extLst>
            </p:cNvPr>
            <p:cNvGrpSpPr/>
            <p:nvPr/>
          </p:nvGrpSpPr>
          <p:grpSpPr>
            <a:xfrm>
              <a:off x="13557617" y="8746294"/>
              <a:ext cx="3667173" cy="1469798"/>
              <a:chOff x="4052283" y="10088634"/>
              <a:chExt cx="3667173" cy="1469798"/>
            </a:xfrm>
          </p:grpSpPr>
          <p:sp>
            <p:nvSpPr>
              <p:cNvPr id="84" name="CuadroTexto 395">
                <a:extLst>
                  <a:ext uri="{FF2B5EF4-FFF2-40B4-BE49-F238E27FC236}">
                    <a16:creationId xmlns:a16="http://schemas.microsoft.com/office/drawing/2014/main" id="{6A104010-E89C-4B45-8CB0-19E48FDAFE65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85" name="Rectangle 56">
                <a:extLst>
                  <a:ext uri="{FF2B5EF4-FFF2-40B4-BE49-F238E27FC236}">
                    <a16:creationId xmlns:a16="http://schemas.microsoft.com/office/drawing/2014/main" id="{DD8B1A2E-A73A-F545-97A6-B5CD2759BA2A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C066964-929C-B743-B1C4-682D91349A09}"/>
                </a:ext>
              </a:extLst>
            </p:cNvPr>
            <p:cNvGrpSpPr/>
            <p:nvPr/>
          </p:nvGrpSpPr>
          <p:grpSpPr>
            <a:xfrm>
              <a:off x="18356291" y="6451011"/>
              <a:ext cx="3667173" cy="1469798"/>
              <a:chOff x="8725453" y="7430840"/>
              <a:chExt cx="3667173" cy="1469798"/>
            </a:xfrm>
          </p:grpSpPr>
          <p:sp>
            <p:nvSpPr>
              <p:cNvPr id="82" name="CuadroTexto 395">
                <a:extLst>
                  <a:ext uri="{FF2B5EF4-FFF2-40B4-BE49-F238E27FC236}">
                    <a16:creationId xmlns:a16="http://schemas.microsoft.com/office/drawing/2014/main" id="{9277FD64-BF55-0046-86E3-06DA6716507D}"/>
                  </a:ext>
                </a:extLst>
              </p:cNvPr>
              <p:cNvSpPr txBox="1"/>
              <p:nvPr/>
            </p:nvSpPr>
            <p:spPr>
              <a:xfrm>
                <a:off x="8748899" y="7430840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83" name="Rectangle 56">
                <a:extLst>
                  <a:ext uri="{FF2B5EF4-FFF2-40B4-BE49-F238E27FC236}">
                    <a16:creationId xmlns:a16="http://schemas.microsoft.com/office/drawing/2014/main" id="{6360CBDC-425D-4F45-AEE8-8A74719C4617}"/>
                  </a:ext>
                </a:extLst>
              </p:cNvPr>
              <p:cNvSpPr/>
              <p:nvPr/>
            </p:nvSpPr>
            <p:spPr>
              <a:xfrm>
                <a:off x="8725453" y="8069641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62494E3-988F-2645-8959-FB7B731EAE63}"/>
                </a:ext>
              </a:extLst>
            </p:cNvPr>
            <p:cNvGrpSpPr/>
            <p:nvPr/>
          </p:nvGrpSpPr>
          <p:grpSpPr>
            <a:xfrm>
              <a:off x="18356291" y="8746294"/>
              <a:ext cx="3667173" cy="1469798"/>
              <a:chOff x="8725453" y="10088634"/>
              <a:chExt cx="3667173" cy="1469798"/>
            </a:xfrm>
          </p:grpSpPr>
          <p:sp>
            <p:nvSpPr>
              <p:cNvPr id="80" name="CuadroTexto 395">
                <a:extLst>
                  <a:ext uri="{FF2B5EF4-FFF2-40B4-BE49-F238E27FC236}">
                    <a16:creationId xmlns:a16="http://schemas.microsoft.com/office/drawing/2014/main" id="{5C99D03C-1286-E54B-9615-7AEC40342DF4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81" name="Rectangle 56">
                <a:extLst>
                  <a:ext uri="{FF2B5EF4-FFF2-40B4-BE49-F238E27FC236}">
                    <a16:creationId xmlns:a16="http://schemas.microsoft.com/office/drawing/2014/main" id="{F5BCACE7-DC55-0D47-BB37-C9BB3E5361F3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C0A67C5-B740-794B-9A84-B42CCD3F8B07}"/>
                </a:ext>
              </a:extLst>
            </p:cNvPr>
            <p:cNvGrpSpPr/>
            <p:nvPr/>
          </p:nvGrpSpPr>
          <p:grpSpPr>
            <a:xfrm>
              <a:off x="13557617" y="10951052"/>
              <a:ext cx="3667173" cy="1469798"/>
              <a:chOff x="4052283" y="10088634"/>
              <a:chExt cx="3667173" cy="1469798"/>
            </a:xfrm>
          </p:grpSpPr>
          <p:sp>
            <p:nvSpPr>
              <p:cNvPr id="78" name="CuadroTexto 395">
                <a:extLst>
                  <a:ext uri="{FF2B5EF4-FFF2-40B4-BE49-F238E27FC236}">
                    <a16:creationId xmlns:a16="http://schemas.microsoft.com/office/drawing/2014/main" id="{A54E0423-13EC-0544-9F60-90AF0096AA6C}"/>
                  </a:ext>
                </a:extLst>
              </p:cNvPr>
              <p:cNvSpPr txBox="1"/>
              <p:nvPr/>
            </p:nvSpPr>
            <p:spPr>
              <a:xfrm>
                <a:off x="407572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79" name="Rectangle 56">
                <a:extLst>
                  <a:ext uri="{FF2B5EF4-FFF2-40B4-BE49-F238E27FC236}">
                    <a16:creationId xmlns:a16="http://schemas.microsoft.com/office/drawing/2014/main" id="{E9DC9367-FC46-EA43-B85F-1C1CB9504F93}"/>
                  </a:ext>
                </a:extLst>
              </p:cNvPr>
              <p:cNvSpPr/>
              <p:nvPr/>
            </p:nvSpPr>
            <p:spPr>
              <a:xfrm>
                <a:off x="405228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7FE958E-0BB6-B447-A4A6-190AFD4460A0}"/>
                </a:ext>
              </a:extLst>
            </p:cNvPr>
            <p:cNvGrpSpPr/>
            <p:nvPr/>
          </p:nvGrpSpPr>
          <p:grpSpPr>
            <a:xfrm>
              <a:off x="18356291" y="10951052"/>
              <a:ext cx="3667173" cy="1469798"/>
              <a:chOff x="8725453" y="10088634"/>
              <a:chExt cx="3667173" cy="1469798"/>
            </a:xfrm>
          </p:grpSpPr>
          <p:sp>
            <p:nvSpPr>
              <p:cNvPr id="76" name="CuadroTexto 395">
                <a:extLst>
                  <a:ext uri="{FF2B5EF4-FFF2-40B4-BE49-F238E27FC236}">
                    <a16:creationId xmlns:a16="http://schemas.microsoft.com/office/drawing/2014/main" id="{F249B7C4-C667-4B46-870A-A31D594B28D8}"/>
                  </a:ext>
                </a:extLst>
              </p:cNvPr>
              <p:cNvSpPr txBox="1"/>
              <p:nvPr/>
            </p:nvSpPr>
            <p:spPr>
              <a:xfrm>
                <a:off x="8748899" y="10088634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Prioritize</a:t>
                </a:r>
              </a:p>
            </p:txBody>
          </p:sp>
          <p:sp>
            <p:nvSpPr>
              <p:cNvPr id="77" name="Rectangle 56">
                <a:extLst>
                  <a:ext uri="{FF2B5EF4-FFF2-40B4-BE49-F238E27FC236}">
                    <a16:creationId xmlns:a16="http://schemas.microsoft.com/office/drawing/2014/main" id="{9873D75B-F0C8-774A-AC20-E1A0C66512DF}"/>
                  </a:ext>
                </a:extLst>
              </p:cNvPr>
              <p:cNvSpPr/>
              <p:nvPr/>
            </p:nvSpPr>
            <p:spPr>
              <a:xfrm>
                <a:off x="8725453" y="10727435"/>
                <a:ext cx="36671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493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8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FCB853"/>
      </a:accent1>
      <a:accent2>
        <a:srgbClr val="29A39C"/>
      </a:accent2>
      <a:accent3>
        <a:srgbClr val="2BDA95"/>
      </a:accent3>
      <a:accent4>
        <a:srgbClr val="EFE864"/>
      </a:accent4>
      <a:accent5>
        <a:srgbClr val="ED5B5D"/>
      </a:accent5>
      <a:accent6>
        <a:srgbClr val="DDDDDD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91436</TotalTime>
  <Words>1742</Words>
  <Application>Microsoft Macintosh PowerPoint</Application>
  <PresentationFormat>Custom</PresentationFormat>
  <Paragraphs>379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16264</cp:revision>
  <dcterms:created xsi:type="dcterms:W3CDTF">2014-11-12T21:47:38Z</dcterms:created>
  <dcterms:modified xsi:type="dcterms:W3CDTF">2019-09-27T20:40:54Z</dcterms:modified>
  <cp:category/>
</cp:coreProperties>
</file>