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5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6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4398" r:id="rId2"/>
    <p:sldId id="4397" r:id="rId3"/>
    <p:sldId id="4399" r:id="rId4"/>
    <p:sldId id="4401" r:id="rId5"/>
    <p:sldId id="4400" r:id="rId6"/>
    <p:sldId id="4402" r:id="rId7"/>
    <p:sldId id="4403" r:id="rId8"/>
    <p:sldId id="4404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  <p15:guide id="55" pos="12526" userDrawn="1">
          <p15:clr>
            <a:srgbClr val="A4A3A4"/>
          </p15:clr>
        </p15:guide>
        <p15:guide id="56" orient="horz" pos="6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F2F2"/>
    <a:srgbClr val="EFF1F8"/>
    <a:srgbClr val="373737"/>
    <a:srgbClr val="445469"/>
    <a:srgbClr val="000000"/>
    <a:srgbClr val="5A5A66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8" autoAdjust="0"/>
    <p:restoredTop sz="38338" autoAdjust="0"/>
  </p:normalViewPr>
  <p:slideViewPr>
    <p:cSldViewPr snapToGrid="0" snapToObjects="1">
      <p:cViewPr varScale="1">
        <p:scale>
          <a:sx n="55" d="100"/>
          <a:sy n="55" d="100"/>
        </p:scale>
        <p:origin x="568" y="224"/>
      </p:cViewPr>
      <p:guideLst>
        <p:guide pos="14470"/>
        <p:guide pos="7678"/>
        <p:guide orient="horz" pos="4320"/>
        <p:guide pos="12526"/>
        <p:guide orient="horz" pos="6984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1907F7-FFF2-5445-8EAF-84A3C113E36A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949E64-641E-614D-84F8-4CE515BEF640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3200" b="0" i="0" dirty="0">
              <a:latin typeface="Roboto Medium" panose="02000000000000000000" pitchFamily="2" charset="0"/>
              <a:ea typeface="Roboto Medium" panose="02000000000000000000" pitchFamily="2" charset="0"/>
            </a:rPr>
            <a:t>Develop</a:t>
          </a:r>
        </a:p>
      </dgm:t>
    </dgm:pt>
    <dgm:pt modelId="{1BF70FD5-9DF7-104E-A909-4643B12B61B6}" type="parTrans" cxnId="{5B1B2EEE-1FDA-8642-A5AF-FCCEBC995C35}">
      <dgm:prSet/>
      <dgm:spPr/>
      <dgm:t>
        <a:bodyPr/>
        <a:lstStyle/>
        <a:p>
          <a:endParaRPr lang="en-US" sz="32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EB46435A-2478-B14A-90A0-239E0D7DB4A8}" type="sibTrans" cxnId="{5B1B2EEE-1FDA-8642-A5AF-FCCEBC995C35}">
      <dgm:prSet/>
      <dgm:spPr/>
      <dgm:t>
        <a:bodyPr/>
        <a:lstStyle/>
        <a:p>
          <a:endParaRPr lang="en-US" sz="32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2CD4A672-14D4-EF45-85EB-2DF6C551C216}" type="asst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3200" b="0" i="0" dirty="0">
              <a:latin typeface="Roboto Medium" panose="02000000000000000000" pitchFamily="2" charset="0"/>
              <a:ea typeface="Roboto Medium" panose="02000000000000000000" pitchFamily="2" charset="0"/>
            </a:rPr>
            <a:t>Analyze</a:t>
          </a:r>
        </a:p>
      </dgm:t>
    </dgm:pt>
    <dgm:pt modelId="{C8ED36D4-8C05-4C4B-8958-8854D26916E5}" type="parTrans" cxnId="{03B3ECEE-29A5-934D-948D-3CF29135DB23}">
      <dgm:prSet/>
      <dgm:spPr/>
      <dgm:t>
        <a:bodyPr/>
        <a:lstStyle/>
        <a:p>
          <a:endParaRPr lang="en-US" sz="32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80EE2117-6C14-2646-A224-40040848ABD9}" type="sibTrans" cxnId="{03B3ECEE-29A5-934D-948D-3CF29135DB23}">
      <dgm:prSet/>
      <dgm:spPr/>
      <dgm:t>
        <a:bodyPr/>
        <a:lstStyle/>
        <a:p>
          <a:endParaRPr lang="en-US" sz="32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89796035-6DD4-F140-A111-F8AF933CD0D8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3200" b="0" i="0" dirty="0">
              <a:latin typeface="Roboto Medium" panose="02000000000000000000" pitchFamily="2" charset="0"/>
              <a:ea typeface="Roboto Medium" panose="02000000000000000000" pitchFamily="2" charset="0"/>
            </a:rPr>
            <a:t>Advertise</a:t>
          </a:r>
        </a:p>
      </dgm:t>
    </dgm:pt>
    <dgm:pt modelId="{F94469E4-C1F8-D74D-AC5E-0BBA165CC726}" type="parTrans" cxnId="{44CDF76F-F965-4847-B14C-E1C28475D2AF}">
      <dgm:prSet/>
      <dgm:spPr/>
      <dgm:t>
        <a:bodyPr/>
        <a:lstStyle/>
        <a:p>
          <a:endParaRPr lang="en-US" sz="32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2A3239F0-8375-DA47-8F4C-9B209DDAABB7}" type="sibTrans" cxnId="{44CDF76F-F965-4847-B14C-E1C28475D2AF}">
      <dgm:prSet/>
      <dgm:spPr/>
      <dgm:t>
        <a:bodyPr/>
        <a:lstStyle/>
        <a:p>
          <a:endParaRPr lang="en-US" sz="32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AD2A1C4D-DA41-824E-93F4-F65D1B7F0EC0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3200" b="0" i="0" dirty="0">
              <a:latin typeface="Roboto Medium" panose="02000000000000000000" pitchFamily="2" charset="0"/>
              <a:ea typeface="Roboto Medium" panose="02000000000000000000" pitchFamily="2" charset="0"/>
            </a:rPr>
            <a:t>Authorize</a:t>
          </a:r>
        </a:p>
      </dgm:t>
    </dgm:pt>
    <dgm:pt modelId="{05623A5A-F226-1F47-BB31-8C59FF28DC22}" type="parTrans" cxnId="{521EFF48-42D7-3040-B574-8DE5E1953552}">
      <dgm:prSet/>
      <dgm:spPr/>
      <dgm:t>
        <a:bodyPr/>
        <a:lstStyle/>
        <a:p>
          <a:endParaRPr lang="en-US" sz="32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B13D9B0E-84E2-B14B-9AE7-BF3C6730AA0D}" type="sibTrans" cxnId="{521EFF48-42D7-3040-B574-8DE5E1953552}">
      <dgm:prSet/>
      <dgm:spPr/>
      <dgm:t>
        <a:bodyPr/>
        <a:lstStyle/>
        <a:p>
          <a:endParaRPr lang="en-US" sz="32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C5226FB9-1264-224E-9394-C8657404EA3D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3200" b="0" i="0" dirty="0">
              <a:latin typeface="Roboto Medium" panose="02000000000000000000" pitchFamily="2" charset="0"/>
              <a:ea typeface="Roboto Medium" panose="02000000000000000000" pitchFamily="2" charset="0"/>
            </a:rPr>
            <a:t>Prioritize</a:t>
          </a:r>
        </a:p>
      </dgm:t>
    </dgm:pt>
    <dgm:pt modelId="{ACE672A6-9D56-4047-B055-F40930C3EC94}" type="parTrans" cxnId="{218D1F03-5D8B-F047-99E2-F1B674272151}">
      <dgm:prSet/>
      <dgm:spPr/>
      <dgm:t>
        <a:bodyPr/>
        <a:lstStyle/>
        <a:p>
          <a:endParaRPr lang="en-US" sz="32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6FB63688-CCB5-0C49-AB36-55179830D452}" type="sibTrans" cxnId="{218D1F03-5D8B-F047-99E2-F1B674272151}">
      <dgm:prSet/>
      <dgm:spPr/>
      <dgm:t>
        <a:bodyPr/>
        <a:lstStyle/>
        <a:p>
          <a:endParaRPr lang="en-US" sz="32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404A6A94-8D7D-8049-A7C0-AFE9A1EC56BA}" type="asst">
      <dgm:prSet custT="1"/>
      <dgm:spPr>
        <a:solidFill>
          <a:schemeClr val="accent2"/>
        </a:solidFill>
      </dgm:spPr>
      <dgm:t>
        <a:bodyPr/>
        <a:lstStyle/>
        <a:p>
          <a:r>
            <a:rPr lang="en-US" sz="3200" b="0" i="0" dirty="0">
              <a:latin typeface="Roboto Medium" panose="02000000000000000000" pitchFamily="2" charset="0"/>
              <a:ea typeface="Roboto Medium" panose="02000000000000000000" pitchFamily="2" charset="0"/>
            </a:rPr>
            <a:t>Identify</a:t>
          </a:r>
        </a:p>
      </dgm:t>
    </dgm:pt>
    <dgm:pt modelId="{602BA7A2-3E8E-F04A-84B3-B30622CE37F3}" type="parTrans" cxnId="{CC5B88D2-D9DE-D44C-BF30-58A0FDE31564}">
      <dgm:prSet/>
      <dgm:spPr/>
      <dgm:t>
        <a:bodyPr/>
        <a:lstStyle/>
        <a:p>
          <a:endParaRPr lang="en-US" sz="32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3C23B19A-8D28-6E43-90EB-EE57A292CCDB}" type="sibTrans" cxnId="{CC5B88D2-D9DE-D44C-BF30-58A0FDE31564}">
      <dgm:prSet/>
      <dgm:spPr/>
      <dgm:t>
        <a:bodyPr/>
        <a:lstStyle/>
        <a:p>
          <a:endParaRPr lang="en-US" sz="32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19492910-149C-4A49-AE1D-956D42A2E304}" type="pres">
      <dgm:prSet presAssocID="{5F1907F7-FFF2-5445-8EAF-84A3C113E36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9B89BB2-FD86-9540-8854-BCC795F91BEE}" type="pres">
      <dgm:prSet presAssocID="{B4949E64-641E-614D-84F8-4CE515BEF640}" presName="hierRoot1" presStyleCnt="0">
        <dgm:presLayoutVars>
          <dgm:hierBranch val="init"/>
        </dgm:presLayoutVars>
      </dgm:prSet>
      <dgm:spPr/>
    </dgm:pt>
    <dgm:pt modelId="{490D0288-075F-164F-A6B6-F9F301F4D2FC}" type="pres">
      <dgm:prSet presAssocID="{B4949E64-641E-614D-84F8-4CE515BEF640}" presName="rootComposite1" presStyleCnt="0"/>
      <dgm:spPr/>
    </dgm:pt>
    <dgm:pt modelId="{0B926266-BC5A-7F4B-A53C-1DB8B3357257}" type="pres">
      <dgm:prSet presAssocID="{B4949E64-641E-614D-84F8-4CE515BEF640}" presName="rootText1" presStyleLbl="node0" presStyleIdx="0" presStyleCnt="1">
        <dgm:presLayoutVars>
          <dgm:chPref val="3"/>
        </dgm:presLayoutVars>
      </dgm:prSet>
      <dgm:spPr/>
    </dgm:pt>
    <dgm:pt modelId="{4036B897-D4CC-7240-8FA4-33D8D4684687}" type="pres">
      <dgm:prSet presAssocID="{B4949E64-641E-614D-84F8-4CE515BEF640}" presName="rootConnector1" presStyleLbl="node1" presStyleIdx="0" presStyleCnt="0"/>
      <dgm:spPr/>
    </dgm:pt>
    <dgm:pt modelId="{7D46086D-B90F-284D-8D54-0219B9E8275B}" type="pres">
      <dgm:prSet presAssocID="{B4949E64-641E-614D-84F8-4CE515BEF640}" presName="hierChild2" presStyleCnt="0"/>
      <dgm:spPr/>
    </dgm:pt>
    <dgm:pt modelId="{8E39C133-BC64-7140-9F09-8664F98BCBC1}" type="pres">
      <dgm:prSet presAssocID="{F94469E4-C1F8-D74D-AC5E-0BBA165CC726}" presName="Name37" presStyleLbl="parChTrans1D2" presStyleIdx="0" presStyleCnt="5"/>
      <dgm:spPr/>
    </dgm:pt>
    <dgm:pt modelId="{7C1BB439-CAE0-954E-B29E-A09DF5A6F3BD}" type="pres">
      <dgm:prSet presAssocID="{89796035-6DD4-F140-A111-F8AF933CD0D8}" presName="hierRoot2" presStyleCnt="0">
        <dgm:presLayoutVars>
          <dgm:hierBranch val="init"/>
        </dgm:presLayoutVars>
      </dgm:prSet>
      <dgm:spPr/>
    </dgm:pt>
    <dgm:pt modelId="{120A0177-9A8C-F845-A840-1C8520102047}" type="pres">
      <dgm:prSet presAssocID="{89796035-6DD4-F140-A111-F8AF933CD0D8}" presName="rootComposite" presStyleCnt="0"/>
      <dgm:spPr/>
    </dgm:pt>
    <dgm:pt modelId="{229B3A2E-249E-AB4E-BAEB-C55295C3EF52}" type="pres">
      <dgm:prSet presAssocID="{89796035-6DD4-F140-A111-F8AF933CD0D8}" presName="rootText" presStyleLbl="node2" presStyleIdx="0" presStyleCnt="3">
        <dgm:presLayoutVars>
          <dgm:chPref val="3"/>
        </dgm:presLayoutVars>
      </dgm:prSet>
      <dgm:spPr/>
    </dgm:pt>
    <dgm:pt modelId="{A6A5BDB3-E5EC-7E45-A372-24F2A3DD754C}" type="pres">
      <dgm:prSet presAssocID="{89796035-6DD4-F140-A111-F8AF933CD0D8}" presName="rootConnector" presStyleLbl="node2" presStyleIdx="0" presStyleCnt="3"/>
      <dgm:spPr/>
    </dgm:pt>
    <dgm:pt modelId="{2C3FF1D0-411E-1F42-9F77-E33DFB55232E}" type="pres">
      <dgm:prSet presAssocID="{89796035-6DD4-F140-A111-F8AF933CD0D8}" presName="hierChild4" presStyleCnt="0"/>
      <dgm:spPr/>
    </dgm:pt>
    <dgm:pt modelId="{192FF7E4-A591-F447-97FA-59C593A1F77D}" type="pres">
      <dgm:prSet presAssocID="{89796035-6DD4-F140-A111-F8AF933CD0D8}" presName="hierChild5" presStyleCnt="0"/>
      <dgm:spPr/>
    </dgm:pt>
    <dgm:pt modelId="{5A1A70C8-A3C9-9040-9DFF-CA703DE7C40B}" type="pres">
      <dgm:prSet presAssocID="{05623A5A-F226-1F47-BB31-8C59FF28DC22}" presName="Name37" presStyleLbl="parChTrans1D2" presStyleIdx="1" presStyleCnt="5"/>
      <dgm:spPr/>
    </dgm:pt>
    <dgm:pt modelId="{D5E6CE3C-31E0-B346-9525-9E17F12E7A73}" type="pres">
      <dgm:prSet presAssocID="{AD2A1C4D-DA41-824E-93F4-F65D1B7F0EC0}" presName="hierRoot2" presStyleCnt="0">
        <dgm:presLayoutVars>
          <dgm:hierBranch val="init"/>
        </dgm:presLayoutVars>
      </dgm:prSet>
      <dgm:spPr/>
    </dgm:pt>
    <dgm:pt modelId="{D5C873D1-891F-6144-B487-3AC2D1DD1131}" type="pres">
      <dgm:prSet presAssocID="{AD2A1C4D-DA41-824E-93F4-F65D1B7F0EC0}" presName="rootComposite" presStyleCnt="0"/>
      <dgm:spPr/>
    </dgm:pt>
    <dgm:pt modelId="{4E66F11B-46E0-4747-8708-0CC8EC9243F5}" type="pres">
      <dgm:prSet presAssocID="{AD2A1C4D-DA41-824E-93F4-F65D1B7F0EC0}" presName="rootText" presStyleLbl="node2" presStyleIdx="1" presStyleCnt="3">
        <dgm:presLayoutVars>
          <dgm:chPref val="3"/>
        </dgm:presLayoutVars>
      </dgm:prSet>
      <dgm:spPr/>
    </dgm:pt>
    <dgm:pt modelId="{52F3CC4B-6C2D-6443-85AC-2796805F2744}" type="pres">
      <dgm:prSet presAssocID="{AD2A1C4D-DA41-824E-93F4-F65D1B7F0EC0}" presName="rootConnector" presStyleLbl="node2" presStyleIdx="1" presStyleCnt="3"/>
      <dgm:spPr/>
    </dgm:pt>
    <dgm:pt modelId="{E36BA484-4269-5A42-8D27-C5C7A1D69E59}" type="pres">
      <dgm:prSet presAssocID="{AD2A1C4D-DA41-824E-93F4-F65D1B7F0EC0}" presName="hierChild4" presStyleCnt="0"/>
      <dgm:spPr/>
    </dgm:pt>
    <dgm:pt modelId="{B816159F-90F8-7A4E-9E18-1380CA3AC4D4}" type="pres">
      <dgm:prSet presAssocID="{AD2A1C4D-DA41-824E-93F4-F65D1B7F0EC0}" presName="hierChild5" presStyleCnt="0"/>
      <dgm:spPr/>
    </dgm:pt>
    <dgm:pt modelId="{0F72FFE4-589D-3449-A352-1B8E5D382E02}" type="pres">
      <dgm:prSet presAssocID="{ACE672A6-9D56-4047-B055-F40930C3EC94}" presName="Name37" presStyleLbl="parChTrans1D2" presStyleIdx="2" presStyleCnt="5"/>
      <dgm:spPr/>
    </dgm:pt>
    <dgm:pt modelId="{676BDAA9-7B22-A348-9DB2-AACD13C712B8}" type="pres">
      <dgm:prSet presAssocID="{C5226FB9-1264-224E-9394-C8657404EA3D}" presName="hierRoot2" presStyleCnt="0">
        <dgm:presLayoutVars>
          <dgm:hierBranch val="init"/>
        </dgm:presLayoutVars>
      </dgm:prSet>
      <dgm:spPr/>
    </dgm:pt>
    <dgm:pt modelId="{235B2E90-9CAF-B749-BBAB-A8D82140A959}" type="pres">
      <dgm:prSet presAssocID="{C5226FB9-1264-224E-9394-C8657404EA3D}" presName="rootComposite" presStyleCnt="0"/>
      <dgm:spPr/>
    </dgm:pt>
    <dgm:pt modelId="{9CCDE7ED-0AD9-DD42-9303-53802A391D8D}" type="pres">
      <dgm:prSet presAssocID="{C5226FB9-1264-224E-9394-C8657404EA3D}" presName="rootText" presStyleLbl="node2" presStyleIdx="2" presStyleCnt="3">
        <dgm:presLayoutVars>
          <dgm:chPref val="3"/>
        </dgm:presLayoutVars>
      </dgm:prSet>
      <dgm:spPr/>
    </dgm:pt>
    <dgm:pt modelId="{94A57F6C-0346-A449-8313-82FFB7DF4650}" type="pres">
      <dgm:prSet presAssocID="{C5226FB9-1264-224E-9394-C8657404EA3D}" presName="rootConnector" presStyleLbl="node2" presStyleIdx="2" presStyleCnt="3"/>
      <dgm:spPr/>
    </dgm:pt>
    <dgm:pt modelId="{8257E298-CF5D-1742-B7D6-CF7B5B6F8BC1}" type="pres">
      <dgm:prSet presAssocID="{C5226FB9-1264-224E-9394-C8657404EA3D}" presName="hierChild4" presStyleCnt="0"/>
      <dgm:spPr/>
    </dgm:pt>
    <dgm:pt modelId="{D913A21A-C03C-4D4E-9273-ADD8E349D9B2}" type="pres">
      <dgm:prSet presAssocID="{C5226FB9-1264-224E-9394-C8657404EA3D}" presName="hierChild5" presStyleCnt="0"/>
      <dgm:spPr/>
    </dgm:pt>
    <dgm:pt modelId="{3E837D24-7FED-104D-85F9-EB803A575CC8}" type="pres">
      <dgm:prSet presAssocID="{B4949E64-641E-614D-84F8-4CE515BEF640}" presName="hierChild3" presStyleCnt="0"/>
      <dgm:spPr/>
    </dgm:pt>
    <dgm:pt modelId="{EEF7A4AC-1E50-BB4E-9557-EB7F9A24D8D2}" type="pres">
      <dgm:prSet presAssocID="{C8ED36D4-8C05-4C4B-8958-8854D26916E5}" presName="Name111" presStyleLbl="parChTrans1D2" presStyleIdx="3" presStyleCnt="5"/>
      <dgm:spPr/>
    </dgm:pt>
    <dgm:pt modelId="{1C74A65E-B008-644C-AFDF-ED7E0EF2B65E}" type="pres">
      <dgm:prSet presAssocID="{2CD4A672-14D4-EF45-85EB-2DF6C551C216}" presName="hierRoot3" presStyleCnt="0">
        <dgm:presLayoutVars>
          <dgm:hierBranch val="init"/>
        </dgm:presLayoutVars>
      </dgm:prSet>
      <dgm:spPr/>
    </dgm:pt>
    <dgm:pt modelId="{AD4983DF-BA2F-A641-983C-B8FB31678EF2}" type="pres">
      <dgm:prSet presAssocID="{2CD4A672-14D4-EF45-85EB-2DF6C551C216}" presName="rootComposite3" presStyleCnt="0"/>
      <dgm:spPr/>
    </dgm:pt>
    <dgm:pt modelId="{56C7BD66-13CB-6F40-B9F7-3D5395E39A13}" type="pres">
      <dgm:prSet presAssocID="{2CD4A672-14D4-EF45-85EB-2DF6C551C216}" presName="rootText3" presStyleLbl="asst1" presStyleIdx="0" presStyleCnt="2">
        <dgm:presLayoutVars>
          <dgm:chPref val="3"/>
        </dgm:presLayoutVars>
      </dgm:prSet>
      <dgm:spPr/>
    </dgm:pt>
    <dgm:pt modelId="{B3FEC911-6288-0A4A-BF04-AE6E38061D1D}" type="pres">
      <dgm:prSet presAssocID="{2CD4A672-14D4-EF45-85EB-2DF6C551C216}" presName="rootConnector3" presStyleLbl="asst1" presStyleIdx="0" presStyleCnt="2"/>
      <dgm:spPr/>
    </dgm:pt>
    <dgm:pt modelId="{BA06710C-DAF2-334A-A73B-ADD2D836A936}" type="pres">
      <dgm:prSet presAssocID="{2CD4A672-14D4-EF45-85EB-2DF6C551C216}" presName="hierChild6" presStyleCnt="0"/>
      <dgm:spPr/>
    </dgm:pt>
    <dgm:pt modelId="{20DC994E-BF31-2E46-94FE-1477F479E813}" type="pres">
      <dgm:prSet presAssocID="{2CD4A672-14D4-EF45-85EB-2DF6C551C216}" presName="hierChild7" presStyleCnt="0"/>
      <dgm:spPr/>
    </dgm:pt>
    <dgm:pt modelId="{D670C33F-514D-A64F-93D0-F000FE668434}" type="pres">
      <dgm:prSet presAssocID="{602BA7A2-3E8E-F04A-84B3-B30622CE37F3}" presName="Name111" presStyleLbl="parChTrans1D2" presStyleIdx="4" presStyleCnt="5"/>
      <dgm:spPr/>
    </dgm:pt>
    <dgm:pt modelId="{1A4D4F51-7285-4647-9538-A20B0E152CAA}" type="pres">
      <dgm:prSet presAssocID="{404A6A94-8D7D-8049-A7C0-AFE9A1EC56BA}" presName="hierRoot3" presStyleCnt="0">
        <dgm:presLayoutVars>
          <dgm:hierBranch val="init"/>
        </dgm:presLayoutVars>
      </dgm:prSet>
      <dgm:spPr/>
    </dgm:pt>
    <dgm:pt modelId="{CA953619-B3DD-1643-B76A-332E4B3B764A}" type="pres">
      <dgm:prSet presAssocID="{404A6A94-8D7D-8049-A7C0-AFE9A1EC56BA}" presName="rootComposite3" presStyleCnt="0"/>
      <dgm:spPr/>
    </dgm:pt>
    <dgm:pt modelId="{09F1924F-54BD-CC42-98E4-FE0C4E354327}" type="pres">
      <dgm:prSet presAssocID="{404A6A94-8D7D-8049-A7C0-AFE9A1EC56BA}" presName="rootText3" presStyleLbl="asst1" presStyleIdx="1" presStyleCnt="2">
        <dgm:presLayoutVars>
          <dgm:chPref val="3"/>
        </dgm:presLayoutVars>
      </dgm:prSet>
      <dgm:spPr/>
    </dgm:pt>
    <dgm:pt modelId="{56BBAC3F-0ECE-5941-9780-E7A1DFD460F4}" type="pres">
      <dgm:prSet presAssocID="{404A6A94-8D7D-8049-A7C0-AFE9A1EC56BA}" presName="rootConnector3" presStyleLbl="asst1" presStyleIdx="1" presStyleCnt="2"/>
      <dgm:spPr/>
    </dgm:pt>
    <dgm:pt modelId="{877FA27E-5974-2649-9F54-0F341901F983}" type="pres">
      <dgm:prSet presAssocID="{404A6A94-8D7D-8049-A7C0-AFE9A1EC56BA}" presName="hierChild6" presStyleCnt="0"/>
      <dgm:spPr/>
    </dgm:pt>
    <dgm:pt modelId="{23C6E420-39DB-6D4C-A251-C81B0B0EB76A}" type="pres">
      <dgm:prSet presAssocID="{404A6A94-8D7D-8049-A7C0-AFE9A1EC56BA}" presName="hierChild7" presStyleCnt="0"/>
      <dgm:spPr/>
    </dgm:pt>
  </dgm:ptLst>
  <dgm:cxnLst>
    <dgm:cxn modelId="{0BD67A00-C0AF-B343-9DA1-FAA65C96C1EA}" type="presOf" srcId="{2CD4A672-14D4-EF45-85EB-2DF6C551C216}" destId="{56C7BD66-13CB-6F40-B9F7-3D5395E39A13}" srcOrd="0" destOrd="0" presId="urn:microsoft.com/office/officeart/2005/8/layout/orgChart1"/>
    <dgm:cxn modelId="{218D1F03-5D8B-F047-99E2-F1B674272151}" srcId="{B4949E64-641E-614D-84F8-4CE515BEF640}" destId="{C5226FB9-1264-224E-9394-C8657404EA3D}" srcOrd="4" destOrd="0" parTransId="{ACE672A6-9D56-4047-B055-F40930C3EC94}" sibTransId="{6FB63688-CCB5-0C49-AB36-55179830D452}"/>
    <dgm:cxn modelId="{4A91A00D-A490-5540-9219-28DF93F6F27B}" type="presOf" srcId="{602BA7A2-3E8E-F04A-84B3-B30622CE37F3}" destId="{D670C33F-514D-A64F-93D0-F000FE668434}" srcOrd="0" destOrd="0" presId="urn:microsoft.com/office/officeart/2005/8/layout/orgChart1"/>
    <dgm:cxn modelId="{148B5110-377B-BF4A-B382-A2851C18A598}" type="presOf" srcId="{C5226FB9-1264-224E-9394-C8657404EA3D}" destId="{9CCDE7ED-0AD9-DD42-9303-53802A391D8D}" srcOrd="0" destOrd="0" presId="urn:microsoft.com/office/officeart/2005/8/layout/orgChart1"/>
    <dgm:cxn modelId="{8F652D1B-4F55-374B-B6C1-FF5157DB7C7E}" type="presOf" srcId="{5F1907F7-FFF2-5445-8EAF-84A3C113E36A}" destId="{19492910-149C-4A49-AE1D-956D42A2E304}" srcOrd="0" destOrd="0" presId="urn:microsoft.com/office/officeart/2005/8/layout/orgChart1"/>
    <dgm:cxn modelId="{EA5C2A26-6387-A44D-86A1-C2A73FE5337E}" type="presOf" srcId="{89796035-6DD4-F140-A111-F8AF933CD0D8}" destId="{A6A5BDB3-E5EC-7E45-A372-24F2A3DD754C}" srcOrd="1" destOrd="0" presId="urn:microsoft.com/office/officeart/2005/8/layout/orgChart1"/>
    <dgm:cxn modelId="{827EB138-CEF0-2C4A-AE4F-D8B6AB260281}" type="presOf" srcId="{B4949E64-641E-614D-84F8-4CE515BEF640}" destId="{4036B897-D4CC-7240-8FA4-33D8D4684687}" srcOrd="1" destOrd="0" presId="urn:microsoft.com/office/officeart/2005/8/layout/orgChart1"/>
    <dgm:cxn modelId="{1E1DAB3C-A598-CF4D-8A55-27CD294E245C}" type="presOf" srcId="{89796035-6DD4-F140-A111-F8AF933CD0D8}" destId="{229B3A2E-249E-AB4E-BAEB-C55295C3EF52}" srcOrd="0" destOrd="0" presId="urn:microsoft.com/office/officeart/2005/8/layout/orgChart1"/>
    <dgm:cxn modelId="{27F45240-CA5C-1846-94A3-421DB75844ED}" type="presOf" srcId="{05623A5A-F226-1F47-BB31-8C59FF28DC22}" destId="{5A1A70C8-A3C9-9040-9DFF-CA703DE7C40B}" srcOrd="0" destOrd="0" presId="urn:microsoft.com/office/officeart/2005/8/layout/orgChart1"/>
    <dgm:cxn modelId="{521EFF48-42D7-3040-B574-8DE5E1953552}" srcId="{B4949E64-641E-614D-84F8-4CE515BEF640}" destId="{AD2A1C4D-DA41-824E-93F4-F65D1B7F0EC0}" srcOrd="3" destOrd="0" parTransId="{05623A5A-F226-1F47-BB31-8C59FF28DC22}" sibTransId="{B13D9B0E-84E2-B14B-9AE7-BF3C6730AA0D}"/>
    <dgm:cxn modelId="{AA88234A-B79D-3449-BF82-EE80BE10E308}" type="presOf" srcId="{2CD4A672-14D4-EF45-85EB-2DF6C551C216}" destId="{B3FEC911-6288-0A4A-BF04-AE6E38061D1D}" srcOrd="1" destOrd="0" presId="urn:microsoft.com/office/officeart/2005/8/layout/orgChart1"/>
    <dgm:cxn modelId="{8B7BC74F-C516-054B-84AC-0DBDA26F845A}" type="presOf" srcId="{AD2A1C4D-DA41-824E-93F4-F65D1B7F0EC0}" destId="{4E66F11B-46E0-4747-8708-0CC8EC9243F5}" srcOrd="0" destOrd="0" presId="urn:microsoft.com/office/officeart/2005/8/layout/orgChart1"/>
    <dgm:cxn modelId="{44CDF76F-F965-4847-B14C-E1C28475D2AF}" srcId="{B4949E64-641E-614D-84F8-4CE515BEF640}" destId="{89796035-6DD4-F140-A111-F8AF933CD0D8}" srcOrd="2" destOrd="0" parTransId="{F94469E4-C1F8-D74D-AC5E-0BBA165CC726}" sibTransId="{2A3239F0-8375-DA47-8F4C-9B209DDAABB7}"/>
    <dgm:cxn modelId="{CF97759F-C345-0A47-9935-D341F5F4D5DD}" type="presOf" srcId="{404A6A94-8D7D-8049-A7C0-AFE9A1EC56BA}" destId="{09F1924F-54BD-CC42-98E4-FE0C4E354327}" srcOrd="0" destOrd="0" presId="urn:microsoft.com/office/officeart/2005/8/layout/orgChart1"/>
    <dgm:cxn modelId="{6B7039AA-4DDD-9F42-A2A4-879A02916A23}" type="presOf" srcId="{C5226FB9-1264-224E-9394-C8657404EA3D}" destId="{94A57F6C-0346-A449-8313-82FFB7DF4650}" srcOrd="1" destOrd="0" presId="urn:microsoft.com/office/officeart/2005/8/layout/orgChart1"/>
    <dgm:cxn modelId="{CC5B88D2-D9DE-D44C-BF30-58A0FDE31564}" srcId="{B4949E64-641E-614D-84F8-4CE515BEF640}" destId="{404A6A94-8D7D-8049-A7C0-AFE9A1EC56BA}" srcOrd="1" destOrd="0" parTransId="{602BA7A2-3E8E-F04A-84B3-B30622CE37F3}" sibTransId="{3C23B19A-8D28-6E43-90EB-EE57A292CCDB}"/>
    <dgm:cxn modelId="{813F45E4-4151-6346-A83B-E457B24A12B1}" type="presOf" srcId="{AD2A1C4D-DA41-824E-93F4-F65D1B7F0EC0}" destId="{52F3CC4B-6C2D-6443-85AC-2796805F2744}" srcOrd="1" destOrd="0" presId="urn:microsoft.com/office/officeart/2005/8/layout/orgChart1"/>
    <dgm:cxn modelId="{357E3EEC-DB3A-2341-A262-08B56FCF6FBD}" type="presOf" srcId="{404A6A94-8D7D-8049-A7C0-AFE9A1EC56BA}" destId="{56BBAC3F-0ECE-5941-9780-E7A1DFD460F4}" srcOrd="1" destOrd="0" presId="urn:microsoft.com/office/officeart/2005/8/layout/orgChart1"/>
    <dgm:cxn modelId="{5B1B2EEE-1FDA-8642-A5AF-FCCEBC995C35}" srcId="{5F1907F7-FFF2-5445-8EAF-84A3C113E36A}" destId="{B4949E64-641E-614D-84F8-4CE515BEF640}" srcOrd="0" destOrd="0" parTransId="{1BF70FD5-9DF7-104E-A909-4643B12B61B6}" sibTransId="{EB46435A-2478-B14A-90A0-239E0D7DB4A8}"/>
    <dgm:cxn modelId="{03B3ECEE-29A5-934D-948D-3CF29135DB23}" srcId="{B4949E64-641E-614D-84F8-4CE515BEF640}" destId="{2CD4A672-14D4-EF45-85EB-2DF6C551C216}" srcOrd="0" destOrd="0" parTransId="{C8ED36D4-8C05-4C4B-8958-8854D26916E5}" sibTransId="{80EE2117-6C14-2646-A224-40040848ABD9}"/>
    <dgm:cxn modelId="{8764B0F0-46C9-6F44-9ADE-72B2BA6687FE}" type="presOf" srcId="{B4949E64-641E-614D-84F8-4CE515BEF640}" destId="{0B926266-BC5A-7F4B-A53C-1DB8B3357257}" srcOrd="0" destOrd="0" presId="urn:microsoft.com/office/officeart/2005/8/layout/orgChart1"/>
    <dgm:cxn modelId="{9AFCF8F6-881C-784C-91CE-9DD515476FCE}" type="presOf" srcId="{ACE672A6-9D56-4047-B055-F40930C3EC94}" destId="{0F72FFE4-589D-3449-A352-1B8E5D382E02}" srcOrd="0" destOrd="0" presId="urn:microsoft.com/office/officeart/2005/8/layout/orgChart1"/>
    <dgm:cxn modelId="{29F5EFF8-6499-5343-9E6E-249EB165CB45}" type="presOf" srcId="{F94469E4-C1F8-D74D-AC5E-0BBA165CC726}" destId="{8E39C133-BC64-7140-9F09-8664F98BCBC1}" srcOrd="0" destOrd="0" presId="urn:microsoft.com/office/officeart/2005/8/layout/orgChart1"/>
    <dgm:cxn modelId="{83A222FC-8906-C544-BFB1-D505C10CF16F}" type="presOf" srcId="{C8ED36D4-8C05-4C4B-8958-8854D26916E5}" destId="{EEF7A4AC-1E50-BB4E-9557-EB7F9A24D8D2}" srcOrd="0" destOrd="0" presId="urn:microsoft.com/office/officeart/2005/8/layout/orgChart1"/>
    <dgm:cxn modelId="{45F8124E-E4FE-6548-94A5-C802458B0ED3}" type="presParOf" srcId="{19492910-149C-4A49-AE1D-956D42A2E304}" destId="{99B89BB2-FD86-9540-8854-BCC795F91BEE}" srcOrd="0" destOrd="0" presId="urn:microsoft.com/office/officeart/2005/8/layout/orgChart1"/>
    <dgm:cxn modelId="{14CABB80-EE95-B74B-BDC8-C4BB2760635C}" type="presParOf" srcId="{99B89BB2-FD86-9540-8854-BCC795F91BEE}" destId="{490D0288-075F-164F-A6B6-F9F301F4D2FC}" srcOrd="0" destOrd="0" presId="urn:microsoft.com/office/officeart/2005/8/layout/orgChart1"/>
    <dgm:cxn modelId="{E3765726-6967-FB45-AB4E-1208F7397EAD}" type="presParOf" srcId="{490D0288-075F-164F-A6B6-F9F301F4D2FC}" destId="{0B926266-BC5A-7F4B-A53C-1DB8B3357257}" srcOrd="0" destOrd="0" presId="urn:microsoft.com/office/officeart/2005/8/layout/orgChart1"/>
    <dgm:cxn modelId="{6E52484E-3BD2-C84E-AE6E-704DD429E31B}" type="presParOf" srcId="{490D0288-075F-164F-A6B6-F9F301F4D2FC}" destId="{4036B897-D4CC-7240-8FA4-33D8D4684687}" srcOrd="1" destOrd="0" presId="urn:microsoft.com/office/officeart/2005/8/layout/orgChart1"/>
    <dgm:cxn modelId="{725A2787-6900-1C42-847F-196E9D3B1313}" type="presParOf" srcId="{99B89BB2-FD86-9540-8854-BCC795F91BEE}" destId="{7D46086D-B90F-284D-8D54-0219B9E8275B}" srcOrd="1" destOrd="0" presId="urn:microsoft.com/office/officeart/2005/8/layout/orgChart1"/>
    <dgm:cxn modelId="{73E2B92F-26DD-D242-AFCE-9DE2E140D707}" type="presParOf" srcId="{7D46086D-B90F-284D-8D54-0219B9E8275B}" destId="{8E39C133-BC64-7140-9F09-8664F98BCBC1}" srcOrd="0" destOrd="0" presId="urn:microsoft.com/office/officeart/2005/8/layout/orgChart1"/>
    <dgm:cxn modelId="{2815B1A3-1F1F-7740-A373-2EDADCFBE72A}" type="presParOf" srcId="{7D46086D-B90F-284D-8D54-0219B9E8275B}" destId="{7C1BB439-CAE0-954E-B29E-A09DF5A6F3BD}" srcOrd="1" destOrd="0" presId="urn:microsoft.com/office/officeart/2005/8/layout/orgChart1"/>
    <dgm:cxn modelId="{6CCE6F05-3C05-CE45-A3F2-30D788882ECF}" type="presParOf" srcId="{7C1BB439-CAE0-954E-B29E-A09DF5A6F3BD}" destId="{120A0177-9A8C-F845-A840-1C8520102047}" srcOrd="0" destOrd="0" presId="urn:microsoft.com/office/officeart/2005/8/layout/orgChart1"/>
    <dgm:cxn modelId="{4F7CA255-711B-494E-87C5-FCEADA315550}" type="presParOf" srcId="{120A0177-9A8C-F845-A840-1C8520102047}" destId="{229B3A2E-249E-AB4E-BAEB-C55295C3EF52}" srcOrd="0" destOrd="0" presId="urn:microsoft.com/office/officeart/2005/8/layout/orgChart1"/>
    <dgm:cxn modelId="{5C6DAF39-6B52-D14E-B3AD-17B654B2B071}" type="presParOf" srcId="{120A0177-9A8C-F845-A840-1C8520102047}" destId="{A6A5BDB3-E5EC-7E45-A372-24F2A3DD754C}" srcOrd="1" destOrd="0" presId="urn:microsoft.com/office/officeart/2005/8/layout/orgChart1"/>
    <dgm:cxn modelId="{323044E1-747C-B647-B00C-E8AFCF2239B0}" type="presParOf" srcId="{7C1BB439-CAE0-954E-B29E-A09DF5A6F3BD}" destId="{2C3FF1D0-411E-1F42-9F77-E33DFB55232E}" srcOrd="1" destOrd="0" presId="urn:microsoft.com/office/officeart/2005/8/layout/orgChart1"/>
    <dgm:cxn modelId="{ACC83163-AF98-BB4A-9673-025FA7EDFA8D}" type="presParOf" srcId="{7C1BB439-CAE0-954E-B29E-A09DF5A6F3BD}" destId="{192FF7E4-A591-F447-97FA-59C593A1F77D}" srcOrd="2" destOrd="0" presId="urn:microsoft.com/office/officeart/2005/8/layout/orgChart1"/>
    <dgm:cxn modelId="{669B7866-BC58-F745-958A-DAA505C9E527}" type="presParOf" srcId="{7D46086D-B90F-284D-8D54-0219B9E8275B}" destId="{5A1A70C8-A3C9-9040-9DFF-CA703DE7C40B}" srcOrd="2" destOrd="0" presId="urn:microsoft.com/office/officeart/2005/8/layout/orgChart1"/>
    <dgm:cxn modelId="{6B6126CE-3434-F749-B95B-C0836BF55106}" type="presParOf" srcId="{7D46086D-B90F-284D-8D54-0219B9E8275B}" destId="{D5E6CE3C-31E0-B346-9525-9E17F12E7A73}" srcOrd="3" destOrd="0" presId="urn:microsoft.com/office/officeart/2005/8/layout/orgChart1"/>
    <dgm:cxn modelId="{C2F0571B-957A-844A-93C1-5F0781B620FB}" type="presParOf" srcId="{D5E6CE3C-31E0-B346-9525-9E17F12E7A73}" destId="{D5C873D1-891F-6144-B487-3AC2D1DD1131}" srcOrd="0" destOrd="0" presId="urn:microsoft.com/office/officeart/2005/8/layout/orgChart1"/>
    <dgm:cxn modelId="{68AF01E9-8CEB-4845-A5B3-581086C47DA6}" type="presParOf" srcId="{D5C873D1-891F-6144-B487-3AC2D1DD1131}" destId="{4E66F11B-46E0-4747-8708-0CC8EC9243F5}" srcOrd="0" destOrd="0" presId="urn:microsoft.com/office/officeart/2005/8/layout/orgChart1"/>
    <dgm:cxn modelId="{23E341BC-026F-0348-B330-388E38E82194}" type="presParOf" srcId="{D5C873D1-891F-6144-B487-3AC2D1DD1131}" destId="{52F3CC4B-6C2D-6443-85AC-2796805F2744}" srcOrd="1" destOrd="0" presId="urn:microsoft.com/office/officeart/2005/8/layout/orgChart1"/>
    <dgm:cxn modelId="{7819C9C6-6057-5648-9F0A-0C281008FF23}" type="presParOf" srcId="{D5E6CE3C-31E0-B346-9525-9E17F12E7A73}" destId="{E36BA484-4269-5A42-8D27-C5C7A1D69E59}" srcOrd="1" destOrd="0" presId="urn:microsoft.com/office/officeart/2005/8/layout/orgChart1"/>
    <dgm:cxn modelId="{A18CBA26-0BE5-2346-888D-0318EE12F1DD}" type="presParOf" srcId="{D5E6CE3C-31E0-B346-9525-9E17F12E7A73}" destId="{B816159F-90F8-7A4E-9E18-1380CA3AC4D4}" srcOrd="2" destOrd="0" presId="urn:microsoft.com/office/officeart/2005/8/layout/orgChart1"/>
    <dgm:cxn modelId="{39873FA1-F877-8B45-8388-B1EE40EDE088}" type="presParOf" srcId="{7D46086D-B90F-284D-8D54-0219B9E8275B}" destId="{0F72FFE4-589D-3449-A352-1B8E5D382E02}" srcOrd="4" destOrd="0" presId="urn:microsoft.com/office/officeart/2005/8/layout/orgChart1"/>
    <dgm:cxn modelId="{2A137DB8-FB03-3A4E-AFCE-FB95E58E5C9A}" type="presParOf" srcId="{7D46086D-B90F-284D-8D54-0219B9E8275B}" destId="{676BDAA9-7B22-A348-9DB2-AACD13C712B8}" srcOrd="5" destOrd="0" presId="urn:microsoft.com/office/officeart/2005/8/layout/orgChart1"/>
    <dgm:cxn modelId="{3015338E-CDA1-8C46-A71B-F504287C1B97}" type="presParOf" srcId="{676BDAA9-7B22-A348-9DB2-AACD13C712B8}" destId="{235B2E90-9CAF-B749-BBAB-A8D82140A959}" srcOrd="0" destOrd="0" presId="urn:microsoft.com/office/officeart/2005/8/layout/orgChart1"/>
    <dgm:cxn modelId="{01779FA4-02F4-3A4E-9EE2-8D8D116F4A4A}" type="presParOf" srcId="{235B2E90-9CAF-B749-BBAB-A8D82140A959}" destId="{9CCDE7ED-0AD9-DD42-9303-53802A391D8D}" srcOrd="0" destOrd="0" presId="urn:microsoft.com/office/officeart/2005/8/layout/orgChart1"/>
    <dgm:cxn modelId="{BA758AE7-CCD7-0B45-8E09-BEE2514D647F}" type="presParOf" srcId="{235B2E90-9CAF-B749-BBAB-A8D82140A959}" destId="{94A57F6C-0346-A449-8313-82FFB7DF4650}" srcOrd="1" destOrd="0" presId="urn:microsoft.com/office/officeart/2005/8/layout/orgChart1"/>
    <dgm:cxn modelId="{3A3AEBE2-68C7-814C-8A4A-CCFBF2046CDA}" type="presParOf" srcId="{676BDAA9-7B22-A348-9DB2-AACD13C712B8}" destId="{8257E298-CF5D-1742-B7D6-CF7B5B6F8BC1}" srcOrd="1" destOrd="0" presId="urn:microsoft.com/office/officeart/2005/8/layout/orgChart1"/>
    <dgm:cxn modelId="{EB301FDE-ED32-694C-B283-0C6744AC15B3}" type="presParOf" srcId="{676BDAA9-7B22-A348-9DB2-AACD13C712B8}" destId="{D913A21A-C03C-4D4E-9273-ADD8E349D9B2}" srcOrd="2" destOrd="0" presId="urn:microsoft.com/office/officeart/2005/8/layout/orgChart1"/>
    <dgm:cxn modelId="{63518E61-41F9-574A-BDCD-9B6063CD83FD}" type="presParOf" srcId="{99B89BB2-FD86-9540-8854-BCC795F91BEE}" destId="{3E837D24-7FED-104D-85F9-EB803A575CC8}" srcOrd="2" destOrd="0" presId="urn:microsoft.com/office/officeart/2005/8/layout/orgChart1"/>
    <dgm:cxn modelId="{91C176B9-411F-6C41-A559-F04219E75AA7}" type="presParOf" srcId="{3E837D24-7FED-104D-85F9-EB803A575CC8}" destId="{EEF7A4AC-1E50-BB4E-9557-EB7F9A24D8D2}" srcOrd="0" destOrd="0" presId="urn:microsoft.com/office/officeart/2005/8/layout/orgChart1"/>
    <dgm:cxn modelId="{0E5043AA-CA1F-C848-A004-BE902AE253A7}" type="presParOf" srcId="{3E837D24-7FED-104D-85F9-EB803A575CC8}" destId="{1C74A65E-B008-644C-AFDF-ED7E0EF2B65E}" srcOrd="1" destOrd="0" presId="urn:microsoft.com/office/officeart/2005/8/layout/orgChart1"/>
    <dgm:cxn modelId="{12B5D770-9300-D345-AC5B-89E835FF6C44}" type="presParOf" srcId="{1C74A65E-B008-644C-AFDF-ED7E0EF2B65E}" destId="{AD4983DF-BA2F-A641-983C-B8FB31678EF2}" srcOrd="0" destOrd="0" presId="urn:microsoft.com/office/officeart/2005/8/layout/orgChart1"/>
    <dgm:cxn modelId="{D71384A0-19C5-4740-8254-58A83AD738B1}" type="presParOf" srcId="{AD4983DF-BA2F-A641-983C-B8FB31678EF2}" destId="{56C7BD66-13CB-6F40-B9F7-3D5395E39A13}" srcOrd="0" destOrd="0" presId="urn:microsoft.com/office/officeart/2005/8/layout/orgChart1"/>
    <dgm:cxn modelId="{EB76878E-EE59-7C4D-891A-AB5A2A99546D}" type="presParOf" srcId="{AD4983DF-BA2F-A641-983C-B8FB31678EF2}" destId="{B3FEC911-6288-0A4A-BF04-AE6E38061D1D}" srcOrd="1" destOrd="0" presId="urn:microsoft.com/office/officeart/2005/8/layout/orgChart1"/>
    <dgm:cxn modelId="{D6884A07-58D0-4A40-837D-5A5D810DFD3F}" type="presParOf" srcId="{1C74A65E-B008-644C-AFDF-ED7E0EF2B65E}" destId="{BA06710C-DAF2-334A-A73B-ADD2D836A936}" srcOrd="1" destOrd="0" presId="urn:microsoft.com/office/officeart/2005/8/layout/orgChart1"/>
    <dgm:cxn modelId="{65049F39-5A4D-E64E-A157-C3C6803C382C}" type="presParOf" srcId="{1C74A65E-B008-644C-AFDF-ED7E0EF2B65E}" destId="{20DC994E-BF31-2E46-94FE-1477F479E813}" srcOrd="2" destOrd="0" presId="urn:microsoft.com/office/officeart/2005/8/layout/orgChart1"/>
    <dgm:cxn modelId="{535A14FC-2CE5-2242-B8E3-F5525BC5626A}" type="presParOf" srcId="{3E837D24-7FED-104D-85F9-EB803A575CC8}" destId="{D670C33F-514D-A64F-93D0-F000FE668434}" srcOrd="2" destOrd="0" presId="urn:microsoft.com/office/officeart/2005/8/layout/orgChart1"/>
    <dgm:cxn modelId="{4BF492CF-5520-D947-A895-614CBD3A4530}" type="presParOf" srcId="{3E837D24-7FED-104D-85F9-EB803A575CC8}" destId="{1A4D4F51-7285-4647-9538-A20B0E152CAA}" srcOrd="3" destOrd="0" presId="urn:microsoft.com/office/officeart/2005/8/layout/orgChart1"/>
    <dgm:cxn modelId="{9EBD4E4A-B5FD-1743-9DF7-1EFFEF42A48A}" type="presParOf" srcId="{1A4D4F51-7285-4647-9538-A20B0E152CAA}" destId="{CA953619-B3DD-1643-B76A-332E4B3B764A}" srcOrd="0" destOrd="0" presId="urn:microsoft.com/office/officeart/2005/8/layout/orgChart1"/>
    <dgm:cxn modelId="{0F7238EA-198C-2448-8EBD-4EE00D037949}" type="presParOf" srcId="{CA953619-B3DD-1643-B76A-332E4B3B764A}" destId="{09F1924F-54BD-CC42-98E4-FE0C4E354327}" srcOrd="0" destOrd="0" presId="urn:microsoft.com/office/officeart/2005/8/layout/orgChart1"/>
    <dgm:cxn modelId="{7E245739-ADE5-DF4C-9519-7421831E9761}" type="presParOf" srcId="{CA953619-B3DD-1643-B76A-332E4B3B764A}" destId="{56BBAC3F-0ECE-5941-9780-E7A1DFD460F4}" srcOrd="1" destOrd="0" presId="urn:microsoft.com/office/officeart/2005/8/layout/orgChart1"/>
    <dgm:cxn modelId="{1C46ED40-C7D6-2843-8E31-A7105A579450}" type="presParOf" srcId="{1A4D4F51-7285-4647-9538-A20B0E152CAA}" destId="{877FA27E-5974-2649-9F54-0F341901F983}" srcOrd="1" destOrd="0" presId="urn:microsoft.com/office/officeart/2005/8/layout/orgChart1"/>
    <dgm:cxn modelId="{C6DDF375-B785-5841-840F-0235174CADFC}" type="presParOf" srcId="{1A4D4F51-7285-4647-9538-A20B0E152CAA}" destId="{23C6E420-39DB-6D4C-A251-C81B0B0EB76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252FCCD-80DF-0346-82DE-35FE459645C2}" type="doc">
      <dgm:prSet loTypeId="urn:microsoft.com/office/officeart/2005/8/layout/hierarchy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24C002-27DA-0C48-8584-6D1E37F7F79C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Develop</a:t>
          </a:r>
        </a:p>
      </dgm:t>
    </dgm:pt>
    <dgm:pt modelId="{E02CE96C-6220-4241-8E81-6821944AEFDF}" type="parTrans" cxnId="{2EF705C7-BE69-1047-938E-7B8CE76FA8C3}">
      <dgm:prSet/>
      <dgm:spPr/>
      <dgm:t>
        <a:bodyPr/>
        <a:lstStyle/>
        <a:p>
          <a:endParaRPr lang="en-US"/>
        </a:p>
      </dgm:t>
    </dgm:pt>
    <dgm:pt modelId="{58AD00FE-B18D-004A-AFED-A1D6A6292533}" type="sibTrans" cxnId="{2EF705C7-BE69-1047-938E-7B8CE76FA8C3}">
      <dgm:prSet/>
      <dgm:spPr/>
      <dgm:t>
        <a:bodyPr/>
        <a:lstStyle/>
        <a:p>
          <a:endParaRPr lang="en-US"/>
        </a:p>
      </dgm:t>
    </dgm:pt>
    <dgm:pt modelId="{1943E17A-75EF-E143-AFFA-56F0851A5B2F}">
      <dgm:prSet phldrT="[Text]"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en-US" sz="3600" b="0" i="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</a:rPr>
            <a:t>Your Title A</a:t>
          </a:r>
          <a:endParaRPr lang="en-US" sz="3600" b="0" i="0" dirty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0B8D2946-DC1B-A442-BCB1-9E4B594F3328}" type="parTrans" cxnId="{54A65D7B-C505-EE42-A929-73EE22347C1B}">
      <dgm:prSet/>
      <dgm:spPr/>
      <dgm:t>
        <a:bodyPr/>
        <a:lstStyle/>
        <a:p>
          <a:endParaRPr lang="en-US"/>
        </a:p>
      </dgm:t>
    </dgm:pt>
    <dgm:pt modelId="{D59954B2-AF5C-F248-8A21-3CCEEA778487}" type="sibTrans" cxnId="{54A65D7B-C505-EE42-A929-73EE22347C1B}">
      <dgm:prSet/>
      <dgm:spPr/>
      <dgm:t>
        <a:bodyPr/>
        <a:lstStyle/>
        <a:p>
          <a:endParaRPr lang="en-US"/>
        </a:p>
      </dgm:t>
    </dgm:pt>
    <dgm:pt modelId="{B9A44A9C-6F68-B34B-860B-B75C4687626E}">
      <dgm:prSet phldrT="[Text]"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en-US" sz="3600" b="0" i="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</a:rPr>
            <a:t>Your Title B</a:t>
          </a:r>
          <a:endParaRPr lang="en-US" sz="3600" b="0" i="0" dirty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32AA4405-D80F-3C4D-8572-F473AA2FA4F9}" type="parTrans" cxnId="{6BEA1C2E-C09E-544C-AAE9-36101FA5BEAC}">
      <dgm:prSet/>
      <dgm:spPr/>
      <dgm:t>
        <a:bodyPr/>
        <a:lstStyle/>
        <a:p>
          <a:endParaRPr lang="en-US"/>
        </a:p>
      </dgm:t>
    </dgm:pt>
    <dgm:pt modelId="{BE07D20D-46DE-A145-A599-044A4D253302}" type="sibTrans" cxnId="{6BEA1C2E-C09E-544C-AAE9-36101FA5BEAC}">
      <dgm:prSet/>
      <dgm:spPr/>
      <dgm:t>
        <a:bodyPr/>
        <a:lstStyle/>
        <a:p>
          <a:endParaRPr lang="en-US"/>
        </a:p>
      </dgm:t>
    </dgm:pt>
    <dgm:pt modelId="{CCBD01AF-769D-234A-9FBE-1C3831C8D679}" type="pres">
      <dgm:prSet presAssocID="{1252FCCD-80DF-0346-82DE-35FE459645C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51F2864-F801-EC46-8A88-3829AED79123}" type="pres">
      <dgm:prSet presAssocID="{8724C002-27DA-0C48-8584-6D1E37F7F79C}" presName="root" presStyleCnt="0"/>
      <dgm:spPr/>
    </dgm:pt>
    <dgm:pt modelId="{A6ECC873-9485-654C-85DA-46E859CF910B}" type="pres">
      <dgm:prSet presAssocID="{8724C002-27DA-0C48-8584-6D1E37F7F79C}" presName="rootComposite" presStyleCnt="0"/>
      <dgm:spPr/>
    </dgm:pt>
    <dgm:pt modelId="{4FF875F4-4F0D-3643-98B0-4E5394614C3C}" type="pres">
      <dgm:prSet presAssocID="{8724C002-27DA-0C48-8584-6D1E37F7F79C}" presName="rootText" presStyleLbl="node1" presStyleIdx="0" presStyleCnt="1"/>
      <dgm:spPr/>
    </dgm:pt>
    <dgm:pt modelId="{7F22B503-209C-984B-BEA7-E886819FD14F}" type="pres">
      <dgm:prSet presAssocID="{8724C002-27DA-0C48-8584-6D1E37F7F79C}" presName="rootConnector" presStyleLbl="node1" presStyleIdx="0" presStyleCnt="1"/>
      <dgm:spPr/>
    </dgm:pt>
    <dgm:pt modelId="{176A4747-DC8F-794C-8AFF-70FD268AA979}" type="pres">
      <dgm:prSet presAssocID="{8724C002-27DA-0C48-8584-6D1E37F7F79C}" presName="childShape" presStyleCnt="0"/>
      <dgm:spPr/>
    </dgm:pt>
    <dgm:pt modelId="{CD4122B9-C2D3-4446-B116-E783CD1D6DDD}" type="pres">
      <dgm:prSet presAssocID="{0B8D2946-DC1B-A442-BCB1-9E4B594F3328}" presName="Name13" presStyleLbl="parChTrans1D2" presStyleIdx="0" presStyleCnt="2"/>
      <dgm:spPr/>
    </dgm:pt>
    <dgm:pt modelId="{4003BA91-E38D-D143-8F15-781FC84710F1}" type="pres">
      <dgm:prSet presAssocID="{1943E17A-75EF-E143-AFFA-56F0851A5B2F}" presName="childText" presStyleLbl="bgAcc1" presStyleIdx="0" presStyleCnt="2">
        <dgm:presLayoutVars>
          <dgm:bulletEnabled val="1"/>
        </dgm:presLayoutVars>
      </dgm:prSet>
      <dgm:spPr/>
    </dgm:pt>
    <dgm:pt modelId="{DBC6F92A-1F2A-504A-96FC-4B1DC800051C}" type="pres">
      <dgm:prSet presAssocID="{32AA4405-D80F-3C4D-8572-F473AA2FA4F9}" presName="Name13" presStyleLbl="parChTrans1D2" presStyleIdx="1" presStyleCnt="2"/>
      <dgm:spPr/>
    </dgm:pt>
    <dgm:pt modelId="{A86C4CBA-B68D-A042-9238-ECBDFE97D0CF}" type="pres">
      <dgm:prSet presAssocID="{B9A44A9C-6F68-B34B-860B-B75C4687626E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701ABE1F-78CE-AB4C-B747-9B24C4F7BE13}" type="presOf" srcId="{B9A44A9C-6F68-B34B-860B-B75C4687626E}" destId="{A86C4CBA-B68D-A042-9238-ECBDFE97D0CF}" srcOrd="0" destOrd="0" presId="urn:microsoft.com/office/officeart/2005/8/layout/hierarchy3"/>
    <dgm:cxn modelId="{6BEA1C2E-C09E-544C-AAE9-36101FA5BEAC}" srcId="{8724C002-27DA-0C48-8584-6D1E37F7F79C}" destId="{B9A44A9C-6F68-B34B-860B-B75C4687626E}" srcOrd="1" destOrd="0" parTransId="{32AA4405-D80F-3C4D-8572-F473AA2FA4F9}" sibTransId="{BE07D20D-46DE-A145-A599-044A4D253302}"/>
    <dgm:cxn modelId="{EB31F861-7194-DF4D-A10B-029B7F6D3206}" type="presOf" srcId="{1252FCCD-80DF-0346-82DE-35FE459645C2}" destId="{CCBD01AF-769D-234A-9FBE-1C3831C8D679}" srcOrd="0" destOrd="0" presId="urn:microsoft.com/office/officeart/2005/8/layout/hierarchy3"/>
    <dgm:cxn modelId="{58E1A163-86DB-8347-9656-3011511D75DC}" type="presOf" srcId="{1943E17A-75EF-E143-AFFA-56F0851A5B2F}" destId="{4003BA91-E38D-D143-8F15-781FC84710F1}" srcOrd="0" destOrd="0" presId="urn:microsoft.com/office/officeart/2005/8/layout/hierarchy3"/>
    <dgm:cxn modelId="{54A65D7B-C505-EE42-A929-73EE22347C1B}" srcId="{8724C002-27DA-0C48-8584-6D1E37F7F79C}" destId="{1943E17A-75EF-E143-AFFA-56F0851A5B2F}" srcOrd="0" destOrd="0" parTransId="{0B8D2946-DC1B-A442-BCB1-9E4B594F3328}" sibTransId="{D59954B2-AF5C-F248-8A21-3CCEEA778487}"/>
    <dgm:cxn modelId="{6459F6A5-7B23-AF4C-9A88-CB535D9AA6D4}" type="presOf" srcId="{32AA4405-D80F-3C4D-8572-F473AA2FA4F9}" destId="{DBC6F92A-1F2A-504A-96FC-4B1DC800051C}" srcOrd="0" destOrd="0" presId="urn:microsoft.com/office/officeart/2005/8/layout/hierarchy3"/>
    <dgm:cxn modelId="{2EF705C7-BE69-1047-938E-7B8CE76FA8C3}" srcId="{1252FCCD-80DF-0346-82DE-35FE459645C2}" destId="{8724C002-27DA-0C48-8584-6D1E37F7F79C}" srcOrd="0" destOrd="0" parTransId="{E02CE96C-6220-4241-8E81-6821944AEFDF}" sibTransId="{58AD00FE-B18D-004A-AFED-A1D6A6292533}"/>
    <dgm:cxn modelId="{263DC4D2-23DE-7B47-AF47-84F1C63C83C8}" type="presOf" srcId="{0B8D2946-DC1B-A442-BCB1-9E4B594F3328}" destId="{CD4122B9-C2D3-4446-B116-E783CD1D6DDD}" srcOrd="0" destOrd="0" presId="urn:microsoft.com/office/officeart/2005/8/layout/hierarchy3"/>
    <dgm:cxn modelId="{5600F7F3-4B97-0742-B453-75B3CBA15570}" type="presOf" srcId="{8724C002-27DA-0C48-8584-6D1E37F7F79C}" destId="{4FF875F4-4F0D-3643-98B0-4E5394614C3C}" srcOrd="0" destOrd="0" presId="urn:microsoft.com/office/officeart/2005/8/layout/hierarchy3"/>
    <dgm:cxn modelId="{C933BAFC-3567-0749-9652-6509F0F01129}" type="presOf" srcId="{8724C002-27DA-0C48-8584-6D1E37F7F79C}" destId="{7F22B503-209C-984B-BEA7-E886819FD14F}" srcOrd="1" destOrd="0" presId="urn:microsoft.com/office/officeart/2005/8/layout/hierarchy3"/>
    <dgm:cxn modelId="{71BD984E-373F-5148-87E7-376F01A169E3}" type="presParOf" srcId="{CCBD01AF-769D-234A-9FBE-1C3831C8D679}" destId="{D51F2864-F801-EC46-8A88-3829AED79123}" srcOrd="0" destOrd="0" presId="urn:microsoft.com/office/officeart/2005/8/layout/hierarchy3"/>
    <dgm:cxn modelId="{93CF2BAD-E1E4-E746-B0DF-74A68D38C956}" type="presParOf" srcId="{D51F2864-F801-EC46-8A88-3829AED79123}" destId="{A6ECC873-9485-654C-85DA-46E859CF910B}" srcOrd="0" destOrd="0" presId="urn:microsoft.com/office/officeart/2005/8/layout/hierarchy3"/>
    <dgm:cxn modelId="{A564DEE1-3974-974F-822A-F17B20FF4F50}" type="presParOf" srcId="{A6ECC873-9485-654C-85DA-46E859CF910B}" destId="{4FF875F4-4F0D-3643-98B0-4E5394614C3C}" srcOrd="0" destOrd="0" presId="urn:microsoft.com/office/officeart/2005/8/layout/hierarchy3"/>
    <dgm:cxn modelId="{25681D84-CCE9-EE45-8851-AC6A92DE6F8F}" type="presParOf" srcId="{A6ECC873-9485-654C-85DA-46E859CF910B}" destId="{7F22B503-209C-984B-BEA7-E886819FD14F}" srcOrd="1" destOrd="0" presId="urn:microsoft.com/office/officeart/2005/8/layout/hierarchy3"/>
    <dgm:cxn modelId="{38336375-3AB1-4946-BCBD-52BBD9209B55}" type="presParOf" srcId="{D51F2864-F801-EC46-8A88-3829AED79123}" destId="{176A4747-DC8F-794C-8AFF-70FD268AA979}" srcOrd="1" destOrd="0" presId="urn:microsoft.com/office/officeart/2005/8/layout/hierarchy3"/>
    <dgm:cxn modelId="{CE494325-3B45-DC4D-8FB7-9DFF378B3FD1}" type="presParOf" srcId="{176A4747-DC8F-794C-8AFF-70FD268AA979}" destId="{CD4122B9-C2D3-4446-B116-E783CD1D6DDD}" srcOrd="0" destOrd="0" presId="urn:microsoft.com/office/officeart/2005/8/layout/hierarchy3"/>
    <dgm:cxn modelId="{7298301A-A900-2340-A52D-72506B206002}" type="presParOf" srcId="{176A4747-DC8F-794C-8AFF-70FD268AA979}" destId="{4003BA91-E38D-D143-8F15-781FC84710F1}" srcOrd="1" destOrd="0" presId="urn:microsoft.com/office/officeart/2005/8/layout/hierarchy3"/>
    <dgm:cxn modelId="{8E026BF9-8BA2-3044-8D1B-AD383E3ED042}" type="presParOf" srcId="{176A4747-DC8F-794C-8AFF-70FD268AA979}" destId="{DBC6F92A-1F2A-504A-96FC-4B1DC800051C}" srcOrd="2" destOrd="0" presId="urn:microsoft.com/office/officeart/2005/8/layout/hierarchy3"/>
    <dgm:cxn modelId="{1F34D4DE-C6D5-1D4C-B0E7-F580994E9A34}" type="presParOf" srcId="{176A4747-DC8F-794C-8AFF-70FD268AA979}" destId="{A86C4CBA-B68D-A042-9238-ECBDFE97D0CF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DE626E5-70AD-B04B-82E3-BE985C952A56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0255BB-3246-CB45-992E-E6A543801B1F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3600" b="0" i="0" dirty="0">
              <a:latin typeface="Roboto Medium" panose="02000000000000000000" pitchFamily="2" charset="0"/>
              <a:ea typeface="Roboto Medium" panose="02000000000000000000" pitchFamily="2" charset="0"/>
            </a:rPr>
            <a:t>Analyze</a:t>
          </a:r>
        </a:p>
      </dgm:t>
    </dgm:pt>
    <dgm:pt modelId="{4A9F7AED-AB0C-C24A-BE39-A001E30A0B59}" type="parTrans" cxnId="{523FDD00-6FC0-8E45-A26C-6F78DFADC2FF}">
      <dgm:prSet/>
      <dgm:spPr/>
      <dgm:t>
        <a:bodyPr/>
        <a:lstStyle/>
        <a:p>
          <a:endParaRPr lang="en-US" sz="36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62B14E14-9B06-7C4E-986A-0C9BC4BA0B2E}" type="sibTrans" cxnId="{523FDD00-6FC0-8E45-A26C-6F78DFADC2FF}">
      <dgm:prSet/>
      <dgm:spPr/>
      <dgm:t>
        <a:bodyPr/>
        <a:lstStyle/>
        <a:p>
          <a:endParaRPr lang="en-US" sz="36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108E0FBA-ACA1-4240-8DD4-16E784D3E16A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3600" b="0" i="0" dirty="0">
              <a:latin typeface="Roboto Medium" panose="02000000000000000000" pitchFamily="2" charset="0"/>
              <a:ea typeface="Roboto Medium" panose="02000000000000000000" pitchFamily="2" charset="0"/>
            </a:rPr>
            <a:t>Identify</a:t>
          </a:r>
        </a:p>
      </dgm:t>
    </dgm:pt>
    <dgm:pt modelId="{CF8FE459-7CC0-C442-99B2-34FA4AEFDB91}" type="parTrans" cxnId="{B0CEE4A1-FB67-014F-9158-6DB9F5315859}">
      <dgm:prSet/>
      <dgm:spPr/>
      <dgm:t>
        <a:bodyPr/>
        <a:lstStyle/>
        <a:p>
          <a:endParaRPr lang="en-US" sz="36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50171FA6-4422-4E48-BED2-EFC4C7FBE5A3}" type="sibTrans" cxnId="{B0CEE4A1-FB67-014F-9158-6DB9F5315859}">
      <dgm:prSet/>
      <dgm:spPr/>
      <dgm:t>
        <a:bodyPr/>
        <a:lstStyle/>
        <a:p>
          <a:endParaRPr lang="en-US" sz="36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2D2A4D55-1879-A24F-B4E2-3CD945A4341A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US" sz="3600" b="0" i="0" dirty="0">
              <a:latin typeface="Roboto Medium" panose="02000000000000000000" pitchFamily="2" charset="0"/>
              <a:ea typeface="Roboto Medium" panose="02000000000000000000" pitchFamily="2" charset="0"/>
            </a:rPr>
            <a:t>Advertise</a:t>
          </a:r>
        </a:p>
      </dgm:t>
    </dgm:pt>
    <dgm:pt modelId="{53891B48-2A05-E94D-AAC6-FC0F0B1C953A}" type="parTrans" cxnId="{DB39569B-8852-2F41-B918-CFFC0E6C1A63}">
      <dgm:prSet/>
      <dgm:spPr/>
      <dgm:t>
        <a:bodyPr/>
        <a:lstStyle/>
        <a:p>
          <a:endParaRPr lang="en-US" sz="36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3FD5E0D0-68D6-CB43-A868-E7E0B5523D5A}" type="sibTrans" cxnId="{DB39569B-8852-2F41-B918-CFFC0E6C1A63}">
      <dgm:prSet/>
      <dgm:spPr/>
      <dgm:t>
        <a:bodyPr/>
        <a:lstStyle/>
        <a:p>
          <a:endParaRPr lang="en-US" sz="36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76DA4B67-4ACB-8D4B-ABDA-8E81BC5702A9}">
      <dgm:prSet phldrT="[Text]" custT="1"/>
      <dgm:spPr>
        <a:noFill/>
      </dgm:spPr>
      <dgm:t>
        <a:bodyPr/>
        <a:lstStyle/>
        <a:p>
          <a:endParaRPr lang="en-US" sz="3600" b="0" i="0" dirty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F1FF67D7-A4BA-1941-B837-E7AEE8ECB1D7}" type="sibTrans" cxnId="{420CF862-B096-1A44-943A-840674994068}">
      <dgm:prSet/>
      <dgm:spPr/>
      <dgm:t>
        <a:bodyPr/>
        <a:lstStyle/>
        <a:p>
          <a:endParaRPr lang="en-US" sz="36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9F61FCC5-15A1-ED4E-94FF-983D9E54E6B4}" type="parTrans" cxnId="{420CF862-B096-1A44-943A-840674994068}">
      <dgm:prSet/>
      <dgm:spPr/>
      <dgm:t>
        <a:bodyPr/>
        <a:lstStyle/>
        <a:p>
          <a:endParaRPr lang="en-US" sz="36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64EE4FC5-042F-4346-BCD1-76439BD05650}">
      <dgm:prSet custT="1"/>
      <dgm:spPr>
        <a:solidFill>
          <a:schemeClr val="accent2"/>
        </a:solidFill>
      </dgm:spPr>
      <dgm:t>
        <a:bodyPr/>
        <a:lstStyle/>
        <a:p>
          <a:r>
            <a:rPr lang="en-US" sz="3600" b="0" i="0" dirty="0">
              <a:latin typeface="Roboto Medium" panose="02000000000000000000" pitchFamily="2" charset="0"/>
              <a:ea typeface="Roboto Medium" panose="02000000000000000000" pitchFamily="2" charset="0"/>
            </a:rPr>
            <a:t>A</a:t>
          </a:r>
        </a:p>
      </dgm:t>
    </dgm:pt>
    <dgm:pt modelId="{5A32FFC1-8B6C-7A42-916C-3F1DFD8DCB32}" type="parTrans" cxnId="{A1E254D0-8DF6-2D44-968E-58CFC73777C9}">
      <dgm:prSet/>
      <dgm:spPr/>
      <dgm:t>
        <a:bodyPr/>
        <a:lstStyle/>
        <a:p>
          <a:endParaRPr lang="en-US"/>
        </a:p>
      </dgm:t>
    </dgm:pt>
    <dgm:pt modelId="{F812E0A8-435A-C44A-89A5-C560BE5CD9C4}" type="sibTrans" cxnId="{A1E254D0-8DF6-2D44-968E-58CFC73777C9}">
      <dgm:prSet/>
      <dgm:spPr/>
      <dgm:t>
        <a:bodyPr/>
        <a:lstStyle/>
        <a:p>
          <a:endParaRPr lang="en-US"/>
        </a:p>
      </dgm:t>
    </dgm:pt>
    <dgm:pt modelId="{6ADFC169-7058-CC46-942E-80F825FC858D}">
      <dgm:prSet custT="1"/>
      <dgm:spPr>
        <a:solidFill>
          <a:schemeClr val="accent3"/>
        </a:solidFill>
      </dgm:spPr>
      <dgm:t>
        <a:bodyPr/>
        <a:lstStyle/>
        <a:p>
          <a:r>
            <a:rPr lang="en-US" sz="3600" b="0" i="0" dirty="0">
              <a:latin typeface="Roboto Medium" panose="02000000000000000000" pitchFamily="2" charset="0"/>
              <a:ea typeface="Roboto Medium" panose="02000000000000000000" pitchFamily="2" charset="0"/>
            </a:rPr>
            <a:t>B</a:t>
          </a:r>
        </a:p>
      </dgm:t>
    </dgm:pt>
    <dgm:pt modelId="{D295A46D-4ED9-5B42-8C08-7C3E88463BB3}" type="parTrans" cxnId="{9257B6CC-5BA6-8443-8BF7-79606467459E}">
      <dgm:prSet/>
      <dgm:spPr/>
      <dgm:t>
        <a:bodyPr/>
        <a:lstStyle/>
        <a:p>
          <a:endParaRPr lang="en-US"/>
        </a:p>
      </dgm:t>
    </dgm:pt>
    <dgm:pt modelId="{E65126C5-DAE6-C74E-995C-345F31B685B5}" type="sibTrans" cxnId="{9257B6CC-5BA6-8443-8BF7-79606467459E}">
      <dgm:prSet/>
      <dgm:spPr/>
      <dgm:t>
        <a:bodyPr/>
        <a:lstStyle/>
        <a:p>
          <a:endParaRPr lang="en-US"/>
        </a:p>
      </dgm:t>
    </dgm:pt>
    <dgm:pt modelId="{061C880A-A738-6049-947C-39D66D1B2C76}">
      <dgm:prSet custT="1"/>
      <dgm:spPr>
        <a:solidFill>
          <a:schemeClr val="accent4"/>
        </a:solidFill>
      </dgm:spPr>
      <dgm:t>
        <a:bodyPr/>
        <a:lstStyle/>
        <a:p>
          <a:r>
            <a:rPr lang="en-US" sz="3600" b="0" i="0" dirty="0">
              <a:latin typeface="Roboto Medium" panose="02000000000000000000" pitchFamily="2" charset="0"/>
              <a:ea typeface="Roboto Medium" panose="02000000000000000000" pitchFamily="2" charset="0"/>
            </a:rPr>
            <a:t>C</a:t>
          </a:r>
        </a:p>
      </dgm:t>
    </dgm:pt>
    <dgm:pt modelId="{7BE07D9E-0F84-FC45-9914-9A46F5E5AEF0}" type="parTrans" cxnId="{0C790AE7-6F59-994D-AA65-DC9177E88880}">
      <dgm:prSet/>
      <dgm:spPr/>
      <dgm:t>
        <a:bodyPr/>
        <a:lstStyle/>
        <a:p>
          <a:endParaRPr lang="en-US"/>
        </a:p>
      </dgm:t>
    </dgm:pt>
    <dgm:pt modelId="{3B8134D5-C94D-0544-81BF-B7CEE9FF949E}" type="sibTrans" cxnId="{0C790AE7-6F59-994D-AA65-DC9177E88880}">
      <dgm:prSet/>
      <dgm:spPr/>
      <dgm:t>
        <a:bodyPr/>
        <a:lstStyle/>
        <a:p>
          <a:endParaRPr lang="en-US"/>
        </a:p>
      </dgm:t>
    </dgm:pt>
    <dgm:pt modelId="{A0B441C7-2C8E-3A47-AB0F-9094D9A92278}" type="pres">
      <dgm:prSet presAssocID="{8DE626E5-70AD-B04B-82E3-BE985C952A5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06F9C92-C169-D54C-9AAC-E9D8C5683926}" type="pres">
      <dgm:prSet presAssocID="{76DA4B67-4ACB-8D4B-ABDA-8E81BC5702A9}" presName="hierRoot1" presStyleCnt="0">
        <dgm:presLayoutVars>
          <dgm:hierBranch val="init"/>
        </dgm:presLayoutVars>
      </dgm:prSet>
      <dgm:spPr/>
    </dgm:pt>
    <dgm:pt modelId="{CAC39D94-A578-D448-9266-B219641AF521}" type="pres">
      <dgm:prSet presAssocID="{76DA4B67-4ACB-8D4B-ABDA-8E81BC5702A9}" presName="rootComposite1" presStyleCnt="0"/>
      <dgm:spPr/>
    </dgm:pt>
    <dgm:pt modelId="{19C79592-5DB6-C947-80D0-0E1338B51532}" type="pres">
      <dgm:prSet presAssocID="{76DA4B67-4ACB-8D4B-ABDA-8E81BC5702A9}" presName="rootText1" presStyleLbl="node0" presStyleIdx="0" presStyleCnt="1" custScaleY="377285">
        <dgm:presLayoutVars>
          <dgm:chPref val="3"/>
        </dgm:presLayoutVars>
      </dgm:prSet>
      <dgm:spPr/>
    </dgm:pt>
    <dgm:pt modelId="{7FE57DAD-79A9-064F-9B87-23A6599B7A5F}" type="pres">
      <dgm:prSet presAssocID="{76DA4B67-4ACB-8D4B-ABDA-8E81BC5702A9}" presName="rootConnector1" presStyleLbl="node1" presStyleIdx="0" presStyleCnt="0"/>
      <dgm:spPr/>
    </dgm:pt>
    <dgm:pt modelId="{9A381FC6-6EF9-2042-8A3B-94E86249DE5D}" type="pres">
      <dgm:prSet presAssocID="{76DA4B67-4ACB-8D4B-ABDA-8E81BC5702A9}" presName="hierChild2" presStyleCnt="0"/>
      <dgm:spPr/>
    </dgm:pt>
    <dgm:pt modelId="{B7C24BDA-102C-1642-81F3-0FDEDAA69343}" type="pres">
      <dgm:prSet presAssocID="{4A9F7AED-AB0C-C24A-BE39-A001E30A0B59}" presName="Name64" presStyleLbl="parChTrans1D2" presStyleIdx="0" presStyleCnt="3"/>
      <dgm:spPr/>
    </dgm:pt>
    <dgm:pt modelId="{D5974BB7-35F4-C945-B6D5-F984ACB6907C}" type="pres">
      <dgm:prSet presAssocID="{300255BB-3246-CB45-992E-E6A543801B1F}" presName="hierRoot2" presStyleCnt="0">
        <dgm:presLayoutVars>
          <dgm:hierBranch val="init"/>
        </dgm:presLayoutVars>
      </dgm:prSet>
      <dgm:spPr/>
    </dgm:pt>
    <dgm:pt modelId="{82281D6F-069A-CD45-A331-D4D32F30560F}" type="pres">
      <dgm:prSet presAssocID="{300255BB-3246-CB45-992E-E6A543801B1F}" presName="rootComposite" presStyleCnt="0"/>
      <dgm:spPr/>
    </dgm:pt>
    <dgm:pt modelId="{A6499D1C-011D-D847-80DF-0B2A1DE4AAFE}" type="pres">
      <dgm:prSet presAssocID="{300255BB-3246-CB45-992E-E6A543801B1F}" presName="rootText" presStyleLbl="node2" presStyleIdx="0" presStyleCnt="3">
        <dgm:presLayoutVars>
          <dgm:chPref val="3"/>
        </dgm:presLayoutVars>
      </dgm:prSet>
      <dgm:spPr/>
    </dgm:pt>
    <dgm:pt modelId="{6F10B699-935A-D542-AA05-94071172296F}" type="pres">
      <dgm:prSet presAssocID="{300255BB-3246-CB45-992E-E6A543801B1F}" presName="rootConnector" presStyleLbl="node2" presStyleIdx="0" presStyleCnt="3"/>
      <dgm:spPr/>
    </dgm:pt>
    <dgm:pt modelId="{70A1AF12-3F7A-7C49-99D2-D9795B98418A}" type="pres">
      <dgm:prSet presAssocID="{300255BB-3246-CB45-992E-E6A543801B1F}" presName="hierChild4" presStyleCnt="0"/>
      <dgm:spPr/>
    </dgm:pt>
    <dgm:pt modelId="{90E586F4-6FD2-FA46-A535-58E7A0A11996}" type="pres">
      <dgm:prSet presAssocID="{5A32FFC1-8B6C-7A42-916C-3F1DFD8DCB32}" presName="Name64" presStyleLbl="parChTrans1D3" presStyleIdx="0" presStyleCnt="3"/>
      <dgm:spPr/>
    </dgm:pt>
    <dgm:pt modelId="{AA431BC6-39C5-064D-8D66-18A53711814F}" type="pres">
      <dgm:prSet presAssocID="{64EE4FC5-042F-4346-BCD1-76439BD05650}" presName="hierRoot2" presStyleCnt="0">
        <dgm:presLayoutVars>
          <dgm:hierBranch val="init"/>
        </dgm:presLayoutVars>
      </dgm:prSet>
      <dgm:spPr/>
    </dgm:pt>
    <dgm:pt modelId="{BE302870-902F-D742-9340-8F096B0F7516}" type="pres">
      <dgm:prSet presAssocID="{64EE4FC5-042F-4346-BCD1-76439BD05650}" presName="rootComposite" presStyleCnt="0"/>
      <dgm:spPr/>
    </dgm:pt>
    <dgm:pt modelId="{F7CD8DEA-02AE-0247-AA69-3C9D42DEC96F}" type="pres">
      <dgm:prSet presAssocID="{64EE4FC5-042F-4346-BCD1-76439BD05650}" presName="rootText" presStyleLbl="node3" presStyleIdx="0" presStyleCnt="3">
        <dgm:presLayoutVars>
          <dgm:chPref val="3"/>
        </dgm:presLayoutVars>
      </dgm:prSet>
      <dgm:spPr/>
    </dgm:pt>
    <dgm:pt modelId="{F1E35D1D-643A-9C4F-9FFD-55F422475864}" type="pres">
      <dgm:prSet presAssocID="{64EE4FC5-042F-4346-BCD1-76439BD05650}" presName="rootConnector" presStyleLbl="node3" presStyleIdx="0" presStyleCnt="3"/>
      <dgm:spPr/>
    </dgm:pt>
    <dgm:pt modelId="{DC150101-2F01-5D4B-B170-8478BF03313F}" type="pres">
      <dgm:prSet presAssocID="{64EE4FC5-042F-4346-BCD1-76439BD05650}" presName="hierChild4" presStyleCnt="0"/>
      <dgm:spPr/>
    </dgm:pt>
    <dgm:pt modelId="{A46F3665-A412-BD42-8871-5538F5153B08}" type="pres">
      <dgm:prSet presAssocID="{64EE4FC5-042F-4346-BCD1-76439BD05650}" presName="hierChild5" presStyleCnt="0"/>
      <dgm:spPr/>
    </dgm:pt>
    <dgm:pt modelId="{4E76F06E-042F-4140-8D9E-96CD9F1DF35E}" type="pres">
      <dgm:prSet presAssocID="{300255BB-3246-CB45-992E-E6A543801B1F}" presName="hierChild5" presStyleCnt="0"/>
      <dgm:spPr/>
    </dgm:pt>
    <dgm:pt modelId="{486ECD6E-8F2A-074F-AF72-3533CE53FF53}" type="pres">
      <dgm:prSet presAssocID="{CF8FE459-7CC0-C442-99B2-34FA4AEFDB91}" presName="Name64" presStyleLbl="parChTrans1D2" presStyleIdx="1" presStyleCnt="3"/>
      <dgm:spPr/>
    </dgm:pt>
    <dgm:pt modelId="{0D5123D0-4F19-D74A-81A8-96131B8D9247}" type="pres">
      <dgm:prSet presAssocID="{108E0FBA-ACA1-4240-8DD4-16E784D3E16A}" presName="hierRoot2" presStyleCnt="0">
        <dgm:presLayoutVars>
          <dgm:hierBranch val="init"/>
        </dgm:presLayoutVars>
      </dgm:prSet>
      <dgm:spPr/>
    </dgm:pt>
    <dgm:pt modelId="{19054550-AA29-2241-BD1E-6EE5455322F9}" type="pres">
      <dgm:prSet presAssocID="{108E0FBA-ACA1-4240-8DD4-16E784D3E16A}" presName="rootComposite" presStyleCnt="0"/>
      <dgm:spPr/>
    </dgm:pt>
    <dgm:pt modelId="{63FC167B-4984-6447-93B6-ECC7F9A389A9}" type="pres">
      <dgm:prSet presAssocID="{108E0FBA-ACA1-4240-8DD4-16E784D3E16A}" presName="rootText" presStyleLbl="node2" presStyleIdx="1" presStyleCnt="3">
        <dgm:presLayoutVars>
          <dgm:chPref val="3"/>
        </dgm:presLayoutVars>
      </dgm:prSet>
      <dgm:spPr/>
    </dgm:pt>
    <dgm:pt modelId="{FC41E12E-F3A8-E14B-9DCA-347A8E8B20E6}" type="pres">
      <dgm:prSet presAssocID="{108E0FBA-ACA1-4240-8DD4-16E784D3E16A}" presName="rootConnector" presStyleLbl="node2" presStyleIdx="1" presStyleCnt="3"/>
      <dgm:spPr/>
    </dgm:pt>
    <dgm:pt modelId="{56B3325D-D253-324C-9886-B0BD467FC1CE}" type="pres">
      <dgm:prSet presAssocID="{108E0FBA-ACA1-4240-8DD4-16E784D3E16A}" presName="hierChild4" presStyleCnt="0"/>
      <dgm:spPr/>
    </dgm:pt>
    <dgm:pt modelId="{845F18A9-DE5E-E14A-9081-D2617DF07A0B}" type="pres">
      <dgm:prSet presAssocID="{D295A46D-4ED9-5B42-8C08-7C3E88463BB3}" presName="Name64" presStyleLbl="parChTrans1D3" presStyleIdx="1" presStyleCnt="3"/>
      <dgm:spPr/>
    </dgm:pt>
    <dgm:pt modelId="{FAEC2CA6-53F8-2B4C-BC0A-2E9BBBF6E0AC}" type="pres">
      <dgm:prSet presAssocID="{6ADFC169-7058-CC46-942E-80F825FC858D}" presName="hierRoot2" presStyleCnt="0">
        <dgm:presLayoutVars>
          <dgm:hierBranch val="init"/>
        </dgm:presLayoutVars>
      </dgm:prSet>
      <dgm:spPr/>
    </dgm:pt>
    <dgm:pt modelId="{67E27392-3927-1143-8FC9-4D5797CAD24D}" type="pres">
      <dgm:prSet presAssocID="{6ADFC169-7058-CC46-942E-80F825FC858D}" presName="rootComposite" presStyleCnt="0"/>
      <dgm:spPr/>
    </dgm:pt>
    <dgm:pt modelId="{D625ACC2-7A55-DE48-87CA-526DA0D2019C}" type="pres">
      <dgm:prSet presAssocID="{6ADFC169-7058-CC46-942E-80F825FC858D}" presName="rootText" presStyleLbl="node3" presStyleIdx="1" presStyleCnt="3">
        <dgm:presLayoutVars>
          <dgm:chPref val="3"/>
        </dgm:presLayoutVars>
      </dgm:prSet>
      <dgm:spPr/>
    </dgm:pt>
    <dgm:pt modelId="{45C0F586-58A9-D741-ADDC-638E1C9C7F3E}" type="pres">
      <dgm:prSet presAssocID="{6ADFC169-7058-CC46-942E-80F825FC858D}" presName="rootConnector" presStyleLbl="node3" presStyleIdx="1" presStyleCnt="3"/>
      <dgm:spPr/>
    </dgm:pt>
    <dgm:pt modelId="{D22CD843-A719-4346-91E3-E4244F39F3D0}" type="pres">
      <dgm:prSet presAssocID="{6ADFC169-7058-CC46-942E-80F825FC858D}" presName="hierChild4" presStyleCnt="0"/>
      <dgm:spPr/>
    </dgm:pt>
    <dgm:pt modelId="{96D68C00-7794-5F45-BB4D-B5A1E528882D}" type="pres">
      <dgm:prSet presAssocID="{6ADFC169-7058-CC46-942E-80F825FC858D}" presName="hierChild5" presStyleCnt="0"/>
      <dgm:spPr/>
    </dgm:pt>
    <dgm:pt modelId="{4907F087-62D5-AD43-98CE-EAA5698D2B4B}" type="pres">
      <dgm:prSet presAssocID="{108E0FBA-ACA1-4240-8DD4-16E784D3E16A}" presName="hierChild5" presStyleCnt="0"/>
      <dgm:spPr/>
    </dgm:pt>
    <dgm:pt modelId="{9CB1EF96-A46E-3642-8CB3-6B738FE04335}" type="pres">
      <dgm:prSet presAssocID="{53891B48-2A05-E94D-AAC6-FC0F0B1C953A}" presName="Name64" presStyleLbl="parChTrans1D2" presStyleIdx="2" presStyleCnt="3"/>
      <dgm:spPr/>
    </dgm:pt>
    <dgm:pt modelId="{EABC72FC-D650-4D42-A9E9-9D3D59EB06F9}" type="pres">
      <dgm:prSet presAssocID="{2D2A4D55-1879-A24F-B4E2-3CD945A4341A}" presName="hierRoot2" presStyleCnt="0">
        <dgm:presLayoutVars>
          <dgm:hierBranch val="init"/>
        </dgm:presLayoutVars>
      </dgm:prSet>
      <dgm:spPr/>
    </dgm:pt>
    <dgm:pt modelId="{ECF44B3E-6A6F-E840-A6B7-1D65F188C6FC}" type="pres">
      <dgm:prSet presAssocID="{2D2A4D55-1879-A24F-B4E2-3CD945A4341A}" presName="rootComposite" presStyleCnt="0"/>
      <dgm:spPr/>
    </dgm:pt>
    <dgm:pt modelId="{C1596EAD-1696-4B4B-AD47-07FD4F10E2DA}" type="pres">
      <dgm:prSet presAssocID="{2D2A4D55-1879-A24F-B4E2-3CD945A4341A}" presName="rootText" presStyleLbl="node2" presStyleIdx="2" presStyleCnt="3">
        <dgm:presLayoutVars>
          <dgm:chPref val="3"/>
        </dgm:presLayoutVars>
      </dgm:prSet>
      <dgm:spPr/>
    </dgm:pt>
    <dgm:pt modelId="{0343FE60-5CED-C148-98CC-7F49643F94AC}" type="pres">
      <dgm:prSet presAssocID="{2D2A4D55-1879-A24F-B4E2-3CD945A4341A}" presName="rootConnector" presStyleLbl="node2" presStyleIdx="2" presStyleCnt="3"/>
      <dgm:spPr/>
    </dgm:pt>
    <dgm:pt modelId="{A9934BA0-336F-254F-AB50-1B09EE577EEE}" type="pres">
      <dgm:prSet presAssocID="{2D2A4D55-1879-A24F-B4E2-3CD945A4341A}" presName="hierChild4" presStyleCnt="0"/>
      <dgm:spPr/>
    </dgm:pt>
    <dgm:pt modelId="{63CDAF25-4831-F64B-B0D2-35096DE6213A}" type="pres">
      <dgm:prSet presAssocID="{7BE07D9E-0F84-FC45-9914-9A46F5E5AEF0}" presName="Name64" presStyleLbl="parChTrans1D3" presStyleIdx="2" presStyleCnt="3"/>
      <dgm:spPr/>
    </dgm:pt>
    <dgm:pt modelId="{DF7D3841-F91D-DC49-87DF-0612FD7901CE}" type="pres">
      <dgm:prSet presAssocID="{061C880A-A738-6049-947C-39D66D1B2C76}" presName="hierRoot2" presStyleCnt="0">
        <dgm:presLayoutVars>
          <dgm:hierBranch val="init"/>
        </dgm:presLayoutVars>
      </dgm:prSet>
      <dgm:spPr/>
    </dgm:pt>
    <dgm:pt modelId="{DAE63FE1-3709-4746-898D-ED0054D58273}" type="pres">
      <dgm:prSet presAssocID="{061C880A-A738-6049-947C-39D66D1B2C76}" presName="rootComposite" presStyleCnt="0"/>
      <dgm:spPr/>
    </dgm:pt>
    <dgm:pt modelId="{1C58F50B-1BC4-FF45-8BB1-4039F75476A1}" type="pres">
      <dgm:prSet presAssocID="{061C880A-A738-6049-947C-39D66D1B2C76}" presName="rootText" presStyleLbl="node3" presStyleIdx="2" presStyleCnt="3">
        <dgm:presLayoutVars>
          <dgm:chPref val="3"/>
        </dgm:presLayoutVars>
      </dgm:prSet>
      <dgm:spPr/>
    </dgm:pt>
    <dgm:pt modelId="{519703DF-8772-F140-850A-C52E73A91A8D}" type="pres">
      <dgm:prSet presAssocID="{061C880A-A738-6049-947C-39D66D1B2C76}" presName="rootConnector" presStyleLbl="node3" presStyleIdx="2" presStyleCnt="3"/>
      <dgm:spPr/>
    </dgm:pt>
    <dgm:pt modelId="{707F3521-C553-3B4B-B272-669E7844C918}" type="pres">
      <dgm:prSet presAssocID="{061C880A-A738-6049-947C-39D66D1B2C76}" presName="hierChild4" presStyleCnt="0"/>
      <dgm:spPr/>
    </dgm:pt>
    <dgm:pt modelId="{69848D9B-4058-3B4B-8ADA-430B6B23FB25}" type="pres">
      <dgm:prSet presAssocID="{061C880A-A738-6049-947C-39D66D1B2C76}" presName="hierChild5" presStyleCnt="0"/>
      <dgm:spPr/>
    </dgm:pt>
    <dgm:pt modelId="{611127CF-7ABE-B645-9339-B91571F67669}" type="pres">
      <dgm:prSet presAssocID="{2D2A4D55-1879-A24F-B4E2-3CD945A4341A}" presName="hierChild5" presStyleCnt="0"/>
      <dgm:spPr/>
    </dgm:pt>
    <dgm:pt modelId="{93470D04-5987-E345-8A79-CC363FA0D8F7}" type="pres">
      <dgm:prSet presAssocID="{76DA4B67-4ACB-8D4B-ABDA-8E81BC5702A9}" presName="hierChild3" presStyleCnt="0"/>
      <dgm:spPr/>
    </dgm:pt>
  </dgm:ptLst>
  <dgm:cxnLst>
    <dgm:cxn modelId="{523FDD00-6FC0-8E45-A26C-6F78DFADC2FF}" srcId="{76DA4B67-4ACB-8D4B-ABDA-8E81BC5702A9}" destId="{300255BB-3246-CB45-992E-E6A543801B1F}" srcOrd="0" destOrd="0" parTransId="{4A9F7AED-AB0C-C24A-BE39-A001E30A0B59}" sibTransId="{62B14E14-9B06-7C4E-986A-0C9BC4BA0B2E}"/>
    <dgm:cxn modelId="{1DB0B11A-7F08-E548-AD2A-1C532BACEEAF}" type="presOf" srcId="{6ADFC169-7058-CC46-942E-80F825FC858D}" destId="{D625ACC2-7A55-DE48-87CA-526DA0D2019C}" srcOrd="0" destOrd="0" presId="urn:microsoft.com/office/officeart/2009/3/layout/HorizontalOrganizationChart"/>
    <dgm:cxn modelId="{E210AC24-D633-7648-8461-D0917B4FE634}" type="presOf" srcId="{76DA4B67-4ACB-8D4B-ABDA-8E81BC5702A9}" destId="{19C79592-5DB6-C947-80D0-0E1338B51532}" srcOrd="0" destOrd="0" presId="urn:microsoft.com/office/officeart/2009/3/layout/HorizontalOrganizationChart"/>
    <dgm:cxn modelId="{DA6C5936-4ED4-EE40-ABDC-1C5E7612CF15}" type="presOf" srcId="{108E0FBA-ACA1-4240-8DD4-16E784D3E16A}" destId="{63FC167B-4984-6447-93B6-ECC7F9A389A9}" srcOrd="0" destOrd="0" presId="urn:microsoft.com/office/officeart/2009/3/layout/HorizontalOrganizationChart"/>
    <dgm:cxn modelId="{56CA2A4B-806F-1B4C-8CEC-7D86C1CDCE32}" type="presOf" srcId="{2D2A4D55-1879-A24F-B4E2-3CD945A4341A}" destId="{C1596EAD-1696-4B4B-AD47-07FD4F10E2DA}" srcOrd="0" destOrd="0" presId="urn:microsoft.com/office/officeart/2009/3/layout/HorizontalOrganizationChart"/>
    <dgm:cxn modelId="{6DA44E51-9FB0-FB47-B9A4-658EA540A504}" type="presOf" srcId="{6ADFC169-7058-CC46-942E-80F825FC858D}" destId="{45C0F586-58A9-D741-ADDC-638E1C9C7F3E}" srcOrd="1" destOrd="0" presId="urn:microsoft.com/office/officeart/2009/3/layout/HorizontalOrganizationChart"/>
    <dgm:cxn modelId="{420CF862-B096-1A44-943A-840674994068}" srcId="{8DE626E5-70AD-B04B-82E3-BE985C952A56}" destId="{76DA4B67-4ACB-8D4B-ABDA-8E81BC5702A9}" srcOrd="0" destOrd="0" parTransId="{9F61FCC5-15A1-ED4E-94FF-983D9E54E6B4}" sibTransId="{F1FF67D7-A4BA-1941-B837-E7AEE8ECB1D7}"/>
    <dgm:cxn modelId="{46E5FA63-DD20-D447-A53A-8BD08271A19C}" type="presOf" srcId="{300255BB-3246-CB45-992E-E6A543801B1F}" destId="{6F10B699-935A-D542-AA05-94071172296F}" srcOrd="1" destOrd="0" presId="urn:microsoft.com/office/officeart/2009/3/layout/HorizontalOrganizationChart"/>
    <dgm:cxn modelId="{0311E967-28D2-1940-9F6D-1D10F06167D8}" type="presOf" srcId="{D295A46D-4ED9-5B42-8C08-7C3E88463BB3}" destId="{845F18A9-DE5E-E14A-9081-D2617DF07A0B}" srcOrd="0" destOrd="0" presId="urn:microsoft.com/office/officeart/2009/3/layout/HorizontalOrganizationChart"/>
    <dgm:cxn modelId="{ABC6EA72-11FA-FF47-9BA6-48174D1E7B8F}" type="presOf" srcId="{76DA4B67-4ACB-8D4B-ABDA-8E81BC5702A9}" destId="{7FE57DAD-79A9-064F-9B87-23A6599B7A5F}" srcOrd="1" destOrd="0" presId="urn:microsoft.com/office/officeart/2009/3/layout/HorizontalOrganizationChart"/>
    <dgm:cxn modelId="{C6502D83-1073-C440-BFC1-1706DCAEB6D3}" type="presOf" srcId="{300255BB-3246-CB45-992E-E6A543801B1F}" destId="{A6499D1C-011D-D847-80DF-0B2A1DE4AAFE}" srcOrd="0" destOrd="0" presId="urn:microsoft.com/office/officeart/2009/3/layout/HorizontalOrganizationChart"/>
    <dgm:cxn modelId="{2837C885-788D-5249-9950-9A3DB51ED376}" type="presOf" srcId="{53891B48-2A05-E94D-AAC6-FC0F0B1C953A}" destId="{9CB1EF96-A46E-3642-8CB3-6B738FE04335}" srcOrd="0" destOrd="0" presId="urn:microsoft.com/office/officeart/2009/3/layout/HorizontalOrganizationChart"/>
    <dgm:cxn modelId="{16047C98-6BAD-8442-9E1B-DACD0FA26BAA}" type="presOf" srcId="{64EE4FC5-042F-4346-BCD1-76439BD05650}" destId="{F1E35D1D-643A-9C4F-9FFD-55F422475864}" srcOrd="1" destOrd="0" presId="urn:microsoft.com/office/officeart/2009/3/layout/HorizontalOrganizationChart"/>
    <dgm:cxn modelId="{DB39569B-8852-2F41-B918-CFFC0E6C1A63}" srcId="{76DA4B67-4ACB-8D4B-ABDA-8E81BC5702A9}" destId="{2D2A4D55-1879-A24F-B4E2-3CD945A4341A}" srcOrd="2" destOrd="0" parTransId="{53891B48-2A05-E94D-AAC6-FC0F0B1C953A}" sibTransId="{3FD5E0D0-68D6-CB43-A868-E7E0B5523D5A}"/>
    <dgm:cxn modelId="{1A92DA9D-0DB3-2B4D-9A26-61AE5CB574C0}" type="presOf" srcId="{7BE07D9E-0F84-FC45-9914-9A46F5E5AEF0}" destId="{63CDAF25-4831-F64B-B0D2-35096DE6213A}" srcOrd="0" destOrd="0" presId="urn:microsoft.com/office/officeart/2009/3/layout/HorizontalOrganizationChart"/>
    <dgm:cxn modelId="{8D8D4A9F-C464-264B-A0FE-B1FDDD41302C}" type="presOf" srcId="{4A9F7AED-AB0C-C24A-BE39-A001E30A0B59}" destId="{B7C24BDA-102C-1642-81F3-0FDEDAA69343}" srcOrd="0" destOrd="0" presId="urn:microsoft.com/office/officeart/2009/3/layout/HorizontalOrganizationChart"/>
    <dgm:cxn modelId="{482343A1-2DCC-424D-8475-475063224D42}" type="presOf" srcId="{8DE626E5-70AD-B04B-82E3-BE985C952A56}" destId="{A0B441C7-2C8E-3A47-AB0F-9094D9A92278}" srcOrd="0" destOrd="0" presId="urn:microsoft.com/office/officeart/2009/3/layout/HorizontalOrganizationChart"/>
    <dgm:cxn modelId="{B0CEE4A1-FB67-014F-9158-6DB9F5315859}" srcId="{76DA4B67-4ACB-8D4B-ABDA-8E81BC5702A9}" destId="{108E0FBA-ACA1-4240-8DD4-16E784D3E16A}" srcOrd="1" destOrd="0" parTransId="{CF8FE459-7CC0-C442-99B2-34FA4AEFDB91}" sibTransId="{50171FA6-4422-4E48-BED2-EFC4C7FBE5A3}"/>
    <dgm:cxn modelId="{25ACD1AC-2768-5F4E-AE7E-7AAFE92C32F7}" type="presOf" srcId="{2D2A4D55-1879-A24F-B4E2-3CD945A4341A}" destId="{0343FE60-5CED-C148-98CC-7F49643F94AC}" srcOrd="1" destOrd="0" presId="urn:microsoft.com/office/officeart/2009/3/layout/HorizontalOrganizationChart"/>
    <dgm:cxn modelId="{786D8CAE-8F39-7147-B511-6F50391A2CFE}" type="presOf" srcId="{CF8FE459-7CC0-C442-99B2-34FA4AEFDB91}" destId="{486ECD6E-8F2A-074F-AF72-3533CE53FF53}" srcOrd="0" destOrd="0" presId="urn:microsoft.com/office/officeart/2009/3/layout/HorizontalOrganizationChart"/>
    <dgm:cxn modelId="{179497B7-1789-2942-8AEE-7CDAEBE72D19}" type="presOf" srcId="{5A32FFC1-8B6C-7A42-916C-3F1DFD8DCB32}" destId="{90E586F4-6FD2-FA46-A535-58E7A0A11996}" srcOrd="0" destOrd="0" presId="urn:microsoft.com/office/officeart/2009/3/layout/HorizontalOrganizationChart"/>
    <dgm:cxn modelId="{09316BBD-32E2-1E47-80E1-8E63129E5AAF}" type="presOf" srcId="{061C880A-A738-6049-947C-39D66D1B2C76}" destId="{1C58F50B-1BC4-FF45-8BB1-4039F75476A1}" srcOrd="0" destOrd="0" presId="urn:microsoft.com/office/officeart/2009/3/layout/HorizontalOrganizationChart"/>
    <dgm:cxn modelId="{9257B6CC-5BA6-8443-8BF7-79606467459E}" srcId="{108E0FBA-ACA1-4240-8DD4-16E784D3E16A}" destId="{6ADFC169-7058-CC46-942E-80F825FC858D}" srcOrd="0" destOrd="0" parTransId="{D295A46D-4ED9-5B42-8C08-7C3E88463BB3}" sibTransId="{E65126C5-DAE6-C74E-995C-345F31B685B5}"/>
    <dgm:cxn modelId="{A1E254D0-8DF6-2D44-968E-58CFC73777C9}" srcId="{300255BB-3246-CB45-992E-E6A543801B1F}" destId="{64EE4FC5-042F-4346-BCD1-76439BD05650}" srcOrd="0" destOrd="0" parTransId="{5A32FFC1-8B6C-7A42-916C-3F1DFD8DCB32}" sibTransId="{F812E0A8-435A-C44A-89A5-C560BE5CD9C4}"/>
    <dgm:cxn modelId="{004078E4-DE80-DD43-A8D8-FBB83C8415C0}" type="presOf" srcId="{061C880A-A738-6049-947C-39D66D1B2C76}" destId="{519703DF-8772-F140-850A-C52E73A91A8D}" srcOrd="1" destOrd="0" presId="urn:microsoft.com/office/officeart/2009/3/layout/HorizontalOrganizationChart"/>
    <dgm:cxn modelId="{0C790AE7-6F59-994D-AA65-DC9177E88880}" srcId="{2D2A4D55-1879-A24F-B4E2-3CD945A4341A}" destId="{061C880A-A738-6049-947C-39D66D1B2C76}" srcOrd="0" destOrd="0" parTransId="{7BE07D9E-0F84-FC45-9914-9A46F5E5AEF0}" sibTransId="{3B8134D5-C94D-0544-81BF-B7CEE9FF949E}"/>
    <dgm:cxn modelId="{B5B4FFE8-A209-0A4D-B40C-DB2EE8C7BB71}" type="presOf" srcId="{108E0FBA-ACA1-4240-8DD4-16E784D3E16A}" destId="{FC41E12E-F3A8-E14B-9DCA-347A8E8B20E6}" srcOrd="1" destOrd="0" presId="urn:microsoft.com/office/officeart/2009/3/layout/HorizontalOrganizationChart"/>
    <dgm:cxn modelId="{8460D0EE-2B06-FA41-9565-53A6E0BA86FB}" type="presOf" srcId="{64EE4FC5-042F-4346-BCD1-76439BD05650}" destId="{F7CD8DEA-02AE-0247-AA69-3C9D42DEC96F}" srcOrd="0" destOrd="0" presId="urn:microsoft.com/office/officeart/2009/3/layout/HorizontalOrganizationChart"/>
    <dgm:cxn modelId="{95071720-C964-A445-B25E-B9F8760720FC}" type="presParOf" srcId="{A0B441C7-2C8E-3A47-AB0F-9094D9A92278}" destId="{806F9C92-C169-D54C-9AAC-E9D8C5683926}" srcOrd="0" destOrd="0" presId="urn:microsoft.com/office/officeart/2009/3/layout/HorizontalOrganizationChart"/>
    <dgm:cxn modelId="{6054BF40-D024-4E4F-925D-D814E236FB93}" type="presParOf" srcId="{806F9C92-C169-D54C-9AAC-E9D8C5683926}" destId="{CAC39D94-A578-D448-9266-B219641AF521}" srcOrd="0" destOrd="0" presId="urn:microsoft.com/office/officeart/2009/3/layout/HorizontalOrganizationChart"/>
    <dgm:cxn modelId="{02825548-D3F2-9A41-9D16-F7BE577ED61D}" type="presParOf" srcId="{CAC39D94-A578-D448-9266-B219641AF521}" destId="{19C79592-5DB6-C947-80D0-0E1338B51532}" srcOrd="0" destOrd="0" presId="urn:microsoft.com/office/officeart/2009/3/layout/HorizontalOrganizationChart"/>
    <dgm:cxn modelId="{FC54343D-E382-2145-9F48-FFE1A980152A}" type="presParOf" srcId="{CAC39D94-A578-D448-9266-B219641AF521}" destId="{7FE57DAD-79A9-064F-9B87-23A6599B7A5F}" srcOrd="1" destOrd="0" presId="urn:microsoft.com/office/officeart/2009/3/layout/HorizontalOrganizationChart"/>
    <dgm:cxn modelId="{4453BA37-751B-2947-BDDA-198C6A48C96B}" type="presParOf" srcId="{806F9C92-C169-D54C-9AAC-E9D8C5683926}" destId="{9A381FC6-6EF9-2042-8A3B-94E86249DE5D}" srcOrd="1" destOrd="0" presId="urn:microsoft.com/office/officeart/2009/3/layout/HorizontalOrganizationChart"/>
    <dgm:cxn modelId="{CD80C4B4-D62B-0744-80D4-824708EC59AD}" type="presParOf" srcId="{9A381FC6-6EF9-2042-8A3B-94E86249DE5D}" destId="{B7C24BDA-102C-1642-81F3-0FDEDAA69343}" srcOrd="0" destOrd="0" presId="urn:microsoft.com/office/officeart/2009/3/layout/HorizontalOrganizationChart"/>
    <dgm:cxn modelId="{783CEE5D-5128-5841-82C8-611868ADBCCE}" type="presParOf" srcId="{9A381FC6-6EF9-2042-8A3B-94E86249DE5D}" destId="{D5974BB7-35F4-C945-B6D5-F984ACB6907C}" srcOrd="1" destOrd="0" presId="urn:microsoft.com/office/officeart/2009/3/layout/HorizontalOrganizationChart"/>
    <dgm:cxn modelId="{905538BF-CF9B-3249-A680-394E01A9CFE1}" type="presParOf" srcId="{D5974BB7-35F4-C945-B6D5-F984ACB6907C}" destId="{82281D6F-069A-CD45-A331-D4D32F30560F}" srcOrd="0" destOrd="0" presId="urn:microsoft.com/office/officeart/2009/3/layout/HorizontalOrganizationChart"/>
    <dgm:cxn modelId="{85A79716-30B8-2546-93E9-5350CD505814}" type="presParOf" srcId="{82281D6F-069A-CD45-A331-D4D32F30560F}" destId="{A6499D1C-011D-D847-80DF-0B2A1DE4AAFE}" srcOrd="0" destOrd="0" presId="urn:microsoft.com/office/officeart/2009/3/layout/HorizontalOrganizationChart"/>
    <dgm:cxn modelId="{F96C2D7B-E672-4C4F-AAEE-45B71000150D}" type="presParOf" srcId="{82281D6F-069A-CD45-A331-D4D32F30560F}" destId="{6F10B699-935A-D542-AA05-94071172296F}" srcOrd="1" destOrd="0" presId="urn:microsoft.com/office/officeart/2009/3/layout/HorizontalOrganizationChart"/>
    <dgm:cxn modelId="{73AD93B8-45B4-8E40-812B-4696B1E405ED}" type="presParOf" srcId="{D5974BB7-35F4-C945-B6D5-F984ACB6907C}" destId="{70A1AF12-3F7A-7C49-99D2-D9795B98418A}" srcOrd="1" destOrd="0" presId="urn:microsoft.com/office/officeart/2009/3/layout/HorizontalOrganizationChart"/>
    <dgm:cxn modelId="{EF88FD41-5A05-1244-851F-4AFBD4D1F24A}" type="presParOf" srcId="{70A1AF12-3F7A-7C49-99D2-D9795B98418A}" destId="{90E586F4-6FD2-FA46-A535-58E7A0A11996}" srcOrd="0" destOrd="0" presId="urn:microsoft.com/office/officeart/2009/3/layout/HorizontalOrganizationChart"/>
    <dgm:cxn modelId="{59AB7FF5-E0F6-F444-BBC5-167660338415}" type="presParOf" srcId="{70A1AF12-3F7A-7C49-99D2-D9795B98418A}" destId="{AA431BC6-39C5-064D-8D66-18A53711814F}" srcOrd="1" destOrd="0" presId="urn:microsoft.com/office/officeart/2009/3/layout/HorizontalOrganizationChart"/>
    <dgm:cxn modelId="{2B06E02B-0407-D24E-8C9E-4359B7797A63}" type="presParOf" srcId="{AA431BC6-39C5-064D-8D66-18A53711814F}" destId="{BE302870-902F-D742-9340-8F096B0F7516}" srcOrd="0" destOrd="0" presId="urn:microsoft.com/office/officeart/2009/3/layout/HorizontalOrganizationChart"/>
    <dgm:cxn modelId="{87D46FC8-987D-F640-9F37-FE8DD268C8AB}" type="presParOf" srcId="{BE302870-902F-D742-9340-8F096B0F7516}" destId="{F7CD8DEA-02AE-0247-AA69-3C9D42DEC96F}" srcOrd="0" destOrd="0" presId="urn:microsoft.com/office/officeart/2009/3/layout/HorizontalOrganizationChart"/>
    <dgm:cxn modelId="{FB3F1A9A-E963-9848-B2B0-97BFC1236A17}" type="presParOf" srcId="{BE302870-902F-D742-9340-8F096B0F7516}" destId="{F1E35D1D-643A-9C4F-9FFD-55F422475864}" srcOrd="1" destOrd="0" presId="urn:microsoft.com/office/officeart/2009/3/layout/HorizontalOrganizationChart"/>
    <dgm:cxn modelId="{82CBFCA4-557A-C940-8A9C-9506AF2B810C}" type="presParOf" srcId="{AA431BC6-39C5-064D-8D66-18A53711814F}" destId="{DC150101-2F01-5D4B-B170-8478BF03313F}" srcOrd="1" destOrd="0" presId="urn:microsoft.com/office/officeart/2009/3/layout/HorizontalOrganizationChart"/>
    <dgm:cxn modelId="{4F5466C4-E43F-7E46-92BF-002BAF229021}" type="presParOf" srcId="{AA431BC6-39C5-064D-8D66-18A53711814F}" destId="{A46F3665-A412-BD42-8871-5538F5153B08}" srcOrd="2" destOrd="0" presId="urn:microsoft.com/office/officeart/2009/3/layout/HorizontalOrganizationChart"/>
    <dgm:cxn modelId="{1C2F9F8B-24B2-1C48-A01F-388ED8D96E3F}" type="presParOf" srcId="{D5974BB7-35F4-C945-B6D5-F984ACB6907C}" destId="{4E76F06E-042F-4140-8D9E-96CD9F1DF35E}" srcOrd="2" destOrd="0" presId="urn:microsoft.com/office/officeart/2009/3/layout/HorizontalOrganizationChart"/>
    <dgm:cxn modelId="{6EA9A51E-C520-EF47-8AEA-C8BF4C64C8DE}" type="presParOf" srcId="{9A381FC6-6EF9-2042-8A3B-94E86249DE5D}" destId="{486ECD6E-8F2A-074F-AF72-3533CE53FF53}" srcOrd="2" destOrd="0" presId="urn:microsoft.com/office/officeart/2009/3/layout/HorizontalOrganizationChart"/>
    <dgm:cxn modelId="{47C27303-2EE6-8342-A5A5-389FB256D123}" type="presParOf" srcId="{9A381FC6-6EF9-2042-8A3B-94E86249DE5D}" destId="{0D5123D0-4F19-D74A-81A8-96131B8D9247}" srcOrd="3" destOrd="0" presId="urn:microsoft.com/office/officeart/2009/3/layout/HorizontalOrganizationChart"/>
    <dgm:cxn modelId="{118F9D16-3E23-5748-8FE7-0E5A00297561}" type="presParOf" srcId="{0D5123D0-4F19-D74A-81A8-96131B8D9247}" destId="{19054550-AA29-2241-BD1E-6EE5455322F9}" srcOrd="0" destOrd="0" presId="urn:microsoft.com/office/officeart/2009/3/layout/HorizontalOrganizationChart"/>
    <dgm:cxn modelId="{A52D03A9-DE48-A142-A8C0-A52327659A7A}" type="presParOf" srcId="{19054550-AA29-2241-BD1E-6EE5455322F9}" destId="{63FC167B-4984-6447-93B6-ECC7F9A389A9}" srcOrd="0" destOrd="0" presId="urn:microsoft.com/office/officeart/2009/3/layout/HorizontalOrganizationChart"/>
    <dgm:cxn modelId="{2BB59921-299A-674A-8948-C33C2B0C5B6D}" type="presParOf" srcId="{19054550-AA29-2241-BD1E-6EE5455322F9}" destId="{FC41E12E-F3A8-E14B-9DCA-347A8E8B20E6}" srcOrd="1" destOrd="0" presId="urn:microsoft.com/office/officeart/2009/3/layout/HorizontalOrganizationChart"/>
    <dgm:cxn modelId="{1FB9CB2D-0889-9E48-BF82-C216CC6C36AE}" type="presParOf" srcId="{0D5123D0-4F19-D74A-81A8-96131B8D9247}" destId="{56B3325D-D253-324C-9886-B0BD467FC1CE}" srcOrd="1" destOrd="0" presId="urn:microsoft.com/office/officeart/2009/3/layout/HorizontalOrganizationChart"/>
    <dgm:cxn modelId="{1FA0E43E-11A7-9B41-B0E2-CF9EBA0E5392}" type="presParOf" srcId="{56B3325D-D253-324C-9886-B0BD467FC1CE}" destId="{845F18A9-DE5E-E14A-9081-D2617DF07A0B}" srcOrd="0" destOrd="0" presId="urn:microsoft.com/office/officeart/2009/3/layout/HorizontalOrganizationChart"/>
    <dgm:cxn modelId="{46753A0D-52DB-0D42-BBC7-153CE243BA56}" type="presParOf" srcId="{56B3325D-D253-324C-9886-B0BD467FC1CE}" destId="{FAEC2CA6-53F8-2B4C-BC0A-2E9BBBF6E0AC}" srcOrd="1" destOrd="0" presId="urn:microsoft.com/office/officeart/2009/3/layout/HorizontalOrganizationChart"/>
    <dgm:cxn modelId="{814B0F80-BB11-834D-A6C1-96F9595A53E8}" type="presParOf" srcId="{FAEC2CA6-53F8-2B4C-BC0A-2E9BBBF6E0AC}" destId="{67E27392-3927-1143-8FC9-4D5797CAD24D}" srcOrd="0" destOrd="0" presId="urn:microsoft.com/office/officeart/2009/3/layout/HorizontalOrganizationChart"/>
    <dgm:cxn modelId="{7249CA4A-261F-C446-88E4-C9D29A01A7AE}" type="presParOf" srcId="{67E27392-3927-1143-8FC9-4D5797CAD24D}" destId="{D625ACC2-7A55-DE48-87CA-526DA0D2019C}" srcOrd="0" destOrd="0" presId="urn:microsoft.com/office/officeart/2009/3/layout/HorizontalOrganizationChart"/>
    <dgm:cxn modelId="{7B954243-EA12-CA4F-8748-8F646C042CAD}" type="presParOf" srcId="{67E27392-3927-1143-8FC9-4D5797CAD24D}" destId="{45C0F586-58A9-D741-ADDC-638E1C9C7F3E}" srcOrd="1" destOrd="0" presId="urn:microsoft.com/office/officeart/2009/3/layout/HorizontalOrganizationChart"/>
    <dgm:cxn modelId="{92134EF0-0427-D84A-85ED-D2D13E719A35}" type="presParOf" srcId="{FAEC2CA6-53F8-2B4C-BC0A-2E9BBBF6E0AC}" destId="{D22CD843-A719-4346-91E3-E4244F39F3D0}" srcOrd="1" destOrd="0" presId="urn:microsoft.com/office/officeart/2009/3/layout/HorizontalOrganizationChart"/>
    <dgm:cxn modelId="{1940134E-0D10-8D4F-AC59-DA258F59158F}" type="presParOf" srcId="{FAEC2CA6-53F8-2B4C-BC0A-2E9BBBF6E0AC}" destId="{96D68C00-7794-5F45-BB4D-B5A1E528882D}" srcOrd="2" destOrd="0" presId="urn:microsoft.com/office/officeart/2009/3/layout/HorizontalOrganizationChart"/>
    <dgm:cxn modelId="{563015DF-C32C-5A4F-B060-66F8C1A224E8}" type="presParOf" srcId="{0D5123D0-4F19-D74A-81A8-96131B8D9247}" destId="{4907F087-62D5-AD43-98CE-EAA5698D2B4B}" srcOrd="2" destOrd="0" presId="urn:microsoft.com/office/officeart/2009/3/layout/HorizontalOrganizationChart"/>
    <dgm:cxn modelId="{CAEEBE3A-461A-1748-B0BE-A9C60B4983CC}" type="presParOf" srcId="{9A381FC6-6EF9-2042-8A3B-94E86249DE5D}" destId="{9CB1EF96-A46E-3642-8CB3-6B738FE04335}" srcOrd="4" destOrd="0" presId="urn:microsoft.com/office/officeart/2009/3/layout/HorizontalOrganizationChart"/>
    <dgm:cxn modelId="{20E2BD57-0A45-C945-B292-BE07C99761C4}" type="presParOf" srcId="{9A381FC6-6EF9-2042-8A3B-94E86249DE5D}" destId="{EABC72FC-D650-4D42-A9E9-9D3D59EB06F9}" srcOrd="5" destOrd="0" presId="urn:microsoft.com/office/officeart/2009/3/layout/HorizontalOrganizationChart"/>
    <dgm:cxn modelId="{BDF5EF6E-838B-5C4A-832E-C2F906D74D8D}" type="presParOf" srcId="{EABC72FC-D650-4D42-A9E9-9D3D59EB06F9}" destId="{ECF44B3E-6A6F-E840-A6B7-1D65F188C6FC}" srcOrd="0" destOrd="0" presId="urn:microsoft.com/office/officeart/2009/3/layout/HorizontalOrganizationChart"/>
    <dgm:cxn modelId="{03214B88-8756-5842-A07D-E22D8BF3969E}" type="presParOf" srcId="{ECF44B3E-6A6F-E840-A6B7-1D65F188C6FC}" destId="{C1596EAD-1696-4B4B-AD47-07FD4F10E2DA}" srcOrd="0" destOrd="0" presId="urn:microsoft.com/office/officeart/2009/3/layout/HorizontalOrganizationChart"/>
    <dgm:cxn modelId="{D92069F0-5544-A64A-89E2-3D6569566D39}" type="presParOf" srcId="{ECF44B3E-6A6F-E840-A6B7-1D65F188C6FC}" destId="{0343FE60-5CED-C148-98CC-7F49643F94AC}" srcOrd="1" destOrd="0" presId="urn:microsoft.com/office/officeart/2009/3/layout/HorizontalOrganizationChart"/>
    <dgm:cxn modelId="{71E59F91-FDD6-DC41-95DC-2A1706CF818D}" type="presParOf" srcId="{EABC72FC-D650-4D42-A9E9-9D3D59EB06F9}" destId="{A9934BA0-336F-254F-AB50-1B09EE577EEE}" srcOrd="1" destOrd="0" presId="urn:microsoft.com/office/officeart/2009/3/layout/HorizontalOrganizationChart"/>
    <dgm:cxn modelId="{F8C71430-DC21-1C49-8999-690305D1DF80}" type="presParOf" srcId="{A9934BA0-336F-254F-AB50-1B09EE577EEE}" destId="{63CDAF25-4831-F64B-B0D2-35096DE6213A}" srcOrd="0" destOrd="0" presId="urn:microsoft.com/office/officeart/2009/3/layout/HorizontalOrganizationChart"/>
    <dgm:cxn modelId="{BC99D228-C46E-3842-865F-CE7BB5A5F7B7}" type="presParOf" srcId="{A9934BA0-336F-254F-AB50-1B09EE577EEE}" destId="{DF7D3841-F91D-DC49-87DF-0612FD7901CE}" srcOrd="1" destOrd="0" presId="urn:microsoft.com/office/officeart/2009/3/layout/HorizontalOrganizationChart"/>
    <dgm:cxn modelId="{2C889283-AB88-D041-B88C-98DF02FC3B83}" type="presParOf" srcId="{DF7D3841-F91D-DC49-87DF-0612FD7901CE}" destId="{DAE63FE1-3709-4746-898D-ED0054D58273}" srcOrd="0" destOrd="0" presId="urn:microsoft.com/office/officeart/2009/3/layout/HorizontalOrganizationChart"/>
    <dgm:cxn modelId="{68F98C8F-2E46-E146-971B-2F2E105CC0DF}" type="presParOf" srcId="{DAE63FE1-3709-4746-898D-ED0054D58273}" destId="{1C58F50B-1BC4-FF45-8BB1-4039F75476A1}" srcOrd="0" destOrd="0" presId="urn:microsoft.com/office/officeart/2009/3/layout/HorizontalOrganizationChart"/>
    <dgm:cxn modelId="{EB50741C-2122-8C4E-A753-0EB5F0EBFF3F}" type="presParOf" srcId="{DAE63FE1-3709-4746-898D-ED0054D58273}" destId="{519703DF-8772-F140-850A-C52E73A91A8D}" srcOrd="1" destOrd="0" presId="urn:microsoft.com/office/officeart/2009/3/layout/HorizontalOrganizationChart"/>
    <dgm:cxn modelId="{F8C653F4-B4CD-4B4F-BF05-EF9FB8608ED2}" type="presParOf" srcId="{DF7D3841-F91D-DC49-87DF-0612FD7901CE}" destId="{707F3521-C553-3B4B-B272-669E7844C918}" srcOrd="1" destOrd="0" presId="urn:microsoft.com/office/officeart/2009/3/layout/HorizontalOrganizationChart"/>
    <dgm:cxn modelId="{A36364EB-7593-9249-8008-4DE18248C1A7}" type="presParOf" srcId="{DF7D3841-F91D-DC49-87DF-0612FD7901CE}" destId="{69848D9B-4058-3B4B-8ADA-430B6B23FB25}" srcOrd="2" destOrd="0" presId="urn:microsoft.com/office/officeart/2009/3/layout/HorizontalOrganizationChart"/>
    <dgm:cxn modelId="{B38EACC0-C34D-FE45-9BC5-5FD955F36AD6}" type="presParOf" srcId="{EABC72FC-D650-4D42-A9E9-9D3D59EB06F9}" destId="{611127CF-7ABE-B645-9339-B91571F67669}" srcOrd="2" destOrd="0" presId="urn:microsoft.com/office/officeart/2009/3/layout/HorizontalOrganizationChart"/>
    <dgm:cxn modelId="{A8272B5E-1CFE-E54B-9CA3-BEC03B419611}" type="presParOf" srcId="{806F9C92-C169-D54C-9AAC-E9D8C5683926}" destId="{93470D04-5987-E345-8A79-CC363FA0D8F7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1907F7-FFF2-5445-8EAF-84A3C113E36A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949E64-641E-614D-84F8-4CE515BEF640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3200" b="0" i="0" dirty="0">
              <a:latin typeface="Roboto Medium" panose="02000000000000000000" pitchFamily="2" charset="0"/>
              <a:ea typeface="Roboto Medium" panose="02000000000000000000" pitchFamily="2" charset="0"/>
            </a:rPr>
            <a:t>Develop</a:t>
          </a:r>
        </a:p>
      </dgm:t>
    </dgm:pt>
    <dgm:pt modelId="{1BF70FD5-9DF7-104E-A909-4643B12B61B6}" type="parTrans" cxnId="{5B1B2EEE-1FDA-8642-A5AF-FCCEBC995C35}">
      <dgm:prSet/>
      <dgm:spPr/>
      <dgm:t>
        <a:bodyPr/>
        <a:lstStyle/>
        <a:p>
          <a:endParaRPr lang="en-US" sz="32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EB46435A-2478-B14A-90A0-239E0D7DB4A8}" type="sibTrans" cxnId="{5B1B2EEE-1FDA-8642-A5AF-FCCEBC995C35}">
      <dgm:prSet/>
      <dgm:spPr/>
      <dgm:t>
        <a:bodyPr/>
        <a:lstStyle/>
        <a:p>
          <a:endParaRPr lang="en-US" sz="32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2CD4A672-14D4-EF45-85EB-2DF6C551C216}" type="asst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3200" b="0" i="0" dirty="0">
              <a:latin typeface="Roboto Medium" panose="02000000000000000000" pitchFamily="2" charset="0"/>
              <a:ea typeface="Roboto Medium" panose="02000000000000000000" pitchFamily="2" charset="0"/>
            </a:rPr>
            <a:t>Analyze</a:t>
          </a:r>
        </a:p>
      </dgm:t>
    </dgm:pt>
    <dgm:pt modelId="{C8ED36D4-8C05-4C4B-8958-8854D26916E5}" type="parTrans" cxnId="{03B3ECEE-29A5-934D-948D-3CF29135DB23}">
      <dgm:prSet/>
      <dgm:spPr/>
      <dgm:t>
        <a:bodyPr/>
        <a:lstStyle/>
        <a:p>
          <a:endParaRPr lang="en-US" sz="32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80EE2117-6C14-2646-A224-40040848ABD9}" type="sibTrans" cxnId="{03B3ECEE-29A5-934D-948D-3CF29135DB23}">
      <dgm:prSet/>
      <dgm:spPr/>
      <dgm:t>
        <a:bodyPr/>
        <a:lstStyle/>
        <a:p>
          <a:endParaRPr lang="en-US" sz="32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89796035-6DD4-F140-A111-F8AF933CD0D8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3200" b="0" i="0" dirty="0">
              <a:latin typeface="Roboto Medium" panose="02000000000000000000" pitchFamily="2" charset="0"/>
              <a:ea typeface="Roboto Medium" panose="02000000000000000000" pitchFamily="2" charset="0"/>
            </a:rPr>
            <a:t>Advertise</a:t>
          </a:r>
        </a:p>
      </dgm:t>
    </dgm:pt>
    <dgm:pt modelId="{F94469E4-C1F8-D74D-AC5E-0BBA165CC726}" type="parTrans" cxnId="{44CDF76F-F965-4847-B14C-E1C28475D2AF}">
      <dgm:prSet/>
      <dgm:spPr/>
      <dgm:t>
        <a:bodyPr/>
        <a:lstStyle/>
        <a:p>
          <a:endParaRPr lang="en-US" sz="32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2A3239F0-8375-DA47-8F4C-9B209DDAABB7}" type="sibTrans" cxnId="{44CDF76F-F965-4847-B14C-E1C28475D2AF}">
      <dgm:prSet/>
      <dgm:spPr/>
      <dgm:t>
        <a:bodyPr/>
        <a:lstStyle/>
        <a:p>
          <a:endParaRPr lang="en-US" sz="32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AD2A1C4D-DA41-824E-93F4-F65D1B7F0EC0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3200" b="0" i="0" dirty="0">
              <a:latin typeface="Roboto Medium" panose="02000000000000000000" pitchFamily="2" charset="0"/>
              <a:ea typeface="Roboto Medium" panose="02000000000000000000" pitchFamily="2" charset="0"/>
            </a:rPr>
            <a:t>Authorize</a:t>
          </a:r>
        </a:p>
      </dgm:t>
    </dgm:pt>
    <dgm:pt modelId="{05623A5A-F226-1F47-BB31-8C59FF28DC22}" type="parTrans" cxnId="{521EFF48-42D7-3040-B574-8DE5E1953552}">
      <dgm:prSet/>
      <dgm:spPr/>
      <dgm:t>
        <a:bodyPr/>
        <a:lstStyle/>
        <a:p>
          <a:endParaRPr lang="en-US" sz="32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B13D9B0E-84E2-B14B-9AE7-BF3C6730AA0D}" type="sibTrans" cxnId="{521EFF48-42D7-3040-B574-8DE5E1953552}">
      <dgm:prSet/>
      <dgm:spPr/>
      <dgm:t>
        <a:bodyPr/>
        <a:lstStyle/>
        <a:p>
          <a:endParaRPr lang="en-US" sz="32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C5226FB9-1264-224E-9394-C8657404EA3D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3200" b="0" i="0" dirty="0">
              <a:latin typeface="Roboto Medium" panose="02000000000000000000" pitchFamily="2" charset="0"/>
              <a:ea typeface="Roboto Medium" panose="02000000000000000000" pitchFamily="2" charset="0"/>
            </a:rPr>
            <a:t>Prioritize</a:t>
          </a:r>
        </a:p>
      </dgm:t>
    </dgm:pt>
    <dgm:pt modelId="{ACE672A6-9D56-4047-B055-F40930C3EC94}" type="parTrans" cxnId="{218D1F03-5D8B-F047-99E2-F1B674272151}">
      <dgm:prSet/>
      <dgm:spPr/>
      <dgm:t>
        <a:bodyPr/>
        <a:lstStyle/>
        <a:p>
          <a:endParaRPr lang="en-US" sz="32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6FB63688-CCB5-0C49-AB36-55179830D452}" type="sibTrans" cxnId="{218D1F03-5D8B-F047-99E2-F1B674272151}">
      <dgm:prSet/>
      <dgm:spPr/>
      <dgm:t>
        <a:bodyPr/>
        <a:lstStyle/>
        <a:p>
          <a:endParaRPr lang="en-US" sz="32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404A6A94-8D7D-8049-A7C0-AFE9A1EC56BA}" type="asst">
      <dgm:prSet custT="1"/>
      <dgm:spPr>
        <a:solidFill>
          <a:schemeClr val="accent2"/>
        </a:solidFill>
      </dgm:spPr>
      <dgm:t>
        <a:bodyPr/>
        <a:lstStyle/>
        <a:p>
          <a:r>
            <a:rPr lang="en-US" sz="3200" b="0" i="0" dirty="0">
              <a:latin typeface="Roboto Medium" panose="02000000000000000000" pitchFamily="2" charset="0"/>
              <a:ea typeface="Roboto Medium" panose="02000000000000000000" pitchFamily="2" charset="0"/>
            </a:rPr>
            <a:t>Identify</a:t>
          </a:r>
        </a:p>
      </dgm:t>
    </dgm:pt>
    <dgm:pt modelId="{602BA7A2-3E8E-F04A-84B3-B30622CE37F3}" type="parTrans" cxnId="{CC5B88D2-D9DE-D44C-BF30-58A0FDE31564}">
      <dgm:prSet/>
      <dgm:spPr/>
      <dgm:t>
        <a:bodyPr/>
        <a:lstStyle/>
        <a:p>
          <a:endParaRPr lang="en-US" sz="32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3C23B19A-8D28-6E43-90EB-EE57A292CCDB}" type="sibTrans" cxnId="{CC5B88D2-D9DE-D44C-BF30-58A0FDE31564}">
      <dgm:prSet/>
      <dgm:spPr/>
      <dgm:t>
        <a:bodyPr/>
        <a:lstStyle/>
        <a:p>
          <a:endParaRPr lang="en-US" sz="32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19492910-149C-4A49-AE1D-956D42A2E304}" type="pres">
      <dgm:prSet presAssocID="{5F1907F7-FFF2-5445-8EAF-84A3C113E36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9B89BB2-FD86-9540-8854-BCC795F91BEE}" type="pres">
      <dgm:prSet presAssocID="{B4949E64-641E-614D-84F8-4CE515BEF640}" presName="hierRoot1" presStyleCnt="0">
        <dgm:presLayoutVars>
          <dgm:hierBranch val="init"/>
        </dgm:presLayoutVars>
      </dgm:prSet>
      <dgm:spPr/>
    </dgm:pt>
    <dgm:pt modelId="{490D0288-075F-164F-A6B6-F9F301F4D2FC}" type="pres">
      <dgm:prSet presAssocID="{B4949E64-641E-614D-84F8-4CE515BEF640}" presName="rootComposite1" presStyleCnt="0"/>
      <dgm:spPr/>
    </dgm:pt>
    <dgm:pt modelId="{0B926266-BC5A-7F4B-A53C-1DB8B3357257}" type="pres">
      <dgm:prSet presAssocID="{B4949E64-641E-614D-84F8-4CE515BEF640}" presName="rootText1" presStyleLbl="node0" presStyleIdx="0" presStyleCnt="1">
        <dgm:presLayoutVars>
          <dgm:chPref val="3"/>
        </dgm:presLayoutVars>
      </dgm:prSet>
      <dgm:spPr/>
    </dgm:pt>
    <dgm:pt modelId="{4036B897-D4CC-7240-8FA4-33D8D4684687}" type="pres">
      <dgm:prSet presAssocID="{B4949E64-641E-614D-84F8-4CE515BEF640}" presName="rootConnector1" presStyleLbl="node1" presStyleIdx="0" presStyleCnt="0"/>
      <dgm:spPr/>
    </dgm:pt>
    <dgm:pt modelId="{7D46086D-B90F-284D-8D54-0219B9E8275B}" type="pres">
      <dgm:prSet presAssocID="{B4949E64-641E-614D-84F8-4CE515BEF640}" presName="hierChild2" presStyleCnt="0"/>
      <dgm:spPr/>
    </dgm:pt>
    <dgm:pt modelId="{8E39C133-BC64-7140-9F09-8664F98BCBC1}" type="pres">
      <dgm:prSet presAssocID="{F94469E4-C1F8-D74D-AC5E-0BBA165CC726}" presName="Name37" presStyleLbl="parChTrans1D2" presStyleIdx="0" presStyleCnt="5"/>
      <dgm:spPr/>
    </dgm:pt>
    <dgm:pt modelId="{7C1BB439-CAE0-954E-B29E-A09DF5A6F3BD}" type="pres">
      <dgm:prSet presAssocID="{89796035-6DD4-F140-A111-F8AF933CD0D8}" presName="hierRoot2" presStyleCnt="0">
        <dgm:presLayoutVars>
          <dgm:hierBranch val="init"/>
        </dgm:presLayoutVars>
      </dgm:prSet>
      <dgm:spPr/>
    </dgm:pt>
    <dgm:pt modelId="{120A0177-9A8C-F845-A840-1C8520102047}" type="pres">
      <dgm:prSet presAssocID="{89796035-6DD4-F140-A111-F8AF933CD0D8}" presName="rootComposite" presStyleCnt="0"/>
      <dgm:spPr/>
    </dgm:pt>
    <dgm:pt modelId="{229B3A2E-249E-AB4E-BAEB-C55295C3EF52}" type="pres">
      <dgm:prSet presAssocID="{89796035-6DD4-F140-A111-F8AF933CD0D8}" presName="rootText" presStyleLbl="node2" presStyleIdx="0" presStyleCnt="3">
        <dgm:presLayoutVars>
          <dgm:chPref val="3"/>
        </dgm:presLayoutVars>
      </dgm:prSet>
      <dgm:spPr/>
    </dgm:pt>
    <dgm:pt modelId="{A6A5BDB3-E5EC-7E45-A372-24F2A3DD754C}" type="pres">
      <dgm:prSet presAssocID="{89796035-6DD4-F140-A111-F8AF933CD0D8}" presName="rootConnector" presStyleLbl="node2" presStyleIdx="0" presStyleCnt="3"/>
      <dgm:spPr/>
    </dgm:pt>
    <dgm:pt modelId="{2C3FF1D0-411E-1F42-9F77-E33DFB55232E}" type="pres">
      <dgm:prSet presAssocID="{89796035-6DD4-F140-A111-F8AF933CD0D8}" presName="hierChild4" presStyleCnt="0"/>
      <dgm:spPr/>
    </dgm:pt>
    <dgm:pt modelId="{192FF7E4-A591-F447-97FA-59C593A1F77D}" type="pres">
      <dgm:prSet presAssocID="{89796035-6DD4-F140-A111-F8AF933CD0D8}" presName="hierChild5" presStyleCnt="0"/>
      <dgm:spPr/>
    </dgm:pt>
    <dgm:pt modelId="{5A1A70C8-A3C9-9040-9DFF-CA703DE7C40B}" type="pres">
      <dgm:prSet presAssocID="{05623A5A-F226-1F47-BB31-8C59FF28DC22}" presName="Name37" presStyleLbl="parChTrans1D2" presStyleIdx="1" presStyleCnt="5"/>
      <dgm:spPr/>
    </dgm:pt>
    <dgm:pt modelId="{D5E6CE3C-31E0-B346-9525-9E17F12E7A73}" type="pres">
      <dgm:prSet presAssocID="{AD2A1C4D-DA41-824E-93F4-F65D1B7F0EC0}" presName="hierRoot2" presStyleCnt="0">
        <dgm:presLayoutVars>
          <dgm:hierBranch val="init"/>
        </dgm:presLayoutVars>
      </dgm:prSet>
      <dgm:spPr/>
    </dgm:pt>
    <dgm:pt modelId="{D5C873D1-891F-6144-B487-3AC2D1DD1131}" type="pres">
      <dgm:prSet presAssocID="{AD2A1C4D-DA41-824E-93F4-F65D1B7F0EC0}" presName="rootComposite" presStyleCnt="0"/>
      <dgm:spPr/>
    </dgm:pt>
    <dgm:pt modelId="{4E66F11B-46E0-4747-8708-0CC8EC9243F5}" type="pres">
      <dgm:prSet presAssocID="{AD2A1C4D-DA41-824E-93F4-F65D1B7F0EC0}" presName="rootText" presStyleLbl="node2" presStyleIdx="1" presStyleCnt="3">
        <dgm:presLayoutVars>
          <dgm:chPref val="3"/>
        </dgm:presLayoutVars>
      </dgm:prSet>
      <dgm:spPr/>
    </dgm:pt>
    <dgm:pt modelId="{52F3CC4B-6C2D-6443-85AC-2796805F2744}" type="pres">
      <dgm:prSet presAssocID="{AD2A1C4D-DA41-824E-93F4-F65D1B7F0EC0}" presName="rootConnector" presStyleLbl="node2" presStyleIdx="1" presStyleCnt="3"/>
      <dgm:spPr/>
    </dgm:pt>
    <dgm:pt modelId="{E36BA484-4269-5A42-8D27-C5C7A1D69E59}" type="pres">
      <dgm:prSet presAssocID="{AD2A1C4D-DA41-824E-93F4-F65D1B7F0EC0}" presName="hierChild4" presStyleCnt="0"/>
      <dgm:spPr/>
    </dgm:pt>
    <dgm:pt modelId="{B816159F-90F8-7A4E-9E18-1380CA3AC4D4}" type="pres">
      <dgm:prSet presAssocID="{AD2A1C4D-DA41-824E-93F4-F65D1B7F0EC0}" presName="hierChild5" presStyleCnt="0"/>
      <dgm:spPr/>
    </dgm:pt>
    <dgm:pt modelId="{0F72FFE4-589D-3449-A352-1B8E5D382E02}" type="pres">
      <dgm:prSet presAssocID="{ACE672A6-9D56-4047-B055-F40930C3EC94}" presName="Name37" presStyleLbl="parChTrans1D2" presStyleIdx="2" presStyleCnt="5"/>
      <dgm:spPr/>
    </dgm:pt>
    <dgm:pt modelId="{676BDAA9-7B22-A348-9DB2-AACD13C712B8}" type="pres">
      <dgm:prSet presAssocID="{C5226FB9-1264-224E-9394-C8657404EA3D}" presName="hierRoot2" presStyleCnt="0">
        <dgm:presLayoutVars>
          <dgm:hierBranch val="init"/>
        </dgm:presLayoutVars>
      </dgm:prSet>
      <dgm:spPr/>
    </dgm:pt>
    <dgm:pt modelId="{235B2E90-9CAF-B749-BBAB-A8D82140A959}" type="pres">
      <dgm:prSet presAssocID="{C5226FB9-1264-224E-9394-C8657404EA3D}" presName="rootComposite" presStyleCnt="0"/>
      <dgm:spPr/>
    </dgm:pt>
    <dgm:pt modelId="{9CCDE7ED-0AD9-DD42-9303-53802A391D8D}" type="pres">
      <dgm:prSet presAssocID="{C5226FB9-1264-224E-9394-C8657404EA3D}" presName="rootText" presStyleLbl="node2" presStyleIdx="2" presStyleCnt="3">
        <dgm:presLayoutVars>
          <dgm:chPref val="3"/>
        </dgm:presLayoutVars>
      </dgm:prSet>
      <dgm:spPr/>
    </dgm:pt>
    <dgm:pt modelId="{94A57F6C-0346-A449-8313-82FFB7DF4650}" type="pres">
      <dgm:prSet presAssocID="{C5226FB9-1264-224E-9394-C8657404EA3D}" presName="rootConnector" presStyleLbl="node2" presStyleIdx="2" presStyleCnt="3"/>
      <dgm:spPr/>
    </dgm:pt>
    <dgm:pt modelId="{8257E298-CF5D-1742-B7D6-CF7B5B6F8BC1}" type="pres">
      <dgm:prSet presAssocID="{C5226FB9-1264-224E-9394-C8657404EA3D}" presName="hierChild4" presStyleCnt="0"/>
      <dgm:spPr/>
    </dgm:pt>
    <dgm:pt modelId="{D913A21A-C03C-4D4E-9273-ADD8E349D9B2}" type="pres">
      <dgm:prSet presAssocID="{C5226FB9-1264-224E-9394-C8657404EA3D}" presName="hierChild5" presStyleCnt="0"/>
      <dgm:spPr/>
    </dgm:pt>
    <dgm:pt modelId="{3E837D24-7FED-104D-85F9-EB803A575CC8}" type="pres">
      <dgm:prSet presAssocID="{B4949E64-641E-614D-84F8-4CE515BEF640}" presName="hierChild3" presStyleCnt="0"/>
      <dgm:spPr/>
    </dgm:pt>
    <dgm:pt modelId="{EEF7A4AC-1E50-BB4E-9557-EB7F9A24D8D2}" type="pres">
      <dgm:prSet presAssocID="{C8ED36D4-8C05-4C4B-8958-8854D26916E5}" presName="Name111" presStyleLbl="parChTrans1D2" presStyleIdx="3" presStyleCnt="5"/>
      <dgm:spPr/>
    </dgm:pt>
    <dgm:pt modelId="{1C74A65E-B008-644C-AFDF-ED7E0EF2B65E}" type="pres">
      <dgm:prSet presAssocID="{2CD4A672-14D4-EF45-85EB-2DF6C551C216}" presName="hierRoot3" presStyleCnt="0">
        <dgm:presLayoutVars>
          <dgm:hierBranch val="init"/>
        </dgm:presLayoutVars>
      </dgm:prSet>
      <dgm:spPr/>
    </dgm:pt>
    <dgm:pt modelId="{AD4983DF-BA2F-A641-983C-B8FB31678EF2}" type="pres">
      <dgm:prSet presAssocID="{2CD4A672-14D4-EF45-85EB-2DF6C551C216}" presName="rootComposite3" presStyleCnt="0"/>
      <dgm:spPr/>
    </dgm:pt>
    <dgm:pt modelId="{56C7BD66-13CB-6F40-B9F7-3D5395E39A13}" type="pres">
      <dgm:prSet presAssocID="{2CD4A672-14D4-EF45-85EB-2DF6C551C216}" presName="rootText3" presStyleLbl="asst1" presStyleIdx="0" presStyleCnt="2">
        <dgm:presLayoutVars>
          <dgm:chPref val="3"/>
        </dgm:presLayoutVars>
      </dgm:prSet>
      <dgm:spPr/>
    </dgm:pt>
    <dgm:pt modelId="{B3FEC911-6288-0A4A-BF04-AE6E38061D1D}" type="pres">
      <dgm:prSet presAssocID="{2CD4A672-14D4-EF45-85EB-2DF6C551C216}" presName="rootConnector3" presStyleLbl="asst1" presStyleIdx="0" presStyleCnt="2"/>
      <dgm:spPr/>
    </dgm:pt>
    <dgm:pt modelId="{BA06710C-DAF2-334A-A73B-ADD2D836A936}" type="pres">
      <dgm:prSet presAssocID="{2CD4A672-14D4-EF45-85EB-2DF6C551C216}" presName="hierChild6" presStyleCnt="0"/>
      <dgm:spPr/>
    </dgm:pt>
    <dgm:pt modelId="{20DC994E-BF31-2E46-94FE-1477F479E813}" type="pres">
      <dgm:prSet presAssocID="{2CD4A672-14D4-EF45-85EB-2DF6C551C216}" presName="hierChild7" presStyleCnt="0"/>
      <dgm:spPr/>
    </dgm:pt>
    <dgm:pt modelId="{D670C33F-514D-A64F-93D0-F000FE668434}" type="pres">
      <dgm:prSet presAssocID="{602BA7A2-3E8E-F04A-84B3-B30622CE37F3}" presName="Name111" presStyleLbl="parChTrans1D2" presStyleIdx="4" presStyleCnt="5"/>
      <dgm:spPr/>
    </dgm:pt>
    <dgm:pt modelId="{1A4D4F51-7285-4647-9538-A20B0E152CAA}" type="pres">
      <dgm:prSet presAssocID="{404A6A94-8D7D-8049-A7C0-AFE9A1EC56BA}" presName="hierRoot3" presStyleCnt="0">
        <dgm:presLayoutVars>
          <dgm:hierBranch val="init"/>
        </dgm:presLayoutVars>
      </dgm:prSet>
      <dgm:spPr/>
    </dgm:pt>
    <dgm:pt modelId="{CA953619-B3DD-1643-B76A-332E4B3B764A}" type="pres">
      <dgm:prSet presAssocID="{404A6A94-8D7D-8049-A7C0-AFE9A1EC56BA}" presName="rootComposite3" presStyleCnt="0"/>
      <dgm:spPr/>
    </dgm:pt>
    <dgm:pt modelId="{09F1924F-54BD-CC42-98E4-FE0C4E354327}" type="pres">
      <dgm:prSet presAssocID="{404A6A94-8D7D-8049-A7C0-AFE9A1EC56BA}" presName="rootText3" presStyleLbl="asst1" presStyleIdx="1" presStyleCnt="2">
        <dgm:presLayoutVars>
          <dgm:chPref val="3"/>
        </dgm:presLayoutVars>
      </dgm:prSet>
      <dgm:spPr/>
    </dgm:pt>
    <dgm:pt modelId="{56BBAC3F-0ECE-5941-9780-E7A1DFD460F4}" type="pres">
      <dgm:prSet presAssocID="{404A6A94-8D7D-8049-A7C0-AFE9A1EC56BA}" presName="rootConnector3" presStyleLbl="asst1" presStyleIdx="1" presStyleCnt="2"/>
      <dgm:spPr/>
    </dgm:pt>
    <dgm:pt modelId="{877FA27E-5974-2649-9F54-0F341901F983}" type="pres">
      <dgm:prSet presAssocID="{404A6A94-8D7D-8049-A7C0-AFE9A1EC56BA}" presName="hierChild6" presStyleCnt="0"/>
      <dgm:spPr/>
    </dgm:pt>
    <dgm:pt modelId="{23C6E420-39DB-6D4C-A251-C81B0B0EB76A}" type="pres">
      <dgm:prSet presAssocID="{404A6A94-8D7D-8049-A7C0-AFE9A1EC56BA}" presName="hierChild7" presStyleCnt="0"/>
      <dgm:spPr/>
    </dgm:pt>
  </dgm:ptLst>
  <dgm:cxnLst>
    <dgm:cxn modelId="{0BD67A00-C0AF-B343-9DA1-FAA65C96C1EA}" type="presOf" srcId="{2CD4A672-14D4-EF45-85EB-2DF6C551C216}" destId="{56C7BD66-13CB-6F40-B9F7-3D5395E39A13}" srcOrd="0" destOrd="0" presId="urn:microsoft.com/office/officeart/2005/8/layout/orgChart1"/>
    <dgm:cxn modelId="{218D1F03-5D8B-F047-99E2-F1B674272151}" srcId="{B4949E64-641E-614D-84F8-4CE515BEF640}" destId="{C5226FB9-1264-224E-9394-C8657404EA3D}" srcOrd="4" destOrd="0" parTransId="{ACE672A6-9D56-4047-B055-F40930C3EC94}" sibTransId="{6FB63688-CCB5-0C49-AB36-55179830D452}"/>
    <dgm:cxn modelId="{4A91A00D-A490-5540-9219-28DF93F6F27B}" type="presOf" srcId="{602BA7A2-3E8E-F04A-84B3-B30622CE37F3}" destId="{D670C33F-514D-A64F-93D0-F000FE668434}" srcOrd="0" destOrd="0" presId="urn:microsoft.com/office/officeart/2005/8/layout/orgChart1"/>
    <dgm:cxn modelId="{148B5110-377B-BF4A-B382-A2851C18A598}" type="presOf" srcId="{C5226FB9-1264-224E-9394-C8657404EA3D}" destId="{9CCDE7ED-0AD9-DD42-9303-53802A391D8D}" srcOrd="0" destOrd="0" presId="urn:microsoft.com/office/officeart/2005/8/layout/orgChart1"/>
    <dgm:cxn modelId="{8F652D1B-4F55-374B-B6C1-FF5157DB7C7E}" type="presOf" srcId="{5F1907F7-FFF2-5445-8EAF-84A3C113E36A}" destId="{19492910-149C-4A49-AE1D-956D42A2E304}" srcOrd="0" destOrd="0" presId="urn:microsoft.com/office/officeart/2005/8/layout/orgChart1"/>
    <dgm:cxn modelId="{EA5C2A26-6387-A44D-86A1-C2A73FE5337E}" type="presOf" srcId="{89796035-6DD4-F140-A111-F8AF933CD0D8}" destId="{A6A5BDB3-E5EC-7E45-A372-24F2A3DD754C}" srcOrd="1" destOrd="0" presId="urn:microsoft.com/office/officeart/2005/8/layout/orgChart1"/>
    <dgm:cxn modelId="{827EB138-CEF0-2C4A-AE4F-D8B6AB260281}" type="presOf" srcId="{B4949E64-641E-614D-84F8-4CE515BEF640}" destId="{4036B897-D4CC-7240-8FA4-33D8D4684687}" srcOrd="1" destOrd="0" presId="urn:microsoft.com/office/officeart/2005/8/layout/orgChart1"/>
    <dgm:cxn modelId="{1E1DAB3C-A598-CF4D-8A55-27CD294E245C}" type="presOf" srcId="{89796035-6DD4-F140-A111-F8AF933CD0D8}" destId="{229B3A2E-249E-AB4E-BAEB-C55295C3EF52}" srcOrd="0" destOrd="0" presId="urn:microsoft.com/office/officeart/2005/8/layout/orgChart1"/>
    <dgm:cxn modelId="{27F45240-CA5C-1846-94A3-421DB75844ED}" type="presOf" srcId="{05623A5A-F226-1F47-BB31-8C59FF28DC22}" destId="{5A1A70C8-A3C9-9040-9DFF-CA703DE7C40B}" srcOrd="0" destOrd="0" presId="urn:microsoft.com/office/officeart/2005/8/layout/orgChart1"/>
    <dgm:cxn modelId="{521EFF48-42D7-3040-B574-8DE5E1953552}" srcId="{B4949E64-641E-614D-84F8-4CE515BEF640}" destId="{AD2A1C4D-DA41-824E-93F4-F65D1B7F0EC0}" srcOrd="3" destOrd="0" parTransId="{05623A5A-F226-1F47-BB31-8C59FF28DC22}" sibTransId="{B13D9B0E-84E2-B14B-9AE7-BF3C6730AA0D}"/>
    <dgm:cxn modelId="{AA88234A-B79D-3449-BF82-EE80BE10E308}" type="presOf" srcId="{2CD4A672-14D4-EF45-85EB-2DF6C551C216}" destId="{B3FEC911-6288-0A4A-BF04-AE6E38061D1D}" srcOrd="1" destOrd="0" presId="urn:microsoft.com/office/officeart/2005/8/layout/orgChart1"/>
    <dgm:cxn modelId="{8B7BC74F-C516-054B-84AC-0DBDA26F845A}" type="presOf" srcId="{AD2A1C4D-DA41-824E-93F4-F65D1B7F0EC0}" destId="{4E66F11B-46E0-4747-8708-0CC8EC9243F5}" srcOrd="0" destOrd="0" presId="urn:microsoft.com/office/officeart/2005/8/layout/orgChart1"/>
    <dgm:cxn modelId="{44CDF76F-F965-4847-B14C-E1C28475D2AF}" srcId="{B4949E64-641E-614D-84F8-4CE515BEF640}" destId="{89796035-6DD4-F140-A111-F8AF933CD0D8}" srcOrd="2" destOrd="0" parTransId="{F94469E4-C1F8-D74D-AC5E-0BBA165CC726}" sibTransId="{2A3239F0-8375-DA47-8F4C-9B209DDAABB7}"/>
    <dgm:cxn modelId="{CF97759F-C345-0A47-9935-D341F5F4D5DD}" type="presOf" srcId="{404A6A94-8D7D-8049-A7C0-AFE9A1EC56BA}" destId="{09F1924F-54BD-CC42-98E4-FE0C4E354327}" srcOrd="0" destOrd="0" presId="urn:microsoft.com/office/officeart/2005/8/layout/orgChart1"/>
    <dgm:cxn modelId="{6B7039AA-4DDD-9F42-A2A4-879A02916A23}" type="presOf" srcId="{C5226FB9-1264-224E-9394-C8657404EA3D}" destId="{94A57F6C-0346-A449-8313-82FFB7DF4650}" srcOrd="1" destOrd="0" presId="urn:microsoft.com/office/officeart/2005/8/layout/orgChart1"/>
    <dgm:cxn modelId="{CC5B88D2-D9DE-D44C-BF30-58A0FDE31564}" srcId="{B4949E64-641E-614D-84F8-4CE515BEF640}" destId="{404A6A94-8D7D-8049-A7C0-AFE9A1EC56BA}" srcOrd="1" destOrd="0" parTransId="{602BA7A2-3E8E-F04A-84B3-B30622CE37F3}" sibTransId="{3C23B19A-8D28-6E43-90EB-EE57A292CCDB}"/>
    <dgm:cxn modelId="{813F45E4-4151-6346-A83B-E457B24A12B1}" type="presOf" srcId="{AD2A1C4D-DA41-824E-93F4-F65D1B7F0EC0}" destId="{52F3CC4B-6C2D-6443-85AC-2796805F2744}" srcOrd="1" destOrd="0" presId="urn:microsoft.com/office/officeart/2005/8/layout/orgChart1"/>
    <dgm:cxn modelId="{357E3EEC-DB3A-2341-A262-08B56FCF6FBD}" type="presOf" srcId="{404A6A94-8D7D-8049-A7C0-AFE9A1EC56BA}" destId="{56BBAC3F-0ECE-5941-9780-E7A1DFD460F4}" srcOrd="1" destOrd="0" presId="urn:microsoft.com/office/officeart/2005/8/layout/orgChart1"/>
    <dgm:cxn modelId="{5B1B2EEE-1FDA-8642-A5AF-FCCEBC995C35}" srcId="{5F1907F7-FFF2-5445-8EAF-84A3C113E36A}" destId="{B4949E64-641E-614D-84F8-4CE515BEF640}" srcOrd="0" destOrd="0" parTransId="{1BF70FD5-9DF7-104E-A909-4643B12B61B6}" sibTransId="{EB46435A-2478-B14A-90A0-239E0D7DB4A8}"/>
    <dgm:cxn modelId="{03B3ECEE-29A5-934D-948D-3CF29135DB23}" srcId="{B4949E64-641E-614D-84F8-4CE515BEF640}" destId="{2CD4A672-14D4-EF45-85EB-2DF6C551C216}" srcOrd="0" destOrd="0" parTransId="{C8ED36D4-8C05-4C4B-8958-8854D26916E5}" sibTransId="{80EE2117-6C14-2646-A224-40040848ABD9}"/>
    <dgm:cxn modelId="{8764B0F0-46C9-6F44-9ADE-72B2BA6687FE}" type="presOf" srcId="{B4949E64-641E-614D-84F8-4CE515BEF640}" destId="{0B926266-BC5A-7F4B-A53C-1DB8B3357257}" srcOrd="0" destOrd="0" presId="urn:microsoft.com/office/officeart/2005/8/layout/orgChart1"/>
    <dgm:cxn modelId="{9AFCF8F6-881C-784C-91CE-9DD515476FCE}" type="presOf" srcId="{ACE672A6-9D56-4047-B055-F40930C3EC94}" destId="{0F72FFE4-589D-3449-A352-1B8E5D382E02}" srcOrd="0" destOrd="0" presId="urn:microsoft.com/office/officeart/2005/8/layout/orgChart1"/>
    <dgm:cxn modelId="{29F5EFF8-6499-5343-9E6E-249EB165CB45}" type="presOf" srcId="{F94469E4-C1F8-D74D-AC5E-0BBA165CC726}" destId="{8E39C133-BC64-7140-9F09-8664F98BCBC1}" srcOrd="0" destOrd="0" presId="urn:microsoft.com/office/officeart/2005/8/layout/orgChart1"/>
    <dgm:cxn modelId="{83A222FC-8906-C544-BFB1-D505C10CF16F}" type="presOf" srcId="{C8ED36D4-8C05-4C4B-8958-8854D26916E5}" destId="{EEF7A4AC-1E50-BB4E-9557-EB7F9A24D8D2}" srcOrd="0" destOrd="0" presId="urn:microsoft.com/office/officeart/2005/8/layout/orgChart1"/>
    <dgm:cxn modelId="{45F8124E-E4FE-6548-94A5-C802458B0ED3}" type="presParOf" srcId="{19492910-149C-4A49-AE1D-956D42A2E304}" destId="{99B89BB2-FD86-9540-8854-BCC795F91BEE}" srcOrd="0" destOrd="0" presId="urn:microsoft.com/office/officeart/2005/8/layout/orgChart1"/>
    <dgm:cxn modelId="{14CABB80-EE95-B74B-BDC8-C4BB2760635C}" type="presParOf" srcId="{99B89BB2-FD86-9540-8854-BCC795F91BEE}" destId="{490D0288-075F-164F-A6B6-F9F301F4D2FC}" srcOrd="0" destOrd="0" presId="urn:microsoft.com/office/officeart/2005/8/layout/orgChart1"/>
    <dgm:cxn modelId="{E3765726-6967-FB45-AB4E-1208F7397EAD}" type="presParOf" srcId="{490D0288-075F-164F-A6B6-F9F301F4D2FC}" destId="{0B926266-BC5A-7F4B-A53C-1DB8B3357257}" srcOrd="0" destOrd="0" presId="urn:microsoft.com/office/officeart/2005/8/layout/orgChart1"/>
    <dgm:cxn modelId="{6E52484E-3BD2-C84E-AE6E-704DD429E31B}" type="presParOf" srcId="{490D0288-075F-164F-A6B6-F9F301F4D2FC}" destId="{4036B897-D4CC-7240-8FA4-33D8D4684687}" srcOrd="1" destOrd="0" presId="urn:microsoft.com/office/officeart/2005/8/layout/orgChart1"/>
    <dgm:cxn modelId="{725A2787-6900-1C42-847F-196E9D3B1313}" type="presParOf" srcId="{99B89BB2-FD86-9540-8854-BCC795F91BEE}" destId="{7D46086D-B90F-284D-8D54-0219B9E8275B}" srcOrd="1" destOrd="0" presId="urn:microsoft.com/office/officeart/2005/8/layout/orgChart1"/>
    <dgm:cxn modelId="{73E2B92F-26DD-D242-AFCE-9DE2E140D707}" type="presParOf" srcId="{7D46086D-B90F-284D-8D54-0219B9E8275B}" destId="{8E39C133-BC64-7140-9F09-8664F98BCBC1}" srcOrd="0" destOrd="0" presId="urn:microsoft.com/office/officeart/2005/8/layout/orgChart1"/>
    <dgm:cxn modelId="{2815B1A3-1F1F-7740-A373-2EDADCFBE72A}" type="presParOf" srcId="{7D46086D-B90F-284D-8D54-0219B9E8275B}" destId="{7C1BB439-CAE0-954E-B29E-A09DF5A6F3BD}" srcOrd="1" destOrd="0" presId="urn:microsoft.com/office/officeart/2005/8/layout/orgChart1"/>
    <dgm:cxn modelId="{6CCE6F05-3C05-CE45-A3F2-30D788882ECF}" type="presParOf" srcId="{7C1BB439-CAE0-954E-B29E-A09DF5A6F3BD}" destId="{120A0177-9A8C-F845-A840-1C8520102047}" srcOrd="0" destOrd="0" presId="urn:microsoft.com/office/officeart/2005/8/layout/orgChart1"/>
    <dgm:cxn modelId="{4F7CA255-711B-494E-87C5-FCEADA315550}" type="presParOf" srcId="{120A0177-9A8C-F845-A840-1C8520102047}" destId="{229B3A2E-249E-AB4E-BAEB-C55295C3EF52}" srcOrd="0" destOrd="0" presId="urn:microsoft.com/office/officeart/2005/8/layout/orgChart1"/>
    <dgm:cxn modelId="{5C6DAF39-6B52-D14E-B3AD-17B654B2B071}" type="presParOf" srcId="{120A0177-9A8C-F845-A840-1C8520102047}" destId="{A6A5BDB3-E5EC-7E45-A372-24F2A3DD754C}" srcOrd="1" destOrd="0" presId="urn:microsoft.com/office/officeart/2005/8/layout/orgChart1"/>
    <dgm:cxn modelId="{323044E1-747C-B647-B00C-E8AFCF2239B0}" type="presParOf" srcId="{7C1BB439-CAE0-954E-B29E-A09DF5A6F3BD}" destId="{2C3FF1D0-411E-1F42-9F77-E33DFB55232E}" srcOrd="1" destOrd="0" presId="urn:microsoft.com/office/officeart/2005/8/layout/orgChart1"/>
    <dgm:cxn modelId="{ACC83163-AF98-BB4A-9673-025FA7EDFA8D}" type="presParOf" srcId="{7C1BB439-CAE0-954E-B29E-A09DF5A6F3BD}" destId="{192FF7E4-A591-F447-97FA-59C593A1F77D}" srcOrd="2" destOrd="0" presId="urn:microsoft.com/office/officeart/2005/8/layout/orgChart1"/>
    <dgm:cxn modelId="{669B7866-BC58-F745-958A-DAA505C9E527}" type="presParOf" srcId="{7D46086D-B90F-284D-8D54-0219B9E8275B}" destId="{5A1A70C8-A3C9-9040-9DFF-CA703DE7C40B}" srcOrd="2" destOrd="0" presId="urn:microsoft.com/office/officeart/2005/8/layout/orgChart1"/>
    <dgm:cxn modelId="{6B6126CE-3434-F749-B95B-C0836BF55106}" type="presParOf" srcId="{7D46086D-B90F-284D-8D54-0219B9E8275B}" destId="{D5E6CE3C-31E0-B346-9525-9E17F12E7A73}" srcOrd="3" destOrd="0" presId="urn:microsoft.com/office/officeart/2005/8/layout/orgChart1"/>
    <dgm:cxn modelId="{C2F0571B-957A-844A-93C1-5F0781B620FB}" type="presParOf" srcId="{D5E6CE3C-31E0-B346-9525-9E17F12E7A73}" destId="{D5C873D1-891F-6144-B487-3AC2D1DD1131}" srcOrd="0" destOrd="0" presId="urn:microsoft.com/office/officeart/2005/8/layout/orgChart1"/>
    <dgm:cxn modelId="{68AF01E9-8CEB-4845-A5B3-581086C47DA6}" type="presParOf" srcId="{D5C873D1-891F-6144-B487-3AC2D1DD1131}" destId="{4E66F11B-46E0-4747-8708-0CC8EC9243F5}" srcOrd="0" destOrd="0" presId="urn:microsoft.com/office/officeart/2005/8/layout/orgChart1"/>
    <dgm:cxn modelId="{23E341BC-026F-0348-B330-388E38E82194}" type="presParOf" srcId="{D5C873D1-891F-6144-B487-3AC2D1DD1131}" destId="{52F3CC4B-6C2D-6443-85AC-2796805F2744}" srcOrd="1" destOrd="0" presId="urn:microsoft.com/office/officeart/2005/8/layout/orgChart1"/>
    <dgm:cxn modelId="{7819C9C6-6057-5648-9F0A-0C281008FF23}" type="presParOf" srcId="{D5E6CE3C-31E0-B346-9525-9E17F12E7A73}" destId="{E36BA484-4269-5A42-8D27-C5C7A1D69E59}" srcOrd="1" destOrd="0" presId="urn:microsoft.com/office/officeart/2005/8/layout/orgChart1"/>
    <dgm:cxn modelId="{A18CBA26-0BE5-2346-888D-0318EE12F1DD}" type="presParOf" srcId="{D5E6CE3C-31E0-B346-9525-9E17F12E7A73}" destId="{B816159F-90F8-7A4E-9E18-1380CA3AC4D4}" srcOrd="2" destOrd="0" presId="urn:microsoft.com/office/officeart/2005/8/layout/orgChart1"/>
    <dgm:cxn modelId="{39873FA1-F877-8B45-8388-B1EE40EDE088}" type="presParOf" srcId="{7D46086D-B90F-284D-8D54-0219B9E8275B}" destId="{0F72FFE4-589D-3449-A352-1B8E5D382E02}" srcOrd="4" destOrd="0" presId="urn:microsoft.com/office/officeart/2005/8/layout/orgChart1"/>
    <dgm:cxn modelId="{2A137DB8-FB03-3A4E-AFCE-FB95E58E5C9A}" type="presParOf" srcId="{7D46086D-B90F-284D-8D54-0219B9E8275B}" destId="{676BDAA9-7B22-A348-9DB2-AACD13C712B8}" srcOrd="5" destOrd="0" presId="urn:microsoft.com/office/officeart/2005/8/layout/orgChart1"/>
    <dgm:cxn modelId="{3015338E-CDA1-8C46-A71B-F504287C1B97}" type="presParOf" srcId="{676BDAA9-7B22-A348-9DB2-AACD13C712B8}" destId="{235B2E90-9CAF-B749-BBAB-A8D82140A959}" srcOrd="0" destOrd="0" presId="urn:microsoft.com/office/officeart/2005/8/layout/orgChart1"/>
    <dgm:cxn modelId="{01779FA4-02F4-3A4E-9EE2-8D8D116F4A4A}" type="presParOf" srcId="{235B2E90-9CAF-B749-BBAB-A8D82140A959}" destId="{9CCDE7ED-0AD9-DD42-9303-53802A391D8D}" srcOrd="0" destOrd="0" presId="urn:microsoft.com/office/officeart/2005/8/layout/orgChart1"/>
    <dgm:cxn modelId="{BA758AE7-CCD7-0B45-8E09-BEE2514D647F}" type="presParOf" srcId="{235B2E90-9CAF-B749-BBAB-A8D82140A959}" destId="{94A57F6C-0346-A449-8313-82FFB7DF4650}" srcOrd="1" destOrd="0" presId="urn:microsoft.com/office/officeart/2005/8/layout/orgChart1"/>
    <dgm:cxn modelId="{3A3AEBE2-68C7-814C-8A4A-CCFBF2046CDA}" type="presParOf" srcId="{676BDAA9-7B22-A348-9DB2-AACD13C712B8}" destId="{8257E298-CF5D-1742-B7D6-CF7B5B6F8BC1}" srcOrd="1" destOrd="0" presId="urn:microsoft.com/office/officeart/2005/8/layout/orgChart1"/>
    <dgm:cxn modelId="{EB301FDE-ED32-694C-B283-0C6744AC15B3}" type="presParOf" srcId="{676BDAA9-7B22-A348-9DB2-AACD13C712B8}" destId="{D913A21A-C03C-4D4E-9273-ADD8E349D9B2}" srcOrd="2" destOrd="0" presId="urn:microsoft.com/office/officeart/2005/8/layout/orgChart1"/>
    <dgm:cxn modelId="{63518E61-41F9-574A-BDCD-9B6063CD83FD}" type="presParOf" srcId="{99B89BB2-FD86-9540-8854-BCC795F91BEE}" destId="{3E837D24-7FED-104D-85F9-EB803A575CC8}" srcOrd="2" destOrd="0" presId="urn:microsoft.com/office/officeart/2005/8/layout/orgChart1"/>
    <dgm:cxn modelId="{91C176B9-411F-6C41-A559-F04219E75AA7}" type="presParOf" srcId="{3E837D24-7FED-104D-85F9-EB803A575CC8}" destId="{EEF7A4AC-1E50-BB4E-9557-EB7F9A24D8D2}" srcOrd="0" destOrd="0" presId="urn:microsoft.com/office/officeart/2005/8/layout/orgChart1"/>
    <dgm:cxn modelId="{0E5043AA-CA1F-C848-A004-BE902AE253A7}" type="presParOf" srcId="{3E837D24-7FED-104D-85F9-EB803A575CC8}" destId="{1C74A65E-B008-644C-AFDF-ED7E0EF2B65E}" srcOrd="1" destOrd="0" presId="urn:microsoft.com/office/officeart/2005/8/layout/orgChart1"/>
    <dgm:cxn modelId="{12B5D770-9300-D345-AC5B-89E835FF6C44}" type="presParOf" srcId="{1C74A65E-B008-644C-AFDF-ED7E0EF2B65E}" destId="{AD4983DF-BA2F-A641-983C-B8FB31678EF2}" srcOrd="0" destOrd="0" presId="urn:microsoft.com/office/officeart/2005/8/layout/orgChart1"/>
    <dgm:cxn modelId="{D71384A0-19C5-4740-8254-58A83AD738B1}" type="presParOf" srcId="{AD4983DF-BA2F-A641-983C-B8FB31678EF2}" destId="{56C7BD66-13CB-6F40-B9F7-3D5395E39A13}" srcOrd="0" destOrd="0" presId="urn:microsoft.com/office/officeart/2005/8/layout/orgChart1"/>
    <dgm:cxn modelId="{EB76878E-EE59-7C4D-891A-AB5A2A99546D}" type="presParOf" srcId="{AD4983DF-BA2F-A641-983C-B8FB31678EF2}" destId="{B3FEC911-6288-0A4A-BF04-AE6E38061D1D}" srcOrd="1" destOrd="0" presId="urn:microsoft.com/office/officeart/2005/8/layout/orgChart1"/>
    <dgm:cxn modelId="{D6884A07-58D0-4A40-837D-5A5D810DFD3F}" type="presParOf" srcId="{1C74A65E-B008-644C-AFDF-ED7E0EF2B65E}" destId="{BA06710C-DAF2-334A-A73B-ADD2D836A936}" srcOrd="1" destOrd="0" presId="urn:microsoft.com/office/officeart/2005/8/layout/orgChart1"/>
    <dgm:cxn modelId="{65049F39-5A4D-E64E-A157-C3C6803C382C}" type="presParOf" srcId="{1C74A65E-B008-644C-AFDF-ED7E0EF2B65E}" destId="{20DC994E-BF31-2E46-94FE-1477F479E813}" srcOrd="2" destOrd="0" presId="urn:microsoft.com/office/officeart/2005/8/layout/orgChart1"/>
    <dgm:cxn modelId="{535A14FC-2CE5-2242-B8E3-F5525BC5626A}" type="presParOf" srcId="{3E837D24-7FED-104D-85F9-EB803A575CC8}" destId="{D670C33F-514D-A64F-93D0-F000FE668434}" srcOrd="2" destOrd="0" presId="urn:microsoft.com/office/officeart/2005/8/layout/orgChart1"/>
    <dgm:cxn modelId="{4BF492CF-5520-D947-A895-614CBD3A4530}" type="presParOf" srcId="{3E837D24-7FED-104D-85F9-EB803A575CC8}" destId="{1A4D4F51-7285-4647-9538-A20B0E152CAA}" srcOrd="3" destOrd="0" presId="urn:microsoft.com/office/officeart/2005/8/layout/orgChart1"/>
    <dgm:cxn modelId="{9EBD4E4A-B5FD-1743-9DF7-1EFFEF42A48A}" type="presParOf" srcId="{1A4D4F51-7285-4647-9538-A20B0E152CAA}" destId="{CA953619-B3DD-1643-B76A-332E4B3B764A}" srcOrd="0" destOrd="0" presId="urn:microsoft.com/office/officeart/2005/8/layout/orgChart1"/>
    <dgm:cxn modelId="{0F7238EA-198C-2448-8EBD-4EE00D037949}" type="presParOf" srcId="{CA953619-B3DD-1643-B76A-332E4B3B764A}" destId="{09F1924F-54BD-CC42-98E4-FE0C4E354327}" srcOrd="0" destOrd="0" presId="urn:microsoft.com/office/officeart/2005/8/layout/orgChart1"/>
    <dgm:cxn modelId="{7E245739-ADE5-DF4C-9519-7421831E9761}" type="presParOf" srcId="{CA953619-B3DD-1643-B76A-332E4B3B764A}" destId="{56BBAC3F-0ECE-5941-9780-E7A1DFD460F4}" srcOrd="1" destOrd="0" presId="urn:microsoft.com/office/officeart/2005/8/layout/orgChart1"/>
    <dgm:cxn modelId="{1C46ED40-C7D6-2843-8E31-A7105A579450}" type="presParOf" srcId="{1A4D4F51-7285-4647-9538-A20B0E152CAA}" destId="{877FA27E-5974-2649-9F54-0F341901F983}" srcOrd="1" destOrd="0" presId="urn:microsoft.com/office/officeart/2005/8/layout/orgChart1"/>
    <dgm:cxn modelId="{C6DDF375-B785-5841-840F-0235174CADFC}" type="presParOf" srcId="{1A4D4F51-7285-4647-9538-A20B0E152CAA}" destId="{23C6E420-39DB-6D4C-A251-C81B0B0EB76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243CEB-FDEA-D640-BC18-553D1D7B1C8B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535BC8-6814-D148-83DB-5C7E94CBA932}">
      <dgm:prSet phldrT="[Text]" custT="1"/>
      <dgm:spPr/>
      <dgm:t>
        <a:bodyPr/>
        <a:lstStyle/>
        <a:p>
          <a:r>
            <a:rPr lang="en-US" sz="3200" b="0" i="0" dirty="0">
              <a:latin typeface="Roboto Medium" panose="02000000000000000000" pitchFamily="2" charset="0"/>
              <a:ea typeface="Roboto Medium" panose="02000000000000000000" pitchFamily="2" charset="0"/>
            </a:rPr>
            <a:t>Develop</a:t>
          </a:r>
        </a:p>
      </dgm:t>
    </dgm:pt>
    <dgm:pt modelId="{6536F5C6-5039-CF41-903F-F41F79D38152}" type="parTrans" cxnId="{5EE0B202-49AA-014B-9E9B-77D4167B1E74}">
      <dgm:prSet/>
      <dgm:spPr/>
      <dgm:t>
        <a:bodyPr/>
        <a:lstStyle/>
        <a:p>
          <a:endParaRPr lang="en-US" sz="32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8B06C676-20EA-DD42-B1A6-AE28233C0933}" type="sibTrans" cxnId="{5EE0B202-49AA-014B-9E9B-77D4167B1E74}">
      <dgm:prSet/>
      <dgm:spPr/>
      <dgm:t>
        <a:bodyPr/>
        <a:lstStyle/>
        <a:p>
          <a:endParaRPr lang="en-US" sz="32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BDF60E90-8E1A-A64F-9B2F-1CECE3636558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3200" b="0" i="0" dirty="0">
              <a:latin typeface="Roboto Medium" panose="02000000000000000000" pitchFamily="2" charset="0"/>
              <a:ea typeface="Roboto Medium" panose="02000000000000000000" pitchFamily="2" charset="0"/>
            </a:rPr>
            <a:t>Analyze</a:t>
          </a:r>
        </a:p>
      </dgm:t>
    </dgm:pt>
    <dgm:pt modelId="{ABC433CB-69D9-0245-931E-298EBAF40984}" type="parTrans" cxnId="{B3EB3EBB-4E0F-2A4B-B842-721E64657069}">
      <dgm:prSet custT="1"/>
      <dgm:spPr/>
      <dgm:t>
        <a:bodyPr/>
        <a:lstStyle/>
        <a:p>
          <a:endParaRPr lang="en-US" sz="32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F0E82BDD-0F76-2347-B288-A929EB4F3C6A}" type="sibTrans" cxnId="{B3EB3EBB-4E0F-2A4B-B842-721E64657069}">
      <dgm:prSet/>
      <dgm:spPr/>
      <dgm:t>
        <a:bodyPr/>
        <a:lstStyle/>
        <a:p>
          <a:endParaRPr lang="en-US" sz="32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7BB9B1E2-260D-2446-AE46-2CE8BBC1A68C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3200" b="0" i="0" dirty="0">
              <a:latin typeface="Roboto Medium" panose="02000000000000000000" pitchFamily="2" charset="0"/>
              <a:ea typeface="Roboto Medium" panose="02000000000000000000" pitchFamily="2" charset="0"/>
            </a:rPr>
            <a:t>Advertise</a:t>
          </a:r>
        </a:p>
      </dgm:t>
    </dgm:pt>
    <dgm:pt modelId="{F091313D-2DD3-DE45-88AB-14CDF835CF9C}" type="parTrans" cxnId="{03770C32-4C4A-CD4E-AD80-B21B6DB34AA8}">
      <dgm:prSet custT="1"/>
      <dgm:spPr/>
      <dgm:t>
        <a:bodyPr/>
        <a:lstStyle/>
        <a:p>
          <a:endParaRPr lang="en-US" sz="32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C2D39B10-DD3E-014F-840A-B7242CFB05A2}" type="sibTrans" cxnId="{03770C32-4C4A-CD4E-AD80-B21B6DB34AA8}">
      <dgm:prSet/>
      <dgm:spPr/>
      <dgm:t>
        <a:bodyPr/>
        <a:lstStyle/>
        <a:p>
          <a:endParaRPr lang="en-US" sz="32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AFAFFD95-C393-7B4E-B4F0-EECBDEE4F09F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3200" b="0" i="0" dirty="0">
              <a:latin typeface="Roboto Medium" panose="02000000000000000000" pitchFamily="2" charset="0"/>
              <a:ea typeface="Roboto Medium" panose="02000000000000000000" pitchFamily="2" charset="0"/>
            </a:rPr>
            <a:t>Authorize</a:t>
          </a:r>
        </a:p>
      </dgm:t>
    </dgm:pt>
    <dgm:pt modelId="{55448D77-5C7D-3C4E-8D12-D907308A5AE2}" type="parTrans" cxnId="{BF2D873A-FB58-0E4F-9E2F-33F4ECD0A9F3}">
      <dgm:prSet custT="1"/>
      <dgm:spPr/>
      <dgm:t>
        <a:bodyPr/>
        <a:lstStyle/>
        <a:p>
          <a:endParaRPr lang="en-US" sz="32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45BA41C6-66F9-7144-B4CC-BA3528377912}" type="sibTrans" cxnId="{BF2D873A-FB58-0E4F-9E2F-33F4ECD0A9F3}">
      <dgm:prSet/>
      <dgm:spPr/>
      <dgm:t>
        <a:bodyPr/>
        <a:lstStyle/>
        <a:p>
          <a:endParaRPr lang="en-US" sz="32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AB7550FF-83A8-E541-B69F-6857D70A71FB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3200" b="0" i="0" dirty="0">
              <a:latin typeface="Roboto Medium" panose="02000000000000000000" pitchFamily="2" charset="0"/>
              <a:ea typeface="Roboto Medium" panose="02000000000000000000" pitchFamily="2" charset="0"/>
            </a:rPr>
            <a:t>Identify</a:t>
          </a:r>
        </a:p>
      </dgm:t>
    </dgm:pt>
    <dgm:pt modelId="{8E4D6623-152A-254E-BDB4-013D8FC9586A}" type="parTrans" cxnId="{8CC4226A-26D4-D844-8C14-EF375FE83366}">
      <dgm:prSet custT="1"/>
      <dgm:spPr/>
      <dgm:t>
        <a:bodyPr/>
        <a:lstStyle/>
        <a:p>
          <a:endParaRPr lang="en-US" sz="32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DE246896-B7B3-5846-8C5D-864BCB670ABE}" type="sibTrans" cxnId="{8CC4226A-26D4-D844-8C14-EF375FE83366}">
      <dgm:prSet/>
      <dgm:spPr/>
      <dgm:t>
        <a:bodyPr/>
        <a:lstStyle/>
        <a:p>
          <a:endParaRPr lang="en-US" sz="32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2A02054C-98BA-8F4D-A633-5B82B7C929D0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3200" b="0" i="0" dirty="0">
              <a:latin typeface="Roboto Medium" panose="02000000000000000000" pitchFamily="2" charset="0"/>
              <a:ea typeface="Roboto Medium" panose="02000000000000000000" pitchFamily="2" charset="0"/>
            </a:rPr>
            <a:t>Prioritize</a:t>
          </a:r>
        </a:p>
      </dgm:t>
    </dgm:pt>
    <dgm:pt modelId="{AA5D15D0-074F-8F45-80F6-2D283572BFD4}" type="parTrans" cxnId="{F5636108-7DAB-C343-8221-C01B97A64207}">
      <dgm:prSet custT="1"/>
      <dgm:spPr/>
      <dgm:t>
        <a:bodyPr/>
        <a:lstStyle/>
        <a:p>
          <a:endParaRPr lang="en-US" sz="32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1E8688CB-6AC4-F543-850D-B4C726F7F9FF}" type="sibTrans" cxnId="{F5636108-7DAB-C343-8221-C01B97A64207}">
      <dgm:prSet/>
      <dgm:spPr/>
      <dgm:t>
        <a:bodyPr/>
        <a:lstStyle/>
        <a:p>
          <a:endParaRPr lang="en-US" sz="32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73017430-AAED-234B-86D4-1F666DFF0CB6}">
      <dgm:prSet custT="1"/>
      <dgm:spPr>
        <a:solidFill>
          <a:schemeClr val="accent3"/>
        </a:solidFill>
      </dgm:spPr>
      <dgm:t>
        <a:bodyPr/>
        <a:lstStyle/>
        <a:p>
          <a:r>
            <a:rPr lang="en-US" sz="3200" b="0" i="0" dirty="0">
              <a:latin typeface="Roboto Medium" panose="02000000000000000000" pitchFamily="2" charset="0"/>
              <a:ea typeface="Roboto Medium" panose="02000000000000000000" pitchFamily="2" charset="0"/>
            </a:rPr>
            <a:t>Present</a:t>
          </a:r>
        </a:p>
      </dgm:t>
    </dgm:pt>
    <dgm:pt modelId="{5427EEF8-9108-3D4C-8222-0CB04B839CD4}" type="parTrans" cxnId="{17E6427A-6FE1-8844-AEEC-39202AA56AB4}">
      <dgm:prSet custT="1"/>
      <dgm:spPr/>
      <dgm:t>
        <a:bodyPr/>
        <a:lstStyle/>
        <a:p>
          <a:endParaRPr lang="en-US" sz="32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7EAF793F-68E5-5747-8EC6-DE2273A1C436}" type="sibTrans" cxnId="{17E6427A-6FE1-8844-AEEC-39202AA56AB4}">
      <dgm:prSet/>
      <dgm:spPr/>
      <dgm:t>
        <a:bodyPr/>
        <a:lstStyle/>
        <a:p>
          <a:endParaRPr lang="en-US" sz="32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C9D20AE4-39AF-5244-97B5-8B70C9DCA638}">
      <dgm:prSet custT="1"/>
      <dgm:spPr>
        <a:solidFill>
          <a:schemeClr val="accent4"/>
        </a:solidFill>
      </dgm:spPr>
      <dgm:t>
        <a:bodyPr/>
        <a:lstStyle/>
        <a:p>
          <a:r>
            <a:rPr lang="en-US" sz="3200" b="0" i="0" dirty="0">
              <a:latin typeface="Roboto Medium" panose="02000000000000000000" pitchFamily="2" charset="0"/>
              <a:ea typeface="Roboto Medium" panose="02000000000000000000" pitchFamily="2" charset="0"/>
            </a:rPr>
            <a:t>Your Title A</a:t>
          </a:r>
        </a:p>
      </dgm:t>
    </dgm:pt>
    <dgm:pt modelId="{7B38F45C-802B-5141-BB7A-DA0D02A0505A}" type="parTrans" cxnId="{40046C86-A4E5-9249-9956-05CA7C81F75D}">
      <dgm:prSet/>
      <dgm:spPr/>
      <dgm:t>
        <a:bodyPr/>
        <a:lstStyle/>
        <a:p>
          <a:endParaRPr lang="en-US"/>
        </a:p>
      </dgm:t>
    </dgm:pt>
    <dgm:pt modelId="{FCD31C05-036E-DD4B-924D-858866A2BF1B}" type="sibTrans" cxnId="{40046C86-A4E5-9249-9956-05CA7C81F75D}">
      <dgm:prSet/>
      <dgm:spPr/>
      <dgm:t>
        <a:bodyPr/>
        <a:lstStyle/>
        <a:p>
          <a:endParaRPr lang="en-US"/>
        </a:p>
      </dgm:t>
    </dgm:pt>
    <dgm:pt modelId="{7B6982D1-59DF-0143-A9CB-0964C95F8B9D}">
      <dgm:prSet custT="1"/>
      <dgm:spPr>
        <a:solidFill>
          <a:schemeClr val="accent4"/>
        </a:solidFill>
      </dgm:spPr>
      <dgm:t>
        <a:bodyPr/>
        <a:lstStyle/>
        <a:p>
          <a:r>
            <a:rPr lang="en-US" sz="3200" b="0" i="0" dirty="0">
              <a:latin typeface="Roboto Medium" panose="02000000000000000000" pitchFamily="2" charset="0"/>
              <a:ea typeface="Roboto Medium" panose="02000000000000000000" pitchFamily="2" charset="0"/>
            </a:rPr>
            <a:t>Your Title B</a:t>
          </a:r>
          <a:endParaRPr lang="en-US" sz="3200" dirty="0"/>
        </a:p>
      </dgm:t>
    </dgm:pt>
    <dgm:pt modelId="{B571E953-97FB-6E43-8D39-9CC9F00CC95D}" type="parTrans" cxnId="{57D4986E-6D34-244F-A30B-8CCDBBC0ABD9}">
      <dgm:prSet/>
      <dgm:spPr/>
      <dgm:t>
        <a:bodyPr/>
        <a:lstStyle/>
        <a:p>
          <a:endParaRPr lang="en-US"/>
        </a:p>
      </dgm:t>
    </dgm:pt>
    <dgm:pt modelId="{D042C482-138A-1649-BF4F-0ED7F8F89EF1}" type="sibTrans" cxnId="{57D4986E-6D34-244F-A30B-8CCDBBC0ABD9}">
      <dgm:prSet/>
      <dgm:spPr/>
      <dgm:t>
        <a:bodyPr/>
        <a:lstStyle/>
        <a:p>
          <a:endParaRPr lang="en-US"/>
        </a:p>
      </dgm:t>
    </dgm:pt>
    <dgm:pt modelId="{6853B161-3B93-9A4B-BE8D-0793EC585BD7}">
      <dgm:prSet custT="1"/>
      <dgm:spPr>
        <a:solidFill>
          <a:schemeClr val="accent4"/>
        </a:solidFill>
      </dgm:spPr>
      <dgm:t>
        <a:bodyPr/>
        <a:lstStyle/>
        <a:p>
          <a:r>
            <a:rPr lang="en-US" sz="3200" b="0" i="0" dirty="0">
              <a:latin typeface="Roboto Medium" panose="02000000000000000000" pitchFamily="2" charset="0"/>
              <a:ea typeface="Roboto Medium" panose="02000000000000000000" pitchFamily="2" charset="0"/>
            </a:rPr>
            <a:t>Your Title C</a:t>
          </a:r>
          <a:endParaRPr lang="en-US" sz="3200" dirty="0"/>
        </a:p>
      </dgm:t>
    </dgm:pt>
    <dgm:pt modelId="{5387FFCE-182E-6543-8D10-4AE130621CDF}" type="parTrans" cxnId="{97BC7AA7-19FE-9643-BC10-D5D94DA1F08C}">
      <dgm:prSet/>
      <dgm:spPr/>
      <dgm:t>
        <a:bodyPr/>
        <a:lstStyle/>
        <a:p>
          <a:endParaRPr lang="en-US"/>
        </a:p>
      </dgm:t>
    </dgm:pt>
    <dgm:pt modelId="{44EB172D-C41A-D244-9821-8A1E57F796CB}" type="sibTrans" cxnId="{97BC7AA7-19FE-9643-BC10-D5D94DA1F08C}">
      <dgm:prSet/>
      <dgm:spPr/>
      <dgm:t>
        <a:bodyPr/>
        <a:lstStyle/>
        <a:p>
          <a:endParaRPr lang="en-US"/>
        </a:p>
      </dgm:t>
    </dgm:pt>
    <dgm:pt modelId="{8D5C9B72-B890-9942-8F8A-A16E03FD3F88}">
      <dgm:prSet custT="1"/>
      <dgm:spPr>
        <a:solidFill>
          <a:schemeClr val="accent4"/>
        </a:solidFill>
      </dgm:spPr>
      <dgm:t>
        <a:bodyPr/>
        <a:lstStyle/>
        <a:p>
          <a:r>
            <a:rPr lang="en-US" sz="3200" b="0" i="0" dirty="0">
              <a:latin typeface="Roboto Medium" panose="02000000000000000000" pitchFamily="2" charset="0"/>
              <a:ea typeface="Roboto Medium" panose="02000000000000000000" pitchFamily="2" charset="0"/>
            </a:rPr>
            <a:t>Your Title D</a:t>
          </a:r>
          <a:endParaRPr lang="en-US" sz="3200" dirty="0"/>
        </a:p>
      </dgm:t>
    </dgm:pt>
    <dgm:pt modelId="{8F7ED34A-E60B-3E4A-8906-81333236DEBF}" type="parTrans" cxnId="{B1BC01F7-0682-6448-9E79-D5D5ABC76AD8}">
      <dgm:prSet/>
      <dgm:spPr/>
      <dgm:t>
        <a:bodyPr/>
        <a:lstStyle/>
        <a:p>
          <a:endParaRPr lang="en-US"/>
        </a:p>
      </dgm:t>
    </dgm:pt>
    <dgm:pt modelId="{028A1034-46D0-6E40-AE33-A3349D377340}" type="sibTrans" cxnId="{B1BC01F7-0682-6448-9E79-D5D5ABC76AD8}">
      <dgm:prSet/>
      <dgm:spPr/>
      <dgm:t>
        <a:bodyPr/>
        <a:lstStyle/>
        <a:p>
          <a:endParaRPr lang="en-US"/>
        </a:p>
      </dgm:t>
    </dgm:pt>
    <dgm:pt modelId="{7E8A318A-355B-594B-B98B-F9B943FE5F2F}" type="pres">
      <dgm:prSet presAssocID="{D0243CEB-FDEA-D640-BC18-553D1D7B1C8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529AE02-AD64-034D-999D-A095269FC43C}" type="pres">
      <dgm:prSet presAssocID="{1A535BC8-6814-D148-83DB-5C7E94CBA932}" presName="root1" presStyleCnt="0"/>
      <dgm:spPr/>
    </dgm:pt>
    <dgm:pt modelId="{348A91B3-8285-7B40-9B14-C1465D9F39EB}" type="pres">
      <dgm:prSet presAssocID="{1A535BC8-6814-D148-83DB-5C7E94CBA932}" presName="LevelOneTextNode" presStyleLbl="node0" presStyleIdx="0" presStyleCnt="1">
        <dgm:presLayoutVars>
          <dgm:chPref val="3"/>
        </dgm:presLayoutVars>
      </dgm:prSet>
      <dgm:spPr/>
    </dgm:pt>
    <dgm:pt modelId="{28428714-8C8A-904E-A42F-76C36222E3F7}" type="pres">
      <dgm:prSet presAssocID="{1A535BC8-6814-D148-83DB-5C7E94CBA932}" presName="level2hierChild" presStyleCnt="0"/>
      <dgm:spPr/>
    </dgm:pt>
    <dgm:pt modelId="{F3741294-EA31-8945-99AD-D63E23AAA5B7}" type="pres">
      <dgm:prSet presAssocID="{ABC433CB-69D9-0245-931E-298EBAF40984}" presName="conn2-1" presStyleLbl="parChTrans1D2" presStyleIdx="0" presStyleCnt="2"/>
      <dgm:spPr/>
    </dgm:pt>
    <dgm:pt modelId="{5129EE06-64F5-A64F-8DFA-8D2BFA208687}" type="pres">
      <dgm:prSet presAssocID="{ABC433CB-69D9-0245-931E-298EBAF40984}" presName="connTx" presStyleLbl="parChTrans1D2" presStyleIdx="0" presStyleCnt="2"/>
      <dgm:spPr/>
    </dgm:pt>
    <dgm:pt modelId="{4C3F07B7-B286-214F-B596-1F1C9B4B918C}" type="pres">
      <dgm:prSet presAssocID="{BDF60E90-8E1A-A64F-9B2F-1CECE3636558}" presName="root2" presStyleCnt="0"/>
      <dgm:spPr/>
    </dgm:pt>
    <dgm:pt modelId="{D86FD5C6-85AF-2249-8A61-5D1025D4CD5B}" type="pres">
      <dgm:prSet presAssocID="{BDF60E90-8E1A-A64F-9B2F-1CECE3636558}" presName="LevelTwoTextNode" presStyleLbl="node2" presStyleIdx="0" presStyleCnt="2">
        <dgm:presLayoutVars>
          <dgm:chPref val="3"/>
        </dgm:presLayoutVars>
      </dgm:prSet>
      <dgm:spPr/>
    </dgm:pt>
    <dgm:pt modelId="{46B64CA4-0969-5D47-A79D-84264CFB1668}" type="pres">
      <dgm:prSet presAssocID="{BDF60E90-8E1A-A64F-9B2F-1CECE3636558}" presName="level3hierChild" presStyleCnt="0"/>
      <dgm:spPr/>
    </dgm:pt>
    <dgm:pt modelId="{E28632C4-7B11-2841-AAF3-9861846E73E2}" type="pres">
      <dgm:prSet presAssocID="{F091313D-2DD3-DE45-88AB-14CDF835CF9C}" presName="conn2-1" presStyleLbl="parChTrans1D3" presStyleIdx="0" presStyleCnt="4"/>
      <dgm:spPr/>
    </dgm:pt>
    <dgm:pt modelId="{EC3DEE37-19ED-D64D-9411-92ACE9287C54}" type="pres">
      <dgm:prSet presAssocID="{F091313D-2DD3-DE45-88AB-14CDF835CF9C}" presName="connTx" presStyleLbl="parChTrans1D3" presStyleIdx="0" presStyleCnt="4"/>
      <dgm:spPr/>
    </dgm:pt>
    <dgm:pt modelId="{161CE2AB-99F6-954B-A8FE-E2B48F4CB6A9}" type="pres">
      <dgm:prSet presAssocID="{7BB9B1E2-260D-2446-AE46-2CE8BBC1A68C}" presName="root2" presStyleCnt="0"/>
      <dgm:spPr/>
    </dgm:pt>
    <dgm:pt modelId="{16BBC91F-976F-E243-A014-7E964AFC6D1A}" type="pres">
      <dgm:prSet presAssocID="{7BB9B1E2-260D-2446-AE46-2CE8BBC1A68C}" presName="LevelTwoTextNode" presStyleLbl="node3" presStyleIdx="0" presStyleCnt="4">
        <dgm:presLayoutVars>
          <dgm:chPref val="3"/>
        </dgm:presLayoutVars>
      </dgm:prSet>
      <dgm:spPr/>
    </dgm:pt>
    <dgm:pt modelId="{5557B818-22FD-0C47-B714-18D51CAD85E8}" type="pres">
      <dgm:prSet presAssocID="{7BB9B1E2-260D-2446-AE46-2CE8BBC1A68C}" presName="level3hierChild" presStyleCnt="0"/>
      <dgm:spPr/>
    </dgm:pt>
    <dgm:pt modelId="{54D64D19-AA9E-DE44-90C0-4DF837792055}" type="pres">
      <dgm:prSet presAssocID="{7B38F45C-802B-5141-BB7A-DA0D02A0505A}" presName="conn2-1" presStyleLbl="parChTrans1D4" presStyleIdx="0" presStyleCnt="4"/>
      <dgm:spPr/>
    </dgm:pt>
    <dgm:pt modelId="{EFCFE14A-CEF8-0C4E-B9A2-E8BF2474E763}" type="pres">
      <dgm:prSet presAssocID="{7B38F45C-802B-5141-BB7A-DA0D02A0505A}" presName="connTx" presStyleLbl="parChTrans1D4" presStyleIdx="0" presStyleCnt="4"/>
      <dgm:spPr/>
    </dgm:pt>
    <dgm:pt modelId="{DFFE627E-5CAA-604C-927A-E25AFA5DFA49}" type="pres">
      <dgm:prSet presAssocID="{C9D20AE4-39AF-5244-97B5-8B70C9DCA638}" presName="root2" presStyleCnt="0"/>
      <dgm:spPr/>
    </dgm:pt>
    <dgm:pt modelId="{31A0CE07-8512-954E-BCBA-F9BB4D3CF787}" type="pres">
      <dgm:prSet presAssocID="{C9D20AE4-39AF-5244-97B5-8B70C9DCA638}" presName="LevelTwoTextNode" presStyleLbl="node4" presStyleIdx="0" presStyleCnt="4">
        <dgm:presLayoutVars>
          <dgm:chPref val="3"/>
        </dgm:presLayoutVars>
      </dgm:prSet>
      <dgm:spPr/>
    </dgm:pt>
    <dgm:pt modelId="{A7C21731-8015-6E40-B7E9-86D05C236319}" type="pres">
      <dgm:prSet presAssocID="{C9D20AE4-39AF-5244-97B5-8B70C9DCA638}" presName="level3hierChild" presStyleCnt="0"/>
      <dgm:spPr/>
    </dgm:pt>
    <dgm:pt modelId="{0FE44866-3751-BA43-BE0A-D3E4267B0116}" type="pres">
      <dgm:prSet presAssocID="{55448D77-5C7D-3C4E-8D12-D907308A5AE2}" presName="conn2-1" presStyleLbl="parChTrans1D3" presStyleIdx="1" presStyleCnt="4"/>
      <dgm:spPr/>
    </dgm:pt>
    <dgm:pt modelId="{E19BC07F-A519-5B48-9729-7A2D44C85724}" type="pres">
      <dgm:prSet presAssocID="{55448D77-5C7D-3C4E-8D12-D907308A5AE2}" presName="connTx" presStyleLbl="parChTrans1D3" presStyleIdx="1" presStyleCnt="4"/>
      <dgm:spPr/>
    </dgm:pt>
    <dgm:pt modelId="{20251442-E6D6-A14C-994A-11DEE580FDEF}" type="pres">
      <dgm:prSet presAssocID="{AFAFFD95-C393-7B4E-B4F0-EECBDEE4F09F}" presName="root2" presStyleCnt="0"/>
      <dgm:spPr/>
    </dgm:pt>
    <dgm:pt modelId="{DFD03A50-B956-B743-A0FA-1E8031041DD5}" type="pres">
      <dgm:prSet presAssocID="{AFAFFD95-C393-7B4E-B4F0-EECBDEE4F09F}" presName="LevelTwoTextNode" presStyleLbl="node3" presStyleIdx="1" presStyleCnt="4">
        <dgm:presLayoutVars>
          <dgm:chPref val="3"/>
        </dgm:presLayoutVars>
      </dgm:prSet>
      <dgm:spPr/>
    </dgm:pt>
    <dgm:pt modelId="{20C356C6-5A2C-024A-BD8D-F44E3726E540}" type="pres">
      <dgm:prSet presAssocID="{AFAFFD95-C393-7B4E-B4F0-EECBDEE4F09F}" presName="level3hierChild" presStyleCnt="0"/>
      <dgm:spPr/>
    </dgm:pt>
    <dgm:pt modelId="{2992A6CC-1022-6A4B-ABE8-EB891B021EAA}" type="pres">
      <dgm:prSet presAssocID="{B571E953-97FB-6E43-8D39-9CC9F00CC95D}" presName="conn2-1" presStyleLbl="parChTrans1D4" presStyleIdx="1" presStyleCnt="4"/>
      <dgm:spPr/>
    </dgm:pt>
    <dgm:pt modelId="{FB4BE825-A278-B340-8542-4EF01A0D5F0A}" type="pres">
      <dgm:prSet presAssocID="{B571E953-97FB-6E43-8D39-9CC9F00CC95D}" presName="connTx" presStyleLbl="parChTrans1D4" presStyleIdx="1" presStyleCnt="4"/>
      <dgm:spPr/>
    </dgm:pt>
    <dgm:pt modelId="{D18B54A7-70FF-AC44-973D-CF1D2390A9C8}" type="pres">
      <dgm:prSet presAssocID="{7B6982D1-59DF-0143-A9CB-0964C95F8B9D}" presName="root2" presStyleCnt="0"/>
      <dgm:spPr/>
    </dgm:pt>
    <dgm:pt modelId="{524AE68A-43C9-9148-8446-7B8580190B29}" type="pres">
      <dgm:prSet presAssocID="{7B6982D1-59DF-0143-A9CB-0964C95F8B9D}" presName="LevelTwoTextNode" presStyleLbl="node4" presStyleIdx="1" presStyleCnt="4">
        <dgm:presLayoutVars>
          <dgm:chPref val="3"/>
        </dgm:presLayoutVars>
      </dgm:prSet>
      <dgm:spPr/>
    </dgm:pt>
    <dgm:pt modelId="{2B876CBF-A405-144B-BDCA-C0F74AD28607}" type="pres">
      <dgm:prSet presAssocID="{7B6982D1-59DF-0143-A9CB-0964C95F8B9D}" presName="level3hierChild" presStyleCnt="0"/>
      <dgm:spPr/>
    </dgm:pt>
    <dgm:pt modelId="{A69D8646-359E-E04E-BA32-D5EF84F6E73C}" type="pres">
      <dgm:prSet presAssocID="{8E4D6623-152A-254E-BDB4-013D8FC9586A}" presName="conn2-1" presStyleLbl="parChTrans1D2" presStyleIdx="1" presStyleCnt="2"/>
      <dgm:spPr/>
    </dgm:pt>
    <dgm:pt modelId="{B0D480CB-ABAE-814F-8230-6BF119D07AE0}" type="pres">
      <dgm:prSet presAssocID="{8E4D6623-152A-254E-BDB4-013D8FC9586A}" presName="connTx" presStyleLbl="parChTrans1D2" presStyleIdx="1" presStyleCnt="2"/>
      <dgm:spPr/>
    </dgm:pt>
    <dgm:pt modelId="{135D6D8B-B267-C046-98BC-7D30BF28D65B}" type="pres">
      <dgm:prSet presAssocID="{AB7550FF-83A8-E541-B69F-6857D70A71FB}" presName="root2" presStyleCnt="0"/>
      <dgm:spPr/>
    </dgm:pt>
    <dgm:pt modelId="{6DCE65DA-3E90-1E43-BC3C-588E86CCF832}" type="pres">
      <dgm:prSet presAssocID="{AB7550FF-83A8-E541-B69F-6857D70A71FB}" presName="LevelTwoTextNode" presStyleLbl="node2" presStyleIdx="1" presStyleCnt="2">
        <dgm:presLayoutVars>
          <dgm:chPref val="3"/>
        </dgm:presLayoutVars>
      </dgm:prSet>
      <dgm:spPr/>
    </dgm:pt>
    <dgm:pt modelId="{4FCECF68-7DC8-B44F-B297-211B31167278}" type="pres">
      <dgm:prSet presAssocID="{AB7550FF-83A8-E541-B69F-6857D70A71FB}" presName="level3hierChild" presStyleCnt="0"/>
      <dgm:spPr/>
    </dgm:pt>
    <dgm:pt modelId="{94DFF199-6CBC-204F-A411-D2E846F47745}" type="pres">
      <dgm:prSet presAssocID="{AA5D15D0-074F-8F45-80F6-2D283572BFD4}" presName="conn2-1" presStyleLbl="parChTrans1D3" presStyleIdx="2" presStyleCnt="4"/>
      <dgm:spPr/>
    </dgm:pt>
    <dgm:pt modelId="{1F868EED-2B44-484D-9A31-259465736824}" type="pres">
      <dgm:prSet presAssocID="{AA5D15D0-074F-8F45-80F6-2D283572BFD4}" presName="connTx" presStyleLbl="parChTrans1D3" presStyleIdx="2" presStyleCnt="4"/>
      <dgm:spPr/>
    </dgm:pt>
    <dgm:pt modelId="{349CFA8D-6282-4A41-85FC-D5A07E0B3E46}" type="pres">
      <dgm:prSet presAssocID="{2A02054C-98BA-8F4D-A633-5B82B7C929D0}" presName="root2" presStyleCnt="0"/>
      <dgm:spPr/>
    </dgm:pt>
    <dgm:pt modelId="{BDCE0258-036E-0049-9905-167AFF50844F}" type="pres">
      <dgm:prSet presAssocID="{2A02054C-98BA-8F4D-A633-5B82B7C929D0}" presName="LevelTwoTextNode" presStyleLbl="node3" presStyleIdx="2" presStyleCnt="4">
        <dgm:presLayoutVars>
          <dgm:chPref val="3"/>
        </dgm:presLayoutVars>
      </dgm:prSet>
      <dgm:spPr/>
    </dgm:pt>
    <dgm:pt modelId="{B1F7C7BD-47D9-F342-98C4-611E3167938D}" type="pres">
      <dgm:prSet presAssocID="{2A02054C-98BA-8F4D-A633-5B82B7C929D0}" presName="level3hierChild" presStyleCnt="0"/>
      <dgm:spPr/>
    </dgm:pt>
    <dgm:pt modelId="{48EB0B4F-BD5F-5243-B030-0AF0CE6DE7CB}" type="pres">
      <dgm:prSet presAssocID="{5387FFCE-182E-6543-8D10-4AE130621CDF}" presName="conn2-1" presStyleLbl="parChTrans1D4" presStyleIdx="2" presStyleCnt="4"/>
      <dgm:spPr/>
    </dgm:pt>
    <dgm:pt modelId="{00C02C9E-4923-FC42-A14A-6E73E9454652}" type="pres">
      <dgm:prSet presAssocID="{5387FFCE-182E-6543-8D10-4AE130621CDF}" presName="connTx" presStyleLbl="parChTrans1D4" presStyleIdx="2" presStyleCnt="4"/>
      <dgm:spPr/>
    </dgm:pt>
    <dgm:pt modelId="{DE91B91B-ECDB-E241-B0AA-969CEE9B84EF}" type="pres">
      <dgm:prSet presAssocID="{6853B161-3B93-9A4B-BE8D-0793EC585BD7}" presName="root2" presStyleCnt="0"/>
      <dgm:spPr/>
    </dgm:pt>
    <dgm:pt modelId="{0E282B58-8B7F-C440-9A25-A2A47C0CCBFF}" type="pres">
      <dgm:prSet presAssocID="{6853B161-3B93-9A4B-BE8D-0793EC585BD7}" presName="LevelTwoTextNode" presStyleLbl="node4" presStyleIdx="2" presStyleCnt="4">
        <dgm:presLayoutVars>
          <dgm:chPref val="3"/>
        </dgm:presLayoutVars>
      </dgm:prSet>
      <dgm:spPr/>
    </dgm:pt>
    <dgm:pt modelId="{3F9BA6F0-1191-9940-B4BC-E72E4AE5EF74}" type="pres">
      <dgm:prSet presAssocID="{6853B161-3B93-9A4B-BE8D-0793EC585BD7}" presName="level3hierChild" presStyleCnt="0"/>
      <dgm:spPr/>
    </dgm:pt>
    <dgm:pt modelId="{90247A01-E4E0-FE47-9A1E-8518BEE47D14}" type="pres">
      <dgm:prSet presAssocID="{5427EEF8-9108-3D4C-8222-0CB04B839CD4}" presName="conn2-1" presStyleLbl="parChTrans1D3" presStyleIdx="3" presStyleCnt="4"/>
      <dgm:spPr/>
    </dgm:pt>
    <dgm:pt modelId="{F78755E8-CAD3-C146-87ED-689516B5781A}" type="pres">
      <dgm:prSet presAssocID="{5427EEF8-9108-3D4C-8222-0CB04B839CD4}" presName="connTx" presStyleLbl="parChTrans1D3" presStyleIdx="3" presStyleCnt="4"/>
      <dgm:spPr/>
    </dgm:pt>
    <dgm:pt modelId="{98A93875-0128-E446-95E1-E61D222C554E}" type="pres">
      <dgm:prSet presAssocID="{73017430-AAED-234B-86D4-1F666DFF0CB6}" presName="root2" presStyleCnt="0"/>
      <dgm:spPr/>
    </dgm:pt>
    <dgm:pt modelId="{C4703AD7-ECB1-9043-915A-6C04FF9AD02E}" type="pres">
      <dgm:prSet presAssocID="{73017430-AAED-234B-86D4-1F666DFF0CB6}" presName="LevelTwoTextNode" presStyleLbl="node3" presStyleIdx="3" presStyleCnt="4">
        <dgm:presLayoutVars>
          <dgm:chPref val="3"/>
        </dgm:presLayoutVars>
      </dgm:prSet>
      <dgm:spPr/>
    </dgm:pt>
    <dgm:pt modelId="{92758576-DBF2-044A-AD43-746730C6ED5E}" type="pres">
      <dgm:prSet presAssocID="{73017430-AAED-234B-86D4-1F666DFF0CB6}" presName="level3hierChild" presStyleCnt="0"/>
      <dgm:spPr/>
    </dgm:pt>
    <dgm:pt modelId="{36B46C95-08C1-C844-9348-33FBF864E091}" type="pres">
      <dgm:prSet presAssocID="{8F7ED34A-E60B-3E4A-8906-81333236DEBF}" presName="conn2-1" presStyleLbl="parChTrans1D4" presStyleIdx="3" presStyleCnt="4"/>
      <dgm:spPr/>
    </dgm:pt>
    <dgm:pt modelId="{ED515FAF-952B-414C-848B-D3FA8F181DF0}" type="pres">
      <dgm:prSet presAssocID="{8F7ED34A-E60B-3E4A-8906-81333236DEBF}" presName="connTx" presStyleLbl="parChTrans1D4" presStyleIdx="3" presStyleCnt="4"/>
      <dgm:spPr/>
    </dgm:pt>
    <dgm:pt modelId="{7007995E-57C8-D347-957F-CC55291811A2}" type="pres">
      <dgm:prSet presAssocID="{8D5C9B72-B890-9942-8F8A-A16E03FD3F88}" presName="root2" presStyleCnt="0"/>
      <dgm:spPr/>
    </dgm:pt>
    <dgm:pt modelId="{29F697FF-4752-B449-A975-A416F621B196}" type="pres">
      <dgm:prSet presAssocID="{8D5C9B72-B890-9942-8F8A-A16E03FD3F88}" presName="LevelTwoTextNode" presStyleLbl="node4" presStyleIdx="3" presStyleCnt="4">
        <dgm:presLayoutVars>
          <dgm:chPref val="3"/>
        </dgm:presLayoutVars>
      </dgm:prSet>
      <dgm:spPr/>
    </dgm:pt>
    <dgm:pt modelId="{913CA3D3-19F3-964E-962C-26CA71233629}" type="pres">
      <dgm:prSet presAssocID="{8D5C9B72-B890-9942-8F8A-A16E03FD3F88}" presName="level3hierChild" presStyleCnt="0"/>
      <dgm:spPr/>
    </dgm:pt>
  </dgm:ptLst>
  <dgm:cxnLst>
    <dgm:cxn modelId="{5EE0B202-49AA-014B-9E9B-77D4167B1E74}" srcId="{D0243CEB-FDEA-D640-BC18-553D1D7B1C8B}" destId="{1A535BC8-6814-D148-83DB-5C7E94CBA932}" srcOrd="0" destOrd="0" parTransId="{6536F5C6-5039-CF41-903F-F41F79D38152}" sibTransId="{8B06C676-20EA-DD42-B1A6-AE28233C0933}"/>
    <dgm:cxn modelId="{F45B3E03-3279-B345-94E1-7B26337D937D}" type="presOf" srcId="{AA5D15D0-074F-8F45-80F6-2D283572BFD4}" destId="{1F868EED-2B44-484D-9A31-259465736824}" srcOrd="1" destOrd="0" presId="urn:microsoft.com/office/officeart/2005/8/layout/hierarchy2"/>
    <dgm:cxn modelId="{125A1808-953F-A24C-B259-AC3DEAEFE685}" type="presOf" srcId="{7BB9B1E2-260D-2446-AE46-2CE8BBC1A68C}" destId="{16BBC91F-976F-E243-A014-7E964AFC6D1A}" srcOrd="0" destOrd="0" presId="urn:microsoft.com/office/officeart/2005/8/layout/hierarchy2"/>
    <dgm:cxn modelId="{F5636108-7DAB-C343-8221-C01B97A64207}" srcId="{AB7550FF-83A8-E541-B69F-6857D70A71FB}" destId="{2A02054C-98BA-8F4D-A633-5B82B7C929D0}" srcOrd="0" destOrd="0" parTransId="{AA5D15D0-074F-8F45-80F6-2D283572BFD4}" sibTransId="{1E8688CB-6AC4-F543-850D-B4C726F7F9FF}"/>
    <dgm:cxn modelId="{1E6D6B08-B156-EA42-8DAE-D04C596D4587}" type="presOf" srcId="{7B38F45C-802B-5141-BB7A-DA0D02A0505A}" destId="{EFCFE14A-CEF8-0C4E-B9A2-E8BF2474E763}" srcOrd="1" destOrd="0" presId="urn:microsoft.com/office/officeart/2005/8/layout/hierarchy2"/>
    <dgm:cxn modelId="{0DBD6B30-0F46-1A43-9AED-730589920288}" type="presOf" srcId="{2A02054C-98BA-8F4D-A633-5B82B7C929D0}" destId="{BDCE0258-036E-0049-9905-167AFF50844F}" srcOrd="0" destOrd="0" presId="urn:microsoft.com/office/officeart/2005/8/layout/hierarchy2"/>
    <dgm:cxn modelId="{03770C32-4C4A-CD4E-AD80-B21B6DB34AA8}" srcId="{BDF60E90-8E1A-A64F-9B2F-1CECE3636558}" destId="{7BB9B1E2-260D-2446-AE46-2CE8BBC1A68C}" srcOrd="0" destOrd="0" parTransId="{F091313D-2DD3-DE45-88AB-14CDF835CF9C}" sibTransId="{C2D39B10-DD3E-014F-840A-B7242CFB05A2}"/>
    <dgm:cxn modelId="{BF2D873A-FB58-0E4F-9E2F-33F4ECD0A9F3}" srcId="{BDF60E90-8E1A-A64F-9B2F-1CECE3636558}" destId="{AFAFFD95-C393-7B4E-B4F0-EECBDEE4F09F}" srcOrd="1" destOrd="0" parTransId="{55448D77-5C7D-3C4E-8D12-D907308A5AE2}" sibTransId="{45BA41C6-66F9-7144-B4CC-BA3528377912}"/>
    <dgm:cxn modelId="{FF25EF3F-E516-0843-AE45-8BCC2DEBB767}" type="presOf" srcId="{ABC433CB-69D9-0245-931E-298EBAF40984}" destId="{5129EE06-64F5-A64F-8DFA-8D2BFA208687}" srcOrd="1" destOrd="0" presId="urn:microsoft.com/office/officeart/2005/8/layout/hierarchy2"/>
    <dgm:cxn modelId="{E9E45C43-144F-1C4B-84A6-A015D6F7C59C}" type="presOf" srcId="{8D5C9B72-B890-9942-8F8A-A16E03FD3F88}" destId="{29F697FF-4752-B449-A975-A416F621B196}" srcOrd="0" destOrd="0" presId="urn:microsoft.com/office/officeart/2005/8/layout/hierarchy2"/>
    <dgm:cxn modelId="{2C9B7F43-49D3-8F45-AE29-8961F3536601}" type="presOf" srcId="{5387FFCE-182E-6543-8D10-4AE130621CDF}" destId="{00C02C9E-4923-FC42-A14A-6E73E9454652}" srcOrd="1" destOrd="0" presId="urn:microsoft.com/office/officeart/2005/8/layout/hierarchy2"/>
    <dgm:cxn modelId="{39585E45-43EE-B64C-8117-6492CB494D50}" type="presOf" srcId="{8F7ED34A-E60B-3E4A-8906-81333236DEBF}" destId="{36B46C95-08C1-C844-9348-33FBF864E091}" srcOrd="0" destOrd="0" presId="urn:microsoft.com/office/officeart/2005/8/layout/hierarchy2"/>
    <dgm:cxn modelId="{567DDE4F-DFBD-7542-9154-B4AE9B4EE013}" type="presOf" srcId="{D0243CEB-FDEA-D640-BC18-553D1D7B1C8B}" destId="{7E8A318A-355B-594B-B98B-F9B943FE5F2F}" srcOrd="0" destOrd="0" presId="urn:microsoft.com/office/officeart/2005/8/layout/hierarchy2"/>
    <dgm:cxn modelId="{0DF0E756-D960-F242-ACB2-1233B5126449}" type="presOf" srcId="{C9D20AE4-39AF-5244-97B5-8B70C9DCA638}" destId="{31A0CE07-8512-954E-BCBA-F9BB4D3CF787}" srcOrd="0" destOrd="0" presId="urn:microsoft.com/office/officeart/2005/8/layout/hierarchy2"/>
    <dgm:cxn modelId="{365D8D5C-5D27-874D-B29B-24334FD265CD}" type="presOf" srcId="{BDF60E90-8E1A-A64F-9B2F-1CECE3636558}" destId="{D86FD5C6-85AF-2249-8A61-5D1025D4CD5B}" srcOrd="0" destOrd="0" presId="urn:microsoft.com/office/officeart/2005/8/layout/hierarchy2"/>
    <dgm:cxn modelId="{8CC4226A-26D4-D844-8C14-EF375FE83366}" srcId="{1A535BC8-6814-D148-83DB-5C7E94CBA932}" destId="{AB7550FF-83A8-E541-B69F-6857D70A71FB}" srcOrd="1" destOrd="0" parTransId="{8E4D6623-152A-254E-BDB4-013D8FC9586A}" sibTransId="{DE246896-B7B3-5846-8C5D-864BCB670ABE}"/>
    <dgm:cxn modelId="{57D4986E-6D34-244F-A30B-8CCDBBC0ABD9}" srcId="{AFAFFD95-C393-7B4E-B4F0-EECBDEE4F09F}" destId="{7B6982D1-59DF-0143-A9CB-0964C95F8B9D}" srcOrd="0" destOrd="0" parTransId="{B571E953-97FB-6E43-8D39-9CC9F00CC95D}" sibTransId="{D042C482-138A-1649-BF4F-0ED7F8F89EF1}"/>
    <dgm:cxn modelId="{371A5B75-A1A4-3141-A378-754B438EB2C3}" type="presOf" srcId="{AFAFFD95-C393-7B4E-B4F0-EECBDEE4F09F}" destId="{DFD03A50-B956-B743-A0FA-1E8031041DD5}" srcOrd="0" destOrd="0" presId="urn:microsoft.com/office/officeart/2005/8/layout/hierarchy2"/>
    <dgm:cxn modelId="{68E49279-9911-FE4D-ACBA-CA67F849040C}" type="presOf" srcId="{AB7550FF-83A8-E541-B69F-6857D70A71FB}" destId="{6DCE65DA-3E90-1E43-BC3C-588E86CCF832}" srcOrd="0" destOrd="0" presId="urn:microsoft.com/office/officeart/2005/8/layout/hierarchy2"/>
    <dgm:cxn modelId="{98C3227A-8502-7F45-9731-2669E0C8B7D0}" type="presOf" srcId="{5427EEF8-9108-3D4C-8222-0CB04B839CD4}" destId="{F78755E8-CAD3-C146-87ED-689516B5781A}" srcOrd="1" destOrd="0" presId="urn:microsoft.com/office/officeart/2005/8/layout/hierarchy2"/>
    <dgm:cxn modelId="{17E6427A-6FE1-8844-AEEC-39202AA56AB4}" srcId="{AB7550FF-83A8-E541-B69F-6857D70A71FB}" destId="{73017430-AAED-234B-86D4-1F666DFF0CB6}" srcOrd="1" destOrd="0" parTransId="{5427EEF8-9108-3D4C-8222-0CB04B839CD4}" sibTransId="{7EAF793F-68E5-5747-8EC6-DE2273A1C436}"/>
    <dgm:cxn modelId="{CE210D80-769E-C84D-BCEA-9C31154C7B69}" type="presOf" srcId="{6853B161-3B93-9A4B-BE8D-0793EC585BD7}" destId="{0E282B58-8B7F-C440-9A25-A2A47C0CCBFF}" srcOrd="0" destOrd="0" presId="urn:microsoft.com/office/officeart/2005/8/layout/hierarchy2"/>
    <dgm:cxn modelId="{590F2A85-D92C-BD47-BF5A-1D8FD7FC38A2}" type="presOf" srcId="{B571E953-97FB-6E43-8D39-9CC9F00CC95D}" destId="{2992A6CC-1022-6A4B-ABE8-EB891B021EAA}" srcOrd="0" destOrd="0" presId="urn:microsoft.com/office/officeart/2005/8/layout/hierarchy2"/>
    <dgm:cxn modelId="{40046C86-A4E5-9249-9956-05CA7C81F75D}" srcId="{7BB9B1E2-260D-2446-AE46-2CE8BBC1A68C}" destId="{C9D20AE4-39AF-5244-97B5-8B70C9DCA638}" srcOrd="0" destOrd="0" parTransId="{7B38F45C-802B-5141-BB7A-DA0D02A0505A}" sibTransId="{FCD31C05-036E-DD4B-924D-858866A2BF1B}"/>
    <dgm:cxn modelId="{2AAEAE8A-5165-2348-9454-0F11B2600CC2}" type="presOf" srcId="{55448D77-5C7D-3C4E-8D12-D907308A5AE2}" destId="{E19BC07F-A519-5B48-9729-7A2D44C85724}" srcOrd="1" destOrd="0" presId="urn:microsoft.com/office/officeart/2005/8/layout/hierarchy2"/>
    <dgm:cxn modelId="{DFF8B990-3A28-1846-B8BC-CA6BC664CDA6}" type="presOf" srcId="{1A535BC8-6814-D148-83DB-5C7E94CBA932}" destId="{348A91B3-8285-7B40-9B14-C1465D9F39EB}" srcOrd="0" destOrd="0" presId="urn:microsoft.com/office/officeart/2005/8/layout/hierarchy2"/>
    <dgm:cxn modelId="{4734AB9A-3EE9-7940-ACC6-84D52998CEBC}" type="presOf" srcId="{B571E953-97FB-6E43-8D39-9CC9F00CC95D}" destId="{FB4BE825-A278-B340-8542-4EF01A0D5F0A}" srcOrd="1" destOrd="0" presId="urn:microsoft.com/office/officeart/2005/8/layout/hierarchy2"/>
    <dgm:cxn modelId="{57F82FA2-F978-6643-81D9-E15DBC163834}" type="presOf" srcId="{F091313D-2DD3-DE45-88AB-14CDF835CF9C}" destId="{EC3DEE37-19ED-D64D-9411-92ACE9287C54}" srcOrd="1" destOrd="0" presId="urn:microsoft.com/office/officeart/2005/8/layout/hierarchy2"/>
    <dgm:cxn modelId="{97BC7AA7-19FE-9643-BC10-D5D94DA1F08C}" srcId="{2A02054C-98BA-8F4D-A633-5B82B7C929D0}" destId="{6853B161-3B93-9A4B-BE8D-0793EC585BD7}" srcOrd="0" destOrd="0" parTransId="{5387FFCE-182E-6543-8D10-4AE130621CDF}" sibTransId="{44EB172D-C41A-D244-9821-8A1E57F796CB}"/>
    <dgm:cxn modelId="{A87212A8-CBD7-6843-A748-DDF1BBB0FE86}" type="presOf" srcId="{73017430-AAED-234B-86D4-1F666DFF0CB6}" destId="{C4703AD7-ECB1-9043-915A-6C04FF9AD02E}" srcOrd="0" destOrd="0" presId="urn:microsoft.com/office/officeart/2005/8/layout/hierarchy2"/>
    <dgm:cxn modelId="{16770AA9-A231-C84E-B3C9-0F56583F15A4}" type="presOf" srcId="{8F7ED34A-E60B-3E4A-8906-81333236DEBF}" destId="{ED515FAF-952B-414C-848B-D3FA8F181DF0}" srcOrd="1" destOrd="0" presId="urn:microsoft.com/office/officeart/2005/8/layout/hierarchy2"/>
    <dgm:cxn modelId="{4F8D3FAC-646D-E54C-A964-11BE0EB905E1}" type="presOf" srcId="{5387FFCE-182E-6543-8D10-4AE130621CDF}" destId="{48EB0B4F-BD5F-5243-B030-0AF0CE6DE7CB}" srcOrd="0" destOrd="0" presId="urn:microsoft.com/office/officeart/2005/8/layout/hierarchy2"/>
    <dgm:cxn modelId="{D9B089AD-899A-DD48-ADA1-9BC37C1AC193}" type="presOf" srcId="{8E4D6623-152A-254E-BDB4-013D8FC9586A}" destId="{B0D480CB-ABAE-814F-8230-6BF119D07AE0}" srcOrd="1" destOrd="0" presId="urn:microsoft.com/office/officeart/2005/8/layout/hierarchy2"/>
    <dgm:cxn modelId="{ED98BFAE-051A-9F48-8BF2-F38E341D92BE}" type="presOf" srcId="{AA5D15D0-074F-8F45-80F6-2D283572BFD4}" destId="{94DFF199-6CBC-204F-A411-D2E846F47745}" srcOrd="0" destOrd="0" presId="urn:microsoft.com/office/officeart/2005/8/layout/hierarchy2"/>
    <dgm:cxn modelId="{B3EB3EBB-4E0F-2A4B-B842-721E64657069}" srcId="{1A535BC8-6814-D148-83DB-5C7E94CBA932}" destId="{BDF60E90-8E1A-A64F-9B2F-1CECE3636558}" srcOrd="0" destOrd="0" parTransId="{ABC433CB-69D9-0245-931E-298EBAF40984}" sibTransId="{F0E82BDD-0F76-2347-B288-A929EB4F3C6A}"/>
    <dgm:cxn modelId="{1EF79DDF-C414-E140-BE40-E73BB966516A}" type="presOf" srcId="{8E4D6623-152A-254E-BDB4-013D8FC9586A}" destId="{A69D8646-359E-E04E-BA32-D5EF84F6E73C}" srcOrd="0" destOrd="0" presId="urn:microsoft.com/office/officeart/2005/8/layout/hierarchy2"/>
    <dgm:cxn modelId="{5ABF00E1-2481-9741-B36F-A7C6C41B8B1F}" type="presOf" srcId="{5427EEF8-9108-3D4C-8222-0CB04B839CD4}" destId="{90247A01-E4E0-FE47-9A1E-8518BEE47D14}" srcOrd="0" destOrd="0" presId="urn:microsoft.com/office/officeart/2005/8/layout/hierarchy2"/>
    <dgm:cxn modelId="{B10933E4-B811-C448-9DAA-0B15574706A1}" type="presOf" srcId="{F091313D-2DD3-DE45-88AB-14CDF835CF9C}" destId="{E28632C4-7B11-2841-AAF3-9861846E73E2}" srcOrd="0" destOrd="0" presId="urn:microsoft.com/office/officeart/2005/8/layout/hierarchy2"/>
    <dgm:cxn modelId="{6D11C3E9-DECF-044E-B31F-2741D413DAC8}" type="presOf" srcId="{7B6982D1-59DF-0143-A9CB-0964C95F8B9D}" destId="{524AE68A-43C9-9148-8446-7B8580190B29}" srcOrd="0" destOrd="0" presId="urn:microsoft.com/office/officeart/2005/8/layout/hierarchy2"/>
    <dgm:cxn modelId="{F71DF8EA-8F5D-B943-A955-1257F031C899}" type="presOf" srcId="{55448D77-5C7D-3C4E-8D12-D907308A5AE2}" destId="{0FE44866-3751-BA43-BE0A-D3E4267B0116}" srcOrd="0" destOrd="0" presId="urn:microsoft.com/office/officeart/2005/8/layout/hierarchy2"/>
    <dgm:cxn modelId="{F64DA4EE-8B28-2949-A7C0-DD1D0EB2E8F3}" type="presOf" srcId="{7B38F45C-802B-5141-BB7A-DA0D02A0505A}" destId="{54D64D19-AA9E-DE44-90C0-4DF837792055}" srcOrd="0" destOrd="0" presId="urn:microsoft.com/office/officeart/2005/8/layout/hierarchy2"/>
    <dgm:cxn modelId="{F35726F0-BE82-734E-9E65-81EA2288BC72}" type="presOf" srcId="{ABC433CB-69D9-0245-931E-298EBAF40984}" destId="{F3741294-EA31-8945-99AD-D63E23AAA5B7}" srcOrd="0" destOrd="0" presId="urn:microsoft.com/office/officeart/2005/8/layout/hierarchy2"/>
    <dgm:cxn modelId="{B1BC01F7-0682-6448-9E79-D5D5ABC76AD8}" srcId="{73017430-AAED-234B-86D4-1F666DFF0CB6}" destId="{8D5C9B72-B890-9942-8F8A-A16E03FD3F88}" srcOrd="0" destOrd="0" parTransId="{8F7ED34A-E60B-3E4A-8906-81333236DEBF}" sibTransId="{028A1034-46D0-6E40-AE33-A3349D377340}"/>
    <dgm:cxn modelId="{FB404BB9-01BC-7F42-A395-8DA765DD1428}" type="presParOf" srcId="{7E8A318A-355B-594B-B98B-F9B943FE5F2F}" destId="{4529AE02-AD64-034D-999D-A095269FC43C}" srcOrd="0" destOrd="0" presId="urn:microsoft.com/office/officeart/2005/8/layout/hierarchy2"/>
    <dgm:cxn modelId="{72D5B8B4-7341-1C4F-A70C-3FE95C73F021}" type="presParOf" srcId="{4529AE02-AD64-034D-999D-A095269FC43C}" destId="{348A91B3-8285-7B40-9B14-C1465D9F39EB}" srcOrd="0" destOrd="0" presId="urn:microsoft.com/office/officeart/2005/8/layout/hierarchy2"/>
    <dgm:cxn modelId="{5545F9B6-C539-8A4D-8314-5287A5B239FE}" type="presParOf" srcId="{4529AE02-AD64-034D-999D-A095269FC43C}" destId="{28428714-8C8A-904E-A42F-76C36222E3F7}" srcOrd="1" destOrd="0" presId="urn:microsoft.com/office/officeart/2005/8/layout/hierarchy2"/>
    <dgm:cxn modelId="{A5B0D94A-88CB-B043-A219-83DF372C3242}" type="presParOf" srcId="{28428714-8C8A-904E-A42F-76C36222E3F7}" destId="{F3741294-EA31-8945-99AD-D63E23AAA5B7}" srcOrd="0" destOrd="0" presId="urn:microsoft.com/office/officeart/2005/8/layout/hierarchy2"/>
    <dgm:cxn modelId="{D456391C-A81B-0B4E-ACD5-6753FEC5B4D2}" type="presParOf" srcId="{F3741294-EA31-8945-99AD-D63E23AAA5B7}" destId="{5129EE06-64F5-A64F-8DFA-8D2BFA208687}" srcOrd="0" destOrd="0" presId="urn:microsoft.com/office/officeart/2005/8/layout/hierarchy2"/>
    <dgm:cxn modelId="{921C2E83-56F5-8E47-BF1D-D620B3F3FAF8}" type="presParOf" srcId="{28428714-8C8A-904E-A42F-76C36222E3F7}" destId="{4C3F07B7-B286-214F-B596-1F1C9B4B918C}" srcOrd="1" destOrd="0" presId="urn:microsoft.com/office/officeart/2005/8/layout/hierarchy2"/>
    <dgm:cxn modelId="{E2B668AA-C839-BC46-A693-20357BF1B2ED}" type="presParOf" srcId="{4C3F07B7-B286-214F-B596-1F1C9B4B918C}" destId="{D86FD5C6-85AF-2249-8A61-5D1025D4CD5B}" srcOrd="0" destOrd="0" presId="urn:microsoft.com/office/officeart/2005/8/layout/hierarchy2"/>
    <dgm:cxn modelId="{91B2C4A8-9FAB-2742-9178-2BBF36BCFFA5}" type="presParOf" srcId="{4C3F07B7-B286-214F-B596-1F1C9B4B918C}" destId="{46B64CA4-0969-5D47-A79D-84264CFB1668}" srcOrd="1" destOrd="0" presId="urn:microsoft.com/office/officeart/2005/8/layout/hierarchy2"/>
    <dgm:cxn modelId="{33C28BDA-C713-5044-9134-85C300975B1A}" type="presParOf" srcId="{46B64CA4-0969-5D47-A79D-84264CFB1668}" destId="{E28632C4-7B11-2841-AAF3-9861846E73E2}" srcOrd="0" destOrd="0" presId="urn:microsoft.com/office/officeart/2005/8/layout/hierarchy2"/>
    <dgm:cxn modelId="{66CE37EB-A74D-7749-82FB-B25AE7A2D50B}" type="presParOf" srcId="{E28632C4-7B11-2841-AAF3-9861846E73E2}" destId="{EC3DEE37-19ED-D64D-9411-92ACE9287C54}" srcOrd="0" destOrd="0" presId="urn:microsoft.com/office/officeart/2005/8/layout/hierarchy2"/>
    <dgm:cxn modelId="{00F53E6F-0D81-6D42-A140-FA34EDF87B38}" type="presParOf" srcId="{46B64CA4-0969-5D47-A79D-84264CFB1668}" destId="{161CE2AB-99F6-954B-A8FE-E2B48F4CB6A9}" srcOrd="1" destOrd="0" presId="urn:microsoft.com/office/officeart/2005/8/layout/hierarchy2"/>
    <dgm:cxn modelId="{BEE6A69A-0F1D-4D47-AC6D-8EF6E05066C9}" type="presParOf" srcId="{161CE2AB-99F6-954B-A8FE-E2B48F4CB6A9}" destId="{16BBC91F-976F-E243-A014-7E964AFC6D1A}" srcOrd="0" destOrd="0" presId="urn:microsoft.com/office/officeart/2005/8/layout/hierarchy2"/>
    <dgm:cxn modelId="{62F76A85-FCBB-1043-AD6F-9F6F5D5A0CE8}" type="presParOf" srcId="{161CE2AB-99F6-954B-A8FE-E2B48F4CB6A9}" destId="{5557B818-22FD-0C47-B714-18D51CAD85E8}" srcOrd="1" destOrd="0" presId="urn:microsoft.com/office/officeart/2005/8/layout/hierarchy2"/>
    <dgm:cxn modelId="{B83CC67C-95AF-D240-BE29-2607791D5457}" type="presParOf" srcId="{5557B818-22FD-0C47-B714-18D51CAD85E8}" destId="{54D64D19-AA9E-DE44-90C0-4DF837792055}" srcOrd="0" destOrd="0" presId="urn:microsoft.com/office/officeart/2005/8/layout/hierarchy2"/>
    <dgm:cxn modelId="{AA85F375-7501-8844-9E17-CF0CF9C9EB62}" type="presParOf" srcId="{54D64D19-AA9E-DE44-90C0-4DF837792055}" destId="{EFCFE14A-CEF8-0C4E-B9A2-E8BF2474E763}" srcOrd="0" destOrd="0" presId="urn:microsoft.com/office/officeart/2005/8/layout/hierarchy2"/>
    <dgm:cxn modelId="{F661FE76-7FFF-6849-ABA4-8D3B2E0D45A8}" type="presParOf" srcId="{5557B818-22FD-0C47-B714-18D51CAD85E8}" destId="{DFFE627E-5CAA-604C-927A-E25AFA5DFA49}" srcOrd="1" destOrd="0" presId="urn:microsoft.com/office/officeart/2005/8/layout/hierarchy2"/>
    <dgm:cxn modelId="{AF74C47E-ECC9-3F49-A25C-0733C85AD7F3}" type="presParOf" srcId="{DFFE627E-5CAA-604C-927A-E25AFA5DFA49}" destId="{31A0CE07-8512-954E-BCBA-F9BB4D3CF787}" srcOrd="0" destOrd="0" presId="urn:microsoft.com/office/officeart/2005/8/layout/hierarchy2"/>
    <dgm:cxn modelId="{2C3257F2-E32E-CB49-8CAE-814513A2CEDD}" type="presParOf" srcId="{DFFE627E-5CAA-604C-927A-E25AFA5DFA49}" destId="{A7C21731-8015-6E40-B7E9-86D05C236319}" srcOrd="1" destOrd="0" presId="urn:microsoft.com/office/officeart/2005/8/layout/hierarchy2"/>
    <dgm:cxn modelId="{1926A44F-3E01-5447-AD68-766BD4E10534}" type="presParOf" srcId="{46B64CA4-0969-5D47-A79D-84264CFB1668}" destId="{0FE44866-3751-BA43-BE0A-D3E4267B0116}" srcOrd="2" destOrd="0" presId="urn:microsoft.com/office/officeart/2005/8/layout/hierarchy2"/>
    <dgm:cxn modelId="{93414368-C922-3445-A2D9-9FE0BFFEF57E}" type="presParOf" srcId="{0FE44866-3751-BA43-BE0A-D3E4267B0116}" destId="{E19BC07F-A519-5B48-9729-7A2D44C85724}" srcOrd="0" destOrd="0" presId="urn:microsoft.com/office/officeart/2005/8/layout/hierarchy2"/>
    <dgm:cxn modelId="{A6BA1167-0B63-3742-B0AC-F413239AEFF9}" type="presParOf" srcId="{46B64CA4-0969-5D47-A79D-84264CFB1668}" destId="{20251442-E6D6-A14C-994A-11DEE580FDEF}" srcOrd="3" destOrd="0" presId="urn:microsoft.com/office/officeart/2005/8/layout/hierarchy2"/>
    <dgm:cxn modelId="{76A2EA00-D947-6F46-A5DA-789170F52D9E}" type="presParOf" srcId="{20251442-E6D6-A14C-994A-11DEE580FDEF}" destId="{DFD03A50-B956-B743-A0FA-1E8031041DD5}" srcOrd="0" destOrd="0" presId="urn:microsoft.com/office/officeart/2005/8/layout/hierarchy2"/>
    <dgm:cxn modelId="{1F413356-C3AC-944D-A9D1-295E30EB71CA}" type="presParOf" srcId="{20251442-E6D6-A14C-994A-11DEE580FDEF}" destId="{20C356C6-5A2C-024A-BD8D-F44E3726E540}" srcOrd="1" destOrd="0" presId="urn:microsoft.com/office/officeart/2005/8/layout/hierarchy2"/>
    <dgm:cxn modelId="{4DB13EDF-B795-BD49-82F4-7717A6C11169}" type="presParOf" srcId="{20C356C6-5A2C-024A-BD8D-F44E3726E540}" destId="{2992A6CC-1022-6A4B-ABE8-EB891B021EAA}" srcOrd="0" destOrd="0" presId="urn:microsoft.com/office/officeart/2005/8/layout/hierarchy2"/>
    <dgm:cxn modelId="{9EA2C985-6CBB-4C43-AD44-04B0526B2046}" type="presParOf" srcId="{2992A6CC-1022-6A4B-ABE8-EB891B021EAA}" destId="{FB4BE825-A278-B340-8542-4EF01A0D5F0A}" srcOrd="0" destOrd="0" presId="urn:microsoft.com/office/officeart/2005/8/layout/hierarchy2"/>
    <dgm:cxn modelId="{34F82767-A112-5F43-9A07-179CB7E78E56}" type="presParOf" srcId="{20C356C6-5A2C-024A-BD8D-F44E3726E540}" destId="{D18B54A7-70FF-AC44-973D-CF1D2390A9C8}" srcOrd="1" destOrd="0" presId="urn:microsoft.com/office/officeart/2005/8/layout/hierarchy2"/>
    <dgm:cxn modelId="{90E946FA-A845-1245-8BC5-7C7A73C0674B}" type="presParOf" srcId="{D18B54A7-70FF-AC44-973D-CF1D2390A9C8}" destId="{524AE68A-43C9-9148-8446-7B8580190B29}" srcOrd="0" destOrd="0" presId="urn:microsoft.com/office/officeart/2005/8/layout/hierarchy2"/>
    <dgm:cxn modelId="{3FC5B26C-4168-C544-89A4-1E6359FDEC41}" type="presParOf" srcId="{D18B54A7-70FF-AC44-973D-CF1D2390A9C8}" destId="{2B876CBF-A405-144B-BDCA-C0F74AD28607}" srcOrd="1" destOrd="0" presId="urn:microsoft.com/office/officeart/2005/8/layout/hierarchy2"/>
    <dgm:cxn modelId="{48658C94-0C83-6245-B1B6-5A41DE0E7085}" type="presParOf" srcId="{28428714-8C8A-904E-A42F-76C36222E3F7}" destId="{A69D8646-359E-E04E-BA32-D5EF84F6E73C}" srcOrd="2" destOrd="0" presId="urn:microsoft.com/office/officeart/2005/8/layout/hierarchy2"/>
    <dgm:cxn modelId="{4D22A89E-BC87-3C4C-AC1E-005AAB5C7EDD}" type="presParOf" srcId="{A69D8646-359E-E04E-BA32-D5EF84F6E73C}" destId="{B0D480CB-ABAE-814F-8230-6BF119D07AE0}" srcOrd="0" destOrd="0" presId="urn:microsoft.com/office/officeart/2005/8/layout/hierarchy2"/>
    <dgm:cxn modelId="{175126EA-896B-8A4A-8ACD-9A7FD8FE481C}" type="presParOf" srcId="{28428714-8C8A-904E-A42F-76C36222E3F7}" destId="{135D6D8B-B267-C046-98BC-7D30BF28D65B}" srcOrd="3" destOrd="0" presId="urn:microsoft.com/office/officeart/2005/8/layout/hierarchy2"/>
    <dgm:cxn modelId="{B5043225-957C-404A-B317-E89C8DFE41AF}" type="presParOf" srcId="{135D6D8B-B267-C046-98BC-7D30BF28D65B}" destId="{6DCE65DA-3E90-1E43-BC3C-588E86CCF832}" srcOrd="0" destOrd="0" presId="urn:microsoft.com/office/officeart/2005/8/layout/hierarchy2"/>
    <dgm:cxn modelId="{594FD9CD-AB48-E548-9FD5-F92B4D0D4794}" type="presParOf" srcId="{135D6D8B-B267-C046-98BC-7D30BF28D65B}" destId="{4FCECF68-7DC8-B44F-B297-211B31167278}" srcOrd="1" destOrd="0" presId="urn:microsoft.com/office/officeart/2005/8/layout/hierarchy2"/>
    <dgm:cxn modelId="{9C73849B-1B93-9345-BC84-ABE6946DF633}" type="presParOf" srcId="{4FCECF68-7DC8-B44F-B297-211B31167278}" destId="{94DFF199-6CBC-204F-A411-D2E846F47745}" srcOrd="0" destOrd="0" presId="urn:microsoft.com/office/officeart/2005/8/layout/hierarchy2"/>
    <dgm:cxn modelId="{A0EF518F-6FB9-5D49-B204-84CD259ADA23}" type="presParOf" srcId="{94DFF199-6CBC-204F-A411-D2E846F47745}" destId="{1F868EED-2B44-484D-9A31-259465736824}" srcOrd="0" destOrd="0" presId="urn:microsoft.com/office/officeart/2005/8/layout/hierarchy2"/>
    <dgm:cxn modelId="{4C4B478C-196E-374A-AE2B-971209DA29D3}" type="presParOf" srcId="{4FCECF68-7DC8-B44F-B297-211B31167278}" destId="{349CFA8D-6282-4A41-85FC-D5A07E0B3E46}" srcOrd="1" destOrd="0" presId="urn:microsoft.com/office/officeart/2005/8/layout/hierarchy2"/>
    <dgm:cxn modelId="{A5CFBF4D-47D8-CA4E-A32F-F861CA2CECEC}" type="presParOf" srcId="{349CFA8D-6282-4A41-85FC-D5A07E0B3E46}" destId="{BDCE0258-036E-0049-9905-167AFF50844F}" srcOrd="0" destOrd="0" presId="urn:microsoft.com/office/officeart/2005/8/layout/hierarchy2"/>
    <dgm:cxn modelId="{B2E4F596-0644-504D-9E46-2DDEB657BF21}" type="presParOf" srcId="{349CFA8D-6282-4A41-85FC-D5A07E0B3E46}" destId="{B1F7C7BD-47D9-F342-98C4-611E3167938D}" srcOrd="1" destOrd="0" presId="urn:microsoft.com/office/officeart/2005/8/layout/hierarchy2"/>
    <dgm:cxn modelId="{84E32162-CEC7-D245-AE85-C3FB3EA111DE}" type="presParOf" srcId="{B1F7C7BD-47D9-F342-98C4-611E3167938D}" destId="{48EB0B4F-BD5F-5243-B030-0AF0CE6DE7CB}" srcOrd="0" destOrd="0" presId="urn:microsoft.com/office/officeart/2005/8/layout/hierarchy2"/>
    <dgm:cxn modelId="{071E11D8-E550-FD45-8018-48E50437FB1D}" type="presParOf" srcId="{48EB0B4F-BD5F-5243-B030-0AF0CE6DE7CB}" destId="{00C02C9E-4923-FC42-A14A-6E73E9454652}" srcOrd="0" destOrd="0" presId="urn:microsoft.com/office/officeart/2005/8/layout/hierarchy2"/>
    <dgm:cxn modelId="{61B33A53-7EC5-7F4C-85F9-A865AE15760F}" type="presParOf" srcId="{B1F7C7BD-47D9-F342-98C4-611E3167938D}" destId="{DE91B91B-ECDB-E241-B0AA-969CEE9B84EF}" srcOrd="1" destOrd="0" presId="urn:microsoft.com/office/officeart/2005/8/layout/hierarchy2"/>
    <dgm:cxn modelId="{5209734F-D9EB-F74E-A28A-052141ED8C6E}" type="presParOf" srcId="{DE91B91B-ECDB-E241-B0AA-969CEE9B84EF}" destId="{0E282B58-8B7F-C440-9A25-A2A47C0CCBFF}" srcOrd="0" destOrd="0" presId="urn:microsoft.com/office/officeart/2005/8/layout/hierarchy2"/>
    <dgm:cxn modelId="{C84B097B-0E19-0741-89F4-738F5586F275}" type="presParOf" srcId="{DE91B91B-ECDB-E241-B0AA-969CEE9B84EF}" destId="{3F9BA6F0-1191-9940-B4BC-E72E4AE5EF74}" srcOrd="1" destOrd="0" presId="urn:microsoft.com/office/officeart/2005/8/layout/hierarchy2"/>
    <dgm:cxn modelId="{68036979-C198-C644-B867-8D11473E4611}" type="presParOf" srcId="{4FCECF68-7DC8-B44F-B297-211B31167278}" destId="{90247A01-E4E0-FE47-9A1E-8518BEE47D14}" srcOrd="2" destOrd="0" presId="urn:microsoft.com/office/officeart/2005/8/layout/hierarchy2"/>
    <dgm:cxn modelId="{7D784463-E8B3-4546-A903-42854FF82CAC}" type="presParOf" srcId="{90247A01-E4E0-FE47-9A1E-8518BEE47D14}" destId="{F78755E8-CAD3-C146-87ED-689516B5781A}" srcOrd="0" destOrd="0" presId="urn:microsoft.com/office/officeart/2005/8/layout/hierarchy2"/>
    <dgm:cxn modelId="{AFF076A2-179B-D546-B9BC-AE04BDAFF129}" type="presParOf" srcId="{4FCECF68-7DC8-B44F-B297-211B31167278}" destId="{98A93875-0128-E446-95E1-E61D222C554E}" srcOrd="3" destOrd="0" presId="urn:microsoft.com/office/officeart/2005/8/layout/hierarchy2"/>
    <dgm:cxn modelId="{B2EE24E1-CD89-584B-A9CD-01F44B702BDB}" type="presParOf" srcId="{98A93875-0128-E446-95E1-E61D222C554E}" destId="{C4703AD7-ECB1-9043-915A-6C04FF9AD02E}" srcOrd="0" destOrd="0" presId="urn:microsoft.com/office/officeart/2005/8/layout/hierarchy2"/>
    <dgm:cxn modelId="{7771CC1C-1E6C-E44C-85F9-A4521909A25A}" type="presParOf" srcId="{98A93875-0128-E446-95E1-E61D222C554E}" destId="{92758576-DBF2-044A-AD43-746730C6ED5E}" srcOrd="1" destOrd="0" presId="urn:microsoft.com/office/officeart/2005/8/layout/hierarchy2"/>
    <dgm:cxn modelId="{C8DCAB2E-FE72-FE4A-A64D-AAAF5EFB5936}" type="presParOf" srcId="{92758576-DBF2-044A-AD43-746730C6ED5E}" destId="{36B46C95-08C1-C844-9348-33FBF864E091}" srcOrd="0" destOrd="0" presId="urn:microsoft.com/office/officeart/2005/8/layout/hierarchy2"/>
    <dgm:cxn modelId="{97BBB709-4814-974A-964F-607206935927}" type="presParOf" srcId="{36B46C95-08C1-C844-9348-33FBF864E091}" destId="{ED515FAF-952B-414C-848B-D3FA8F181DF0}" srcOrd="0" destOrd="0" presId="urn:microsoft.com/office/officeart/2005/8/layout/hierarchy2"/>
    <dgm:cxn modelId="{84DF4E66-D4F6-DB42-B85D-FB114D26D1B5}" type="presParOf" srcId="{92758576-DBF2-044A-AD43-746730C6ED5E}" destId="{7007995E-57C8-D347-957F-CC55291811A2}" srcOrd="1" destOrd="0" presId="urn:microsoft.com/office/officeart/2005/8/layout/hierarchy2"/>
    <dgm:cxn modelId="{74A6697D-46B3-724D-94D8-E1C1ED7B9198}" type="presParOf" srcId="{7007995E-57C8-D347-957F-CC55291811A2}" destId="{29F697FF-4752-B449-A975-A416F621B196}" srcOrd="0" destOrd="0" presId="urn:microsoft.com/office/officeart/2005/8/layout/hierarchy2"/>
    <dgm:cxn modelId="{D64C7AF8-79E5-A043-B967-9E74B9826B84}" type="presParOf" srcId="{7007995E-57C8-D347-957F-CC55291811A2}" destId="{913CA3D3-19F3-964E-962C-26CA7123362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F1907F7-FFF2-5445-8EAF-84A3C113E36A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949E64-641E-614D-84F8-4CE515BEF640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3200" b="0" i="0" dirty="0">
              <a:latin typeface="Roboto Medium" panose="02000000000000000000" pitchFamily="2" charset="0"/>
              <a:ea typeface="Roboto Medium" panose="02000000000000000000" pitchFamily="2" charset="0"/>
            </a:rPr>
            <a:t>Write Your Title Here</a:t>
          </a:r>
        </a:p>
      </dgm:t>
    </dgm:pt>
    <dgm:pt modelId="{1BF70FD5-9DF7-104E-A909-4643B12B61B6}" type="parTrans" cxnId="{5B1B2EEE-1FDA-8642-A5AF-FCCEBC995C35}">
      <dgm:prSet/>
      <dgm:spPr/>
      <dgm:t>
        <a:bodyPr/>
        <a:lstStyle/>
        <a:p>
          <a:endParaRPr lang="en-US" sz="32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EB46435A-2478-B14A-90A0-239E0D7DB4A8}" type="sibTrans" cxnId="{5B1B2EEE-1FDA-8642-A5AF-FCCEBC995C35}">
      <dgm:prSet/>
      <dgm:spPr/>
      <dgm:t>
        <a:bodyPr/>
        <a:lstStyle/>
        <a:p>
          <a:endParaRPr lang="en-US" sz="32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89796035-6DD4-F140-A111-F8AF933CD0D8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3200" b="0" i="0" dirty="0">
              <a:latin typeface="Roboto Medium" panose="02000000000000000000" pitchFamily="2" charset="0"/>
              <a:ea typeface="Roboto Medium" panose="02000000000000000000" pitchFamily="2" charset="0"/>
            </a:rPr>
            <a:t>Develop</a:t>
          </a:r>
        </a:p>
      </dgm:t>
    </dgm:pt>
    <dgm:pt modelId="{F94469E4-C1F8-D74D-AC5E-0BBA165CC726}" type="parTrans" cxnId="{44CDF76F-F965-4847-B14C-E1C28475D2AF}">
      <dgm:prSet/>
      <dgm:spPr/>
      <dgm:t>
        <a:bodyPr/>
        <a:lstStyle/>
        <a:p>
          <a:endParaRPr lang="en-US" sz="32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2A3239F0-8375-DA47-8F4C-9B209DDAABB7}" type="sibTrans" cxnId="{44CDF76F-F965-4847-B14C-E1C28475D2AF}">
      <dgm:prSet/>
      <dgm:spPr/>
      <dgm:t>
        <a:bodyPr/>
        <a:lstStyle/>
        <a:p>
          <a:endParaRPr lang="en-US" sz="32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AD2A1C4D-DA41-824E-93F4-F65D1B7F0EC0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3200" b="0" i="0" dirty="0">
              <a:latin typeface="Roboto Medium" panose="02000000000000000000" pitchFamily="2" charset="0"/>
              <a:ea typeface="Roboto Medium" panose="02000000000000000000" pitchFamily="2" charset="0"/>
            </a:rPr>
            <a:t>Analyze</a:t>
          </a:r>
        </a:p>
      </dgm:t>
    </dgm:pt>
    <dgm:pt modelId="{05623A5A-F226-1F47-BB31-8C59FF28DC22}" type="parTrans" cxnId="{521EFF48-42D7-3040-B574-8DE5E1953552}">
      <dgm:prSet/>
      <dgm:spPr/>
      <dgm:t>
        <a:bodyPr/>
        <a:lstStyle/>
        <a:p>
          <a:endParaRPr lang="en-US" sz="32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B13D9B0E-84E2-B14B-9AE7-BF3C6730AA0D}" type="sibTrans" cxnId="{521EFF48-42D7-3040-B574-8DE5E1953552}">
      <dgm:prSet/>
      <dgm:spPr/>
      <dgm:t>
        <a:bodyPr/>
        <a:lstStyle/>
        <a:p>
          <a:endParaRPr lang="en-US" sz="32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C5226FB9-1264-224E-9394-C8657404EA3D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3200" b="0" i="0" dirty="0">
              <a:latin typeface="Roboto Medium" panose="02000000000000000000" pitchFamily="2" charset="0"/>
              <a:ea typeface="Roboto Medium" panose="02000000000000000000" pitchFamily="2" charset="0"/>
            </a:rPr>
            <a:t>Identify</a:t>
          </a:r>
        </a:p>
      </dgm:t>
    </dgm:pt>
    <dgm:pt modelId="{ACE672A6-9D56-4047-B055-F40930C3EC94}" type="parTrans" cxnId="{218D1F03-5D8B-F047-99E2-F1B674272151}">
      <dgm:prSet/>
      <dgm:spPr/>
      <dgm:t>
        <a:bodyPr/>
        <a:lstStyle/>
        <a:p>
          <a:endParaRPr lang="en-US" sz="32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6FB63688-CCB5-0C49-AB36-55179830D452}" type="sibTrans" cxnId="{218D1F03-5D8B-F047-99E2-F1B674272151}">
      <dgm:prSet/>
      <dgm:spPr/>
      <dgm:t>
        <a:bodyPr/>
        <a:lstStyle/>
        <a:p>
          <a:endParaRPr lang="en-US" sz="32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79A7EDB3-749C-2441-9A29-C95DB8426F84}">
      <dgm:prSet custT="1"/>
      <dgm:spPr>
        <a:solidFill>
          <a:schemeClr val="accent4"/>
        </a:solidFill>
      </dgm:spPr>
      <dgm:t>
        <a:bodyPr/>
        <a:lstStyle/>
        <a:p>
          <a:r>
            <a:rPr lang="en-US" sz="3200" b="0" i="0" dirty="0">
              <a:latin typeface="Roboto Medium" panose="02000000000000000000" pitchFamily="2" charset="0"/>
              <a:ea typeface="Roboto Medium" panose="02000000000000000000" pitchFamily="2" charset="0"/>
            </a:rPr>
            <a:t>Advertise</a:t>
          </a:r>
          <a:endParaRPr lang="en-US" sz="6500" b="0" i="0" dirty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5EF61277-A9B9-CF42-A91D-A50C4E904DF2}" type="parTrans" cxnId="{D0975798-F200-344A-B7E4-5A55BA9BA6D2}">
      <dgm:prSet/>
      <dgm:spPr/>
      <dgm:t>
        <a:bodyPr/>
        <a:lstStyle/>
        <a:p>
          <a:endParaRPr lang="en-US"/>
        </a:p>
      </dgm:t>
    </dgm:pt>
    <dgm:pt modelId="{12EAFE1D-A780-364F-95D0-840569DDA213}" type="sibTrans" cxnId="{D0975798-F200-344A-B7E4-5A55BA9BA6D2}">
      <dgm:prSet/>
      <dgm:spPr/>
      <dgm:t>
        <a:bodyPr/>
        <a:lstStyle/>
        <a:p>
          <a:endParaRPr lang="en-US"/>
        </a:p>
      </dgm:t>
    </dgm:pt>
    <dgm:pt modelId="{19492910-149C-4A49-AE1D-956D42A2E304}" type="pres">
      <dgm:prSet presAssocID="{5F1907F7-FFF2-5445-8EAF-84A3C113E36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9B89BB2-FD86-9540-8854-BCC795F91BEE}" type="pres">
      <dgm:prSet presAssocID="{B4949E64-641E-614D-84F8-4CE515BEF640}" presName="hierRoot1" presStyleCnt="0">
        <dgm:presLayoutVars>
          <dgm:hierBranch val="init"/>
        </dgm:presLayoutVars>
      </dgm:prSet>
      <dgm:spPr/>
    </dgm:pt>
    <dgm:pt modelId="{490D0288-075F-164F-A6B6-F9F301F4D2FC}" type="pres">
      <dgm:prSet presAssocID="{B4949E64-641E-614D-84F8-4CE515BEF640}" presName="rootComposite1" presStyleCnt="0"/>
      <dgm:spPr/>
    </dgm:pt>
    <dgm:pt modelId="{0B926266-BC5A-7F4B-A53C-1DB8B3357257}" type="pres">
      <dgm:prSet presAssocID="{B4949E64-641E-614D-84F8-4CE515BEF640}" presName="rootText1" presStyleLbl="node0" presStyleIdx="0" presStyleCnt="1" custScaleX="227721">
        <dgm:presLayoutVars>
          <dgm:chPref val="3"/>
        </dgm:presLayoutVars>
      </dgm:prSet>
      <dgm:spPr/>
    </dgm:pt>
    <dgm:pt modelId="{4036B897-D4CC-7240-8FA4-33D8D4684687}" type="pres">
      <dgm:prSet presAssocID="{B4949E64-641E-614D-84F8-4CE515BEF640}" presName="rootConnector1" presStyleLbl="node1" presStyleIdx="0" presStyleCnt="0"/>
      <dgm:spPr/>
    </dgm:pt>
    <dgm:pt modelId="{7D46086D-B90F-284D-8D54-0219B9E8275B}" type="pres">
      <dgm:prSet presAssocID="{B4949E64-641E-614D-84F8-4CE515BEF640}" presName="hierChild2" presStyleCnt="0"/>
      <dgm:spPr/>
    </dgm:pt>
    <dgm:pt modelId="{8E39C133-BC64-7140-9F09-8664F98BCBC1}" type="pres">
      <dgm:prSet presAssocID="{F94469E4-C1F8-D74D-AC5E-0BBA165CC726}" presName="Name37" presStyleLbl="parChTrans1D2" presStyleIdx="0" presStyleCnt="4"/>
      <dgm:spPr/>
    </dgm:pt>
    <dgm:pt modelId="{7C1BB439-CAE0-954E-B29E-A09DF5A6F3BD}" type="pres">
      <dgm:prSet presAssocID="{89796035-6DD4-F140-A111-F8AF933CD0D8}" presName="hierRoot2" presStyleCnt="0">
        <dgm:presLayoutVars>
          <dgm:hierBranch val="init"/>
        </dgm:presLayoutVars>
      </dgm:prSet>
      <dgm:spPr/>
    </dgm:pt>
    <dgm:pt modelId="{120A0177-9A8C-F845-A840-1C8520102047}" type="pres">
      <dgm:prSet presAssocID="{89796035-6DD4-F140-A111-F8AF933CD0D8}" presName="rootComposite" presStyleCnt="0"/>
      <dgm:spPr/>
    </dgm:pt>
    <dgm:pt modelId="{229B3A2E-249E-AB4E-BAEB-C55295C3EF52}" type="pres">
      <dgm:prSet presAssocID="{89796035-6DD4-F140-A111-F8AF933CD0D8}" presName="rootText" presStyleLbl="node2" presStyleIdx="0" presStyleCnt="4" custScaleY="63265" custLinFactNeighborY="50425">
        <dgm:presLayoutVars>
          <dgm:chPref val="3"/>
        </dgm:presLayoutVars>
      </dgm:prSet>
      <dgm:spPr/>
    </dgm:pt>
    <dgm:pt modelId="{A6A5BDB3-E5EC-7E45-A372-24F2A3DD754C}" type="pres">
      <dgm:prSet presAssocID="{89796035-6DD4-F140-A111-F8AF933CD0D8}" presName="rootConnector" presStyleLbl="node2" presStyleIdx="0" presStyleCnt="4"/>
      <dgm:spPr/>
    </dgm:pt>
    <dgm:pt modelId="{2C3FF1D0-411E-1F42-9F77-E33DFB55232E}" type="pres">
      <dgm:prSet presAssocID="{89796035-6DD4-F140-A111-F8AF933CD0D8}" presName="hierChild4" presStyleCnt="0"/>
      <dgm:spPr/>
    </dgm:pt>
    <dgm:pt modelId="{192FF7E4-A591-F447-97FA-59C593A1F77D}" type="pres">
      <dgm:prSet presAssocID="{89796035-6DD4-F140-A111-F8AF933CD0D8}" presName="hierChild5" presStyleCnt="0"/>
      <dgm:spPr/>
    </dgm:pt>
    <dgm:pt modelId="{5A1A70C8-A3C9-9040-9DFF-CA703DE7C40B}" type="pres">
      <dgm:prSet presAssocID="{05623A5A-F226-1F47-BB31-8C59FF28DC22}" presName="Name37" presStyleLbl="parChTrans1D2" presStyleIdx="1" presStyleCnt="4"/>
      <dgm:spPr/>
    </dgm:pt>
    <dgm:pt modelId="{D5E6CE3C-31E0-B346-9525-9E17F12E7A73}" type="pres">
      <dgm:prSet presAssocID="{AD2A1C4D-DA41-824E-93F4-F65D1B7F0EC0}" presName="hierRoot2" presStyleCnt="0">
        <dgm:presLayoutVars>
          <dgm:hierBranch val="init"/>
        </dgm:presLayoutVars>
      </dgm:prSet>
      <dgm:spPr/>
    </dgm:pt>
    <dgm:pt modelId="{D5C873D1-891F-6144-B487-3AC2D1DD1131}" type="pres">
      <dgm:prSet presAssocID="{AD2A1C4D-DA41-824E-93F4-F65D1B7F0EC0}" presName="rootComposite" presStyleCnt="0"/>
      <dgm:spPr/>
    </dgm:pt>
    <dgm:pt modelId="{4E66F11B-46E0-4747-8708-0CC8EC9243F5}" type="pres">
      <dgm:prSet presAssocID="{AD2A1C4D-DA41-824E-93F4-F65D1B7F0EC0}" presName="rootText" presStyleLbl="node2" presStyleIdx="1" presStyleCnt="4" custScaleY="63265" custLinFactNeighborY="50425">
        <dgm:presLayoutVars>
          <dgm:chPref val="3"/>
        </dgm:presLayoutVars>
      </dgm:prSet>
      <dgm:spPr/>
    </dgm:pt>
    <dgm:pt modelId="{52F3CC4B-6C2D-6443-85AC-2796805F2744}" type="pres">
      <dgm:prSet presAssocID="{AD2A1C4D-DA41-824E-93F4-F65D1B7F0EC0}" presName="rootConnector" presStyleLbl="node2" presStyleIdx="1" presStyleCnt="4"/>
      <dgm:spPr/>
    </dgm:pt>
    <dgm:pt modelId="{E36BA484-4269-5A42-8D27-C5C7A1D69E59}" type="pres">
      <dgm:prSet presAssocID="{AD2A1C4D-DA41-824E-93F4-F65D1B7F0EC0}" presName="hierChild4" presStyleCnt="0"/>
      <dgm:spPr/>
    </dgm:pt>
    <dgm:pt modelId="{B816159F-90F8-7A4E-9E18-1380CA3AC4D4}" type="pres">
      <dgm:prSet presAssocID="{AD2A1C4D-DA41-824E-93F4-F65D1B7F0EC0}" presName="hierChild5" presStyleCnt="0"/>
      <dgm:spPr/>
    </dgm:pt>
    <dgm:pt modelId="{0F72FFE4-589D-3449-A352-1B8E5D382E02}" type="pres">
      <dgm:prSet presAssocID="{ACE672A6-9D56-4047-B055-F40930C3EC94}" presName="Name37" presStyleLbl="parChTrans1D2" presStyleIdx="2" presStyleCnt="4"/>
      <dgm:spPr/>
    </dgm:pt>
    <dgm:pt modelId="{676BDAA9-7B22-A348-9DB2-AACD13C712B8}" type="pres">
      <dgm:prSet presAssocID="{C5226FB9-1264-224E-9394-C8657404EA3D}" presName="hierRoot2" presStyleCnt="0">
        <dgm:presLayoutVars>
          <dgm:hierBranch val="init"/>
        </dgm:presLayoutVars>
      </dgm:prSet>
      <dgm:spPr/>
    </dgm:pt>
    <dgm:pt modelId="{235B2E90-9CAF-B749-BBAB-A8D82140A959}" type="pres">
      <dgm:prSet presAssocID="{C5226FB9-1264-224E-9394-C8657404EA3D}" presName="rootComposite" presStyleCnt="0"/>
      <dgm:spPr/>
    </dgm:pt>
    <dgm:pt modelId="{9CCDE7ED-0AD9-DD42-9303-53802A391D8D}" type="pres">
      <dgm:prSet presAssocID="{C5226FB9-1264-224E-9394-C8657404EA3D}" presName="rootText" presStyleLbl="node2" presStyleIdx="2" presStyleCnt="4" custScaleY="63265" custLinFactNeighborY="50425">
        <dgm:presLayoutVars>
          <dgm:chPref val="3"/>
        </dgm:presLayoutVars>
      </dgm:prSet>
      <dgm:spPr/>
    </dgm:pt>
    <dgm:pt modelId="{94A57F6C-0346-A449-8313-82FFB7DF4650}" type="pres">
      <dgm:prSet presAssocID="{C5226FB9-1264-224E-9394-C8657404EA3D}" presName="rootConnector" presStyleLbl="node2" presStyleIdx="2" presStyleCnt="4"/>
      <dgm:spPr/>
    </dgm:pt>
    <dgm:pt modelId="{8257E298-CF5D-1742-B7D6-CF7B5B6F8BC1}" type="pres">
      <dgm:prSet presAssocID="{C5226FB9-1264-224E-9394-C8657404EA3D}" presName="hierChild4" presStyleCnt="0"/>
      <dgm:spPr/>
    </dgm:pt>
    <dgm:pt modelId="{D913A21A-C03C-4D4E-9273-ADD8E349D9B2}" type="pres">
      <dgm:prSet presAssocID="{C5226FB9-1264-224E-9394-C8657404EA3D}" presName="hierChild5" presStyleCnt="0"/>
      <dgm:spPr/>
    </dgm:pt>
    <dgm:pt modelId="{85860F50-FC21-6346-9936-469404AB2BAF}" type="pres">
      <dgm:prSet presAssocID="{5EF61277-A9B9-CF42-A91D-A50C4E904DF2}" presName="Name37" presStyleLbl="parChTrans1D2" presStyleIdx="3" presStyleCnt="4"/>
      <dgm:spPr/>
    </dgm:pt>
    <dgm:pt modelId="{0279D6A9-9A56-E943-822C-95885B7A1961}" type="pres">
      <dgm:prSet presAssocID="{79A7EDB3-749C-2441-9A29-C95DB8426F84}" presName="hierRoot2" presStyleCnt="0">
        <dgm:presLayoutVars>
          <dgm:hierBranch val="init"/>
        </dgm:presLayoutVars>
      </dgm:prSet>
      <dgm:spPr/>
    </dgm:pt>
    <dgm:pt modelId="{7DF6A51D-DD37-B24C-B9A9-52AF271A509B}" type="pres">
      <dgm:prSet presAssocID="{79A7EDB3-749C-2441-9A29-C95DB8426F84}" presName="rootComposite" presStyleCnt="0"/>
      <dgm:spPr/>
    </dgm:pt>
    <dgm:pt modelId="{465422C7-FD60-7244-AAFB-CD6418D27637}" type="pres">
      <dgm:prSet presAssocID="{79A7EDB3-749C-2441-9A29-C95DB8426F84}" presName="rootText" presStyleLbl="node2" presStyleIdx="3" presStyleCnt="4" custScaleY="63265" custLinFactNeighborY="50425">
        <dgm:presLayoutVars>
          <dgm:chPref val="3"/>
        </dgm:presLayoutVars>
      </dgm:prSet>
      <dgm:spPr/>
    </dgm:pt>
    <dgm:pt modelId="{6FF626F1-2E04-3F41-99EF-C78FD54232E7}" type="pres">
      <dgm:prSet presAssocID="{79A7EDB3-749C-2441-9A29-C95DB8426F84}" presName="rootConnector" presStyleLbl="node2" presStyleIdx="3" presStyleCnt="4"/>
      <dgm:spPr/>
    </dgm:pt>
    <dgm:pt modelId="{0DC577F7-F74A-E645-8D4B-01A679B45DE1}" type="pres">
      <dgm:prSet presAssocID="{79A7EDB3-749C-2441-9A29-C95DB8426F84}" presName="hierChild4" presStyleCnt="0"/>
      <dgm:spPr/>
    </dgm:pt>
    <dgm:pt modelId="{3DCC3843-DA5E-544F-AB34-28B56DCEDBC3}" type="pres">
      <dgm:prSet presAssocID="{79A7EDB3-749C-2441-9A29-C95DB8426F84}" presName="hierChild5" presStyleCnt="0"/>
      <dgm:spPr/>
    </dgm:pt>
    <dgm:pt modelId="{3E837D24-7FED-104D-85F9-EB803A575CC8}" type="pres">
      <dgm:prSet presAssocID="{B4949E64-641E-614D-84F8-4CE515BEF640}" presName="hierChild3" presStyleCnt="0"/>
      <dgm:spPr/>
    </dgm:pt>
  </dgm:ptLst>
  <dgm:cxnLst>
    <dgm:cxn modelId="{218D1F03-5D8B-F047-99E2-F1B674272151}" srcId="{B4949E64-641E-614D-84F8-4CE515BEF640}" destId="{C5226FB9-1264-224E-9394-C8657404EA3D}" srcOrd="2" destOrd="0" parTransId="{ACE672A6-9D56-4047-B055-F40930C3EC94}" sibTransId="{6FB63688-CCB5-0C49-AB36-55179830D452}"/>
    <dgm:cxn modelId="{148B5110-377B-BF4A-B382-A2851C18A598}" type="presOf" srcId="{C5226FB9-1264-224E-9394-C8657404EA3D}" destId="{9CCDE7ED-0AD9-DD42-9303-53802A391D8D}" srcOrd="0" destOrd="0" presId="urn:microsoft.com/office/officeart/2005/8/layout/orgChart1"/>
    <dgm:cxn modelId="{8F652D1B-4F55-374B-B6C1-FF5157DB7C7E}" type="presOf" srcId="{5F1907F7-FFF2-5445-8EAF-84A3C113E36A}" destId="{19492910-149C-4A49-AE1D-956D42A2E304}" srcOrd="0" destOrd="0" presId="urn:microsoft.com/office/officeart/2005/8/layout/orgChart1"/>
    <dgm:cxn modelId="{EA5C2A26-6387-A44D-86A1-C2A73FE5337E}" type="presOf" srcId="{89796035-6DD4-F140-A111-F8AF933CD0D8}" destId="{A6A5BDB3-E5EC-7E45-A372-24F2A3DD754C}" srcOrd="1" destOrd="0" presId="urn:microsoft.com/office/officeart/2005/8/layout/orgChart1"/>
    <dgm:cxn modelId="{827EB138-CEF0-2C4A-AE4F-D8B6AB260281}" type="presOf" srcId="{B4949E64-641E-614D-84F8-4CE515BEF640}" destId="{4036B897-D4CC-7240-8FA4-33D8D4684687}" srcOrd="1" destOrd="0" presId="urn:microsoft.com/office/officeart/2005/8/layout/orgChart1"/>
    <dgm:cxn modelId="{1E1DAB3C-A598-CF4D-8A55-27CD294E245C}" type="presOf" srcId="{89796035-6DD4-F140-A111-F8AF933CD0D8}" destId="{229B3A2E-249E-AB4E-BAEB-C55295C3EF52}" srcOrd="0" destOrd="0" presId="urn:microsoft.com/office/officeart/2005/8/layout/orgChart1"/>
    <dgm:cxn modelId="{27F45240-CA5C-1846-94A3-421DB75844ED}" type="presOf" srcId="{05623A5A-F226-1F47-BB31-8C59FF28DC22}" destId="{5A1A70C8-A3C9-9040-9DFF-CA703DE7C40B}" srcOrd="0" destOrd="0" presId="urn:microsoft.com/office/officeart/2005/8/layout/orgChart1"/>
    <dgm:cxn modelId="{521EFF48-42D7-3040-B574-8DE5E1953552}" srcId="{B4949E64-641E-614D-84F8-4CE515BEF640}" destId="{AD2A1C4D-DA41-824E-93F4-F65D1B7F0EC0}" srcOrd="1" destOrd="0" parTransId="{05623A5A-F226-1F47-BB31-8C59FF28DC22}" sibTransId="{B13D9B0E-84E2-B14B-9AE7-BF3C6730AA0D}"/>
    <dgm:cxn modelId="{8B7BC74F-C516-054B-84AC-0DBDA26F845A}" type="presOf" srcId="{AD2A1C4D-DA41-824E-93F4-F65D1B7F0EC0}" destId="{4E66F11B-46E0-4747-8708-0CC8EC9243F5}" srcOrd="0" destOrd="0" presId="urn:microsoft.com/office/officeart/2005/8/layout/orgChart1"/>
    <dgm:cxn modelId="{44CDF76F-F965-4847-B14C-E1C28475D2AF}" srcId="{B4949E64-641E-614D-84F8-4CE515BEF640}" destId="{89796035-6DD4-F140-A111-F8AF933CD0D8}" srcOrd="0" destOrd="0" parTransId="{F94469E4-C1F8-D74D-AC5E-0BBA165CC726}" sibTransId="{2A3239F0-8375-DA47-8F4C-9B209DDAABB7}"/>
    <dgm:cxn modelId="{06EBC373-D56A-4040-8910-FFC47182A813}" type="presOf" srcId="{79A7EDB3-749C-2441-9A29-C95DB8426F84}" destId="{465422C7-FD60-7244-AAFB-CD6418D27637}" srcOrd="0" destOrd="0" presId="urn:microsoft.com/office/officeart/2005/8/layout/orgChart1"/>
    <dgm:cxn modelId="{D0975798-F200-344A-B7E4-5A55BA9BA6D2}" srcId="{B4949E64-641E-614D-84F8-4CE515BEF640}" destId="{79A7EDB3-749C-2441-9A29-C95DB8426F84}" srcOrd="3" destOrd="0" parTransId="{5EF61277-A9B9-CF42-A91D-A50C4E904DF2}" sibTransId="{12EAFE1D-A780-364F-95D0-840569DDA213}"/>
    <dgm:cxn modelId="{6B7039AA-4DDD-9F42-A2A4-879A02916A23}" type="presOf" srcId="{C5226FB9-1264-224E-9394-C8657404EA3D}" destId="{94A57F6C-0346-A449-8313-82FFB7DF4650}" srcOrd="1" destOrd="0" presId="urn:microsoft.com/office/officeart/2005/8/layout/orgChart1"/>
    <dgm:cxn modelId="{FD7E16B9-25ED-B14E-9EDC-DBD9E9AF7A0D}" type="presOf" srcId="{79A7EDB3-749C-2441-9A29-C95DB8426F84}" destId="{6FF626F1-2E04-3F41-99EF-C78FD54232E7}" srcOrd="1" destOrd="0" presId="urn:microsoft.com/office/officeart/2005/8/layout/orgChart1"/>
    <dgm:cxn modelId="{AFB8FFD0-FEF3-8F48-A3F9-6BCF2871424C}" type="presOf" srcId="{5EF61277-A9B9-CF42-A91D-A50C4E904DF2}" destId="{85860F50-FC21-6346-9936-469404AB2BAF}" srcOrd="0" destOrd="0" presId="urn:microsoft.com/office/officeart/2005/8/layout/orgChart1"/>
    <dgm:cxn modelId="{813F45E4-4151-6346-A83B-E457B24A12B1}" type="presOf" srcId="{AD2A1C4D-DA41-824E-93F4-F65D1B7F0EC0}" destId="{52F3CC4B-6C2D-6443-85AC-2796805F2744}" srcOrd="1" destOrd="0" presId="urn:microsoft.com/office/officeart/2005/8/layout/orgChart1"/>
    <dgm:cxn modelId="{5B1B2EEE-1FDA-8642-A5AF-FCCEBC995C35}" srcId="{5F1907F7-FFF2-5445-8EAF-84A3C113E36A}" destId="{B4949E64-641E-614D-84F8-4CE515BEF640}" srcOrd="0" destOrd="0" parTransId="{1BF70FD5-9DF7-104E-A909-4643B12B61B6}" sibTransId="{EB46435A-2478-B14A-90A0-239E0D7DB4A8}"/>
    <dgm:cxn modelId="{8764B0F0-46C9-6F44-9ADE-72B2BA6687FE}" type="presOf" srcId="{B4949E64-641E-614D-84F8-4CE515BEF640}" destId="{0B926266-BC5A-7F4B-A53C-1DB8B3357257}" srcOrd="0" destOrd="0" presId="urn:microsoft.com/office/officeart/2005/8/layout/orgChart1"/>
    <dgm:cxn modelId="{9AFCF8F6-881C-784C-91CE-9DD515476FCE}" type="presOf" srcId="{ACE672A6-9D56-4047-B055-F40930C3EC94}" destId="{0F72FFE4-589D-3449-A352-1B8E5D382E02}" srcOrd="0" destOrd="0" presId="urn:microsoft.com/office/officeart/2005/8/layout/orgChart1"/>
    <dgm:cxn modelId="{29F5EFF8-6499-5343-9E6E-249EB165CB45}" type="presOf" srcId="{F94469E4-C1F8-D74D-AC5E-0BBA165CC726}" destId="{8E39C133-BC64-7140-9F09-8664F98BCBC1}" srcOrd="0" destOrd="0" presId="urn:microsoft.com/office/officeart/2005/8/layout/orgChart1"/>
    <dgm:cxn modelId="{45F8124E-E4FE-6548-94A5-C802458B0ED3}" type="presParOf" srcId="{19492910-149C-4A49-AE1D-956D42A2E304}" destId="{99B89BB2-FD86-9540-8854-BCC795F91BEE}" srcOrd="0" destOrd="0" presId="urn:microsoft.com/office/officeart/2005/8/layout/orgChart1"/>
    <dgm:cxn modelId="{14CABB80-EE95-B74B-BDC8-C4BB2760635C}" type="presParOf" srcId="{99B89BB2-FD86-9540-8854-BCC795F91BEE}" destId="{490D0288-075F-164F-A6B6-F9F301F4D2FC}" srcOrd="0" destOrd="0" presId="urn:microsoft.com/office/officeart/2005/8/layout/orgChart1"/>
    <dgm:cxn modelId="{E3765726-6967-FB45-AB4E-1208F7397EAD}" type="presParOf" srcId="{490D0288-075F-164F-A6B6-F9F301F4D2FC}" destId="{0B926266-BC5A-7F4B-A53C-1DB8B3357257}" srcOrd="0" destOrd="0" presId="urn:microsoft.com/office/officeart/2005/8/layout/orgChart1"/>
    <dgm:cxn modelId="{6E52484E-3BD2-C84E-AE6E-704DD429E31B}" type="presParOf" srcId="{490D0288-075F-164F-A6B6-F9F301F4D2FC}" destId="{4036B897-D4CC-7240-8FA4-33D8D4684687}" srcOrd="1" destOrd="0" presId="urn:microsoft.com/office/officeart/2005/8/layout/orgChart1"/>
    <dgm:cxn modelId="{725A2787-6900-1C42-847F-196E9D3B1313}" type="presParOf" srcId="{99B89BB2-FD86-9540-8854-BCC795F91BEE}" destId="{7D46086D-B90F-284D-8D54-0219B9E8275B}" srcOrd="1" destOrd="0" presId="urn:microsoft.com/office/officeart/2005/8/layout/orgChart1"/>
    <dgm:cxn modelId="{73E2B92F-26DD-D242-AFCE-9DE2E140D707}" type="presParOf" srcId="{7D46086D-B90F-284D-8D54-0219B9E8275B}" destId="{8E39C133-BC64-7140-9F09-8664F98BCBC1}" srcOrd="0" destOrd="0" presId="urn:microsoft.com/office/officeart/2005/8/layout/orgChart1"/>
    <dgm:cxn modelId="{2815B1A3-1F1F-7740-A373-2EDADCFBE72A}" type="presParOf" srcId="{7D46086D-B90F-284D-8D54-0219B9E8275B}" destId="{7C1BB439-CAE0-954E-B29E-A09DF5A6F3BD}" srcOrd="1" destOrd="0" presId="urn:microsoft.com/office/officeart/2005/8/layout/orgChart1"/>
    <dgm:cxn modelId="{6CCE6F05-3C05-CE45-A3F2-30D788882ECF}" type="presParOf" srcId="{7C1BB439-CAE0-954E-B29E-A09DF5A6F3BD}" destId="{120A0177-9A8C-F845-A840-1C8520102047}" srcOrd="0" destOrd="0" presId="urn:microsoft.com/office/officeart/2005/8/layout/orgChart1"/>
    <dgm:cxn modelId="{4F7CA255-711B-494E-87C5-FCEADA315550}" type="presParOf" srcId="{120A0177-9A8C-F845-A840-1C8520102047}" destId="{229B3A2E-249E-AB4E-BAEB-C55295C3EF52}" srcOrd="0" destOrd="0" presId="urn:microsoft.com/office/officeart/2005/8/layout/orgChart1"/>
    <dgm:cxn modelId="{5C6DAF39-6B52-D14E-B3AD-17B654B2B071}" type="presParOf" srcId="{120A0177-9A8C-F845-A840-1C8520102047}" destId="{A6A5BDB3-E5EC-7E45-A372-24F2A3DD754C}" srcOrd="1" destOrd="0" presId="urn:microsoft.com/office/officeart/2005/8/layout/orgChart1"/>
    <dgm:cxn modelId="{323044E1-747C-B647-B00C-E8AFCF2239B0}" type="presParOf" srcId="{7C1BB439-CAE0-954E-B29E-A09DF5A6F3BD}" destId="{2C3FF1D0-411E-1F42-9F77-E33DFB55232E}" srcOrd="1" destOrd="0" presId="urn:microsoft.com/office/officeart/2005/8/layout/orgChart1"/>
    <dgm:cxn modelId="{ACC83163-AF98-BB4A-9673-025FA7EDFA8D}" type="presParOf" srcId="{7C1BB439-CAE0-954E-B29E-A09DF5A6F3BD}" destId="{192FF7E4-A591-F447-97FA-59C593A1F77D}" srcOrd="2" destOrd="0" presId="urn:microsoft.com/office/officeart/2005/8/layout/orgChart1"/>
    <dgm:cxn modelId="{669B7866-BC58-F745-958A-DAA505C9E527}" type="presParOf" srcId="{7D46086D-B90F-284D-8D54-0219B9E8275B}" destId="{5A1A70C8-A3C9-9040-9DFF-CA703DE7C40B}" srcOrd="2" destOrd="0" presId="urn:microsoft.com/office/officeart/2005/8/layout/orgChart1"/>
    <dgm:cxn modelId="{6B6126CE-3434-F749-B95B-C0836BF55106}" type="presParOf" srcId="{7D46086D-B90F-284D-8D54-0219B9E8275B}" destId="{D5E6CE3C-31E0-B346-9525-9E17F12E7A73}" srcOrd="3" destOrd="0" presId="urn:microsoft.com/office/officeart/2005/8/layout/orgChart1"/>
    <dgm:cxn modelId="{C2F0571B-957A-844A-93C1-5F0781B620FB}" type="presParOf" srcId="{D5E6CE3C-31E0-B346-9525-9E17F12E7A73}" destId="{D5C873D1-891F-6144-B487-3AC2D1DD1131}" srcOrd="0" destOrd="0" presId="urn:microsoft.com/office/officeart/2005/8/layout/orgChart1"/>
    <dgm:cxn modelId="{68AF01E9-8CEB-4845-A5B3-581086C47DA6}" type="presParOf" srcId="{D5C873D1-891F-6144-B487-3AC2D1DD1131}" destId="{4E66F11B-46E0-4747-8708-0CC8EC9243F5}" srcOrd="0" destOrd="0" presId="urn:microsoft.com/office/officeart/2005/8/layout/orgChart1"/>
    <dgm:cxn modelId="{23E341BC-026F-0348-B330-388E38E82194}" type="presParOf" srcId="{D5C873D1-891F-6144-B487-3AC2D1DD1131}" destId="{52F3CC4B-6C2D-6443-85AC-2796805F2744}" srcOrd="1" destOrd="0" presId="urn:microsoft.com/office/officeart/2005/8/layout/orgChart1"/>
    <dgm:cxn modelId="{7819C9C6-6057-5648-9F0A-0C281008FF23}" type="presParOf" srcId="{D5E6CE3C-31E0-B346-9525-9E17F12E7A73}" destId="{E36BA484-4269-5A42-8D27-C5C7A1D69E59}" srcOrd="1" destOrd="0" presId="urn:microsoft.com/office/officeart/2005/8/layout/orgChart1"/>
    <dgm:cxn modelId="{A18CBA26-0BE5-2346-888D-0318EE12F1DD}" type="presParOf" srcId="{D5E6CE3C-31E0-B346-9525-9E17F12E7A73}" destId="{B816159F-90F8-7A4E-9E18-1380CA3AC4D4}" srcOrd="2" destOrd="0" presId="urn:microsoft.com/office/officeart/2005/8/layout/orgChart1"/>
    <dgm:cxn modelId="{39873FA1-F877-8B45-8388-B1EE40EDE088}" type="presParOf" srcId="{7D46086D-B90F-284D-8D54-0219B9E8275B}" destId="{0F72FFE4-589D-3449-A352-1B8E5D382E02}" srcOrd="4" destOrd="0" presId="urn:microsoft.com/office/officeart/2005/8/layout/orgChart1"/>
    <dgm:cxn modelId="{2A137DB8-FB03-3A4E-AFCE-FB95E58E5C9A}" type="presParOf" srcId="{7D46086D-B90F-284D-8D54-0219B9E8275B}" destId="{676BDAA9-7B22-A348-9DB2-AACD13C712B8}" srcOrd="5" destOrd="0" presId="urn:microsoft.com/office/officeart/2005/8/layout/orgChart1"/>
    <dgm:cxn modelId="{3015338E-CDA1-8C46-A71B-F504287C1B97}" type="presParOf" srcId="{676BDAA9-7B22-A348-9DB2-AACD13C712B8}" destId="{235B2E90-9CAF-B749-BBAB-A8D82140A959}" srcOrd="0" destOrd="0" presId="urn:microsoft.com/office/officeart/2005/8/layout/orgChart1"/>
    <dgm:cxn modelId="{01779FA4-02F4-3A4E-9EE2-8D8D116F4A4A}" type="presParOf" srcId="{235B2E90-9CAF-B749-BBAB-A8D82140A959}" destId="{9CCDE7ED-0AD9-DD42-9303-53802A391D8D}" srcOrd="0" destOrd="0" presId="urn:microsoft.com/office/officeart/2005/8/layout/orgChart1"/>
    <dgm:cxn modelId="{BA758AE7-CCD7-0B45-8E09-BEE2514D647F}" type="presParOf" srcId="{235B2E90-9CAF-B749-BBAB-A8D82140A959}" destId="{94A57F6C-0346-A449-8313-82FFB7DF4650}" srcOrd="1" destOrd="0" presId="urn:microsoft.com/office/officeart/2005/8/layout/orgChart1"/>
    <dgm:cxn modelId="{3A3AEBE2-68C7-814C-8A4A-CCFBF2046CDA}" type="presParOf" srcId="{676BDAA9-7B22-A348-9DB2-AACD13C712B8}" destId="{8257E298-CF5D-1742-B7D6-CF7B5B6F8BC1}" srcOrd="1" destOrd="0" presId="urn:microsoft.com/office/officeart/2005/8/layout/orgChart1"/>
    <dgm:cxn modelId="{EB301FDE-ED32-694C-B283-0C6744AC15B3}" type="presParOf" srcId="{676BDAA9-7B22-A348-9DB2-AACD13C712B8}" destId="{D913A21A-C03C-4D4E-9273-ADD8E349D9B2}" srcOrd="2" destOrd="0" presId="urn:microsoft.com/office/officeart/2005/8/layout/orgChart1"/>
    <dgm:cxn modelId="{DD5AF861-EA84-F648-8FE0-584DBF2B25CE}" type="presParOf" srcId="{7D46086D-B90F-284D-8D54-0219B9E8275B}" destId="{85860F50-FC21-6346-9936-469404AB2BAF}" srcOrd="6" destOrd="0" presId="urn:microsoft.com/office/officeart/2005/8/layout/orgChart1"/>
    <dgm:cxn modelId="{3E0197D0-DBE6-9C4D-A4FA-B9C87A31CE1E}" type="presParOf" srcId="{7D46086D-B90F-284D-8D54-0219B9E8275B}" destId="{0279D6A9-9A56-E943-822C-95885B7A1961}" srcOrd="7" destOrd="0" presId="urn:microsoft.com/office/officeart/2005/8/layout/orgChart1"/>
    <dgm:cxn modelId="{29BF8E46-3A9F-C945-A913-D8785EC77649}" type="presParOf" srcId="{0279D6A9-9A56-E943-822C-95885B7A1961}" destId="{7DF6A51D-DD37-B24C-B9A9-52AF271A509B}" srcOrd="0" destOrd="0" presId="urn:microsoft.com/office/officeart/2005/8/layout/orgChart1"/>
    <dgm:cxn modelId="{86D3E409-2080-5541-91D4-FE0533AC3552}" type="presParOf" srcId="{7DF6A51D-DD37-B24C-B9A9-52AF271A509B}" destId="{465422C7-FD60-7244-AAFB-CD6418D27637}" srcOrd="0" destOrd="0" presId="urn:microsoft.com/office/officeart/2005/8/layout/orgChart1"/>
    <dgm:cxn modelId="{5F8DEA54-9983-D046-A9CE-849AADD0E498}" type="presParOf" srcId="{7DF6A51D-DD37-B24C-B9A9-52AF271A509B}" destId="{6FF626F1-2E04-3F41-99EF-C78FD54232E7}" srcOrd="1" destOrd="0" presId="urn:microsoft.com/office/officeart/2005/8/layout/orgChart1"/>
    <dgm:cxn modelId="{50A27936-BBA8-D842-99C8-EC3768EB2338}" type="presParOf" srcId="{0279D6A9-9A56-E943-822C-95885B7A1961}" destId="{0DC577F7-F74A-E645-8D4B-01A679B45DE1}" srcOrd="1" destOrd="0" presId="urn:microsoft.com/office/officeart/2005/8/layout/orgChart1"/>
    <dgm:cxn modelId="{2EBC2AC6-10B4-FE40-AEF8-90386600C024}" type="presParOf" srcId="{0279D6A9-9A56-E943-822C-95885B7A1961}" destId="{3DCC3843-DA5E-544F-AB34-28B56DCEDBC3}" srcOrd="2" destOrd="0" presId="urn:microsoft.com/office/officeart/2005/8/layout/orgChart1"/>
    <dgm:cxn modelId="{63518E61-41F9-574A-BDCD-9B6063CD83FD}" type="presParOf" srcId="{99B89BB2-FD86-9540-8854-BCC795F91BEE}" destId="{3E837D24-7FED-104D-85F9-EB803A575CC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F1907F7-FFF2-5445-8EAF-84A3C113E36A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949E64-641E-614D-84F8-4CE515BEF640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3200" b="0" i="0" dirty="0">
              <a:latin typeface="Roboto Medium" panose="02000000000000000000" pitchFamily="2" charset="0"/>
              <a:ea typeface="Roboto Medium" panose="02000000000000000000" pitchFamily="2" charset="0"/>
            </a:rPr>
            <a:t>Write Your Title Here</a:t>
          </a:r>
        </a:p>
      </dgm:t>
    </dgm:pt>
    <dgm:pt modelId="{1BF70FD5-9DF7-104E-A909-4643B12B61B6}" type="parTrans" cxnId="{5B1B2EEE-1FDA-8642-A5AF-FCCEBC995C35}">
      <dgm:prSet/>
      <dgm:spPr/>
      <dgm:t>
        <a:bodyPr/>
        <a:lstStyle/>
        <a:p>
          <a:endParaRPr lang="en-US" sz="32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EB46435A-2478-B14A-90A0-239E0D7DB4A8}" type="sibTrans" cxnId="{5B1B2EEE-1FDA-8642-A5AF-FCCEBC995C35}">
      <dgm:prSet/>
      <dgm:spPr/>
      <dgm:t>
        <a:bodyPr/>
        <a:lstStyle/>
        <a:p>
          <a:endParaRPr lang="en-US" sz="32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89796035-6DD4-F140-A111-F8AF933CD0D8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3200" b="0" i="0" dirty="0">
              <a:latin typeface="Roboto Medium" panose="02000000000000000000" pitchFamily="2" charset="0"/>
              <a:ea typeface="Roboto Medium" panose="02000000000000000000" pitchFamily="2" charset="0"/>
            </a:rPr>
            <a:t>Develop</a:t>
          </a:r>
        </a:p>
      </dgm:t>
    </dgm:pt>
    <dgm:pt modelId="{F94469E4-C1F8-D74D-AC5E-0BBA165CC726}" type="parTrans" cxnId="{44CDF76F-F965-4847-B14C-E1C28475D2AF}">
      <dgm:prSet/>
      <dgm:spPr/>
      <dgm:t>
        <a:bodyPr/>
        <a:lstStyle/>
        <a:p>
          <a:endParaRPr lang="en-US" sz="32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2A3239F0-8375-DA47-8F4C-9B209DDAABB7}" type="sibTrans" cxnId="{44CDF76F-F965-4847-B14C-E1C28475D2AF}">
      <dgm:prSet/>
      <dgm:spPr/>
      <dgm:t>
        <a:bodyPr/>
        <a:lstStyle/>
        <a:p>
          <a:endParaRPr lang="en-US" sz="32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AD2A1C4D-DA41-824E-93F4-F65D1B7F0EC0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3200" b="0" i="0" dirty="0">
              <a:latin typeface="Roboto Medium" panose="02000000000000000000" pitchFamily="2" charset="0"/>
              <a:ea typeface="Roboto Medium" panose="02000000000000000000" pitchFamily="2" charset="0"/>
            </a:rPr>
            <a:t>Analyze</a:t>
          </a:r>
        </a:p>
      </dgm:t>
    </dgm:pt>
    <dgm:pt modelId="{05623A5A-F226-1F47-BB31-8C59FF28DC22}" type="parTrans" cxnId="{521EFF48-42D7-3040-B574-8DE5E1953552}">
      <dgm:prSet/>
      <dgm:spPr/>
      <dgm:t>
        <a:bodyPr/>
        <a:lstStyle/>
        <a:p>
          <a:endParaRPr lang="en-US" sz="32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B13D9B0E-84E2-B14B-9AE7-BF3C6730AA0D}" type="sibTrans" cxnId="{521EFF48-42D7-3040-B574-8DE5E1953552}">
      <dgm:prSet/>
      <dgm:spPr/>
      <dgm:t>
        <a:bodyPr/>
        <a:lstStyle/>
        <a:p>
          <a:endParaRPr lang="en-US" sz="32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C5226FB9-1264-224E-9394-C8657404EA3D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3200" b="0" i="0" dirty="0">
              <a:latin typeface="Roboto Medium" panose="02000000000000000000" pitchFamily="2" charset="0"/>
              <a:ea typeface="Roboto Medium" panose="02000000000000000000" pitchFamily="2" charset="0"/>
            </a:rPr>
            <a:t>Identify</a:t>
          </a:r>
        </a:p>
      </dgm:t>
    </dgm:pt>
    <dgm:pt modelId="{ACE672A6-9D56-4047-B055-F40930C3EC94}" type="parTrans" cxnId="{218D1F03-5D8B-F047-99E2-F1B674272151}">
      <dgm:prSet/>
      <dgm:spPr/>
      <dgm:t>
        <a:bodyPr/>
        <a:lstStyle/>
        <a:p>
          <a:endParaRPr lang="en-US" sz="32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6FB63688-CCB5-0C49-AB36-55179830D452}" type="sibTrans" cxnId="{218D1F03-5D8B-F047-99E2-F1B674272151}">
      <dgm:prSet/>
      <dgm:spPr/>
      <dgm:t>
        <a:bodyPr/>
        <a:lstStyle/>
        <a:p>
          <a:endParaRPr lang="en-US" sz="32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79A7EDB3-749C-2441-9A29-C95DB8426F84}">
      <dgm:prSet custT="1"/>
      <dgm:spPr>
        <a:solidFill>
          <a:schemeClr val="accent4"/>
        </a:solidFill>
      </dgm:spPr>
      <dgm:t>
        <a:bodyPr/>
        <a:lstStyle/>
        <a:p>
          <a:r>
            <a:rPr lang="en-US" sz="3200" b="0" i="0" dirty="0">
              <a:latin typeface="Roboto Medium" panose="02000000000000000000" pitchFamily="2" charset="0"/>
              <a:ea typeface="Roboto Medium" panose="02000000000000000000" pitchFamily="2" charset="0"/>
            </a:rPr>
            <a:t>Advertise</a:t>
          </a:r>
          <a:endParaRPr lang="en-US" sz="6500" b="0" i="0" dirty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5EF61277-A9B9-CF42-A91D-A50C4E904DF2}" type="parTrans" cxnId="{D0975798-F200-344A-B7E4-5A55BA9BA6D2}">
      <dgm:prSet/>
      <dgm:spPr/>
      <dgm:t>
        <a:bodyPr/>
        <a:lstStyle/>
        <a:p>
          <a:endParaRPr lang="en-US"/>
        </a:p>
      </dgm:t>
    </dgm:pt>
    <dgm:pt modelId="{12EAFE1D-A780-364F-95D0-840569DDA213}" type="sibTrans" cxnId="{D0975798-F200-344A-B7E4-5A55BA9BA6D2}">
      <dgm:prSet/>
      <dgm:spPr/>
      <dgm:t>
        <a:bodyPr/>
        <a:lstStyle/>
        <a:p>
          <a:endParaRPr lang="en-US"/>
        </a:p>
      </dgm:t>
    </dgm:pt>
    <dgm:pt modelId="{19492910-149C-4A49-AE1D-956D42A2E304}" type="pres">
      <dgm:prSet presAssocID="{5F1907F7-FFF2-5445-8EAF-84A3C113E36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9B89BB2-FD86-9540-8854-BCC795F91BEE}" type="pres">
      <dgm:prSet presAssocID="{B4949E64-641E-614D-84F8-4CE515BEF640}" presName="hierRoot1" presStyleCnt="0">
        <dgm:presLayoutVars>
          <dgm:hierBranch val="init"/>
        </dgm:presLayoutVars>
      </dgm:prSet>
      <dgm:spPr/>
    </dgm:pt>
    <dgm:pt modelId="{490D0288-075F-164F-A6B6-F9F301F4D2FC}" type="pres">
      <dgm:prSet presAssocID="{B4949E64-641E-614D-84F8-4CE515BEF640}" presName="rootComposite1" presStyleCnt="0"/>
      <dgm:spPr/>
    </dgm:pt>
    <dgm:pt modelId="{0B926266-BC5A-7F4B-A53C-1DB8B3357257}" type="pres">
      <dgm:prSet presAssocID="{B4949E64-641E-614D-84F8-4CE515BEF640}" presName="rootText1" presStyleLbl="node0" presStyleIdx="0" presStyleCnt="1" custScaleX="141020" custScaleY="43347" custLinFactNeighborY="-50238">
        <dgm:presLayoutVars>
          <dgm:chPref val="3"/>
        </dgm:presLayoutVars>
      </dgm:prSet>
      <dgm:spPr/>
    </dgm:pt>
    <dgm:pt modelId="{4036B897-D4CC-7240-8FA4-33D8D4684687}" type="pres">
      <dgm:prSet presAssocID="{B4949E64-641E-614D-84F8-4CE515BEF640}" presName="rootConnector1" presStyleLbl="node1" presStyleIdx="0" presStyleCnt="0"/>
      <dgm:spPr/>
    </dgm:pt>
    <dgm:pt modelId="{7D46086D-B90F-284D-8D54-0219B9E8275B}" type="pres">
      <dgm:prSet presAssocID="{B4949E64-641E-614D-84F8-4CE515BEF640}" presName="hierChild2" presStyleCnt="0"/>
      <dgm:spPr/>
    </dgm:pt>
    <dgm:pt modelId="{8E39C133-BC64-7140-9F09-8664F98BCBC1}" type="pres">
      <dgm:prSet presAssocID="{F94469E4-C1F8-D74D-AC5E-0BBA165CC726}" presName="Name37" presStyleLbl="parChTrans1D2" presStyleIdx="0" presStyleCnt="4"/>
      <dgm:spPr/>
    </dgm:pt>
    <dgm:pt modelId="{7C1BB439-CAE0-954E-B29E-A09DF5A6F3BD}" type="pres">
      <dgm:prSet presAssocID="{89796035-6DD4-F140-A111-F8AF933CD0D8}" presName="hierRoot2" presStyleCnt="0">
        <dgm:presLayoutVars>
          <dgm:hierBranch val="init"/>
        </dgm:presLayoutVars>
      </dgm:prSet>
      <dgm:spPr/>
    </dgm:pt>
    <dgm:pt modelId="{120A0177-9A8C-F845-A840-1C8520102047}" type="pres">
      <dgm:prSet presAssocID="{89796035-6DD4-F140-A111-F8AF933CD0D8}" presName="rootComposite" presStyleCnt="0"/>
      <dgm:spPr/>
    </dgm:pt>
    <dgm:pt modelId="{229B3A2E-249E-AB4E-BAEB-C55295C3EF52}" type="pres">
      <dgm:prSet presAssocID="{89796035-6DD4-F140-A111-F8AF933CD0D8}" presName="rootText" presStyleLbl="node2" presStyleIdx="0" presStyleCnt="4" custScaleY="63265" custLinFactNeighborY="-46260">
        <dgm:presLayoutVars>
          <dgm:chPref val="3"/>
        </dgm:presLayoutVars>
      </dgm:prSet>
      <dgm:spPr/>
    </dgm:pt>
    <dgm:pt modelId="{A6A5BDB3-E5EC-7E45-A372-24F2A3DD754C}" type="pres">
      <dgm:prSet presAssocID="{89796035-6DD4-F140-A111-F8AF933CD0D8}" presName="rootConnector" presStyleLbl="node2" presStyleIdx="0" presStyleCnt="4"/>
      <dgm:spPr/>
    </dgm:pt>
    <dgm:pt modelId="{2C3FF1D0-411E-1F42-9F77-E33DFB55232E}" type="pres">
      <dgm:prSet presAssocID="{89796035-6DD4-F140-A111-F8AF933CD0D8}" presName="hierChild4" presStyleCnt="0"/>
      <dgm:spPr/>
    </dgm:pt>
    <dgm:pt modelId="{192FF7E4-A591-F447-97FA-59C593A1F77D}" type="pres">
      <dgm:prSet presAssocID="{89796035-6DD4-F140-A111-F8AF933CD0D8}" presName="hierChild5" presStyleCnt="0"/>
      <dgm:spPr/>
    </dgm:pt>
    <dgm:pt modelId="{5A1A70C8-A3C9-9040-9DFF-CA703DE7C40B}" type="pres">
      <dgm:prSet presAssocID="{05623A5A-F226-1F47-BB31-8C59FF28DC22}" presName="Name37" presStyleLbl="parChTrans1D2" presStyleIdx="1" presStyleCnt="4"/>
      <dgm:spPr/>
    </dgm:pt>
    <dgm:pt modelId="{D5E6CE3C-31E0-B346-9525-9E17F12E7A73}" type="pres">
      <dgm:prSet presAssocID="{AD2A1C4D-DA41-824E-93F4-F65D1B7F0EC0}" presName="hierRoot2" presStyleCnt="0">
        <dgm:presLayoutVars>
          <dgm:hierBranch val="init"/>
        </dgm:presLayoutVars>
      </dgm:prSet>
      <dgm:spPr/>
    </dgm:pt>
    <dgm:pt modelId="{D5C873D1-891F-6144-B487-3AC2D1DD1131}" type="pres">
      <dgm:prSet presAssocID="{AD2A1C4D-DA41-824E-93F4-F65D1B7F0EC0}" presName="rootComposite" presStyleCnt="0"/>
      <dgm:spPr/>
    </dgm:pt>
    <dgm:pt modelId="{4E66F11B-46E0-4747-8708-0CC8EC9243F5}" type="pres">
      <dgm:prSet presAssocID="{AD2A1C4D-DA41-824E-93F4-F65D1B7F0EC0}" presName="rootText" presStyleLbl="node2" presStyleIdx="1" presStyleCnt="4" custScaleY="63265" custLinFactNeighborY="-46260">
        <dgm:presLayoutVars>
          <dgm:chPref val="3"/>
        </dgm:presLayoutVars>
      </dgm:prSet>
      <dgm:spPr/>
    </dgm:pt>
    <dgm:pt modelId="{52F3CC4B-6C2D-6443-85AC-2796805F2744}" type="pres">
      <dgm:prSet presAssocID="{AD2A1C4D-DA41-824E-93F4-F65D1B7F0EC0}" presName="rootConnector" presStyleLbl="node2" presStyleIdx="1" presStyleCnt="4"/>
      <dgm:spPr/>
    </dgm:pt>
    <dgm:pt modelId="{E36BA484-4269-5A42-8D27-C5C7A1D69E59}" type="pres">
      <dgm:prSet presAssocID="{AD2A1C4D-DA41-824E-93F4-F65D1B7F0EC0}" presName="hierChild4" presStyleCnt="0"/>
      <dgm:spPr/>
    </dgm:pt>
    <dgm:pt modelId="{B816159F-90F8-7A4E-9E18-1380CA3AC4D4}" type="pres">
      <dgm:prSet presAssocID="{AD2A1C4D-DA41-824E-93F4-F65D1B7F0EC0}" presName="hierChild5" presStyleCnt="0"/>
      <dgm:spPr/>
    </dgm:pt>
    <dgm:pt modelId="{0F72FFE4-589D-3449-A352-1B8E5D382E02}" type="pres">
      <dgm:prSet presAssocID="{ACE672A6-9D56-4047-B055-F40930C3EC94}" presName="Name37" presStyleLbl="parChTrans1D2" presStyleIdx="2" presStyleCnt="4"/>
      <dgm:spPr/>
    </dgm:pt>
    <dgm:pt modelId="{676BDAA9-7B22-A348-9DB2-AACD13C712B8}" type="pres">
      <dgm:prSet presAssocID="{C5226FB9-1264-224E-9394-C8657404EA3D}" presName="hierRoot2" presStyleCnt="0">
        <dgm:presLayoutVars>
          <dgm:hierBranch val="init"/>
        </dgm:presLayoutVars>
      </dgm:prSet>
      <dgm:spPr/>
    </dgm:pt>
    <dgm:pt modelId="{235B2E90-9CAF-B749-BBAB-A8D82140A959}" type="pres">
      <dgm:prSet presAssocID="{C5226FB9-1264-224E-9394-C8657404EA3D}" presName="rootComposite" presStyleCnt="0"/>
      <dgm:spPr/>
    </dgm:pt>
    <dgm:pt modelId="{9CCDE7ED-0AD9-DD42-9303-53802A391D8D}" type="pres">
      <dgm:prSet presAssocID="{C5226FB9-1264-224E-9394-C8657404EA3D}" presName="rootText" presStyleLbl="node2" presStyleIdx="2" presStyleCnt="4" custScaleY="63265" custLinFactNeighborY="-46260">
        <dgm:presLayoutVars>
          <dgm:chPref val="3"/>
        </dgm:presLayoutVars>
      </dgm:prSet>
      <dgm:spPr/>
    </dgm:pt>
    <dgm:pt modelId="{94A57F6C-0346-A449-8313-82FFB7DF4650}" type="pres">
      <dgm:prSet presAssocID="{C5226FB9-1264-224E-9394-C8657404EA3D}" presName="rootConnector" presStyleLbl="node2" presStyleIdx="2" presStyleCnt="4"/>
      <dgm:spPr/>
    </dgm:pt>
    <dgm:pt modelId="{8257E298-CF5D-1742-B7D6-CF7B5B6F8BC1}" type="pres">
      <dgm:prSet presAssocID="{C5226FB9-1264-224E-9394-C8657404EA3D}" presName="hierChild4" presStyleCnt="0"/>
      <dgm:spPr/>
    </dgm:pt>
    <dgm:pt modelId="{D913A21A-C03C-4D4E-9273-ADD8E349D9B2}" type="pres">
      <dgm:prSet presAssocID="{C5226FB9-1264-224E-9394-C8657404EA3D}" presName="hierChild5" presStyleCnt="0"/>
      <dgm:spPr/>
    </dgm:pt>
    <dgm:pt modelId="{85860F50-FC21-6346-9936-469404AB2BAF}" type="pres">
      <dgm:prSet presAssocID="{5EF61277-A9B9-CF42-A91D-A50C4E904DF2}" presName="Name37" presStyleLbl="parChTrans1D2" presStyleIdx="3" presStyleCnt="4"/>
      <dgm:spPr/>
    </dgm:pt>
    <dgm:pt modelId="{0279D6A9-9A56-E943-822C-95885B7A1961}" type="pres">
      <dgm:prSet presAssocID="{79A7EDB3-749C-2441-9A29-C95DB8426F84}" presName="hierRoot2" presStyleCnt="0">
        <dgm:presLayoutVars>
          <dgm:hierBranch val="init"/>
        </dgm:presLayoutVars>
      </dgm:prSet>
      <dgm:spPr/>
    </dgm:pt>
    <dgm:pt modelId="{7DF6A51D-DD37-B24C-B9A9-52AF271A509B}" type="pres">
      <dgm:prSet presAssocID="{79A7EDB3-749C-2441-9A29-C95DB8426F84}" presName="rootComposite" presStyleCnt="0"/>
      <dgm:spPr/>
    </dgm:pt>
    <dgm:pt modelId="{465422C7-FD60-7244-AAFB-CD6418D27637}" type="pres">
      <dgm:prSet presAssocID="{79A7EDB3-749C-2441-9A29-C95DB8426F84}" presName="rootText" presStyleLbl="node2" presStyleIdx="3" presStyleCnt="4" custScaleY="63265" custLinFactNeighborY="-46260">
        <dgm:presLayoutVars>
          <dgm:chPref val="3"/>
        </dgm:presLayoutVars>
      </dgm:prSet>
      <dgm:spPr/>
    </dgm:pt>
    <dgm:pt modelId="{6FF626F1-2E04-3F41-99EF-C78FD54232E7}" type="pres">
      <dgm:prSet presAssocID="{79A7EDB3-749C-2441-9A29-C95DB8426F84}" presName="rootConnector" presStyleLbl="node2" presStyleIdx="3" presStyleCnt="4"/>
      <dgm:spPr/>
    </dgm:pt>
    <dgm:pt modelId="{0DC577F7-F74A-E645-8D4B-01A679B45DE1}" type="pres">
      <dgm:prSet presAssocID="{79A7EDB3-749C-2441-9A29-C95DB8426F84}" presName="hierChild4" presStyleCnt="0"/>
      <dgm:spPr/>
    </dgm:pt>
    <dgm:pt modelId="{3DCC3843-DA5E-544F-AB34-28B56DCEDBC3}" type="pres">
      <dgm:prSet presAssocID="{79A7EDB3-749C-2441-9A29-C95DB8426F84}" presName="hierChild5" presStyleCnt="0"/>
      <dgm:spPr/>
    </dgm:pt>
    <dgm:pt modelId="{3E837D24-7FED-104D-85F9-EB803A575CC8}" type="pres">
      <dgm:prSet presAssocID="{B4949E64-641E-614D-84F8-4CE515BEF640}" presName="hierChild3" presStyleCnt="0"/>
      <dgm:spPr/>
    </dgm:pt>
  </dgm:ptLst>
  <dgm:cxnLst>
    <dgm:cxn modelId="{218D1F03-5D8B-F047-99E2-F1B674272151}" srcId="{B4949E64-641E-614D-84F8-4CE515BEF640}" destId="{C5226FB9-1264-224E-9394-C8657404EA3D}" srcOrd="2" destOrd="0" parTransId="{ACE672A6-9D56-4047-B055-F40930C3EC94}" sibTransId="{6FB63688-CCB5-0C49-AB36-55179830D452}"/>
    <dgm:cxn modelId="{148B5110-377B-BF4A-B382-A2851C18A598}" type="presOf" srcId="{C5226FB9-1264-224E-9394-C8657404EA3D}" destId="{9CCDE7ED-0AD9-DD42-9303-53802A391D8D}" srcOrd="0" destOrd="0" presId="urn:microsoft.com/office/officeart/2005/8/layout/orgChart1"/>
    <dgm:cxn modelId="{8F652D1B-4F55-374B-B6C1-FF5157DB7C7E}" type="presOf" srcId="{5F1907F7-FFF2-5445-8EAF-84A3C113E36A}" destId="{19492910-149C-4A49-AE1D-956D42A2E304}" srcOrd="0" destOrd="0" presId="urn:microsoft.com/office/officeart/2005/8/layout/orgChart1"/>
    <dgm:cxn modelId="{EA5C2A26-6387-A44D-86A1-C2A73FE5337E}" type="presOf" srcId="{89796035-6DD4-F140-A111-F8AF933CD0D8}" destId="{A6A5BDB3-E5EC-7E45-A372-24F2A3DD754C}" srcOrd="1" destOrd="0" presId="urn:microsoft.com/office/officeart/2005/8/layout/orgChart1"/>
    <dgm:cxn modelId="{827EB138-CEF0-2C4A-AE4F-D8B6AB260281}" type="presOf" srcId="{B4949E64-641E-614D-84F8-4CE515BEF640}" destId="{4036B897-D4CC-7240-8FA4-33D8D4684687}" srcOrd="1" destOrd="0" presId="urn:microsoft.com/office/officeart/2005/8/layout/orgChart1"/>
    <dgm:cxn modelId="{1E1DAB3C-A598-CF4D-8A55-27CD294E245C}" type="presOf" srcId="{89796035-6DD4-F140-A111-F8AF933CD0D8}" destId="{229B3A2E-249E-AB4E-BAEB-C55295C3EF52}" srcOrd="0" destOrd="0" presId="urn:microsoft.com/office/officeart/2005/8/layout/orgChart1"/>
    <dgm:cxn modelId="{27F45240-CA5C-1846-94A3-421DB75844ED}" type="presOf" srcId="{05623A5A-F226-1F47-BB31-8C59FF28DC22}" destId="{5A1A70C8-A3C9-9040-9DFF-CA703DE7C40B}" srcOrd="0" destOrd="0" presId="urn:microsoft.com/office/officeart/2005/8/layout/orgChart1"/>
    <dgm:cxn modelId="{521EFF48-42D7-3040-B574-8DE5E1953552}" srcId="{B4949E64-641E-614D-84F8-4CE515BEF640}" destId="{AD2A1C4D-DA41-824E-93F4-F65D1B7F0EC0}" srcOrd="1" destOrd="0" parTransId="{05623A5A-F226-1F47-BB31-8C59FF28DC22}" sibTransId="{B13D9B0E-84E2-B14B-9AE7-BF3C6730AA0D}"/>
    <dgm:cxn modelId="{8B7BC74F-C516-054B-84AC-0DBDA26F845A}" type="presOf" srcId="{AD2A1C4D-DA41-824E-93F4-F65D1B7F0EC0}" destId="{4E66F11B-46E0-4747-8708-0CC8EC9243F5}" srcOrd="0" destOrd="0" presId="urn:microsoft.com/office/officeart/2005/8/layout/orgChart1"/>
    <dgm:cxn modelId="{44CDF76F-F965-4847-B14C-E1C28475D2AF}" srcId="{B4949E64-641E-614D-84F8-4CE515BEF640}" destId="{89796035-6DD4-F140-A111-F8AF933CD0D8}" srcOrd="0" destOrd="0" parTransId="{F94469E4-C1F8-D74D-AC5E-0BBA165CC726}" sibTransId="{2A3239F0-8375-DA47-8F4C-9B209DDAABB7}"/>
    <dgm:cxn modelId="{06EBC373-D56A-4040-8910-FFC47182A813}" type="presOf" srcId="{79A7EDB3-749C-2441-9A29-C95DB8426F84}" destId="{465422C7-FD60-7244-AAFB-CD6418D27637}" srcOrd="0" destOrd="0" presId="urn:microsoft.com/office/officeart/2005/8/layout/orgChart1"/>
    <dgm:cxn modelId="{D0975798-F200-344A-B7E4-5A55BA9BA6D2}" srcId="{B4949E64-641E-614D-84F8-4CE515BEF640}" destId="{79A7EDB3-749C-2441-9A29-C95DB8426F84}" srcOrd="3" destOrd="0" parTransId="{5EF61277-A9B9-CF42-A91D-A50C4E904DF2}" sibTransId="{12EAFE1D-A780-364F-95D0-840569DDA213}"/>
    <dgm:cxn modelId="{6B7039AA-4DDD-9F42-A2A4-879A02916A23}" type="presOf" srcId="{C5226FB9-1264-224E-9394-C8657404EA3D}" destId="{94A57F6C-0346-A449-8313-82FFB7DF4650}" srcOrd="1" destOrd="0" presId="urn:microsoft.com/office/officeart/2005/8/layout/orgChart1"/>
    <dgm:cxn modelId="{FD7E16B9-25ED-B14E-9EDC-DBD9E9AF7A0D}" type="presOf" srcId="{79A7EDB3-749C-2441-9A29-C95DB8426F84}" destId="{6FF626F1-2E04-3F41-99EF-C78FD54232E7}" srcOrd="1" destOrd="0" presId="urn:microsoft.com/office/officeart/2005/8/layout/orgChart1"/>
    <dgm:cxn modelId="{AFB8FFD0-FEF3-8F48-A3F9-6BCF2871424C}" type="presOf" srcId="{5EF61277-A9B9-CF42-A91D-A50C4E904DF2}" destId="{85860F50-FC21-6346-9936-469404AB2BAF}" srcOrd="0" destOrd="0" presId="urn:microsoft.com/office/officeart/2005/8/layout/orgChart1"/>
    <dgm:cxn modelId="{813F45E4-4151-6346-A83B-E457B24A12B1}" type="presOf" srcId="{AD2A1C4D-DA41-824E-93F4-F65D1B7F0EC0}" destId="{52F3CC4B-6C2D-6443-85AC-2796805F2744}" srcOrd="1" destOrd="0" presId="urn:microsoft.com/office/officeart/2005/8/layout/orgChart1"/>
    <dgm:cxn modelId="{5B1B2EEE-1FDA-8642-A5AF-FCCEBC995C35}" srcId="{5F1907F7-FFF2-5445-8EAF-84A3C113E36A}" destId="{B4949E64-641E-614D-84F8-4CE515BEF640}" srcOrd="0" destOrd="0" parTransId="{1BF70FD5-9DF7-104E-A909-4643B12B61B6}" sibTransId="{EB46435A-2478-B14A-90A0-239E0D7DB4A8}"/>
    <dgm:cxn modelId="{8764B0F0-46C9-6F44-9ADE-72B2BA6687FE}" type="presOf" srcId="{B4949E64-641E-614D-84F8-4CE515BEF640}" destId="{0B926266-BC5A-7F4B-A53C-1DB8B3357257}" srcOrd="0" destOrd="0" presId="urn:microsoft.com/office/officeart/2005/8/layout/orgChart1"/>
    <dgm:cxn modelId="{9AFCF8F6-881C-784C-91CE-9DD515476FCE}" type="presOf" srcId="{ACE672A6-9D56-4047-B055-F40930C3EC94}" destId="{0F72FFE4-589D-3449-A352-1B8E5D382E02}" srcOrd="0" destOrd="0" presId="urn:microsoft.com/office/officeart/2005/8/layout/orgChart1"/>
    <dgm:cxn modelId="{29F5EFF8-6499-5343-9E6E-249EB165CB45}" type="presOf" srcId="{F94469E4-C1F8-D74D-AC5E-0BBA165CC726}" destId="{8E39C133-BC64-7140-9F09-8664F98BCBC1}" srcOrd="0" destOrd="0" presId="urn:microsoft.com/office/officeart/2005/8/layout/orgChart1"/>
    <dgm:cxn modelId="{45F8124E-E4FE-6548-94A5-C802458B0ED3}" type="presParOf" srcId="{19492910-149C-4A49-AE1D-956D42A2E304}" destId="{99B89BB2-FD86-9540-8854-BCC795F91BEE}" srcOrd="0" destOrd="0" presId="urn:microsoft.com/office/officeart/2005/8/layout/orgChart1"/>
    <dgm:cxn modelId="{14CABB80-EE95-B74B-BDC8-C4BB2760635C}" type="presParOf" srcId="{99B89BB2-FD86-9540-8854-BCC795F91BEE}" destId="{490D0288-075F-164F-A6B6-F9F301F4D2FC}" srcOrd="0" destOrd="0" presId="urn:microsoft.com/office/officeart/2005/8/layout/orgChart1"/>
    <dgm:cxn modelId="{E3765726-6967-FB45-AB4E-1208F7397EAD}" type="presParOf" srcId="{490D0288-075F-164F-A6B6-F9F301F4D2FC}" destId="{0B926266-BC5A-7F4B-A53C-1DB8B3357257}" srcOrd="0" destOrd="0" presId="urn:microsoft.com/office/officeart/2005/8/layout/orgChart1"/>
    <dgm:cxn modelId="{6E52484E-3BD2-C84E-AE6E-704DD429E31B}" type="presParOf" srcId="{490D0288-075F-164F-A6B6-F9F301F4D2FC}" destId="{4036B897-D4CC-7240-8FA4-33D8D4684687}" srcOrd="1" destOrd="0" presId="urn:microsoft.com/office/officeart/2005/8/layout/orgChart1"/>
    <dgm:cxn modelId="{725A2787-6900-1C42-847F-196E9D3B1313}" type="presParOf" srcId="{99B89BB2-FD86-9540-8854-BCC795F91BEE}" destId="{7D46086D-B90F-284D-8D54-0219B9E8275B}" srcOrd="1" destOrd="0" presId="urn:microsoft.com/office/officeart/2005/8/layout/orgChart1"/>
    <dgm:cxn modelId="{73E2B92F-26DD-D242-AFCE-9DE2E140D707}" type="presParOf" srcId="{7D46086D-B90F-284D-8D54-0219B9E8275B}" destId="{8E39C133-BC64-7140-9F09-8664F98BCBC1}" srcOrd="0" destOrd="0" presId="urn:microsoft.com/office/officeart/2005/8/layout/orgChart1"/>
    <dgm:cxn modelId="{2815B1A3-1F1F-7740-A373-2EDADCFBE72A}" type="presParOf" srcId="{7D46086D-B90F-284D-8D54-0219B9E8275B}" destId="{7C1BB439-CAE0-954E-B29E-A09DF5A6F3BD}" srcOrd="1" destOrd="0" presId="urn:microsoft.com/office/officeart/2005/8/layout/orgChart1"/>
    <dgm:cxn modelId="{6CCE6F05-3C05-CE45-A3F2-30D788882ECF}" type="presParOf" srcId="{7C1BB439-CAE0-954E-B29E-A09DF5A6F3BD}" destId="{120A0177-9A8C-F845-A840-1C8520102047}" srcOrd="0" destOrd="0" presId="urn:microsoft.com/office/officeart/2005/8/layout/orgChart1"/>
    <dgm:cxn modelId="{4F7CA255-711B-494E-87C5-FCEADA315550}" type="presParOf" srcId="{120A0177-9A8C-F845-A840-1C8520102047}" destId="{229B3A2E-249E-AB4E-BAEB-C55295C3EF52}" srcOrd="0" destOrd="0" presId="urn:microsoft.com/office/officeart/2005/8/layout/orgChart1"/>
    <dgm:cxn modelId="{5C6DAF39-6B52-D14E-B3AD-17B654B2B071}" type="presParOf" srcId="{120A0177-9A8C-F845-A840-1C8520102047}" destId="{A6A5BDB3-E5EC-7E45-A372-24F2A3DD754C}" srcOrd="1" destOrd="0" presId="urn:microsoft.com/office/officeart/2005/8/layout/orgChart1"/>
    <dgm:cxn modelId="{323044E1-747C-B647-B00C-E8AFCF2239B0}" type="presParOf" srcId="{7C1BB439-CAE0-954E-B29E-A09DF5A6F3BD}" destId="{2C3FF1D0-411E-1F42-9F77-E33DFB55232E}" srcOrd="1" destOrd="0" presId="urn:microsoft.com/office/officeart/2005/8/layout/orgChart1"/>
    <dgm:cxn modelId="{ACC83163-AF98-BB4A-9673-025FA7EDFA8D}" type="presParOf" srcId="{7C1BB439-CAE0-954E-B29E-A09DF5A6F3BD}" destId="{192FF7E4-A591-F447-97FA-59C593A1F77D}" srcOrd="2" destOrd="0" presId="urn:microsoft.com/office/officeart/2005/8/layout/orgChart1"/>
    <dgm:cxn modelId="{669B7866-BC58-F745-958A-DAA505C9E527}" type="presParOf" srcId="{7D46086D-B90F-284D-8D54-0219B9E8275B}" destId="{5A1A70C8-A3C9-9040-9DFF-CA703DE7C40B}" srcOrd="2" destOrd="0" presId="urn:microsoft.com/office/officeart/2005/8/layout/orgChart1"/>
    <dgm:cxn modelId="{6B6126CE-3434-F749-B95B-C0836BF55106}" type="presParOf" srcId="{7D46086D-B90F-284D-8D54-0219B9E8275B}" destId="{D5E6CE3C-31E0-B346-9525-9E17F12E7A73}" srcOrd="3" destOrd="0" presId="urn:microsoft.com/office/officeart/2005/8/layout/orgChart1"/>
    <dgm:cxn modelId="{C2F0571B-957A-844A-93C1-5F0781B620FB}" type="presParOf" srcId="{D5E6CE3C-31E0-B346-9525-9E17F12E7A73}" destId="{D5C873D1-891F-6144-B487-3AC2D1DD1131}" srcOrd="0" destOrd="0" presId="urn:microsoft.com/office/officeart/2005/8/layout/orgChart1"/>
    <dgm:cxn modelId="{68AF01E9-8CEB-4845-A5B3-581086C47DA6}" type="presParOf" srcId="{D5C873D1-891F-6144-B487-3AC2D1DD1131}" destId="{4E66F11B-46E0-4747-8708-0CC8EC9243F5}" srcOrd="0" destOrd="0" presId="urn:microsoft.com/office/officeart/2005/8/layout/orgChart1"/>
    <dgm:cxn modelId="{23E341BC-026F-0348-B330-388E38E82194}" type="presParOf" srcId="{D5C873D1-891F-6144-B487-3AC2D1DD1131}" destId="{52F3CC4B-6C2D-6443-85AC-2796805F2744}" srcOrd="1" destOrd="0" presId="urn:microsoft.com/office/officeart/2005/8/layout/orgChart1"/>
    <dgm:cxn modelId="{7819C9C6-6057-5648-9F0A-0C281008FF23}" type="presParOf" srcId="{D5E6CE3C-31E0-B346-9525-9E17F12E7A73}" destId="{E36BA484-4269-5A42-8D27-C5C7A1D69E59}" srcOrd="1" destOrd="0" presId="urn:microsoft.com/office/officeart/2005/8/layout/orgChart1"/>
    <dgm:cxn modelId="{A18CBA26-0BE5-2346-888D-0318EE12F1DD}" type="presParOf" srcId="{D5E6CE3C-31E0-B346-9525-9E17F12E7A73}" destId="{B816159F-90F8-7A4E-9E18-1380CA3AC4D4}" srcOrd="2" destOrd="0" presId="urn:microsoft.com/office/officeart/2005/8/layout/orgChart1"/>
    <dgm:cxn modelId="{39873FA1-F877-8B45-8388-B1EE40EDE088}" type="presParOf" srcId="{7D46086D-B90F-284D-8D54-0219B9E8275B}" destId="{0F72FFE4-589D-3449-A352-1B8E5D382E02}" srcOrd="4" destOrd="0" presId="urn:microsoft.com/office/officeart/2005/8/layout/orgChart1"/>
    <dgm:cxn modelId="{2A137DB8-FB03-3A4E-AFCE-FB95E58E5C9A}" type="presParOf" srcId="{7D46086D-B90F-284D-8D54-0219B9E8275B}" destId="{676BDAA9-7B22-A348-9DB2-AACD13C712B8}" srcOrd="5" destOrd="0" presId="urn:microsoft.com/office/officeart/2005/8/layout/orgChart1"/>
    <dgm:cxn modelId="{3015338E-CDA1-8C46-A71B-F504287C1B97}" type="presParOf" srcId="{676BDAA9-7B22-A348-9DB2-AACD13C712B8}" destId="{235B2E90-9CAF-B749-BBAB-A8D82140A959}" srcOrd="0" destOrd="0" presId="urn:microsoft.com/office/officeart/2005/8/layout/orgChart1"/>
    <dgm:cxn modelId="{01779FA4-02F4-3A4E-9EE2-8D8D116F4A4A}" type="presParOf" srcId="{235B2E90-9CAF-B749-BBAB-A8D82140A959}" destId="{9CCDE7ED-0AD9-DD42-9303-53802A391D8D}" srcOrd="0" destOrd="0" presId="urn:microsoft.com/office/officeart/2005/8/layout/orgChart1"/>
    <dgm:cxn modelId="{BA758AE7-CCD7-0B45-8E09-BEE2514D647F}" type="presParOf" srcId="{235B2E90-9CAF-B749-BBAB-A8D82140A959}" destId="{94A57F6C-0346-A449-8313-82FFB7DF4650}" srcOrd="1" destOrd="0" presId="urn:microsoft.com/office/officeart/2005/8/layout/orgChart1"/>
    <dgm:cxn modelId="{3A3AEBE2-68C7-814C-8A4A-CCFBF2046CDA}" type="presParOf" srcId="{676BDAA9-7B22-A348-9DB2-AACD13C712B8}" destId="{8257E298-CF5D-1742-B7D6-CF7B5B6F8BC1}" srcOrd="1" destOrd="0" presId="urn:microsoft.com/office/officeart/2005/8/layout/orgChart1"/>
    <dgm:cxn modelId="{EB301FDE-ED32-694C-B283-0C6744AC15B3}" type="presParOf" srcId="{676BDAA9-7B22-A348-9DB2-AACD13C712B8}" destId="{D913A21A-C03C-4D4E-9273-ADD8E349D9B2}" srcOrd="2" destOrd="0" presId="urn:microsoft.com/office/officeart/2005/8/layout/orgChart1"/>
    <dgm:cxn modelId="{DD5AF861-EA84-F648-8FE0-584DBF2B25CE}" type="presParOf" srcId="{7D46086D-B90F-284D-8D54-0219B9E8275B}" destId="{85860F50-FC21-6346-9936-469404AB2BAF}" srcOrd="6" destOrd="0" presId="urn:microsoft.com/office/officeart/2005/8/layout/orgChart1"/>
    <dgm:cxn modelId="{3E0197D0-DBE6-9C4D-A4FA-B9C87A31CE1E}" type="presParOf" srcId="{7D46086D-B90F-284D-8D54-0219B9E8275B}" destId="{0279D6A9-9A56-E943-822C-95885B7A1961}" srcOrd="7" destOrd="0" presId="urn:microsoft.com/office/officeart/2005/8/layout/orgChart1"/>
    <dgm:cxn modelId="{29BF8E46-3A9F-C945-A913-D8785EC77649}" type="presParOf" srcId="{0279D6A9-9A56-E943-822C-95885B7A1961}" destId="{7DF6A51D-DD37-B24C-B9A9-52AF271A509B}" srcOrd="0" destOrd="0" presId="urn:microsoft.com/office/officeart/2005/8/layout/orgChart1"/>
    <dgm:cxn modelId="{86D3E409-2080-5541-91D4-FE0533AC3552}" type="presParOf" srcId="{7DF6A51D-DD37-B24C-B9A9-52AF271A509B}" destId="{465422C7-FD60-7244-AAFB-CD6418D27637}" srcOrd="0" destOrd="0" presId="urn:microsoft.com/office/officeart/2005/8/layout/orgChart1"/>
    <dgm:cxn modelId="{5F8DEA54-9983-D046-A9CE-849AADD0E498}" type="presParOf" srcId="{7DF6A51D-DD37-B24C-B9A9-52AF271A509B}" destId="{6FF626F1-2E04-3F41-99EF-C78FD54232E7}" srcOrd="1" destOrd="0" presId="urn:microsoft.com/office/officeart/2005/8/layout/orgChart1"/>
    <dgm:cxn modelId="{50A27936-BBA8-D842-99C8-EC3768EB2338}" type="presParOf" srcId="{0279D6A9-9A56-E943-822C-95885B7A1961}" destId="{0DC577F7-F74A-E645-8D4B-01A679B45DE1}" srcOrd="1" destOrd="0" presId="urn:microsoft.com/office/officeart/2005/8/layout/orgChart1"/>
    <dgm:cxn modelId="{2EBC2AC6-10B4-FE40-AEF8-90386600C024}" type="presParOf" srcId="{0279D6A9-9A56-E943-822C-95885B7A1961}" destId="{3DCC3843-DA5E-544F-AB34-28B56DCEDBC3}" srcOrd="2" destOrd="0" presId="urn:microsoft.com/office/officeart/2005/8/layout/orgChart1"/>
    <dgm:cxn modelId="{63518E61-41F9-574A-BDCD-9B6063CD83FD}" type="presParOf" srcId="{99B89BB2-FD86-9540-8854-BCC795F91BEE}" destId="{3E837D24-7FED-104D-85F9-EB803A575CC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19D7636-C14D-3147-B841-02EFDC2ED851}" type="doc">
      <dgm:prSet loTypeId="urn:microsoft.com/office/officeart/2008/layout/HorizontalMultiLevelHierarchy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8691B9-0D1E-E34C-A0CA-5201C961B4C5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3600" b="0" i="0" dirty="0">
              <a:latin typeface="Roboto Medium" panose="02000000000000000000" pitchFamily="2" charset="0"/>
              <a:ea typeface="Roboto Medium" panose="02000000000000000000" pitchFamily="2" charset="0"/>
            </a:rPr>
            <a:t>Write Your Title Here</a:t>
          </a:r>
        </a:p>
      </dgm:t>
    </dgm:pt>
    <dgm:pt modelId="{2068D2FB-CB6A-7549-AF10-9E4AD3D5AF8B}" type="parTrans" cxnId="{D29B9CE1-CF51-9845-880B-1368992D86AC}">
      <dgm:prSet/>
      <dgm:spPr/>
      <dgm:t>
        <a:bodyPr/>
        <a:lstStyle/>
        <a:p>
          <a:endParaRPr lang="en-US"/>
        </a:p>
      </dgm:t>
    </dgm:pt>
    <dgm:pt modelId="{C73D3800-D6BB-304A-9AA0-8EF129C2B27B}" type="sibTrans" cxnId="{D29B9CE1-CF51-9845-880B-1368992D86AC}">
      <dgm:prSet/>
      <dgm:spPr/>
      <dgm:t>
        <a:bodyPr/>
        <a:lstStyle/>
        <a:p>
          <a:endParaRPr lang="en-US"/>
        </a:p>
      </dgm:t>
    </dgm:pt>
    <dgm:pt modelId="{F4DA63F2-929A-3540-B4D4-878182CAEA0A}">
      <dgm:prSet phldrT="[Text]" custT="1"/>
      <dgm:spPr/>
      <dgm:t>
        <a:bodyPr/>
        <a:lstStyle/>
        <a:p>
          <a:r>
            <a:rPr lang="en-US" sz="3600" b="0" i="0" dirty="0">
              <a:latin typeface="Roboto Medium" panose="02000000000000000000" pitchFamily="2" charset="0"/>
              <a:ea typeface="Roboto Medium" panose="02000000000000000000" pitchFamily="2" charset="0"/>
            </a:rPr>
            <a:t>Develop</a:t>
          </a:r>
          <a:endParaRPr lang="en-US" sz="6500" b="0" i="0" dirty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E9A3F322-1887-DC47-8324-593C94F0D03B}" type="parTrans" cxnId="{EEFC8214-5AA8-7849-A44F-39CFE62AD9FC}">
      <dgm:prSet/>
      <dgm:spPr/>
      <dgm:t>
        <a:bodyPr/>
        <a:lstStyle/>
        <a:p>
          <a:endParaRPr lang="en-US"/>
        </a:p>
      </dgm:t>
    </dgm:pt>
    <dgm:pt modelId="{6794E465-E2F1-DA41-8E12-CA7BD5FDDCAC}" type="sibTrans" cxnId="{EEFC8214-5AA8-7849-A44F-39CFE62AD9FC}">
      <dgm:prSet/>
      <dgm:spPr/>
      <dgm:t>
        <a:bodyPr/>
        <a:lstStyle/>
        <a:p>
          <a:endParaRPr lang="en-US"/>
        </a:p>
      </dgm:t>
    </dgm:pt>
    <dgm:pt modelId="{C5A6EF7B-E50A-1245-AC01-2F1D26A5E18B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3600" b="0" i="0" dirty="0">
              <a:latin typeface="Roboto Medium" panose="02000000000000000000" pitchFamily="2" charset="0"/>
              <a:ea typeface="Roboto Medium" panose="02000000000000000000" pitchFamily="2" charset="0"/>
            </a:rPr>
            <a:t>Analyze</a:t>
          </a:r>
          <a:endParaRPr lang="en-US" sz="6500" b="0" i="0" dirty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7E3C28C1-D9E1-2D48-8EC2-B122D46E817D}" type="parTrans" cxnId="{0FEFB78D-3CE3-E447-8CD7-16F096E227A4}">
      <dgm:prSet/>
      <dgm:spPr/>
      <dgm:t>
        <a:bodyPr/>
        <a:lstStyle/>
        <a:p>
          <a:endParaRPr lang="en-US"/>
        </a:p>
      </dgm:t>
    </dgm:pt>
    <dgm:pt modelId="{FA7BBD5B-4951-684D-9BCD-60C3DFC373AE}" type="sibTrans" cxnId="{0FEFB78D-3CE3-E447-8CD7-16F096E227A4}">
      <dgm:prSet/>
      <dgm:spPr/>
      <dgm:t>
        <a:bodyPr/>
        <a:lstStyle/>
        <a:p>
          <a:endParaRPr lang="en-US"/>
        </a:p>
      </dgm:t>
    </dgm:pt>
    <dgm:pt modelId="{C1C1CDA8-AD32-0447-9DBE-095B7BDFDC35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3600" b="0" i="0" dirty="0">
              <a:latin typeface="Roboto Medium" panose="02000000000000000000" pitchFamily="2" charset="0"/>
              <a:ea typeface="Roboto Medium" panose="02000000000000000000" pitchFamily="2" charset="0"/>
            </a:rPr>
            <a:t>Identify</a:t>
          </a:r>
        </a:p>
      </dgm:t>
    </dgm:pt>
    <dgm:pt modelId="{B9DD6D28-F734-004C-A5C3-386DE842D80C}" type="parTrans" cxnId="{522E2F52-2D07-7B45-9398-60E2BC6CB71E}">
      <dgm:prSet/>
      <dgm:spPr/>
      <dgm:t>
        <a:bodyPr/>
        <a:lstStyle/>
        <a:p>
          <a:endParaRPr lang="en-US"/>
        </a:p>
      </dgm:t>
    </dgm:pt>
    <dgm:pt modelId="{73F84A5C-A921-F043-9A6E-D998CFCB6B43}" type="sibTrans" cxnId="{522E2F52-2D07-7B45-9398-60E2BC6CB71E}">
      <dgm:prSet/>
      <dgm:spPr/>
      <dgm:t>
        <a:bodyPr/>
        <a:lstStyle/>
        <a:p>
          <a:endParaRPr lang="en-US"/>
        </a:p>
      </dgm:t>
    </dgm:pt>
    <dgm:pt modelId="{29D6CB4A-468A-0D40-B92D-C69A89293777}">
      <dgm:prSet custT="1"/>
      <dgm:spPr/>
      <dgm:t>
        <a:bodyPr/>
        <a:lstStyle/>
        <a:p>
          <a:r>
            <a:rPr lang="en-US" sz="3600" b="0" i="0" dirty="0">
              <a:latin typeface="Roboto Medium" panose="02000000000000000000" pitchFamily="2" charset="0"/>
              <a:ea typeface="Roboto Medium" panose="02000000000000000000" pitchFamily="2" charset="0"/>
            </a:rPr>
            <a:t>Your Title A</a:t>
          </a:r>
        </a:p>
      </dgm:t>
    </dgm:pt>
    <dgm:pt modelId="{76B25C70-E80A-CB41-96E7-045EF2077FAF}" type="parTrans" cxnId="{CD35838B-884A-5943-BB09-31515323A59B}">
      <dgm:prSet/>
      <dgm:spPr/>
      <dgm:t>
        <a:bodyPr/>
        <a:lstStyle/>
        <a:p>
          <a:endParaRPr lang="en-US"/>
        </a:p>
      </dgm:t>
    </dgm:pt>
    <dgm:pt modelId="{1A1FAAEF-5A05-0841-AB58-4DBD6E58CCE0}" type="sibTrans" cxnId="{CD35838B-884A-5943-BB09-31515323A59B}">
      <dgm:prSet/>
      <dgm:spPr/>
      <dgm:t>
        <a:bodyPr/>
        <a:lstStyle/>
        <a:p>
          <a:endParaRPr lang="en-US"/>
        </a:p>
      </dgm:t>
    </dgm:pt>
    <dgm:pt modelId="{434515E0-8EC6-9A42-AD4F-15384F0D2041}">
      <dgm:prSet custT="1"/>
      <dgm:spPr>
        <a:solidFill>
          <a:schemeClr val="accent2"/>
        </a:solidFill>
      </dgm:spPr>
      <dgm:t>
        <a:bodyPr/>
        <a:lstStyle/>
        <a:p>
          <a:r>
            <a:rPr lang="en-US" sz="3600" b="0" i="0" dirty="0">
              <a:latin typeface="Roboto Medium" panose="02000000000000000000" pitchFamily="2" charset="0"/>
              <a:ea typeface="Roboto Medium" panose="02000000000000000000" pitchFamily="2" charset="0"/>
            </a:rPr>
            <a:t>Your Title B</a:t>
          </a:r>
        </a:p>
      </dgm:t>
    </dgm:pt>
    <dgm:pt modelId="{4C74B508-206E-1048-98C9-262B0683680F}" type="parTrans" cxnId="{2C776D79-9409-A24D-8C32-B4A72C4AD665}">
      <dgm:prSet/>
      <dgm:spPr/>
      <dgm:t>
        <a:bodyPr/>
        <a:lstStyle/>
        <a:p>
          <a:endParaRPr lang="en-US"/>
        </a:p>
      </dgm:t>
    </dgm:pt>
    <dgm:pt modelId="{B3DA8DDC-83C9-254E-BF9D-7681D140A29F}" type="sibTrans" cxnId="{2C776D79-9409-A24D-8C32-B4A72C4AD665}">
      <dgm:prSet/>
      <dgm:spPr/>
      <dgm:t>
        <a:bodyPr/>
        <a:lstStyle/>
        <a:p>
          <a:endParaRPr lang="en-US"/>
        </a:p>
      </dgm:t>
    </dgm:pt>
    <dgm:pt modelId="{03A19E42-A9BD-444A-87A2-4A4AC81051B8}">
      <dgm:prSet custT="1"/>
      <dgm:spPr>
        <a:solidFill>
          <a:schemeClr val="accent3"/>
        </a:solidFill>
      </dgm:spPr>
      <dgm:t>
        <a:bodyPr/>
        <a:lstStyle/>
        <a:p>
          <a:r>
            <a:rPr lang="en-US" sz="3600" b="0" i="0" dirty="0">
              <a:latin typeface="Roboto Medium" panose="02000000000000000000" pitchFamily="2" charset="0"/>
              <a:ea typeface="Roboto Medium" panose="02000000000000000000" pitchFamily="2" charset="0"/>
            </a:rPr>
            <a:t>Your Title C</a:t>
          </a:r>
        </a:p>
      </dgm:t>
    </dgm:pt>
    <dgm:pt modelId="{86A5333B-056C-D249-9356-B895AEEB356A}" type="parTrans" cxnId="{54F0A060-DF58-7847-B893-229A689FF930}">
      <dgm:prSet/>
      <dgm:spPr/>
      <dgm:t>
        <a:bodyPr/>
        <a:lstStyle/>
        <a:p>
          <a:endParaRPr lang="en-US"/>
        </a:p>
      </dgm:t>
    </dgm:pt>
    <dgm:pt modelId="{41B5E5F4-B7CB-9441-B7DC-45DEC6088E88}" type="sibTrans" cxnId="{54F0A060-DF58-7847-B893-229A689FF930}">
      <dgm:prSet/>
      <dgm:spPr/>
      <dgm:t>
        <a:bodyPr/>
        <a:lstStyle/>
        <a:p>
          <a:endParaRPr lang="en-US"/>
        </a:p>
      </dgm:t>
    </dgm:pt>
    <dgm:pt modelId="{520D6654-56DF-EB47-8004-99D899206403}" type="pres">
      <dgm:prSet presAssocID="{919D7636-C14D-3147-B841-02EFDC2ED851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4935003-D47D-1D40-B107-1F49226D5967}" type="pres">
      <dgm:prSet presAssocID="{708691B9-0D1E-E34C-A0CA-5201C961B4C5}" presName="root1" presStyleCnt="0"/>
      <dgm:spPr/>
    </dgm:pt>
    <dgm:pt modelId="{F9416A03-D4C5-C442-972E-B9656ABC485C}" type="pres">
      <dgm:prSet presAssocID="{708691B9-0D1E-E34C-A0CA-5201C961B4C5}" presName="LevelOneTextNode" presStyleLbl="node0" presStyleIdx="0" presStyleCnt="1" custScaleY="98328">
        <dgm:presLayoutVars>
          <dgm:chPref val="3"/>
        </dgm:presLayoutVars>
      </dgm:prSet>
      <dgm:spPr/>
    </dgm:pt>
    <dgm:pt modelId="{13FA337D-E276-7D46-B89E-AB6949E604C5}" type="pres">
      <dgm:prSet presAssocID="{708691B9-0D1E-E34C-A0CA-5201C961B4C5}" presName="level2hierChild" presStyleCnt="0"/>
      <dgm:spPr/>
    </dgm:pt>
    <dgm:pt modelId="{1B1E5460-0EEE-E34C-BDC8-7951C6C137D6}" type="pres">
      <dgm:prSet presAssocID="{E9A3F322-1887-DC47-8324-593C94F0D03B}" presName="conn2-1" presStyleLbl="parChTrans1D2" presStyleIdx="0" presStyleCnt="3"/>
      <dgm:spPr/>
    </dgm:pt>
    <dgm:pt modelId="{B7D3E2B0-1D5B-5141-B1C0-49904A4F2D1E}" type="pres">
      <dgm:prSet presAssocID="{E9A3F322-1887-DC47-8324-593C94F0D03B}" presName="connTx" presStyleLbl="parChTrans1D2" presStyleIdx="0" presStyleCnt="3"/>
      <dgm:spPr/>
    </dgm:pt>
    <dgm:pt modelId="{CD4689E1-F0A6-D844-BC68-3D80B3324B21}" type="pres">
      <dgm:prSet presAssocID="{F4DA63F2-929A-3540-B4D4-878182CAEA0A}" presName="root2" presStyleCnt="0"/>
      <dgm:spPr/>
    </dgm:pt>
    <dgm:pt modelId="{1CF6491E-82DB-EA41-BBB8-E373ED92BAC4}" type="pres">
      <dgm:prSet presAssocID="{F4DA63F2-929A-3540-B4D4-878182CAEA0A}" presName="LevelTwoTextNode" presStyleLbl="node2" presStyleIdx="0" presStyleCnt="3" custLinFactNeighborX="24558">
        <dgm:presLayoutVars>
          <dgm:chPref val="3"/>
        </dgm:presLayoutVars>
      </dgm:prSet>
      <dgm:spPr/>
    </dgm:pt>
    <dgm:pt modelId="{104872E1-4734-1442-B785-27DB15263259}" type="pres">
      <dgm:prSet presAssocID="{F4DA63F2-929A-3540-B4D4-878182CAEA0A}" presName="level3hierChild" presStyleCnt="0"/>
      <dgm:spPr/>
    </dgm:pt>
    <dgm:pt modelId="{95CF8A89-0268-CA43-81D2-0591E15B5124}" type="pres">
      <dgm:prSet presAssocID="{76B25C70-E80A-CB41-96E7-045EF2077FAF}" presName="conn2-1" presStyleLbl="parChTrans1D3" presStyleIdx="0" presStyleCnt="3"/>
      <dgm:spPr/>
    </dgm:pt>
    <dgm:pt modelId="{59F28E9B-E798-DA4D-852A-264D57D0FF8C}" type="pres">
      <dgm:prSet presAssocID="{76B25C70-E80A-CB41-96E7-045EF2077FAF}" presName="connTx" presStyleLbl="parChTrans1D3" presStyleIdx="0" presStyleCnt="3"/>
      <dgm:spPr/>
    </dgm:pt>
    <dgm:pt modelId="{E0F3242E-462F-314C-AFB2-C39A91C3E384}" type="pres">
      <dgm:prSet presAssocID="{29D6CB4A-468A-0D40-B92D-C69A89293777}" presName="root2" presStyleCnt="0"/>
      <dgm:spPr/>
    </dgm:pt>
    <dgm:pt modelId="{4B6E25D8-D0EE-6043-AB3B-FCFF2CE8FA5E}" type="pres">
      <dgm:prSet presAssocID="{29D6CB4A-468A-0D40-B92D-C69A89293777}" presName="LevelTwoTextNode" presStyleLbl="node3" presStyleIdx="0" presStyleCnt="3" custScaleX="69042" custLinFactNeighborX="36367" custLinFactNeighborY="-88158">
        <dgm:presLayoutVars>
          <dgm:chPref val="3"/>
        </dgm:presLayoutVars>
      </dgm:prSet>
      <dgm:spPr/>
    </dgm:pt>
    <dgm:pt modelId="{FD567D1B-AD2E-964E-9B51-A19BC5EB08CA}" type="pres">
      <dgm:prSet presAssocID="{29D6CB4A-468A-0D40-B92D-C69A89293777}" presName="level3hierChild" presStyleCnt="0"/>
      <dgm:spPr/>
    </dgm:pt>
    <dgm:pt modelId="{BBF27CB5-982A-F247-8529-0FE2DD7CE023}" type="pres">
      <dgm:prSet presAssocID="{7E3C28C1-D9E1-2D48-8EC2-B122D46E817D}" presName="conn2-1" presStyleLbl="parChTrans1D2" presStyleIdx="1" presStyleCnt="3"/>
      <dgm:spPr/>
    </dgm:pt>
    <dgm:pt modelId="{347C21E1-0A97-1F4A-99AD-24B3C1C5369C}" type="pres">
      <dgm:prSet presAssocID="{7E3C28C1-D9E1-2D48-8EC2-B122D46E817D}" presName="connTx" presStyleLbl="parChTrans1D2" presStyleIdx="1" presStyleCnt="3"/>
      <dgm:spPr/>
    </dgm:pt>
    <dgm:pt modelId="{A506596D-5D02-F84F-B8DA-F687A7D2A896}" type="pres">
      <dgm:prSet presAssocID="{C5A6EF7B-E50A-1245-AC01-2F1D26A5E18B}" presName="root2" presStyleCnt="0"/>
      <dgm:spPr/>
    </dgm:pt>
    <dgm:pt modelId="{CA603AFD-F7A9-2C45-8028-BD8208F7B5B9}" type="pres">
      <dgm:prSet presAssocID="{C5A6EF7B-E50A-1245-AC01-2F1D26A5E18B}" presName="LevelTwoTextNode" presStyleLbl="node2" presStyleIdx="1" presStyleCnt="3" custLinFactNeighborX="24558">
        <dgm:presLayoutVars>
          <dgm:chPref val="3"/>
        </dgm:presLayoutVars>
      </dgm:prSet>
      <dgm:spPr/>
    </dgm:pt>
    <dgm:pt modelId="{861D4526-811F-DD4F-89A0-F4642E310186}" type="pres">
      <dgm:prSet presAssocID="{C5A6EF7B-E50A-1245-AC01-2F1D26A5E18B}" presName="level3hierChild" presStyleCnt="0"/>
      <dgm:spPr/>
    </dgm:pt>
    <dgm:pt modelId="{E8CCDB44-4B63-8B42-A16C-4A5A56F347B5}" type="pres">
      <dgm:prSet presAssocID="{4C74B508-206E-1048-98C9-262B0683680F}" presName="conn2-1" presStyleLbl="parChTrans1D3" presStyleIdx="1" presStyleCnt="3"/>
      <dgm:spPr/>
    </dgm:pt>
    <dgm:pt modelId="{A68C5364-9DC0-794D-8528-8B2A8846E70E}" type="pres">
      <dgm:prSet presAssocID="{4C74B508-206E-1048-98C9-262B0683680F}" presName="connTx" presStyleLbl="parChTrans1D3" presStyleIdx="1" presStyleCnt="3"/>
      <dgm:spPr/>
    </dgm:pt>
    <dgm:pt modelId="{3D31FE09-B62F-0248-8898-E7DDEADAFA7D}" type="pres">
      <dgm:prSet presAssocID="{434515E0-8EC6-9A42-AD4F-15384F0D2041}" presName="root2" presStyleCnt="0"/>
      <dgm:spPr/>
    </dgm:pt>
    <dgm:pt modelId="{7D306543-389A-9249-9813-67CBE3F08E87}" type="pres">
      <dgm:prSet presAssocID="{434515E0-8EC6-9A42-AD4F-15384F0D2041}" presName="LevelTwoTextNode" presStyleLbl="node3" presStyleIdx="1" presStyleCnt="3" custScaleX="67897" custLinFactNeighborX="36827" custLinFactNeighborY="129">
        <dgm:presLayoutVars>
          <dgm:chPref val="3"/>
        </dgm:presLayoutVars>
      </dgm:prSet>
      <dgm:spPr/>
    </dgm:pt>
    <dgm:pt modelId="{481D3476-5C9A-B74D-B6A8-2BDBA6676535}" type="pres">
      <dgm:prSet presAssocID="{434515E0-8EC6-9A42-AD4F-15384F0D2041}" presName="level3hierChild" presStyleCnt="0"/>
      <dgm:spPr/>
    </dgm:pt>
    <dgm:pt modelId="{DA52D61C-DADB-304A-AE59-DEBBAB093888}" type="pres">
      <dgm:prSet presAssocID="{B9DD6D28-F734-004C-A5C3-386DE842D80C}" presName="conn2-1" presStyleLbl="parChTrans1D2" presStyleIdx="2" presStyleCnt="3"/>
      <dgm:spPr/>
    </dgm:pt>
    <dgm:pt modelId="{5C364F25-F9DA-9346-8A6C-865026CC1ECE}" type="pres">
      <dgm:prSet presAssocID="{B9DD6D28-F734-004C-A5C3-386DE842D80C}" presName="connTx" presStyleLbl="parChTrans1D2" presStyleIdx="2" presStyleCnt="3"/>
      <dgm:spPr/>
    </dgm:pt>
    <dgm:pt modelId="{ABBD6159-62F9-F44F-AE5F-44B55E688FE7}" type="pres">
      <dgm:prSet presAssocID="{C1C1CDA8-AD32-0447-9DBE-095B7BDFDC35}" presName="root2" presStyleCnt="0"/>
      <dgm:spPr/>
    </dgm:pt>
    <dgm:pt modelId="{67294091-350E-AA4F-8BB6-BEF4531D6145}" type="pres">
      <dgm:prSet presAssocID="{C1C1CDA8-AD32-0447-9DBE-095B7BDFDC35}" presName="LevelTwoTextNode" presStyleLbl="node2" presStyleIdx="2" presStyleCnt="3" custLinFactNeighborX="24558">
        <dgm:presLayoutVars>
          <dgm:chPref val="3"/>
        </dgm:presLayoutVars>
      </dgm:prSet>
      <dgm:spPr/>
    </dgm:pt>
    <dgm:pt modelId="{8E39A531-3481-4741-9BD9-FCE1379399BE}" type="pres">
      <dgm:prSet presAssocID="{C1C1CDA8-AD32-0447-9DBE-095B7BDFDC35}" presName="level3hierChild" presStyleCnt="0"/>
      <dgm:spPr/>
    </dgm:pt>
    <dgm:pt modelId="{5B2B75F0-87E9-934B-BDDE-25085EE1400B}" type="pres">
      <dgm:prSet presAssocID="{86A5333B-056C-D249-9356-B895AEEB356A}" presName="conn2-1" presStyleLbl="parChTrans1D3" presStyleIdx="2" presStyleCnt="3"/>
      <dgm:spPr/>
    </dgm:pt>
    <dgm:pt modelId="{BC2D997B-423D-A44A-9204-8220BFCF4E2A}" type="pres">
      <dgm:prSet presAssocID="{86A5333B-056C-D249-9356-B895AEEB356A}" presName="connTx" presStyleLbl="parChTrans1D3" presStyleIdx="2" presStyleCnt="3"/>
      <dgm:spPr/>
    </dgm:pt>
    <dgm:pt modelId="{83072EDB-2A51-D34F-BB20-EC7FF33FED4F}" type="pres">
      <dgm:prSet presAssocID="{03A19E42-A9BD-444A-87A2-4A4AC81051B8}" presName="root2" presStyleCnt="0"/>
      <dgm:spPr/>
    </dgm:pt>
    <dgm:pt modelId="{978B11AD-AF9C-F14E-AC0E-16273A51BC73}" type="pres">
      <dgm:prSet presAssocID="{03A19E42-A9BD-444A-87A2-4A4AC81051B8}" presName="LevelTwoTextNode" presStyleLbl="node3" presStyleIdx="2" presStyleCnt="3" custScaleX="67830" custLinFactNeighborX="36875" custLinFactNeighborY="88158">
        <dgm:presLayoutVars>
          <dgm:chPref val="3"/>
        </dgm:presLayoutVars>
      </dgm:prSet>
      <dgm:spPr/>
    </dgm:pt>
    <dgm:pt modelId="{7F5F5AEF-6F38-184E-82E2-5E0BF265E774}" type="pres">
      <dgm:prSet presAssocID="{03A19E42-A9BD-444A-87A2-4A4AC81051B8}" presName="level3hierChild" presStyleCnt="0"/>
      <dgm:spPr/>
    </dgm:pt>
  </dgm:ptLst>
  <dgm:cxnLst>
    <dgm:cxn modelId="{773B4601-CF27-E647-A3FE-02F204A36002}" type="presOf" srcId="{434515E0-8EC6-9A42-AD4F-15384F0D2041}" destId="{7D306543-389A-9249-9813-67CBE3F08E87}" srcOrd="0" destOrd="0" presId="urn:microsoft.com/office/officeart/2008/layout/HorizontalMultiLevelHierarchy"/>
    <dgm:cxn modelId="{DA96F003-1C99-7648-9642-F153A5975B9E}" type="presOf" srcId="{708691B9-0D1E-E34C-A0CA-5201C961B4C5}" destId="{F9416A03-D4C5-C442-972E-B9656ABC485C}" srcOrd="0" destOrd="0" presId="urn:microsoft.com/office/officeart/2008/layout/HorizontalMultiLevelHierarchy"/>
    <dgm:cxn modelId="{E1F73D06-09E0-A946-84B1-D338B030A4AA}" type="presOf" srcId="{86A5333B-056C-D249-9356-B895AEEB356A}" destId="{5B2B75F0-87E9-934B-BDDE-25085EE1400B}" srcOrd="0" destOrd="0" presId="urn:microsoft.com/office/officeart/2008/layout/HorizontalMultiLevelHierarchy"/>
    <dgm:cxn modelId="{3F1CE910-B646-154D-92AD-5A20E7BD6D9F}" type="presOf" srcId="{B9DD6D28-F734-004C-A5C3-386DE842D80C}" destId="{DA52D61C-DADB-304A-AE59-DEBBAB093888}" srcOrd="0" destOrd="0" presId="urn:microsoft.com/office/officeart/2008/layout/HorizontalMultiLevelHierarchy"/>
    <dgm:cxn modelId="{EEFC8214-5AA8-7849-A44F-39CFE62AD9FC}" srcId="{708691B9-0D1E-E34C-A0CA-5201C961B4C5}" destId="{F4DA63F2-929A-3540-B4D4-878182CAEA0A}" srcOrd="0" destOrd="0" parTransId="{E9A3F322-1887-DC47-8324-593C94F0D03B}" sibTransId="{6794E465-E2F1-DA41-8E12-CA7BD5FDDCAC}"/>
    <dgm:cxn modelId="{8D48B317-A373-7D42-AA77-23C1E36BA6DE}" type="presOf" srcId="{C5A6EF7B-E50A-1245-AC01-2F1D26A5E18B}" destId="{CA603AFD-F7A9-2C45-8028-BD8208F7B5B9}" srcOrd="0" destOrd="0" presId="urn:microsoft.com/office/officeart/2008/layout/HorizontalMultiLevelHierarchy"/>
    <dgm:cxn modelId="{8121A423-20D6-3849-802A-EC3D01523EF4}" type="presOf" srcId="{919D7636-C14D-3147-B841-02EFDC2ED851}" destId="{520D6654-56DF-EB47-8004-99D899206403}" srcOrd="0" destOrd="0" presId="urn:microsoft.com/office/officeart/2008/layout/HorizontalMultiLevelHierarchy"/>
    <dgm:cxn modelId="{5CD43030-A0E9-B448-A684-72E0D78C4D10}" type="presOf" srcId="{4C74B508-206E-1048-98C9-262B0683680F}" destId="{A68C5364-9DC0-794D-8528-8B2A8846E70E}" srcOrd="1" destOrd="0" presId="urn:microsoft.com/office/officeart/2008/layout/HorizontalMultiLevelHierarchy"/>
    <dgm:cxn modelId="{924D0A31-B328-8040-BB9C-6D1FF56D8078}" type="presOf" srcId="{E9A3F322-1887-DC47-8324-593C94F0D03B}" destId="{1B1E5460-0EEE-E34C-BDC8-7951C6C137D6}" srcOrd="0" destOrd="0" presId="urn:microsoft.com/office/officeart/2008/layout/HorizontalMultiLevelHierarchy"/>
    <dgm:cxn modelId="{DF2B574D-381E-0646-B91C-22475900C057}" type="presOf" srcId="{86A5333B-056C-D249-9356-B895AEEB356A}" destId="{BC2D997B-423D-A44A-9204-8220BFCF4E2A}" srcOrd="1" destOrd="0" presId="urn:microsoft.com/office/officeart/2008/layout/HorizontalMultiLevelHierarchy"/>
    <dgm:cxn modelId="{522E2F52-2D07-7B45-9398-60E2BC6CB71E}" srcId="{708691B9-0D1E-E34C-A0CA-5201C961B4C5}" destId="{C1C1CDA8-AD32-0447-9DBE-095B7BDFDC35}" srcOrd="2" destOrd="0" parTransId="{B9DD6D28-F734-004C-A5C3-386DE842D80C}" sibTransId="{73F84A5C-A921-F043-9A6E-D998CFCB6B43}"/>
    <dgm:cxn modelId="{4279B85E-F64B-7B4F-A2E0-1671C9699B4A}" type="presOf" srcId="{C1C1CDA8-AD32-0447-9DBE-095B7BDFDC35}" destId="{67294091-350E-AA4F-8BB6-BEF4531D6145}" srcOrd="0" destOrd="0" presId="urn:microsoft.com/office/officeart/2008/layout/HorizontalMultiLevelHierarchy"/>
    <dgm:cxn modelId="{54F0A060-DF58-7847-B893-229A689FF930}" srcId="{C1C1CDA8-AD32-0447-9DBE-095B7BDFDC35}" destId="{03A19E42-A9BD-444A-87A2-4A4AC81051B8}" srcOrd="0" destOrd="0" parTransId="{86A5333B-056C-D249-9356-B895AEEB356A}" sibTransId="{41B5E5F4-B7CB-9441-B7DC-45DEC6088E88}"/>
    <dgm:cxn modelId="{08C3D275-8930-7E4F-9B62-A705F3278A2A}" type="presOf" srcId="{7E3C28C1-D9E1-2D48-8EC2-B122D46E817D}" destId="{347C21E1-0A97-1F4A-99AD-24B3C1C5369C}" srcOrd="1" destOrd="0" presId="urn:microsoft.com/office/officeart/2008/layout/HorizontalMultiLevelHierarchy"/>
    <dgm:cxn modelId="{2C776D79-9409-A24D-8C32-B4A72C4AD665}" srcId="{C5A6EF7B-E50A-1245-AC01-2F1D26A5E18B}" destId="{434515E0-8EC6-9A42-AD4F-15384F0D2041}" srcOrd="0" destOrd="0" parTransId="{4C74B508-206E-1048-98C9-262B0683680F}" sibTransId="{B3DA8DDC-83C9-254E-BF9D-7681D140A29F}"/>
    <dgm:cxn modelId="{76419F79-FF19-634A-B975-8D6E7B1374BB}" type="presOf" srcId="{4C74B508-206E-1048-98C9-262B0683680F}" destId="{E8CCDB44-4B63-8B42-A16C-4A5A56F347B5}" srcOrd="0" destOrd="0" presId="urn:microsoft.com/office/officeart/2008/layout/HorizontalMultiLevelHierarchy"/>
    <dgm:cxn modelId="{081D177C-5EB4-1544-B50B-4F765DDD09C6}" type="presOf" srcId="{7E3C28C1-D9E1-2D48-8EC2-B122D46E817D}" destId="{BBF27CB5-982A-F247-8529-0FE2DD7CE023}" srcOrd="0" destOrd="0" presId="urn:microsoft.com/office/officeart/2008/layout/HorizontalMultiLevelHierarchy"/>
    <dgm:cxn modelId="{CD35838B-884A-5943-BB09-31515323A59B}" srcId="{F4DA63F2-929A-3540-B4D4-878182CAEA0A}" destId="{29D6CB4A-468A-0D40-B92D-C69A89293777}" srcOrd="0" destOrd="0" parTransId="{76B25C70-E80A-CB41-96E7-045EF2077FAF}" sibTransId="{1A1FAAEF-5A05-0841-AB58-4DBD6E58CCE0}"/>
    <dgm:cxn modelId="{0FEFB78D-3CE3-E447-8CD7-16F096E227A4}" srcId="{708691B9-0D1E-E34C-A0CA-5201C961B4C5}" destId="{C5A6EF7B-E50A-1245-AC01-2F1D26A5E18B}" srcOrd="1" destOrd="0" parTransId="{7E3C28C1-D9E1-2D48-8EC2-B122D46E817D}" sibTransId="{FA7BBD5B-4951-684D-9BCD-60C3DFC373AE}"/>
    <dgm:cxn modelId="{AD588493-DD24-2C4E-A6F4-B15EAB58D49E}" type="presOf" srcId="{29D6CB4A-468A-0D40-B92D-C69A89293777}" destId="{4B6E25D8-D0EE-6043-AB3B-FCFF2CE8FA5E}" srcOrd="0" destOrd="0" presId="urn:microsoft.com/office/officeart/2008/layout/HorizontalMultiLevelHierarchy"/>
    <dgm:cxn modelId="{8527A19B-495D-B649-9610-0BA48D0D907F}" type="presOf" srcId="{03A19E42-A9BD-444A-87A2-4A4AC81051B8}" destId="{978B11AD-AF9C-F14E-AC0E-16273A51BC73}" srcOrd="0" destOrd="0" presId="urn:microsoft.com/office/officeart/2008/layout/HorizontalMultiLevelHierarchy"/>
    <dgm:cxn modelId="{1A1216B4-9199-1845-B54F-6CF6352086EA}" type="presOf" srcId="{F4DA63F2-929A-3540-B4D4-878182CAEA0A}" destId="{1CF6491E-82DB-EA41-BBB8-E373ED92BAC4}" srcOrd="0" destOrd="0" presId="urn:microsoft.com/office/officeart/2008/layout/HorizontalMultiLevelHierarchy"/>
    <dgm:cxn modelId="{AE8306D3-DBE5-2940-8413-B80ADDCB06F3}" type="presOf" srcId="{76B25C70-E80A-CB41-96E7-045EF2077FAF}" destId="{95CF8A89-0268-CA43-81D2-0591E15B5124}" srcOrd="0" destOrd="0" presId="urn:microsoft.com/office/officeart/2008/layout/HorizontalMultiLevelHierarchy"/>
    <dgm:cxn modelId="{D29B9CE1-CF51-9845-880B-1368992D86AC}" srcId="{919D7636-C14D-3147-B841-02EFDC2ED851}" destId="{708691B9-0D1E-E34C-A0CA-5201C961B4C5}" srcOrd="0" destOrd="0" parTransId="{2068D2FB-CB6A-7549-AF10-9E4AD3D5AF8B}" sibTransId="{C73D3800-D6BB-304A-9AA0-8EF129C2B27B}"/>
    <dgm:cxn modelId="{ECD99EE3-0AA2-B843-9115-FA03879E8640}" type="presOf" srcId="{B9DD6D28-F734-004C-A5C3-386DE842D80C}" destId="{5C364F25-F9DA-9346-8A6C-865026CC1ECE}" srcOrd="1" destOrd="0" presId="urn:microsoft.com/office/officeart/2008/layout/HorizontalMultiLevelHierarchy"/>
    <dgm:cxn modelId="{E6EF78F8-0068-AD45-B25A-3892E06D30C7}" type="presOf" srcId="{E9A3F322-1887-DC47-8324-593C94F0D03B}" destId="{B7D3E2B0-1D5B-5141-B1C0-49904A4F2D1E}" srcOrd="1" destOrd="0" presId="urn:microsoft.com/office/officeart/2008/layout/HorizontalMultiLevelHierarchy"/>
    <dgm:cxn modelId="{742241FE-002B-F247-9848-1091EFF11924}" type="presOf" srcId="{76B25C70-E80A-CB41-96E7-045EF2077FAF}" destId="{59F28E9B-E798-DA4D-852A-264D57D0FF8C}" srcOrd="1" destOrd="0" presId="urn:microsoft.com/office/officeart/2008/layout/HorizontalMultiLevelHierarchy"/>
    <dgm:cxn modelId="{470CB710-D902-3144-90DB-58B94DD27EB3}" type="presParOf" srcId="{520D6654-56DF-EB47-8004-99D899206403}" destId="{D4935003-D47D-1D40-B107-1F49226D5967}" srcOrd="0" destOrd="0" presId="urn:microsoft.com/office/officeart/2008/layout/HorizontalMultiLevelHierarchy"/>
    <dgm:cxn modelId="{82ABF732-EDE0-B246-97BF-98E8237413D0}" type="presParOf" srcId="{D4935003-D47D-1D40-B107-1F49226D5967}" destId="{F9416A03-D4C5-C442-972E-B9656ABC485C}" srcOrd="0" destOrd="0" presId="urn:microsoft.com/office/officeart/2008/layout/HorizontalMultiLevelHierarchy"/>
    <dgm:cxn modelId="{9DF55513-ECDC-6E4C-B237-5C7007E3D49E}" type="presParOf" srcId="{D4935003-D47D-1D40-B107-1F49226D5967}" destId="{13FA337D-E276-7D46-B89E-AB6949E604C5}" srcOrd="1" destOrd="0" presId="urn:microsoft.com/office/officeart/2008/layout/HorizontalMultiLevelHierarchy"/>
    <dgm:cxn modelId="{F66FFB21-AA8C-334C-A0E5-ECEF72C6F6F3}" type="presParOf" srcId="{13FA337D-E276-7D46-B89E-AB6949E604C5}" destId="{1B1E5460-0EEE-E34C-BDC8-7951C6C137D6}" srcOrd="0" destOrd="0" presId="urn:microsoft.com/office/officeart/2008/layout/HorizontalMultiLevelHierarchy"/>
    <dgm:cxn modelId="{0D54F6DC-34B9-F447-A200-D05173CB5C9E}" type="presParOf" srcId="{1B1E5460-0EEE-E34C-BDC8-7951C6C137D6}" destId="{B7D3E2B0-1D5B-5141-B1C0-49904A4F2D1E}" srcOrd="0" destOrd="0" presId="urn:microsoft.com/office/officeart/2008/layout/HorizontalMultiLevelHierarchy"/>
    <dgm:cxn modelId="{FB6ECE25-E179-0944-B371-22454E96C85D}" type="presParOf" srcId="{13FA337D-E276-7D46-B89E-AB6949E604C5}" destId="{CD4689E1-F0A6-D844-BC68-3D80B3324B21}" srcOrd="1" destOrd="0" presId="urn:microsoft.com/office/officeart/2008/layout/HorizontalMultiLevelHierarchy"/>
    <dgm:cxn modelId="{48A39E81-B7C7-BF48-94B0-05AEDCD0CBE2}" type="presParOf" srcId="{CD4689E1-F0A6-D844-BC68-3D80B3324B21}" destId="{1CF6491E-82DB-EA41-BBB8-E373ED92BAC4}" srcOrd="0" destOrd="0" presId="urn:microsoft.com/office/officeart/2008/layout/HorizontalMultiLevelHierarchy"/>
    <dgm:cxn modelId="{3635CC5C-A06D-3147-B64A-B3C5F7143520}" type="presParOf" srcId="{CD4689E1-F0A6-D844-BC68-3D80B3324B21}" destId="{104872E1-4734-1442-B785-27DB15263259}" srcOrd="1" destOrd="0" presId="urn:microsoft.com/office/officeart/2008/layout/HorizontalMultiLevelHierarchy"/>
    <dgm:cxn modelId="{BC98A716-2F25-1842-A790-0FDD5AAA8AB4}" type="presParOf" srcId="{104872E1-4734-1442-B785-27DB15263259}" destId="{95CF8A89-0268-CA43-81D2-0591E15B5124}" srcOrd="0" destOrd="0" presId="urn:microsoft.com/office/officeart/2008/layout/HorizontalMultiLevelHierarchy"/>
    <dgm:cxn modelId="{25D1A91C-524B-4549-B22C-67091732B3B6}" type="presParOf" srcId="{95CF8A89-0268-CA43-81D2-0591E15B5124}" destId="{59F28E9B-E798-DA4D-852A-264D57D0FF8C}" srcOrd="0" destOrd="0" presId="urn:microsoft.com/office/officeart/2008/layout/HorizontalMultiLevelHierarchy"/>
    <dgm:cxn modelId="{F7D92A8E-8FAE-264D-A075-94E048D754CA}" type="presParOf" srcId="{104872E1-4734-1442-B785-27DB15263259}" destId="{E0F3242E-462F-314C-AFB2-C39A91C3E384}" srcOrd="1" destOrd="0" presId="urn:microsoft.com/office/officeart/2008/layout/HorizontalMultiLevelHierarchy"/>
    <dgm:cxn modelId="{FCE602A7-477F-7446-98A9-FE86BF8A35C4}" type="presParOf" srcId="{E0F3242E-462F-314C-AFB2-C39A91C3E384}" destId="{4B6E25D8-D0EE-6043-AB3B-FCFF2CE8FA5E}" srcOrd="0" destOrd="0" presId="urn:microsoft.com/office/officeart/2008/layout/HorizontalMultiLevelHierarchy"/>
    <dgm:cxn modelId="{B5A9A830-E1F3-EC44-9DDF-3C81D5A76606}" type="presParOf" srcId="{E0F3242E-462F-314C-AFB2-C39A91C3E384}" destId="{FD567D1B-AD2E-964E-9B51-A19BC5EB08CA}" srcOrd="1" destOrd="0" presId="urn:microsoft.com/office/officeart/2008/layout/HorizontalMultiLevelHierarchy"/>
    <dgm:cxn modelId="{57770312-1009-1E4B-8967-6B59E176543D}" type="presParOf" srcId="{13FA337D-E276-7D46-B89E-AB6949E604C5}" destId="{BBF27CB5-982A-F247-8529-0FE2DD7CE023}" srcOrd="2" destOrd="0" presId="urn:microsoft.com/office/officeart/2008/layout/HorizontalMultiLevelHierarchy"/>
    <dgm:cxn modelId="{64D85BE0-2561-B044-82A9-580D53ED19EA}" type="presParOf" srcId="{BBF27CB5-982A-F247-8529-0FE2DD7CE023}" destId="{347C21E1-0A97-1F4A-99AD-24B3C1C5369C}" srcOrd="0" destOrd="0" presId="urn:microsoft.com/office/officeart/2008/layout/HorizontalMultiLevelHierarchy"/>
    <dgm:cxn modelId="{06B438CC-65D5-9A40-9C0C-B740FB816FE0}" type="presParOf" srcId="{13FA337D-E276-7D46-B89E-AB6949E604C5}" destId="{A506596D-5D02-F84F-B8DA-F687A7D2A896}" srcOrd="3" destOrd="0" presId="urn:microsoft.com/office/officeart/2008/layout/HorizontalMultiLevelHierarchy"/>
    <dgm:cxn modelId="{C11F2C46-46C7-5542-8E03-FC310E846CC1}" type="presParOf" srcId="{A506596D-5D02-F84F-B8DA-F687A7D2A896}" destId="{CA603AFD-F7A9-2C45-8028-BD8208F7B5B9}" srcOrd="0" destOrd="0" presId="urn:microsoft.com/office/officeart/2008/layout/HorizontalMultiLevelHierarchy"/>
    <dgm:cxn modelId="{60C8973F-04EE-744E-B7DA-A5C80A25DB70}" type="presParOf" srcId="{A506596D-5D02-F84F-B8DA-F687A7D2A896}" destId="{861D4526-811F-DD4F-89A0-F4642E310186}" srcOrd="1" destOrd="0" presId="urn:microsoft.com/office/officeart/2008/layout/HorizontalMultiLevelHierarchy"/>
    <dgm:cxn modelId="{9A58A7C9-BCC8-0849-BF59-F4B705EB9F97}" type="presParOf" srcId="{861D4526-811F-DD4F-89A0-F4642E310186}" destId="{E8CCDB44-4B63-8B42-A16C-4A5A56F347B5}" srcOrd="0" destOrd="0" presId="urn:microsoft.com/office/officeart/2008/layout/HorizontalMultiLevelHierarchy"/>
    <dgm:cxn modelId="{91C6D730-1AAD-AD47-82ED-9B4317D1A534}" type="presParOf" srcId="{E8CCDB44-4B63-8B42-A16C-4A5A56F347B5}" destId="{A68C5364-9DC0-794D-8528-8B2A8846E70E}" srcOrd="0" destOrd="0" presId="urn:microsoft.com/office/officeart/2008/layout/HorizontalMultiLevelHierarchy"/>
    <dgm:cxn modelId="{A1165116-A80E-3F49-BB88-430107409AE4}" type="presParOf" srcId="{861D4526-811F-DD4F-89A0-F4642E310186}" destId="{3D31FE09-B62F-0248-8898-E7DDEADAFA7D}" srcOrd="1" destOrd="0" presId="urn:microsoft.com/office/officeart/2008/layout/HorizontalMultiLevelHierarchy"/>
    <dgm:cxn modelId="{876311B0-C674-6E40-96B8-DA84C737C310}" type="presParOf" srcId="{3D31FE09-B62F-0248-8898-E7DDEADAFA7D}" destId="{7D306543-389A-9249-9813-67CBE3F08E87}" srcOrd="0" destOrd="0" presId="urn:microsoft.com/office/officeart/2008/layout/HorizontalMultiLevelHierarchy"/>
    <dgm:cxn modelId="{F95CEE4E-F32E-6542-85DB-173383A029B7}" type="presParOf" srcId="{3D31FE09-B62F-0248-8898-E7DDEADAFA7D}" destId="{481D3476-5C9A-B74D-B6A8-2BDBA6676535}" srcOrd="1" destOrd="0" presId="urn:microsoft.com/office/officeart/2008/layout/HorizontalMultiLevelHierarchy"/>
    <dgm:cxn modelId="{8F113AA8-7812-504B-A8AA-3AE962F82261}" type="presParOf" srcId="{13FA337D-E276-7D46-B89E-AB6949E604C5}" destId="{DA52D61C-DADB-304A-AE59-DEBBAB093888}" srcOrd="4" destOrd="0" presId="urn:microsoft.com/office/officeart/2008/layout/HorizontalMultiLevelHierarchy"/>
    <dgm:cxn modelId="{234922F2-3C89-374B-B87C-3B3B40326407}" type="presParOf" srcId="{DA52D61C-DADB-304A-AE59-DEBBAB093888}" destId="{5C364F25-F9DA-9346-8A6C-865026CC1ECE}" srcOrd="0" destOrd="0" presId="urn:microsoft.com/office/officeart/2008/layout/HorizontalMultiLevelHierarchy"/>
    <dgm:cxn modelId="{62E95757-AB0F-5245-A776-040DB1032359}" type="presParOf" srcId="{13FA337D-E276-7D46-B89E-AB6949E604C5}" destId="{ABBD6159-62F9-F44F-AE5F-44B55E688FE7}" srcOrd="5" destOrd="0" presId="urn:microsoft.com/office/officeart/2008/layout/HorizontalMultiLevelHierarchy"/>
    <dgm:cxn modelId="{6498BAB6-6922-D34F-8091-004BDF9FFF96}" type="presParOf" srcId="{ABBD6159-62F9-F44F-AE5F-44B55E688FE7}" destId="{67294091-350E-AA4F-8BB6-BEF4531D6145}" srcOrd="0" destOrd="0" presId="urn:microsoft.com/office/officeart/2008/layout/HorizontalMultiLevelHierarchy"/>
    <dgm:cxn modelId="{2864A587-0ED7-3C4B-8CB0-97B7F44D76AD}" type="presParOf" srcId="{ABBD6159-62F9-F44F-AE5F-44B55E688FE7}" destId="{8E39A531-3481-4741-9BD9-FCE1379399BE}" srcOrd="1" destOrd="0" presId="urn:microsoft.com/office/officeart/2008/layout/HorizontalMultiLevelHierarchy"/>
    <dgm:cxn modelId="{94D67F27-FA75-7A44-A749-2ECE28B52CDB}" type="presParOf" srcId="{8E39A531-3481-4741-9BD9-FCE1379399BE}" destId="{5B2B75F0-87E9-934B-BDDE-25085EE1400B}" srcOrd="0" destOrd="0" presId="urn:microsoft.com/office/officeart/2008/layout/HorizontalMultiLevelHierarchy"/>
    <dgm:cxn modelId="{3BDB695D-B499-EF48-B9D1-4C134F864A51}" type="presParOf" srcId="{5B2B75F0-87E9-934B-BDDE-25085EE1400B}" destId="{BC2D997B-423D-A44A-9204-8220BFCF4E2A}" srcOrd="0" destOrd="0" presId="urn:microsoft.com/office/officeart/2008/layout/HorizontalMultiLevelHierarchy"/>
    <dgm:cxn modelId="{D8B7E7C4-190D-194A-A8B6-0083B70CCAA4}" type="presParOf" srcId="{8E39A531-3481-4741-9BD9-FCE1379399BE}" destId="{83072EDB-2A51-D34F-BB20-EC7FF33FED4F}" srcOrd="1" destOrd="0" presId="urn:microsoft.com/office/officeart/2008/layout/HorizontalMultiLevelHierarchy"/>
    <dgm:cxn modelId="{BEFD8C78-39EB-D64E-BE97-C4456EC9F97A}" type="presParOf" srcId="{83072EDB-2A51-D34F-BB20-EC7FF33FED4F}" destId="{978B11AD-AF9C-F14E-AC0E-16273A51BC73}" srcOrd="0" destOrd="0" presId="urn:microsoft.com/office/officeart/2008/layout/HorizontalMultiLevelHierarchy"/>
    <dgm:cxn modelId="{42101240-3AD1-CF43-B170-B51B0C0493C0}" type="presParOf" srcId="{83072EDB-2A51-D34F-BB20-EC7FF33FED4F}" destId="{7F5F5AEF-6F38-184E-82E2-5E0BF265E77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DE626E5-70AD-B04B-82E3-BE985C952A56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0255BB-3246-CB45-992E-E6A543801B1F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3600" b="0" i="0" dirty="0">
              <a:latin typeface="Roboto Medium" panose="02000000000000000000" pitchFamily="2" charset="0"/>
              <a:ea typeface="Roboto Medium" panose="02000000000000000000" pitchFamily="2" charset="0"/>
            </a:rPr>
            <a:t>Analyze</a:t>
          </a:r>
        </a:p>
      </dgm:t>
    </dgm:pt>
    <dgm:pt modelId="{4A9F7AED-AB0C-C24A-BE39-A001E30A0B59}" type="parTrans" cxnId="{523FDD00-6FC0-8E45-A26C-6F78DFADC2FF}">
      <dgm:prSet/>
      <dgm:spPr/>
      <dgm:t>
        <a:bodyPr/>
        <a:lstStyle/>
        <a:p>
          <a:endParaRPr lang="en-US" sz="36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62B14E14-9B06-7C4E-986A-0C9BC4BA0B2E}" type="sibTrans" cxnId="{523FDD00-6FC0-8E45-A26C-6F78DFADC2FF}">
      <dgm:prSet/>
      <dgm:spPr/>
      <dgm:t>
        <a:bodyPr/>
        <a:lstStyle/>
        <a:p>
          <a:endParaRPr lang="en-US" sz="36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108E0FBA-ACA1-4240-8DD4-16E784D3E16A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3600" b="0" i="0" dirty="0">
              <a:latin typeface="Roboto Medium" panose="02000000000000000000" pitchFamily="2" charset="0"/>
              <a:ea typeface="Roboto Medium" panose="02000000000000000000" pitchFamily="2" charset="0"/>
            </a:rPr>
            <a:t>Identify</a:t>
          </a:r>
        </a:p>
      </dgm:t>
    </dgm:pt>
    <dgm:pt modelId="{CF8FE459-7CC0-C442-99B2-34FA4AEFDB91}" type="parTrans" cxnId="{B0CEE4A1-FB67-014F-9158-6DB9F5315859}">
      <dgm:prSet/>
      <dgm:spPr/>
      <dgm:t>
        <a:bodyPr/>
        <a:lstStyle/>
        <a:p>
          <a:endParaRPr lang="en-US" sz="36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50171FA6-4422-4E48-BED2-EFC4C7FBE5A3}" type="sibTrans" cxnId="{B0CEE4A1-FB67-014F-9158-6DB9F5315859}">
      <dgm:prSet/>
      <dgm:spPr/>
      <dgm:t>
        <a:bodyPr/>
        <a:lstStyle/>
        <a:p>
          <a:endParaRPr lang="en-US" sz="36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2D2A4D55-1879-A24F-B4E2-3CD945A4341A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US" sz="3600" b="0" i="0" dirty="0">
              <a:latin typeface="Roboto Medium" panose="02000000000000000000" pitchFamily="2" charset="0"/>
              <a:ea typeface="Roboto Medium" panose="02000000000000000000" pitchFamily="2" charset="0"/>
            </a:rPr>
            <a:t>Advertise</a:t>
          </a:r>
        </a:p>
      </dgm:t>
    </dgm:pt>
    <dgm:pt modelId="{53891B48-2A05-E94D-AAC6-FC0F0B1C953A}" type="parTrans" cxnId="{DB39569B-8852-2F41-B918-CFFC0E6C1A63}">
      <dgm:prSet/>
      <dgm:spPr/>
      <dgm:t>
        <a:bodyPr/>
        <a:lstStyle/>
        <a:p>
          <a:endParaRPr lang="en-US" sz="36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3FD5E0D0-68D6-CB43-A868-E7E0B5523D5A}" type="sibTrans" cxnId="{DB39569B-8852-2F41-B918-CFFC0E6C1A63}">
      <dgm:prSet/>
      <dgm:spPr/>
      <dgm:t>
        <a:bodyPr/>
        <a:lstStyle/>
        <a:p>
          <a:endParaRPr lang="en-US" sz="36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76DA4B67-4ACB-8D4B-ABDA-8E81BC5702A9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3600" b="0" i="0" dirty="0">
              <a:latin typeface="Roboto Medium" panose="02000000000000000000" pitchFamily="2" charset="0"/>
              <a:ea typeface="Roboto Medium" panose="02000000000000000000" pitchFamily="2" charset="0"/>
            </a:rPr>
            <a:t>Develop</a:t>
          </a:r>
        </a:p>
      </dgm:t>
    </dgm:pt>
    <dgm:pt modelId="{F1FF67D7-A4BA-1941-B837-E7AEE8ECB1D7}" type="sibTrans" cxnId="{420CF862-B096-1A44-943A-840674994068}">
      <dgm:prSet/>
      <dgm:spPr/>
      <dgm:t>
        <a:bodyPr/>
        <a:lstStyle/>
        <a:p>
          <a:endParaRPr lang="en-US" sz="36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9F61FCC5-15A1-ED4E-94FF-983D9E54E6B4}" type="parTrans" cxnId="{420CF862-B096-1A44-943A-840674994068}">
      <dgm:prSet/>
      <dgm:spPr/>
      <dgm:t>
        <a:bodyPr/>
        <a:lstStyle/>
        <a:p>
          <a:endParaRPr lang="en-US" sz="36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A0B441C7-2C8E-3A47-AB0F-9094D9A92278}" type="pres">
      <dgm:prSet presAssocID="{8DE626E5-70AD-B04B-82E3-BE985C952A5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06F9C92-C169-D54C-9AAC-E9D8C5683926}" type="pres">
      <dgm:prSet presAssocID="{76DA4B67-4ACB-8D4B-ABDA-8E81BC5702A9}" presName="hierRoot1" presStyleCnt="0">
        <dgm:presLayoutVars>
          <dgm:hierBranch val="init"/>
        </dgm:presLayoutVars>
      </dgm:prSet>
      <dgm:spPr/>
    </dgm:pt>
    <dgm:pt modelId="{CAC39D94-A578-D448-9266-B219641AF521}" type="pres">
      <dgm:prSet presAssocID="{76DA4B67-4ACB-8D4B-ABDA-8E81BC5702A9}" presName="rootComposite1" presStyleCnt="0"/>
      <dgm:spPr/>
    </dgm:pt>
    <dgm:pt modelId="{19C79592-5DB6-C947-80D0-0E1338B51532}" type="pres">
      <dgm:prSet presAssocID="{76DA4B67-4ACB-8D4B-ABDA-8E81BC5702A9}" presName="rootText1" presStyleLbl="node0" presStyleIdx="0" presStyleCnt="1">
        <dgm:presLayoutVars>
          <dgm:chPref val="3"/>
        </dgm:presLayoutVars>
      </dgm:prSet>
      <dgm:spPr/>
    </dgm:pt>
    <dgm:pt modelId="{7FE57DAD-79A9-064F-9B87-23A6599B7A5F}" type="pres">
      <dgm:prSet presAssocID="{76DA4B67-4ACB-8D4B-ABDA-8E81BC5702A9}" presName="rootConnector1" presStyleLbl="node1" presStyleIdx="0" presStyleCnt="0"/>
      <dgm:spPr/>
    </dgm:pt>
    <dgm:pt modelId="{9A381FC6-6EF9-2042-8A3B-94E86249DE5D}" type="pres">
      <dgm:prSet presAssocID="{76DA4B67-4ACB-8D4B-ABDA-8E81BC5702A9}" presName="hierChild2" presStyleCnt="0"/>
      <dgm:spPr/>
    </dgm:pt>
    <dgm:pt modelId="{B7C24BDA-102C-1642-81F3-0FDEDAA69343}" type="pres">
      <dgm:prSet presAssocID="{4A9F7AED-AB0C-C24A-BE39-A001E30A0B59}" presName="Name64" presStyleLbl="parChTrans1D2" presStyleIdx="0" presStyleCnt="3"/>
      <dgm:spPr/>
    </dgm:pt>
    <dgm:pt modelId="{D5974BB7-35F4-C945-B6D5-F984ACB6907C}" type="pres">
      <dgm:prSet presAssocID="{300255BB-3246-CB45-992E-E6A543801B1F}" presName="hierRoot2" presStyleCnt="0">
        <dgm:presLayoutVars>
          <dgm:hierBranch val="init"/>
        </dgm:presLayoutVars>
      </dgm:prSet>
      <dgm:spPr/>
    </dgm:pt>
    <dgm:pt modelId="{82281D6F-069A-CD45-A331-D4D32F30560F}" type="pres">
      <dgm:prSet presAssocID="{300255BB-3246-CB45-992E-E6A543801B1F}" presName="rootComposite" presStyleCnt="0"/>
      <dgm:spPr/>
    </dgm:pt>
    <dgm:pt modelId="{A6499D1C-011D-D847-80DF-0B2A1DE4AAFE}" type="pres">
      <dgm:prSet presAssocID="{300255BB-3246-CB45-992E-E6A543801B1F}" presName="rootText" presStyleLbl="node2" presStyleIdx="0" presStyleCnt="3">
        <dgm:presLayoutVars>
          <dgm:chPref val="3"/>
        </dgm:presLayoutVars>
      </dgm:prSet>
      <dgm:spPr/>
    </dgm:pt>
    <dgm:pt modelId="{6F10B699-935A-D542-AA05-94071172296F}" type="pres">
      <dgm:prSet presAssocID="{300255BB-3246-CB45-992E-E6A543801B1F}" presName="rootConnector" presStyleLbl="node2" presStyleIdx="0" presStyleCnt="3"/>
      <dgm:spPr/>
    </dgm:pt>
    <dgm:pt modelId="{70A1AF12-3F7A-7C49-99D2-D9795B98418A}" type="pres">
      <dgm:prSet presAssocID="{300255BB-3246-CB45-992E-E6A543801B1F}" presName="hierChild4" presStyleCnt="0"/>
      <dgm:spPr/>
    </dgm:pt>
    <dgm:pt modelId="{4E76F06E-042F-4140-8D9E-96CD9F1DF35E}" type="pres">
      <dgm:prSet presAssocID="{300255BB-3246-CB45-992E-E6A543801B1F}" presName="hierChild5" presStyleCnt="0"/>
      <dgm:spPr/>
    </dgm:pt>
    <dgm:pt modelId="{486ECD6E-8F2A-074F-AF72-3533CE53FF53}" type="pres">
      <dgm:prSet presAssocID="{CF8FE459-7CC0-C442-99B2-34FA4AEFDB91}" presName="Name64" presStyleLbl="parChTrans1D2" presStyleIdx="1" presStyleCnt="3"/>
      <dgm:spPr/>
    </dgm:pt>
    <dgm:pt modelId="{0D5123D0-4F19-D74A-81A8-96131B8D9247}" type="pres">
      <dgm:prSet presAssocID="{108E0FBA-ACA1-4240-8DD4-16E784D3E16A}" presName="hierRoot2" presStyleCnt="0">
        <dgm:presLayoutVars>
          <dgm:hierBranch val="init"/>
        </dgm:presLayoutVars>
      </dgm:prSet>
      <dgm:spPr/>
    </dgm:pt>
    <dgm:pt modelId="{19054550-AA29-2241-BD1E-6EE5455322F9}" type="pres">
      <dgm:prSet presAssocID="{108E0FBA-ACA1-4240-8DD4-16E784D3E16A}" presName="rootComposite" presStyleCnt="0"/>
      <dgm:spPr/>
    </dgm:pt>
    <dgm:pt modelId="{63FC167B-4984-6447-93B6-ECC7F9A389A9}" type="pres">
      <dgm:prSet presAssocID="{108E0FBA-ACA1-4240-8DD4-16E784D3E16A}" presName="rootText" presStyleLbl="node2" presStyleIdx="1" presStyleCnt="3">
        <dgm:presLayoutVars>
          <dgm:chPref val="3"/>
        </dgm:presLayoutVars>
      </dgm:prSet>
      <dgm:spPr/>
    </dgm:pt>
    <dgm:pt modelId="{FC41E12E-F3A8-E14B-9DCA-347A8E8B20E6}" type="pres">
      <dgm:prSet presAssocID="{108E0FBA-ACA1-4240-8DD4-16E784D3E16A}" presName="rootConnector" presStyleLbl="node2" presStyleIdx="1" presStyleCnt="3"/>
      <dgm:spPr/>
    </dgm:pt>
    <dgm:pt modelId="{56B3325D-D253-324C-9886-B0BD467FC1CE}" type="pres">
      <dgm:prSet presAssocID="{108E0FBA-ACA1-4240-8DD4-16E784D3E16A}" presName="hierChild4" presStyleCnt="0"/>
      <dgm:spPr/>
    </dgm:pt>
    <dgm:pt modelId="{4907F087-62D5-AD43-98CE-EAA5698D2B4B}" type="pres">
      <dgm:prSet presAssocID="{108E0FBA-ACA1-4240-8DD4-16E784D3E16A}" presName="hierChild5" presStyleCnt="0"/>
      <dgm:spPr/>
    </dgm:pt>
    <dgm:pt modelId="{9CB1EF96-A46E-3642-8CB3-6B738FE04335}" type="pres">
      <dgm:prSet presAssocID="{53891B48-2A05-E94D-AAC6-FC0F0B1C953A}" presName="Name64" presStyleLbl="parChTrans1D2" presStyleIdx="2" presStyleCnt="3"/>
      <dgm:spPr/>
    </dgm:pt>
    <dgm:pt modelId="{EABC72FC-D650-4D42-A9E9-9D3D59EB06F9}" type="pres">
      <dgm:prSet presAssocID="{2D2A4D55-1879-A24F-B4E2-3CD945A4341A}" presName="hierRoot2" presStyleCnt="0">
        <dgm:presLayoutVars>
          <dgm:hierBranch val="init"/>
        </dgm:presLayoutVars>
      </dgm:prSet>
      <dgm:spPr/>
    </dgm:pt>
    <dgm:pt modelId="{ECF44B3E-6A6F-E840-A6B7-1D65F188C6FC}" type="pres">
      <dgm:prSet presAssocID="{2D2A4D55-1879-A24F-B4E2-3CD945A4341A}" presName="rootComposite" presStyleCnt="0"/>
      <dgm:spPr/>
    </dgm:pt>
    <dgm:pt modelId="{C1596EAD-1696-4B4B-AD47-07FD4F10E2DA}" type="pres">
      <dgm:prSet presAssocID="{2D2A4D55-1879-A24F-B4E2-3CD945A4341A}" presName="rootText" presStyleLbl="node2" presStyleIdx="2" presStyleCnt="3">
        <dgm:presLayoutVars>
          <dgm:chPref val="3"/>
        </dgm:presLayoutVars>
      </dgm:prSet>
      <dgm:spPr/>
    </dgm:pt>
    <dgm:pt modelId="{0343FE60-5CED-C148-98CC-7F49643F94AC}" type="pres">
      <dgm:prSet presAssocID="{2D2A4D55-1879-A24F-B4E2-3CD945A4341A}" presName="rootConnector" presStyleLbl="node2" presStyleIdx="2" presStyleCnt="3"/>
      <dgm:spPr/>
    </dgm:pt>
    <dgm:pt modelId="{A9934BA0-336F-254F-AB50-1B09EE577EEE}" type="pres">
      <dgm:prSet presAssocID="{2D2A4D55-1879-A24F-B4E2-3CD945A4341A}" presName="hierChild4" presStyleCnt="0"/>
      <dgm:spPr/>
    </dgm:pt>
    <dgm:pt modelId="{611127CF-7ABE-B645-9339-B91571F67669}" type="pres">
      <dgm:prSet presAssocID="{2D2A4D55-1879-A24F-B4E2-3CD945A4341A}" presName="hierChild5" presStyleCnt="0"/>
      <dgm:spPr/>
    </dgm:pt>
    <dgm:pt modelId="{93470D04-5987-E345-8A79-CC363FA0D8F7}" type="pres">
      <dgm:prSet presAssocID="{76DA4B67-4ACB-8D4B-ABDA-8E81BC5702A9}" presName="hierChild3" presStyleCnt="0"/>
      <dgm:spPr/>
    </dgm:pt>
  </dgm:ptLst>
  <dgm:cxnLst>
    <dgm:cxn modelId="{523FDD00-6FC0-8E45-A26C-6F78DFADC2FF}" srcId="{76DA4B67-4ACB-8D4B-ABDA-8E81BC5702A9}" destId="{300255BB-3246-CB45-992E-E6A543801B1F}" srcOrd="0" destOrd="0" parTransId="{4A9F7AED-AB0C-C24A-BE39-A001E30A0B59}" sibTransId="{62B14E14-9B06-7C4E-986A-0C9BC4BA0B2E}"/>
    <dgm:cxn modelId="{E210AC24-D633-7648-8461-D0917B4FE634}" type="presOf" srcId="{76DA4B67-4ACB-8D4B-ABDA-8E81BC5702A9}" destId="{19C79592-5DB6-C947-80D0-0E1338B51532}" srcOrd="0" destOrd="0" presId="urn:microsoft.com/office/officeart/2009/3/layout/HorizontalOrganizationChart"/>
    <dgm:cxn modelId="{DA6C5936-4ED4-EE40-ABDC-1C5E7612CF15}" type="presOf" srcId="{108E0FBA-ACA1-4240-8DD4-16E784D3E16A}" destId="{63FC167B-4984-6447-93B6-ECC7F9A389A9}" srcOrd="0" destOrd="0" presId="urn:microsoft.com/office/officeart/2009/3/layout/HorizontalOrganizationChart"/>
    <dgm:cxn modelId="{56CA2A4B-806F-1B4C-8CEC-7D86C1CDCE32}" type="presOf" srcId="{2D2A4D55-1879-A24F-B4E2-3CD945A4341A}" destId="{C1596EAD-1696-4B4B-AD47-07FD4F10E2DA}" srcOrd="0" destOrd="0" presId="urn:microsoft.com/office/officeart/2009/3/layout/HorizontalOrganizationChart"/>
    <dgm:cxn modelId="{420CF862-B096-1A44-943A-840674994068}" srcId="{8DE626E5-70AD-B04B-82E3-BE985C952A56}" destId="{76DA4B67-4ACB-8D4B-ABDA-8E81BC5702A9}" srcOrd="0" destOrd="0" parTransId="{9F61FCC5-15A1-ED4E-94FF-983D9E54E6B4}" sibTransId="{F1FF67D7-A4BA-1941-B837-E7AEE8ECB1D7}"/>
    <dgm:cxn modelId="{46E5FA63-DD20-D447-A53A-8BD08271A19C}" type="presOf" srcId="{300255BB-3246-CB45-992E-E6A543801B1F}" destId="{6F10B699-935A-D542-AA05-94071172296F}" srcOrd="1" destOrd="0" presId="urn:microsoft.com/office/officeart/2009/3/layout/HorizontalOrganizationChart"/>
    <dgm:cxn modelId="{ABC6EA72-11FA-FF47-9BA6-48174D1E7B8F}" type="presOf" srcId="{76DA4B67-4ACB-8D4B-ABDA-8E81BC5702A9}" destId="{7FE57DAD-79A9-064F-9B87-23A6599B7A5F}" srcOrd="1" destOrd="0" presId="urn:microsoft.com/office/officeart/2009/3/layout/HorizontalOrganizationChart"/>
    <dgm:cxn modelId="{C6502D83-1073-C440-BFC1-1706DCAEB6D3}" type="presOf" srcId="{300255BB-3246-CB45-992E-E6A543801B1F}" destId="{A6499D1C-011D-D847-80DF-0B2A1DE4AAFE}" srcOrd="0" destOrd="0" presId="urn:microsoft.com/office/officeart/2009/3/layout/HorizontalOrganizationChart"/>
    <dgm:cxn modelId="{2837C885-788D-5249-9950-9A3DB51ED376}" type="presOf" srcId="{53891B48-2A05-E94D-AAC6-FC0F0B1C953A}" destId="{9CB1EF96-A46E-3642-8CB3-6B738FE04335}" srcOrd="0" destOrd="0" presId="urn:microsoft.com/office/officeart/2009/3/layout/HorizontalOrganizationChart"/>
    <dgm:cxn modelId="{DB39569B-8852-2F41-B918-CFFC0E6C1A63}" srcId="{76DA4B67-4ACB-8D4B-ABDA-8E81BC5702A9}" destId="{2D2A4D55-1879-A24F-B4E2-3CD945A4341A}" srcOrd="2" destOrd="0" parTransId="{53891B48-2A05-E94D-AAC6-FC0F0B1C953A}" sibTransId="{3FD5E0D0-68D6-CB43-A868-E7E0B5523D5A}"/>
    <dgm:cxn modelId="{8D8D4A9F-C464-264B-A0FE-B1FDDD41302C}" type="presOf" srcId="{4A9F7AED-AB0C-C24A-BE39-A001E30A0B59}" destId="{B7C24BDA-102C-1642-81F3-0FDEDAA69343}" srcOrd="0" destOrd="0" presId="urn:microsoft.com/office/officeart/2009/3/layout/HorizontalOrganizationChart"/>
    <dgm:cxn modelId="{482343A1-2DCC-424D-8475-475063224D42}" type="presOf" srcId="{8DE626E5-70AD-B04B-82E3-BE985C952A56}" destId="{A0B441C7-2C8E-3A47-AB0F-9094D9A92278}" srcOrd="0" destOrd="0" presId="urn:microsoft.com/office/officeart/2009/3/layout/HorizontalOrganizationChart"/>
    <dgm:cxn modelId="{B0CEE4A1-FB67-014F-9158-6DB9F5315859}" srcId="{76DA4B67-4ACB-8D4B-ABDA-8E81BC5702A9}" destId="{108E0FBA-ACA1-4240-8DD4-16E784D3E16A}" srcOrd="1" destOrd="0" parTransId="{CF8FE459-7CC0-C442-99B2-34FA4AEFDB91}" sibTransId="{50171FA6-4422-4E48-BED2-EFC4C7FBE5A3}"/>
    <dgm:cxn modelId="{25ACD1AC-2768-5F4E-AE7E-7AAFE92C32F7}" type="presOf" srcId="{2D2A4D55-1879-A24F-B4E2-3CD945A4341A}" destId="{0343FE60-5CED-C148-98CC-7F49643F94AC}" srcOrd="1" destOrd="0" presId="urn:microsoft.com/office/officeart/2009/3/layout/HorizontalOrganizationChart"/>
    <dgm:cxn modelId="{786D8CAE-8F39-7147-B511-6F50391A2CFE}" type="presOf" srcId="{CF8FE459-7CC0-C442-99B2-34FA4AEFDB91}" destId="{486ECD6E-8F2A-074F-AF72-3533CE53FF53}" srcOrd="0" destOrd="0" presId="urn:microsoft.com/office/officeart/2009/3/layout/HorizontalOrganizationChart"/>
    <dgm:cxn modelId="{B5B4FFE8-A209-0A4D-B40C-DB2EE8C7BB71}" type="presOf" srcId="{108E0FBA-ACA1-4240-8DD4-16E784D3E16A}" destId="{FC41E12E-F3A8-E14B-9DCA-347A8E8B20E6}" srcOrd="1" destOrd="0" presId="urn:microsoft.com/office/officeart/2009/3/layout/HorizontalOrganizationChart"/>
    <dgm:cxn modelId="{95071720-C964-A445-B25E-B9F8760720FC}" type="presParOf" srcId="{A0B441C7-2C8E-3A47-AB0F-9094D9A92278}" destId="{806F9C92-C169-D54C-9AAC-E9D8C5683926}" srcOrd="0" destOrd="0" presId="urn:microsoft.com/office/officeart/2009/3/layout/HorizontalOrganizationChart"/>
    <dgm:cxn modelId="{6054BF40-D024-4E4F-925D-D814E236FB93}" type="presParOf" srcId="{806F9C92-C169-D54C-9AAC-E9D8C5683926}" destId="{CAC39D94-A578-D448-9266-B219641AF521}" srcOrd="0" destOrd="0" presId="urn:microsoft.com/office/officeart/2009/3/layout/HorizontalOrganizationChart"/>
    <dgm:cxn modelId="{02825548-D3F2-9A41-9D16-F7BE577ED61D}" type="presParOf" srcId="{CAC39D94-A578-D448-9266-B219641AF521}" destId="{19C79592-5DB6-C947-80D0-0E1338B51532}" srcOrd="0" destOrd="0" presId="urn:microsoft.com/office/officeart/2009/3/layout/HorizontalOrganizationChart"/>
    <dgm:cxn modelId="{FC54343D-E382-2145-9F48-FFE1A980152A}" type="presParOf" srcId="{CAC39D94-A578-D448-9266-B219641AF521}" destId="{7FE57DAD-79A9-064F-9B87-23A6599B7A5F}" srcOrd="1" destOrd="0" presId="urn:microsoft.com/office/officeart/2009/3/layout/HorizontalOrganizationChart"/>
    <dgm:cxn modelId="{4453BA37-751B-2947-BDDA-198C6A48C96B}" type="presParOf" srcId="{806F9C92-C169-D54C-9AAC-E9D8C5683926}" destId="{9A381FC6-6EF9-2042-8A3B-94E86249DE5D}" srcOrd="1" destOrd="0" presId="urn:microsoft.com/office/officeart/2009/3/layout/HorizontalOrganizationChart"/>
    <dgm:cxn modelId="{CD80C4B4-D62B-0744-80D4-824708EC59AD}" type="presParOf" srcId="{9A381FC6-6EF9-2042-8A3B-94E86249DE5D}" destId="{B7C24BDA-102C-1642-81F3-0FDEDAA69343}" srcOrd="0" destOrd="0" presId="urn:microsoft.com/office/officeart/2009/3/layout/HorizontalOrganizationChart"/>
    <dgm:cxn modelId="{783CEE5D-5128-5841-82C8-611868ADBCCE}" type="presParOf" srcId="{9A381FC6-6EF9-2042-8A3B-94E86249DE5D}" destId="{D5974BB7-35F4-C945-B6D5-F984ACB6907C}" srcOrd="1" destOrd="0" presId="urn:microsoft.com/office/officeart/2009/3/layout/HorizontalOrganizationChart"/>
    <dgm:cxn modelId="{905538BF-CF9B-3249-A680-394E01A9CFE1}" type="presParOf" srcId="{D5974BB7-35F4-C945-B6D5-F984ACB6907C}" destId="{82281D6F-069A-CD45-A331-D4D32F30560F}" srcOrd="0" destOrd="0" presId="urn:microsoft.com/office/officeart/2009/3/layout/HorizontalOrganizationChart"/>
    <dgm:cxn modelId="{85A79716-30B8-2546-93E9-5350CD505814}" type="presParOf" srcId="{82281D6F-069A-CD45-A331-D4D32F30560F}" destId="{A6499D1C-011D-D847-80DF-0B2A1DE4AAFE}" srcOrd="0" destOrd="0" presId="urn:microsoft.com/office/officeart/2009/3/layout/HorizontalOrganizationChart"/>
    <dgm:cxn modelId="{F96C2D7B-E672-4C4F-AAEE-45B71000150D}" type="presParOf" srcId="{82281D6F-069A-CD45-A331-D4D32F30560F}" destId="{6F10B699-935A-D542-AA05-94071172296F}" srcOrd="1" destOrd="0" presId="urn:microsoft.com/office/officeart/2009/3/layout/HorizontalOrganizationChart"/>
    <dgm:cxn modelId="{73AD93B8-45B4-8E40-812B-4696B1E405ED}" type="presParOf" srcId="{D5974BB7-35F4-C945-B6D5-F984ACB6907C}" destId="{70A1AF12-3F7A-7C49-99D2-D9795B98418A}" srcOrd="1" destOrd="0" presId="urn:microsoft.com/office/officeart/2009/3/layout/HorizontalOrganizationChart"/>
    <dgm:cxn modelId="{1C2F9F8B-24B2-1C48-A01F-388ED8D96E3F}" type="presParOf" srcId="{D5974BB7-35F4-C945-B6D5-F984ACB6907C}" destId="{4E76F06E-042F-4140-8D9E-96CD9F1DF35E}" srcOrd="2" destOrd="0" presId="urn:microsoft.com/office/officeart/2009/3/layout/HorizontalOrganizationChart"/>
    <dgm:cxn modelId="{6EA9A51E-C520-EF47-8AEA-C8BF4C64C8DE}" type="presParOf" srcId="{9A381FC6-6EF9-2042-8A3B-94E86249DE5D}" destId="{486ECD6E-8F2A-074F-AF72-3533CE53FF53}" srcOrd="2" destOrd="0" presId="urn:microsoft.com/office/officeart/2009/3/layout/HorizontalOrganizationChart"/>
    <dgm:cxn modelId="{47C27303-2EE6-8342-A5A5-389FB256D123}" type="presParOf" srcId="{9A381FC6-6EF9-2042-8A3B-94E86249DE5D}" destId="{0D5123D0-4F19-D74A-81A8-96131B8D9247}" srcOrd="3" destOrd="0" presId="urn:microsoft.com/office/officeart/2009/3/layout/HorizontalOrganizationChart"/>
    <dgm:cxn modelId="{118F9D16-3E23-5748-8FE7-0E5A00297561}" type="presParOf" srcId="{0D5123D0-4F19-D74A-81A8-96131B8D9247}" destId="{19054550-AA29-2241-BD1E-6EE5455322F9}" srcOrd="0" destOrd="0" presId="urn:microsoft.com/office/officeart/2009/3/layout/HorizontalOrganizationChart"/>
    <dgm:cxn modelId="{A52D03A9-DE48-A142-A8C0-A52327659A7A}" type="presParOf" srcId="{19054550-AA29-2241-BD1E-6EE5455322F9}" destId="{63FC167B-4984-6447-93B6-ECC7F9A389A9}" srcOrd="0" destOrd="0" presId="urn:microsoft.com/office/officeart/2009/3/layout/HorizontalOrganizationChart"/>
    <dgm:cxn modelId="{2BB59921-299A-674A-8948-C33C2B0C5B6D}" type="presParOf" srcId="{19054550-AA29-2241-BD1E-6EE5455322F9}" destId="{FC41E12E-F3A8-E14B-9DCA-347A8E8B20E6}" srcOrd="1" destOrd="0" presId="urn:microsoft.com/office/officeart/2009/3/layout/HorizontalOrganizationChart"/>
    <dgm:cxn modelId="{1FB9CB2D-0889-9E48-BF82-C216CC6C36AE}" type="presParOf" srcId="{0D5123D0-4F19-D74A-81A8-96131B8D9247}" destId="{56B3325D-D253-324C-9886-B0BD467FC1CE}" srcOrd="1" destOrd="0" presId="urn:microsoft.com/office/officeart/2009/3/layout/HorizontalOrganizationChart"/>
    <dgm:cxn modelId="{563015DF-C32C-5A4F-B060-66F8C1A224E8}" type="presParOf" srcId="{0D5123D0-4F19-D74A-81A8-96131B8D9247}" destId="{4907F087-62D5-AD43-98CE-EAA5698D2B4B}" srcOrd="2" destOrd="0" presId="urn:microsoft.com/office/officeart/2009/3/layout/HorizontalOrganizationChart"/>
    <dgm:cxn modelId="{CAEEBE3A-461A-1748-B0BE-A9C60B4983CC}" type="presParOf" srcId="{9A381FC6-6EF9-2042-8A3B-94E86249DE5D}" destId="{9CB1EF96-A46E-3642-8CB3-6B738FE04335}" srcOrd="4" destOrd="0" presId="urn:microsoft.com/office/officeart/2009/3/layout/HorizontalOrganizationChart"/>
    <dgm:cxn modelId="{20E2BD57-0A45-C945-B292-BE07C99761C4}" type="presParOf" srcId="{9A381FC6-6EF9-2042-8A3B-94E86249DE5D}" destId="{EABC72FC-D650-4D42-A9E9-9D3D59EB06F9}" srcOrd="5" destOrd="0" presId="urn:microsoft.com/office/officeart/2009/3/layout/HorizontalOrganizationChart"/>
    <dgm:cxn modelId="{BDF5EF6E-838B-5C4A-832E-C2F906D74D8D}" type="presParOf" srcId="{EABC72FC-D650-4D42-A9E9-9D3D59EB06F9}" destId="{ECF44B3E-6A6F-E840-A6B7-1D65F188C6FC}" srcOrd="0" destOrd="0" presId="urn:microsoft.com/office/officeart/2009/3/layout/HorizontalOrganizationChart"/>
    <dgm:cxn modelId="{03214B88-8756-5842-A07D-E22D8BF3969E}" type="presParOf" srcId="{ECF44B3E-6A6F-E840-A6B7-1D65F188C6FC}" destId="{C1596EAD-1696-4B4B-AD47-07FD4F10E2DA}" srcOrd="0" destOrd="0" presId="urn:microsoft.com/office/officeart/2009/3/layout/HorizontalOrganizationChart"/>
    <dgm:cxn modelId="{D92069F0-5544-A64A-89E2-3D6569566D39}" type="presParOf" srcId="{ECF44B3E-6A6F-E840-A6B7-1D65F188C6FC}" destId="{0343FE60-5CED-C148-98CC-7F49643F94AC}" srcOrd="1" destOrd="0" presId="urn:microsoft.com/office/officeart/2009/3/layout/HorizontalOrganizationChart"/>
    <dgm:cxn modelId="{71E59F91-FDD6-DC41-95DC-2A1706CF818D}" type="presParOf" srcId="{EABC72FC-D650-4D42-A9E9-9D3D59EB06F9}" destId="{A9934BA0-336F-254F-AB50-1B09EE577EEE}" srcOrd="1" destOrd="0" presId="urn:microsoft.com/office/officeart/2009/3/layout/HorizontalOrganizationChart"/>
    <dgm:cxn modelId="{B38EACC0-C34D-FE45-9BC5-5FD955F36AD6}" type="presParOf" srcId="{EABC72FC-D650-4D42-A9E9-9D3D59EB06F9}" destId="{611127CF-7ABE-B645-9339-B91571F67669}" srcOrd="2" destOrd="0" presId="urn:microsoft.com/office/officeart/2009/3/layout/HorizontalOrganizationChart"/>
    <dgm:cxn modelId="{A8272B5E-1CFE-E54B-9CA3-BEC03B419611}" type="presParOf" srcId="{806F9C92-C169-D54C-9AAC-E9D8C5683926}" destId="{93470D04-5987-E345-8A79-CC363FA0D8F7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DE626E5-70AD-B04B-82E3-BE985C952A56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0255BB-3246-CB45-992E-E6A543801B1F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3600" b="0" i="0" dirty="0">
              <a:latin typeface="Roboto Medium" panose="02000000000000000000" pitchFamily="2" charset="0"/>
              <a:ea typeface="Roboto Medium" panose="02000000000000000000" pitchFamily="2" charset="0"/>
            </a:rPr>
            <a:t>Prioritize</a:t>
          </a:r>
        </a:p>
      </dgm:t>
    </dgm:pt>
    <dgm:pt modelId="{4A9F7AED-AB0C-C24A-BE39-A001E30A0B59}" type="parTrans" cxnId="{523FDD00-6FC0-8E45-A26C-6F78DFADC2FF}">
      <dgm:prSet/>
      <dgm:spPr/>
      <dgm:t>
        <a:bodyPr/>
        <a:lstStyle/>
        <a:p>
          <a:endParaRPr lang="en-US" sz="36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62B14E14-9B06-7C4E-986A-0C9BC4BA0B2E}" type="sibTrans" cxnId="{523FDD00-6FC0-8E45-A26C-6F78DFADC2FF}">
      <dgm:prSet/>
      <dgm:spPr/>
      <dgm:t>
        <a:bodyPr/>
        <a:lstStyle/>
        <a:p>
          <a:endParaRPr lang="en-US" sz="36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108E0FBA-ACA1-4240-8DD4-16E784D3E16A}">
      <dgm:prSet phldrT="[Text]" custT="1"/>
      <dgm:spPr>
        <a:solidFill>
          <a:schemeClr val="accent3"/>
        </a:solidFill>
      </dgm:spPr>
      <dgm:t>
        <a:bodyPr/>
        <a:lstStyle/>
        <a:p>
          <a:r>
            <a:rPr lang="en-US" sz="3600" b="0" i="0" dirty="0">
              <a:latin typeface="Roboto Medium" panose="02000000000000000000" pitchFamily="2" charset="0"/>
              <a:ea typeface="Roboto Medium" panose="02000000000000000000" pitchFamily="2" charset="0"/>
            </a:rPr>
            <a:t>Authorize</a:t>
          </a:r>
        </a:p>
      </dgm:t>
    </dgm:pt>
    <dgm:pt modelId="{CF8FE459-7CC0-C442-99B2-34FA4AEFDB91}" type="parTrans" cxnId="{B0CEE4A1-FB67-014F-9158-6DB9F5315859}">
      <dgm:prSet/>
      <dgm:spPr/>
      <dgm:t>
        <a:bodyPr/>
        <a:lstStyle/>
        <a:p>
          <a:endParaRPr lang="en-US" sz="36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50171FA6-4422-4E48-BED2-EFC4C7FBE5A3}" type="sibTrans" cxnId="{B0CEE4A1-FB67-014F-9158-6DB9F5315859}">
      <dgm:prSet/>
      <dgm:spPr/>
      <dgm:t>
        <a:bodyPr/>
        <a:lstStyle/>
        <a:p>
          <a:endParaRPr lang="en-US" sz="36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2D2A4D55-1879-A24F-B4E2-3CD945A4341A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US" sz="3600" b="0" i="0" dirty="0">
              <a:latin typeface="Roboto Medium" panose="02000000000000000000" pitchFamily="2" charset="0"/>
              <a:ea typeface="Roboto Medium" panose="02000000000000000000" pitchFamily="2" charset="0"/>
            </a:rPr>
            <a:t>Identify</a:t>
          </a:r>
        </a:p>
      </dgm:t>
    </dgm:pt>
    <dgm:pt modelId="{53891B48-2A05-E94D-AAC6-FC0F0B1C953A}" type="parTrans" cxnId="{DB39569B-8852-2F41-B918-CFFC0E6C1A63}">
      <dgm:prSet/>
      <dgm:spPr/>
      <dgm:t>
        <a:bodyPr/>
        <a:lstStyle/>
        <a:p>
          <a:endParaRPr lang="en-US" sz="36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3FD5E0D0-68D6-CB43-A868-E7E0B5523D5A}" type="sibTrans" cxnId="{DB39569B-8852-2F41-B918-CFFC0E6C1A63}">
      <dgm:prSet/>
      <dgm:spPr/>
      <dgm:t>
        <a:bodyPr/>
        <a:lstStyle/>
        <a:p>
          <a:endParaRPr lang="en-US" sz="36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76DA4B67-4ACB-8D4B-ABDA-8E81BC5702A9}">
      <dgm:prSet phldrT="[Text]" custT="1"/>
      <dgm:spPr/>
      <dgm:t>
        <a:bodyPr/>
        <a:lstStyle/>
        <a:p>
          <a:r>
            <a:rPr lang="en-US" sz="3600" b="0" i="0" dirty="0">
              <a:latin typeface="Roboto Medium" panose="02000000000000000000" pitchFamily="2" charset="0"/>
              <a:ea typeface="Roboto Medium" panose="02000000000000000000" pitchFamily="2" charset="0"/>
            </a:rPr>
            <a:t>Present</a:t>
          </a:r>
        </a:p>
      </dgm:t>
    </dgm:pt>
    <dgm:pt modelId="{F1FF67D7-A4BA-1941-B837-E7AEE8ECB1D7}" type="sibTrans" cxnId="{420CF862-B096-1A44-943A-840674994068}">
      <dgm:prSet/>
      <dgm:spPr/>
      <dgm:t>
        <a:bodyPr/>
        <a:lstStyle/>
        <a:p>
          <a:endParaRPr lang="en-US" sz="36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9F61FCC5-15A1-ED4E-94FF-983D9E54E6B4}" type="parTrans" cxnId="{420CF862-B096-1A44-943A-840674994068}">
      <dgm:prSet/>
      <dgm:spPr/>
      <dgm:t>
        <a:bodyPr/>
        <a:lstStyle/>
        <a:p>
          <a:endParaRPr lang="en-US" sz="3600" b="0" i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A0B441C7-2C8E-3A47-AB0F-9094D9A92278}" type="pres">
      <dgm:prSet presAssocID="{8DE626E5-70AD-B04B-82E3-BE985C952A5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06F9C92-C169-D54C-9AAC-E9D8C5683926}" type="pres">
      <dgm:prSet presAssocID="{76DA4B67-4ACB-8D4B-ABDA-8E81BC5702A9}" presName="hierRoot1" presStyleCnt="0">
        <dgm:presLayoutVars>
          <dgm:hierBranch val="init"/>
        </dgm:presLayoutVars>
      </dgm:prSet>
      <dgm:spPr/>
    </dgm:pt>
    <dgm:pt modelId="{CAC39D94-A578-D448-9266-B219641AF521}" type="pres">
      <dgm:prSet presAssocID="{76DA4B67-4ACB-8D4B-ABDA-8E81BC5702A9}" presName="rootComposite1" presStyleCnt="0"/>
      <dgm:spPr/>
    </dgm:pt>
    <dgm:pt modelId="{19C79592-5DB6-C947-80D0-0E1338B51532}" type="pres">
      <dgm:prSet presAssocID="{76DA4B67-4ACB-8D4B-ABDA-8E81BC5702A9}" presName="rootText1" presStyleLbl="node0" presStyleIdx="0" presStyleCnt="1">
        <dgm:presLayoutVars>
          <dgm:chPref val="3"/>
        </dgm:presLayoutVars>
      </dgm:prSet>
      <dgm:spPr/>
    </dgm:pt>
    <dgm:pt modelId="{7FE57DAD-79A9-064F-9B87-23A6599B7A5F}" type="pres">
      <dgm:prSet presAssocID="{76DA4B67-4ACB-8D4B-ABDA-8E81BC5702A9}" presName="rootConnector1" presStyleLbl="node1" presStyleIdx="0" presStyleCnt="0"/>
      <dgm:spPr/>
    </dgm:pt>
    <dgm:pt modelId="{9A381FC6-6EF9-2042-8A3B-94E86249DE5D}" type="pres">
      <dgm:prSet presAssocID="{76DA4B67-4ACB-8D4B-ABDA-8E81BC5702A9}" presName="hierChild2" presStyleCnt="0"/>
      <dgm:spPr/>
    </dgm:pt>
    <dgm:pt modelId="{B7C24BDA-102C-1642-81F3-0FDEDAA69343}" type="pres">
      <dgm:prSet presAssocID="{4A9F7AED-AB0C-C24A-BE39-A001E30A0B59}" presName="Name64" presStyleLbl="parChTrans1D2" presStyleIdx="0" presStyleCnt="3"/>
      <dgm:spPr/>
    </dgm:pt>
    <dgm:pt modelId="{D5974BB7-35F4-C945-B6D5-F984ACB6907C}" type="pres">
      <dgm:prSet presAssocID="{300255BB-3246-CB45-992E-E6A543801B1F}" presName="hierRoot2" presStyleCnt="0">
        <dgm:presLayoutVars>
          <dgm:hierBranch val="init"/>
        </dgm:presLayoutVars>
      </dgm:prSet>
      <dgm:spPr/>
    </dgm:pt>
    <dgm:pt modelId="{82281D6F-069A-CD45-A331-D4D32F30560F}" type="pres">
      <dgm:prSet presAssocID="{300255BB-3246-CB45-992E-E6A543801B1F}" presName="rootComposite" presStyleCnt="0"/>
      <dgm:spPr/>
    </dgm:pt>
    <dgm:pt modelId="{A6499D1C-011D-D847-80DF-0B2A1DE4AAFE}" type="pres">
      <dgm:prSet presAssocID="{300255BB-3246-CB45-992E-E6A543801B1F}" presName="rootText" presStyleLbl="node2" presStyleIdx="0" presStyleCnt="3">
        <dgm:presLayoutVars>
          <dgm:chPref val="3"/>
        </dgm:presLayoutVars>
      </dgm:prSet>
      <dgm:spPr/>
    </dgm:pt>
    <dgm:pt modelId="{6F10B699-935A-D542-AA05-94071172296F}" type="pres">
      <dgm:prSet presAssocID="{300255BB-3246-CB45-992E-E6A543801B1F}" presName="rootConnector" presStyleLbl="node2" presStyleIdx="0" presStyleCnt="3"/>
      <dgm:spPr/>
    </dgm:pt>
    <dgm:pt modelId="{70A1AF12-3F7A-7C49-99D2-D9795B98418A}" type="pres">
      <dgm:prSet presAssocID="{300255BB-3246-CB45-992E-E6A543801B1F}" presName="hierChild4" presStyleCnt="0"/>
      <dgm:spPr/>
    </dgm:pt>
    <dgm:pt modelId="{4E76F06E-042F-4140-8D9E-96CD9F1DF35E}" type="pres">
      <dgm:prSet presAssocID="{300255BB-3246-CB45-992E-E6A543801B1F}" presName="hierChild5" presStyleCnt="0"/>
      <dgm:spPr/>
    </dgm:pt>
    <dgm:pt modelId="{486ECD6E-8F2A-074F-AF72-3533CE53FF53}" type="pres">
      <dgm:prSet presAssocID="{CF8FE459-7CC0-C442-99B2-34FA4AEFDB91}" presName="Name64" presStyleLbl="parChTrans1D2" presStyleIdx="1" presStyleCnt="3"/>
      <dgm:spPr/>
    </dgm:pt>
    <dgm:pt modelId="{0D5123D0-4F19-D74A-81A8-96131B8D9247}" type="pres">
      <dgm:prSet presAssocID="{108E0FBA-ACA1-4240-8DD4-16E784D3E16A}" presName="hierRoot2" presStyleCnt="0">
        <dgm:presLayoutVars>
          <dgm:hierBranch val="init"/>
        </dgm:presLayoutVars>
      </dgm:prSet>
      <dgm:spPr/>
    </dgm:pt>
    <dgm:pt modelId="{19054550-AA29-2241-BD1E-6EE5455322F9}" type="pres">
      <dgm:prSet presAssocID="{108E0FBA-ACA1-4240-8DD4-16E784D3E16A}" presName="rootComposite" presStyleCnt="0"/>
      <dgm:spPr/>
    </dgm:pt>
    <dgm:pt modelId="{63FC167B-4984-6447-93B6-ECC7F9A389A9}" type="pres">
      <dgm:prSet presAssocID="{108E0FBA-ACA1-4240-8DD4-16E784D3E16A}" presName="rootText" presStyleLbl="node2" presStyleIdx="1" presStyleCnt="3">
        <dgm:presLayoutVars>
          <dgm:chPref val="3"/>
        </dgm:presLayoutVars>
      </dgm:prSet>
      <dgm:spPr/>
    </dgm:pt>
    <dgm:pt modelId="{FC41E12E-F3A8-E14B-9DCA-347A8E8B20E6}" type="pres">
      <dgm:prSet presAssocID="{108E0FBA-ACA1-4240-8DD4-16E784D3E16A}" presName="rootConnector" presStyleLbl="node2" presStyleIdx="1" presStyleCnt="3"/>
      <dgm:spPr/>
    </dgm:pt>
    <dgm:pt modelId="{56B3325D-D253-324C-9886-B0BD467FC1CE}" type="pres">
      <dgm:prSet presAssocID="{108E0FBA-ACA1-4240-8DD4-16E784D3E16A}" presName="hierChild4" presStyleCnt="0"/>
      <dgm:spPr/>
    </dgm:pt>
    <dgm:pt modelId="{4907F087-62D5-AD43-98CE-EAA5698D2B4B}" type="pres">
      <dgm:prSet presAssocID="{108E0FBA-ACA1-4240-8DD4-16E784D3E16A}" presName="hierChild5" presStyleCnt="0"/>
      <dgm:spPr/>
    </dgm:pt>
    <dgm:pt modelId="{9CB1EF96-A46E-3642-8CB3-6B738FE04335}" type="pres">
      <dgm:prSet presAssocID="{53891B48-2A05-E94D-AAC6-FC0F0B1C953A}" presName="Name64" presStyleLbl="parChTrans1D2" presStyleIdx="2" presStyleCnt="3"/>
      <dgm:spPr/>
    </dgm:pt>
    <dgm:pt modelId="{EABC72FC-D650-4D42-A9E9-9D3D59EB06F9}" type="pres">
      <dgm:prSet presAssocID="{2D2A4D55-1879-A24F-B4E2-3CD945A4341A}" presName="hierRoot2" presStyleCnt="0">
        <dgm:presLayoutVars>
          <dgm:hierBranch val="init"/>
        </dgm:presLayoutVars>
      </dgm:prSet>
      <dgm:spPr/>
    </dgm:pt>
    <dgm:pt modelId="{ECF44B3E-6A6F-E840-A6B7-1D65F188C6FC}" type="pres">
      <dgm:prSet presAssocID="{2D2A4D55-1879-A24F-B4E2-3CD945A4341A}" presName="rootComposite" presStyleCnt="0"/>
      <dgm:spPr/>
    </dgm:pt>
    <dgm:pt modelId="{C1596EAD-1696-4B4B-AD47-07FD4F10E2DA}" type="pres">
      <dgm:prSet presAssocID="{2D2A4D55-1879-A24F-B4E2-3CD945A4341A}" presName="rootText" presStyleLbl="node2" presStyleIdx="2" presStyleCnt="3">
        <dgm:presLayoutVars>
          <dgm:chPref val="3"/>
        </dgm:presLayoutVars>
      </dgm:prSet>
      <dgm:spPr/>
    </dgm:pt>
    <dgm:pt modelId="{0343FE60-5CED-C148-98CC-7F49643F94AC}" type="pres">
      <dgm:prSet presAssocID="{2D2A4D55-1879-A24F-B4E2-3CD945A4341A}" presName="rootConnector" presStyleLbl="node2" presStyleIdx="2" presStyleCnt="3"/>
      <dgm:spPr/>
    </dgm:pt>
    <dgm:pt modelId="{A9934BA0-336F-254F-AB50-1B09EE577EEE}" type="pres">
      <dgm:prSet presAssocID="{2D2A4D55-1879-A24F-B4E2-3CD945A4341A}" presName="hierChild4" presStyleCnt="0"/>
      <dgm:spPr/>
    </dgm:pt>
    <dgm:pt modelId="{611127CF-7ABE-B645-9339-B91571F67669}" type="pres">
      <dgm:prSet presAssocID="{2D2A4D55-1879-A24F-B4E2-3CD945A4341A}" presName="hierChild5" presStyleCnt="0"/>
      <dgm:spPr/>
    </dgm:pt>
    <dgm:pt modelId="{93470D04-5987-E345-8A79-CC363FA0D8F7}" type="pres">
      <dgm:prSet presAssocID="{76DA4B67-4ACB-8D4B-ABDA-8E81BC5702A9}" presName="hierChild3" presStyleCnt="0"/>
      <dgm:spPr/>
    </dgm:pt>
  </dgm:ptLst>
  <dgm:cxnLst>
    <dgm:cxn modelId="{523FDD00-6FC0-8E45-A26C-6F78DFADC2FF}" srcId="{76DA4B67-4ACB-8D4B-ABDA-8E81BC5702A9}" destId="{300255BB-3246-CB45-992E-E6A543801B1F}" srcOrd="0" destOrd="0" parTransId="{4A9F7AED-AB0C-C24A-BE39-A001E30A0B59}" sibTransId="{62B14E14-9B06-7C4E-986A-0C9BC4BA0B2E}"/>
    <dgm:cxn modelId="{E210AC24-D633-7648-8461-D0917B4FE634}" type="presOf" srcId="{76DA4B67-4ACB-8D4B-ABDA-8E81BC5702A9}" destId="{19C79592-5DB6-C947-80D0-0E1338B51532}" srcOrd="0" destOrd="0" presId="urn:microsoft.com/office/officeart/2009/3/layout/HorizontalOrganizationChart"/>
    <dgm:cxn modelId="{DA6C5936-4ED4-EE40-ABDC-1C5E7612CF15}" type="presOf" srcId="{108E0FBA-ACA1-4240-8DD4-16E784D3E16A}" destId="{63FC167B-4984-6447-93B6-ECC7F9A389A9}" srcOrd="0" destOrd="0" presId="urn:microsoft.com/office/officeart/2009/3/layout/HorizontalOrganizationChart"/>
    <dgm:cxn modelId="{56CA2A4B-806F-1B4C-8CEC-7D86C1CDCE32}" type="presOf" srcId="{2D2A4D55-1879-A24F-B4E2-3CD945A4341A}" destId="{C1596EAD-1696-4B4B-AD47-07FD4F10E2DA}" srcOrd="0" destOrd="0" presId="urn:microsoft.com/office/officeart/2009/3/layout/HorizontalOrganizationChart"/>
    <dgm:cxn modelId="{420CF862-B096-1A44-943A-840674994068}" srcId="{8DE626E5-70AD-B04B-82E3-BE985C952A56}" destId="{76DA4B67-4ACB-8D4B-ABDA-8E81BC5702A9}" srcOrd="0" destOrd="0" parTransId="{9F61FCC5-15A1-ED4E-94FF-983D9E54E6B4}" sibTransId="{F1FF67D7-A4BA-1941-B837-E7AEE8ECB1D7}"/>
    <dgm:cxn modelId="{46E5FA63-DD20-D447-A53A-8BD08271A19C}" type="presOf" srcId="{300255BB-3246-CB45-992E-E6A543801B1F}" destId="{6F10B699-935A-D542-AA05-94071172296F}" srcOrd="1" destOrd="0" presId="urn:microsoft.com/office/officeart/2009/3/layout/HorizontalOrganizationChart"/>
    <dgm:cxn modelId="{ABC6EA72-11FA-FF47-9BA6-48174D1E7B8F}" type="presOf" srcId="{76DA4B67-4ACB-8D4B-ABDA-8E81BC5702A9}" destId="{7FE57DAD-79A9-064F-9B87-23A6599B7A5F}" srcOrd="1" destOrd="0" presId="urn:microsoft.com/office/officeart/2009/3/layout/HorizontalOrganizationChart"/>
    <dgm:cxn modelId="{C6502D83-1073-C440-BFC1-1706DCAEB6D3}" type="presOf" srcId="{300255BB-3246-CB45-992E-E6A543801B1F}" destId="{A6499D1C-011D-D847-80DF-0B2A1DE4AAFE}" srcOrd="0" destOrd="0" presId="urn:microsoft.com/office/officeart/2009/3/layout/HorizontalOrganizationChart"/>
    <dgm:cxn modelId="{2837C885-788D-5249-9950-9A3DB51ED376}" type="presOf" srcId="{53891B48-2A05-E94D-AAC6-FC0F0B1C953A}" destId="{9CB1EF96-A46E-3642-8CB3-6B738FE04335}" srcOrd="0" destOrd="0" presId="urn:microsoft.com/office/officeart/2009/3/layout/HorizontalOrganizationChart"/>
    <dgm:cxn modelId="{DB39569B-8852-2F41-B918-CFFC0E6C1A63}" srcId="{76DA4B67-4ACB-8D4B-ABDA-8E81BC5702A9}" destId="{2D2A4D55-1879-A24F-B4E2-3CD945A4341A}" srcOrd="2" destOrd="0" parTransId="{53891B48-2A05-E94D-AAC6-FC0F0B1C953A}" sibTransId="{3FD5E0D0-68D6-CB43-A868-E7E0B5523D5A}"/>
    <dgm:cxn modelId="{8D8D4A9F-C464-264B-A0FE-B1FDDD41302C}" type="presOf" srcId="{4A9F7AED-AB0C-C24A-BE39-A001E30A0B59}" destId="{B7C24BDA-102C-1642-81F3-0FDEDAA69343}" srcOrd="0" destOrd="0" presId="urn:microsoft.com/office/officeart/2009/3/layout/HorizontalOrganizationChart"/>
    <dgm:cxn modelId="{482343A1-2DCC-424D-8475-475063224D42}" type="presOf" srcId="{8DE626E5-70AD-B04B-82E3-BE985C952A56}" destId="{A0B441C7-2C8E-3A47-AB0F-9094D9A92278}" srcOrd="0" destOrd="0" presId="urn:microsoft.com/office/officeart/2009/3/layout/HorizontalOrganizationChart"/>
    <dgm:cxn modelId="{B0CEE4A1-FB67-014F-9158-6DB9F5315859}" srcId="{76DA4B67-4ACB-8D4B-ABDA-8E81BC5702A9}" destId="{108E0FBA-ACA1-4240-8DD4-16E784D3E16A}" srcOrd="1" destOrd="0" parTransId="{CF8FE459-7CC0-C442-99B2-34FA4AEFDB91}" sibTransId="{50171FA6-4422-4E48-BED2-EFC4C7FBE5A3}"/>
    <dgm:cxn modelId="{25ACD1AC-2768-5F4E-AE7E-7AAFE92C32F7}" type="presOf" srcId="{2D2A4D55-1879-A24F-B4E2-3CD945A4341A}" destId="{0343FE60-5CED-C148-98CC-7F49643F94AC}" srcOrd="1" destOrd="0" presId="urn:microsoft.com/office/officeart/2009/3/layout/HorizontalOrganizationChart"/>
    <dgm:cxn modelId="{786D8CAE-8F39-7147-B511-6F50391A2CFE}" type="presOf" srcId="{CF8FE459-7CC0-C442-99B2-34FA4AEFDB91}" destId="{486ECD6E-8F2A-074F-AF72-3533CE53FF53}" srcOrd="0" destOrd="0" presId="urn:microsoft.com/office/officeart/2009/3/layout/HorizontalOrganizationChart"/>
    <dgm:cxn modelId="{B5B4FFE8-A209-0A4D-B40C-DB2EE8C7BB71}" type="presOf" srcId="{108E0FBA-ACA1-4240-8DD4-16E784D3E16A}" destId="{FC41E12E-F3A8-E14B-9DCA-347A8E8B20E6}" srcOrd="1" destOrd="0" presId="urn:microsoft.com/office/officeart/2009/3/layout/HorizontalOrganizationChart"/>
    <dgm:cxn modelId="{95071720-C964-A445-B25E-B9F8760720FC}" type="presParOf" srcId="{A0B441C7-2C8E-3A47-AB0F-9094D9A92278}" destId="{806F9C92-C169-D54C-9AAC-E9D8C5683926}" srcOrd="0" destOrd="0" presId="urn:microsoft.com/office/officeart/2009/3/layout/HorizontalOrganizationChart"/>
    <dgm:cxn modelId="{6054BF40-D024-4E4F-925D-D814E236FB93}" type="presParOf" srcId="{806F9C92-C169-D54C-9AAC-E9D8C5683926}" destId="{CAC39D94-A578-D448-9266-B219641AF521}" srcOrd="0" destOrd="0" presId="urn:microsoft.com/office/officeart/2009/3/layout/HorizontalOrganizationChart"/>
    <dgm:cxn modelId="{02825548-D3F2-9A41-9D16-F7BE577ED61D}" type="presParOf" srcId="{CAC39D94-A578-D448-9266-B219641AF521}" destId="{19C79592-5DB6-C947-80D0-0E1338B51532}" srcOrd="0" destOrd="0" presId="urn:microsoft.com/office/officeart/2009/3/layout/HorizontalOrganizationChart"/>
    <dgm:cxn modelId="{FC54343D-E382-2145-9F48-FFE1A980152A}" type="presParOf" srcId="{CAC39D94-A578-D448-9266-B219641AF521}" destId="{7FE57DAD-79A9-064F-9B87-23A6599B7A5F}" srcOrd="1" destOrd="0" presId="urn:microsoft.com/office/officeart/2009/3/layout/HorizontalOrganizationChart"/>
    <dgm:cxn modelId="{4453BA37-751B-2947-BDDA-198C6A48C96B}" type="presParOf" srcId="{806F9C92-C169-D54C-9AAC-E9D8C5683926}" destId="{9A381FC6-6EF9-2042-8A3B-94E86249DE5D}" srcOrd="1" destOrd="0" presId="urn:microsoft.com/office/officeart/2009/3/layout/HorizontalOrganizationChart"/>
    <dgm:cxn modelId="{CD80C4B4-D62B-0744-80D4-824708EC59AD}" type="presParOf" srcId="{9A381FC6-6EF9-2042-8A3B-94E86249DE5D}" destId="{B7C24BDA-102C-1642-81F3-0FDEDAA69343}" srcOrd="0" destOrd="0" presId="urn:microsoft.com/office/officeart/2009/3/layout/HorizontalOrganizationChart"/>
    <dgm:cxn modelId="{783CEE5D-5128-5841-82C8-611868ADBCCE}" type="presParOf" srcId="{9A381FC6-6EF9-2042-8A3B-94E86249DE5D}" destId="{D5974BB7-35F4-C945-B6D5-F984ACB6907C}" srcOrd="1" destOrd="0" presId="urn:microsoft.com/office/officeart/2009/3/layout/HorizontalOrganizationChart"/>
    <dgm:cxn modelId="{905538BF-CF9B-3249-A680-394E01A9CFE1}" type="presParOf" srcId="{D5974BB7-35F4-C945-B6D5-F984ACB6907C}" destId="{82281D6F-069A-CD45-A331-D4D32F30560F}" srcOrd="0" destOrd="0" presId="urn:microsoft.com/office/officeart/2009/3/layout/HorizontalOrganizationChart"/>
    <dgm:cxn modelId="{85A79716-30B8-2546-93E9-5350CD505814}" type="presParOf" srcId="{82281D6F-069A-CD45-A331-D4D32F30560F}" destId="{A6499D1C-011D-D847-80DF-0B2A1DE4AAFE}" srcOrd="0" destOrd="0" presId="urn:microsoft.com/office/officeart/2009/3/layout/HorizontalOrganizationChart"/>
    <dgm:cxn modelId="{F96C2D7B-E672-4C4F-AAEE-45B71000150D}" type="presParOf" srcId="{82281D6F-069A-CD45-A331-D4D32F30560F}" destId="{6F10B699-935A-D542-AA05-94071172296F}" srcOrd="1" destOrd="0" presId="urn:microsoft.com/office/officeart/2009/3/layout/HorizontalOrganizationChart"/>
    <dgm:cxn modelId="{73AD93B8-45B4-8E40-812B-4696B1E405ED}" type="presParOf" srcId="{D5974BB7-35F4-C945-B6D5-F984ACB6907C}" destId="{70A1AF12-3F7A-7C49-99D2-D9795B98418A}" srcOrd="1" destOrd="0" presId="urn:microsoft.com/office/officeart/2009/3/layout/HorizontalOrganizationChart"/>
    <dgm:cxn modelId="{1C2F9F8B-24B2-1C48-A01F-388ED8D96E3F}" type="presParOf" srcId="{D5974BB7-35F4-C945-B6D5-F984ACB6907C}" destId="{4E76F06E-042F-4140-8D9E-96CD9F1DF35E}" srcOrd="2" destOrd="0" presId="urn:microsoft.com/office/officeart/2009/3/layout/HorizontalOrganizationChart"/>
    <dgm:cxn modelId="{6EA9A51E-C520-EF47-8AEA-C8BF4C64C8DE}" type="presParOf" srcId="{9A381FC6-6EF9-2042-8A3B-94E86249DE5D}" destId="{486ECD6E-8F2A-074F-AF72-3533CE53FF53}" srcOrd="2" destOrd="0" presId="urn:microsoft.com/office/officeart/2009/3/layout/HorizontalOrganizationChart"/>
    <dgm:cxn modelId="{47C27303-2EE6-8342-A5A5-389FB256D123}" type="presParOf" srcId="{9A381FC6-6EF9-2042-8A3B-94E86249DE5D}" destId="{0D5123D0-4F19-D74A-81A8-96131B8D9247}" srcOrd="3" destOrd="0" presId="urn:microsoft.com/office/officeart/2009/3/layout/HorizontalOrganizationChart"/>
    <dgm:cxn modelId="{118F9D16-3E23-5748-8FE7-0E5A00297561}" type="presParOf" srcId="{0D5123D0-4F19-D74A-81A8-96131B8D9247}" destId="{19054550-AA29-2241-BD1E-6EE5455322F9}" srcOrd="0" destOrd="0" presId="urn:microsoft.com/office/officeart/2009/3/layout/HorizontalOrganizationChart"/>
    <dgm:cxn modelId="{A52D03A9-DE48-A142-A8C0-A52327659A7A}" type="presParOf" srcId="{19054550-AA29-2241-BD1E-6EE5455322F9}" destId="{63FC167B-4984-6447-93B6-ECC7F9A389A9}" srcOrd="0" destOrd="0" presId="urn:microsoft.com/office/officeart/2009/3/layout/HorizontalOrganizationChart"/>
    <dgm:cxn modelId="{2BB59921-299A-674A-8948-C33C2B0C5B6D}" type="presParOf" srcId="{19054550-AA29-2241-BD1E-6EE5455322F9}" destId="{FC41E12E-F3A8-E14B-9DCA-347A8E8B20E6}" srcOrd="1" destOrd="0" presId="urn:microsoft.com/office/officeart/2009/3/layout/HorizontalOrganizationChart"/>
    <dgm:cxn modelId="{1FB9CB2D-0889-9E48-BF82-C216CC6C36AE}" type="presParOf" srcId="{0D5123D0-4F19-D74A-81A8-96131B8D9247}" destId="{56B3325D-D253-324C-9886-B0BD467FC1CE}" srcOrd="1" destOrd="0" presId="urn:microsoft.com/office/officeart/2009/3/layout/HorizontalOrganizationChart"/>
    <dgm:cxn modelId="{563015DF-C32C-5A4F-B060-66F8C1A224E8}" type="presParOf" srcId="{0D5123D0-4F19-D74A-81A8-96131B8D9247}" destId="{4907F087-62D5-AD43-98CE-EAA5698D2B4B}" srcOrd="2" destOrd="0" presId="urn:microsoft.com/office/officeart/2009/3/layout/HorizontalOrganizationChart"/>
    <dgm:cxn modelId="{CAEEBE3A-461A-1748-B0BE-A9C60B4983CC}" type="presParOf" srcId="{9A381FC6-6EF9-2042-8A3B-94E86249DE5D}" destId="{9CB1EF96-A46E-3642-8CB3-6B738FE04335}" srcOrd="4" destOrd="0" presId="urn:microsoft.com/office/officeart/2009/3/layout/HorizontalOrganizationChart"/>
    <dgm:cxn modelId="{20E2BD57-0A45-C945-B292-BE07C99761C4}" type="presParOf" srcId="{9A381FC6-6EF9-2042-8A3B-94E86249DE5D}" destId="{EABC72FC-D650-4D42-A9E9-9D3D59EB06F9}" srcOrd="5" destOrd="0" presId="urn:microsoft.com/office/officeart/2009/3/layout/HorizontalOrganizationChart"/>
    <dgm:cxn modelId="{BDF5EF6E-838B-5C4A-832E-C2F906D74D8D}" type="presParOf" srcId="{EABC72FC-D650-4D42-A9E9-9D3D59EB06F9}" destId="{ECF44B3E-6A6F-E840-A6B7-1D65F188C6FC}" srcOrd="0" destOrd="0" presId="urn:microsoft.com/office/officeart/2009/3/layout/HorizontalOrganizationChart"/>
    <dgm:cxn modelId="{03214B88-8756-5842-A07D-E22D8BF3969E}" type="presParOf" srcId="{ECF44B3E-6A6F-E840-A6B7-1D65F188C6FC}" destId="{C1596EAD-1696-4B4B-AD47-07FD4F10E2DA}" srcOrd="0" destOrd="0" presId="urn:microsoft.com/office/officeart/2009/3/layout/HorizontalOrganizationChart"/>
    <dgm:cxn modelId="{D92069F0-5544-A64A-89E2-3D6569566D39}" type="presParOf" srcId="{ECF44B3E-6A6F-E840-A6B7-1D65F188C6FC}" destId="{0343FE60-5CED-C148-98CC-7F49643F94AC}" srcOrd="1" destOrd="0" presId="urn:microsoft.com/office/officeart/2009/3/layout/HorizontalOrganizationChart"/>
    <dgm:cxn modelId="{71E59F91-FDD6-DC41-95DC-2A1706CF818D}" type="presParOf" srcId="{EABC72FC-D650-4D42-A9E9-9D3D59EB06F9}" destId="{A9934BA0-336F-254F-AB50-1B09EE577EEE}" srcOrd="1" destOrd="0" presId="urn:microsoft.com/office/officeart/2009/3/layout/HorizontalOrganizationChart"/>
    <dgm:cxn modelId="{B38EACC0-C34D-FE45-9BC5-5FD955F36AD6}" type="presParOf" srcId="{EABC72FC-D650-4D42-A9E9-9D3D59EB06F9}" destId="{611127CF-7ABE-B645-9339-B91571F67669}" srcOrd="2" destOrd="0" presId="urn:microsoft.com/office/officeart/2009/3/layout/HorizontalOrganizationChart"/>
    <dgm:cxn modelId="{A8272B5E-1CFE-E54B-9CA3-BEC03B419611}" type="presParOf" srcId="{806F9C92-C169-D54C-9AAC-E9D8C5683926}" destId="{93470D04-5987-E345-8A79-CC363FA0D8F7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252FCCD-80DF-0346-82DE-35FE459645C2}" type="doc">
      <dgm:prSet loTypeId="urn:microsoft.com/office/officeart/2005/8/layout/hierarchy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24C002-27DA-0C48-8584-6D1E37F7F79C}">
      <dgm:prSet phldrT="[Text]"/>
      <dgm:spPr/>
      <dgm:t>
        <a:bodyPr/>
        <a:lstStyle/>
        <a:p>
          <a:r>
            <a:rPr lang="en-US" dirty="0"/>
            <a:t>Develop</a:t>
          </a:r>
        </a:p>
      </dgm:t>
    </dgm:pt>
    <dgm:pt modelId="{E02CE96C-6220-4241-8E81-6821944AEFDF}" type="parTrans" cxnId="{2EF705C7-BE69-1047-938E-7B8CE76FA8C3}">
      <dgm:prSet/>
      <dgm:spPr/>
      <dgm:t>
        <a:bodyPr/>
        <a:lstStyle/>
        <a:p>
          <a:endParaRPr lang="en-US"/>
        </a:p>
      </dgm:t>
    </dgm:pt>
    <dgm:pt modelId="{58AD00FE-B18D-004A-AFED-A1D6A6292533}" type="sibTrans" cxnId="{2EF705C7-BE69-1047-938E-7B8CE76FA8C3}">
      <dgm:prSet/>
      <dgm:spPr/>
      <dgm:t>
        <a:bodyPr/>
        <a:lstStyle/>
        <a:p>
          <a:endParaRPr lang="en-US"/>
        </a:p>
      </dgm:t>
    </dgm:pt>
    <dgm:pt modelId="{1943E17A-75EF-E143-AFFA-56F0851A5B2F}">
      <dgm:prSet phldrT="[Text]" custT="1"/>
      <dgm:spPr/>
      <dgm:t>
        <a:bodyPr/>
        <a:lstStyle/>
        <a:p>
          <a:r>
            <a:rPr lang="en-US" sz="3600" b="0" i="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</a:rPr>
            <a:t>Your Title A</a:t>
          </a:r>
          <a:endParaRPr lang="en-US" sz="3600" b="0" i="0" dirty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0B8D2946-DC1B-A442-BCB1-9E4B594F3328}" type="parTrans" cxnId="{54A65D7B-C505-EE42-A929-73EE22347C1B}">
      <dgm:prSet/>
      <dgm:spPr/>
      <dgm:t>
        <a:bodyPr/>
        <a:lstStyle/>
        <a:p>
          <a:endParaRPr lang="en-US"/>
        </a:p>
      </dgm:t>
    </dgm:pt>
    <dgm:pt modelId="{D59954B2-AF5C-F248-8A21-3CCEEA778487}" type="sibTrans" cxnId="{54A65D7B-C505-EE42-A929-73EE22347C1B}">
      <dgm:prSet/>
      <dgm:spPr/>
      <dgm:t>
        <a:bodyPr/>
        <a:lstStyle/>
        <a:p>
          <a:endParaRPr lang="en-US"/>
        </a:p>
      </dgm:t>
    </dgm:pt>
    <dgm:pt modelId="{B9A44A9C-6F68-B34B-860B-B75C4687626E}">
      <dgm:prSet phldrT="[Text]" custT="1"/>
      <dgm:spPr/>
      <dgm:t>
        <a:bodyPr/>
        <a:lstStyle/>
        <a:p>
          <a:r>
            <a:rPr lang="en-US" sz="3600" b="0" i="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</a:rPr>
            <a:t>Your Title B</a:t>
          </a:r>
          <a:endParaRPr lang="en-US" sz="3600" b="0" i="0" dirty="0">
            <a:latin typeface="Roboto Medium" panose="02000000000000000000" pitchFamily="2" charset="0"/>
            <a:ea typeface="Roboto Medium" panose="02000000000000000000" pitchFamily="2" charset="0"/>
          </a:endParaRPr>
        </a:p>
      </dgm:t>
    </dgm:pt>
    <dgm:pt modelId="{32AA4405-D80F-3C4D-8572-F473AA2FA4F9}" type="parTrans" cxnId="{6BEA1C2E-C09E-544C-AAE9-36101FA5BEAC}">
      <dgm:prSet/>
      <dgm:spPr/>
      <dgm:t>
        <a:bodyPr/>
        <a:lstStyle/>
        <a:p>
          <a:endParaRPr lang="en-US"/>
        </a:p>
      </dgm:t>
    </dgm:pt>
    <dgm:pt modelId="{BE07D20D-46DE-A145-A599-044A4D253302}" type="sibTrans" cxnId="{6BEA1C2E-C09E-544C-AAE9-36101FA5BEAC}">
      <dgm:prSet/>
      <dgm:spPr/>
      <dgm:t>
        <a:bodyPr/>
        <a:lstStyle/>
        <a:p>
          <a:endParaRPr lang="en-US"/>
        </a:p>
      </dgm:t>
    </dgm:pt>
    <dgm:pt modelId="{CCBD01AF-769D-234A-9FBE-1C3831C8D679}" type="pres">
      <dgm:prSet presAssocID="{1252FCCD-80DF-0346-82DE-35FE459645C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51F2864-F801-EC46-8A88-3829AED79123}" type="pres">
      <dgm:prSet presAssocID="{8724C002-27DA-0C48-8584-6D1E37F7F79C}" presName="root" presStyleCnt="0"/>
      <dgm:spPr/>
    </dgm:pt>
    <dgm:pt modelId="{A6ECC873-9485-654C-85DA-46E859CF910B}" type="pres">
      <dgm:prSet presAssocID="{8724C002-27DA-0C48-8584-6D1E37F7F79C}" presName="rootComposite" presStyleCnt="0"/>
      <dgm:spPr/>
    </dgm:pt>
    <dgm:pt modelId="{4FF875F4-4F0D-3643-98B0-4E5394614C3C}" type="pres">
      <dgm:prSet presAssocID="{8724C002-27DA-0C48-8584-6D1E37F7F79C}" presName="rootText" presStyleLbl="node1" presStyleIdx="0" presStyleCnt="1"/>
      <dgm:spPr/>
    </dgm:pt>
    <dgm:pt modelId="{7F22B503-209C-984B-BEA7-E886819FD14F}" type="pres">
      <dgm:prSet presAssocID="{8724C002-27DA-0C48-8584-6D1E37F7F79C}" presName="rootConnector" presStyleLbl="node1" presStyleIdx="0" presStyleCnt="1"/>
      <dgm:spPr/>
    </dgm:pt>
    <dgm:pt modelId="{176A4747-DC8F-794C-8AFF-70FD268AA979}" type="pres">
      <dgm:prSet presAssocID="{8724C002-27DA-0C48-8584-6D1E37F7F79C}" presName="childShape" presStyleCnt="0"/>
      <dgm:spPr/>
    </dgm:pt>
    <dgm:pt modelId="{CD4122B9-C2D3-4446-B116-E783CD1D6DDD}" type="pres">
      <dgm:prSet presAssocID="{0B8D2946-DC1B-A442-BCB1-9E4B594F3328}" presName="Name13" presStyleLbl="parChTrans1D2" presStyleIdx="0" presStyleCnt="2"/>
      <dgm:spPr/>
    </dgm:pt>
    <dgm:pt modelId="{4003BA91-E38D-D143-8F15-781FC84710F1}" type="pres">
      <dgm:prSet presAssocID="{1943E17A-75EF-E143-AFFA-56F0851A5B2F}" presName="childText" presStyleLbl="bgAcc1" presStyleIdx="0" presStyleCnt="2">
        <dgm:presLayoutVars>
          <dgm:bulletEnabled val="1"/>
        </dgm:presLayoutVars>
      </dgm:prSet>
      <dgm:spPr/>
    </dgm:pt>
    <dgm:pt modelId="{DBC6F92A-1F2A-504A-96FC-4B1DC800051C}" type="pres">
      <dgm:prSet presAssocID="{32AA4405-D80F-3C4D-8572-F473AA2FA4F9}" presName="Name13" presStyleLbl="parChTrans1D2" presStyleIdx="1" presStyleCnt="2"/>
      <dgm:spPr/>
    </dgm:pt>
    <dgm:pt modelId="{A86C4CBA-B68D-A042-9238-ECBDFE97D0CF}" type="pres">
      <dgm:prSet presAssocID="{B9A44A9C-6F68-B34B-860B-B75C4687626E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701ABE1F-78CE-AB4C-B747-9B24C4F7BE13}" type="presOf" srcId="{B9A44A9C-6F68-B34B-860B-B75C4687626E}" destId="{A86C4CBA-B68D-A042-9238-ECBDFE97D0CF}" srcOrd="0" destOrd="0" presId="urn:microsoft.com/office/officeart/2005/8/layout/hierarchy3"/>
    <dgm:cxn modelId="{6BEA1C2E-C09E-544C-AAE9-36101FA5BEAC}" srcId="{8724C002-27DA-0C48-8584-6D1E37F7F79C}" destId="{B9A44A9C-6F68-B34B-860B-B75C4687626E}" srcOrd="1" destOrd="0" parTransId="{32AA4405-D80F-3C4D-8572-F473AA2FA4F9}" sibTransId="{BE07D20D-46DE-A145-A599-044A4D253302}"/>
    <dgm:cxn modelId="{EB31F861-7194-DF4D-A10B-029B7F6D3206}" type="presOf" srcId="{1252FCCD-80DF-0346-82DE-35FE459645C2}" destId="{CCBD01AF-769D-234A-9FBE-1C3831C8D679}" srcOrd="0" destOrd="0" presId="urn:microsoft.com/office/officeart/2005/8/layout/hierarchy3"/>
    <dgm:cxn modelId="{58E1A163-86DB-8347-9656-3011511D75DC}" type="presOf" srcId="{1943E17A-75EF-E143-AFFA-56F0851A5B2F}" destId="{4003BA91-E38D-D143-8F15-781FC84710F1}" srcOrd="0" destOrd="0" presId="urn:microsoft.com/office/officeart/2005/8/layout/hierarchy3"/>
    <dgm:cxn modelId="{54A65D7B-C505-EE42-A929-73EE22347C1B}" srcId="{8724C002-27DA-0C48-8584-6D1E37F7F79C}" destId="{1943E17A-75EF-E143-AFFA-56F0851A5B2F}" srcOrd="0" destOrd="0" parTransId="{0B8D2946-DC1B-A442-BCB1-9E4B594F3328}" sibTransId="{D59954B2-AF5C-F248-8A21-3CCEEA778487}"/>
    <dgm:cxn modelId="{6459F6A5-7B23-AF4C-9A88-CB535D9AA6D4}" type="presOf" srcId="{32AA4405-D80F-3C4D-8572-F473AA2FA4F9}" destId="{DBC6F92A-1F2A-504A-96FC-4B1DC800051C}" srcOrd="0" destOrd="0" presId="urn:microsoft.com/office/officeart/2005/8/layout/hierarchy3"/>
    <dgm:cxn modelId="{2EF705C7-BE69-1047-938E-7B8CE76FA8C3}" srcId="{1252FCCD-80DF-0346-82DE-35FE459645C2}" destId="{8724C002-27DA-0C48-8584-6D1E37F7F79C}" srcOrd="0" destOrd="0" parTransId="{E02CE96C-6220-4241-8E81-6821944AEFDF}" sibTransId="{58AD00FE-B18D-004A-AFED-A1D6A6292533}"/>
    <dgm:cxn modelId="{263DC4D2-23DE-7B47-AF47-84F1C63C83C8}" type="presOf" srcId="{0B8D2946-DC1B-A442-BCB1-9E4B594F3328}" destId="{CD4122B9-C2D3-4446-B116-E783CD1D6DDD}" srcOrd="0" destOrd="0" presId="urn:microsoft.com/office/officeart/2005/8/layout/hierarchy3"/>
    <dgm:cxn modelId="{5600F7F3-4B97-0742-B453-75B3CBA15570}" type="presOf" srcId="{8724C002-27DA-0C48-8584-6D1E37F7F79C}" destId="{4FF875F4-4F0D-3643-98B0-4E5394614C3C}" srcOrd="0" destOrd="0" presId="urn:microsoft.com/office/officeart/2005/8/layout/hierarchy3"/>
    <dgm:cxn modelId="{C933BAFC-3567-0749-9652-6509F0F01129}" type="presOf" srcId="{8724C002-27DA-0C48-8584-6D1E37F7F79C}" destId="{7F22B503-209C-984B-BEA7-E886819FD14F}" srcOrd="1" destOrd="0" presId="urn:microsoft.com/office/officeart/2005/8/layout/hierarchy3"/>
    <dgm:cxn modelId="{71BD984E-373F-5148-87E7-376F01A169E3}" type="presParOf" srcId="{CCBD01AF-769D-234A-9FBE-1C3831C8D679}" destId="{D51F2864-F801-EC46-8A88-3829AED79123}" srcOrd="0" destOrd="0" presId="urn:microsoft.com/office/officeart/2005/8/layout/hierarchy3"/>
    <dgm:cxn modelId="{93CF2BAD-E1E4-E746-B0DF-74A68D38C956}" type="presParOf" srcId="{D51F2864-F801-EC46-8A88-3829AED79123}" destId="{A6ECC873-9485-654C-85DA-46E859CF910B}" srcOrd="0" destOrd="0" presId="urn:microsoft.com/office/officeart/2005/8/layout/hierarchy3"/>
    <dgm:cxn modelId="{A564DEE1-3974-974F-822A-F17B20FF4F50}" type="presParOf" srcId="{A6ECC873-9485-654C-85DA-46E859CF910B}" destId="{4FF875F4-4F0D-3643-98B0-4E5394614C3C}" srcOrd="0" destOrd="0" presId="urn:microsoft.com/office/officeart/2005/8/layout/hierarchy3"/>
    <dgm:cxn modelId="{25681D84-CCE9-EE45-8851-AC6A92DE6F8F}" type="presParOf" srcId="{A6ECC873-9485-654C-85DA-46E859CF910B}" destId="{7F22B503-209C-984B-BEA7-E886819FD14F}" srcOrd="1" destOrd="0" presId="urn:microsoft.com/office/officeart/2005/8/layout/hierarchy3"/>
    <dgm:cxn modelId="{38336375-3AB1-4946-BCBD-52BBD9209B55}" type="presParOf" srcId="{D51F2864-F801-EC46-8A88-3829AED79123}" destId="{176A4747-DC8F-794C-8AFF-70FD268AA979}" srcOrd="1" destOrd="0" presId="urn:microsoft.com/office/officeart/2005/8/layout/hierarchy3"/>
    <dgm:cxn modelId="{CE494325-3B45-DC4D-8FB7-9DFF378B3FD1}" type="presParOf" srcId="{176A4747-DC8F-794C-8AFF-70FD268AA979}" destId="{CD4122B9-C2D3-4446-B116-E783CD1D6DDD}" srcOrd="0" destOrd="0" presId="urn:microsoft.com/office/officeart/2005/8/layout/hierarchy3"/>
    <dgm:cxn modelId="{7298301A-A900-2340-A52D-72506B206002}" type="presParOf" srcId="{176A4747-DC8F-794C-8AFF-70FD268AA979}" destId="{4003BA91-E38D-D143-8F15-781FC84710F1}" srcOrd="1" destOrd="0" presId="urn:microsoft.com/office/officeart/2005/8/layout/hierarchy3"/>
    <dgm:cxn modelId="{8E026BF9-8BA2-3044-8D1B-AD383E3ED042}" type="presParOf" srcId="{176A4747-DC8F-794C-8AFF-70FD268AA979}" destId="{DBC6F92A-1F2A-504A-96FC-4B1DC800051C}" srcOrd="2" destOrd="0" presId="urn:microsoft.com/office/officeart/2005/8/layout/hierarchy3"/>
    <dgm:cxn modelId="{1F34D4DE-C6D5-1D4C-B0E7-F580994E9A34}" type="presParOf" srcId="{176A4747-DC8F-794C-8AFF-70FD268AA979}" destId="{A86C4CBA-B68D-A042-9238-ECBDFE97D0CF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0C33F-514D-A64F-93D0-F000FE668434}">
      <dsp:nvSpPr>
        <dsp:cNvPr id="0" name=""/>
        <dsp:cNvSpPr/>
      </dsp:nvSpPr>
      <dsp:spPr>
        <a:xfrm>
          <a:off x="4963548" y="1438506"/>
          <a:ext cx="301557" cy="13211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1108"/>
              </a:lnTo>
              <a:lnTo>
                <a:pt x="301557" y="13211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F7A4AC-1E50-BB4E-9557-EB7F9A24D8D2}">
      <dsp:nvSpPr>
        <dsp:cNvPr id="0" name=""/>
        <dsp:cNvSpPr/>
      </dsp:nvSpPr>
      <dsp:spPr>
        <a:xfrm>
          <a:off x="4661991" y="1438506"/>
          <a:ext cx="301557" cy="1321108"/>
        </a:xfrm>
        <a:custGeom>
          <a:avLst/>
          <a:gdLst/>
          <a:ahLst/>
          <a:cxnLst/>
          <a:rect l="0" t="0" r="0" b="0"/>
          <a:pathLst>
            <a:path>
              <a:moveTo>
                <a:pt x="301557" y="0"/>
              </a:moveTo>
              <a:lnTo>
                <a:pt x="301557" y="1321108"/>
              </a:lnTo>
              <a:lnTo>
                <a:pt x="0" y="13211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72FFE4-589D-3449-A352-1B8E5D382E02}">
      <dsp:nvSpPr>
        <dsp:cNvPr id="0" name=""/>
        <dsp:cNvSpPr/>
      </dsp:nvSpPr>
      <dsp:spPr>
        <a:xfrm>
          <a:off x="4963548" y="1438506"/>
          <a:ext cx="3475089" cy="26422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40659"/>
              </a:lnTo>
              <a:lnTo>
                <a:pt x="3475089" y="2340659"/>
              </a:lnTo>
              <a:lnTo>
                <a:pt x="3475089" y="26422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1A70C8-A3C9-9040-9DFF-CA703DE7C40B}">
      <dsp:nvSpPr>
        <dsp:cNvPr id="0" name=""/>
        <dsp:cNvSpPr/>
      </dsp:nvSpPr>
      <dsp:spPr>
        <a:xfrm>
          <a:off x="4917828" y="1438506"/>
          <a:ext cx="91440" cy="26422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422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39C133-BC64-7140-9F09-8664F98BCBC1}">
      <dsp:nvSpPr>
        <dsp:cNvPr id="0" name=""/>
        <dsp:cNvSpPr/>
      </dsp:nvSpPr>
      <dsp:spPr>
        <a:xfrm>
          <a:off x="1488458" y="1438506"/>
          <a:ext cx="3475089" cy="2642217"/>
        </a:xfrm>
        <a:custGeom>
          <a:avLst/>
          <a:gdLst/>
          <a:ahLst/>
          <a:cxnLst/>
          <a:rect l="0" t="0" r="0" b="0"/>
          <a:pathLst>
            <a:path>
              <a:moveTo>
                <a:pt x="3475089" y="0"/>
              </a:moveTo>
              <a:lnTo>
                <a:pt x="3475089" y="2340659"/>
              </a:lnTo>
              <a:lnTo>
                <a:pt x="0" y="2340659"/>
              </a:lnTo>
              <a:lnTo>
                <a:pt x="0" y="26422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926266-BC5A-7F4B-A53C-1DB8B3357257}">
      <dsp:nvSpPr>
        <dsp:cNvPr id="0" name=""/>
        <dsp:cNvSpPr/>
      </dsp:nvSpPr>
      <dsp:spPr>
        <a:xfrm>
          <a:off x="3527560" y="2519"/>
          <a:ext cx="2871975" cy="1435987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Develop</a:t>
          </a:r>
        </a:p>
      </dsp:txBody>
      <dsp:txXfrm>
        <a:off x="3527560" y="2519"/>
        <a:ext cx="2871975" cy="1435987"/>
      </dsp:txXfrm>
    </dsp:sp>
    <dsp:sp modelId="{229B3A2E-249E-AB4E-BAEB-C55295C3EF52}">
      <dsp:nvSpPr>
        <dsp:cNvPr id="0" name=""/>
        <dsp:cNvSpPr/>
      </dsp:nvSpPr>
      <dsp:spPr>
        <a:xfrm>
          <a:off x="52471" y="4080724"/>
          <a:ext cx="2871975" cy="1435987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Advertise</a:t>
          </a:r>
        </a:p>
      </dsp:txBody>
      <dsp:txXfrm>
        <a:off x="52471" y="4080724"/>
        <a:ext cx="2871975" cy="1435987"/>
      </dsp:txXfrm>
    </dsp:sp>
    <dsp:sp modelId="{4E66F11B-46E0-4747-8708-0CC8EC9243F5}">
      <dsp:nvSpPr>
        <dsp:cNvPr id="0" name=""/>
        <dsp:cNvSpPr/>
      </dsp:nvSpPr>
      <dsp:spPr>
        <a:xfrm>
          <a:off x="3527560" y="4080724"/>
          <a:ext cx="2871975" cy="1435987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Authorize</a:t>
          </a:r>
        </a:p>
      </dsp:txBody>
      <dsp:txXfrm>
        <a:off x="3527560" y="4080724"/>
        <a:ext cx="2871975" cy="1435987"/>
      </dsp:txXfrm>
    </dsp:sp>
    <dsp:sp modelId="{9CCDE7ED-0AD9-DD42-9303-53802A391D8D}">
      <dsp:nvSpPr>
        <dsp:cNvPr id="0" name=""/>
        <dsp:cNvSpPr/>
      </dsp:nvSpPr>
      <dsp:spPr>
        <a:xfrm>
          <a:off x="7002650" y="4080724"/>
          <a:ext cx="2871975" cy="1435987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Prioritize</a:t>
          </a:r>
        </a:p>
      </dsp:txBody>
      <dsp:txXfrm>
        <a:off x="7002650" y="4080724"/>
        <a:ext cx="2871975" cy="1435987"/>
      </dsp:txXfrm>
    </dsp:sp>
    <dsp:sp modelId="{56C7BD66-13CB-6F40-B9F7-3D5395E39A13}">
      <dsp:nvSpPr>
        <dsp:cNvPr id="0" name=""/>
        <dsp:cNvSpPr/>
      </dsp:nvSpPr>
      <dsp:spPr>
        <a:xfrm>
          <a:off x="1790016" y="2041621"/>
          <a:ext cx="2871975" cy="1435987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Analyze</a:t>
          </a:r>
        </a:p>
      </dsp:txBody>
      <dsp:txXfrm>
        <a:off x="1790016" y="2041621"/>
        <a:ext cx="2871975" cy="1435987"/>
      </dsp:txXfrm>
    </dsp:sp>
    <dsp:sp modelId="{09F1924F-54BD-CC42-98E4-FE0C4E354327}">
      <dsp:nvSpPr>
        <dsp:cNvPr id="0" name=""/>
        <dsp:cNvSpPr/>
      </dsp:nvSpPr>
      <dsp:spPr>
        <a:xfrm>
          <a:off x="5265105" y="2041621"/>
          <a:ext cx="2871975" cy="1435987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Identify</a:t>
          </a:r>
        </a:p>
      </dsp:txBody>
      <dsp:txXfrm>
        <a:off x="5265105" y="2041621"/>
        <a:ext cx="2871975" cy="143598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F875F4-4F0D-3643-98B0-4E5394614C3C}">
      <dsp:nvSpPr>
        <dsp:cNvPr id="0" name=""/>
        <dsp:cNvSpPr/>
      </dsp:nvSpPr>
      <dsp:spPr>
        <a:xfrm>
          <a:off x="1109986" y="4105"/>
          <a:ext cx="4710676" cy="2355338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Develop</a:t>
          </a:r>
        </a:p>
      </dsp:txBody>
      <dsp:txXfrm>
        <a:off x="1178971" y="73090"/>
        <a:ext cx="4572706" cy="2217368"/>
      </dsp:txXfrm>
    </dsp:sp>
    <dsp:sp modelId="{CD4122B9-C2D3-4446-B116-E783CD1D6DDD}">
      <dsp:nvSpPr>
        <dsp:cNvPr id="0" name=""/>
        <dsp:cNvSpPr/>
      </dsp:nvSpPr>
      <dsp:spPr>
        <a:xfrm>
          <a:off x="1581054" y="2359443"/>
          <a:ext cx="471067" cy="17665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6503"/>
              </a:lnTo>
              <a:lnTo>
                <a:pt x="471067" y="17665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03BA91-E38D-D143-8F15-781FC84710F1}">
      <dsp:nvSpPr>
        <dsp:cNvPr id="0" name=""/>
        <dsp:cNvSpPr/>
      </dsp:nvSpPr>
      <dsp:spPr>
        <a:xfrm>
          <a:off x="2052122" y="2948278"/>
          <a:ext cx="3768540" cy="2355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</a:rPr>
            <a:t>Your Title A</a:t>
          </a:r>
          <a:endParaRPr lang="en-US" sz="3600" b="0" i="0" kern="1200" dirty="0">
            <a:latin typeface="Roboto Medium" panose="02000000000000000000" pitchFamily="2" charset="0"/>
            <a:ea typeface="Roboto Medium" panose="02000000000000000000" pitchFamily="2" charset="0"/>
          </a:endParaRPr>
        </a:p>
      </dsp:txBody>
      <dsp:txXfrm>
        <a:off x="2121107" y="3017263"/>
        <a:ext cx="3630570" cy="2217368"/>
      </dsp:txXfrm>
    </dsp:sp>
    <dsp:sp modelId="{DBC6F92A-1F2A-504A-96FC-4B1DC800051C}">
      <dsp:nvSpPr>
        <dsp:cNvPr id="0" name=""/>
        <dsp:cNvSpPr/>
      </dsp:nvSpPr>
      <dsp:spPr>
        <a:xfrm>
          <a:off x="1581054" y="2359443"/>
          <a:ext cx="471067" cy="47106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10676"/>
              </a:lnTo>
              <a:lnTo>
                <a:pt x="471067" y="47106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6C4CBA-B68D-A042-9238-ECBDFE97D0CF}">
      <dsp:nvSpPr>
        <dsp:cNvPr id="0" name=""/>
        <dsp:cNvSpPr/>
      </dsp:nvSpPr>
      <dsp:spPr>
        <a:xfrm>
          <a:off x="2052122" y="5892451"/>
          <a:ext cx="3768540" cy="2355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</a:rPr>
            <a:t>Your Title B</a:t>
          </a:r>
          <a:endParaRPr lang="en-US" sz="3600" b="0" i="0" kern="1200" dirty="0">
            <a:latin typeface="Roboto Medium" panose="02000000000000000000" pitchFamily="2" charset="0"/>
            <a:ea typeface="Roboto Medium" panose="02000000000000000000" pitchFamily="2" charset="0"/>
          </a:endParaRPr>
        </a:p>
      </dsp:txBody>
      <dsp:txXfrm>
        <a:off x="2121107" y="5961436"/>
        <a:ext cx="3630570" cy="221736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CDAF25-4831-F64B-B0D2-35096DE6213A}">
      <dsp:nvSpPr>
        <dsp:cNvPr id="0" name=""/>
        <dsp:cNvSpPr/>
      </dsp:nvSpPr>
      <dsp:spPr>
        <a:xfrm>
          <a:off x="12502189" y="5642255"/>
          <a:ext cx="11230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123060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B1EF96-A46E-3642-8CB3-6B738FE04335}">
      <dsp:nvSpPr>
        <dsp:cNvPr id="0" name=""/>
        <dsp:cNvSpPr/>
      </dsp:nvSpPr>
      <dsp:spPr>
        <a:xfrm>
          <a:off x="5763823" y="3273393"/>
          <a:ext cx="1123060" cy="24145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61530" y="0"/>
              </a:lnTo>
              <a:lnTo>
                <a:pt x="561530" y="2414581"/>
              </a:lnTo>
              <a:lnTo>
                <a:pt x="1123060" y="24145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5F18A9-DE5E-E14A-9081-D2617DF07A0B}">
      <dsp:nvSpPr>
        <dsp:cNvPr id="0" name=""/>
        <dsp:cNvSpPr/>
      </dsp:nvSpPr>
      <dsp:spPr>
        <a:xfrm>
          <a:off x="12502189" y="3227674"/>
          <a:ext cx="11230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123060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6ECD6E-8F2A-074F-AF72-3533CE53FF53}">
      <dsp:nvSpPr>
        <dsp:cNvPr id="0" name=""/>
        <dsp:cNvSpPr/>
      </dsp:nvSpPr>
      <dsp:spPr>
        <a:xfrm>
          <a:off x="5763823" y="3227674"/>
          <a:ext cx="11230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123060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E586F4-6FD2-FA46-A535-58E7A0A11996}">
      <dsp:nvSpPr>
        <dsp:cNvPr id="0" name=""/>
        <dsp:cNvSpPr/>
      </dsp:nvSpPr>
      <dsp:spPr>
        <a:xfrm>
          <a:off x="12502189" y="813092"/>
          <a:ext cx="11230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123060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C24BDA-102C-1642-81F3-0FDEDAA69343}">
      <dsp:nvSpPr>
        <dsp:cNvPr id="0" name=""/>
        <dsp:cNvSpPr/>
      </dsp:nvSpPr>
      <dsp:spPr>
        <a:xfrm>
          <a:off x="5763823" y="858812"/>
          <a:ext cx="1123060" cy="2414581"/>
        </a:xfrm>
        <a:custGeom>
          <a:avLst/>
          <a:gdLst/>
          <a:ahLst/>
          <a:cxnLst/>
          <a:rect l="0" t="0" r="0" b="0"/>
          <a:pathLst>
            <a:path>
              <a:moveTo>
                <a:pt x="0" y="2414581"/>
              </a:moveTo>
              <a:lnTo>
                <a:pt x="561530" y="2414581"/>
              </a:lnTo>
              <a:lnTo>
                <a:pt x="561530" y="0"/>
              </a:lnTo>
              <a:lnTo>
                <a:pt x="112306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C79592-5DB6-C947-80D0-0E1338B51532}">
      <dsp:nvSpPr>
        <dsp:cNvPr id="0" name=""/>
        <dsp:cNvSpPr/>
      </dsp:nvSpPr>
      <dsp:spPr>
        <a:xfrm>
          <a:off x="148518" y="42574"/>
          <a:ext cx="5615304" cy="6461639"/>
        </a:xfrm>
        <a:prstGeom prst="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b="0" i="0" kern="1200" dirty="0">
            <a:latin typeface="Roboto Medium" panose="02000000000000000000" pitchFamily="2" charset="0"/>
            <a:ea typeface="Roboto Medium" panose="02000000000000000000" pitchFamily="2" charset="0"/>
          </a:endParaRPr>
        </a:p>
      </dsp:txBody>
      <dsp:txXfrm>
        <a:off x="148518" y="42574"/>
        <a:ext cx="5615304" cy="6461639"/>
      </dsp:txXfrm>
    </dsp:sp>
    <dsp:sp modelId="{A6499D1C-011D-D847-80DF-0B2A1DE4AAFE}">
      <dsp:nvSpPr>
        <dsp:cNvPr id="0" name=""/>
        <dsp:cNvSpPr/>
      </dsp:nvSpPr>
      <dsp:spPr>
        <a:xfrm>
          <a:off x="6886884" y="2478"/>
          <a:ext cx="5615304" cy="1712668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Analyze</a:t>
          </a:r>
        </a:p>
      </dsp:txBody>
      <dsp:txXfrm>
        <a:off x="6886884" y="2478"/>
        <a:ext cx="5615304" cy="1712668"/>
      </dsp:txXfrm>
    </dsp:sp>
    <dsp:sp modelId="{F7CD8DEA-02AE-0247-AA69-3C9D42DEC96F}">
      <dsp:nvSpPr>
        <dsp:cNvPr id="0" name=""/>
        <dsp:cNvSpPr/>
      </dsp:nvSpPr>
      <dsp:spPr>
        <a:xfrm>
          <a:off x="13625250" y="2478"/>
          <a:ext cx="5615304" cy="1712668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A</a:t>
          </a:r>
        </a:p>
      </dsp:txBody>
      <dsp:txXfrm>
        <a:off x="13625250" y="2478"/>
        <a:ext cx="5615304" cy="1712668"/>
      </dsp:txXfrm>
    </dsp:sp>
    <dsp:sp modelId="{63FC167B-4984-6447-93B6-ECC7F9A389A9}">
      <dsp:nvSpPr>
        <dsp:cNvPr id="0" name=""/>
        <dsp:cNvSpPr/>
      </dsp:nvSpPr>
      <dsp:spPr>
        <a:xfrm>
          <a:off x="6886884" y="2417059"/>
          <a:ext cx="5615304" cy="1712668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Identify</a:t>
          </a:r>
        </a:p>
      </dsp:txBody>
      <dsp:txXfrm>
        <a:off x="6886884" y="2417059"/>
        <a:ext cx="5615304" cy="1712668"/>
      </dsp:txXfrm>
    </dsp:sp>
    <dsp:sp modelId="{D625ACC2-7A55-DE48-87CA-526DA0D2019C}">
      <dsp:nvSpPr>
        <dsp:cNvPr id="0" name=""/>
        <dsp:cNvSpPr/>
      </dsp:nvSpPr>
      <dsp:spPr>
        <a:xfrm>
          <a:off x="13625250" y="2417059"/>
          <a:ext cx="5615304" cy="1712668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B</a:t>
          </a:r>
        </a:p>
      </dsp:txBody>
      <dsp:txXfrm>
        <a:off x="13625250" y="2417059"/>
        <a:ext cx="5615304" cy="1712668"/>
      </dsp:txXfrm>
    </dsp:sp>
    <dsp:sp modelId="{C1596EAD-1696-4B4B-AD47-07FD4F10E2DA}">
      <dsp:nvSpPr>
        <dsp:cNvPr id="0" name=""/>
        <dsp:cNvSpPr/>
      </dsp:nvSpPr>
      <dsp:spPr>
        <a:xfrm>
          <a:off x="6886884" y="4831641"/>
          <a:ext cx="5615304" cy="1712668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Advertise</a:t>
          </a:r>
        </a:p>
      </dsp:txBody>
      <dsp:txXfrm>
        <a:off x="6886884" y="4831641"/>
        <a:ext cx="5615304" cy="1712668"/>
      </dsp:txXfrm>
    </dsp:sp>
    <dsp:sp modelId="{1C58F50B-1BC4-FF45-8BB1-4039F75476A1}">
      <dsp:nvSpPr>
        <dsp:cNvPr id="0" name=""/>
        <dsp:cNvSpPr/>
      </dsp:nvSpPr>
      <dsp:spPr>
        <a:xfrm>
          <a:off x="13625250" y="4831641"/>
          <a:ext cx="5615304" cy="1712668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C</a:t>
          </a:r>
        </a:p>
      </dsp:txBody>
      <dsp:txXfrm>
        <a:off x="13625250" y="4831641"/>
        <a:ext cx="5615304" cy="17126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0C33F-514D-A64F-93D0-F000FE668434}">
      <dsp:nvSpPr>
        <dsp:cNvPr id="0" name=""/>
        <dsp:cNvSpPr/>
      </dsp:nvSpPr>
      <dsp:spPr>
        <a:xfrm>
          <a:off x="4963548" y="1438506"/>
          <a:ext cx="301557" cy="13211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21108"/>
              </a:lnTo>
              <a:lnTo>
                <a:pt x="301557" y="13211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F7A4AC-1E50-BB4E-9557-EB7F9A24D8D2}">
      <dsp:nvSpPr>
        <dsp:cNvPr id="0" name=""/>
        <dsp:cNvSpPr/>
      </dsp:nvSpPr>
      <dsp:spPr>
        <a:xfrm>
          <a:off x="4661991" y="1438506"/>
          <a:ext cx="301557" cy="1321108"/>
        </a:xfrm>
        <a:custGeom>
          <a:avLst/>
          <a:gdLst/>
          <a:ahLst/>
          <a:cxnLst/>
          <a:rect l="0" t="0" r="0" b="0"/>
          <a:pathLst>
            <a:path>
              <a:moveTo>
                <a:pt x="301557" y="0"/>
              </a:moveTo>
              <a:lnTo>
                <a:pt x="301557" y="1321108"/>
              </a:lnTo>
              <a:lnTo>
                <a:pt x="0" y="13211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72FFE4-589D-3449-A352-1B8E5D382E02}">
      <dsp:nvSpPr>
        <dsp:cNvPr id="0" name=""/>
        <dsp:cNvSpPr/>
      </dsp:nvSpPr>
      <dsp:spPr>
        <a:xfrm>
          <a:off x="4963548" y="1438506"/>
          <a:ext cx="3475089" cy="26422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40659"/>
              </a:lnTo>
              <a:lnTo>
                <a:pt x="3475089" y="2340659"/>
              </a:lnTo>
              <a:lnTo>
                <a:pt x="3475089" y="26422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1A70C8-A3C9-9040-9DFF-CA703DE7C40B}">
      <dsp:nvSpPr>
        <dsp:cNvPr id="0" name=""/>
        <dsp:cNvSpPr/>
      </dsp:nvSpPr>
      <dsp:spPr>
        <a:xfrm>
          <a:off x="4917828" y="1438506"/>
          <a:ext cx="91440" cy="26422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422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39C133-BC64-7140-9F09-8664F98BCBC1}">
      <dsp:nvSpPr>
        <dsp:cNvPr id="0" name=""/>
        <dsp:cNvSpPr/>
      </dsp:nvSpPr>
      <dsp:spPr>
        <a:xfrm>
          <a:off x="1488458" y="1438506"/>
          <a:ext cx="3475089" cy="2642217"/>
        </a:xfrm>
        <a:custGeom>
          <a:avLst/>
          <a:gdLst/>
          <a:ahLst/>
          <a:cxnLst/>
          <a:rect l="0" t="0" r="0" b="0"/>
          <a:pathLst>
            <a:path>
              <a:moveTo>
                <a:pt x="3475089" y="0"/>
              </a:moveTo>
              <a:lnTo>
                <a:pt x="3475089" y="2340659"/>
              </a:lnTo>
              <a:lnTo>
                <a:pt x="0" y="2340659"/>
              </a:lnTo>
              <a:lnTo>
                <a:pt x="0" y="26422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926266-BC5A-7F4B-A53C-1DB8B3357257}">
      <dsp:nvSpPr>
        <dsp:cNvPr id="0" name=""/>
        <dsp:cNvSpPr/>
      </dsp:nvSpPr>
      <dsp:spPr>
        <a:xfrm>
          <a:off x="3527560" y="2519"/>
          <a:ext cx="2871975" cy="1435987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Develop</a:t>
          </a:r>
        </a:p>
      </dsp:txBody>
      <dsp:txXfrm>
        <a:off x="3527560" y="2519"/>
        <a:ext cx="2871975" cy="1435987"/>
      </dsp:txXfrm>
    </dsp:sp>
    <dsp:sp modelId="{229B3A2E-249E-AB4E-BAEB-C55295C3EF52}">
      <dsp:nvSpPr>
        <dsp:cNvPr id="0" name=""/>
        <dsp:cNvSpPr/>
      </dsp:nvSpPr>
      <dsp:spPr>
        <a:xfrm>
          <a:off x="52471" y="4080724"/>
          <a:ext cx="2871975" cy="1435987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Advertise</a:t>
          </a:r>
        </a:p>
      </dsp:txBody>
      <dsp:txXfrm>
        <a:off x="52471" y="4080724"/>
        <a:ext cx="2871975" cy="1435987"/>
      </dsp:txXfrm>
    </dsp:sp>
    <dsp:sp modelId="{4E66F11B-46E0-4747-8708-0CC8EC9243F5}">
      <dsp:nvSpPr>
        <dsp:cNvPr id="0" name=""/>
        <dsp:cNvSpPr/>
      </dsp:nvSpPr>
      <dsp:spPr>
        <a:xfrm>
          <a:off x="3527560" y="4080724"/>
          <a:ext cx="2871975" cy="1435987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Authorize</a:t>
          </a:r>
        </a:p>
      </dsp:txBody>
      <dsp:txXfrm>
        <a:off x="3527560" y="4080724"/>
        <a:ext cx="2871975" cy="1435987"/>
      </dsp:txXfrm>
    </dsp:sp>
    <dsp:sp modelId="{9CCDE7ED-0AD9-DD42-9303-53802A391D8D}">
      <dsp:nvSpPr>
        <dsp:cNvPr id="0" name=""/>
        <dsp:cNvSpPr/>
      </dsp:nvSpPr>
      <dsp:spPr>
        <a:xfrm>
          <a:off x="7002650" y="4080724"/>
          <a:ext cx="2871975" cy="1435987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Prioritize</a:t>
          </a:r>
        </a:p>
      </dsp:txBody>
      <dsp:txXfrm>
        <a:off x="7002650" y="4080724"/>
        <a:ext cx="2871975" cy="1435987"/>
      </dsp:txXfrm>
    </dsp:sp>
    <dsp:sp modelId="{56C7BD66-13CB-6F40-B9F7-3D5395E39A13}">
      <dsp:nvSpPr>
        <dsp:cNvPr id="0" name=""/>
        <dsp:cNvSpPr/>
      </dsp:nvSpPr>
      <dsp:spPr>
        <a:xfrm>
          <a:off x="1790016" y="2041621"/>
          <a:ext cx="2871975" cy="1435987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Analyze</a:t>
          </a:r>
        </a:p>
      </dsp:txBody>
      <dsp:txXfrm>
        <a:off x="1790016" y="2041621"/>
        <a:ext cx="2871975" cy="1435987"/>
      </dsp:txXfrm>
    </dsp:sp>
    <dsp:sp modelId="{09F1924F-54BD-CC42-98E4-FE0C4E354327}">
      <dsp:nvSpPr>
        <dsp:cNvPr id="0" name=""/>
        <dsp:cNvSpPr/>
      </dsp:nvSpPr>
      <dsp:spPr>
        <a:xfrm>
          <a:off x="5265105" y="2041621"/>
          <a:ext cx="2871975" cy="1435987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Identify</a:t>
          </a:r>
        </a:p>
      </dsp:txBody>
      <dsp:txXfrm>
        <a:off x="5265105" y="2041621"/>
        <a:ext cx="2871975" cy="14359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8A91B3-8285-7B40-9B14-C1465D9F39EB}">
      <dsp:nvSpPr>
        <dsp:cNvPr id="0" name=""/>
        <dsp:cNvSpPr/>
      </dsp:nvSpPr>
      <dsp:spPr>
        <a:xfrm>
          <a:off x="5642" y="3475242"/>
          <a:ext cx="3389759" cy="16948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Develop</a:t>
          </a:r>
        </a:p>
      </dsp:txBody>
      <dsp:txXfrm>
        <a:off x="55283" y="3524883"/>
        <a:ext cx="3290477" cy="1595597"/>
      </dsp:txXfrm>
    </dsp:sp>
    <dsp:sp modelId="{F3741294-EA31-8945-99AD-D63E23AAA5B7}">
      <dsp:nvSpPr>
        <dsp:cNvPr id="0" name=""/>
        <dsp:cNvSpPr/>
      </dsp:nvSpPr>
      <dsp:spPr>
        <a:xfrm rot="18289469">
          <a:off x="2886181" y="3330482"/>
          <a:ext cx="2374344" cy="35288"/>
        </a:xfrm>
        <a:custGeom>
          <a:avLst/>
          <a:gdLst/>
          <a:ahLst/>
          <a:cxnLst/>
          <a:rect l="0" t="0" r="0" b="0"/>
          <a:pathLst>
            <a:path>
              <a:moveTo>
                <a:pt x="0" y="17644"/>
              </a:moveTo>
              <a:lnTo>
                <a:pt x="2374344" y="176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b="0" i="0" kern="1200">
            <a:latin typeface="Roboto Medium" panose="02000000000000000000" pitchFamily="2" charset="0"/>
            <a:ea typeface="Roboto Medium" panose="02000000000000000000" pitchFamily="2" charset="0"/>
          </a:endParaRPr>
        </a:p>
      </dsp:txBody>
      <dsp:txXfrm>
        <a:off x="4013994" y="3288767"/>
        <a:ext cx="118717" cy="118717"/>
      </dsp:txXfrm>
    </dsp:sp>
    <dsp:sp modelId="{D86FD5C6-85AF-2249-8A61-5D1025D4CD5B}">
      <dsp:nvSpPr>
        <dsp:cNvPr id="0" name=""/>
        <dsp:cNvSpPr/>
      </dsp:nvSpPr>
      <dsp:spPr>
        <a:xfrm>
          <a:off x="4751305" y="1526130"/>
          <a:ext cx="3389759" cy="1694879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Analyze</a:t>
          </a:r>
        </a:p>
      </dsp:txBody>
      <dsp:txXfrm>
        <a:off x="4800946" y="1575771"/>
        <a:ext cx="3290477" cy="1595597"/>
      </dsp:txXfrm>
    </dsp:sp>
    <dsp:sp modelId="{E28632C4-7B11-2841-AAF3-9861846E73E2}">
      <dsp:nvSpPr>
        <dsp:cNvPr id="0" name=""/>
        <dsp:cNvSpPr/>
      </dsp:nvSpPr>
      <dsp:spPr>
        <a:xfrm rot="19457599">
          <a:off x="7984116" y="1868648"/>
          <a:ext cx="1669800" cy="35288"/>
        </a:xfrm>
        <a:custGeom>
          <a:avLst/>
          <a:gdLst/>
          <a:ahLst/>
          <a:cxnLst/>
          <a:rect l="0" t="0" r="0" b="0"/>
          <a:pathLst>
            <a:path>
              <a:moveTo>
                <a:pt x="0" y="17644"/>
              </a:moveTo>
              <a:lnTo>
                <a:pt x="1669800" y="176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b="0" i="0" kern="1200">
            <a:latin typeface="Roboto Medium" panose="02000000000000000000" pitchFamily="2" charset="0"/>
            <a:ea typeface="Roboto Medium" panose="02000000000000000000" pitchFamily="2" charset="0"/>
          </a:endParaRPr>
        </a:p>
      </dsp:txBody>
      <dsp:txXfrm>
        <a:off x="8777271" y="1844547"/>
        <a:ext cx="83490" cy="83490"/>
      </dsp:txXfrm>
    </dsp:sp>
    <dsp:sp modelId="{16BBC91F-976F-E243-A014-7E964AFC6D1A}">
      <dsp:nvSpPr>
        <dsp:cNvPr id="0" name=""/>
        <dsp:cNvSpPr/>
      </dsp:nvSpPr>
      <dsp:spPr>
        <a:xfrm>
          <a:off x="9496968" y="551574"/>
          <a:ext cx="3389759" cy="1694879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Advertise</a:t>
          </a:r>
        </a:p>
      </dsp:txBody>
      <dsp:txXfrm>
        <a:off x="9546609" y="601215"/>
        <a:ext cx="3290477" cy="1595597"/>
      </dsp:txXfrm>
    </dsp:sp>
    <dsp:sp modelId="{54D64D19-AA9E-DE44-90C0-4DF837792055}">
      <dsp:nvSpPr>
        <dsp:cNvPr id="0" name=""/>
        <dsp:cNvSpPr/>
      </dsp:nvSpPr>
      <dsp:spPr>
        <a:xfrm>
          <a:off x="12886727" y="1381370"/>
          <a:ext cx="1355903" cy="35288"/>
        </a:xfrm>
        <a:custGeom>
          <a:avLst/>
          <a:gdLst/>
          <a:ahLst/>
          <a:cxnLst/>
          <a:rect l="0" t="0" r="0" b="0"/>
          <a:pathLst>
            <a:path>
              <a:moveTo>
                <a:pt x="0" y="17644"/>
              </a:moveTo>
              <a:lnTo>
                <a:pt x="1355903" y="176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530782" y="1365116"/>
        <a:ext cx="67795" cy="67795"/>
      </dsp:txXfrm>
    </dsp:sp>
    <dsp:sp modelId="{31A0CE07-8512-954E-BCBA-F9BB4D3CF787}">
      <dsp:nvSpPr>
        <dsp:cNvPr id="0" name=""/>
        <dsp:cNvSpPr/>
      </dsp:nvSpPr>
      <dsp:spPr>
        <a:xfrm>
          <a:off x="14242631" y="551574"/>
          <a:ext cx="3389759" cy="1694879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Your Title A</a:t>
          </a:r>
        </a:p>
      </dsp:txBody>
      <dsp:txXfrm>
        <a:off x="14292272" y="601215"/>
        <a:ext cx="3290477" cy="1595597"/>
      </dsp:txXfrm>
    </dsp:sp>
    <dsp:sp modelId="{0FE44866-3751-BA43-BE0A-D3E4267B0116}">
      <dsp:nvSpPr>
        <dsp:cNvPr id="0" name=""/>
        <dsp:cNvSpPr/>
      </dsp:nvSpPr>
      <dsp:spPr>
        <a:xfrm rot="2142401">
          <a:off x="7984116" y="2843204"/>
          <a:ext cx="1669800" cy="35288"/>
        </a:xfrm>
        <a:custGeom>
          <a:avLst/>
          <a:gdLst/>
          <a:ahLst/>
          <a:cxnLst/>
          <a:rect l="0" t="0" r="0" b="0"/>
          <a:pathLst>
            <a:path>
              <a:moveTo>
                <a:pt x="0" y="17644"/>
              </a:moveTo>
              <a:lnTo>
                <a:pt x="1669800" y="176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b="0" i="0" kern="1200">
            <a:latin typeface="Roboto Medium" panose="02000000000000000000" pitchFamily="2" charset="0"/>
            <a:ea typeface="Roboto Medium" panose="02000000000000000000" pitchFamily="2" charset="0"/>
          </a:endParaRPr>
        </a:p>
      </dsp:txBody>
      <dsp:txXfrm>
        <a:off x="8777271" y="2819103"/>
        <a:ext cx="83490" cy="83490"/>
      </dsp:txXfrm>
    </dsp:sp>
    <dsp:sp modelId="{DFD03A50-B956-B743-A0FA-1E8031041DD5}">
      <dsp:nvSpPr>
        <dsp:cNvPr id="0" name=""/>
        <dsp:cNvSpPr/>
      </dsp:nvSpPr>
      <dsp:spPr>
        <a:xfrm>
          <a:off x="9496968" y="2500686"/>
          <a:ext cx="3389759" cy="1694879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Authorize</a:t>
          </a:r>
        </a:p>
      </dsp:txBody>
      <dsp:txXfrm>
        <a:off x="9546609" y="2550327"/>
        <a:ext cx="3290477" cy="1595597"/>
      </dsp:txXfrm>
    </dsp:sp>
    <dsp:sp modelId="{2992A6CC-1022-6A4B-ABE8-EB891B021EAA}">
      <dsp:nvSpPr>
        <dsp:cNvPr id="0" name=""/>
        <dsp:cNvSpPr/>
      </dsp:nvSpPr>
      <dsp:spPr>
        <a:xfrm>
          <a:off x="12886727" y="3330482"/>
          <a:ext cx="1355903" cy="35288"/>
        </a:xfrm>
        <a:custGeom>
          <a:avLst/>
          <a:gdLst/>
          <a:ahLst/>
          <a:cxnLst/>
          <a:rect l="0" t="0" r="0" b="0"/>
          <a:pathLst>
            <a:path>
              <a:moveTo>
                <a:pt x="0" y="17644"/>
              </a:moveTo>
              <a:lnTo>
                <a:pt x="1355903" y="176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530782" y="3314228"/>
        <a:ext cx="67795" cy="67795"/>
      </dsp:txXfrm>
    </dsp:sp>
    <dsp:sp modelId="{524AE68A-43C9-9148-8446-7B8580190B29}">
      <dsp:nvSpPr>
        <dsp:cNvPr id="0" name=""/>
        <dsp:cNvSpPr/>
      </dsp:nvSpPr>
      <dsp:spPr>
        <a:xfrm>
          <a:off x="14242631" y="2500686"/>
          <a:ext cx="3389759" cy="1694879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Your Title B</a:t>
          </a:r>
          <a:endParaRPr lang="en-US" sz="3200" kern="1200" dirty="0"/>
        </a:p>
      </dsp:txBody>
      <dsp:txXfrm>
        <a:off x="14292272" y="2550327"/>
        <a:ext cx="3290477" cy="1595597"/>
      </dsp:txXfrm>
    </dsp:sp>
    <dsp:sp modelId="{A69D8646-359E-E04E-BA32-D5EF84F6E73C}">
      <dsp:nvSpPr>
        <dsp:cNvPr id="0" name=""/>
        <dsp:cNvSpPr/>
      </dsp:nvSpPr>
      <dsp:spPr>
        <a:xfrm rot="3310531">
          <a:off x="2886181" y="5279593"/>
          <a:ext cx="2374344" cy="35288"/>
        </a:xfrm>
        <a:custGeom>
          <a:avLst/>
          <a:gdLst/>
          <a:ahLst/>
          <a:cxnLst/>
          <a:rect l="0" t="0" r="0" b="0"/>
          <a:pathLst>
            <a:path>
              <a:moveTo>
                <a:pt x="0" y="17644"/>
              </a:moveTo>
              <a:lnTo>
                <a:pt x="2374344" y="176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b="0" i="0" kern="1200">
            <a:latin typeface="Roboto Medium" panose="02000000000000000000" pitchFamily="2" charset="0"/>
            <a:ea typeface="Roboto Medium" panose="02000000000000000000" pitchFamily="2" charset="0"/>
          </a:endParaRPr>
        </a:p>
      </dsp:txBody>
      <dsp:txXfrm>
        <a:off x="4013994" y="5237879"/>
        <a:ext cx="118717" cy="118717"/>
      </dsp:txXfrm>
    </dsp:sp>
    <dsp:sp modelId="{6DCE65DA-3E90-1E43-BC3C-588E86CCF832}">
      <dsp:nvSpPr>
        <dsp:cNvPr id="0" name=""/>
        <dsp:cNvSpPr/>
      </dsp:nvSpPr>
      <dsp:spPr>
        <a:xfrm>
          <a:off x="4751305" y="5424353"/>
          <a:ext cx="3389759" cy="1694879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Identify</a:t>
          </a:r>
        </a:p>
      </dsp:txBody>
      <dsp:txXfrm>
        <a:off x="4800946" y="5473994"/>
        <a:ext cx="3290477" cy="1595597"/>
      </dsp:txXfrm>
    </dsp:sp>
    <dsp:sp modelId="{94DFF199-6CBC-204F-A411-D2E846F47745}">
      <dsp:nvSpPr>
        <dsp:cNvPr id="0" name=""/>
        <dsp:cNvSpPr/>
      </dsp:nvSpPr>
      <dsp:spPr>
        <a:xfrm rot="19457599">
          <a:off x="7984116" y="5766871"/>
          <a:ext cx="1669800" cy="35288"/>
        </a:xfrm>
        <a:custGeom>
          <a:avLst/>
          <a:gdLst/>
          <a:ahLst/>
          <a:cxnLst/>
          <a:rect l="0" t="0" r="0" b="0"/>
          <a:pathLst>
            <a:path>
              <a:moveTo>
                <a:pt x="0" y="17644"/>
              </a:moveTo>
              <a:lnTo>
                <a:pt x="1669800" y="176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b="0" i="0" kern="1200">
            <a:latin typeface="Roboto Medium" panose="02000000000000000000" pitchFamily="2" charset="0"/>
            <a:ea typeface="Roboto Medium" panose="02000000000000000000" pitchFamily="2" charset="0"/>
          </a:endParaRPr>
        </a:p>
      </dsp:txBody>
      <dsp:txXfrm>
        <a:off x="8777271" y="5742770"/>
        <a:ext cx="83490" cy="83490"/>
      </dsp:txXfrm>
    </dsp:sp>
    <dsp:sp modelId="{BDCE0258-036E-0049-9905-167AFF50844F}">
      <dsp:nvSpPr>
        <dsp:cNvPr id="0" name=""/>
        <dsp:cNvSpPr/>
      </dsp:nvSpPr>
      <dsp:spPr>
        <a:xfrm>
          <a:off x="9496968" y="4449797"/>
          <a:ext cx="3389759" cy="1694879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Prioritize</a:t>
          </a:r>
        </a:p>
      </dsp:txBody>
      <dsp:txXfrm>
        <a:off x="9546609" y="4499438"/>
        <a:ext cx="3290477" cy="1595597"/>
      </dsp:txXfrm>
    </dsp:sp>
    <dsp:sp modelId="{48EB0B4F-BD5F-5243-B030-0AF0CE6DE7CB}">
      <dsp:nvSpPr>
        <dsp:cNvPr id="0" name=""/>
        <dsp:cNvSpPr/>
      </dsp:nvSpPr>
      <dsp:spPr>
        <a:xfrm>
          <a:off x="12886727" y="5279593"/>
          <a:ext cx="1355903" cy="35288"/>
        </a:xfrm>
        <a:custGeom>
          <a:avLst/>
          <a:gdLst/>
          <a:ahLst/>
          <a:cxnLst/>
          <a:rect l="0" t="0" r="0" b="0"/>
          <a:pathLst>
            <a:path>
              <a:moveTo>
                <a:pt x="0" y="17644"/>
              </a:moveTo>
              <a:lnTo>
                <a:pt x="1355903" y="176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530782" y="5263340"/>
        <a:ext cx="67795" cy="67795"/>
      </dsp:txXfrm>
    </dsp:sp>
    <dsp:sp modelId="{0E282B58-8B7F-C440-9A25-A2A47C0CCBFF}">
      <dsp:nvSpPr>
        <dsp:cNvPr id="0" name=""/>
        <dsp:cNvSpPr/>
      </dsp:nvSpPr>
      <dsp:spPr>
        <a:xfrm>
          <a:off x="14242631" y="4449797"/>
          <a:ext cx="3389759" cy="1694879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Your Title C</a:t>
          </a:r>
          <a:endParaRPr lang="en-US" sz="3200" kern="1200" dirty="0"/>
        </a:p>
      </dsp:txBody>
      <dsp:txXfrm>
        <a:off x="14292272" y="4499438"/>
        <a:ext cx="3290477" cy="1595597"/>
      </dsp:txXfrm>
    </dsp:sp>
    <dsp:sp modelId="{90247A01-E4E0-FE47-9A1E-8518BEE47D14}">
      <dsp:nvSpPr>
        <dsp:cNvPr id="0" name=""/>
        <dsp:cNvSpPr/>
      </dsp:nvSpPr>
      <dsp:spPr>
        <a:xfrm rot="2142401">
          <a:off x="7984116" y="6741427"/>
          <a:ext cx="1669800" cy="35288"/>
        </a:xfrm>
        <a:custGeom>
          <a:avLst/>
          <a:gdLst/>
          <a:ahLst/>
          <a:cxnLst/>
          <a:rect l="0" t="0" r="0" b="0"/>
          <a:pathLst>
            <a:path>
              <a:moveTo>
                <a:pt x="0" y="17644"/>
              </a:moveTo>
              <a:lnTo>
                <a:pt x="1669800" y="176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b="0" i="0" kern="1200">
            <a:latin typeface="Roboto Medium" panose="02000000000000000000" pitchFamily="2" charset="0"/>
            <a:ea typeface="Roboto Medium" panose="02000000000000000000" pitchFamily="2" charset="0"/>
          </a:endParaRPr>
        </a:p>
      </dsp:txBody>
      <dsp:txXfrm>
        <a:off x="8777271" y="6717326"/>
        <a:ext cx="83490" cy="83490"/>
      </dsp:txXfrm>
    </dsp:sp>
    <dsp:sp modelId="{C4703AD7-ECB1-9043-915A-6C04FF9AD02E}">
      <dsp:nvSpPr>
        <dsp:cNvPr id="0" name=""/>
        <dsp:cNvSpPr/>
      </dsp:nvSpPr>
      <dsp:spPr>
        <a:xfrm>
          <a:off x="9496968" y="6398909"/>
          <a:ext cx="3389759" cy="1694879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Present</a:t>
          </a:r>
        </a:p>
      </dsp:txBody>
      <dsp:txXfrm>
        <a:off x="9546609" y="6448550"/>
        <a:ext cx="3290477" cy="1595597"/>
      </dsp:txXfrm>
    </dsp:sp>
    <dsp:sp modelId="{36B46C95-08C1-C844-9348-33FBF864E091}">
      <dsp:nvSpPr>
        <dsp:cNvPr id="0" name=""/>
        <dsp:cNvSpPr/>
      </dsp:nvSpPr>
      <dsp:spPr>
        <a:xfrm>
          <a:off x="12886727" y="7228705"/>
          <a:ext cx="1355903" cy="35288"/>
        </a:xfrm>
        <a:custGeom>
          <a:avLst/>
          <a:gdLst/>
          <a:ahLst/>
          <a:cxnLst/>
          <a:rect l="0" t="0" r="0" b="0"/>
          <a:pathLst>
            <a:path>
              <a:moveTo>
                <a:pt x="0" y="17644"/>
              </a:moveTo>
              <a:lnTo>
                <a:pt x="1355903" y="176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530782" y="7212451"/>
        <a:ext cx="67795" cy="67795"/>
      </dsp:txXfrm>
    </dsp:sp>
    <dsp:sp modelId="{29F697FF-4752-B449-A975-A416F621B196}">
      <dsp:nvSpPr>
        <dsp:cNvPr id="0" name=""/>
        <dsp:cNvSpPr/>
      </dsp:nvSpPr>
      <dsp:spPr>
        <a:xfrm>
          <a:off x="14242631" y="6398909"/>
          <a:ext cx="3389759" cy="1694879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Your Title D</a:t>
          </a:r>
          <a:endParaRPr lang="en-US" sz="3200" kern="1200" dirty="0"/>
        </a:p>
      </dsp:txBody>
      <dsp:txXfrm>
        <a:off x="14292272" y="6448550"/>
        <a:ext cx="3290477" cy="15955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860F50-FC21-6346-9936-469404AB2BAF}">
      <dsp:nvSpPr>
        <dsp:cNvPr id="0" name=""/>
        <dsp:cNvSpPr/>
      </dsp:nvSpPr>
      <dsp:spPr>
        <a:xfrm>
          <a:off x="10552528" y="2699678"/>
          <a:ext cx="8264805" cy="13791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1001"/>
              </a:lnTo>
              <a:lnTo>
                <a:pt x="8264805" y="901001"/>
              </a:lnTo>
              <a:lnTo>
                <a:pt x="8264805" y="13791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72FFE4-589D-3449-A352-1B8E5D382E02}">
      <dsp:nvSpPr>
        <dsp:cNvPr id="0" name=""/>
        <dsp:cNvSpPr/>
      </dsp:nvSpPr>
      <dsp:spPr>
        <a:xfrm>
          <a:off x="10552528" y="2699678"/>
          <a:ext cx="2754935" cy="13791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1001"/>
              </a:lnTo>
              <a:lnTo>
                <a:pt x="2754935" y="901001"/>
              </a:lnTo>
              <a:lnTo>
                <a:pt x="2754935" y="13791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1A70C8-A3C9-9040-9DFF-CA703DE7C40B}">
      <dsp:nvSpPr>
        <dsp:cNvPr id="0" name=""/>
        <dsp:cNvSpPr/>
      </dsp:nvSpPr>
      <dsp:spPr>
        <a:xfrm>
          <a:off x="7797593" y="2699678"/>
          <a:ext cx="2754935" cy="1379131"/>
        </a:xfrm>
        <a:custGeom>
          <a:avLst/>
          <a:gdLst/>
          <a:ahLst/>
          <a:cxnLst/>
          <a:rect l="0" t="0" r="0" b="0"/>
          <a:pathLst>
            <a:path>
              <a:moveTo>
                <a:pt x="2754935" y="0"/>
              </a:moveTo>
              <a:lnTo>
                <a:pt x="2754935" y="901001"/>
              </a:lnTo>
              <a:lnTo>
                <a:pt x="0" y="901001"/>
              </a:lnTo>
              <a:lnTo>
                <a:pt x="0" y="13791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39C133-BC64-7140-9F09-8664F98BCBC1}">
      <dsp:nvSpPr>
        <dsp:cNvPr id="0" name=""/>
        <dsp:cNvSpPr/>
      </dsp:nvSpPr>
      <dsp:spPr>
        <a:xfrm>
          <a:off x="2287723" y="2699678"/>
          <a:ext cx="8264805" cy="1379131"/>
        </a:xfrm>
        <a:custGeom>
          <a:avLst/>
          <a:gdLst/>
          <a:ahLst/>
          <a:cxnLst/>
          <a:rect l="0" t="0" r="0" b="0"/>
          <a:pathLst>
            <a:path>
              <a:moveTo>
                <a:pt x="8264805" y="0"/>
              </a:moveTo>
              <a:lnTo>
                <a:pt x="8264805" y="901001"/>
              </a:lnTo>
              <a:lnTo>
                <a:pt x="0" y="901001"/>
              </a:lnTo>
              <a:lnTo>
                <a:pt x="0" y="13791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926266-BC5A-7F4B-A53C-1DB8B3357257}">
      <dsp:nvSpPr>
        <dsp:cNvPr id="0" name=""/>
        <dsp:cNvSpPr/>
      </dsp:nvSpPr>
      <dsp:spPr>
        <a:xfrm>
          <a:off x="5367763" y="422872"/>
          <a:ext cx="10369530" cy="2276806"/>
        </a:xfrm>
        <a:prstGeom prst="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Write Your Title Here</a:t>
          </a:r>
        </a:p>
      </dsp:txBody>
      <dsp:txXfrm>
        <a:off x="5367763" y="422872"/>
        <a:ext cx="10369530" cy="2276806"/>
      </dsp:txXfrm>
    </dsp:sp>
    <dsp:sp modelId="{229B3A2E-249E-AB4E-BAEB-C55295C3EF52}">
      <dsp:nvSpPr>
        <dsp:cNvPr id="0" name=""/>
        <dsp:cNvSpPr/>
      </dsp:nvSpPr>
      <dsp:spPr>
        <a:xfrm>
          <a:off x="10917" y="4078809"/>
          <a:ext cx="4553612" cy="1440421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Develop</a:t>
          </a:r>
        </a:p>
      </dsp:txBody>
      <dsp:txXfrm>
        <a:off x="10917" y="4078809"/>
        <a:ext cx="4553612" cy="1440421"/>
      </dsp:txXfrm>
    </dsp:sp>
    <dsp:sp modelId="{4E66F11B-46E0-4747-8708-0CC8EC9243F5}">
      <dsp:nvSpPr>
        <dsp:cNvPr id="0" name=""/>
        <dsp:cNvSpPr/>
      </dsp:nvSpPr>
      <dsp:spPr>
        <a:xfrm>
          <a:off x="5520787" y="4078809"/>
          <a:ext cx="4553612" cy="1440421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Analyze</a:t>
          </a:r>
        </a:p>
      </dsp:txBody>
      <dsp:txXfrm>
        <a:off x="5520787" y="4078809"/>
        <a:ext cx="4553612" cy="1440421"/>
      </dsp:txXfrm>
    </dsp:sp>
    <dsp:sp modelId="{9CCDE7ED-0AD9-DD42-9303-53802A391D8D}">
      <dsp:nvSpPr>
        <dsp:cNvPr id="0" name=""/>
        <dsp:cNvSpPr/>
      </dsp:nvSpPr>
      <dsp:spPr>
        <a:xfrm>
          <a:off x="11030658" y="4078809"/>
          <a:ext cx="4553612" cy="1440421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Identify</a:t>
          </a:r>
        </a:p>
      </dsp:txBody>
      <dsp:txXfrm>
        <a:off x="11030658" y="4078809"/>
        <a:ext cx="4553612" cy="1440421"/>
      </dsp:txXfrm>
    </dsp:sp>
    <dsp:sp modelId="{465422C7-FD60-7244-AAFB-CD6418D27637}">
      <dsp:nvSpPr>
        <dsp:cNvPr id="0" name=""/>
        <dsp:cNvSpPr/>
      </dsp:nvSpPr>
      <dsp:spPr>
        <a:xfrm>
          <a:off x="16540528" y="4078809"/>
          <a:ext cx="4553612" cy="1440421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Advertise</a:t>
          </a:r>
          <a:endParaRPr lang="en-US" sz="6500" b="0" i="0" kern="1200" dirty="0">
            <a:latin typeface="Roboto Medium" panose="02000000000000000000" pitchFamily="2" charset="0"/>
            <a:ea typeface="Roboto Medium" panose="02000000000000000000" pitchFamily="2" charset="0"/>
          </a:endParaRPr>
        </a:p>
      </dsp:txBody>
      <dsp:txXfrm>
        <a:off x="16540528" y="4078809"/>
        <a:ext cx="4553612" cy="144042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860F50-FC21-6346-9936-469404AB2BAF}">
      <dsp:nvSpPr>
        <dsp:cNvPr id="0" name=""/>
        <dsp:cNvSpPr/>
      </dsp:nvSpPr>
      <dsp:spPr>
        <a:xfrm>
          <a:off x="10552528" y="2071873"/>
          <a:ext cx="8264805" cy="10468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8700"/>
              </a:lnTo>
              <a:lnTo>
                <a:pt x="8264805" y="568700"/>
              </a:lnTo>
              <a:lnTo>
                <a:pt x="8264805" y="104682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72FFE4-589D-3449-A352-1B8E5D382E02}">
      <dsp:nvSpPr>
        <dsp:cNvPr id="0" name=""/>
        <dsp:cNvSpPr/>
      </dsp:nvSpPr>
      <dsp:spPr>
        <a:xfrm>
          <a:off x="10552528" y="2071873"/>
          <a:ext cx="2754935" cy="10468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8700"/>
              </a:lnTo>
              <a:lnTo>
                <a:pt x="2754935" y="568700"/>
              </a:lnTo>
              <a:lnTo>
                <a:pt x="2754935" y="104682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1A70C8-A3C9-9040-9DFF-CA703DE7C40B}">
      <dsp:nvSpPr>
        <dsp:cNvPr id="0" name=""/>
        <dsp:cNvSpPr/>
      </dsp:nvSpPr>
      <dsp:spPr>
        <a:xfrm>
          <a:off x="7797593" y="2071873"/>
          <a:ext cx="2754935" cy="1046829"/>
        </a:xfrm>
        <a:custGeom>
          <a:avLst/>
          <a:gdLst/>
          <a:ahLst/>
          <a:cxnLst/>
          <a:rect l="0" t="0" r="0" b="0"/>
          <a:pathLst>
            <a:path>
              <a:moveTo>
                <a:pt x="2754935" y="0"/>
              </a:moveTo>
              <a:lnTo>
                <a:pt x="2754935" y="568700"/>
              </a:lnTo>
              <a:lnTo>
                <a:pt x="0" y="568700"/>
              </a:lnTo>
              <a:lnTo>
                <a:pt x="0" y="104682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39C133-BC64-7140-9F09-8664F98BCBC1}">
      <dsp:nvSpPr>
        <dsp:cNvPr id="0" name=""/>
        <dsp:cNvSpPr/>
      </dsp:nvSpPr>
      <dsp:spPr>
        <a:xfrm>
          <a:off x="2287723" y="2071873"/>
          <a:ext cx="8264805" cy="1046829"/>
        </a:xfrm>
        <a:custGeom>
          <a:avLst/>
          <a:gdLst/>
          <a:ahLst/>
          <a:cxnLst/>
          <a:rect l="0" t="0" r="0" b="0"/>
          <a:pathLst>
            <a:path>
              <a:moveTo>
                <a:pt x="8264805" y="0"/>
              </a:moveTo>
              <a:lnTo>
                <a:pt x="8264805" y="568700"/>
              </a:lnTo>
              <a:lnTo>
                <a:pt x="0" y="568700"/>
              </a:lnTo>
              <a:lnTo>
                <a:pt x="0" y="104682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926266-BC5A-7F4B-A53C-1DB8B3357257}">
      <dsp:nvSpPr>
        <dsp:cNvPr id="0" name=""/>
        <dsp:cNvSpPr/>
      </dsp:nvSpPr>
      <dsp:spPr>
        <a:xfrm>
          <a:off x="7341777" y="1084946"/>
          <a:ext cx="6421503" cy="986927"/>
        </a:xfrm>
        <a:prstGeom prst="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Write Your Title Here</a:t>
          </a:r>
        </a:p>
      </dsp:txBody>
      <dsp:txXfrm>
        <a:off x="7341777" y="1084946"/>
        <a:ext cx="6421503" cy="986927"/>
      </dsp:txXfrm>
    </dsp:sp>
    <dsp:sp modelId="{229B3A2E-249E-AB4E-BAEB-C55295C3EF52}">
      <dsp:nvSpPr>
        <dsp:cNvPr id="0" name=""/>
        <dsp:cNvSpPr/>
      </dsp:nvSpPr>
      <dsp:spPr>
        <a:xfrm>
          <a:off x="10917" y="3118703"/>
          <a:ext cx="4553612" cy="1440421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Develop</a:t>
          </a:r>
        </a:p>
      </dsp:txBody>
      <dsp:txXfrm>
        <a:off x="10917" y="3118703"/>
        <a:ext cx="4553612" cy="1440421"/>
      </dsp:txXfrm>
    </dsp:sp>
    <dsp:sp modelId="{4E66F11B-46E0-4747-8708-0CC8EC9243F5}">
      <dsp:nvSpPr>
        <dsp:cNvPr id="0" name=""/>
        <dsp:cNvSpPr/>
      </dsp:nvSpPr>
      <dsp:spPr>
        <a:xfrm>
          <a:off x="5520787" y="3118703"/>
          <a:ext cx="4553612" cy="1440421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Analyze</a:t>
          </a:r>
        </a:p>
      </dsp:txBody>
      <dsp:txXfrm>
        <a:off x="5520787" y="3118703"/>
        <a:ext cx="4553612" cy="1440421"/>
      </dsp:txXfrm>
    </dsp:sp>
    <dsp:sp modelId="{9CCDE7ED-0AD9-DD42-9303-53802A391D8D}">
      <dsp:nvSpPr>
        <dsp:cNvPr id="0" name=""/>
        <dsp:cNvSpPr/>
      </dsp:nvSpPr>
      <dsp:spPr>
        <a:xfrm>
          <a:off x="11030658" y="3118703"/>
          <a:ext cx="4553612" cy="1440421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Identify</a:t>
          </a:r>
        </a:p>
      </dsp:txBody>
      <dsp:txXfrm>
        <a:off x="11030658" y="3118703"/>
        <a:ext cx="4553612" cy="1440421"/>
      </dsp:txXfrm>
    </dsp:sp>
    <dsp:sp modelId="{465422C7-FD60-7244-AAFB-CD6418D27637}">
      <dsp:nvSpPr>
        <dsp:cNvPr id="0" name=""/>
        <dsp:cNvSpPr/>
      </dsp:nvSpPr>
      <dsp:spPr>
        <a:xfrm>
          <a:off x="16540528" y="3118703"/>
          <a:ext cx="4553612" cy="1440421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Advertise</a:t>
          </a:r>
          <a:endParaRPr lang="en-US" sz="6500" b="0" i="0" kern="1200" dirty="0">
            <a:latin typeface="Roboto Medium" panose="02000000000000000000" pitchFamily="2" charset="0"/>
            <a:ea typeface="Roboto Medium" panose="02000000000000000000" pitchFamily="2" charset="0"/>
          </a:endParaRPr>
        </a:p>
      </dsp:txBody>
      <dsp:txXfrm>
        <a:off x="16540528" y="3118703"/>
        <a:ext cx="4553612" cy="144042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2B75F0-87E9-934B-BDDE-25085EE1400B}">
      <dsp:nvSpPr>
        <dsp:cNvPr id="0" name=""/>
        <dsp:cNvSpPr/>
      </dsp:nvSpPr>
      <dsp:spPr>
        <a:xfrm>
          <a:off x="13683104" y="6389239"/>
          <a:ext cx="1744799" cy="14511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72399" y="0"/>
              </a:lnTo>
              <a:lnTo>
                <a:pt x="872399" y="1451115"/>
              </a:lnTo>
              <a:lnTo>
                <a:pt x="1744799" y="14511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4498769" y="7058062"/>
        <a:ext cx="113468" cy="113468"/>
      </dsp:txXfrm>
    </dsp:sp>
    <dsp:sp modelId="{DA52D61C-DADB-304A-AE59-DEBBAB093888}">
      <dsp:nvSpPr>
        <dsp:cNvPr id="0" name=""/>
        <dsp:cNvSpPr/>
      </dsp:nvSpPr>
      <dsp:spPr>
        <a:xfrm>
          <a:off x="5878395" y="4331687"/>
          <a:ext cx="2405693" cy="20575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02846" y="0"/>
              </a:lnTo>
              <a:lnTo>
                <a:pt x="1202846" y="2057551"/>
              </a:lnTo>
              <a:lnTo>
                <a:pt x="2405693" y="20575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7002103" y="5281323"/>
        <a:ext cx="158278" cy="158278"/>
      </dsp:txXfrm>
    </dsp:sp>
    <dsp:sp modelId="{E8CCDB44-4B63-8B42-A16C-4A5A56F347B5}">
      <dsp:nvSpPr>
        <dsp:cNvPr id="0" name=""/>
        <dsp:cNvSpPr/>
      </dsp:nvSpPr>
      <dsp:spPr>
        <a:xfrm>
          <a:off x="13683104" y="4285967"/>
          <a:ext cx="17422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871104" y="45720"/>
              </a:lnTo>
              <a:lnTo>
                <a:pt x="871104" y="47843"/>
              </a:lnTo>
              <a:lnTo>
                <a:pt x="1742208" y="478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14510653" y="4288132"/>
        <a:ext cx="87110" cy="87110"/>
      </dsp:txXfrm>
    </dsp:sp>
    <dsp:sp modelId="{BBF27CB5-982A-F247-8529-0FE2DD7CE023}">
      <dsp:nvSpPr>
        <dsp:cNvPr id="0" name=""/>
        <dsp:cNvSpPr/>
      </dsp:nvSpPr>
      <dsp:spPr>
        <a:xfrm>
          <a:off x="5878395" y="4285967"/>
          <a:ext cx="24056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05693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7021100" y="4271545"/>
        <a:ext cx="120284" cy="120284"/>
      </dsp:txXfrm>
    </dsp:sp>
    <dsp:sp modelId="{95CF8A89-0268-CA43-81D2-0591E15B5124}">
      <dsp:nvSpPr>
        <dsp:cNvPr id="0" name=""/>
        <dsp:cNvSpPr/>
      </dsp:nvSpPr>
      <dsp:spPr>
        <a:xfrm>
          <a:off x="13683104" y="823020"/>
          <a:ext cx="1717372" cy="1451115"/>
        </a:xfrm>
        <a:custGeom>
          <a:avLst/>
          <a:gdLst/>
          <a:ahLst/>
          <a:cxnLst/>
          <a:rect l="0" t="0" r="0" b="0"/>
          <a:pathLst>
            <a:path>
              <a:moveTo>
                <a:pt x="0" y="1451115"/>
              </a:moveTo>
              <a:lnTo>
                <a:pt x="858686" y="1451115"/>
              </a:lnTo>
              <a:lnTo>
                <a:pt x="858686" y="0"/>
              </a:lnTo>
              <a:lnTo>
                <a:pt x="1717372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4485581" y="1492369"/>
        <a:ext cx="112417" cy="112417"/>
      </dsp:txXfrm>
    </dsp:sp>
    <dsp:sp modelId="{1B1E5460-0EEE-E34C-BDC8-7951C6C137D6}">
      <dsp:nvSpPr>
        <dsp:cNvPr id="0" name=""/>
        <dsp:cNvSpPr/>
      </dsp:nvSpPr>
      <dsp:spPr>
        <a:xfrm>
          <a:off x="5878395" y="2274135"/>
          <a:ext cx="2405693" cy="2057551"/>
        </a:xfrm>
        <a:custGeom>
          <a:avLst/>
          <a:gdLst/>
          <a:ahLst/>
          <a:cxnLst/>
          <a:rect l="0" t="0" r="0" b="0"/>
          <a:pathLst>
            <a:path>
              <a:moveTo>
                <a:pt x="0" y="2057551"/>
              </a:moveTo>
              <a:lnTo>
                <a:pt x="1202846" y="2057551"/>
              </a:lnTo>
              <a:lnTo>
                <a:pt x="1202846" y="0"/>
              </a:lnTo>
              <a:lnTo>
                <a:pt x="240569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7002103" y="3223772"/>
        <a:ext cx="158278" cy="158278"/>
      </dsp:txXfrm>
    </dsp:sp>
    <dsp:sp modelId="{F9416A03-D4C5-C442-972E-B9656ABC485C}">
      <dsp:nvSpPr>
        <dsp:cNvPr id="0" name=""/>
        <dsp:cNvSpPr/>
      </dsp:nvSpPr>
      <dsp:spPr>
        <a:xfrm rot="16200000">
          <a:off x="796113" y="3508666"/>
          <a:ext cx="8518523" cy="1646041"/>
        </a:xfrm>
        <a:prstGeom prst="rect">
          <a:avLst/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Write Your Title Here</a:t>
          </a:r>
        </a:p>
      </dsp:txBody>
      <dsp:txXfrm>
        <a:off x="796113" y="3508666"/>
        <a:ext cx="8518523" cy="1646041"/>
      </dsp:txXfrm>
    </dsp:sp>
    <dsp:sp modelId="{1CF6491E-82DB-EA41-BBB8-E373ED92BAC4}">
      <dsp:nvSpPr>
        <dsp:cNvPr id="0" name=""/>
        <dsp:cNvSpPr/>
      </dsp:nvSpPr>
      <dsp:spPr>
        <a:xfrm>
          <a:off x="8284089" y="1451115"/>
          <a:ext cx="5399015" cy="16460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Develop</a:t>
          </a:r>
          <a:endParaRPr lang="en-US" sz="6500" b="0" i="0" kern="1200" dirty="0">
            <a:latin typeface="Roboto Medium" panose="02000000000000000000" pitchFamily="2" charset="0"/>
            <a:ea typeface="Roboto Medium" panose="02000000000000000000" pitchFamily="2" charset="0"/>
          </a:endParaRPr>
        </a:p>
      </dsp:txBody>
      <dsp:txXfrm>
        <a:off x="8284089" y="1451115"/>
        <a:ext cx="5399015" cy="1646041"/>
      </dsp:txXfrm>
    </dsp:sp>
    <dsp:sp modelId="{4B6E25D8-D0EE-6043-AB3B-FCFF2CE8FA5E}">
      <dsp:nvSpPr>
        <dsp:cNvPr id="0" name=""/>
        <dsp:cNvSpPr/>
      </dsp:nvSpPr>
      <dsp:spPr>
        <a:xfrm>
          <a:off x="15400477" y="0"/>
          <a:ext cx="3727588" cy="16460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Your Title A</a:t>
          </a:r>
        </a:p>
      </dsp:txBody>
      <dsp:txXfrm>
        <a:off x="15400477" y="0"/>
        <a:ext cx="3727588" cy="1646041"/>
      </dsp:txXfrm>
    </dsp:sp>
    <dsp:sp modelId="{CA603AFD-F7A9-2C45-8028-BD8208F7B5B9}">
      <dsp:nvSpPr>
        <dsp:cNvPr id="0" name=""/>
        <dsp:cNvSpPr/>
      </dsp:nvSpPr>
      <dsp:spPr>
        <a:xfrm>
          <a:off x="8284089" y="3508666"/>
          <a:ext cx="5399015" cy="1646041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Analyze</a:t>
          </a:r>
          <a:endParaRPr lang="en-US" sz="6500" b="0" i="0" kern="1200" dirty="0">
            <a:latin typeface="Roboto Medium" panose="02000000000000000000" pitchFamily="2" charset="0"/>
            <a:ea typeface="Roboto Medium" panose="02000000000000000000" pitchFamily="2" charset="0"/>
          </a:endParaRPr>
        </a:p>
      </dsp:txBody>
      <dsp:txXfrm>
        <a:off x="8284089" y="3508666"/>
        <a:ext cx="5399015" cy="1646041"/>
      </dsp:txXfrm>
    </dsp:sp>
    <dsp:sp modelId="{7D306543-389A-9249-9813-67CBE3F08E87}">
      <dsp:nvSpPr>
        <dsp:cNvPr id="0" name=""/>
        <dsp:cNvSpPr/>
      </dsp:nvSpPr>
      <dsp:spPr>
        <a:xfrm>
          <a:off x="15425312" y="3510790"/>
          <a:ext cx="3665769" cy="1646041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Your Title B</a:t>
          </a:r>
        </a:p>
      </dsp:txBody>
      <dsp:txXfrm>
        <a:off x="15425312" y="3510790"/>
        <a:ext cx="3665769" cy="1646041"/>
      </dsp:txXfrm>
    </dsp:sp>
    <dsp:sp modelId="{67294091-350E-AA4F-8BB6-BEF4531D6145}">
      <dsp:nvSpPr>
        <dsp:cNvPr id="0" name=""/>
        <dsp:cNvSpPr/>
      </dsp:nvSpPr>
      <dsp:spPr>
        <a:xfrm>
          <a:off x="8284089" y="5566218"/>
          <a:ext cx="5399015" cy="1646041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Identify</a:t>
          </a:r>
        </a:p>
      </dsp:txBody>
      <dsp:txXfrm>
        <a:off x="8284089" y="5566218"/>
        <a:ext cx="5399015" cy="1646041"/>
      </dsp:txXfrm>
    </dsp:sp>
    <dsp:sp modelId="{978B11AD-AF9C-F14E-AC0E-16273A51BC73}">
      <dsp:nvSpPr>
        <dsp:cNvPr id="0" name=""/>
        <dsp:cNvSpPr/>
      </dsp:nvSpPr>
      <dsp:spPr>
        <a:xfrm>
          <a:off x="15427904" y="7017333"/>
          <a:ext cx="3662152" cy="1646041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Your Title C</a:t>
          </a:r>
        </a:p>
      </dsp:txBody>
      <dsp:txXfrm>
        <a:off x="15427904" y="7017333"/>
        <a:ext cx="3662152" cy="164604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B1EF96-A46E-3642-8CB3-6B738FE04335}">
      <dsp:nvSpPr>
        <dsp:cNvPr id="0" name=""/>
        <dsp:cNvSpPr/>
      </dsp:nvSpPr>
      <dsp:spPr>
        <a:xfrm>
          <a:off x="4580210" y="3273393"/>
          <a:ext cx="915058" cy="1967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57529" y="0"/>
              </a:lnTo>
              <a:lnTo>
                <a:pt x="457529" y="1967375"/>
              </a:lnTo>
              <a:lnTo>
                <a:pt x="915058" y="19673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6ECD6E-8F2A-074F-AF72-3533CE53FF53}">
      <dsp:nvSpPr>
        <dsp:cNvPr id="0" name=""/>
        <dsp:cNvSpPr/>
      </dsp:nvSpPr>
      <dsp:spPr>
        <a:xfrm>
          <a:off x="4580210" y="3227674"/>
          <a:ext cx="9150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915058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C24BDA-102C-1642-81F3-0FDEDAA69343}">
      <dsp:nvSpPr>
        <dsp:cNvPr id="0" name=""/>
        <dsp:cNvSpPr/>
      </dsp:nvSpPr>
      <dsp:spPr>
        <a:xfrm>
          <a:off x="4580210" y="1306018"/>
          <a:ext cx="915058" cy="1967375"/>
        </a:xfrm>
        <a:custGeom>
          <a:avLst/>
          <a:gdLst/>
          <a:ahLst/>
          <a:cxnLst/>
          <a:rect l="0" t="0" r="0" b="0"/>
          <a:pathLst>
            <a:path>
              <a:moveTo>
                <a:pt x="0" y="1967375"/>
              </a:moveTo>
              <a:lnTo>
                <a:pt x="457529" y="1967375"/>
              </a:lnTo>
              <a:lnTo>
                <a:pt x="457529" y="0"/>
              </a:lnTo>
              <a:lnTo>
                <a:pt x="91505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C79592-5DB6-C947-80D0-0E1338B51532}">
      <dsp:nvSpPr>
        <dsp:cNvPr id="0" name=""/>
        <dsp:cNvSpPr/>
      </dsp:nvSpPr>
      <dsp:spPr>
        <a:xfrm>
          <a:off x="4919" y="2575662"/>
          <a:ext cx="4575290" cy="1395463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Develop</a:t>
          </a:r>
        </a:p>
      </dsp:txBody>
      <dsp:txXfrm>
        <a:off x="4919" y="2575662"/>
        <a:ext cx="4575290" cy="1395463"/>
      </dsp:txXfrm>
    </dsp:sp>
    <dsp:sp modelId="{A6499D1C-011D-D847-80DF-0B2A1DE4AAFE}">
      <dsp:nvSpPr>
        <dsp:cNvPr id="0" name=""/>
        <dsp:cNvSpPr/>
      </dsp:nvSpPr>
      <dsp:spPr>
        <a:xfrm>
          <a:off x="5495268" y="608287"/>
          <a:ext cx="4575290" cy="1395463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Analyze</a:t>
          </a:r>
        </a:p>
      </dsp:txBody>
      <dsp:txXfrm>
        <a:off x="5495268" y="608287"/>
        <a:ext cx="4575290" cy="1395463"/>
      </dsp:txXfrm>
    </dsp:sp>
    <dsp:sp modelId="{63FC167B-4984-6447-93B6-ECC7F9A389A9}">
      <dsp:nvSpPr>
        <dsp:cNvPr id="0" name=""/>
        <dsp:cNvSpPr/>
      </dsp:nvSpPr>
      <dsp:spPr>
        <a:xfrm>
          <a:off x="5495268" y="2575662"/>
          <a:ext cx="4575290" cy="1395463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Identify</a:t>
          </a:r>
        </a:p>
      </dsp:txBody>
      <dsp:txXfrm>
        <a:off x="5495268" y="2575662"/>
        <a:ext cx="4575290" cy="1395463"/>
      </dsp:txXfrm>
    </dsp:sp>
    <dsp:sp modelId="{C1596EAD-1696-4B4B-AD47-07FD4F10E2DA}">
      <dsp:nvSpPr>
        <dsp:cNvPr id="0" name=""/>
        <dsp:cNvSpPr/>
      </dsp:nvSpPr>
      <dsp:spPr>
        <a:xfrm>
          <a:off x="5495268" y="4543037"/>
          <a:ext cx="4575290" cy="1395463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Advertise</a:t>
          </a:r>
        </a:p>
      </dsp:txBody>
      <dsp:txXfrm>
        <a:off x="5495268" y="4543037"/>
        <a:ext cx="4575290" cy="139546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B1EF96-A46E-3642-8CB3-6B738FE04335}">
      <dsp:nvSpPr>
        <dsp:cNvPr id="0" name=""/>
        <dsp:cNvSpPr/>
      </dsp:nvSpPr>
      <dsp:spPr>
        <a:xfrm>
          <a:off x="4580210" y="3273393"/>
          <a:ext cx="915058" cy="19673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57529" y="0"/>
              </a:lnTo>
              <a:lnTo>
                <a:pt x="457529" y="1967375"/>
              </a:lnTo>
              <a:lnTo>
                <a:pt x="915058" y="19673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6ECD6E-8F2A-074F-AF72-3533CE53FF53}">
      <dsp:nvSpPr>
        <dsp:cNvPr id="0" name=""/>
        <dsp:cNvSpPr/>
      </dsp:nvSpPr>
      <dsp:spPr>
        <a:xfrm>
          <a:off x="4580210" y="3227674"/>
          <a:ext cx="9150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915058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C24BDA-102C-1642-81F3-0FDEDAA69343}">
      <dsp:nvSpPr>
        <dsp:cNvPr id="0" name=""/>
        <dsp:cNvSpPr/>
      </dsp:nvSpPr>
      <dsp:spPr>
        <a:xfrm>
          <a:off x="4580210" y="1306018"/>
          <a:ext cx="915058" cy="1967375"/>
        </a:xfrm>
        <a:custGeom>
          <a:avLst/>
          <a:gdLst/>
          <a:ahLst/>
          <a:cxnLst/>
          <a:rect l="0" t="0" r="0" b="0"/>
          <a:pathLst>
            <a:path>
              <a:moveTo>
                <a:pt x="0" y="1967375"/>
              </a:moveTo>
              <a:lnTo>
                <a:pt x="457529" y="1967375"/>
              </a:lnTo>
              <a:lnTo>
                <a:pt x="457529" y="0"/>
              </a:lnTo>
              <a:lnTo>
                <a:pt x="91505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C79592-5DB6-C947-80D0-0E1338B51532}">
      <dsp:nvSpPr>
        <dsp:cNvPr id="0" name=""/>
        <dsp:cNvSpPr/>
      </dsp:nvSpPr>
      <dsp:spPr>
        <a:xfrm>
          <a:off x="4919" y="2575662"/>
          <a:ext cx="4575290" cy="13954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Present</a:t>
          </a:r>
        </a:p>
      </dsp:txBody>
      <dsp:txXfrm>
        <a:off x="4919" y="2575662"/>
        <a:ext cx="4575290" cy="1395463"/>
      </dsp:txXfrm>
    </dsp:sp>
    <dsp:sp modelId="{A6499D1C-011D-D847-80DF-0B2A1DE4AAFE}">
      <dsp:nvSpPr>
        <dsp:cNvPr id="0" name=""/>
        <dsp:cNvSpPr/>
      </dsp:nvSpPr>
      <dsp:spPr>
        <a:xfrm>
          <a:off x="5495268" y="608287"/>
          <a:ext cx="4575290" cy="1395463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Prioritize</a:t>
          </a:r>
        </a:p>
      </dsp:txBody>
      <dsp:txXfrm>
        <a:off x="5495268" y="608287"/>
        <a:ext cx="4575290" cy="1395463"/>
      </dsp:txXfrm>
    </dsp:sp>
    <dsp:sp modelId="{63FC167B-4984-6447-93B6-ECC7F9A389A9}">
      <dsp:nvSpPr>
        <dsp:cNvPr id="0" name=""/>
        <dsp:cNvSpPr/>
      </dsp:nvSpPr>
      <dsp:spPr>
        <a:xfrm>
          <a:off x="5495268" y="2575662"/>
          <a:ext cx="4575290" cy="1395463"/>
        </a:xfrm>
        <a:prstGeom prst="rect">
          <a:avLst/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Authorize</a:t>
          </a:r>
        </a:p>
      </dsp:txBody>
      <dsp:txXfrm>
        <a:off x="5495268" y="2575662"/>
        <a:ext cx="4575290" cy="1395463"/>
      </dsp:txXfrm>
    </dsp:sp>
    <dsp:sp modelId="{C1596EAD-1696-4B4B-AD47-07FD4F10E2DA}">
      <dsp:nvSpPr>
        <dsp:cNvPr id="0" name=""/>
        <dsp:cNvSpPr/>
      </dsp:nvSpPr>
      <dsp:spPr>
        <a:xfrm>
          <a:off x="5495268" y="4543037"/>
          <a:ext cx="4575290" cy="1395463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latin typeface="Roboto Medium" panose="02000000000000000000" pitchFamily="2" charset="0"/>
              <a:ea typeface="Roboto Medium" panose="02000000000000000000" pitchFamily="2" charset="0"/>
            </a:rPr>
            <a:t>Identify</a:t>
          </a:r>
        </a:p>
      </dsp:txBody>
      <dsp:txXfrm>
        <a:off x="5495268" y="4543037"/>
        <a:ext cx="4575290" cy="139546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F875F4-4F0D-3643-98B0-4E5394614C3C}">
      <dsp:nvSpPr>
        <dsp:cNvPr id="0" name=""/>
        <dsp:cNvSpPr/>
      </dsp:nvSpPr>
      <dsp:spPr>
        <a:xfrm>
          <a:off x="1109986" y="4105"/>
          <a:ext cx="4710676" cy="2355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Develop</a:t>
          </a:r>
        </a:p>
      </dsp:txBody>
      <dsp:txXfrm>
        <a:off x="1178971" y="73090"/>
        <a:ext cx="4572706" cy="2217368"/>
      </dsp:txXfrm>
    </dsp:sp>
    <dsp:sp modelId="{CD4122B9-C2D3-4446-B116-E783CD1D6DDD}">
      <dsp:nvSpPr>
        <dsp:cNvPr id="0" name=""/>
        <dsp:cNvSpPr/>
      </dsp:nvSpPr>
      <dsp:spPr>
        <a:xfrm>
          <a:off x="1581054" y="2359443"/>
          <a:ext cx="471067" cy="17665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6503"/>
              </a:lnTo>
              <a:lnTo>
                <a:pt x="471067" y="17665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03BA91-E38D-D143-8F15-781FC84710F1}">
      <dsp:nvSpPr>
        <dsp:cNvPr id="0" name=""/>
        <dsp:cNvSpPr/>
      </dsp:nvSpPr>
      <dsp:spPr>
        <a:xfrm>
          <a:off x="2052122" y="2948278"/>
          <a:ext cx="3768540" cy="2355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</a:rPr>
            <a:t>Your Title A</a:t>
          </a:r>
          <a:endParaRPr lang="en-US" sz="3600" b="0" i="0" kern="1200" dirty="0">
            <a:latin typeface="Roboto Medium" panose="02000000000000000000" pitchFamily="2" charset="0"/>
            <a:ea typeface="Roboto Medium" panose="02000000000000000000" pitchFamily="2" charset="0"/>
          </a:endParaRPr>
        </a:p>
      </dsp:txBody>
      <dsp:txXfrm>
        <a:off x="2121107" y="3017263"/>
        <a:ext cx="3630570" cy="2217368"/>
      </dsp:txXfrm>
    </dsp:sp>
    <dsp:sp modelId="{DBC6F92A-1F2A-504A-96FC-4B1DC800051C}">
      <dsp:nvSpPr>
        <dsp:cNvPr id="0" name=""/>
        <dsp:cNvSpPr/>
      </dsp:nvSpPr>
      <dsp:spPr>
        <a:xfrm>
          <a:off x="1581054" y="2359443"/>
          <a:ext cx="471067" cy="47106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10676"/>
              </a:lnTo>
              <a:lnTo>
                <a:pt x="471067" y="47106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6C4CBA-B68D-A042-9238-ECBDFE97D0CF}">
      <dsp:nvSpPr>
        <dsp:cNvPr id="0" name=""/>
        <dsp:cNvSpPr/>
      </dsp:nvSpPr>
      <dsp:spPr>
        <a:xfrm>
          <a:off x="2052122" y="5892451"/>
          <a:ext cx="3768540" cy="2355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</a:rPr>
            <a:t>Your Title B</a:t>
          </a:r>
          <a:endParaRPr lang="en-US" sz="3600" b="0" i="0" kern="1200" dirty="0">
            <a:latin typeface="Roboto Medium" panose="02000000000000000000" pitchFamily="2" charset="0"/>
            <a:ea typeface="Roboto Medium" panose="02000000000000000000" pitchFamily="2" charset="0"/>
          </a:endParaRPr>
        </a:p>
      </dsp:txBody>
      <dsp:txXfrm>
        <a:off x="2121107" y="5961436"/>
        <a:ext cx="3630570" cy="22173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1/23/20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372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905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494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379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006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013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0.xml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12" Type="http://schemas.microsoft.com/office/2007/relationships/diagramDrawing" Target="../diagrams/drawing10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9.xml"/><Relationship Id="rId11" Type="http://schemas.openxmlformats.org/officeDocument/2006/relationships/diagramColors" Target="../diagrams/colors10.xml"/><Relationship Id="rId5" Type="http://schemas.openxmlformats.org/officeDocument/2006/relationships/diagramQuickStyle" Target="../diagrams/quickStyle9.xml"/><Relationship Id="rId10" Type="http://schemas.openxmlformats.org/officeDocument/2006/relationships/diagramQuickStyle" Target="../diagrams/quickStyle10.xml"/><Relationship Id="rId4" Type="http://schemas.openxmlformats.org/officeDocument/2006/relationships/diagramLayout" Target="../diagrams/layout9.xml"/><Relationship Id="rId9" Type="http://schemas.openxmlformats.org/officeDocument/2006/relationships/diagramLayout" Target="../diagrams/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C82499F-9DB0-5A4B-B649-CB58CB696A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6028756"/>
              </p:ext>
            </p:extLst>
          </p:nvPr>
        </p:nvGraphicFramePr>
        <p:xfrm>
          <a:off x="1783122" y="3281702"/>
          <a:ext cx="9927097" cy="55192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00E635DD-D91C-7E4C-AFDF-72EC7CE6EB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3738941"/>
              </p:ext>
            </p:extLst>
          </p:nvPr>
        </p:nvGraphicFramePr>
        <p:xfrm>
          <a:off x="12667431" y="3281702"/>
          <a:ext cx="9927097" cy="55192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DCDA1F1E-9E04-9048-8BE5-2B8D94FF0955}"/>
              </a:ext>
            </a:extLst>
          </p:cNvPr>
          <p:cNvGrpSpPr/>
          <p:nvPr/>
        </p:nvGrpSpPr>
        <p:grpSpPr>
          <a:xfrm>
            <a:off x="1783122" y="9534092"/>
            <a:ext cx="9927097" cy="2810721"/>
            <a:chOff x="1783122" y="10109846"/>
            <a:chExt cx="9927097" cy="281072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4AF6FD2-3D16-4949-9E37-8FE608393184}"/>
                </a:ext>
              </a:extLst>
            </p:cNvPr>
            <p:cNvSpPr/>
            <p:nvPr/>
          </p:nvSpPr>
          <p:spPr>
            <a:xfrm>
              <a:off x="1783122" y="10109846"/>
              <a:ext cx="9927097" cy="2810721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2318F82-C027-144F-BB9B-06D155D025DC}"/>
                </a:ext>
              </a:extLst>
            </p:cNvPr>
            <p:cNvGrpSpPr/>
            <p:nvPr/>
          </p:nvGrpSpPr>
          <p:grpSpPr>
            <a:xfrm>
              <a:off x="2785013" y="10643535"/>
              <a:ext cx="7923313" cy="1743342"/>
              <a:chOff x="2051960" y="10084333"/>
              <a:chExt cx="7923313" cy="1743342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56CA159-651E-0D4B-A2AB-7A5B0A239C1A}"/>
                  </a:ext>
                </a:extLst>
              </p:cNvPr>
              <p:cNvSpPr txBox="1"/>
              <p:nvPr/>
            </p:nvSpPr>
            <p:spPr>
              <a:xfrm>
                <a:off x="2051960" y="10738787"/>
                <a:ext cx="7923313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 that’s why we provide point.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C3D60A2-9658-CA47-BD7B-5FFBF179DB3C}"/>
                  </a:ext>
                </a:extLst>
              </p:cNvPr>
              <p:cNvSpPr/>
              <p:nvPr/>
            </p:nvSpPr>
            <p:spPr>
              <a:xfrm>
                <a:off x="3397000" y="10084333"/>
                <a:ext cx="523323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Write Your Title Here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DA8295F-9F13-4444-B047-B547F47FE68F}"/>
              </a:ext>
            </a:extLst>
          </p:cNvPr>
          <p:cNvGrpSpPr/>
          <p:nvPr/>
        </p:nvGrpSpPr>
        <p:grpSpPr>
          <a:xfrm>
            <a:off x="12712110" y="9534092"/>
            <a:ext cx="9927097" cy="2810721"/>
            <a:chOff x="1783122" y="10109846"/>
            <a:chExt cx="9927097" cy="281072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17FA3F7-9034-AC43-9A9E-453643D5A7AE}"/>
                </a:ext>
              </a:extLst>
            </p:cNvPr>
            <p:cNvSpPr/>
            <p:nvPr/>
          </p:nvSpPr>
          <p:spPr>
            <a:xfrm>
              <a:off x="1783122" y="10109846"/>
              <a:ext cx="9927097" cy="2810721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D74F1F7-CCBB-3B44-8437-BA08B040800B}"/>
                </a:ext>
              </a:extLst>
            </p:cNvPr>
            <p:cNvGrpSpPr/>
            <p:nvPr/>
          </p:nvGrpSpPr>
          <p:grpSpPr>
            <a:xfrm>
              <a:off x="2785013" y="10643535"/>
              <a:ext cx="7923313" cy="1743342"/>
              <a:chOff x="2051960" y="10084333"/>
              <a:chExt cx="7923313" cy="1743342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71174CB-D871-EF45-A471-A99106B5BF91}"/>
                  </a:ext>
                </a:extLst>
              </p:cNvPr>
              <p:cNvSpPr txBox="1"/>
              <p:nvPr/>
            </p:nvSpPr>
            <p:spPr>
              <a:xfrm>
                <a:off x="2051960" y="10738787"/>
                <a:ext cx="7923313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 that’s why we provide point.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6AD6246-99D4-8946-BFA2-5A821304EE84}"/>
                  </a:ext>
                </a:extLst>
              </p:cNvPr>
              <p:cNvSpPr/>
              <p:nvPr/>
            </p:nvSpPr>
            <p:spPr>
              <a:xfrm>
                <a:off x="3397000" y="10084333"/>
                <a:ext cx="523323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Write Your Title Here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</p:grpSp>
      <p:sp>
        <p:nvSpPr>
          <p:cNvPr id="22" name="CuadroTexto 350">
            <a:extLst>
              <a:ext uri="{FF2B5EF4-FFF2-40B4-BE49-F238E27FC236}">
                <a16:creationId xmlns:a16="http://schemas.microsoft.com/office/drawing/2014/main" id="{8B3106A1-0542-1444-B5DE-2D68A3FF4E8D}"/>
              </a:ext>
            </a:extLst>
          </p:cNvPr>
          <p:cNvSpPr txBox="1"/>
          <p:nvPr/>
        </p:nvSpPr>
        <p:spPr>
          <a:xfrm>
            <a:off x="7039851" y="1022190"/>
            <a:ext cx="102980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Organizational Charts</a:t>
            </a:r>
          </a:p>
        </p:txBody>
      </p:sp>
    </p:spTree>
    <p:extLst>
      <p:ext uri="{BB962C8B-B14F-4D97-AF65-F5344CB8AC3E}">
        <p14:creationId xmlns:p14="http://schemas.microsoft.com/office/powerpoint/2010/main" val="2221508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94F05C2-A4CA-8742-9E34-4262C4EE9EA5}"/>
              </a:ext>
            </a:extLst>
          </p:cNvPr>
          <p:cNvGrpSpPr/>
          <p:nvPr/>
        </p:nvGrpSpPr>
        <p:grpSpPr>
          <a:xfrm>
            <a:off x="1274434" y="3699449"/>
            <a:ext cx="21828781" cy="8645364"/>
            <a:chOff x="1499052" y="3699449"/>
            <a:chExt cx="21828781" cy="8645364"/>
          </a:xfrm>
        </p:grpSpPr>
        <p:graphicFrame>
          <p:nvGraphicFramePr>
            <p:cNvPr id="2" name="Diagram 1">
              <a:extLst>
                <a:ext uri="{FF2B5EF4-FFF2-40B4-BE49-F238E27FC236}">
                  <a16:creationId xmlns:a16="http://schemas.microsoft.com/office/drawing/2014/main" id="{03A4C534-60D2-EB47-9F04-19FAB7A1FD2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118056491"/>
                </p:ext>
              </p:extLst>
            </p:nvPr>
          </p:nvGraphicFramePr>
          <p:xfrm>
            <a:off x="1499052" y="3699449"/>
            <a:ext cx="17638033" cy="864536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FD9C48B-66D1-7A41-8C96-AB91E56E9AB8}"/>
                </a:ext>
              </a:extLst>
            </p:cNvPr>
            <p:cNvSpPr txBox="1"/>
            <p:nvPr/>
          </p:nvSpPr>
          <p:spPr>
            <a:xfrm>
              <a:off x="19568976" y="4554116"/>
              <a:ext cx="3758857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CD2CE8A-FB28-8448-BF74-3EC69E7E47D4}"/>
                </a:ext>
              </a:extLst>
            </p:cNvPr>
            <p:cNvSpPr txBox="1"/>
            <p:nvPr/>
          </p:nvSpPr>
          <p:spPr>
            <a:xfrm>
              <a:off x="19568976" y="6467977"/>
              <a:ext cx="3758857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B207DEA-AB2C-DF4C-BF7C-6331C9986B1C}"/>
                </a:ext>
              </a:extLst>
            </p:cNvPr>
            <p:cNvSpPr txBox="1"/>
            <p:nvPr/>
          </p:nvSpPr>
          <p:spPr>
            <a:xfrm>
              <a:off x="19568976" y="8488163"/>
              <a:ext cx="3758857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8EAB8E7-D638-9547-8186-D197A4E88E6F}"/>
                </a:ext>
              </a:extLst>
            </p:cNvPr>
            <p:cNvSpPr txBox="1"/>
            <p:nvPr/>
          </p:nvSpPr>
          <p:spPr>
            <a:xfrm>
              <a:off x="19568976" y="10487084"/>
              <a:ext cx="3758857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</p:grpSp>
      <p:grpSp>
        <p:nvGrpSpPr>
          <p:cNvPr id="11" name="Grupo 349">
            <a:extLst>
              <a:ext uri="{FF2B5EF4-FFF2-40B4-BE49-F238E27FC236}">
                <a16:creationId xmlns:a16="http://schemas.microsoft.com/office/drawing/2014/main" id="{7E623375-CBB6-634C-A98A-1B0B3E4B3548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12" name="CuadroTexto 350">
              <a:extLst>
                <a:ext uri="{FF2B5EF4-FFF2-40B4-BE49-F238E27FC236}">
                  <a16:creationId xmlns:a16="http://schemas.microsoft.com/office/drawing/2014/main" id="{EF418B5D-8DFB-FB4C-B246-90C8BC22D875}"/>
                </a:ext>
              </a:extLst>
            </p:cNvPr>
            <p:cNvSpPr txBox="1"/>
            <p:nvPr/>
          </p:nvSpPr>
          <p:spPr>
            <a:xfrm>
              <a:off x="7039851" y="861425"/>
              <a:ext cx="1029801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Organizational Charts</a:t>
              </a:r>
            </a:p>
          </p:txBody>
        </p:sp>
        <p:sp>
          <p:nvSpPr>
            <p:cNvPr id="13" name="CuadroTexto 351">
              <a:extLst>
                <a:ext uri="{FF2B5EF4-FFF2-40B4-BE49-F238E27FC236}">
                  <a16:creationId xmlns:a16="http://schemas.microsoft.com/office/drawing/2014/main" id="{A2B5EAEC-16C1-FC4F-9511-746CE16D5E86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6064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2D371470-0938-244E-8A1D-6FABEB96CA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9690312"/>
              </p:ext>
            </p:extLst>
          </p:nvPr>
        </p:nvGraphicFramePr>
        <p:xfrm>
          <a:off x="1578311" y="3063923"/>
          <a:ext cx="21105058" cy="55192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Oval 16">
            <a:extLst>
              <a:ext uri="{FF2B5EF4-FFF2-40B4-BE49-F238E27FC236}">
                <a16:creationId xmlns:a16="http://schemas.microsoft.com/office/drawing/2014/main" id="{BA0AC08C-22D9-CE49-A008-12EF860051C6}"/>
              </a:ext>
            </a:extLst>
          </p:cNvPr>
          <p:cNvSpPr/>
          <p:nvPr/>
        </p:nvSpPr>
        <p:spPr>
          <a:xfrm>
            <a:off x="8610739" y="8957043"/>
            <a:ext cx="1587034" cy="158703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4D6DD4A-6927-064D-BD09-4DDACDD364A6}"/>
              </a:ext>
            </a:extLst>
          </p:cNvPr>
          <p:cNvGrpSpPr/>
          <p:nvPr/>
        </p:nvGrpSpPr>
        <p:grpSpPr>
          <a:xfrm>
            <a:off x="9066003" y="9391230"/>
            <a:ext cx="676505" cy="676502"/>
            <a:chOff x="14759296" y="-2028824"/>
            <a:chExt cx="404999" cy="404999"/>
          </a:xfrm>
          <a:solidFill>
            <a:schemeClr val="bg1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5907BCE2-F75A-8A4B-A1A1-B823C6495AE1}"/>
                </a:ext>
              </a:extLst>
            </p:cNvPr>
            <p:cNvSpPr/>
            <p:nvPr/>
          </p:nvSpPr>
          <p:spPr>
            <a:xfrm>
              <a:off x="14759296" y="-1988145"/>
              <a:ext cx="364320" cy="364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3" h="1013">
                  <a:moveTo>
                    <a:pt x="970" y="463"/>
                  </a:moveTo>
                  <a:cubicBezTo>
                    <a:pt x="946" y="463"/>
                    <a:pt x="927" y="483"/>
                    <a:pt x="927" y="506"/>
                  </a:cubicBezTo>
                  <a:lnTo>
                    <a:pt x="927" y="927"/>
                  </a:lnTo>
                  <a:lnTo>
                    <a:pt x="86" y="927"/>
                  </a:lnTo>
                  <a:lnTo>
                    <a:pt x="86" y="86"/>
                  </a:lnTo>
                  <a:lnTo>
                    <a:pt x="507" y="86"/>
                  </a:lnTo>
                  <a:cubicBezTo>
                    <a:pt x="531" y="86"/>
                    <a:pt x="550" y="67"/>
                    <a:pt x="550" y="43"/>
                  </a:cubicBezTo>
                  <a:cubicBezTo>
                    <a:pt x="550" y="19"/>
                    <a:pt x="531" y="0"/>
                    <a:pt x="507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952"/>
                  </a:lnTo>
                  <a:cubicBezTo>
                    <a:pt x="0" y="986"/>
                    <a:pt x="27" y="1013"/>
                    <a:pt x="60" y="1013"/>
                  </a:cubicBezTo>
                  <a:lnTo>
                    <a:pt x="952" y="1013"/>
                  </a:lnTo>
                  <a:cubicBezTo>
                    <a:pt x="986" y="1013"/>
                    <a:pt x="1013" y="986"/>
                    <a:pt x="1013" y="952"/>
                  </a:cubicBezTo>
                  <a:lnTo>
                    <a:pt x="1013" y="506"/>
                  </a:lnTo>
                  <a:cubicBezTo>
                    <a:pt x="1013" y="483"/>
                    <a:pt x="993" y="463"/>
                    <a:pt x="970" y="46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F9D9DF-1A8F-F64E-9757-55366696CAB2}"/>
                </a:ext>
              </a:extLst>
            </p:cNvPr>
            <p:cNvSpPr/>
            <p:nvPr/>
          </p:nvSpPr>
          <p:spPr>
            <a:xfrm>
              <a:off x="14962335" y="-2028824"/>
              <a:ext cx="201960" cy="200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2" h="558">
                  <a:moveTo>
                    <a:pt x="406" y="221"/>
                  </a:moveTo>
                  <a:lnTo>
                    <a:pt x="344" y="159"/>
                  </a:lnTo>
                  <a:lnTo>
                    <a:pt x="398" y="105"/>
                  </a:lnTo>
                  <a:lnTo>
                    <a:pt x="459" y="168"/>
                  </a:lnTo>
                  <a:close/>
                  <a:moveTo>
                    <a:pt x="190" y="440"/>
                  </a:moveTo>
                  <a:lnTo>
                    <a:pt x="103" y="459"/>
                  </a:lnTo>
                  <a:lnTo>
                    <a:pt x="125" y="377"/>
                  </a:lnTo>
                  <a:lnTo>
                    <a:pt x="283" y="220"/>
                  </a:lnTo>
                  <a:lnTo>
                    <a:pt x="346" y="282"/>
                  </a:lnTo>
                  <a:close/>
                  <a:moveTo>
                    <a:pt x="550" y="139"/>
                  </a:moveTo>
                  <a:lnTo>
                    <a:pt x="430" y="14"/>
                  </a:lnTo>
                  <a:cubicBezTo>
                    <a:pt x="422" y="5"/>
                    <a:pt x="411" y="0"/>
                    <a:pt x="400" y="0"/>
                  </a:cubicBezTo>
                  <a:cubicBezTo>
                    <a:pt x="388" y="0"/>
                    <a:pt x="377" y="5"/>
                    <a:pt x="369" y="13"/>
                  </a:cubicBezTo>
                  <a:lnTo>
                    <a:pt x="56" y="325"/>
                  </a:lnTo>
                  <a:cubicBezTo>
                    <a:pt x="51" y="330"/>
                    <a:pt x="47" y="336"/>
                    <a:pt x="45" y="344"/>
                  </a:cubicBezTo>
                  <a:lnTo>
                    <a:pt x="1" y="504"/>
                  </a:lnTo>
                  <a:cubicBezTo>
                    <a:pt x="-2" y="518"/>
                    <a:pt x="1" y="534"/>
                    <a:pt x="12" y="545"/>
                  </a:cubicBezTo>
                  <a:cubicBezTo>
                    <a:pt x="20" y="553"/>
                    <a:pt x="31" y="558"/>
                    <a:pt x="43" y="558"/>
                  </a:cubicBezTo>
                  <a:cubicBezTo>
                    <a:pt x="46" y="558"/>
                    <a:pt x="49" y="558"/>
                    <a:pt x="52" y="557"/>
                  </a:cubicBezTo>
                  <a:lnTo>
                    <a:pt x="220" y="522"/>
                  </a:lnTo>
                  <a:cubicBezTo>
                    <a:pt x="228" y="520"/>
                    <a:pt x="236" y="516"/>
                    <a:pt x="242" y="510"/>
                  </a:cubicBezTo>
                  <a:lnTo>
                    <a:pt x="549" y="199"/>
                  </a:lnTo>
                  <a:cubicBezTo>
                    <a:pt x="566" y="182"/>
                    <a:pt x="566" y="156"/>
                    <a:pt x="550" y="13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CA1623C7-CFD2-C848-8B4C-8D356294357E}"/>
              </a:ext>
            </a:extLst>
          </p:cNvPr>
          <p:cNvSpPr/>
          <p:nvPr/>
        </p:nvSpPr>
        <p:spPr>
          <a:xfrm>
            <a:off x="3156294" y="8957043"/>
            <a:ext cx="1587034" cy="158703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1790238-8F0E-774D-B6D1-69C0EFA700D7}"/>
              </a:ext>
            </a:extLst>
          </p:cNvPr>
          <p:cNvGrpSpPr/>
          <p:nvPr/>
        </p:nvGrpSpPr>
        <p:grpSpPr>
          <a:xfrm>
            <a:off x="3537907" y="9433935"/>
            <a:ext cx="797377" cy="603759"/>
            <a:chOff x="20981176" y="2199016"/>
            <a:chExt cx="475920" cy="360360"/>
          </a:xfrm>
          <a:solidFill>
            <a:schemeClr val="bg1"/>
          </a:solidFill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DEF9C197-F1FB-4B4F-837B-36AD9DDEB0B0}"/>
                </a:ext>
              </a:extLst>
            </p:cNvPr>
            <p:cNvSpPr/>
            <p:nvPr/>
          </p:nvSpPr>
          <p:spPr>
            <a:xfrm>
              <a:off x="21042376" y="2199016"/>
              <a:ext cx="176400" cy="176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1" h="491">
                  <a:moveTo>
                    <a:pt x="245" y="86"/>
                  </a:moveTo>
                  <a:cubicBezTo>
                    <a:pt x="157" y="86"/>
                    <a:pt x="86" y="157"/>
                    <a:pt x="86" y="245"/>
                  </a:cubicBezTo>
                  <a:cubicBezTo>
                    <a:pt x="86" y="333"/>
                    <a:pt x="157" y="405"/>
                    <a:pt x="245" y="405"/>
                  </a:cubicBezTo>
                  <a:cubicBezTo>
                    <a:pt x="333" y="405"/>
                    <a:pt x="405" y="333"/>
                    <a:pt x="405" y="245"/>
                  </a:cubicBezTo>
                  <a:cubicBezTo>
                    <a:pt x="405" y="157"/>
                    <a:pt x="333" y="86"/>
                    <a:pt x="245" y="86"/>
                  </a:cubicBezTo>
                  <a:close/>
                  <a:moveTo>
                    <a:pt x="245" y="491"/>
                  </a:moveTo>
                  <a:cubicBezTo>
                    <a:pt x="110" y="491"/>
                    <a:pt x="0" y="381"/>
                    <a:pt x="0" y="245"/>
                  </a:cubicBezTo>
                  <a:cubicBezTo>
                    <a:pt x="0" y="110"/>
                    <a:pt x="110" y="0"/>
                    <a:pt x="245" y="0"/>
                  </a:cubicBezTo>
                  <a:cubicBezTo>
                    <a:pt x="381" y="0"/>
                    <a:pt x="491" y="110"/>
                    <a:pt x="491" y="245"/>
                  </a:cubicBezTo>
                  <a:cubicBezTo>
                    <a:pt x="491" y="381"/>
                    <a:pt x="381" y="491"/>
                    <a:pt x="245" y="49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6F1BEA7-9D19-BD42-93CC-89FDCC0913D6}"/>
                </a:ext>
              </a:extLst>
            </p:cNvPr>
            <p:cNvSpPr/>
            <p:nvPr/>
          </p:nvSpPr>
          <p:spPr>
            <a:xfrm>
              <a:off x="20981176" y="2391976"/>
              <a:ext cx="299160" cy="167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32" h="466">
                  <a:moveTo>
                    <a:pt x="86" y="380"/>
                  </a:moveTo>
                  <a:lnTo>
                    <a:pt x="746" y="380"/>
                  </a:lnTo>
                  <a:cubicBezTo>
                    <a:pt x="745" y="334"/>
                    <a:pt x="745" y="286"/>
                    <a:pt x="745" y="250"/>
                  </a:cubicBezTo>
                  <a:cubicBezTo>
                    <a:pt x="745" y="220"/>
                    <a:pt x="730" y="191"/>
                    <a:pt x="706" y="174"/>
                  </a:cubicBezTo>
                  <a:cubicBezTo>
                    <a:pt x="625" y="117"/>
                    <a:pt x="522" y="86"/>
                    <a:pt x="415" y="86"/>
                  </a:cubicBezTo>
                  <a:cubicBezTo>
                    <a:pt x="310" y="86"/>
                    <a:pt x="207" y="117"/>
                    <a:pt x="127" y="173"/>
                  </a:cubicBezTo>
                  <a:cubicBezTo>
                    <a:pt x="102" y="191"/>
                    <a:pt x="86" y="220"/>
                    <a:pt x="86" y="251"/>
                  </a:cubicBezTo>
                  <a:close/>
                  <a:moveTo>
                    <a:pt x="789" y="466"/>
                  </a:moveTo>
                  <a:lnTo>
                    <a:pt x="43" y="466"/>
                  </a:lnTo>
                  <a:cubicBezTo>
                    <a:pt x="20" y="466"/>
                    <a:pt x="0" y="447"/>
                    <a:pt x="0" y="423"/>
                  </a:cubicBezTo>
                  <a:lnTo>
                    <a:pt x="0" y="251"/>
                  </a:lnTo>
                  <a:cubicBezTo>
                    <a:pt x="0" y="191"/>
                    <a:pt x="29" y="136"/>
                    <a:pt x="78" y="102"/>
                  </a:cubicBezTo>
                  <a:cubicBezTo>
                    <a:pt x="172" y="36"/>
                    <a:pt x="292" y="0"/>
                    <a:pt x="415" y="0"/>
                  </a:cubicBezTo>
                  <a:cubicBezTo>
                    <a:pt x="540" y="0"/>
                    <a:pt x="660" y="37"/>
                    <a:pt x="755" y="104"/>
                  </a:cubicBezTo>
                  <a:cubicBezTo>
                    <a:pt x="802" y="137"/>
                    <a:pt x="831" y="191"/>
                    <a:pt x="831" y="250"/>
                  </a:cubicBezTo>
                  <a:cubicBezTo>
                    <a:pt x="831" y="298"/>
                    <a:pt x="832" y="367"/>
                    <a:pt x="832" y="423"/>
                  </a:cubicBezTo>
                  <a:cubicBezTo>
                    <a:pt x="832" y="447"/>
                    <a:pt x="812" y="466"/>
                    <a:pt x="789" y="4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BD86696D-0728-4540-8865-7C79B99E0BBB}"/>
                </a:ext>
              </a:extLst>
            </p:cNvPr>
            <p:cNvSpPr/>
            <p:nvPr/>
          </p:nvSpPr>
          <p:spPr>
            <a:xfrm>
              <a:off x="21246136" y="2230336"/>
              <a:ext cx="147600" cy="147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1" h="410">
                  <a:moveTo>
                    <a:pt x="206" y="86"/>
                  </a:moveTo>
                  <a:cubicBezTo>
                    <a:pt x="140" y="86"/>
                    <a:pt x="86" y="139"/>
                    <a:pt x="86" y="205"/>
                  </a:cubicBezTo>
                  <a:cubicBezTo>
                    <a:pt x="86" y="271"/>
                    <a:pt x="140" y="324"/>
                    <a:pt x="206" y="324"/>
                  </a:cubicBezTo>
                  <a:cubicBezTo>
                    <a:pt x="271" y="324"/>
                    <a:pt x="325" y="271"/>
                    <a:pt x="325" y="205"/>
                  </a:cubicBezTo>
                  <a:cubicBezTo>
                    <a:pt x="325" y="139"/>
                    <a:pt x="271" y="86"/>
                    <a:pt x="206" y="86"/>
                  </a:cubicBezTo>
                  <a:close/>
                  <a:moveTo>
                    <a:pt x="206" y="410"/>
                  </a:moveTo>
                  <a:cubicBezTo>
                    <a:pt x="92" y="410"/>
                    <a:pt x="0" y="318"/>
                    <a:pt x="0" y="205"/>
                  </a:cubicBezTo>
                  <a:cubicBezTo>
                    <a:pt x="0" y="92"/>
                    <a:pt x="92" y="0"/>
                    <a:pt x="206" y="0"/>
                  </a:cubicBezTo>
                  <a:cubicBezTo>
                    <a:pt x="319" y="0"/>
                    <a:pt x="411" y="92"/>
                    <a:pt x="411" y="205"/>
                  </a:cubicBezTo>
                  <a:cubicBezTo>
                    <a:pt x="411" y="318"/>
                    <a:pt x="319" y="410"/>
                    <a:pt x="206" y="41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DE0A3F2C-D642-4D4A-A2DB-08FB1759B553}"/>
                </a:ext>
              </a:extLst>
            </p:cNvPr>
            <p:cNvSpPr/>
            <p:nvPr/>
          </p:nvSpPr>
          <p:spPr>
            <a:xfrm>
              <a:off x="21268096" y="2399536"/>
              <a:ext cx="189000" cy="152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26" h="424">
                  <a:moveTo>
                    <a:pt x="483" y="424"/>
                  </a:moveTo>
                  <a:lnTo>
                    <a:pt x="154" y="424"/>
                  </a:lnTo>
                  <a:cubicBezTo>
                    <a:pt x="130" y="424"/>
                    <a:pt x="111" y="405"/>
                    <a:pt x="111" y="381"/>
                  </a:cubicBezTo>
                  <a:cubicBezTo>
                    <a:pt x="111" y="357"/>
                    <a:pt x="130" y="338"/>
                    <a:pt x="154" y="338"/>
                  </a:cubicBezTo>
                  <a:lnTo>
                    <a:pt x="440" y="338"/>
                  </a:lnTo>
                  <a:cubicBezTo>
                    <a:pt x="440" y="299"/>
                    <a:pt x="440" y="258"/>
                    <a:pt x="439" y="227"/>
                  </a:cubicBezTo>
                  <a:cubicBezTo>
                    <a:pt x="439" y="202"/>
                    <a:pt x="427" y="178"/>
                    <a:pt x="406" y="163"/>
                  </a:cubicBezTo>
                  <a:cubicBezTo>
                    <a:pt x="335" y="113"/>
                    <a:pt x="245" y="86"/>
                    <a:pt x="151" y="86"/>
                  </a:cubicBezTo>
                  <a:cubicBezTo>
                    <a:pt x="117" y="86"/>
                    <a:pt x="84" y="89"/>
                    <a:pt x="52" y="96"/>
                  </a:cubicBezTo>
                  <a:cubicBezTo>
                    <a:pt x="29" y="101"/>
                    <a:pt x="6" y="86"/>
                    <a:pt x="1" y="63"/>
                  </a:cubicBezTo>
                  <a:cubicBezTo>
                    <a:pt x="-4" y="39"/>
                    <a:pt x="11" y="17"/>
                    <a:pt x="35" y="12"/>
                  </a:cubicBezTo>
                  <a:cubicBezTo>
                    <a:pt x="72" y="4"/>
                    <a:pt x="111" y="0"/>
                    <a:pt x="151" y="0"/>
                  </a:cubicBezTo>
                  <a:cubicBezTo>
                    <a:pt x="262" y="0"/>
                    <a:pt x="371" y="33"/>
                    <a:pt x="456" y="93"/>
                  </a:cubicBezTo>
                  <a:cubicBezTo>
                    <a:pt x="499" y="123"/>
                    <a:pt x="525" y="173"/>
                    <a:pt x="525" y="227"/>
                  </a:cubicBezTo>
                  <a:cubicBezTo>
                    <a:pt x="526" y="269"/>
                    <a:pt x="526" y="331"/>
                    <a:pt x="526" y="381"/>
                  </a:cubicBezTo>
                  <a:cubicBezTo>
                    <a:pt x="526" y="405"/>
                    <a:pt x="507" y="424"/>
                    <a:pt x="483" y="42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38" name="Oval 37">
            <a:extLst>
              <a:ext uri="{FF2B5EF4-FFF2-40B4-BE49-F238E27FC236}">
                <a16:creationId xmlns:a16="http://schemas.microsoft.com/office/drawing/2014/main" id="{E8D17637-83FA-424C-9C6C-866979300850}"/>
              </a:ext>
            </a:extLst>
          </p:cNvPr>
          <p:cNvSpPr/>
          <p:nvPr/>
        </p:nvSpPr>
        <p:spPr>
          <a:xfrm>
            <a:off x="14201069" y="8957043"/>
            <a:ext cx="1587034" cy="158703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10A5527-5289-614D-A248-2B4989165112}"/>
              </a:ext>
            </a:extLst>
          </p:cNvPr>
          <p:cNvGrpSpPr/>
          <p:nvPr/>
        </p:nvGrpSpPr>
        <p:grpSpPr>
          <a:xfrm>
            <a:off x="14602353" y="9398864"/>
            <a:ext cx="809290" cy="724136"/>
            <a:chOff x="14737336" y="800416"/>
            <a:chExt cx="407160" cy="364319"/>
          </a:xfrm>
          <a:solidFill>
            <a:schemeClr val="bg1"/>
          </a:solidFill>
        </p:grpSpPr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59C1DA15-2C5A-364D-870E-7DC5DA6E1474}"/>
                </a:ext>
              </a:extLst>
            </p:cNvPr>
            <p:cNvSpPr/>
            <p:nvPr/>
          </p:nvSpPr>
          <p:spPr>
            <a:xfrm>
              <a:off x="14760736" y="800416"/>
              <a:ext cx="383760" cy="155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67" h="434">
                  <a:moveTo>
                    <a:pt x="1040" y="152"/>
                  </a:moveTo>
                  <a:cubicBezTo>
                    <a:pt x="1018" y="143"/>
                    <a:pt x="993" y="153"/>
                    <a:pt x="984" y="175"/>
                  </a:cubicBezTo>
                  <a:lnTo>
                    <a:pt x="943" y="275"/>
                  </a:lnTo>
                  <a:cubicBezTo>
                    <a:pt x="858" y="109"/>
                    <a:pt x="685" y="0"/>
                    <a:pt x="492" y="0"/>
                  </a:cubicBezTo>
                  <a:cubicBezTo>
                    <a:pt x="260" y="0"/>
                    <a:pt x="59" y="156"/>
                    <a:pt x="1" y="380"/>
                  </a:cubicBezTo>
                  <a:cubicBezTo>
                    <a:pt x="-5" y="403"/>
                    <a:pt x="9" y="426"/>
                    <a:pt x="32" y="432"/>
                  </a:cubicBezTo>
                  <a:cubicBezTo>
                    <a:pt x="36" y="433"/>
                    <a:pt x="39" y="434"/>
                    <a:pt x="43" y="434"/>
                  </a:cubicBezTo>
                  <a:cubicBezTo>
                    <a:pt x="62" y="434"/>
                    <a:pt x="79" y="421"/>
                    <a:pt x="84" y="401"/>
                  </a:cubicBezTo>
                  <a:cubicBezTo>
                    <a:pt x="132" y="215"/>
                    <a:pt x="300" y="86"/>
                    <a:pt x="492" y="86"/>
                  </a:cubicBezTo>
                  <a:cubicBezTo>
                    <a:pt x="651" y="86"/>
                    <a:pt x="794" y="176"/>
                    <a:pt x="866" y="313"/>
                  </a:cubicBezTo>
                  <a:lnTo>
                    <a:pt x="759" y="268"/>
                  </a:lnTo>
                  <a:cubicBezTo>
                    <a:pt x="737" y="259"/>
                    <a:pt x="712" y="270"/>
                    <a:pt x="703" y="292"/>
                  </a:cubicBezTo>
                  <a:cubicBezTo>
                    <a:pt x="693" y="314"/>
                    <a:pt x="704" y="339"/>
                    <a:pt x="726" y="348"/>
                  </a:cubicBezTo>
                  <a:lnTo>
                    <a:pt x="925" y="430"/>
                  </a:lnTo>
                  <a:cubicBezTo>
                    <a:pt x="930" y="433"/>
                    <a:pt x="936" y="434"/>
                    <a:pt x="941" y="434"/>
                  </a:cubicBezTo>
                  <a:cubicBezTo>
                    <a:pt x="958" y="434"/>
                    <a:pt x="974" y="424"/>
                    <a:pt x="981" y="407"/>
                  </a:cubicBezTo>
                  <a:lnTo>
                    <a:pt x="1064" y="208"/>
                  </a:lnTo>
                  <a:cubicBezTo>
                    <a:pt x="1073" y="186"/>
                    <a:pt x="1062" y="161"/>
                    <a:pt x="1040" y="15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solidFill>
                  <a:schemeClr val="bg1"/>
                </a:solidFill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649124-7415-7B46-A502-AEB979029C42}"/>
                </a:ext>
              </a:extLst>
            </p:cNvPr>
            <p:cNvSpPr/>
            <p:nvPr/>
          </p:nvSpPr>
          <p:spPr>
            <a:xfrm>
              <a:off x="14737336" y="1008855"/>
              <a:ext cx="377280" cy="155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49" h="434">
                  <a:moveTo>
                    <a:pt x="1017" y="2"/>
                  </a:moveTo>
                  <a:cubicBezTo>
                    <a:pt x="994" y="-4"/>
                    <a:pt x="970" y="10"/>
                    <a:pt x="964" y="33"/>
                  </a:cubicBezTo>
                  <a:cubicBezTo>
                    <a:pt x="917" y="219"/>
                    <a:pt x="749" y="348"/>
                    <a:pt x="557" y="348"/>
                  </a:cubicBezTo>
                  <a:cubicBezTo>
                    <a:pt x="392" y="348"/>
                    <a:pt x="246" y="254"/>
                    <a:pt x="177" y="110"/>
                  </a:cubicBezTo>
                  <a:lnTo>
                    <a:pt x="300" y="149"/>
                  </a:lnTo>
                  <a:cubicBezTo>
                    <a:pt x="305" y="150"/>
                    <a:pt x="309" y="151"/>
                    <a:pt x="313" y="151"/>
                  </a:cubicBezTo>
                  <a:cubicBezTo>
                    <a:pt x="332" y="151"/>
                    <a:pt x="348" y="139"/>
                    <a:pt x="354" y="121"/>
                  </a:cubicBezTo>
                  <a:cubicBezTo>
                    <a:pt x="361" y="98"/>
                    <a:pt x="349" y="74"/>
                    <a:pt x="326" y="67"/>
                  </a:cubicBezTo>
                  <a:lnTo>
                    <a:pt x="121" y="2"/>
                  </a:lnTo>
                  <a:cubicBezTo>
                    <a:pt x="120" y="2"/>
                    <a:pt x="119" y="1"/>
                    <a:pt x="118" y="1"/>
                  </a:cubicBezTo>
                  <a:cubicBezTo>
                    <a:pt x="116" y="1"/>
                    <a:pt x="116" y="0"/>
                    <a:pt x="115" y="0"/>
                  </a:cubicBezTo>
                  <a:cubicBezTo>
                    <a:pt x="114" y="0"/>
                    <a:pt x="114" y="0"/>
                    <a:pt x="113" y="0"/>
                  </a:cubicBezTo>
                  <a:cubicBezTo>
                    <a:pt x="112" y="0"/>
                    <a:pt x="111" y="0"/>
                    <a:pt x="111" y="0"/>
                  </a:cubicBezTo>
                  <a:cubicBezTo>
                    <a:pt x="110" y="0"/>
                    <a:pt x="109" y="0"/>
                    <a:pt x="109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6" y="0"/>
                    <a:pt x="105" y="0"/>
                    <a:pt x="104" y="0"/>
                  </a:cubicBezTo>
                  <a:lnTo>
                    <a:pt x="103" y="0"/>
                  </a:lnTo>
                  <a:cubicBezTo>
                    <a:pt x="102" y="0"/>
                    <a:pt x="101" y="0"/>
                    <a:pt x="100" y="0"/>
                  </a:cubicBezTo>
                  <a:cubicBezTo>
                    <a:pt x="99" y="0"/>
                    <a:pt x="99" y="1"/>
                    <a:pt x="99" y="1"/>
                  </a:cubicBezTo>
                  <a:cubicBezTo>
                    <a:pt x="98" y="1"/>
                    <a:pt x="97" y="1"/>
                    <a:pt x="97" y="1"/>
                  </a:cubicBezTo>
                  <a:cubicBezTo>
                    <a:pt x="96" y="1"/>
                    <a:pt x="96" y="1"/>
                    <a:pt x="95" y="2"/>
                  </a:cubicBezTo>
                  <a:cubicBezTo>
                    <a:pt x="80" y="6"/>
                    <a:pt x="69" y="18"/>
                    <a:pt x="66" y="33"/>
                  </a:cubicBezTo>
                  <a:lnTo>
                    <a:pt x="2" y="235"/>
                  </a:lnTo>
                  <a:cubicBezTo>
                    <a:pt x="-5" y="258"/>
                    <a:pt x="7" y="282"/>
                    <a:pt x="30" y="290"/>
                  </a:cubicBezTo>
                  <a:cubicBezTo>
                    <a:pt x="34" y="291"/>
                    <a:pt x="39" y="291"/>
                    <a:pt x="43" y="291"/>
                  </a:cubicBezTo>
                  <a:cubicBezTo>
                    <a:pt x="61" y="291"/>
                    <a:pt x="78" y="280"/>
                    <a:pt x="84" y="261"/>
                  </a:cubicBezTo>
                  <a:lnTo>
                    <a:pt x="112" y="171"/>
                  </a:lnTo>
                  <a:cubicBezTo>
                    <a:pt x="145" y="230"/>
                    <a:pt x="190" y="284"/>
                    <a:pt x="244" y="326"/>
                  </a:cubicBezTo>
                  <a:cubicBezTo>
                    <a:pt x="334" y="397"/>
                    <a:pt x="442" y="434"/>
                    <a:pt x="557" y="434"/>
                  </a:cubicBezTo>
                  <a:cubicBezTo>
                    <a:pt x="788" y="434"/>
                    <a:pt x="990" y="278"/>
                    <a:pt x="1048" y="54"/>
                  </a:cubicBezTo>
                  <a:cubicBezTo>
                    <a:pt x="1054" y="31"/>
                    <a:pt x="1040" y="8"/>
                    <a:pt x="1017" y="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solidFill>
                  <a:schemeClr val="bg1"/>
                </a:solidFill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2CE213F6-E177-9B45-9AC1-6D9E9D7C0E6F}"/>
              </a:ext>
            </a:extLst>
          </p:cNvPr>
          <p:cNvSpPr/>
          <p:nvPr/>
        </p:nvSpPr>
        <p:spPr>
          <a:xfrm>
            <a:off x="19654239" y="8957043"/>
            <a:ext cx="1587034" cy="158703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4EC766A-ECE4-3B4B-B491-ABF351C7465A}"/>
              </a:ext>
            </a:extLst>
          </p:cNvPr>
          <p:cNvGrpSpPr/>
          <p:nvPr/>
        </p:nvGrpSpPr>
        <p:grpSpPr>
          <a:xfrm>
            <a:off x="20023464" y="9409654"/>
            <a:ext cx="848584" cy="742015"/>
            <a:chOff x="16803376" y="-4135544"/>
            <a:chExt cx="461520" cy="403560"/>
          </a:xfrm>
          <a:solidFill>
            <a:schemeClr val="bg1"/>
          </a:solidFill>
        </p:grpSpPr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90D6CE53-0FD0-4441-87A2-EAC948BF6C4A}"/>
                </a:ext>
              </a:extLst>
            </p:cNvPr>
            <p:cNvSpPr/>
            <p:nvPr/>
          </p:nvSpPr>
          <p:spPr>
            <a:xfrm>
              <a:off x="16803376" y="-4135544"/>
              <a:ext cx="461520" cy="111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83" h="312">
                  <a:moveTo>
                    <a:pt x="43" y="312"/>
                  </a:moveTo>
                  <a:cubicBezTo>
                    <a:pt x="32" y="312"/>
                    <a:pt x="21" y="308"/>
                    <a:pt x="12" y="299"/>
                  </a:cubicBezTo>
                  <a:cubicBezTo>
                    <a:pt x="-4" y="282"/>
                    <a:pt x="-4" y="255"/>
                    <a:pt x="13" y="238"/>
                  </a:cubicBezTo>
                  <a:cubicBezTo>
                    <a:pt x="170" y="87"/>
                    <a:pt x="401" y="0"/>
                    <a:pt x="645" y="0"/>
                  </a:cubicBezTo>
                  <a:cubicBezTo>
                    <a:pt x="885" y="0"/>
                    <a:pt x="1113" y="84"/>
                    <a:pt x="1270" y="231"/>
                  </a:cubicBezTo>
                  <a:cubicBezTo>
                    <a:pt x="1287" y="247"/>
                    <a:pt x="1288" y="275"/>
                    <a:pt x="1272" y="292"/>
                  </a:cubicBezTo>
                  <a:cubicBezTo>
                    <a:pt x="1255" y="309"/>
                    <a:pt x="1228" y="310"/>
                    <a:pt x="1211" y="294"/>
                  </a:cubicBezTo>
                  <a:cubicBezTo>
                    <a:pt x="1070" y="162"/>
                    <a:pt x="864" y="86"/>
                    <a:pt x="645" y="86"/>
                  </a:cubicBezTo>
                  <a:cubicBezTo>
                    <a:pt x="423" y="86"/>
                    <a:pt x="214" y="164"/>
                    <a:pt x="73" y="300"/>
                  </a:cubicBezTo>
                  <a:cubicBezTo>
                    <a:pt x="65" y="308"/>
                    <a:pt x="54" y="312"/>
                    <a:pt x="43" y="31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D8E681B9-AF7F-AB47-A7E6-866B81091047}"/>
                </a:ext>
              </a:extLst>
            </p:cNvPr>
            <p:cNvSpPr/>
            <p:nvPr/>
          </p:nvSpPr>
          <p:spPr>
            <a:xfrm>
              <a:off x="16981216" y="-3841064"/>
              <a:ext cx="109440" cy="10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" h="304">
                  <a:moveTo>
                    <a:pt x="153" y="0"/>
                  </a:moveTo>
                  <a:cubicBezTo>
                    <a:pt x="69" y="0"/>
                    <a:pt x="0" y="68"/>
                    <a:pt x="0" y="152"/>
                  </a:cubicBezTo>
                  <a:cubicBezTo>
                    <a:pt x="0" y="236"/>
                    <a:pt x="69" y="304"/>
                    <a:pt x="153" y="304"/>
                  </a:cubicBezTo>
                  <a:cubicBezTo>
                    <a:pt x="237" y="304"/>
                    <a:pt x="305" y="236"/>
                    <a:pt x="305" y="152"/>
                  </a:cubicBezTo>
                  <a:cubicBezTo>
                    <a:pt x="305" y="68"/>
                    <a:pt x="237" y="0"/>
                    <a:pt x="153" y="0"/>
                  </a:cubicBezTo>
                  <a:close/>
                  <a:moveTo>
                    <a:pt x="153" y="86"/>
                  </a:moveTo>
                  <a:cubicBezTo>
                    <a:pt x="189" y="86"/>
                    <a:pt x="219" y="115"/>
                    <a:pt x="219" y="152"/>
                  </a:cubicBezTo>
                  <a:cubicBezTo>
                    <a:pt x="219" y="189"/>
                    <a:pt x="189" y="218"/>
                    <a:pt x="153" y="218"/>
                  </a:cubicBezTo>
                  <a:cubicBezTo>
                    <a:pt x="116" y="218"/>
                    <a:pt x="86" y="189"/>
                    <a:pt x="86" y="152"/>
                  </a:cubicBezTo>
                  <a:cubicBezTo>
                    <a:pt x="86" y="115"/>
                    <a:pt x="116" y="86"/>
                    <a:pt x="153" y="8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3E8CEC7E-AF25-C84C-BD7D-E93CE0907238}"/>
                </a:ext>
              </a:extLst>
            </p:cNvPr>
            <p:cNvSpPr/>
            <p:nvPr/>
          </p:nvSpPr>
          <p:spPr>
            <a:xfrm>
              <a:off x="16851256" y="-4046624"/>
              <a:ext cx="364320" cy="93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3" h="262">
                  <a:moveTo>
                    <a:pt x="43" y="262"/>
                  </a:moveTo>
                  <a:cubicBezTo>
                    <a:pt x="32" y="262"/>
                    <a:pt x="21" y="257"/>
                    <a:pt x="12" y="248"/>
                  </a:cubicBezTo>
                  <a:cubicBezTo>
                    <a:pt x="-4" y="231"/>
                    <a:pt x="-4" y="204"/>
                    <a:pt x="13" y="187"/>
                  </a:cubicBezTo>
                  <a:cubicBezTo>
                    <a:pt x="136" y="69"/>
                    <a:pt x="317" y="0"/>
                    <a:pt x="509" y="0"/>
                  </a:cubicBezTo>
                  <a:cubicBezTo>
                    <a:pt x="697" y="0"/>
                    <a:pt x="876" y="67"/>
                    <a:pt x="999" y="182"/>
                  </a:cubicBezTo>
                  <a:cubicBezTo>
                    <a:pt x="1017" y="198"/>
                    <a:pt x="1017" y="226"/>
                    <a:pt x="1001" y="243"/>
                  </a:cubicBezTo>
                  <a:cubicBezTo>
                    <a:pt x="985" y="260"/>
                    <a:pt x="958" y="261"/>
                    <a:pt x="940" y="245"/>
                  </a:cubicBezTo>
                  <a:cubicBezTo>
                    <a:pt x="833" y="144"/>
                    <a:pt x="676" y="86"/>
                    <a:pt x="509" y="86"/>
                  </a:cubicBezTo>
                  <a:cubicBezTo>
                    <a:pt x="339" y="86"/>
                    <a:pt x="180" y="146"/>
                    <a:pt x="73" y="249"/>
                  </a:cubicBezTo>
                  <a:cubicBezTo>
                    <a:pt x="65" y="258"/>
                    <a:pt x="54" y="262"/>
                    <a:pt x="43" y="26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551A9076-D215-044A-8AD2-EA7B706D5BC3}"/>
                </a:ext>
              </a:extLst>
            </p:cNvPr>
            <p:cNvSpPr/>
            <p:nvPr/>
          </p:nvSpPr>
          <p:spPr>
            <a:xfrm>
              <a:off x="16907056" y="-3955544"/>
              <a:ext cx="253080" cy="72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04" h="203">
                  <a:moveTo>
                    <a:pt x="43" y="203"/>
                  </a:moveTo>
                  <a:cubicBezTo>
                    <a:pt x="32" y="203"/>
                    <a:pt x="20" y="199"/>
                    <a:pt x="12" y="190"/>
                  </a:cubicBezTo>
                  <a:cubicBezTo>
                    <a:pt x="-5" y="173"/>
                    <a:pt x="-4" y="145"/>
                    <a:pt x="13" y="129"/>
                  </a:cubicBezTo>
                  <a:cubicBezTo>
                    <a:pt x="98" y="47"/>
                    <a:pt x="222" y="0"/>
                    <a:pt x="354" y="0"/>
                  </a:cubicBezTo>
                  <a:cubicBezTo>
                    <a:pt x="483" y="0"/>
                    <a:pt x="606" y="46"/>
                    <a:pt x="691" y="125"/>
                  </a:cubicBezTo>
                  <a:cubicBezTo>
                    <a:pt x="708" y="141"/>
                    <a:pt x="709" y="169"/>
                    <a:pt x="692" y="186"/>
                  </a:cubicBezTo>
                  <a:cubicBezTo>
                    <a:pt x="676" y="203"/>
                    <a:pt x="649" y="204"/>
                    <a:pt x="632" y="188"/>
                  </a:cubicBezTo>
                  <a:cubicBezTo>
                    <a:pt x="563" y="123"/>
                    <a:pt x="461" y="86"/>
                    <a:pt x="354" y="86"/>
                  </a:cubicBezTo>
                  <a:cubicBezTo>
                    <a:pt x="244" y="86"/>
                    <a:pt x="142" y="124"/>
                    <a:pt x="73" y="191"/>
                  </a:cubicBezTo>
                  <a:cubicBezTo>
                    <a:pt x="64" y="199"/>
                    <a:pt x="54" y="203"/>
                    <a:pt x="43" y="20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61892E1-9A0A-FD4F-B58C-4B0ED7DFBEC7}"/>
              </a:ext>
            </a:extLst>
          </p:cNvPr>
          <p:cNvGrpSpPr/>
          <p:nvPr/>
        </p:nvGrpSpPr>
        <p:grpSpPr>
          <a:xfrm>
            <a:off x="1084606" y="10794173"/>
            <a:ext cx="5694057" cy="1682233"/>
            <a:chOff x="1578610" y="10956735"/>
            <a:chExt cx="5694057" cy="1682233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AC78CE4-ED4B-7543-A761-1469B8145E24}"/>
                </a:ext>
              </a:extLst>
            </p:cNvPr>
            <p:cNvSpPr txBox="1"/>
            <p:nvPr/>
          </p:nvSpPr>
          <p:spPr>
            <a:xfrm>
              <a:off x="1578610" y="11550080"/>
              <a:ext cx="5694057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AD00CC3-101C-4049-ABE6-CEEBB6F554F0}"/>
                </a:ext>
              </a:extLst>
            </p:cNvPr>
            <p:cNvSpPr/>
            <p:nvPr/>
          </p:nvSpPr>
          <p:spPr>
            <a:xfrm>
              <a:off x="1809022" y="10956735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A3EC90F-E470-7A4E-9205-731337C5F0B7}"/>
              </a:ext>
            </a:extLst>
          </p:cNvPr>
          <p:cNvGrpSpPr/>
          <p:nvPr/>
        </p:nvGrpSpPr>
        <p:grpSpPr>
          <a:xfrm>
            <a:off x="6557227" y="10794173"/>
            <a:ext cx="5694057" cy="1682233"/>
            <a:chOff x="1578610" y="10956735"/>
            <a:chExt cx="5694057" cy="1682233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1679E19-E1F9-654C-B1AE-A58D5E7DE62B}"/>
                </a:ext>
              </a:extLst>
            </p:cNvPr>
            <p:cNvSpPr txBox="1"/>
            <p:nvPr/>
          </p:nvSpPr>
          <p:spPr>
            <a:xfrm>
              <a:off x="1578610" y="11550080"/>
              <a:ext cx="5694057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66C135F-2A4F-C145-B3E8-CEF592E2536A}"/>
                </a:ext>
              </a:extLst>
            </p:cNvPr>
            <p:cNvSpPr/>
            <p:nvPr/>
          </p:nvSpPr>
          <p:spPr>
            <a:xfrm>
              <a:off x="1809022" y="10956735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6F891B-B24A-8D48-9ED3-42EDCB4DA89D}"/>
              </a:ext>
            </a:extLst>
          </p:cNvPr>
          <p:cNvGrpSpPr/>
          <p:nvPr/>
        </p:nvGrpSpPr>
        <p:grpSpPr>
          <a:xfrm>
            <a:off x="12194474" y="10794173"/>
            <a:ext cx="5694057" cy="1682233"/>
            <a:chOff x="1578610" y="10956735"/>
            <a:chExt cx="5694057" cy="1682233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CAC89A4-0F40-D54B-8B20-57807A150C87}"/>
                </a:ext>
              </a:extLst>
            </p:cNvPr>
            <p:cNvSpPr txBox="1"/>
            <p:nvPr/>
          </p:nvSpPr>
          <p:spPr>
            <a:xfrm>
              <a:off x="1578610" y="11550080"/>
              <a:ext cx="5694057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537CA5A-1F51-2949-B708-52F2FC0119A4}"/>
                </a:ext>
              </a:extLst>
            </p:cNvPr>
            <p:cNvSpPr/>
            <p:nvPr/>
          </p:nvSpPr>
          <p:spPr>
            <a:xfrm>
              <a:off x="1809022" y="10956735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CB73E00-6088-B146-A641-139B4F3555DD}"/>
              </a:ext>
            </a:extLst>
          </p:cNvPr>
          <p:cNvGrpSpPr/>
          <p:nvPr/>
        </p:nvGrpSpPr>
        <p:grpSpPr>
          <a:xfrm>
            <a:off x="17598986" y="10794173"/>
            <a:ext cx="5694057" cy="1682233"/>
            <a:chOff x="1578610" y="10956735"/>
            <a:chExt cx="5694057" cy="1682233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898EBA8-0E57-0B4E-8A05-A0402D0CE9D8}"/>
                </a:ext>
              </a:extLst>
            </p:cNvPr>
            <p:cNvSpPr txBox="1"/>
            <p:nvPr/>
          </p:nvSpPr>
          <p:spPr>
            <a:xfrm>
              <a:off x="1578610" y="11550080"/>
              <a:ext cx="5694057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4FA8CDB-D4ED-5B44-B30A-819088466676}"/>
                </a:ext>
              </a:extLst>
            </p:cNvPr>
            <p:cNvSpPr/>
            <p:nvPr/>
          </p:nvSpPr>
          <p:spPr>
            <a:xfrm>
              <a:off x="1809022" y="10956735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40" name="CuadroTexto 350">
            <a:extLst>
              <a:ext uri="{FF2B5EF4-FFF2-40B4-BE49-F238E27FC236}">
                <a16:creationId xmlns:a16="http://schemas.microsoft.com/office/drawing/2014/main" id="{AD221DF5-E850-944F-A93D-04EAE8498F7D}"/>
              </a:ext>
            </a:extLst>
          </p:cNvPr>
          <p:cNvSpPr txBox="1"/>
          <p:nvPr/>
        </p:nvSpPr>
        <p:spPr>
          <a:xfrm>
            <a:off x="7039851" y="1022190"/>
            <a:ext cx="102980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Organizational Charts</a:t>
            </a:r>
          </a:p>
        </p:txBody>
      </p:sp>
    </p:spTree>
    <p:extLst>
      <p:ext uri="{BB962C8B-B14F-4D97-AF65-F5344CB8AC3E}">
        <p14:creationId xmlns:p14="http://schemas.microsoft.com/office/powerpoint/2010/main" val="1001379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2D371470-0938-244E-8A1D-6FABEB96CA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2679427"/>
              </p:ext>
            </p:extLst>
          </p:nvPr>
        </p:nvGraphicFramePr>
        <p:xfrm>
          <a:off x="1605901" y="2571516"/>
          <a:ext cx="21105058" cy="7841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DA6A351-B36E-AD44-AE75-A673B07606DB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2536761" y="7146846"/>
            <a:ext cx="1255434" cy="1084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6F260FB-BC0E-4348-B1D7-F963C6975E69}"/>
              </a:ext>
            </a:extLst>
          </p:cNvPr>
          <p:cNvSpPr/>
          <p:nvPr/>
        </p:nvSpPr>
        <p:spPr>
          <a:xfrm>
            <a:off x="1605901" y="8231798"/>
            <a:ext cx="1861719" cy="1861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61355AC-C14C-C24A-A17D-86B9E6AB8EDC}"/>
              </a:ext>
            </a:extLst>
          </p:cNvPr>
          <p:cNvSpPr/>
          <p:nvPr/>
        </p:nvSpPr>
        <p:spPr>
          <a:xfrm>
            <a:off x="4334814" y="8231798"/>
            <a:ext cx="1861719" cy="1861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1A7544-5499-0D4C-9964-65D337FD1E22}"/>
              </a:ext>
            </a:extLst>
          </p:cNvPr>
          <p:cNvCxnSpPr/>
          <p:nvPr/>
        </p:nvCxnSpPr>
        <p:spPr>
          <a:xfrm>
            <a:off x="3792194" y="7146846"/>
            <a:ext cx="1468877" cy="1084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5C9710B-C054-1D44-8E9E-BD67AFAEF3CA}"/>
              </a:ext>
            </a:extLst>
          </p:cNvPr>
          <p:cNvCxnSpPr>
            <a:cxnSpLocks/>
            <a:endCxn id="66" idx="0"/>
          </p:cNvCxnSpPr>
          <p:nvPr/>
        </p:nvCxnSpPr>
        <p:spPr>
          <a:xfrm flipH="1">
            <a:off x="8065061" y="7146846"/>
            <a:ext cx="1255434" cy="1084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A59A20F-16FB-EF41-8672-A9E3D12CFF70}"/>
              </a:ext>
            </a:extLst>
          </p:cNvPr>
          <p:cNvSpPr/>
          <p:nvPr/>
        </p:nvSpPr>
        <p:spPr>
          <a:xfrm>
            <a:off x="7134201" y="8231798"/>
            <a:ext cx="1861719" cy="1861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79B1772-5B25-274F-825F-43727396725A}"/>
              </a:ext>
            </a:extLst>
          </p:cNvPr>
          <p:cNvSpPr/>
          <p:nvPr/>
        </p:nvSpPr>
        <p:spPr>
          <a:xfrm>
            <a:off x="9863114" y="8231798"/>
            <a:ext cx="1861719" cy="1861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09638AA-6D02-AA43-9389-C5DC4DDD6BF7}"/>
              </a:ext>
            </a:extLst>
          </p:cNvPr>
          <p:cNvCxnSpPr/>
          <p:nvPr/>
        </p:nvCxnSpPr>
        <p:spPr>
          <a:xfrm>
            <a:off x="9320494" y="7146846"/>
            <a:ext cx="1468877" cy="1084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1402D9F-94DC-684F-9891-25A2220E066B}"/>
              </a:ext>
            </a:extLst>
          </p:cNvPr>
          <p:cNvCxnSpPr>
            <a:cxnSpLocks/>
            <a:endCxn id="71" idx="0"/>
          </p:cNvCxnSpPr>
          <p:nvPr/>
        </p:nvCxnSpPr>
        <p:spPr>
          <a:xfrm flipH="1">
            <a:off x="13566959" y="7146846"/>
            <a:ext cx="1255434" cy="1084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3DC2272C-2DF2-4F41-8046-5BEDE64B17B8}"/>
              </a:ext>
            </a:extLst>
          </p:cNvPr>
          <p:cNvSpPr/>
          <p:nvPr/>
        </p:nvSpPr>
        <p:spPr>
          <a:xfrm>
            <a:off x="12636099" y="8231798"/>
            <a:ext cx="1861719" cy="18617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CC9419B-A622-0C4D-B091-30BF4214F862}"/>
              </a:ext>
            </a:extLst>
          </p:cNvPr>
          <p:cNvSpPr/>
          <p:nvPr/>
        </p:nvSpPr>
        <p:spPr>
          <a:xfrm>
            <a:off x="15365012" y="8231798"/>
            <a:ext cx="1861719" cy="18617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8B1C580-D23F-604D-89BB-1091196FABFF}"/>
              </a:ext>
            </a:extLst>
          </p:cNvPr>
          <p:cNvCxnSpPr/>
          <p:nvPr/>
        </p:nvCxnSpPr>
        <p:spPr>
          <a:xfrm>
            <a:off x="14822392" y="7146846"/>
            <a:ext cx="1468877" cy="1084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4E069E7-76D7-AD42-9D82-31EE1B948E4B}"/>
              </a:ext>
            </a:extLst>
          </p:cNvPr>
          <p:cNvCxnSpPr>
            <a:cxnSpLocks/>
            <a:endCxn id="76" idx="0"/>
          </p:cNvCxnSpPr>
          <p:nvPr/>
        </p:nvCxnSpPr>
        <p:spPr>
          <a:xfrm flipH="1">
            <a:off x="19084355" y="7146846"/>
            <a:ext cx="1255434" cy="1084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D95DD064-7AA5-D044-A0DF-6DC0E8063209}"/>
              </a:ext>
            </a:extLst>
          </p:cNvPr>
          <p:cNvSpPr/>
          <p:nvPr/>
        </p:nvSpPr>
        <p:spPr>
          <a:xfrm>
            <a:off x="18153495" y="8231798"/>
            <a:ext cx="1861719" cy="1861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02B205F-F214-9A41-81C2-AC30CE14BBAD}"/>
              </a:ext>
            </a:extLst>
          </p:cNvPr>
          <p:cNvSpPr/>
          <p:nvPr/>
        </p:nvSpPr>
        <p:spPr>
          <a:xfrm>
            <a:off x="20882408" y="8231798"/>
            <a:ext cx="1861719" cy="1861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3722078-BA2D-E64B-94F1-86793D9B8F67}"/>
              </a:ext>
            </a:extLst>
          </p:cNvPr>
          <p:cNvCxnSpPr/>
          <p:nvPr/>
        </p:nvCxnSpPr>
        <p:spPr>
          <a:xfrm>
            <a:off x="20339788" y="7146846"/>
            <a:ext cx="1468877" cy="1084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AB2C326-2501-FB4E-A28D-7FBBB71F488C}"/>
              </a:ext>
            </a:extLst>
          </p:cNvPr>
          <p:cNvGrpSpPr/>
          <p:nvPr/>
        </p:nvGrpSpPr>
        <p:grpSpPr>
          <a:xfrm>
            <a:off x="1055046" y="10662580"/>
            <a:ext cx="5694057" cy="1682233"/>
            <a:chOff x="1578610" y="10956735"/>
            <a:chExt cx="5694057" cy="1682233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2C510F1-C2BE-B942-8CF3-BEBC6F49E05C}"/>
                </a:ext>
              </a:extLst>
            </p:cNvPr>
            <p:cNvSpPr txBox="1"/>
            <p:nvPr/>
          </p:nvSpPr>
          <p:spPr>
            <a:xfrm>
              <a:off x="1578610" y="11550080"/>
              <a:ext cx="5694057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AA57B3B-AC7F-E740-BCF6-C547598CDBB3}"/>
                </a:ext>
              </a:extLst>
            </p:cNvPr>
            <p:cNvSpPr/>
            <p:nvPr/>
          </p:nvSpPr>
          <p:spPr>
            <a:xfrm>
              <a:off x="1809022" y="10956735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FF4C1DC-6DD0-0B4B-8162-7CE9E9FBDCF9}"/>
              </a:ext>
            </a:extLst>
          </p:cNvPr>
          <p:cNvGrpSpPr/>
          <p:nvPr/>
        </p:nvGrpSpPr>
        <p:grpSpPr>
          <a:xfrm>
            <a:off x="6598596" y="10662580"/>
            <a:ext cx="5694057" cy="1682233"/>
            <a:chOff x="1578610" y="10956735"/>
            <a:chExt cx="5694057" cy="1682233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95AF983-E7E2-F74E-8A26-B8B995FCEA81}"/>
                </a:ext>
              </a:extLst>
            </p:cNvPr>
            <p:cNvSpPr txBox="1"/>
            <p:nvPr/>
          </p:nvSpPr>
          <p:spPr>
            <a:xfrm>
              <a:off x="1578610" y="11550080"/>
              <a:ext cx="5694057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4EB208C-91B6-8B4E-88F5-19D41D9376FC}"/>
                </a:ext>
              </a:extLst>
            </p:cNvPr>
            <p:cNvSpPr/>
            <p:nvPr/>
          </p:nvSpPr>
          <p:spPr>
            <a:xfrm>
              <a:off x="1809022" y="10956735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D496910-1670-7747-A791-D6AFC48B0A03}"/>
              </a:ext>
            </a:extLst>
          </p:cNvPr>
          <p:cNvGrpSpPr/>
          <p:nvPr/>
        </p:nvGrpSpPr>
        <p:grpSpPr>
          <a:xfrm>
            <a:off x="12113571" y="10662580"/>
            <a:ext cx="5694057" cy="1682233"/>
            <a:chOff x="1578610" y="10956735"/>
            <a:chExt cx="5694057" cy="1682233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018BDFF-BCAF-064D-9A22-D76AAE86F1F0}"/>
                </a:ext>
              </a:extLst>
            </p:cNvPr>
            <p:cNvSpPr txBox="1"/>
            <p:nvPr/>
          </p:nvSpPr>
          <p:spPr>
            <a:xfrm>
              <a:off x="1578610" y="11550080"/>
              <a:ext cx="5694057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BA2FB2AC-C6E0-F540-A88D-9101E32AB193}"/>
                </a:ext>
              </a:extLst>
            </p:cNvPr>
            <p:cNvSpPr/>
            <p:nvPr/>
          </p:nvSpPr>
          <p:spPr>
            <a:xfrm>
              <a:off x="1809022" y="10956735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333DA15B-7965-6D4D-8F96-34EFFBF39E93}"/>
              </a:ext>
            </a:extLst>
          </p:cNvPr>
          <p:cNvGrpSpPr/>
          <p:nvPr/>
        </p:nvGrpSpPr>
        <p:grpSpPr>
          <a:xfrm>
            <a:off x="17628546" y="10662580"/>
            <a:ext cx="5694057" cy="1682233"/>
            <a:chOff x="1578610" y="10956735"/>
            <a:chExt cx="5694057" cy="1682233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CE4570F-6B3D-9343-9B63-CC56D9E47FCA}"/>
                </a:ext>
              </a:extLst>
            </p:cNvPr>
            <p:cNvSpPr txBox="1"/>
            <p:nvPr/>
          </p:nvSpPr>
          <p:spPr>
            <a:xfrm>
              <a:off x="1578610" y="11550080"/>
              <a:ext cx="5694057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02E851CE-62C6-C14E-835D-A3E9FBD6A5C0}"/>
                </a:ext>
              </a:extLst>
            </p:cNvPr>
            <p:cNvSpPr/>
            <p:nvPr/>
          </p:nvSpPr>
          <p:spPr>
            <a:xfrm>
              <a:off x="1809022" y="10956735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7070928-85EB-C445-8537-F659DECCCD83}"/>
              </a:ext>
            </a:extLst>
          </p:cNvPr>
          <p:cNvGrpSpPr/>
          <p:nvPr/>
        </p:nvGrpSpPr>
        <p:grpSpPr>
          <a:xfrm>
            <a:off x="4852021" y="8745863"/>
            <a:ext cx="818100" cy="818094"/>
            <a:chOff x="14759296" y="-2028824"/>
            <a:chExt cx="404999" cy="404999"/>
          </a:xfrm>
          <a:solidFill>
            <a:schemeClr val="bg1"/>
          </a:solidFill>
        </p:grpSpPr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75E90C8F-1828-D949-A042-BD63D40D7138}"/>
                </a:ext>
              </a:extLst>
            </p:cNvPr>
            <p:cNvSpPr/>
            <p:nvPr/>
          </p:nvSpPr>
          <p:spPr>
            <a:xfrm>
              <a:off x="14759296" y="-1988145"/>
              <a:ext cx="364320" cy="364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3" h="1013">
                  <a:moveTo>
                    <a:pt x="970" y="463"/>
                  </a:moveTo>
                  <a:cubicBezTo>
                    <a:pt x="946" y="463"/>
                    <a:pt x="927" y="483"/>
                    <a:pt x="927" y="506"/>
                  </a:cubicBezTo>
                  <a:lnTo>
                    <a:pt x="927" y="927"/>
                  </a:lnTo>
                  <a:lnTo>
                    <a:pt x="86" y="927"/>
                  </a:lnTo>
                  <a:lnTo>
                    <a:pt x="86" y="86"/>
                  </a:lnTo>
                  <a:lnTo>
                    <a:pt x="507" y="86"/>
                  </a:lnTo>
                  <a:cubicBezTo>
                    <a:pt x="531" y="86"/>
                    <a:pt x="550" y="67"/>
                    <a:pt x="550" y="43"/>
                  </a:cubicBezTo>
                  <a:cubicBezTo>
                    <a:pt x="550" y="19"/>
                    <a:pt x="531" y="0"/>
                    <a:pt x="507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952"/>
                  </a:lnTo>
                  <a:cubicBezTo>
                    <a:pt x="0" y="986"/>
                    <a:pt x="27" y="1013"/>
                    <a:pt x="60" y="1013"/>
                  </a:cubicBezTo>
                  <a:lnTo>
                    <a:pt x="952" y="1013"/>
                  </a:lnTo>
                  <a:cubicBezTo>
                    <a:pt x="986" y="1013"/>
                    <a:pt x="1013" y="986"/>
                    <a:pt x="1013" y="952"/>
                  </a:cubicBezTo>
                  <a:lnTo>
                    <a:pt x="1013" y="506"/>
                  </a:lnTo>
                  <a:cubicBezTo>
                    <a:pt x="1013" y="483"/>
                    <a:pt x="993" y="463"/>
                    <a:pt x="970" y="46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CD1DC140-6954-644F-B50A-1C25FD4944DB}"/>
                </a:ext>
              </a:extLst>
            </p:cNvPr>
            <p:cNvSpPr/>
            <p:nvPr/>
          </p:nvSpPr>
          <p:spPr>
            <a:xfrm>
              <a:off x="14962335" y="-2028824"/>
              <a:ext cx="201960" cy="200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2" h="558">
                  <a:moveTo>
                    <a:pt x="406" y="221"/>
                  </a:moveTo>
                  <a:lnTo>
                    <a:pt x="344" y="159"/>
                  </a:lnTo>
                  <a:lnTo>
                    <a:pt x="398" y="105"/>
                  </a:lnTo>
                  <a:lnTo>
                    <a:pt x="459" y="168"/>
                  </a:lnTo>
                  <a:close/>
                  <a:moveTo>
                    <a:pt x="190" y="440"/>
                  </a:moveTo>
                  <a:lnTo>
                    <a:pt x="103" y="459"/>
                  </a:lnTo>
                  <a:lnTo>
                    <a:pt x="125" y="377"/>
                  </a:lnTo>
                  <a:lnTo>
                    <a:pt x="283" y="220"/>
                  </a:lnTo>
                  <a:lnTo>
                    <a:pt x="346" y="282"/>
                  </a:lnTo>
                  <a:close/>
                  <a:moveTo>
                    <a:pt x="550" y="139"/>
                  </a:moveTo>
                  <a:lnTo>
                    <a:pt x="430" y="14"/>
                  </a:lnTo>
                  <a:cubicBezTo>
                    <a:pt x="422" y="5"/>
                    <a:pt x="411" y="0"/>
                    <a:pt x="400" y="0"/>
                  </a:cubicBezTo>
                  <a:cubicBezTo>
                    <a:pt x="388" y="0"/>
                    <a:pt x="377" y="5"/>
                    <a:pt x="369" y="13"/>
                  </a:cubicBezTo>
                  <a:lnTo>
                    <a:pt x="56" y="325"/>
                  </a:lnTo>
                  <a:cubicBezTo>
                    <a:pt x="51" y="330"/>
                    <a:pt x="47" y="336"/>
                    <a:pt x="45" y="344"/>
                  </a:cubicBezTo>
                  <a:lnTo>
                    <a:pt x="1" y="504"/>
                  </a:lnTo>
                  <a:cubicBezTo>
                    <a:pt x="-2" y="518"/>
                    <a:pt x="1" y="534"/>
                    <a:pt x="12" y="545"/>
                  </a:cubicBezTo>
                  <a:cubicBezTo>
                    <a:pt x="20" y="553"/>
                    <a:pt x="31" y="558"/>
                    <a:pt x="43" y="558"/>
                  </a:cubicBezTo>
                  <a:cubicBezTo>
                    <a:pt x="46" y="558"/>
                    <a:pt x="49" y="558"/>
                    <a:pt x="52" y="557"/>
                  </a:cubicBezTo>
                  <a:lnTo>
                    <a:pt x="220" y="522"/>
                  </a:lnTo>
                  <a:cubicBezTo>
                    <a:pt x="228" y="520"/>
                    <a:pt x="236" y="516"/>
                    <a:pt x="242" y="510"/>
                  </a:cubicBezTo>
                  <a:lnTo>
                    <a:pt x="549" y="199"/>
                  </a:lnTo>
                  <a:cubicBezTo>
                    <a:pt x="566" y="182"/>
                    <a:pt x="566" y="156"/>
                    <a:pt x="550" y="13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61A7518-E340-244A-907F-207FA96CA06C}"/>
              </a:ext>
            </a:extLst>
          </p:cNvPr>
          <p:cNvGrpSpPr/>
          <p:nvPr/>
        </p:nvGrpSpPr>
        <p:grpSpPr>
          <a:xfrm>
            <a:off x="2054625" y="8796180"/>
            <a:ext cx="964272" cy="730128"/>
            <a:chOff x="20981176" y="2199016"/>
            <a:chExt cx="475920" cy="360360"/>
          </a:xfrm>
          <a:solidFill>
            <a:schemeClr val="bg1"/>
          </a:solidFill>
        </p:grpSpPr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D59772D0-9B5C-0E4B-8EB9-96ECF3C56860}"/>
                </a:ext>
              </a:extLst>
            </p:cNvPr>
            <p:cNvSpPr/>
            <p:nvPr/>
          </p:nvSpPr>
          <p:spPr>
            <a:xfrm>
              <a:off x="21042376" y="2199016"/>
              <a:ext cx="176400" cy="176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1" h="491">
                  <a:moveTo>
                    <a:pt x="245" y="86"/>
                  </a:moveTo>
                  <a:cubicBezTo>
                    <a:pt x="157" y="86"/>
                    <a:pt x="86" y="157"/>
                    <a:pt x="86" y="245"/>
                  </a:cubicBezTo>
                  <a:cubicBezTo>
                    <a:pt x="86" y="333"/>
                    <a:pt x="157" y="405"/>
                    <a:pt x="245" y="405"/>
                  </a:cubicBezTo>
                  <a:cubicBezTo>
                    <a:pt x="333" y="405"/>
                    <a:pt x="405" y="333"/>
                    <a:pt x="405" y="245"/>
                  </a:cubicBezTo>
                  <a:cubicBezTo>
                    <a:pt x="405" y="157"/>
                    <a:pt x="333" y="86"/>
                    <a:pt x="245" y="86"/>
                  </a:cubicBezTo>
                  <a:close/>
                  <a:moveTo>
                    <a:pt x="245" y="491"/>
                  </a:moveTo>
                  <a:cubicBezTo>
                    <a:pt x="110" y="491"/>
                    <a:pt x="0" y="381"/>
                    <a:pt x="0" y="245"/>
                  </a:cubicBezTo>
                  <a:cubicBezTo>
                    <a:pt x="0" y="110"/>
                    <a:pt x="110" y="0"/>
                    <a:pt x="245" y="0"/>
                  </a:cubicBezTo>
                  <a:cubicBezTo>
                    <a:pt x="381" y="0"/>
                    <a:pt x="491" y="110"/>
                    <a:pt x="491" y="245"/>
                  </a:cubicBezTo>
                  <a:cubicBezTo>
                    <a:pt x="491" y="381"/>
                    <a:pt x="381" y="491"/>
                    <a:pt x="245" y="49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A68CA6D6-0FC2-6742-9CA6-E2B05995200F}"/>
                </a:ext>
              </a:extLst>
            </p:cNvPr>
            <p:cNvSpPr/>
            <p:nvPr/>
          </p:nvSpPr>
          <p:spPr>
            <a:xfrm>
              <a:off x="20981176" y="2391976"/>
              <a:ext cx="299160" cy="167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32" h="466">
                  <a:moveTo>
                    <a:pt x="86" y="380"/>
                  </a:moveTo>
                  <a:lnTo>
                    <a:pt x="746" y="380"/>
                  </a:lnTo>
                  <a:cubicBezTo>
                    <a:pt x="745" y="334"/>
                    <a:pt x="745" y="286"/>
                    <a:pt x="745" y="250"/>
                  </a:cubicBezTo>
                  <a:cubicBezTo>
                    <a:pt x="745" y="220"/>
                    <a:pt x="730" y="191"/>
                    <a:pt x="706" y="174"/>
                  </a:cubicBezTo>
                  <a:cubicBezTo>
                    <a:pt x="625" y="117"/>
                    <a:pt x="522" y="86"/>
                    <a:pt x="415" y="86"/>
                  </a:cubicBezTo>
                  <a:cubicBezTo>
                    <a:pt x="310" y="86"/>
                    <a:pt x="207" y="117"/>
                    <a:pt x="127" y="173"/>
                  </a:cubicBezTo>
                  <a:cubicBezTo>
                    <a:pt x="102" y="191"/>
                    <a:pt x="86" y="220"/>
                    <a:pt x="86" y="251"/>
                  </a:cubicBezTo>
                  <a:close/>
                  <a:moveTo>
                    <a:pt x="789" y="466"/>
                  </a:moveTo>
                  <a:lnTo>
                    <a:pt x="43" y="466"/>
                  </a:lnTo>
                  <a:cubicBezTo>
                    <a:pt x="20" y="466"/>
                    <a:pt x="0" y="447"/>
                    <a:pt x="0" y="423"/>
                  </a:cubicBezTo>
                  <a:lnTo>
                    <a:pt x="0" y="251"/>
                  </a:lnTo>
                  <a:cubicBezTo>
                    <a:pt x="0" y="191"/>
                    <a:pt x="29" y="136"/>
                    <a:pt x="78" y="102"/>
                  </a:cubicBezTo>
                  <a:cubicBezTo>
                    <a:pt x="172" y="36"/>
                    <a:pt x="292" y="0"/>
                    <a:pt x="415" y="0"/>
                  </a:cubicBezTo>
                  <a:cubicBezTo>
                    <a:pt x="540" y="0"/>
                    <a:pt x="660" y="37"/>
                    <a:pt x="755" y="104"/>
                  </a:cubicBezTo>
                  <a:cubicBezTo>
                    <a:pt x="802" y="137"/>
                    <a:pt x="831" y="191"/>
                    <a:pt x="831" y="250"/>
                  </a:cubicBezTo>
                  <a:cubicBezTo>
                    <a:pt x="831" y="298"/>
                    <a:pt x="832" y="367"/>
                    <a:pt x="832" y="423"/>
                  </a:cubicBezTo>
                  <a:cubicBezTo>
                    <a:pt x="832" y="447"/>
                    <a:pt x="812" y="466"/>
                    <a:pt x="789" y="4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CBA9DFDB-3E3E-9B45-B97B-7DDD52DD6214}"/>
                </a:ext>
              </a:extLst>
            </p:cNvPr>
            <p:cNvSpPr/>
            <p:nvPr/>
          </p:nvSpPr>
          <p:spPr>
            <a:xfrm>
              <a:off x="21246136" y="2230336"/>
              <a:ext cx="147600" cy="147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1" h="410">
                  <a:moveTo>
                    <a:pt x="206" y="86"/>
                  </a:moveTo>
                  <a:cubicBezTo>
                    <a:pt x="140" y="86"/>
                    <a:pt x="86" y="139"/>
                    <a:pt x="86" y="205"/>
                  </a:cubicBezTo>
                  <a:cubicBezTo>
                    <a:pt x="86" y="271"/>
                    <a:pt x="140" y="324"/>
                    <a:pt x="206" y="324"/>
                  </a:cubicBezTo>
                  <a:cubicBezTo>
                    <a:pt x="271" y="324"/>
                    <a:pt x="325" y="271"/>
                    <a:pt x="325" y="205"/>
                  </a:cubicBezTo>
                  <a:cubicBezTo>
                    <a:pt x="325" y="139"/>
                    <a:pt x="271" y="86"/>
                    <a:pt x="206" y="86"/>
                  </a:cubicBezTo>
                  <a:close/>
                  <a:moveTo>
                    <a:pt x="206" y="410"/>
                  </a:moveTo>
                  <a:cubicBezTo>
                    <a:pt x="92" y="410"/>
                    <a:pt x="0" y="318"/>
                    <a:pt x="0" y="205"/>
                  </a:cubicBezTo>
                  <a:cubicBezTo>
                    <a:pt x="0" y="92"/>
                    <a:pt x="92" y="0"/>
                    <a:pt x="206" y="0"/>
                  </a:cubicBezTo>
                  <a:cubicBezTo>
                    <a:pt x="319" y="0"/>
                    <a:pt x="411" y="92"/>
                    <a:pt x="411" y="205"/>
                  </a:cubicBezTo>
                  <a:cubicBezTo>
                    <a:pt x="411" y="318"/>
                    <a:pt x="319" y="410"/>
                    <a:pt x="206" y="41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9D00F14D-7757-B14E-B416-5014384662C9}"/>
                </a:ext>
              </a:extLst>
            </p:cNvPr>
            <p:cNvSpPr/>
            <p:nvPr/>
          </p:nvSpPr>
          <p:spPr>
            <a:xfrm>
              <a:off x="21268096" y="2399536"/>
              <a:ext cx="189000" cy="152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26" h="424">
                  <a:moveTo>
                    <a:pt x="483" y="424"/>
                  </a:moveTo>
                  <a:lnTo>
                    <a:pt x="154" y="424"/>
                  </a:lnTo>
                  <a:cubicBezTo>
                    <a:pt x="130" y="424"/>
                    <a:pt x="111" y="405"/>
                    <a:pt x="111" y="381"/>
                  </a:cubicBezTo>
                  <a:cubicBezTo>
                    <a:pt x="111" y="357"/>
                    <a:pt x="130" y="338"/>
                    <a:pt x="154" y="338"/>
                  </a:cubicBezTo>
                  <a:lnTo>
                    <a:pt x="440" y="338"/>
                  </a:lnTo>
                  <a:cubicBezTo>
                    <a:pt x="440" y="299"/>
                    <a:pt x="440" y="258"/>
                    <a:pt x="439" y="227"/>
                  </a:cubicBezTo>
                  <a:cubicBezTo>
                    <a:pt x="439" y="202"/>
                    <a:pt x="427" y="178"/>
                    <a:pt x="406" y="163"/>
                  </a:cubicBezTo>
                  <a:cubicBezTo>
                    <a:pt x="335" y="113"/>
                    <a:pt x="245" y="86"/>
                    <a:pt x="151" y="86"/>
                  </a:cubicBezTo>
                  <a:cubicBezTo>
                    <a:pt x="117" y="86"/>
                    <a:pt x="84" y="89"/>
                    <a:pt x="52" y="96"/>
                  </a:cubicBezTo>
                  <a:cubicBezTo>
                    <a:pt x="29" y="101"/>
                    <a:pt x="6" y="86"/>
                    <a:pt x="1" y="63"/>
                  </a:cubicBezTo>
                  <a:cubicBezTo>
                    <a:pt x="-4" y="39"/>
                    <a:pt x="11" y="17"/>
                    <a:pt x="35" y="12"/>
                  </a:cubicBezTo>
                  <a:cubicBezTo>
                    <a:pt x="72" y="4"/>
                    <a:pt x="111" y="0"/>
                    <a:pt x="151" y="0"/>
                  </a:cubicBezTo>
                  <a:cubicBezTo>
                    <a:pt x="262" y="0"/>
                    <a:pt x="371" y="33"/>
                    <a:pt x="456" y="93"/>
                  </a:cubicBezTo>
                  <a:cubicBezTo>
                    <a:pt x="499" y="123"/>
                    <a:pt x="525" y="173"/>
                    <a:pt x="525" y="227"/>
                  </a:cubicBezTo>
                  <a:cubicBezTo>
                    <a:pt x="526" y="269"/>
                    <a:pt x="526" y="331"/>
                    <a:pt x="526" y="381"/>
                  </a:cubicBezTo>
                  <a:cubicBezTo>
                    <a:pt x="526" y="405"/>
                    <a:pt x="507" y="424"/>
                    <a:pt x="483" y="42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383558F4-248A-A947-9E3C-3F64E445BB52}"/>
              </a:ext>
            </a:extLst>
          </p:cNvPr>
          <p:cNvGrpSpPr/>
          <p:nvPr/>
        </p:nvGrpSpPr>
        <p:grpSpPr>
          <a:xfrm>
            <a:off x="7575721" y="8748510"/>
            <a:ext cx="978678" cy="875702"/>
            <a:chOff x="14737336" y="800416"/>
            <a:chExt cx="407160" cy="364319"/>
          </a:xfrm>
          <a:solidFill>
            <a:schemeClr val="bg1"/>
          </a:solidFill>
        </p:grpSpPr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C51B84C6-0B65-A54A-B993-BFE764D54D01}"/>
                </a:ext>
              </a:extLst>
            </p:cNvPr>
            <p:cNvSpPr/>
            <p:nvPr/>
          </p:nvSpPr>
          <p:spPr>
            <a:xfrm>
              <a:off x="14760736" y="800416"/>
              <a:ext cx="383760" cy="155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67" h="434">
                  <a:moveTo>
                    <a:pt x="1040" y="152"/>
                  </a:moveTo>
                  <a:cubicBezTo>
                    <a:pt x="1018" y="143"/>
                    <a:pt x="993" y="153"/>
                    <a:pt x="984" y="175"/>
                  </a:cubicBezTo>
                  <a:lnTo>
                    <a:pt x="943" y="275"/>
                  </a:lnTo>
                  <a:cubicBezTo>
                    <a:pt x="858" y="109"/>
                    <a:pt x="685" y="0"/>
                    <a:pt x="492" y="0"/>
                  </a:cubicBezTo>
                  <a:cubicBezTo>
                    <a:pt x="260" y="0"/>
                    <a:pt x="59" y="156"/>
                    <a:pt x="1" y="380"/>
                  </a:cubicBezTo>
                  <a:cubicBezTo>
                    <a:pt x="-5" y="403"/>
                    <a:pt x="9" y="426"/>
                    <a:pt x="32" y="432"/>
                  </a:cubicBezTo>
                  <a:cubicBezTo>
                    <a:pt x="36" y="433"/>
                    <a:pt x="39" y="434"/>
                    <a:pt x="43" y="434"/>
                  </a:cubicBezTo>
                  <a:cubicBezTo>
                    <a:pt x="62" y="434"/>
                    <a:pt x="79" y="421"/>
                    <a:pt x="84" y="401"/>
                  </a:cubicBezTo>
                  <a:cubicBezTo>
                    <a:pt x="132" y="215"/>
                    <a:pt x="300" y="86"/>
                    <a:pt x="492" y="86"/>
                  </a:cubicBezTo>
                  <a:cubicBezTo>
                    <a:pt x="651" y="86"/>
                    <a:pt x="794" y="176"/>
                    <a:pt x="866" y="313"/>
                  </a:cubicBezTo>
                  <a:lnTo>
                    <a:pt x="759" y="268"/>
                  </a:lnTo>
                  <a:cubicBezTo>
                    <a:pt x="737" y="259"/>
                    <a:pt x="712" y="270"/>
                    <a:pt x="703" y="292"/>
                  </a:cubicBezTo>
                  <a:cubicBezTo>
                    <a:pt x="693" y="314"/>
                    <a:pt x="704" y="339"/>
                    <a:pt x="726" y="348"/>
                  </a:cubicBezTo>
                  <a:lnTo>
                    <a:pt x="925" y="430"/>
                  </a:lnTo>
                  <a:cubicBezTo>
                    <a:pt x="930" y="433"/>
                    <a:pt x="936" y="434"/>
                    <a:pt x="941" y="434"/>
                  </a:cubicBezTo>
                  <a:cubicBezTo>
                    <a:pt x="958" y="434"/>
                    <a:pt x="974" y="424"/>
                    <a:pt x="981" y="407"/>
                  </a:cubicBezTo>
                  <a:lnTo>
                    <a:pt x="1064" y="208"/>
                  </a:lnTo>
                  <a:cubicBezTo>
                    <a:pt x="1073" y="186"/>
                    <a:pt x="1062" y="161"/>
                    <a:pt x="1040" y="15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solidFill>
                  <a:schemeClr val="bg1"/>
                </a:solidFill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394DA988-39E8-6640-9A9D-FA8E708EA264}"/>
                </a:ext>
              </a:extLst>
            </p:cNvPr>
            <p:cNvSpPr/>
            <p:nvPr/>
          </p:nvSpPr>
          <p:spPr>
            <a:xfrm>
              <a:off x="14737336" y="1008855"/>
              <a:ext cx="377280" cy="155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49" h="434">
                  <a:moveTo>
                    <a:pt x="1017" y="2"/>
                  </a:moveTo>
                  <a:cubicBezTo>
                    <a:pt x="994" y="-4"/>
                    <a:pt x="970" y="10"/>
                    <a:pt x="964" y="33"/>
                  </a:cubicBezTo>
                  <a:cubicBezTo>
                    <a:pt x="917" y="219"/>
                    <a:pt x="749" y="348"/>
                    <a:pt x="557" y="348"/>
                  </a:cubicBezTo>
                  <a:cubicBezTo>
                    <a:pt x="392" y="348"/>
                    <a:pt x="246" y="254"/>
                    <a:pt x="177" y="110"/>
                  </a:cubicBezTo>
                  <a:lnTo>
                    <a:pt x="300" y="149"/>
                  </a:lnTo>
                  <a:cubicBezTo>
                    <a:pt x="305" y="150"/>
                    <a:pt x="309" y="151"/>
                    <a:pt x="313" y="151"/>
                  </a:cubicBezTo>
                  <a:cubicBezTo>
                    <a:pt x="332" y="151"/>
                    <a:pt x="348" y="139"/>
                    <a:pt x="354" y="121"/>
                  </a:cubicBezTo>
                  <a:cubicBezTo>
                    <a:pt x="361" y="98"/>
                    <a:pt x="349" y="74"/>
                    <a:pt x="326" y="67"/>
                  </a:cubicBezTo>
                  <a:lnTo>
                    <a:pt x="121" y="2"/>
                  </a:lnTo>
                  <a:cubicBezTo>
                    <a:pt x="120" y="2"/>
                    <a:pt x="119" y="1"/>
                    <a:pt x="118" y="1"/>
                  </a:cubicBezTo>
                  <a:cubicBezTo>
                    <a:pt x="116" y="1"/>
                    <a:pt x="116" y="0"/>
                    <a:pt x="115" y="0"/>
                  </a:cubicBezTo>
                  <a:cubicBezTo>
                    <a:pt x="114" y="0"/>
                    <a:pt x="114" y="0"/>
                    <a:pt x="113" y="0"/>
                  </a:cubicBezTo>
                  <a:cubicBezTo>
                    <a:pt x="112" y="0"/>
                    <a:pt x="111" y="0"/>
                    <a:pt x="111" y="0"/>
                  </a:cubicBezTo>
                  <a:cubicBezTo>
                    <a:pt x="110" y="0"/>
                    <a:pt x="109" y="0"/>
                    <a:pt x="109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6" y="0"/>
                    <a:pt x="105" y="0"/>
                    <a:pt x="104" y="0"/>
                  </a:cubicBezTo>
                  <a:lnTo>
                    <a:pt x="103" y="0"/>
                  </a:lnTo>
                  <a:cubicBezTo>
                    <a:pt x="102" y="0"/>
                    <a:pt x="101" y="0"/>
                    <a:pt x="100" y="0"/>
                  </a:cubicBezTo>
                  <a:cubicBezTo>
                    <a:pt x="99" y="0"/>
                    <a:pt x="99" y="1"/>
                    <a:pt x="99" y="1"/>
                  </a:cubicBezTo>
                  <a:cubicBezTo>
                    <a:pt x="98" y="1"/>
                    <a:pt x="97" y="1"/>
                    <a:pt x="97" y="1"/>
                  </a:cubicBezTo>
                  <a:cubicBezTo>
                    <a:pt x="96" y="1"/>
                    <a:pt x="96" y="1"/>
                    <a:pt x="95" y="2"/>
                  </a:cubicBezTo>
                  <a:cubicBezTo>
                    <a:pt x="80" y="6"/>
                    <a:pt x="69" y="18"/>
                    <a:pt x="66" y="33"/>
                  </a:cubicBezTo>
                  <a:lnTo>
                    <a:pt x="2" y="235"/>
                  </a:lnTo>
                  <a:cubicBezTo>
                    <a:pt x="-5" y="258"/>
                    <a:pt x="7" y="282"/>
                    <a:pt x="30" y="290"/>
                  </a:cubicBezTo>
                  <a:cubicBezTo>
                    <a:pt x="34" y="291"/>
                    <a:pt x="39" y="291"/>
                    <a:pt x="43" y="291"/>
                  </a:cubicBezTo>
                  <a:cubicBezTo>
                    <a:pt x="61" y="291"/>
                    <a:pt x="78" y="280"/>
                    <a:pt x="84" y="261"/>
                  </a:cubicBezTo>
                  <a:lnTo>
                    <a:pt x="112" y="171"/>
                  </a:lnTo>
                  <a:cubicBezTo>
                    <a:pt x="145" y="230"/>
                    <a:pt x="190" y="284"/>
                    <a:pt x="244" y="326"/>
                  </a:cubicBezTo>
                  <a:cubicBezTo>
                    <a:pt x="334" y="397"/>
                    <a:pt x="442" y="434"/>
                    <a:pt x="557" y="434"/>
                  </a:cubicBezTo>
                  <a:cubicBezTo>
                    <a:pt x="788" y="434"/>
                    <a:pt x="990" y="278"/>
                    <a:pt x="1048" y="54"/>
                  </a:cubicBezTo>
                  <a:cubicBezTo>
                    <a:pt x="1054" y="31"/>
                    <a:pt x="1040" y="8"/>
                    <a:pt x="1017" y="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solidFill>
                  <a:schemeClr val="bg1"/>
                </a:solidFill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905E2B9-E1C9-EF4C-9685-FC2D5856C8C9}"/>
              </a:ext>
            </a:extLst>
          </p:cNvPr>
          <p:cNvGrpSpPr/>
          <p:nvPr/>
        </p:nvGrpSpPr>
        <p:grpSpPr>
          <a:xfrm>
            <a:off x="10272894" y="8757431"/>
            <a:ext cx="1026196" cy="897320"/>
            <a:chOff x="10272894" y="8757431"/>
            <a:chExt cx="1026196" cy="897320"/>
          </a:xfrm>
        </p:grpSpPr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B5DB7602-DA5F-7D43-B7A6-0A10976D382C}"/>
                </a:ext>
              </a:extLst>
            </p:cNvPr>
            <p:cNvSpPr/>
            <p:nvPr/>
          </p:nvSpPr>
          <p:spPr>
            <a:xfrm>
              <a:off x="10272894" y="8757431"/>
              <a:ext cx="1026196" cy="24894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83" h="312">
                  <a:moveTo>
                    <a:pt x="43" y="312"/>
                  </a:moveTo>
                  <a:cubicBezTo>
                    <a:pt x="32" y="312"/>
                    <a:pt x="21" y="308"/>
                    <a:pt x="12" y="299"/>
                  </a:cubicBezTo>
                  <a:cubicBezTo>
                    <a:pt x="-4" y="282"/>
                    <a:pt x="-4" y="255"/>
                    <a:pt x="13" y="238"/>
                  </a:cubicBezTo>
                  <a:cubicBezTo>
                    <a:pt x="170" y="87"/>
                    <a:pt x="401" y="0"/>
                    <a:pt x="645" y="0"/>
                  </a:cubicBezTo>
                  <a:cubicBezTo>
                    <a:pt x="885" y="0"/>
                    <a:pt x="1113" y="84"/>
                    <a:pt x="1270" y="231"/>
                  </a:cubicBezTo>
                  <a:cubicBezTo>
                    <a:pt x="1287" y="247"/>
                    <a:pt x="1288" y="275"/>
                    <a:pt x="1272" y="292"/>
                  </a:cubicBezTo>
                  <a:cubicBezTo>
                    <a:pt x="1255" y="309"/>
                    <a:pt x="1228" y="310"/>
                    <a:pt x="1211" y="294"/>
                  </a:cubicBezTo>
                  <a:cubicBezTo>
                    <a:pt x="1070" y="162"/>
                    <a:pt x="864" y="86"/>
                    <a:pt x="645" y="86"/>
                  </a:cubicBezTo>
                  <a:cubicBezTo>
                    <a:pt x="423" y="86"/>
                    <a:pt x="214" y="164"/>
                    <a:pt x="73" y="300"/>
                  </a:cubicBezTo>
                  <a:cubicBezTo>
                    <a:pt x="65" y="308"/>
                    <a:pt x="54" y="312"/>
                    <a:pt x="43" y="312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FD7896C3-33D0-AE46-8E2A-AAAA95553E6B}"/>
                </a:ext>
              </a:extLst>
            </p:cNvPr>
            <p:cNvSpPr/>
            <p:nvPr/>
          </p:nvSpPr>
          <p:spPr>
            <a:xfrm>
              <a:off x="10668324" y="9412210"/>
              <a:ext cx="243341" cy="24254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" h="304">
                  <a:moveTo>
                    <a:pt x="153" y="0"/>
                  </a:moveTo>
                  <a:cubicBezTo>
                    <a:pt x="69" y="0"/>
                    <a:pt x="0" y="68"/>
                    <a:pt x="0" y="152"/>
                  </a:cubicBezTo>
                  <a:cubicBezTo>
                    <a:pt x="0" y="236"/>
                    <a:pt x="69" y="304"/>
                    <a:pt x="153" y="304"/>
                  </a:cubicBezTo>
                  <a:cubicBezTo>
                    <a:pt x="237" y="304"/>
                    <a:pt x="305" y="236"/>
                    <a:pt x="305" y="152"/>
                  </a:cubicBezTo>
                  <a:cubicBezTo>
                    <a:pt x="305" y="68"/>
                    <a:pt x="237" y="0"/>
                    <a:pt x="153" y="0"/>
                  </a:cubicBezTo>
                  <a:close/>
                  <a:moveTo>
                    <a:pt x="153" y="86"/>
                  </a:moveTo>
                  <a:cubicBezTo>
                    <a:pt x="189" y="86"/>
                    <a:pt x="219" y="115"/>
                    <a:pt x="219" y="152"/>
                  </a:cubicBezTo>
                  <a:cubicBezTo>
                    <a:pt x="219" y="189"/>
                    <a:pt x="189" y="218"/>
                    <a:pt x="153" y="218"/>
                  </a:cubicBezTo>
                  <a:cubicBezTo>
                    <a:pt x="116" y="218"/>
                    <a:pt x="86" y="189"/>
                    <a:pt x="86" y="152"/>
                  </a:cubicBezTo>
                  <a:cubicBezTo>
                    <a:pt x="86" y="115"/>
                    <a:pt x="116" y="86"/>
                    <a:pt x="153" y="86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B5ED10E9-9B6D-7549-8737-6F0870A38576}"/>
                </a:ext>
              </a:extLst>
            </p:cNvPr>
            <p:cNvSpPr/>
            <p:nvPr/>
          </p:nvSpPr>
          <p:spPr>
            <a:xfrm>
              <a:off x="10379356" y="8955146"/>
              <a:ext cx="810070" cy="20892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3" h="262">
                  <a:moveTo>
                    <a:pt x="43" y="262"/>
                  </a:moveTo>
                  <a:cubicBezTo>
                    <a:pt x="32" y="262"/>
                    <a:pt x="21" y="257"/>
                    <a:pt x="12" y="248"/>
                  </a:cubicBezTo>
                  <a:cubicBezTo>
                    <a:pt x="-4" y="231"/>
                    <a:pt x="-4" y="204"/>
                    <a:pt x="13" y="187"/>
                  </a:cubicBezTo>
                  <a:cubicBezTo>
                    <a:pt x="136" y="69"/>
                    <a:pt x="317" y="0"/>
                    <a:pt x="509" y="0"/>
                  </a:cubicBezTo>
                  <a:cubicBezTo>
                    <a:pt x="697" y="0"/>
                    <a:pt x="876" y="67"/>
                    <a:pt x="999" y="182"/>
                  </a:cubicBezTo>
                  <a:cubicBezTo>
                    <a:pt x="1017" y="198"/>
                    <a:pt x="1017" y="226"/>
                    <a:pt x="1001" y="243"/>
                  </a:cubicBezTo>
                  <a:cubicBezTo>
                    <a:pt x="985" y="260"/>
                    <a:pt x="958" y="261"/>
                    <a:pt x="940" y="245"/>
                  </a:cubicBezTo>
                  <a:cubicBezTo>
                    <a:pt x="833" y="144"/>
                    <a:pt x="676" y="86"/>
                    <a:pt x="509" y="86"/>
                  </a:cubicBezTo>
                  <a:cubicBezTo>
                    <a:pt x="339" y="86"/>
                    <a:pt x="180" y="146"/>
                    <a:pt x="73" y="249"/>
                  </a:cubicBezTo>
                  <a:cubicBezTo>
                    <a:pt x="65" y="258"/>
                    <a:pt x="54" y="262"/>
                    <a:pt x="43" y="262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EB67293D-461E-694B-8D4E-8B43E5423CD8}"/>
                </a:ext>
              </a:extLst>
            </p:cNvPr>
            <p:cNvSpPr/>
            <p:nvPr/>
          </p:nvSpPr>
          <p:spPr>
            <a:xfrm>
              <a:off x="10503428" y="9157663"/>
              <a:ext cx="562727" cy="1616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04" h="203">
                  <a:moveTo>
                    <a:pt x="43" y="203"/>
                  </a:moveTo>
                  <a:cubicBezTo>
                    <a:pt x="32" y="203"/>
                    <a:pt x="20" y="199"/>
                    <a:pt x="12" y="190"/>
                  </a:cubicBezTo>
                  <a:cubicBezTo>
                    <a:pt x="-5" y="173"/>
                    <a:pt x="-4" y="145"/>
                    <a:pt x="13" y="129"/>
                  </a:cubicBezTo>
                  <a:cubicBezTo>
                    <a:pt x="98" y="47"/>
                    <a:pt x="222" y="0"/>
                    <a:pt x="354" y="0"/>
                  </a:cubicBezTo>
                  <a:cubicBezTo>
                    <a:pt x="483" y="0"/>
                    <a:pt x="606" y="46"/>
                    <a:pt x="691" y="125"/>
                  </a:cubicBezTo>
                  <a:cubicBezTo>
                    <a:pt x="708" y="141"/>
                    <a:pt x="709" y="169"/>
                    <a:pt x="692" y="186"/>
                  </a:cubicBezTo>
                  <a:cubicBezTo>
                    <a:pt x="676" y="203"/>
                    <a:pt x="649" y="204"/>
                    <a:pt x="632" y="188"/>
                  </a:cubicBezTo>
                  <a:cubicBezTo>
                    <a:pt x="563" y="123"/>
                    <a:pt x="461" y="86"/>
                    <a:pt x="354" y="86"/>
                  </a:cubicBezTo>
                  <a:cubicBezTo>
                    <a:pt x="244" y="86"/>
                    <a:pt x="142" y="124"/>
                    <a:pt x="73" y="191"/>
                  </a:cubicBezTo>
                  <a:cubicBezTo>
                    <a:pt x="64" y="199"/>
                    <a:pt x="54" y="203"/>
                    <a:pt x="43" y="203"/>
                  </a:cubicBezTo>
                  <a:close/>
                </a:path>
              </a:pathLst>
            </a:custGeom>
            <a:solidFill>
              <a:schemeClr val="bg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0F849A3-4466-9349-B064-5E4B3C805F78}"/>
              </a:ext>
            </a:extLst>
          </p:cNvPr>
          <p:cNvGrpSpPr/>
          <p:nvPr/>
        </p:nvGrpSpPr>
        <p:grpSpPr>
          <a:xfrm>
            <a:off x="15906933" y="8745863"/>
            <a:ext cx="818100" cy="818094"/>
            <a:chOff x="14759296" y="-2028824"/>
            <a:chExt cx="404999" cy="404999"/>
          </a:xfrm>
          <a:solidFill>
            <a:schemeClr val="bg1"/>
          </a:solidFill>
        </p:grpSpPr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5159AE02-B7C2-C54C-BDC7-A35986AED62F}"/>
                </a:ext>
              </a:extLst>
            </p:cNvPr>
            <p:cNvSpPr/>
            <p:nvPr/>
          </p:nvSpPr>
          <p:spPr>
            <a:xfrm>
              <a:off x="14759296" y="-1988145"/>
              <a:ext cx="364320" cy="364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3" h="1013">
                  <a:moveTo>
                    <a:pt x="970" y="463"/>
                  </a:moveTo>
                  <a:cubicBezTo>
                    <a:pt x="946" y="463"/>
                    <a:pt x="927" y="483"/>
                    <a:pt x="927" y="506"/>
                  </a:cubicBezTo>
                  <a:lnTo>
                    <a:pt x="927" y="927"/>
                  </a:lnTo>
                  <a:lnTo>
                    <a:pt x="86" y="927"/>
                  </a:lnTo>
                  <a:lnTo>
                    <a:pt x="86" y="86"/>
                  </a:lnTo>
                  <a:lnTo>
                    <a:pt x="507" y="86"/>
                  </a:lnTo>
                  <a:cubicBezTo>
                    <a:pt x="531" y="86"/>
                    <a:pt x="550" y="67"/>
                    <a:pt x="550" y="43"/>
                  </a:cubicBezTo>
                  <a:cubicBezTo>
                    <a:pt x="550" y="19"/>
                    <a:pt x="531" y="0"/>
                    <a:pt x="507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952"/>
                  </a:lnTo>
                  <a:cubicBezTo>
                    <a:pt x="0" y="986"/>
                    <a:pt x="27" y="1013"/>
                    <a:pt x="60" y="1013"/>
                  </a:cubicBezTo>
                  <a:lnTo>
                    <a:pt x="952" y="1013"/>
                  </a:lnTo>
                  <a:cubicBezTo>
                    <a:pt x="986" y="1013"/>
                    <a:pt x="1013" y="986"/>
                    <a:pt x="1013" y="952"/>
                  </a:cubicBezTo>
                  <a:lnTo>
                    <a:pt x="1013" y="506"/>
                  </a:lnTo>
                  <a:cubicBezTo>
                    <a:pt x="1013" y="483"/>
                    <a:pt x="993" y="463"/>
                    <a:pt x="970" y="46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C9FCEEED-83AF-3647-9A90-641690D920D3}"/>
                </a:ext>
              </a:extLst>
            </p:cNvPr>
            <p:cNvSpPr/>
            <p:nvPr/>
          </p:nvSpPr>
          <p:spPr>
            <a:xfrm>
              <a:off x="14962335" y="-2028824"/>
              <a:ext cx="201960" cy="200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2" h="558">
                  <a:moveTo>
                    <a:pt x="406" y="221"/>
                  </a:moveTo>
                  <a:lnTo>
                    <a:pt x="344" y="159"/>
                  </a:lnTo>
                  <a:lnTo>
                    <a:pt x="398" y="105"/>
                  </a:lnTo>
                  <a:lnTo>
                    <a:pt x="459" y="168"/>
                  </a:lnTo>
                  <a:close/>
                  <a:moveTo>
                    <a:pt x="190" y="440"/>
                  </a:moveTo>
                  <a:lnTo>
                    <a:pt x="103" y="459"/>
                  </a:lnTo>
                  <a:lnTo>
                    <a:pt x="125" y="377"/>
                  </a:lnTo>
                  <a:lnTo>
                    <a:pt x="283" y="220"/>
                  </a:lnTo>
                  <a:lnTo>
                    <a:pt x="346" y="282"/>
                  </a:lnTo>
                  <a:close/>
                  <a:moveTo>
                    <a:pt x="550" y="139"/>
                  </a:moveTo>
                  <a:lnTo>
                    <a:pt x="430" y="14"/>
                  </a:lnTo>
                  <a:cubicBezTo>
                    <a:pt x="422" y="5"/>
                    <a:pt x="411" y="0"/>
                    <a:pt x="400" y="0"/>
                  </a:cubicBezTo>
                  <a:cubicBezTo>
                    <a:pt x="388" y="0"/>
                    <a:pt x="377" y="5"/>
                    <a:pt x="369" y="13"/>
                  </a:cubicBezTo>
                  <a:lnTo>
                    <a:pt x="56" y="325"/>
                  </a:lnTo>
                  <a:cubicBezTo>
                    <a:pt x="51" y="330"/>
                    <a:pt x="47" y="336"/>
                    <a:pt x="45" y="344"/>
                  </a:cubicBezTo>
                  <a:lnTo>
                    <a:pt x="1" y="504"/>
                  </a:lnTo>
                  <a:cubicBezTo>
                    <a:pt x="-2" y="518"/>
                    <a:pt x="1" y="534"/>
                    <a:pt x="12" y="545"/>
                  </a:cubicBezTo>
                  <a:cubicBezTo>
                    <a:pt x="20" y="553"/>
                    <a:pt x="31" y="558"/>
                    <a:pt x="43" y="558"/>
                  </a:cubicBezTo>
                  <a:cubicBezTo>
                    <a:pt x="46" y="558"/>
                    <a:pt x="49" y="558"/>
                    <a:pt x="52" y="557"/>
                  </a:cubicBezTo>
                  <a:lnTo>
                    <a:pt x="220" y="522"/>
                  </a:lnTo>
                  <a:cubicBezTo>
                    <a:pt x="228" y="520"/>
                    <a:pt x="236" y="516"/>
                    <a:pt x="242" y="510"/>
                  </a:cubicBezTo>
                  <a:lnTo>
                    <a:pt x="549" y="199"/>
                  </a:lnTo>
                  <a:cubicBezTo>
                    <a:pt x="566" y="182"/>
                    <a:pt x="566" y="156"/>
                    <a:pt x="550" y="13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3BDEF45-57F2-4E45-A14B-5FE7D99154C4}"/>
              </a:ext>
            </a:extLst>
          </p:cNvPr>
          <p:cNvGrpSpPr/>
          <p:nvPr/>
        </p:nvGrpSpPr>
        <p:grpSpPr>
          <a:xfrm>
            <a:off x="13109537" y="8796180"/>
            <a:ext cx="964272" cy="730128"/>
            <a:chOff x="20981176" y="2199016"/>
            <a:chExt cx="475920" cy="360360"/>
          </a:xfrm>
          <a:solidFill>
            <a:schemeClr val="bg1"/>
          </a:solidFill>
        </p:grpSpPr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42EB1E09-75EC-A34E-AC80-2374C8E0793D}"/>
                </a:ext>
              </a:extLst>
            </p:cNvPr>
            <p:cNvSpPr/>
            <p:nvPr/>
          </p:nvSpPr>
          <p:spPr>
            <a:xfrm>
              <a:off x="21042376" y="2199016"/>
              <a:ext cx="176400" cy="176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1" h="491">
                  <a:moveTo>
                    <a:pt x="245" y="86"/>
                  </a:moveTo>
                  <a:cubicBezTo>
                    <a:pt x="157" y="86"/>
                    <a:pt x="86" y="157"/>
                    <a:pt x="86" y="245"/>
                  </a:cubicBezTo>
                  <a:cubicBezTo>
                    <a:pt x="86" y="333"/>
                    <a:pt x="157" y="405"/>
                    <a:pt x="245" y="405"/>
                  </a:cubicBezTo>
                  <a:cubicBezTo>
                    <a:pt x="333" y="405"/>
                    <a:pt x="405" y="333"/>
                    <a:pt x="405" y="245"/>
                  </a:cubicBezTo>
                  <a:cubicBezTo>
                    <a:pt x="405" y="157"/>
                    <a:pt x="333" y="86"/>
                    <a:pt x="245" y="86"/>
                  </a:cubicBezTo>
                  <a:close/>
                  <a:moveTo>
                    <a:pt x="245" y="491"/>
                  </a:moveTo>
                  <a:cubicBezTo>
                    <a:pt x="110" y="491"/>
                    <a:pt x="0" y="381"/>
                    <a:pt x="0" y="245"/>
                  </a:cubicBezTo>
                  <a:cubicBezTo>
                    <a:pt x="0" y="110"/>
                    <a:pt x="110" y="0"/>
                    <a:pt x="245" y="0"/>
                  </a:cubicBezTo>
                  <a:cubicBezTo>
                    <a:pt x="381" y="0"/>
                    <a:pt x="491" y="110"/>
                    <a:pt x="491" y="245"/>
                  </a:cubicBezTo>
                  <a:cubicBezTo>
                    <a:pt x="491" y="381"/>
                    <a:pt x="381" y="491"/>
                    <a:pt x="245" y="49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548B20FF-F017-9E42-A1BF-775F34C52378}"/>
                </a:ext>
              </a:extLst>
            </p:cNvPr>
            <p:cNvSpPr/>
            <p:nvPr/>
          </p:nvSpPr>
          <p:spPr>
            <a:xfrm>
              <a:off x="20981176" y="2391976"/>
              <a:ext cx="299160" cy="167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32" h="466">
                  <a:moveTo>
                    <a:pt x="86" y="380"/>
                  </a:moveTo>
                  <a:lnTo>
                    <a:pt x="746" y="380"/>
                  </a:lnTo>
                  <a:cubicBezTo>
                    <a:pt x="745" y="334"/>
                    <a:pt x="745" y="286"/>
                    <a:pt x="745" y="250"/>
                  </a:cubicBezTo>
                  <a:cubicBezTo>
                    <a:pt x="745" y="220"/>
                    <a:pt x="730" y="191"/>
                    <a:pt x="706" y="174"/>
                  </a:cubicBezTo>
                  <a:cubicBezTo>
                    <a:pt x="625" y="117"/>
                    <a:pt x="522" y="86"/>
                    <a:pt x="415" y="86"/>
                  </a:cubicBezTo>
                  <a:cubicBezTo>
                    <a:pt x="310" y="86"/>
                    <a:pt x="207" y="117"/>
                    <a:pt x="127" y="173"/>
                  </a:cubicBezTo>
                  <a:cubicBezTo>
                    <a:pt x="102" y="191"/>
                    <a:pt x="86" y="220"/>
                    <a:pt x="86" y="251"/>
                  </a:cubicBezTo>
                  <a:close/>
                  <a:moveTo>
                    <a:pt x="789" y="466"/>
                  </a:moveTo>
                  <a:lnTo>
                    <a:pt x="43" y="466"/>
                  </a:lnTo>
                  <a:cubicBezTo>
                    <a:pt x="20" y="466"/>
                    <a:pt x="0" y="447"/>
                    <a:pt x="0" y="423"/>
                  </a:cubicBezTo>
                  <a:lnTo>
                    <a:pt x="0" y="251"/>
                  </a:lnTo>
                  <a:cubicBezTo>
                    <a:pt x="0" y="191"/>
                    <a:pt x="29" y="136"/>
                    <a:pt x="78" y="102"/>
                  </a:cubicBezTo>
                  <a:cubicBezTo>
                    <a:pt x="172" y="36"/>
                    <a:pt x="292" y="0"/>
                    <a:pt x="415" y="0"/>
                  </a:cubicBezTo>
                  <a:cubicBezTo>
                    <a:pt x="540" y="0"/>
                    <a:pt x="660" y="37"/>
                    <a:pt x="755" y="104"/>
                  </a:cubicBezTo>
                  <a:cubicBezTo>
                    <a:pt x="802" y="137"/>
                    <a:pt x="831" y="191"/>
                    <a:pt x="831" y="250"/>
                  </a:cubicBezTo>
                  <a:cubicBezTo>
                    <a:pt x="831" y="298"/>
                    <a:pt x="832" y="367"/>
                    <a:pt x="832" y="423"/>
                  </a:cubicBezTo>
                  <a:cubicBezTo>
                    <a:pt x="832" y="447"/>
                    <a:pt x="812" y="466"/>
                    <a:pt x="789" y="4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E9112644-0BC5-1549-B1D5-A9E18BEE5E94}"/>
                </a:ext>
              </a:extLst>
            </p:cNvPr>
            <p:cNvSpPr/>
            <p:nvPr/>
          </p:nvSpPr>
          <p:spPr>
            <a:xfrm>
              <a:off x="21246136" y="2230336"/>
              <a:ext cx="147600" cy="147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1" h="410">
                  <a:moveTo>
                    <a:pt x="206" y="86"/>
                  </a:moveTo>
                  <a:cubicBezTo>
                    <a:pt x="140" y="86"/>
                    <a:pt x="86" y="139"/>
                    <a:pt x="86" y="205"/>
                  </a:cubicBezTo>
                  <a:cubicBezTo>
                    <a:pt x="86" y="271"/>
                    <a:pt x="140" y="324"/>
                    <a:pt x="206" y="324"/>
                  </a:cubicBezTo>
                  <a:cubicBezTo>
                    <a:pt x="271" y="324"/>
                    <a:pt x="325" y="271"/>
                    <a:pt x="325" y="205"/>
                  </a:cubicBezTo>
                  <a:cubicBezTo>
                    <a:pt x="325" y="139"/>
                    <a:pt x="271" y="86"/>
                    <a:pt x="206" y="86"/>
                  </a:cubicBezTo>
                  <a:close/>
                  <a:moveTo>
                    <a:pt x="206" y="410"/>
                  </a:moveTo>
                  <a:cubicBezTo>
                    <a:pt x="92" y="410"/>
                    <a:pt x="0" y="318"/>
                    <a:pt x="0" y="205"/>
                  </a:cubicBezTo>
                  <a:cubicBezTo>
                    <a:pt x="0" y="92"/>
                    <a:pt x="92" y="0"/>
                    <a:pt x="206" y="0"/>
                  </a:cubicBezTo>
                  <a:cubicBezTo>
                    <a:pt x="319" y="0"/>
                    <a:pt x="411" y="92"/>
                    <a:pt x="411" y="205"/>
                  </a:cubicBezTo>
                  <a:cubicBezTo>
                    <a:pt x="411" y="318"/>
                    <a:pt x="319" y="410"/>
                    <a:pt x="206" y="41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D89F979E-F751-5A45-8B02-281055C0E99F}"/>
                </a:ext>
              </a:extLst>
            </p:cNvPr>
            <p:cNvSpPr/>
            <p:nvPr/>
          </p:nvSpPr>
          <p:spPr>
            <a:xfrm>
              <a:off x="21268096" y="2399536"/>
              <a:ext cx="189000" cy="152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26" h="424">
                  <a:moveTo>
                    <a:pt x="483" y="424"/>
                  </a:moveTo>
                  <a:lnTo>
                    <a:pt x="154" y="424"/>
                  </a:lnTo>
                  <a:cubicBezTo>
                    <a:pt x="130" y="424"/>
                    <a:pt x="111" y="405"/>
                    <a:pt x="111" y="381"/>
                  </a:cubicBezTo>
                  <a:cubicBezTo>
                    <a:pt x="111" y="357"/>
                    <a:pt x="130" y="338"/>
                    <a:pt x="154" y="338"/>
                  </a:cubicBezTo>
                  <a:lnTo>
                    <a:pt x="440" y="338"/>
                  </a:lnTo>
                  <a:cubicBezTo>
                    <a:pt x="440" y="299"/>
                    <a:pt x="440" y="258"/>
                    <a:pt x="439" y="227"/>
                  </a:cubicBezTo>
                  <a:cubicBezTo>
                    <a:pt x="439" y="202"/>
                    <a:pt x="427" y="178"/>
                    <a:pt x="406" y="163"/>
                  </a:cubicBezTo>
                  <a:cubicBezTo>
                    <a:pt x="335" y="113"/>
                    <a:pt x="245" y="86"/>
                    <a:pt x="151" y="86"/>
                  </a:cubicBezTo>
                  <a:cubicBezTo>
                    <a:pt x="117" y="86"/>
                    <a:pt x="84" y="89"/>
                    <a:pt x="52" y="96"/>
                  </a:cubicBezTo>
                  <a:cubicBezTo>
                    <a:pt x="29" y="101"/>
                    <a:pt x="6" y="86"/>
                    <a:pt x="1" y="63"/>
                  </a:cubicBezTo>
                  <a:cubicBezTo>
                    <a:pt x="-4" y="39"/>
                    <a:pt x="11" y="17"/>
                    <a:pt x="35" y="12"/>
                  </a:cubicBezTo>
                  <a:cubicBezTo>
                    <a:pt x="72" y="4"/>
                    <a:pt x="111" y="0"/>
                    <a:pt x="151" y="0"/>
                  </a:cubicBezTo>
                  <a:cubicBezTo>
                    <a:pt x="262" y="0"/>
                    <a:pt x="371" y="33"/>
                    <a:pt x="456" y="93"/>
                  </a:cubicBezTo>
                  <a:cubicBezTo>
                    <a:pt x="499" y="123"/>
                    <a:pt x="525" y="173"/>
                    <a:pt x="525" y="227"/>
                  </a:cubicBezTo>
                  <a:cubicBezTo>
                    <a:pt x="526" y="269"/>
                    <a:pt x="526" y="331"/>
                    <a:pt x="526" y="381"/>
                  </a:cubicBezTo>
                  <a:cubicBezTo>
                    <a:pt x="526" y="405"/>
                    <a:pt x="507" y="424"/>
                    <a:pt x="483" y="42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5A5A83D-DDD0-C544-AE26-E907CBADFB05}"/>
              </a:ext>
            </a:extLst>
          </p:cNvPr>
          <p:cNvGrpSpPr/>
          <p:nvPr/>
        </p:nvGrpSpPr>
        <p:grpSpPr>
          <a:xfrm>
            <a:off x="18630633" y="8748510"/>
            <a:ext cx="978678" cy="875702"/>
            <a:chOff x="14737336" y="800416"/>
            <a:chExt cx="407160" cy="364319"/>
          </a:xfrm>
          <a:solidFill>
            <a:schemeClr val="bg1"/>
          </a:solidFill>
        </p:grpSpPr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0FA3079E-3942-CF43-ADCE-1B51EA07FF75}"/>
                </a:ext>
              </a:extLst>
            </p:cNvPr>
            <p:cNvSpPr/>
            <p:nvPr/>
          </p:nvSpPr>
          <p:spPr>
            <a:xfrm>
              <a:off x="14760736" y="800416"/>
              <a:ext cx="383760" cy="155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67" h="434">
                  <a:moveTo>
                    <a:pt x="1040" y="152"/>
                  </a:moveTo>
                  <a:cubicBezTo>
                    <a:pt x="1018" y="143"/>
                    <a:pt x="993" y="153"/>
                    <a:pt x="984" y="175"/>
                  </a:cubicBezTo>
                  <a:lnTo>
                    <a:pt x="943" y="275"/>
                  </a:lnTo>
                  <a:cubicBezTo>
                    <a:pt x="858" y="109"/>
                    <a:pt x="685" y="0"/>
                    <a:pt x="492" y="0"/>
                  </a:cubicBezTo>
                  <a:cubicBezTo>
                    <a:pt x="260" y="0"/>
                    <a:pt x="59" y="156"/>
                    <a:pt x="1" y="380"/>
                  </a:cubicBezTo>
                  <a:cubicBezTo>
                    <a:pt x="-5" y="403"/>
                    <a:pt x="9" y="426"/>
                    <a:pt x="32" y="432"/>
                  </a:cubicBezTo>
                  <a:cubicBezTo>
                    <a:pt x="36" y="433"/>
                    <a:pt x="39" y="434"/>
                    <a:pt x="43" y="434"/>
                  </a:cubicBezTo>
                  <a:cubicBezTo>
                    <a:pt x="62" y="434"/>
                    <a:pt x="79" y="421"/>
                    <a:pt x="84" y="401"/>
                  </a:cubicBezTo>
                  <a:cubicBezTo>
                    <a:pt x="132" y="215"/>
                    <a:pt x="300" y="86"/>
                    <a:pt x="492" y="86"/>
                  </a:cubicBezTo>
                  <a:cubicBezTo>
                    <a:pt x="651" y="86"/>
                    <a:pt x="794" y="176"/>
                    <a:pt x="866" y="313"/>
                  </a:cubicBezTo>
                  <a:lnTo>
                    <a:pt x="759" y="268"/>
                  </a:lnTo>
                  <a:cubicBezTo>
                    <a:pt x="737" y="259"/>
                    <a:pt x="712" y="270"/>
                    <a:pt x="703" y="292"/>
                  </a:cubicBezTo>
                  <a:cubicBezTo>
                    <a:pt x="693" y="314"/>
                    <a:pt x="704" y="339"/>
                    <a:pt x="726" y="348"/>
                  </a:cubicBezTo>
                  <a:lnTo>
                    <a:pt x="925" y="430"/>
                  </a:lnTo>
                  <a:cubicBezTo>
                    <a:pt x="930" y="433"/>
                    <a:pt x="936" y="434"/>
                    <a:pt x="941" y="434"/>
                  </a:cubicBezTo>
                  <a:cubicBezTo>
                    <a:pt x="958" y="434"/>
                    <a:pt x="974" y="424"/>
                    <a:pt x="981" y="407"/>
                  </a:cubicBezTo>
                  <a:lnTo>
                    <a:pt x="1064" y="208"/>
                  </a:lnTo>
                  <a:cubicBezTo>
                    <a:pt x="1073" y="186"/>
                    <a:pt x="1062" y="161"/>
                    <a:pt x="1040" y="15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solidFill>
                  <a:schemeClr val="bg1"/>
                </a:solidFill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A1623789-2553-DD4A-88BD-AD3AA98A8731}"/>
                </a:ext>
              </a:extLst>
            </p:cNvPr>
            <p:cNvSpPr/>
            <p:nvPr/>
          </p:nvSpPr>
          <p:spPr>
            <a:xfrm>
              <a:off x="14737336" y="1008855"/>
              <a:ext cx="377280" cy="155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49" h="434">
                  <a:moveTo>
                    <a:pt x="1017" y="2"/>
                  </a:moveTo>
                  <a:cubicBezTo>
                    <a:pt x="994" y="-4"/>
                    <a:pt x="970" y="10"/>
                    <a:pt x="964" y="33"/>
                  </a:cubicBezTo>
                  <a:cubicBezTo>
                    <a:pt x="917" y="219"/>
                    <a:pt x="749" y="348"/>
                    <a:pt x="557" y="348"/>
                  </a:cubicBezTo>
                  <a:cubicBezTo>
                    <a:pt x="392" y="348"/>
                    <a:pt x="246" y="254"/>
                    <a:pt x="177" y="110"/>
                  </a:cubicBezTo>
                  <a:lnTo>
                    <a:pt x="300" y="149"/>
                  </a:lnTo>
                  <a:cubicBezTo>
                    <a:pt x="305" y="150"/>
                    <a:pt x="309" y="151"/>
                    <a:pt x="313" y="151"/>
                  </a:cubicBezTo>
                  <a:cubicBezTo>
                    <a:pt x="332" y="151"/>
                    <a:pt x="348" y="139"/>
                    <a:pt x="354" y="121"/>
                  </a:cubicBezTo>
                  <a:cubicBezTo>
                    <a:pt x="361" y="98"/>
                    <a:pt x="349" y="74"/>
                    <a:pt x="326" y="67"/>
                  </a:cubicBezTo>
                  <a:lnTo>
                    <a:pt x="121" y="2"/>
                  </a:lnTo>
                  <a:cubicBezTo>
                    <a:pt x="120" y="2"/>
                    <a:pt x="119" y="1"/>
                    <a:pt x="118" y="1"/>
                  </a:cubicBezTo>
                  <a:cubicBezTo>
                    <a:pt x="116" y="1"/>
                    <a:pt x="116" y="0"/>
                    <a:pt x="115" y="0"/>
                  </a:cubicBezTo>
                  <a:cubicBezTo>
                    <a:pt x="114" y="0"/>
                    <a:pt x="114" y="0"/>
                    <a:pt x="113" y="0"/>
                  </a:cubicBezTo>
                  <a:cubicBezTo>
                    <a:pt x="112" y="0"/>
                    <a:pt x="111" y="0"/>
                    <a:pt x="111" y="0"/>
                  </a:cubicBezTo>
                  <a:cubicBezTo>
                    <a:pt x="110" y="0"/>
                    <a:pt x="109" y="0"/>
                    <a:pt x="109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6" y="0"/>
                    <a:pt x="105" y="0"/>
                    <a:pt x="104" y="0"/>
                  </a:cubicBezTo>
                  <a:lnTo>
                    <a:pt x="103" y="0"/>
                  </a:lnTo>
                  <a:cubicBezTo>
                    <a:pt x="102" y="0"/>
                    <a:pt x="101" y="0"/>
                    <a:pt x="100" y="0"/>
                  </a:cubicBezTo>
                  <a:cubicBezTo>
                    <a:pt x="99" y="0"/>
                    <a:pt x="99" y="1"/>
                    <a:pt x="99" y="1"/>
                  </a:cubicBezTo>
                  <a:cubicBezTo>
                    <a:pt x="98" y="1"/>
                    <a:pt x="97" y="1"/>
                    <a:pt x="97" y="1"/>
                  </a:cubicBezTo>
                  <a:cubicBezTo>
                    <a:pt x="96" y="1"/>
                    <a:pt x="96" y="1"/>
                    <a:pt x="95" y="2"/>
                  </a:cubicBezTo>
                  <a:cubicBezTo>
                    <a:pt x="80" y="6"/>
                    <a:pt x="69" y="18"/>
                    <a:pt x="66" y="33"/>
                  </a:cubicBezTo>
                  <a:lnTo>
                    <a:pt x="2" y="235"/>
                  </a:lnTo>
                  <a:cubicBezTo>
                    <a:pt x="-5" y="258"/>
                    <a:pt x="7" y="282"/>
                    <a:pt x="30" y="290"/>
                  </a:cubicBezTo>
                  <a:cubicBezTo>
                    <a:pt x="34" y="291"/>
                    <a:pt x="39" y="291"/>
                    <a:pt x="43" y="291"/>
                  </a:cubicBezTo>
                  <a:cubicBezTo>
                    <a:pt x="61" y="291"/>
                    <a:pt x="78" y="280"/>
                    <a:pt x="84" y="261"/>
                  </a:cubicBezTo>
                  <a:lnTo>
                    <a:pt x="112" y="171"/>
                  </a:lnTo>
                  <a:cubicBezTo>
                    <a:pt x="145" y="230"/>
                    <a:pt x="190" y="284"/>
                    <a:pt x="244" y="326"/>
                  </a:cubicBezTo>
                  <a:cubicBezTo>
                    <a:pt x="334" y="397"/>
                    <a:pt x="442" y="434"/>
                    <a:pt x="557" y="434"/>
                  </a:cubicBezTo>
                  <a:cubicBezTo>
                    <a:pt x="788" y="434"/>
                    <a:pt x="990" y="278"/>
                    <a:pt x="1048" y="54"/>
                  </a:cubicBezTo>
                  <a:cubicBezTo>
                    <a:pt x="1054" y="31"/>
                    <a:pt x="1040" y="8"/>
                    <a:pt x="1017" y="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solidFill>
                  <a:schemeClr val="bg1"/>
                </a:solidFill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2D0D6D32-929C-974C-9D73-EEE2FE5381D8}"/>
              </a:ext>
            </a:extLst>
          </p:cNvPr>
          <p:cNvGrpSpPr/>
          <p:nvPr/>
        </p:nvGrpSpPr>
        <p:grpSpPr>
          <a:xfrm>
            <a:off x="21327806" y="8757431"/>
            <a:ext cx="1026196" cy="897320"/>
            <a:chOff x="16803376" y="-4135544"/>
            <a:chExt cx="461520" cy="403560"/>
          </a:xfrm>
          <a:solidFill>
            <a:schemeClr val="bg1"/>
          </a:solidFill>
        </p:grpSpPr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930F1ABA-4005-7244-85FF-A7EE1B77A795}"/>
                </a:ext>
              </a:extLst>
            </p:cNvPr>
            <p:cNvSpPr/>
            <p:nvPr/>
          </p:nvSpPr>
          <p:spPr>
            <a:xfrm>
              <a:off x="16803376" y="-4135544"/>
              <a:ext cx="461520" cy="111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83" h="312">
                  <a:moveTo>
                    <a:pt x="43" y="312"/>
                  </a:moveTo>
                  <a:cubicBezTo>
                    <a:pt x="32" y="312"/>
                    <a:pt x="21" y="308"/>
                    <a:pt x="12" y="299"/>
                  </a:cubicBezTo>
                  <a:cubicBezTo>
                    <a:pt x="-4" y="282"/>
                    <a:pt x="-4" y="255"/>
                    <a:pt x="13" y="238"/>
                  </a:cubicBezTo>
                  <a:cubicBezTo>
                    <a:pt x="170" y="87"/>
                    <a:pt x="401" y="0"/>
                    <a:pt x="645" y="0"/>
                  </a:cubicBezTo>
                  <a:cubicBezTo>
                    <a:pt x="885" y="0"/>
                    <a:pt x="1113" y="84"/>
                    <a:pt x="1270" y="231"/>
                  </a:cubicBezTo>
                  <a:cubicBezTo>
                    <a:pt x="1287" y="247"/>
                    <a:pt x="1288" y="275"/>
                    <a:pt x="1272" y="292"/>
                  </a:cubicBezTo>
                  <a:cubicBezTo>
                    <a:pt x="1255" y="309"/>
                    <a:pt x="1228" y="310"/>
                    <a:pt x="1211" y="294"/>
                  </a:cubicBezTo>
                  <a:cubicBezTo>
                    <a:pt x="1070" y="162"/>
                    <a:pt x="864" y="86"/>
                    <a:pt x="645" y="86"/>
                  </a:cubicBezTo>
                  <a:cubicBezTo>
                    <a:pt x="423" y="86"/>
                    <a:pt x="214" y="164"/>
                    <a:pt x="73" y="300"/>
                  </a:cubicBezTo>
                  <a:cubicBezTo>
                    <a:pt x="65" y="308"/>
                    <a:pt x="54" y="312"/>
                    <a:pt x="43" y="31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244C94B9-0C5C-814C-A22C-B4E3736F8F7C}"/>
                </a:ext>
              </a:extLst>
            </p:cNvPr>
            <p:cNvSpPr/>
            <p:nvPr/>
          </p:nvSpPr>
          <p:spPr>
            <a:xfrm>
              <a:off x="16981216" y="-3841064"/>
              <a:ext cx="109440" cy="10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" h="304">
                  <a:moveTo>
                    <a:pt x="153" y="0"/>
                  </a:moveTo>
                  <a:cubicBezTo>
                    <a:pt x="69" y="0"/>
                    <a:pt x="0" y="68"/>
                    <a:pt x="0" y="152"/>
                  </a:cubicBezTo>
                  <a:cubicBezTo>
                    <a:pt x="0" y="236"/>
                    <a:pt x="69" y="304"/>
                    <a:pt x="153" y="304"/>
                  </a:cubicBezTo>
                  <a:cubicBezTo>
                    <a:pt x="237" y="304"/>
                    <a:pt x="305" y="236"/>
                    <a:pt x="305" y="152"/>
                  </a:cubicBezTo>
                  <a:cubicBezTo>
                    <a:pt x="305" y="68"/>
                    <a:pt x="237" y="0"/>
                    <a:pt x="153" y="0"/>
                  </a:cubicBezTo>
                  <a:close/>
                  <a:moveTo>
                    <a:pt x="153" y="86"/>
                  </a:moveTo>
                  <a:cubicBezTo>
                    <a:pt x="189" y="86"/>
                    <a:pt x="219" y="115"/>
                    <a:pt x="219" y="152"/>
                  </a:cubicBezTo>
                  <a:cubicBezTo>
                    <a:pt x="219" y="189"/>
                    <a:pt x="189" y="218"/>
                    <a:pt x="153" y="218"/>
                  </a:cubicBezTo>
                  <a:cubicBezTo>
                    <a:pt x="116" y="218"/>
                    <a:pt x="86" y="189"/>
                    <a:pt x="86" y="152"/>
                  </a:cubicBezTo>
                  <a:cubicBezTo>
                    <a:pt x="86" y="115"/>
                    <a:pt x="116" y="86"/>
                    <a:pt x="153" y="8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43C125F3-1762-A346-9605-875AEB30E2DA}"/>
                </a:ext>
              </a:extLst>
            </p:cNvPr>
            <p:cNvSpPr/>
            <p:nvPr/>
          </p:nvSpPr>
          <p:spPr>
            <a:xfrm>
              <a:off x="16851256" y="-4046624"/>
              <a:ext cx="364320" cy="93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3" h="262">
                  <a:moveTo>
                    <a:pt x="43" y="262"/>
                  </a:moveTo>
                  <a:cubicBezTo>
                    <a:pt x="32" y="262"/>
                    <a:pt x="21" y="257"/>
                    <a:pt x="12" y="248"/>
                  </a:cubicBezTo>
                  <a:cubicBezTo>
                    <a:pt x="-4" y="231"/>
                    <a:pt x="-4" y="204"/>
                    <a:pt x="13" y="187"/>
                  </a:cubicBezTo>
                  <a:cubicBezTo>
                    <a:pt x="136" y="69"/>
                    <a:pt x="317" y="0"/>
                    <a:pt x="509" y="0"/>
                  </a:cubicBezTo>
                  <a:cubicBezTo>
                    <a:pt x="697" y="0"/>
                    <a:pt x="876" y="67"/>
                    <a:pt x="999" y="182"/>
                  </a:cubicBezTo>
                  <a:cubicBezTo>
                    <a:pt x="1017" y="198"/>
                    <a:pt x="1017" y="226"/>
                    <a:pt x="1001" y="243"/>
                  </a:cubicBezTo>
                  <a:cubicBezTo>
                    <a:pt x="985" y="260"/>
                    <a:pt x="958" y="261"/>
                    <a:pt x="940" y="245"/>
                  </a:cubicBezTo>
                  <a:cubicBezTo>
                    <a:pt x="833" y="144"/>
                    <a:pt x="676" y="86"/>
                    <a:pt x="509" y="86"/>
                  </a:cubicBezTo>
                  <a:cubicBezTo>
                    <a:pt x="339" y="86"/>
                    <a:pt x="180" y="146"/>
                    <a:pt x="73" y="249"/>
                  </a:cubicBezTo>
                  <a:cubicBezTo>
                    <a:pt x="65" y="258"/>
                    <a:pt x="54" y="262"/>
                    <a:pt x="43" y="26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1B0723F1-74BF-DF4F-854C-89FB61B57D21}"/>
                </a:ext>
              </a:extLst>
            </p:cNvPr>
            <p:cNvSpPr/>
            <p:nvPr/>
          </p:nvSpPr>
          <p:spPr>
            <a:xfrm>
              <a:off x="16907056" y="-3955544"/>
              <a:ext cx="253080" cy="72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04" h="203">
                  <a:moveTo>
                    <a:pt x="43" y="203"/>
                  </a:moveTo>
                  <a:cubicBezTo>
                    <a:pt x="32" y="203"/>
                    <a:pt x="20" y="199"/>
                    <a:pt x="12" y="190"/>
                  </a:cubicBezTo>
                  <a:cubicBezTo>
                    <a:pt x="-5" y="173"/>
                    <a:pt x="-4" y="145"/>
                    <a:pt x="13" y="129"/>
                  </a:cubicBezTo>
                  <a:cubicBezTo>
                    <a:pt x="98" y="47"/>
                    <a:pt x="222" y="0"/>
                    <a:pt x="354" y="0"/>
                  </a:cubicBezTo>
                  <a:cubicBezTo>
                    <a:pt x="483" y="0"/>
                    <a:pt x="606" y="46"/>
                    <a:pt x="691" y="125"/>
                  </a:cubicBezTo>
                  <a:cubicBezTo>
                    <a:pt x="708" y="141"/>
                    <a:pt x="709" y="169"/>
                    <a:pt x="692" y="186"/>
                  </a:cubicBezTo>
                  <a:cubicBezTo>
                    <a:pt x="676" y="203"/>
                    <a:pt x="649" y="204"/>
                    <a:pt x="632" y="188"/>
                  </a:cubicBezTo>
                  <a:cubicBezTo>
                    <a:pt x="563" y="123"/>
                    <a:pt x="461" y="86"/>
                    <a:pt x="354" y="86"/>
                  </a:cubicBezTo>
                  <a:cubicBezTo>
                    <a:pt x="244" y="86"/>
                    <a:pt x="142" y="124"/>
                    <a:pt x="73" y="191"/>
                  </a:cubicBezTo>
                  <a:cubicBezTo>
                    <a:pt x="64" y="199"/>
                    <a:pt x="54" y="203"/>
                    <a:pt x="43" y="20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74" name="CuadroTexto 350">
            <a:extLst>
              <a:ext uri="{FF2B5EF4-FFF2-40B4-BE49-F238E27FC236}">
                <a16:creationId xmlns:a16="http://schemas.microsoft.com/office/drawing/2014/main" id="{FBE67FF5-A6F4-C349-A0C6-C1F3063710A0}"/>
              </a:ext>
            </a:extLst>
          </p:cNvPr>
          <p:cNvSpPr txBox="1"/>
          <p:nvPr/>
        </p:nvSpPr>
        <p:spPr>
          <a:xfrm>
            <a:off x="7039851" y="1022190"/>
            <a:ext cx="102980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Organizational Charts</a:t>
            </a:r>
          </a:p>
        </p:txBody>
      </p:sp>
    </p:spTree>
    <p:extLst>
      <p:ext uri="{BB962C8B-B14F-4D97-AF65-F5344CB8AC3E}">
        <p14:creationId xmlns:p14="http://schemas.microsoft.com/office/powerpoint/2010/main" val="1191285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64769FB-AD78-974E-959E-FC5B0574AA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5533381"/>
              </p:ext>
            </p:extLst>
          </p:nvPr>
        </p:nvGraphicFramePr>
        <p:xfrm>
          <a:off x="-2697667" y="3681438"/>
          <a:ext cx="21396960" cy="8663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3" name="Rectangle 62">
            <a:extLst>
              <a:ext uri="{FF2B5EF4-FFF2-40B4-BE49-F238E27FC236}">
                <a16:creationId xmlns:a16="http://schemas.microsoft.com/office/drawing/2014/main" id="{904C948E-AF87-B94F-9FDE-530607267596}"/>
              </a:ext>
            </a:extLst>
          </p:cNvPr>
          <p:cNvSpPr/>
          <p:nvPr/>
        </p:nvSpPr>
        <p:spPr>
          <a:xfrm>
            <a:off x="17025985" y="3712969"/>
            <a:ext cx="1600807" cy="16008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6CBF534-D766-F345-BC6C-B7842206726F}"/>
              </a:ext>
            </a:extLst>
          </p:cNvPr>
          <p:cNvSpPr/>
          <p:nvPr/>
        </p:nvSpPr>
        <p:spPr>
          <a:xfrm>
            <a:off x="17025985" y="7219575"/>
            <a:ext cx="1600807" cy="16008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B657A64-73CA-FE40-B4F3-B935E54F74D9}"/>
              </a:ext>
            </a:extLst>
          </p:cNvPr>
          <p:cNvSpPr/>
          <p:nvPr/>
        </p:nvSpPr>
        <p:spPr>
          <a:xfrm>
            <a:off x="17025985" y="10748420"/>
            <a:ext cx="1600807" cy="16008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BBF1174-B3DE-6F4A-BB77-E3A1154F7B7C}"/>
              </a:ext>
            </a:extLst>
          </p:cNvPr>
          <p:cNvGrpSpPr/>
          <p:nvPr/>
        </p:nvGrpSpPr>
        <p:grpSpPr>
          <a:xfrm>
            <a:off x="19191663" y="3681438"/>
            <a:ext cx="5233233" cy="1682233"/>
            <a:chOff x="19191663" y="3681438"/>
            <a:chExt cx="5233233" cy="1682233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4BBC6A1-DA27-F743-9832-A5EBACD4B519}"/>
                </a:ext>
              </a:extLst>
            </p:cNvPr>
            <p:cNvSpPr txBox="1"/>
            <p:nvPr/>
          </p:nvSpPr>
          <p:spPr>
            <a:xfrm>
              <a:off x="19191663" y="4274783"/>
              <a:ext cx="3904311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there.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5E00BED-094F-F54B-9D97-0D80DA3900A2}"/>
                </a:ext>
              </a:extLst>
            </p:cNvPr>
            <p:cNvSpPr/>
            <p:nvPr/>
          </p:nvSpPr>
          <p:spPr>
            <a:xfrm>
              <a:off x="19191664" y="3681438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 A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1507EBAB-2C4D-A742-8A22-31D2BA922ACD}"/>
              </a:ext>
            </a:extLst>
          </p:cNvPr>
          <p:cNvSpPr txBox="1"/>
          <p:nvPr/>
        </p:nvSpPr>
        <p:spPr>
          <a:xfrm>
            <a:off x="19191663" y="7812920"/>
            <a:ext cx="3904311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76DFC03-DE1D-C043-9C01-1A5E1C3DE57A}"/>
              </a:ext>
            </a:extLst>
          </p:cNvPr>
          <p:cNvSpPr/>
          <p:nvPr/>
        </p:nvSpPr>
        <p:spPr>
          <a:xfrm>
            <a:off x="19191664" y="7219575"/>
            <a:ext cx="52332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Your Title B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92AC934-E9E8-5E47-83D8-19755A122128}"/>
              </a:ext>
            </a:extLst>
          </p:cNvPr>
          <p:cNvSpPr txBox="1"/>
          <p:nvPr/>
        </p:nvSpPr>
        <p:spPr>
          <a:xfrm>
            <a:off x="19191663" y="11341765"/>
            <a:ext cx="3904311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839DDC2-B673-D440-B3CE-C0AE26E0B3CE}"/>
              </a:ext>
            </a:extLst>
          </p:cNvPr>
          <p:cNvSpPr/>
          <p:nvPr/>
        </p:nvSpPr>
        <p:spPr>
          <a:xfrm>
            <a:off x="19191664" y="10748420"/>
            <a:ext cx="52332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Your Title C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7E724E1-E3CE-004C-B830-16E84605D5F2}"/>
              </a:ext>
            </a:extLst>
          </p:cNvPr>
          <p:cNvGrpSpPr/>
          <p:nvPr/>
        </p:nvGrpSpPr>
        <p:grpSpPr>
          <a:xfrm>
            <a:off x="17398280" y="4101399"/>
            <a:ext cx="856216" cy="766124"/>
            <a:chOff x="14737336" y="800416"/>
            <a:chExt cx="407160" cy="364319"/>
          </a:xfrm>
          <a:solidFill>
            <a:schemeClr val="bg1"/>
          </a:solidFill>
        </p:grpSpPr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FB345F07-70CA-A243-B580-4D9F844C136C}"/>
                </a:ext>
              </a:extLst>
            </p:cNvPr>
            <p:cNvSpPr/>
            <p:nvPr/>
          </p:nvSpPr>
          <p:spPr>
            <a:xfrm>
              <a:off x="14760736" y="800416"/>
              <a:ext cx="383760" cy="155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67" h="434">
                  <a:moveTo>
                    <a:pt x="1040" y="152"/>
                  </a:moveTo>
                  <a:cubicBezTo>
                    <a:pt x="1018" y="143"/>
                    <a:pt x="993" y="153"/>
                    <a:pt x="984" y="175"/>
                  </a:cubicBezTo>
                  <a:lnTo>
                    <a:pt x="943" y="275"/>
                  </a:lnTo>
                  <a:cubicBezTo>
                    <a:pt x="858" y="109"/>
                    <a:pt x="685" y="0"/>
                    <a:pt x="492" y="0"/>
                  </a:cubicBezTo>
                  <a:cubicBezTo>
                    <a:pt x="260" y="0"/>
                    <a:pt x="59" y="156"/>
                    <a:pt x="1" y="380"/>
                  </a:cubicBezTo>
                  <a:cubicBezTo>
                    <a:pt x="-5" y="403"/>
                    <a:pt x="9" y="426"/>
                    <a:pt x="32" y="432"/>
                  </a:cubicBezTo>
                  <a:cubicBezTo>
                    <a:pt x="36" y="433"/>
                    <a:pt x="39" y="434"/>
                    <a:pt x="43" y="434"/>
                  </a:cubicBezTo>
                  <a:cubicBezTo>
                    <a:pt x="62" y="434"/>
                    <a:pt x="79" y="421"/>
                    <a:pt x="84" y="401"/>
                  </a:cubicBezTo>
                  <a:cubicBezTo>
                    <a:pt x="132" y="215"/>
                    <a:pt x="300" y="86"/>
                    <a:pt x="492" y="86"/>
                  </a:cubicBezTo>
                  <a:cubicBezTo>
                    <a:pt x="651" y="86"/>
                    <a:pt x="794" y="176"/>
                    <a:pt x="866" y="313"/>
                  </a:cubicBezTo>
                  <a:lnTo>
                    <a:pt x="759" y="268"/>
                  </a:lnTo>
                  <a:cubicBezTo>
                    <a:pt x="737" y="259"/>
                    <a:pt x="712" y="270"/>
                    <a:pt x="703" y="292"/>
                  </a:cubicBezTo>
                  <a:cubicBezTo>
                    <a:pt x="693" y="314"/>
                    <a:pt x="704" y="339"/>
                    <a:pt x="726" y="348"/>
                  </a:cubicBezTo>
                  <a:lnTo>
                    <a:pt x="925" y="430"/>
                  </a:lnTo>
                  <a:cubicBezTo>
                    <a:pt x="930" y="433"/>
                    <a:pt x="936" y="434"/>
                    <a:pt x="941" y="434"/>
                  </a:cubicBezTo>
                  <a:cubicBezTo>
                    <a:pt x="958" y="434"/>
                    <a:pt x="974" y="424"/>
                    <a:pt x="981" y="407"/>
                  </a:cubicBezTo>
                  <a:lnTo>
                    <a:pt x="1064" y="208"/>
                  </a:lnTo>
                  <a:cubicBezTo>
                    <a:pt x="1073" y="186"/>
                    <a:pt x="1062" y="161"/>
                    <a:pt x="1040" y="15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solidFill>
                  <a:schemeClr val="bg1"/>
                </a:solidFill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ABF5F4C1-4478-F647-9DA4-F2B13B1369B7}"/>
                </a:ext>
              </a:extLst>
            </p:cNvPr>
            <p:cNvSpPr/>
            <p:nvPr/>
          </p:nvSpPr>
          <p:spPr>
            <a:xfrm>
              <a:off x="14737336" y="1008855"/>
              <a:ext cx="377280" cy="155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49" h="434">
                  <a:moveTo>
                    <a:pt x="1017" y="2"/>
                  </a:moveTo>
                  <a:cubicBezTo>
                    <a:pt x="994" y="-4"/>
                    <a:pt x="970" y="10"/>
                    <a:pt x="964" y="33"/>
                  </a:cubicBezTo>
                  <a:cubicBezTo>
                    <a:pt x="917" y="219"/>
                    <a:pt x="749" y="348"/>
                    <a:pt x="557" y="348"/>
                  </a:cubicBezTo>
                  <a:cubicBezTo>
                    <a:pt x="392" y="348"/>
                    <a:pt x="246" y="254"/>
                    <a:pt x="177" y="110"/>
                  </a:cubicBezTo>
                  <a:lnTo>
                    <a:pt x="300" y="149"/>
                  </a:lnTo>
                  <a:cubicBezTo>
                    <a:pt x="305" y="150"/>
                    <a:pt x="309" y="151"/>
                    <a:pt x="313" y="151"/>
                  </a:cubicBezTo>
                  <a:cubicBezTo>
                    <a:pt x="332" y="151"/>
                    <a:pt x="348" y="139"/>
                    <a:pt x="354" y="121"/>
                  </a:cubicBezTo>
                  <a:cubicBezTo>
                    <a:pt x="361" y="98"/>
                    <a:pt x="349" y="74"/>
                    <a:pt x="326" y="67"/>
                  </a:cubicBezTo>
                  <a:lnTo>
                    <a:pt x="121" y="2"/>
                  </a:lnTo>
                  <a:cubicBezTo>
                    <a:pt x="120" y="2"/>
                    <a:pt x="119" y="1"/>
                    <a:pt x="118" y="1"/>
                  </a:cubicBezTo>
                  <a:cubicBezTo>
                    <a:pt x="116" y="1"/>
                    <a:pt x="116" y="0"/>
                    <a:pt x="115" y="0"/>
                  </a:cubicBezTo>
                  <a:cubicBezTo>
                    <a:pt x="114" y="0"/>
                    <a:pt x="114" y="0"/>
                    <a:pt x="113" y="0"/>
                  </a:cubicBezTo>
                  <a:cubicBezTo>
                    <a:pt x="112" y="0"/>
                    <a:pt x="111" y="0"/>
                    <a:pt x="111" y="0"/>
                  </a:cubicBezTo>
                  <a:cubicBezTo>
                    <a:pt x="110" y="0"/>
                    <a:pt x="109" y="0"/>
                    <a:pt x="109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6" y="0"/>
                    <a:pt x="105" y="0"/>
                    <a:pt x="104" y="0"/>
                  </a:cubicBezTo>
                  <a:lnTo>
                    <a:pt x="103" y="0"/>
                  </a:lnTo>
                  <a:cubicBezTo>
                    <a:pt x="102" y="0"/>
                    <a:pt x="101" y="0"/>
                    <a:pt x="100" y="0"/>
                  </a:cubicBezTo>
                  <a:cubicBezTo>
                    <a:pt x="99" y="0"/>
                    <a:pt x="99" y="1"/>
                    <a:pt x="99" y="1"/>
                  </a:cubicBezTo>
                  <a:cubicBezTo>
                    <a:pt x="98" y="1"/>
                    <a:pt x="97" y="1"/>
                    <a:pt x="97" y="1"/>
                  </a:cubicBezTo>
                  <a:cubicBezTo>
                    <a:pt x="96" y="1"/>
                    <a:pt x="96" y="1"/>
                    <a:pt x="95" y="2"/>
                  </a:cubicBezTo>
                  <a:cubicBezTo>
                    <a:pt x="80" y="6"/>
                    <a:pt x="69" y="18"/>
                    <a:pt x="66" y="33"/>
                  </a:cubicBezTo>
                  <a:lnTo>
                    <a:pt x="2" y="235"/>
                  </a:lnTo>
                  <a:cubicBezTo>
                    <a:pt x="-5" y="258"/>
                    <a:pt x="7" y="282"/>
                    <a:pt x="30" y="290"/>
                  </a:cubicBezTo>
                  <a:cubicBezTo>
                    <a:pt x="34" y="291"/>
                    <a:pt x="39" y="291"/>
                    <a:pt x="43" y="291"/>
                  </a:cubicBezTo>
                  <a:cubicBezTo>
                    <a:pt x="61" y="291"/>
                    <a:pt x="78" y="280"/>
                    <a:pt x="84" y="261"/>
                  </a:cubicBezTo>
                  <a:lnTo>
                    <a:pt x="112" y="171"/>
                  </a:lnTo>
                  <a:cubicBezTo>
                    <a:pt x="145" y="230"/>
                    <a:pt x="190" y="284"/>
                    <a:pt x="244" y="326"/>
                  </a:cubicBezTo>
                  <a:cubicBezTo>
                    <a:pt x="334" y="397"/>
                    <a:pt x="442" y="434"/>
                    <a:pt x="557" y="434"/>
                  </a:cubicBezTo>
                  <a:cubicBezTo>
                    <a:pt x="788" y="434"/>
                    <a:pt x="990" y="278"/>
                    <a:pt x="1048" y="54"/>
                  </a:cubicBezTo>
                  <a:cubicBezTo>
                    <a:pt x="1054" y="31"/>
                    <a:pt x="1040" y="8"/>
                    <a:pt x="1017" y="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solidFill>
                  <a:schemeClr val="bg1"/>
                </a:solidFill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1D4EF3B-13B2-C841-A600-29E766F45638}"/>
              </a:ext>
            </a:extLst>
          </p:cNvPr>
          <p:cNvGrpSpPr/>
          <p:nvPr/>
        </p:nvGrpSpPr>
        <p:grpSpPr>
          <a:xfrm>
            <a:off x="17447488" y="7594143"/>
            <a:ext cx="851669" cy="851670"/>
            <a:chOff x="14759296" y="-2028824"/>
            <a:chExt cx="404999" cy="404999"/>
          </a:xfrm>
          <a:solidFill>
            <a:schemeClr val="bg1"/>
          </a:solidFill>
        </p:grpSpPr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28136493-CC6A-0F47-8B61-6C1FE16BF0D9}"/>
                </a:ext>
              </a:extLst>
            </p:cNvPr>
            <p:cNvSpPr/>
            <p:nvPr/>
          </p:nvSpPr>
          <p:spPr>
            <a:xfrm>
              <a:off x="14759296" y="-1988145"/>
              <a:ext cx="364320" cy="364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3" h="1013">
                  <a:moveTo>
                    <a:pt x="970" y="463"/>
                  </a:moveTo>
                  <a:cubicBezTo>
                    <a:pt x="946" y="463"/>
                    <a:pt x="927" y="483"/>
                    <a:pt x="927" y="506"/>
                  </a:cubicBezTo>
                  <a:lnTo>
                    <a:pt x="927" y="927"/>
                  </a:lnTo>
                  <a:lnTo>
                    <a:pt x="86" y="927"/>
                  </a:lnTo>
                  <a:lnTo>
                    <a:pt x="86" y="86"/>
                  </a:lnTo>
                  <a:lnTo>
                    <a:pt x="507" y="86"/>
                  </a:lnTo>
                  <a:cubicBezTo>
                    <a:pt x="531" y="86"/>
                    <a:pt x="550" y="67"/>
                    <a:pt x="550" y="43"/>
                  </a:cubicBezTo>
                  <a:cubicBezTo>
                    <a:pt x="550" y="19"/>
                    <a:pt x="531" y="0"/>
                    <a:pt x="507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952"/>
                  </a:lnTo>
                  <a:cubicBezTo>
                    <a:pt x="0" y="986"/>
                    <a:pt x="27" y="1013"/>
                    <a:pt x="60" y="1013"/>
                  </a:cubicBezTo>
                  <a:lnTo>
                    <a:pt x="952" y="1013"/>
                  </a:lnTo>
                  <a:cubicBezTo>
                    <a:pt x="986" y="1013"/>
                    <a:pt x="1013" y="986"/>
                    <a:pt x="1013" y="952"/>
                  </a:cubicBezTo>
                  <a:lnTo>
                    <a:pt x="1013" y="506"/>
                  </a:lnTo>
                  <a:cubicBezTo>
                    <a:pt x="1013" y="483"/>
                    <a:pt x="993" y="463"/>
                    <a:pt x="970" y="46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solidFill>
                  <a:schemeClr val="bg1"/>
                </a:solidFill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A94FE857-AFE0-8E41-8224-19474E3C31F1}"/>
                </a:ext>
              </a:extLst>
            </p:cNvPr>
            <p:cNvSpPr/>
            <p:nvPr/>
          </p:nvSpPr>
          <p:spPr>
            <a:xfrm>
              <a:off x="14962335" y="-2028824"/>
              <a:ext cx="201960" cy="200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2" h="558">
                  <a:moveTo>
                    <a:pt x="406" y="221"/>
                  </a:moveTo>
                  <a:lnTo>
                    <a:pt x="344" y="159"/>
                  </a:lnTo>
                  <a:lnTo>
                    <a:pt x="398" y="105"/>
                  </a:lnTo>
                  <a:lnTo>
                    <a:pt x="459" y="168"/>
                  </a:lnTo>
                  <a:close/>
                  <a:moveTo>
                    <a:pt x="190" y="440"/>
                  </a:moveTo>
                  <a:lnTo>
                    <a:pt x="103" y="459"/>
                  </a:lnTo>
                  <a:lnTo>
                    <a:pt x="125" y="377"/>
                  </a:lnTo>
                  <a:lnTo>
                    <a:pt x="283" y="220"/>
                  </a:lnTo>
                  <a:lnTo>
                    <a:pt x="346" y="282"/>
                  </a:lnTo>
                  <a:close/>
                  <a:moveTo>
                    <a:pt x="550" y="139"/>
                  </a:moveTo>
                  <a:lnTo>
                    <a:pt x="430" y="14"/>
                  </a:lnTo>
                  <a:cubicBezTo>
                    <a:pt x="422" y="5"/>
                    <a:pt x="411" y="0"/>
                    <a:pt x="400" y="0"/>
                  </a:cubicBezTo>
                  <a:cubicBezTo>
                    <a:pt x="388" y="0"/>
                    <a:pt x="377" y="5"/>
                    <a:pt x="369" y="13"/>
                  </a:cubicBezTo>
                  <a:lnTo>
                    <a:pt x="56" y="325"/>
                  </a:lnTo>
                  <a:cubicBezTo>
                    <a:pt x="51" y="330"/>
                    <a:pt x="47" y="336"/>
                    <a:pt x="45" y="344"/>
                  </a:cubicBezTo>
                  <a:lnTo>
                    <a:pt x="1" y="504"/>
                  </a:lnTo>
                  <a:cubicBezTo>
                    <a:pt x="-2" y="518"/>
                    <a:pt x="1" y="534"/>
                    <a:pt x="12" y="545"/>
                  </a:cubicBezTo>
                  <a:cubicBezTo>
                    <a:pt x="20" y="553"/>
                    <a:pt x="31" y="558"/>
                    <a:pt x="43" y="558"/>
                  </a:cubicBezTo>
                  <a:cubicBezTo>
                    <a:pt x="46" y="558"/>
                    <a:pt x="49" y="558"/>
                    <a:pt x="52" y="557"/>
                  </a:cubicBezTo>
                  <a:lnTo>
                    <a:pt x="220" y="522"/>
                  </a:lnTo>
                  <a:cubicBezTo>
                    <a:pt x="228" y="520"/>
                    <a:pt x="236" y="516"/>
                    <a:pt x="242" y="510"/>
                  </a:cubicBezTo>
                  <a:lnTo>
                    <a:pt x="549" y="199"/>
                  </a:lnTo>
                  <a:cubicBezTo>
                    <a:pt x="566" y="182"/>
                    <a:pt x="566" y="156"/>
                    <a:pt x="550" y="13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solidFill>
                  <a:schemeClr val="bg1"/>
                </a:solidFill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529DBF6-E056-5A40-A2F2-28455CF02D9F}"/>
              </a:ext>
            </a:extLst>
          </p:cNvPr>
          <p:cNvGrpSpPr/>
          <p:nvPr/>
        </p:nvGrpSpPr>
        <p:grpSpPr>
          <a:xfrm>
            <a:off x="17319168" y="11071585"/>
            <a:ext cx="951603" cy="944034"/>
            <a:chOff x="18900376" y="-4123305"/>
            <a:chExt cx="452520" cy="448921"/>
          </a:xfrm>
          <a:solidFill>
            <a:schemeClr val="bg1"/>
          </a:solidFill>
        </p:grpSpPr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4B01D3B1-94ED-D345-BF98-3890DB811FE4}"/>
                </a:ext>
              </a:extLst>
            </p:cNvPr>
            <p:cNvSpPr/>
            <p:nvPr/>
          </p:nvSpPr>
          <p:spPr>
            <a:xfrm>
              <a:off x="19155616" y="-3869864"/>
              <a:ext cx="197280" cy="195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9" h="544">
                  <a:moveTo>
                    <a:pt x="132" y="86"/>
                  </a:moveTo>
                  <a:lnTo>
                    <a:pt x="131" y="86"/>
                  </a:lnTo>
                  <a:cubicBezTo>
                    <a:pt x="119" y="86"/>
                    <a:pt x="108" y="91"/>
                    <a:pt x="99" y="99"/>
                  </a:cubicBezTo>
                  <a:cubicBezTo>
                    <a:pt x="82" y="117"/>
                    <a:pt x="82" y="146"/>
                    <a:pt x="100" y="163"/>
                  </a:cubicBezTo>
                  <a:lnTo>
                    <a:pt x="381" y="441"/>
                  </a:lnTo>
                  <a:lnTo>
                    <a:pt x="445" y="381"/>
                  </a:lnTo>
                  <a:lnTo>
                    <a:pt x="164" y="99"/>
                  </a:lnTo>
                  <a:cubicBezTo>
                    <a:pt x="155" y="90"/>
                    <a:pt x="144" y="86"/>
                    <a:pt x="132" y="86"/>
                  </a:cubicBezTo>
                  <a:close/>
                  <a:moveTo>
                    <a:pt x="381" y="544"/>
                  </a:moveTo>
                  <a:cubicBezTo>
                    <a:pt x="370" y="544"/>
                    <a:pt x="359" y="540"/>
                    <a:pt x="350" y="532"/>
                  </a:cubicBezTo>
                  <a:lnTo>
                    <a:pt x="39" y="224"/>
                  </a:lnTo>
                  <a:cubicBezTo>
                    <a:pt x="-12" y="174"/>
                    <a:pt x="-13" y="91"/>
                    <a:pt x="38" y="39"/>
                  </a:cubicBezTo>
                  <a:cubicBezTo>
                    <a:pt x="63" y="14"/>
                    <a:pt x="96" y="0"/>
                    <a:pt x="131" y="0"/>
                  </a:cubicBezTo>
                  <a:cubicBezTo>
                    <a:pt x="166" y="0"/>
                    <a:pt x="200" y="13"/>
                    <a:pt x="225" y="38"/>
                  </a:cubicBezTo>
                  <a:lnTo>
                    <a:pt x="537" y="351"/>
                  </a:lnTo>
                  <a:cubicBezTo>
                    <a:pt x="545" y="359"/>
                    <a:pt x="549" y="371"/>
                    <a:pt x="549" y="382"/>
                  </a:cubicBezTo>
                  <a:cubicBezTo>
                    <a:pt x="549" y="394"/>
                    <a:pt x="544" y="405"/>
                    <a:pt x="536" y="413"/>
                  </a:cubicBezTo>
                  <a:lnTo>
                    <a:pt x="410" y="533"/>
                  </a:lnTo>
                  <a:cubicBezTo>
                    <a:pt x="402" y="540"/>
                    <a:pt x="391" y="544"/>
                    <a:pt x="381" y="54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solidFill>
                  <a:schemeClr val="bg1"/>
                </a:solidFill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8D63E7BA-5B3C-5F42-9396-C03135EDD28F}"/>
                </a:ext>
              </a:extLst>
            </p:cNvPr>
            <p:cNvSpPr/>
            <p:nvPr/>
          </p:nvSpPr>
          <p:spPr>
            <a:xfrm>
              <a:off x="18900376" y="-4123305"/>
              <a:ext cx="302040" cy="30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0" h="840">
                  <a:moveTo>
                    <a:pt x="420" y="86"/>
                  </a:moveTo>
                  <a:cubicBezTo>
                    <a:pt x="236" y="86"/>
                    <a:pt x="86" y="236"/>
                    <a:pt x="86" y="420"/>
                  </a:cubicBezTo>
                  <a:cubicBezTo>
                    <a:pt x="86" y="604"/>
                    <a:pt x="236" y="754"/>
                    <a:pt x="420" y="754"/>
                  </a:cubicBezTo>
                  <a:cubicBezTo>
                    <a:pt x="604" y="754"/>
                    <a:pt x="754" y="604"/>
                    <a:pt x="754" y="420"/>
                  </a:cubicBezTo>
                  <a:cubicBezTo>
                    <a:pt x="754" y="236"/>
                    <a:pt x="604" y="86"/>
                    <a:pt x="420" y="86"/>
                  </a:cubicBezTo>
                  <a:close/>
                  <a:moveTo>
                    <a:pt x="420" y="840"/>
                  </a:moveTo>
                  <a:cubicBezTo>
                    <a:pt x="188" y="840"/>
                    <a:pt x="0" y="651"/>
                    <a:pt x="0" y="420"/>
                  </a:cubicBezTo>
                  <a:cubicBezTo>
                    <a:pt x="0" y="188"/>
                    <a:pt x="188" y="0"/>
                    <a:pt x="420" y="0"/>
                  </a:cubicBezTo>
                  <a:cubicBezTo>
                    <a:pt x="651" y="0"/>
                    <a:pt x="840" y="188"/>
                    <a:pt x="840" y="420"/>
                  </a:cubicBezTo>
                  <a:cubicBezTo>
                    <a:pt x="840" y="651"/>
                    <a:pt x="651" y="840"/>
                    <a:pt x="420" y="84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solidFill>
                  <a:schemeClr val="bg1"/>
                </a:solidFill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6" name="CuadroTexto 350">
            <a:extLst>
              <a:ext uri="{FF2B5EF4-FFF2-40B4-BE49-F238E27FC236}">
                <a16:creationId xmlns:a16="http://schemas.microsoft.com/office/drawing/2014/main" id="{94BF28C4-D686-B04A-83C4-B00AEA0565DE}"/>
              </a:ext>
            </a:extLst>
          </p:cNvPr>
          <p:cNvSpPr txBox="1"/>
          <p:nvPr/>
        </p:nvSpPr>
        <p:spPr>
          <a:xfrm>
            <a:off x="7039851" y="1022190"/>
            <a:ext cx="102980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Organizational Charts</a:t>
            </a:r>
          </a:p>
        </p:txBody>
      </p:sp>
    </p:spTree>
    <p:extLst>
      <p:ext uri="{BB962C8B-B14F-4D97-AF65-F5344CB8AC3E}">
        <p14:creationId xmlns:p14="http://schemas.microsoft.com/office/powerpoint/2010/main" val="2556159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A49B9BE-55F7-7343-A3E5-ED1B44D140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8383049"/>
              </p:ext>
            </p:extLst>
          </p:nvPr>
        </p:nvGraphicFramePr>
        <p:xfrm>
          <a:off x="1548341" y="3227658"/>
          <a:ext cx="10075479" cy="6546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6" name="Diagram 25">
            <a:extLst>
              <a:ext uri="{FF2B5EF4-FFF2-40B4-BE49-F238E27FC236}">
                <a16:creationId xmlns:a16="http://schemas.microsoft.com/office/drawing/2014/main" id="{744725A6-737E-7343-99C4-2699B92EED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5641576"/>
              </p:ext>
            </p:extLst>
          </p:nvPr>
        </p:nvGraphicFramePr>
        <p:xfrm>
          <a:off x="12753832" y="3227658"/>
          <a:ext cx="10075479" cy="6546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DB892F9D-B9A2-FB44-824D-B10A934648BC}"/>
              </a:ext>
            </a:extLst>
          </p:cNvPr>
          <p:cNvGrpSpPr/>
          <p:nvPr/>
        </p:nvGrpSpPr>
        <p:grpSpPr>
          <a:xfrm>
            <a:off x="1548341" y="10616860"/>
            <a:ext cx="21280967" cy="1682233"/>
            <a:chOff x="1548341" y="10616860"/>
            <a:chExt cx="21280967" cy="168223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29B31D3-9AC3-894E-874F-89EB7D26B9A7}"/>
                </a:ext>
              </a:extLst>
            </p:cNvPr>
            <p:cNvGrpSpPr/>
            <p:nvPr/>
          </p:nvGrpSpPr>
          <p:grpSpPr>
            <a:xfrm>
              <a:off x="1548341" y="10616860"/>
              <a:ext cx="8298302" cy="1682233"/>
              <a:chOff x="2197209" y="4655883"/>
              <a:chExt cx="8298302" cy="1682233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3A34D69-0182-B248-8408-0EF73A850725}"/>
                  </a:ext>
                </a:extLst>
              </p:cNvPr>
              <p:cNvSpPr txBox="1"/>
              <p:nvPr/>
            </p:nvSpPr>
            <p:spPr>
              <a:xfrm>
                <a:off x="2197209" y="5249228"/>
                <a:ext cx="8298302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 To get your company’s name out there.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7A6DCCA-DBCA-F640-953C-D34A746296C9}"/>
                  </a:ext>
                </a:extLst>
              </p:cNvPr>
              <p:cNvSpPr/>
              <p:nvPr/>
            </p:nvSpPr>
            <p:spPr>
              <a:xfrm>
                <a:off x="2197210" y="4655883"/>
                <a:ext cx="523323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Write Your Title Here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AA4267-DDFF-854C-ABE0-B44193DAC780}"/>
                </a:ext>
              </a:extLst>
            </p:cNvPr>
            <p:cNvCxnSpPr/>
            <p:nvPr/>
          </p:nvCxnSpPr>
          <p:spPr>
            <a:xfrm>
              <a:off x="12188681" y="10663602"/>
              <a:ext cx="0" cy="1588750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572BA96-23EC-A646-9F3F-B8B9071B10DB}"/>
                </a:ext>
              </a:extLst>
            </p:cNvPr>
            <p:cNvGrpSpPr/>
            <p:nvPr/>
          </p:nvGrpSpPr>
          <p:grpSpPr>
            <a:xfrm>
              <a:off x="14531006" y="10616860"/>
              <a:ext cx="8298302" cy="1682233"/>
              <a:chOff x="2197209" y="4655883"/>
              <a:chExt cx="8298302" cy="1682233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AAB29EE-28FC-FA47-89CF-5A9467D9C952}"/>
                  </a:ext>
                </a:extLst>
              </p:cNvPr>
              <p:cNvSpPr txBox="1"/>
              <p:nvPr/>
            </p:nvSpPr>
            <p:spPr>
              <a:xfrm>
                <a:off x="2197209" y="5249228"/>
                <a:ext cx="8298302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 To get your company’s name out there.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0023203-DC15-7048-B933-117E9732C492}"/>
                  </a:ext>
                </a:extLst>
              </p:cNvPr>
              <p:cNvSpPr/>
              <p:nvPr/>
            </p:nvSpPr>
            <p:spPr>
              <a:xfrm>
                <a:off x="2197210" y="4655883"/>
                <a:ext cx="523323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Write Your Title Here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</p:grpSp>
      <p:grpSp>
        <p:nvGrpSpPr>
          <p:cNvPr id="15" name="Grupo 349">
            <a:extLst>
              <a:ext uri="{FF2B5EF4-FFF2-40B4-BE49-F238E27FC236}">
                <a16:creationId xmlns:a16="http://schemas.microsoft.com/office/drawing/2014/main" id="{2E393E3A-18B9-2647-875D-66CA0C5CBDCD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16" name="CuadroTexto 350">
              <a:extLst>
                <a:ext uri="{FF2B5EF4-FFF2-40B4-BE49-F238E27FC236}">
                  <a16:creationId xmlns:a16="http://schemas.microsoft.com/office/drawing/2014/main" id="{FA51DDDD-7710-864B-A33C-201B7795477E}"/>
                </a:ext>
              </a:extLst>
            </p:cNvPr>
            <p:cNvSpPr txBox="1"/>
            <p:nvPr/>
          </p:nvSpPr>
          <p:spPr>
            <a:xfrm>
              <a:off x="7039851" y="861425"/>
              <a:ext cx="1029801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Organizational Charts</a:t>
              </a:r>
            </a:p>
          </p:txBody>
        </p:sp>
        <p:sp>
          <p:nvSpPr>
            <p:cNvPr id="17" name="CuadroTexto 351">
              <a:extLst>
                <a:ext uri="{FF2B5EF4-FFF2-40B4-BE49-F238E27FC236}">
                  <a16:creationId xmlns:a16="http://schemas.microsoft.com/office/drawing/2014/main" id="{3EC6F5BA-7CFA-C340-B686-755C740A6EF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9230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D8C74B4-FA03-994D-A3E5-BBEDFFD711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4352044"/>
              </p:ext>
            </p:extLst>
          </p:nvPr>
        </p:nvGraphicFramePr>
        <p:xfrm>
          <a:off x="566825" y="3899178"/>
          <a:ext cx="6930650" cy="82518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38674A4A-5F21-EB41-8AC9-9EC8E12853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9547452"/>
              </p:ext>
            </p:extLst>
          </p:nvPr>
        </p:nvGraphicFramePr>
        <p:xfrm>
          <a:off x="11303650" y="3899178"/>
          <a:ext cx="6930650" cy="82518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5A8ED052-741A-AC4A-A75B-BB37376874B0}"/>
              </a:ext>
            </a:extLst>
          </p:cNvPr>
          <p:cNvGrpSpPr/>
          <p:nvPr/>
        </p:nvGrpSpPr>
        <p:grpSpPr>
          <a:xfrm>
            <a:off x="6615213" y="7184008"/>
            <a:ext cx="5694057" cy="1682233"/>
            <a:chOff x="1578610" y="10956735"/>
            <a:chExt cx="5694057" cy="168223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A19D09-FE5A-ED4B-A915-D6AEB7F7127B}"/>
                </a:ext>
              </a:extLst>
            </p:cNvPr>
            <p:cNvSpPr txBox="1"/>
            <p:nvPr/>
          </p:nvSpPr>
          <p:spPr>
            <a:xfrm>
              <a:off x="1578610" y="11550080"/>
              <a:ext cx="5694057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121EAB6-FB8F-7144-93BB-F3DD774314EB}"/>
                </a:ext>
              </a:extLst>
            </p:cNvPr>
            <p:cNvSpPr/>
            <p:nvPr/>
          </p:nvSpPr>
          <p:spPr>
            <a:xfrm>
              <a:off x="1625502" y="10956735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5F0EBDC-965C-9D4D-A49E-A899B4526BE9}"/>
              </a:ext>
            </a:extLst>
          </p:cNvPr>
          <p:cNvGrpSpPr/>
          <p:nvPr/>
        </p:nvGrpSpPr>
        <p:grpSpPr>
          <a:xfrm>
            <a:off x="6615213" y="10145675"/>
            <a:ext cx="5694057" cy="1682233"/>
            <a:chOff x="1578610" y="10956735"/>
            <a:chExt cx="5694057" cy="168223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B51ECD9-1CE2-834A-91C8-3346F34E9ECC}"/>
                </a:ext>
              </a:extLst>
            </p:cNvPr>
            <p:cNvSpPr txBox="1"/>
            <p:nvPr/>
          </p:nvSpPr>
          <p:spPr>
            <a:xfrm>
              <a:off x="1578610" y="11550080"/>
              <a:ext cx="5694057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63FDFAE-B964-1545-8972-E4470E3D94D5}"/>
                </a:ext>
              </a:extLst>
            </p:cNvPr>
            <p:cNvSpPr/>
            <p:nvPr/>
          </p:nvSpPr>
          <p:spPr>
            <a:xfrm>
              <a:off x="1625502" y="10956735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8D85BE3-F840-4A4E-B4D1-CFBBC76C782F}"/>
              </a:ext>
            </a:extLst>
          </p:cNvPr>
          <p:cNvGrpSpPr/>
          <p:nvPr/>
        </p:nvGrpSpPr>
        <p:grpSpPr>
          <a:xfrm>
            <a:off x="17447336" y="7184008"/>
            <a:ext cx="5694057" cy="1682233"/>
            <a:chOff x="1578610" y="10956735"/>
            <a:chExt cx="5694057" cy="168223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3104933-1125-B843-9902-BD3612A3C633}"/>
                </a:ext>
              </a:extLst>
            </p:cNvPr>
            <p:cNvSpPr txBox="1"/>
            <p:nvPr/>
          </p:nvSpPr>
          <p:spPr>
            <a:xfrm>
              <a:off x="1578610" y="11550080"/>
              <a:ext cx="5694057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67B158-D18B-1943-9911-2AFB38B42CFC}"/>
                </a:ext>
              </a:extLst>
            </p:cNvPr>
            <p:cNvSpPr/>
            <p:nvPr/>
          </p:nvSpPr>
          <p:spPr>
            <a:xfrm>
              <a:off x="1625502" y="10956735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C1184FC-3D89-D247-8499-EA43327191EF}"/>
              </a:ext>
            </a:extLst>
          </p:cNvPr>
          <p:cNvGrpSpPr/>
          <p:nvPr/>
        </p:nvGrpSpPr>
        <p:grpSpPr>
          <a:xfrm>
            <a:off x="17447336" y="10145675"/>
            <a:ext cx="5694057" cy="1682233"/>
            <a:chOff x="1578610" y="10956735"/>
            <a:chExt cx="5694057" cy="168223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835EF0-D689-9740-8AC1-AB4335A31C36}"/>
                </a:ext>
              </a:extLst>
            </p:cNvPr>
            <p:cNvSpPr txBox="1"/>
            <p:nvPr/>
          </p:nvSpPr>
          <p:spPr>
            <a:xfrm>
              <a:off x="1578610" y="11550080"/>
              <a:ext cx="5694057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1A17131-C95E-E84E-BC26-A9192488B1DB}"/>
                </a:ext>
              </a:extLst>
            </p:cNvPr>
            <p:cNvSpPr/>
            <p:nvPr/>
          </p:nvSpPr>
          <p:spPr>
            <a:xfrm>
              <a:off x="1625502" y="10956735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20" name="Grupo 349">
            <a:extLst>
              <a:ext uri="{FF2B5EF4-FFF2-40B4-BE49-F238E27FC236}">
                <a16:creationId xmlns:a16="http://schemas.microsoft.com/office/drawing/2014/main" id="{4327DF65-9A64-5C44-9433-A9CE4DC83CB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21" name="CuadroTexto 350">
              <a:extLst>
                <a:ext uri="{FF2B5EF4-FFF2-40B4-BE49-F238E27FC236}">
                  <a16:creationId xmlns:a16="http://schemas.microsoft.com/office/drawing/2014/main" id="{B750DDE0-96CB-9C48-8DA0-43DF6C2E2FC5}"/>
                </a:ext>
              </a:extLst>
            </p:cNvPr>
            <p:cNvSpPr txBox="1"/>
            <p:nvPr/>
          </p:nvSpPr>
          <p:spPr>
            <a:xfrm>
              <a:off x="7039851" y="861425"/>
              <a:ext cx="1029801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Organizational Charts</a:t>
              </a:r>
            </a:p>
          </p:txBody>
        </p:sp>
        <p:sp>
          <p:nvSpPr>
            <p:cNvPr id="22" name="CuadroTexto 351">
              <a:extLst>
                <a:ext uri="{FF2B5EF4-FFF2-40B4-BE49-F238E27FC236}">
                  <a16:creationId xmlns:a16="http://schemas.microsoft.com/office/drawing/2014/main" id="{4046B080-3CF2-3546-91BB-1F93A7CB01C5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282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1DEA8C32-1F24-574C-B77F-9CD1CE88893D}"/>
              </a:ext>
            </a:extLst>
          </p:cNvPr>
          <p:cNvGrpSpPr/>
          <p:nvPr/>
        </p:nvGrpSpPr>
        <p:grpSpPr>
          <a:xfrm>
            <a:off x="2156732" y="3473770"/>
            <a:ext cx="20064185" cy="6546788"/>
            <a:chOff x="1819177" y="4306182"/>
            <a:chExt cx="20064185" cy="6546788"/>
          </a:xfrm>
        </p:grpSpPr>
        <p:graphicFrame>
          <p:nvGraphicFramePr>
            <p:cNvPr id="20" name="Diagram 19">
              <a:extLst>
                <a:ext uri="{FF2B5EF4-FFF2-40B4-BE49-F238E27FC236}">
                  <a16:creationId xmlns:a16="http://schemas.microsoft.com/office/drawing/2014/main" id="{782AC417-1B36-8B44-84B8-FE9D8B6511E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665969324"/>
                </p:ext>
              </p:extLst>
            </p:nvPr>
          </p:nvGraphicFramePr>
          <p:xfrm>
            <a:off x="2494288" y="4306182"/>
            <a:ext cx="19389074" cy="654678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5F03EAA-C885-544C-AAB9-B5DCF0B33AB2}"/>
                </a:ext>
              </a:extLst>
            </p:cNvPr>
            <p:cNvGrpSpPr/>
            <p:nvPr/>
          </p:nvGrpSpPr>
          <p:grpSpPr>
            <a:xfrm>
              <a:off x="1819177" y="4306182"/>
              <a:ext cx="6476610" cy="6546788"/>
              <a:chOff x="1819177" y="4306182"/>
              <a:chExt cx="6476610" cy="6546788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74894FF-C2E2-6E42-9B7A-07D1958D77B6}"/>
                  </a:ext>
                </a:extLst>
              </p:cNvPr>
              <p:cNvSpPr/>
              <p:nvPr/>
            </p:nvSpPr>
            <p:spPr>
              <a:xfrm>
                <a:off x="1819177" y="4306182"/>
                <a:ext cx="6476610" cy="6546788"/>
              </a:xfrm>
              <a:prstGeom prst="rect">
                <a:avLst/>
              </a:prstGeom>
              <a:solidFill>
                <a:schemeClr val="bg1">
                  <a:lumMod val="50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23CF1418-DC89-884A-BCA2-5765423A25AF}"/>
                  </a:ext>
                </a:extLst>
              </p:cNvPr>
              <p:cNvGrpSpPr/>
              <p:nvPr/>
            </p:nvGrpSpPr>
            <p:grpSpPr>
              <a:xfrm>
                <a:off x="2440865" y="4816360"/>
                <a:ext cx="5233233" cy="5526432"/>
                <a:chOff x="2494288" y="5014685"/>
                <a:chExt cx="5233233" cy="5526432"/>
              </a:xfrm>
            </p:grpSpPr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4DFC4475-8B5A-7B46-9B8E-69250FAE4BD0}"/>
                    </a:ext>
                  </a:extLst>
                </p:cNvPr>
                <p:cNvGrpSpPr/>
                <p:nvPr/>
              </p:nvGrpSpPr>
              <p:grpSpPr>
                <a:xfrm>
                  <a:off x="2494288" y="5014685"/>
                  <a:ext cx="5233233" cy="3259652"/>
                  <a:chOff x="2717755" y="16380719"/>
                  <a:chExt cx="5243759" cy="3565779"/>
                </a:xfrm>
              </p:grpSpPr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8AD84FEB-8575-AE4B-B10F-9D261C69FB66}"/>
                      </a:ext>
                    </a:extLst>
                  </p:cNvPr>
                  <p:cNvSpPr txBox="1"/>
                  <p:nvPr/>
                </p:nvSpPr>
                <p:spPr>
                  <a:xfrm>
                    <a:off x="2717755" y="17029787"/>
                    <a:ext cx="5243757" cy="291671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ts val="4080"/>
                      </a:lnSpc>
                    </a:pPr>
                    <a:r>
                      <a:rPr lang="en-US" sz="280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rPr>
                      <a:t>To get your company’s name out there, you need to make sure. That’s why we provide point and click solutions to get your company’s name out there.</a:t>
                    </a:r>
                  </a:p>
                </p:txBody>
              </p:sp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17D76102-3B77-E141-B71F-E8FC4E57B1FD}"/>
                      </a:ext>
                    </a:extLst>
                  </p:cNvPr>
                  <p:cNvSpPr/>
                  <p:nvPr/>
                </p:nvSpPr>
                <p:spPr>
                  <a:xfrm>
                    <a:off x="2717756" y="16380719"/>
                    <a:ext cx="5243758" cy="7070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tx2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  <a:cs typeface="Montserrat" charset="0"/>
                      </a:rPr>
                      <a:t>Write Your Title</a:t>
                    </a:r>
                    <a:endParaRPr lang="en-US" sz="54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Montserrat" charset="0"/>
                    </a:endParaRPr>
                  </a:p>
                </p:txBody>
              </p:sp>
            </p:grp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34815AA-0253-064D-9761-B7F82E527B33}"/>
                    </a:ext>
                  </a:extLst>
                </p:cNvPr>
                <p:cNvSpPr txBox="1"/>
                <p:nvPr/>
              </p:nvSpPr>
              <p:spPr>
                <a:xfrm>
                  <a:off x="2496620" y="8602125"/>
                  <a:ext cx="4859362" cy="1938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000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Light" panose="020F0502020204030203" pitchFamily="34" charset="0"/>
                    </a:rPr>
                    <a:t>That’s why we provide point and click solutions.</a:t>
                  </a:r>
                </a:p>
              </p:txBody>
            </p: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8E35CB4-4713-AD4A-9763-31886080AF61}"/>
              </a:ext>
            </a:extLst>
          </p:cNvPr>
          <p:cNvGrpSpPr/>
          <p:nvPr/>
        </p:nvGrpSpPr>
        <p:grpSpPr>
          <a:xfrm>
            <a:off x="2209050" y="11033463"/>
            <a:ext cx="20253463" cy="1682233"/>
            <a:chOff x="2209050" y="11223755"/>
            <a:chExt cx="20253463" cy="1682233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A2A8F55-0CA5-AB4A-93C2-6C5ABFE27D2F}"/>
                </a:ext>
              </a:extLst>
            </p:cNvPr>
            <p:cNvGrpSpPr/>
            <p:nvPr/>
          </p:nvGrpSpPr>
          <p:grpSpPr>
            <a:xfrm>
              <a:off x="2209050" y="11223755"/>
              <a:ext cx="6432030" cy="1682233"/>
              <a:chOff x="2197209" y="4655883"/>
              <a:chExt cx="6432030" cy="1682233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7FFAAA5-A01E-3448-8394-A6957E8C855A}"/>
                  </a:ext>
                </a:extLst>
              </p:cNvPr>
              <p:cNvSpPr txBox="1"/>
              <p:nvPr/>
            </p:nvSpPr>
            <p:spPr>
              <a:xfrm>
                <a:off x="2197209" y="5249228"/>
                <a:ext cx="6432030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BE92C0C-84DA-3243-A056-39E288CB8660}"/>
                  </a:ext>
                </a:extLst>
              </p:cNvPr>
              <p:cNvSpPr/>
              <p:nvPr/>
            </p:nvSpPr>
            <p:spPr>
              <a:xfrm>
                <a:off x="2197210" y="4655883"/>
                <a:ext cx="523323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Your Title A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D8910AD-EE40-F74D-BC7F-B42D3C601DAF}"/>
                </a:ext>
              </a:extLst>
            </p:cNvPr>
            <p:cNvGrpSpPr/>
            <p:nvPr/>
          </p:nvGrpSpPr>
          <p:grpSpPr>
            <a:xfrm>
              <a:off x="9119766" y="11223755"/>
              <a:ext cx="6432030" cy="1682233"/>
              <a:chOff x="2197209" y="4655883"/>
              <a:chExt cx="6432030" cy="1682233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54E5DB2-3EFA-6543-A83E-11683E13D3B2}"/>
                  </a:ext>
                </a:extLst>
              </p:cNvPr>
              <p:cNvSpPr txBox="1"/>
              <p:nvPr/>
            </p:nvSpPr>
            <p:spPr>
              <a:xfrm>
                <a:off x="2197209" y="5249228"/>
                <a:ext cx="6432030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A1FB3D0-8BA6-6D40-8457-0E847EB93BC1}"/>
                  </a:ext>
                </a:extLst>
              </p:cNvPr>
              <p:cNvSpPr/>
              <p:nvPr/>
            </p:nvSpPr>
            <p:spPr>
              <a:xfrm>
                <a:off x="2197210" y="4655883"/>
                <a:ext cx="523323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Your Title B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72BA3C2-7956-B845-8A3A-74E4C0FF1B14}"/>
                </a:ext>
              </a:extLst>
            </p:cNvPr>
            <p:cNvGrpSpPr/>
            <p:nvPr/>
          </p:nvGrpSpPr>
          <p:grpSpPr>
            <a:xfrm>
              <a:off x="16030483" y="11223755"/>
              <a:ext cx="6432030" cy="1682233"/>
              <a:chOff x="2197209" y="4655883"/>
              <a:chExt cx="6432030" cy="1682233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0D2DE74-BC94-4047-8746-997A9907A84C}"/>
                  </a:ext>
                </a:extLst>
              </p:cNvPr>
              <p:cNvSpPr txBox="1"/>
              <p:nvPr/>
            </p:nvSpPr>
            <p:spPr>
              <a:xfrm>
                <a:off x="2197209" y="5249228"/>
                <a:ext cx="6432030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33B7A86-A3B6-9E4F-B66A-3B34F9EDCEE9}"/>
                  </a:ext>
                </a:extLst>
              </p:cNvPr>
              <p:cNvSpPr/>
              <p:nvPr/>
            </p:nvSpPr>
            <p:spPr>
              <a:xfrm>
                <a:off x="2197210" y="4655883"/>
                <a:ext cx="523323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Your Title C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</p:grpSp>
      <p:sp>
        <p:nvSpPr>
          <p:cNvPr id="31" name="CuadroTexto 350">
            <a:extLst>
              <a:ext uri="{FF2B5EF4-FFF2-40B4-BE49-F238E27FC236}">
                <a16:creationId xmlns:a16="http://schemas.microsoft.com/office/drawing/2014/main" id="{AE3449FC-9F2F-E441-A6E4-8C4DF66C3140}"/>
              </a:ext>
            </a:extLst>
          </p:cNvPr>
          <p:cNvSpPr txBox="1"/>
          <p:nvPr/>
        </p:nvSpPr>
        <p:spPr>
          <a:xfrm>
            <a:off x="7039851" y="1022190"/>
            <a:ext cx="102980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Organizational Charts</a:t>
            </a:r>
          </a:p>
        </p:txBody>
      </p:sp>
    </p:spTree>
    <p:extLst>
      <p:ext uri="{BB962C8B-B14F-4D97-AF65-F5344CB8AC3E}">
        <p14:creationId xmlns:p14="http://schemas.microsoft.com/office/powerpoint/2010/main" val="1977148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12">
      <a:dk1>
        <a:srgbClr val="999999"/>
      </a:dk1>
      <a:lt1>
        <a:srgbClr val="FFFFFF"/>
      </a:lt1>
      <a:dk2>
        <a:srgbClr val="364556"/>
      </a:dk2>
      <a:lt2>
        <a:srgbClr val="FFFFFF"/>
      </a:lt2>
      <a:accent1>
        <a:srgbClr val="00A19B"/>
      </a:accent1>
      <a:accent2>
        <a:srgbClr val="1891A8"/>
      </a:accent2>
      <a:accent3>
        <a:srgbClr val="4175AA"/>
      </a:accent3>
      <a:accent4>
        <a:srgbClr val="5166A3"/>
      </a:accent4>
      <a:accent5>
        <a:srgbClr val="5D5DA2"/>
      </a:accent5>
      <a:accent6>
        <a:srgbClr val="4A4B83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112498</TotalTime>
  <Words>642</Words>
  <Application>Microsoft Macintosh PowerPoint</Application>
  <PresentationFormat>Custom</PresentationFormat>
  <Paragraphs>128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Lato Heavy</vt:lpstr>
      <vt:lpstr>Lato Light</vt:lpstr>
      <vt:lpstr>Montserrat Light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18478</cp:revision>
  <cp:lastPrinted>2019-09-23T14:29:18Z</cp:lastPrinted>
  <dcterms:created xsi:type="dcterms:W3CDTF">2014-11-12T21:47:38Z</dcterms:created>
  <dcterms:modified xsi:type="dcterms:W3CDTF">2020-01-23T14:41:50Z</dcterms:modified>
  <cp:category/>
</cp:coreProperties>
</file>