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405" r:id="rId2"/>
    <p:sldId id="4406" r:id="rId3"/>
    <p:sldId id="4407" r:id="rId4"/>
    <p:sldId id="4408" r:id="rId5"/>
    <p:sldId id="4409" r:id="rId6"/>
    <p:sldId id="4415" r:id="rId7"/>
    <p:sldId id="4410" r:id="rId8"/>
    <p:sldId id="441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568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626E5-70AD-B04B-82E3-BE985C952A56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255BB-3246-CB45-992E-E6A543801B1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4A9F7AED-AB0C-C24A-BE39-A001E30A0B59}" type="par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2B14E14-9B06-7C4E-986A-0C9BC4BA0B2E}" type="sib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08E0FBA-ACA1-4240-8DD4-16E784D3E16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CF8FE459-7CC0-C442-99B2-34FA4AEFDB91}" type="par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50171FA6-4422-4E48-BED2-EFC4C7FBE5A3}" type="sib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D2A4D55-1879-A24F-B4E2-3CD945A4341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gm:t>
    </dgm:pt>
    <dgm:pt modelId="{53891B48-2A05-E94D-AAC6-FC0F0B1C953A}" type="parTrans" cxnId="{DB39569B-8852-2F41-B918-CFFC0E6C1A63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3FD5E0D0-68D6-CB43-A868-E7E0B5523D5A}" type="sibTrans" cxnId="{DB39569B-8852-2F41-B918-CFFC0E6C1A63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6DA4B67-4ACB-8D4B-ABDA-8E81BC5702A9}">
      <dgm:prSet phldrT="[Text]" custT="1"/>
      <dgm:spPr>
        <a:solidFill>
          <a:schemeClr val="accent1"/>
        </a:solidFill>
      </dgm:spPr>
      <dgm:t>
        <a:bodyPr lIns="0" tIns="0" rIns="0" bIns="4114800"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F1FF67D7-A4BA-1941-B837-E7AEE8ECB1D7}" type="sib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9F61FCC5-15A1-ED4E-94FF-983D9E54E6B4}" type="par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0B441C7-2C8E-3A47-AB0F-9094D9A92278}" type="pres">
      <dgm:prSet presAssocID="{8DE626E5-70AD-B04B-82E3-BE985C952A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6F9C92-C169-D54C-9AAC-E9D8C5683926}" type="pres">
      <dgm:prSet presAssocID="{76DA4B67-4ACB-8D4B-ABDA-8E81BC5702A9}" presName="hierRoot1" presStyleCnt="0">
        <dgm:presLayoutVars>
          <dgm:hierBranch val="init"/>
        </dgm:presLayoutVars>
      </dgm:prSet>
      <dgm:spPr/>
    </dgm:pt>
    <dgm:pt modelId="{CAC39D94-A578-D448-9266-B219641AF521}" type="pres">
      <dgm:prSet presAssocID="{76DA4B67-4ACB-8D4B-ABDA-8E81BC5702A9}" presName="rootComposite1" presStyleCnt="0"/>
      <dgm:spPr/>
    </dgm:pt>
    <dgm:pt modelId="{19C79592-5DB6-C947-80D0-0E1338B51532}" type="pres">
      <dgm:prSet presAssocID="{76DA4B67-4ACB-8D4B-ABDA-8E81BC5702A9}" presName="rootText1" presStyleLbl="node0" presStyleIdx="0" presStyleCnt="1" custScaleY="387741">
        <dgm:presLayoutVars>
          <dgm:chPref val="3"/>
        </dgm:presLayoutVars>
      </dgm:prSet>
      <dgm:spPr/>
    </dgm:pt>
    <dgm:pt modelId="{7FE57DAD-79A9-064F-9B87-23A6599B7A5F}" type="pres">
      <dgm:prSet presAssocID="{76DA4B67-4ACB-8D4B-ABDA-8E81BC5702A9}" presName="rootConnector1" presStyleLbl="node1" presStyleIdx="0" presStyleCnt="0"/>
      <dgm:spPr/>
    </dgm:pt>
    <dgm:pt modelId="{9A381FC6-6EF9-2042-8A3B-94E86249DE5D}" type="pres">
      <dgm:prSet presAssocID="{76DA4B67-4ACB-8D4B-ABDA-8E81BC5702A9}" presName="hierChild2" presStyleCnt="0"/>
      <dgm:spPr/>
    </dgm:pt>
    <dgm:pt modelId="{B7C24BDA-102C-1642-81F3-0FDEDAA69343}" type="pres">
      <dgm:prSet presAssocID="{4A9F7AED-AB0C-C24A-BE39-A001E30A0B59}" presName="Name64" presStyleLbl="parChTrans1D2" presStyleIdx="0" presStyleCnt="3"/>
      <dgm:spPr/>
    </dgm:pt>
    <dgm:pt modelId="{D5974BB7-35F4-C945-B6D5-F984ACB6907C}" type="pres">
      <dgm:prSet presAssocID="{300255BB-3246-CB45-992E-E6A543801B1F}" presName="hierRoot2" presStyleCnt="0">
        <dgm:presLayoutVars>
          <dgm:hierBranch val="init"/>
        </dgm:presLayoutVars>
      </dgm:prSet>
      <dgm:spPr/>
    </dgm:pt>
    <dgm:pt modelId="{82281D6F-069A-CD45-A331-D4D32F30560F}" type="pres">
      <dgm:prSet presAssocID="{300255BB-3246-CB45-992E-E6A543801B1F}" presName="rootComposite" presStyleCnt="0"/>
      <dgm:spPr/>
    </dgm:pt>
    <dgm:pt modelId="{A6499D1C-011D-D847-80DF-0B2A1DE4AAFE}" type="pres">
      <dgm:prSet presAssocID="{300255BB-3246-CB45-992E-E6A543801B1F}" presName="rootText" presStyleLbl="node2" presStyleIdx="0" presStyleCnt="3">
        <dgm:presLayoutVars>
          <dgm:chPref val="3"/>
        </dgm:presLayoutVars>
      </dgm:prSet>
      <dgm:spPr/>
    </dgm:pt>
    <dgm:pt modelId="{6F10B699-935A-D542-AA05-94071172296F}" type="pres">
      <dgm:prSet presAssocID="{300255BB-3246-CB45-992E-E6A543801B1F}" presName="rootConnector" presStyleLbl="node2" presStyleIdx="0" presStyleCnt="3"/>
      <dgm:spPr/>
    </dgm:pt>
    <dgm:pt modelId="{70A1AF12-3F7A-7C49-99D2-D9795B98418A}" type="pres">
      <dgm:prSet presAssocID="{300255BB-3246-CB45-992E-E6A543801B1F}" presName="hierChild4" presStyleCnt="0"/>
      <dgm:spPr/>
    </dgm:pt>
    <dgm:pt modelId="{4E76F06E-042F-4140-8D9E-96CD9F1DF35E}" type="pres">
      <dgm:prSet presAssocID="{300255BB-3246-CB45-992E-E6A543801B1F}" presName="hierChild5" presStyleCnt="0"/>
      <dgm:spPr/>
    </dgm:pt>
    <dgm:pt modelId="{486ECD6E-8F2A-074F-AF72-3533CE53FF53}" type="pres">
      <dgm:prSet presAssocID="{CF8FE459-7CC0-C442-99B2-34FA4AEFDB91}" presName="Name64" presStyleLbl="parChTrans1D2" presStyleIdx="1" presStyleCnt="3"/>
      <dgm:spPr/>
    </dgm:pt>
    <dgm:pt modelId="{0D5123D0-4F19-D74A-81A8-96131B8D9247}" type="pres">
      <dgm:prSet presAssocID="{108E0FBA-ACA1-4240-8DD4-16E784D3E16A}" presName="hierRoot2" presStyleCnt="0">
        <dgm:presLayoutVars>
          <dgm:hierBranch val="init"/>
        </dgm:presLayoutVars>
      </dgm:prSet>
      <dgm:spPr/>
    </dgm:pt>
    <dgm:pt modelId="{19054550-AA29-2241-BD1E-6EE5455322F9}" type="pres">
      <dgm:prSet presAssocID="{108E0FBA-ACA1-4240-8DD4-16E784D3E16A}" presName="rootComposite" presStyleCnt="0"/>
      <dgm:spPr/>
    </dgm:pt>
    <dgm:pt modelId="{63FC167B-4984-6447-93B6-ECC7F9A389A9}" type="pres">
      <dgm:prSet presAssocID="{108E0FBA-ACA1-4240-8DD4-16E784D3E16A}" presName="rootText" presStyleLbl="node2" presStyleIdx="1" presStyleCnt="3">
        <dgm:presLayoutVars>
          <dgm:chPref val="3"/>
        </dgm:presLayoutVars>
      </dgm:prSet>
      <dgm:spPr/>
    </dgm:pt>
    <dgm:pt modelId="{FC41E12E-F3A8-E14B-9DCA-347A8E8B20E6}" type="pres">
      <dgm:prSet presAssocID="{108E0FBA-ACA1-4240-8DD4-16E784D3E16A}" presName="rootConnector" presStyleLbl="node2" presStyleIdx="1" presStyleCnt="3"/>
      <dgm:spPr/>
    </dgm:pt>
    <dgm:pt modelId="{56B3325D-D253-324C-9886-B0BD467FC1CE}" type="pres">
      <dgm:prSet presAssocID="{108E0FBA-ACA1-4240-8DD4-16E784D3E16A}" presName="hierChild4" presStyleCnt="0"/>
      <dgm:spPr/>
    </dgm:pt>
    <dgm:pt modelId="{4907F087-62D5-AD43-98CE-EAA5698D2B4B}" type="pres">
      <dgm:prSet presAssocID="{108E0FBA-ACA1-4240-8DD4-16E784D3E16A}" presName="hierChild5" presStyleCnt="0"/>
      <dgm:spPr/>
    </dgm:pt>
    <dgm:pt modelId="{9CB1EF96-A46E-3642-8CB3-6B738FE04335}" type="pres">
      <dgm:prSet presAssocID="{53891B48-2A05-E94D-AAC6-FC0F0B1C953A}" presName="Name64" presStyleLbl="parChTrans1D2" presStyleIdx="2" presStyleCnt="3"/>
      <dgm:spPr/>
    </dgm:pt>
    <dgm:pt modelId="{EABC72FC-D650-4D42-A9E9-9D3D59EB06F9}" type="pres">
      <dgm:prSet presAssocID="{2D2A4D55-1879-A24F-B4E2-3CD945A4341A}" presName="hierRoot2" presStyleCnt="0">
        <dgm:presLayoutVars>
          <dgm:hierBranch val="init"/>
        </dgm:presLayoutVars>
      </dgm:prSet>
      <dgm:spPr/>
    </dgm:pt>
    <dgm:pt modelId="{ECF44B3E-6A6F-E840-A6B7-1D65F188C6FC}" type="pres">
      <dgm:prSet presAssocID="{2D2A4D55-1879-A24F-B4E2-3CD945A4341A}" presName="rootComposite" presStyleCnt="0"/>
      <dgm:spPr/>
    </dgm:pt>
    <dgm:pt modelId="{C1596EAD-1696-4B4B-AD47-07FD4F10E2DA}" type="pres">
      <dgm:prSet presAssocID="{2D2A4D55-1879-A24F-B4E2-3CD945A4341A}" presName="rootText" presStyleLbl="node2" presStyleIdx="2" presStyleCnt="3">
        <dgm:presLayoutVars>
          <dgm:chPref val="3"/>
        </dgm:presLayoutVars>
      </dgm:prSet>
      <dgm:spPr/>
    </dgm:pt>
    <dgm:pt modelId="{0343FE60-5CED-C148-98CC-7F49643F94AC}" type="pres">
      <dgm:prSet presAssocID="{2D2A4D55-1879-A24F-B4E2-3CD945A4341A}" presName="rootConnector" presStyleLbl="node2" presStyleIdx="2" presStyleCnt="3"/>
      <dgm:spPr/>
    </dgm:pt>
    <dgm:pt modelId="{A9934BA0-336F-254F-AB50-1B09EE577EEE}" type="pres">
      <dgm:prSet presAssocID="{2D2A4D55-1879-A24F-B4E2-3CD945A4341A}" presName="hierChild4" presStyleCnt="0"/>
      <dgm:spPr/>
    </dgm:pt>
    <dgm:pt modelId="{611127CF-7ABE-B645-9339-B91571F67669}" type="pres">
      <dgm:prSet presAssocID="{2D2A4D55-1879-A24F-B4E2-3CD945A4341A}" presName="hierChild5" presStyleCnt="0"/>
      <dgm:spPr/>
    </dgm:pt>
    <dgm:pt modelId="{93470D04-5987-E345-8A79-CC363FA0D8F7}" type="pres">
      <dgm:prSet presAssocID="{76DA4B67-4ACB-8D4B-ABDA-8E81BC5702A9}" presName="hierChild3" presStyleCnt="0"/>
      <dgm:spPr/>
    </dgm:pt>
  </dgm:ptLst>
  <dgm:cxnLst>
    <dgm:cxn modelId="{523FDD00-6FC0-8E45-A26C-6F78DFADC2FF}" srcId="{76DA4B67-4ACB-8D4B-ABDA-8E81BC5702A9}" destId="{300255BB-3246-CB45-992E-E6A543801B1F}" srcOrd="0" destOrd="0" parTransId="{4A9F7AED-AB0C-C24A-BE39-A001E30A0B59}" sibTransId="{62B14E14-9B06-7C4E-986A-0C9BC4BA0B2E}"/>
    <dgm:cxn modelId="{E210AC24-D633-7648-8461-D0917B4FE634}" type="presOf" srcId="{76DA4B67-4ACB-8D4B-ABDA-8E81BC5702A9}" destId="{19C79592-5DB6-C947-80D0-0E1338B51532}" srcOrd="0" destOrd="0" presId="urn:microsoft.com/office/officeart/2009/3/layout/HorizontalOrganizationChart"/>
    <dgm:cxn modelId="{DA6C5936-4ED4-EE40-ABDC-1C5E7612CF15}" type="presOf" srcId="{108E0FBA-ACA1-4240-8DD4-16E784D3E16A}" destId="{63FC167B-4984-6447-93B6-ECC7F9A389A9}" srcOrd="0" destOrd="0" presId="urn:microsoft.com/office/officeart/2009/3/layout/HorizontalOrganizationChart"/>
    <dgm:cxn modelId="{56CA2A4B-806F-1B4C-8CEC-7D86C1CDCE32}" type="presOf" srcId="{2D2A4D55-1879-A24F-B4E2-3CD945A4341A}" destId="{C1596EAD-1696-4B4B-AD47-07FD4F10E2DA}" srcOrd="0" destOrd="0" presId="urn:microsoft.com/office/officeart/2009/3/layout/HorizontalOrganizationChart"/>
    <dgm:cxn modelId="{420CF862-B096-1A44-943A-840674994068}" srcId="{8DE626E5-70AD-B04B-82E3-BE985C952A56}" destId="{76DA4B67-4ACB-8D4B-ABDA-8E81BC5702A9}" srcOrd="0" destOrd="0" parTransId="{9F61FCC5-15A1-ED4E-94FF-983D9E54E6B4}" sibTransId="{F1FF67D7-A4BA-1941-B837-E7AEE8ECB1D7}"/>
    <dgm:cxn modelId="{46E5FA63-DD20-D447-A53A-8BD08271A19C}" type="presOf" srcId="{300255BB-3246-CB45-992E-E6A543801B1F}" destId="{6F10B699-935A-D542-AA05-94071172296F}" srcOrd="1" destOrd="0" presId="urn:microsoft.com/office/officeart/2009/3/layout/HorizontalOrganizationChart"/>
    <dgm:cxn modelId="{ABC6EA72-11FA-FF47-9BA6-48174D1E7B8F}" type="presOf" srcId="{76DA4B67-4ACB-8D4B-ABDA-8E81BC5702A9}" destId="{7FE57DAD-79A9-064F-9B87-23A6599B7A5F}" srcOrd="1" destOrd="0" presId="urn:microsoft.com/office/officeart/2009/3/layout/HorizontalOrganizationChart"/>
    <dgm:cxn modelId="{C6502D83-1073-C440-BFC1-1706DCAEB6D3}" type="presOf" srcId="{300255BB-3246-CB45-992E-E6A543801B1F}" destId="{A6499D1C-011D-D847-80DF-0B2A1DE4AAFE}" srcOrd="0" destOrd="0" presId="urn:microsoft.com/office/officeart/2009/3/layout/HorizontalOrganizationChart"/>
    <dgm:cxn modelId="{2837C885-788D-5249-9950-9A3DB51ED376}" type="presOf" srcId="{53891B48-2A05-E94D-AAC6-FC0F0B1C953A}" destId="{9CB1EF96-A46E-3642-8CB3-6B738FE04335}" srcOrd="0" destOrd="0" presId="urn:microsoft.com/office/officeart/2009/3/layout/HorizontalOrganizationChart"/>
    <dgm:cxn modelId="{DB39569B-8852-2F41-B918-CFFC0E6C1A63}" srcId="{76DA4B67-4ACB-8D4B-ABDA-8E81BC5702A9}" destId="{2D2A4D55-1879-A24F-B4E2-3CD945A4341A}" srcOrd="2" destOrd="0" parTransId="{53891B48-2A05-E94D-AAC6-FC0F0B1C953A}" sibTransId="{3FD5E0D0-68D6-CB43-A868-E7E0B5523D5A}"/>
    <dgm:cxn modelId="{8D8D4A9F-C464-264B-A0FE-B1FDDD41302C}" type="presOf" srcId="{4A9F7AED-AB0C-C24A-BE39-A001E30A0B59}" destId="{B7C24BDA-102C-1642-81F3-0FDEDAA69343}" srcOrd="0" destOrd="0" presId="urn:microsoft.com/office/officeart/2009/3/layout/HorizontalOrganizationChart"/>
    <dgm:cxn modelId="{482343A1-2DCC-424D-8475-475063224D42}" type="presOf" srcId="{8DE626E5-70AD-B04B-82E3-BE985C952A56}" destId="{A0B441C7-2C8E-3A47-AB0F-9094D9A92278}" srcOrd="0" destOrd="0" presId="urn:microsoft.com/office/officeart/2009/3/layout/HorizontalOrganizationChart"/>
    <dgm:cxn modelId="{B0CEE4A1-FB67-014F-9158-6DB9F5315859}" srcId="{76DA4B67-4ACB-8D4B-ABDA-8E81BC5702A9}" destId="{108E0FBA-ACA1-4240-8DD4-16E784D3E16A}" srcOrd="1" destOrd="0" parTransId="{CF8FE459-7CC0-C442-99B2-34FA4AEFDB91}" sibTransId="{50171FA6-4422-4E48-BED2-EFC4C7FBE5A3}"/>
    <dgm:cxn modelId="{25ACD1AC-2768-5F4E-AE7E-7AAFE92C32F7}" type="presOf" srcId="{2D2A4D55-1879-A24F-B4E2-3CD945A4341A}" destId="{0343FE60-5CED-C148-98CC-7F49643F94AC}" srcOrd="1" destOrd="0" presId="urn:microsoft.com/office/officeart/2009/3/layout/HorizontalOrganizationChart"/>
    <dgm:cxn modelId="{786D8CAE-8F39-7147-B511-6F50391A2CFE}" type="presOf" srcId="{CF8FE459-7CC0-C442-99B2-34FA4AEFDB91}" destId="{486ECD6E-8F2A-074F-AF72-3533CE53FF53}" srcOrd="0" destOrd="0" presId="urn:microsoft.com/office/officeart/2009/3/layout/HorizontalOrganizationChart"/>
    <dgm:cxn modelId="{B5B4FFE8-A209-0A4D-B40C-DB2EE8C7BB71}" type="presOf" srcId="{108E0FBA-ACA1-4240-8DD4-16E784D3E16A}" destId="{FC41E12E-F3A8-E14B-9DCA-347A8E8B20E6}" srcOrd="1" destOrd="0" presId="urn:microsoft.com/office/officeart/2009/3/layout/HorizontalOrganizationChart"/>
    <dgm:cxn modelId="{95071720-C964-A445-B25E-B9F8760720FC}" type="presParOf" srcId="{A0B441C7-2C8E-3A47-AB0F-9094D9A92278}" destId="{806F9C92-C169-D54C-9AAC-E9D8C5683926}" srcOrd="0" destOrd="0" presId="urn:microsoft.com/office/officeart/2009/3/layout/HorizontalOrganizationChart"/>
    <dgm:cxn modelId="{6054BF40-D024-4E4F-925D-D814E236FB93}" type="presParOf" srcId="{806F9C92-C169-D54C-9AAC-E9D8C5683926}" destId="{CAC39D94-A578-D448-9266-B219641AF521}" srcOrd="0" destOrd="0" presId="urn:microsoft.com/office/officeart/2009/3/layout/HorizontalOrganizationChart"/>
    <dgm:cxn modelId="{02825548-D3F2-9A41-9D16-F7BE577ED61D}" type="presParOf" srcId="{CAC39D94-A578-D448-9266-B219641AF521}" destId="{19C79592-5DB6-C947-80D0-0E1338B51532}" srcOrd="0" destOrd="0" presId="urn:microsoft.com/office/officeart/2009/3/layout/HorizontalOrganizationChart"/>
    <dgm:cxn modelId="{FC54343D-E382-2145-9F48-FFE1A980152A}" type="presParOf" srcId="{CAC39D94-A578-D448-9266-B219641AF521}" destId="{7FE57DAD-79A9-064F-9B87-23A6599B7A5F}" srcOrd="1" destOrd="0" presId="urn:microsoft.com/office/officeart/2009/3/layout/HorizontalOrganizationChart"/>
    <dgm:cxn modelId="{4453BA37-751B-2947-BDDA-198C6A48C96B}" type="presParOf" srcId="{806F9C92-C169-D54C-9AAC-E9D8C5683926}" destId="{9A381FC6-6EF9-2042-8A3B-94E86249DE5D}" srcOrd="1" destOrd="0" presId="urn:microsoft.com/office/officeart/2009/3/layout/HorizontalOrganizationChart"/>
    <dgm:cxn modelId="{CD80C4B4-D62B-0744-80D4-824708EC59AD}" type="presParOf" srcId="{9A381FC6-6EF9-2042-8A3B-94E86249DE5D}" destId="{B7C24BDA-102C-1642-81F3-0FDEDAA69343}" srcOrd="0" destOrd="0" presId="urn:microsoft.com/office/officeart/2009/3/layout/HorizontalOrganizationChart"/>
    <dgm:cxn modelId="{783CEE5D-5128-5841-82C8-611868ADBCCE}" type="presParOf" srcId="{9A381FC6-6EF9-2042-8A3B-94E86249DE5D}" destId="{D5974BB7-35F4-C945-B6D5-F984ACB6907C}" srcOrd="1" destOrd="0" presId="urn:microsoft.com/office/officeart/2009/3/layout/HorizontalOrganizationChart"/>
    <dgm:cxn modelId="{905538BF-CF9B-3249-A680-394E01A9CFE1}" type="presParOf" srcId="{D5974BB7-35F4-C945-B6D5-F984ACB6907C}" destId="{82281D6F-069A-CD45-A331-D4D32F30560F}" srcOrd="0" destOrd="0" presId="urn:microsoft.com/office/officeart/2009/3/layout/HorizontalOrganizationChart"/>
    <dgm:cxn modelId="{85A79716-30B8-2546-93E9-5350CD505814}" type="presParOf" srcId="{82281D6F-069A-CD45-A331-D4D32F30560F}" destId="{A6499D1C-011D-D847-80DF-0B2A1DE4AAFE}" srcOrd="0" destOrd="0" presId="urn:microsoft.com/office/officeart/2009/3/layout/HorizontalOrganizationChart"/>
    <dgm:cxn modelId="{F96C2D7B-E672-4C4F-AAEE-45B71000150D}" type="presParOf" srcId="{82281D6F-069A-CD45-A331-D4D32F30560F}" destId="{6F10B699-935A-D542-AA05-94071172296F}" srcOrd="1" destOrd="0" presId="urn:microsoft.com/office/officeart/2009/3/layout/HorizontalOrganizationChart"/>
    <dgm:cxn modelId="{73AD93B8-45B4-8E40-812B-4696B1E405ED}" type="presParOf" srcId="{D5974BB7-35F4-C945-B6D5-F984ACB6907C}" destId="{70A1AF12-3F7A-7C49-99D2-D9795B98418A}" srcOrd="1" destOrd="0" presId="urn:microsoft.com/office/officeart/2009/3/layout/HorizontalOrganizationChart"/>
    <dgm:cxn modelId="{1C2F9F8B-24B2-1C48-A01F-388ED8D96E3F}" type="presParOf" srcId="{D5974BB7-35F4-C945-B6D5-F984ACB6907C}" destId="{4E76F06E-042F-4140-8D9E-96CD9F1DF35E}" srcOrd="2" destOrd="0" presId="urn:microsoft.com/office/officeart/2009/3/layout/HorizontalOrganizationChart"/>
    <dgm:cxn modelId="{6EA9A51E-C520-EF47-8AEA-C8BF4C64C8DE}" type="presParOf" srcId="{9A381FC6-6EF9-2042-8A3B-94E86249DE5D}" destId="{486ECD6E-8F2A-074F-AF72-3533CE53FF53}" srcOrd="2" destOrd="0" presId="urn:microsoft.com/office/officeart/2009/3/layout/HorizontalOrganizationChart"/>
    <dgm:cxn modelId="{47C27303-2EE6-8342-A5A5-389FB256D123}" type="presParOf" srcId="{9A381FC6-6EF9-2042-8A3B-94E86249DE5D}" destId="{0D5123D0-4F19-D74A-81A8-96131B8D9247}" srcOrd="3" destOrd="0" presId="urn:microsoft.com/office/officeart/2009/3/layout/HorizontalOrganizationChart"/>
    <dgm:cxn modelId="{118F9D16-3E23-5748-8FE7-0E5A00297561}" type="presParOf" srcId="{0D5123D0-4F19-D74A-81A8-96131B8D9247}" destId="{19054550-AA29-2241-BD1E-6EE5455322F9}" srcOrd="0" destOrd="0" presId="urn:microsoft.com/office/officeart/2009/3/layout/HorizontalOrganizationChart"/>
    <dgm:cxn modelId="{A52D03A9-DE48-A142-A8C0-A52327659A7A}" type="presParOf" srcId="{19054550-AA29-2241-BD1E-6EE5455322F9}" destId="{63FC167B-4984-6447-93B6-ECC7F9A389A9}" srcOrd="0" destOrd="0" presId="urn:microsoft.com/office/officeart/2009/3/layout/HorizontalOrganizationChart"/>
    <dgm:cxn modelId="{2BB59921-299A-674A-8948-C33C2B0C5B6D}" type="presParOf" srcId="{19054550-AA29-2241-BD1E-6EE5455322F9}" destId="{FC41E12E-F3A8-E14B-9DCA-347A8E8B20E6}" srcOrd="1" destOrd="0" presId="urn:microsoft.com/office/officeart/2009/3/layout/HorizontalOrganizationChart"/>
    <dgm:cxn modelId="{1FB9CB2D-0889-9E48-BF82-C216CC6C36AE}" type="presParOf" srcId="{0D5123D0-4F19-D74A-81A8-96131B8D9247}" destId="{56B3325D-D253-324C-9886-B0BD467FC1CE}" srcOrd="1" destOrd="0" presId="urn:microsoft.com/office/officeart/2009/3/layout/HorizontalOrganizationChart"/>
    <dgm:cxn modelId="{563015DF-C32C-5A4F-B060-66F8C1A224E8}" type="presParOf" srcId="{0D5123D0-4F19-D74A-81A8-96131B8D9247}" destId="{4907F087-62D5-AD43-98CE-EAA5698D2B4B}" srcOrd="2" destOrd="0" presId="urn:microsoft.com/office/officeart/2009/3/layout/HorizontalOrganizationChart"/>
    <dgm:cxn modelId="{CAEEBE3A-461A-1748-B0BE-A9C60B4983CC}" type="presParOf" srcId="{9A381FC6-6EF9-2042-8A3B-94E86249DE5D}" destId="{9CB1EF96-A46E-3642-8CB3-6B738FE04335}" srcOrd="4" destOrd="0" presId="urn:microsoft.com/office/officeart/2009/3/layout/HorizontalOrganizationChart"/>
    <dgm:cxn modelId="{20E2BD57-0A45-C945-B292-BE07C99761C4}" type="presParOf" srcId="{9A381FC6-6EF9-2042-8A3B-94E86249DE5D}" destId="{EABC72FC-D650-4D42-A9E9-9D3D59EB06F9}" srcOrd="5" destOrd="0" presId="urn:microsoft.com/office/officeart/2009/3/layout/HorizontalOrganizationChart"/>
    <dgm:cxn modelId="{BDF5EF6E-838B-5C4A-832E-C2F906D74D8D}" type="presParOf" srcId="{EABC72FC-D650-4D42-A9E9-9D3D59EB06F9}" destId="{ECF44B3E-6A6F-E840-A6B7-1D65F188C6FC}" srcOrd="0" destOrd="0" presId="urn:microsoft.com/office/officeart/2009/3/layout/HorizontalOrganizationChart"/>
    <dgm:cxn modelId="{03214B88-8756-5842-A07D-E22D8BF3969E}" type="presParOf" srcId="{ECF44B3E-6A6F-E840-A6B7-1D65F188C6FC}" destId="{C1596EAD-1696-4B4B-AD47-07FD4F10E2DA}" srcOrd="0" destOrd="0" presId="urn:microsoft.com/office/officeart/2009/3/layout/HorizontalOrganizationChart"/>
    <dgm:cxn modelId="{D92069F0-5544-A64A-89E2-3D6569566D39}" type="presParOf" srcId="{ECF44B3E-6A6F-E840-A6B7-1D65F188C6FC}" destId="{0343FE60-5CED-C148-98CC-7F49643F94AC}" srcOrd="1" destOrd="0" presId="urn:microsoft.com/office/officeart/2009/3/layout/HorizontalOrganizationChart"/>
    <dgm:cxn modelId="{71E59F91-FDD6-DC41-95DC-2A1706CF818D}" type="presParOf" srcId="{EABC72FC-D650-4D42-A9E9-9D3D59EB06F9}" destId="{A9934BA0-336F-254F-AB50-1B09EE577EEE}" srcOrd="1" destOrd="0" presId="urn:microsoft.com/office/officeart/2009/3/layout/HorizontalOrganizationChart"/>
    <dgm:cxn modelId="{B38EACC0-C34D-FE45-9BC5-5FD955F36AD6}" type="presParOf" srcId="{EABC72FC-D650-4D42-A9E9-9D3D59EB06F9}" destId="{611127CF-7ABE-B645-9339-B91571F67669}" srcOrd="2" destOrd="0" presId="urn:microsoft.com/office/officeart/2009/3/layout/HorizontalOrganizationChart"/>
    <dgm:cxn modelId="{A8272B5E-1CFE-E54B-9CA3-BEC03B419611}" type="presParOf" srcId="{806F9C92-C169-D54C-9AAC-E9D8C5683926}" destId="{93470D04-5987-E345-8A79-CC363FA0D8F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1901DD-CF3F-AB4E-91FA-EC02F61626C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45506073-A264-FC43-93A7-3D57BF350007}">
      <dgm:prSet custT="1"/>
      <dgm:spPr>
        <a:solidFill>
          <a:schemeClr val="accent1"/>
        </a:solidFill>
      </dgm:spPr>
      <dgm:t>
        <a:bodyPr tIns="914400" bIns="91440"/>
        <a:lstStyle/>
        <a:p>
          <a:r>
            <a:rPr lang="en-US" sz="40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8C58CACE-3AE7-3447-BF63-BD6034EBE54F}" type="parTrans" cxnId="{89F5059F-D988-F741-8699-676BEA8EDAA2}">
      <dgm:prSet/>
      <dgm:spPr/>
      <dgm:t>
        <a:bodyPr/>
        <a:lstStyle/>
        <a:p>
          <a:endParaRPr lang="en-US"/>
        </a:p>
      </dgm:t>
    </dgm:pt>
    <dgm:pt modelId="{720F6A1B-86E9-5443-B767-F4501E7F999B}" type="sibTrans" cxnId="{89F5059F-D988-F741-8699-676BEA8EDAA2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/>
        </a:p>
      </dgm:t>
    </dgm:pt>
    <dgm:pt modelId="{B86F7DAD-1AD5-5742-9A2F-ECACA3D73D1F}">
      <dgm:prSet custT="1"/>
      <dgm:spPr>
        <a:solidFill>
          <a:schemeClr val="accent3"/>
        </a:solidFill>
      </dgm:spPr>
      <dgm:t>
        <a:bodyPr tIns="914400"/>
        <a:lstStyle/>
        <a:p>
          <a:r>
            <a:rPr lang="en-US" sz="40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324DCD0F-063C-114D-9437-BDD00695E496}" type="parTrans" cxnId="{2BB0B95C-708C-EF4E-8360-15E239A6DE4B}">
      <dgm:prSet/>
      <dgm:spPr/>
      <dgm:t>
        <a:bodyPr/>
        <a:lstStyle/>
        <a:p>
          <a:endParaRPr lang="en-US"/>
        </a:p>
      </dgm:t>
    </dgm:pt>
    <dgm:pt modelId="{F0E0752E-5B99-E846-A6E9-04A7D24B3D40}" type="sibTrans" cxnId="{2BB0B95C-708C-EF4E-8360-15E239A6DE4B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/>
        </a:p>
      </dgm:t>
    </dgm:pt>
    <dgm:pt modelId="{B0AAA0E3-6A13-B347-BFB4-A82461904D0E}">
      <dgm:prSet custT="1"/>
      <dgm:spPr>
        <a:solidFill>
          <a:schemeClr val="accent4"/>
        </a:solidFill>
      </dgm:spPr>
      <dgm:t>
        <a:bodyPr tIns="914400"/>
        <a:lstStyle/>
        <a:p>
          <a:r>
            <a:rPr lang="en-US" sz="40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gm:t>
    </dgm:pt>
    <dgm:pt modelId="{F35F3AC3-02E6-A44D-92F4-819F392422F8}" type="parTrans" cxnId="{B9955783-38A0-8D41-B474-8E3164120155}">
      <dgm:prSet/>
      <dgm:spPr/>
      <dgm:t>
        <a:bodyPr/>
        <a:lstStyle/>
        <a:p>
          <a:endParaRPr lang="en-US"/>
        </a:p>
      </dgm:t>
    </dgm:pt>
    <dgm:pt modelId="{57BF5439-DB1C-2941-BF20-348D5CAD54F6}" type="sibTrans" cxnId="{B9955783-38A0-8D41-B474-8E3164120155}">
      <dgm:prSet/>
      <dgm:spPr/>
      <dgm:t>
        <a:bodyPr/>
        <a:lstStyle/>
        <a:p>
          <a:endParaRPr lang="en-US"/>
        </a:p>
      </dgm:t>
    </dgm:pt>
    <dgm:pt modelId="{18FF13C6-6FD7-B140-A31C-6052B8F6D743}">
      <dgm:prSet custT="1"/>
      <dgm:spPr>
        <a:solidFill>
          <a:schemeClr val="accent2"/>
        </a:solidFill>
      </dgm:spPr>
      <dgm:t>
        <a:bodyPr tIns="914400"/>
        <a:lstStyle/>
        <a:p>
          <a:r>
            <a:rPr lang="en-US" sz="40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2847987C-0CB6-DB4A-9EB7-9AE97758FC2A}" type="parTrans" cxnId="{C2DEC1CF-C10B-3E45-8413-14F756F81C6A}">
      <dgm:prSet/>
      <dgm:spPr/>
      <dgm:t>
        <a:bodyPr/>
        <a:lstStyle/>
        <a:p>
          <a:endParaRPr lang="en-US"/>
        </a:p>
      </dgm:t>
    </dgm:pt>
    <dgm:pt modelId="{8BB9B8CA-DEE3-674F-9E9F-1632F98AD765}" type="sibTrans" cxnId="{C2DEC1CF-C10B-3E45-8413-14F756F81C6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/>
        </a:p>
      </dgm:t>
    </dgm:pt>
    <dgm:pt modelId="{3C6B7DAB-3C3D-8E49-99BF-E08F5610C58D}" type="pres">
      <dgm:prSet presAssocID="{4F1901DD-CF3F-AB4E-91FA-EC02F61626C9}" presName="Name0" presStyleCnt="0">
        <dgm:presLayoutVars>
          <dgm:dir/>
          <dgm:resizeHandles val="exact"/>
        </dgm:presLayoutVars>
      </dgm:prSet>
      <dgm:spPr/>
    </dgm:pt>
    <dgm:pt modelId="{792C4682-1307-0743-B32A-89F439B234C7}" type="pres">
      <dgm:prSet presAssocID="{45506073-A264-FC43-93A7-3D57BF350007}" presName="node" presStyleLbl="node1" presStyleIdx="0" presStyleCnt="4" custScaleY="129254">
        <dgm:presLayoutVars>
          <dgm:bulletEnabled val="1"/>
        </dgm:presLayoutVars>
      </dgm:prSet>
      <dgm:spPr/>
    </dgm:pt>
    <dgm:pt modelId="{ADFFE997-3C4D-E54A-99D5-144CDFB6E7F6}" type="pres">
      <dgm:prSet presAssocID="{720F6A1B-86E9-5443-B767-F4501E7F999B}" presName="sibTrans" presStyleLbl="sibTrans2D1" presStyleIdx="0" presStyleCnt="3"/>
      <dgm:spPr/>
    </dgm:pt>
    <dgm:pt modelId="{D8459E31-33A6-784D-99F6-8707FAA9FEA2}" type="pres">
      <dgm:prSet presAssocID="{720F6A1B-86E9-5443-B767-F4501E7F999B}" presName="connectorText" presStyleLbl="sibTrans2D1" presStyleIdx="0" presStyleCnt="3"/>
      <dgm:spPr/>
    </dgm:pt>
    <dgm:pt modelId="{CBF80046-3AD4-6A47-90AB-76A1886D3A33}" type="pres">
      <dgm:prSet presAssocID="{18FF13C6-6FD7-B140-A31C-6052B8F6D743}" presName="node" presStyleLbl="node1" presStyleIdx="1" presStyleCnt="4" custScaleY="129254">
        <dgm:presLayoutVars>
          <dgm:bulletEnabled val="1"/>
        </dgm:presLayoutVars>
      </dgm:prSet>
      <dgm:spPr/>
    </dgm:pt>
    <dgm:pt modelId="{34896999-89A0-D349-B916-B87D380F8FA5}" type="pres">
      <dgm:prSet presAssocID="{8BB9B8CA-DEE3-674F-9E9F-1632F98AD765}" presName="sibTrans" presStyleLbl="sibTrans2D1" presStyleIdx="1" presStyleCnt="3"/>
      <dgm:spPr/>
    </dgm:pt>
    <dgm:pt modelId="{4524EC0F-850A-7249-AFEB-6E99F4BA14A0}" type="pres">
      <dgm:prSet presAssocID="{8BB9B8CA-DEE3-674F-9E9F-1632F98AD765}" presName="connectorText" presStyleLbl="sibTrans2D1" presStyleIdx="1" presStyleCnt="3"/>
      <dgm:spPr/>
    </dgm:pt>
    <dgm:pt modelId="{803910C0-2F43-3F48-98F5-9C4DD7238D70}" type="pres">
      <dgm:prSet presAssocID="{B86F7DAD-1AD5-5742-9A2F-ECACA3D73D1F}" presName="node" presStyleLbl="node1" presStyleIdx="2" presStyleCnt="4" custScaleY="129254">
        <dgm:presLayoutVars>
          <dgm:bulletEnabled val="1"/>
        </dgm:presLayoutVars>
      </dgm:prSet>
      <dgm:spPr/>
    </dgm:pt>
    <dgm:pt modelId="{24057C26-FDF2-A84D-BD88-E2EA10F89524}" type="pres">
      <dgm:prSet presAssocID="{F0E0752E-5B99-E846-A6E9-04A7D24B3D40}" presName="sibTrans" presStyleLbl="sibTrans2D1" presStyleIdx="2" presStyleCnt="3"/>
      <dgm:spPr/>
    </dgm:pt>
    <dgm:pt modelId="{8848E803-2ED3-B547-B0D4-55A9B2F31672}" type="pres">
      <dgm:prSet presAssocID="{F0E0752E-5B99-E846-A6E9-04A7D24B3D40}" presName="connectorText" presStyleLbl="sibTrans2D1" presStyleIdx="2" presStyleCnt="3"/>
      <dgm:spPr/>
    </dgm:pt>
    <dgm:pt modelId="{E754848D-07CD-0E40-9A92-0851A5137FB5}" type="pres">
      <dgm:prSet presAssocID="{B0AAA0E3-6A13-B347-BFB4-A82461904D0E}" presName="node" presStyleLbl="node1" presStyleIdx="3" presStyleCnt="4" custScaleY="129254">
        <dgm:presLayoutVars>
          <dgm:bulletEnabled val="1"/>
        </dgm:presLayoutVars>
      </dgm:prSet>
      <dgm:spPr/>
    </dgm:pt>
  </dgm:ptLst>
  <dgm:cxnLst>
    <dgm:cxn modelId="{496D8F02-D51B-5F49-B474-003E21006BB0}" type="presOf" srcId="{720F6A1B-86E9-5443-B767-F4501E7F999B}" destId="{ADFFE997-3C4D-E54A-99D5-144CDFB6E7F6}" srcOrd="0" destOrd="0" presId="urn:microsoft.com/office/officeart/2005/8/layout/process1"/>
    <dgm:cxn modelId="{AEDEC91A-1E35-5041-BCF0-D311B7F7F956}" type="presOf" srcId="{18FF13C6-6FD7-B140-A31C-6052B8F6D743}" destId="{CBF80046-3AD4-6A47-90AB-76A1886D3A33}" srcOrd="0" destOrd="0" presId="urn:microsoft.com/office/officeart/2005/8/layout/process1"/>
    <dgm:cxn modelId="{7CB3D12C-8F60-834A-9696-E16B9E51C658}" type="presOf" srcId="{8BB9B8CA-DEE3-674F-9E9F-1632F98AD765}" destId="{4524EC0F-850A-7249-AFEB-6E99F4BA14A0}" srcOrd="1" destOrd="0" presId="urn:microsoft.com/office/officeart/2005/8/layout/process1"/>
    <dgm:cxn modelId="{9D2C722D-005C-2B46-A866-718801290320}" type="presOf" srcId="{720F6A1B-86E9-5443-B767-F4501E7F999B}" destId="{D8459E31-33A6-784D-99F6-8707FAA9FEA2}" srcOrd="1" destOrd="0" presId="urn:microsoft.com/office/officeart/2005/8/layout/process1"/>
    <dgm:cxn modelId="{5529315A-2415-3C43-9FD7-7AC25B8FB3A3}" type="presOf" srcId="{8BB9B8CA-DEE3-674F-9E9F-1632F98AD765}" destId="{34896999-89A0-D349-B916-B87D380F8FA5}" srcOrd="0" destOrd="0" presId="urn:microsoft.com/office/officeart/2005/8/layout/process1"/>
    <dgm:cxn modelId="{2BB0B95C-708C-EF4E-8360-15E239A6DE4B}" srcId="{4F1901DD-CF3F-AB4E-91FA-EC02F61626C9}" destId="{B86F7DAD-1AD5-5742-9A2F-ECACA3D73D1F}" srcOrd="2" destOrd="0" parTransId="{324DCD0F-063C-114D-9437-BDD00695E496}" sibTransId="{F0E0752E-5B99-E846-A6E9-04A7D24B3D40}"/>
    <dgm:cxn modelId="{A7A9E56B-9D60-D245-93F3-43346612BF40}" type="presOf" srcId="{F0E0752E-5B99-E846-A6E9-04A7D24B3D40}" destId="{24057C26-FDF2-A84D-BD88-E2EA10F89524}" srcOrd="0" destOrd="0" presId="urn:microsoft.com/office/officeart/2005/8/layout/process1"/>
    <dgm:cxn modelId="{2678F673-6392-EA4B-BA1E-C8313A2A7CFE}" type="presOf" srcId="{B86F7DAD-1AD5-5742-9A2F-ECACA3D73D1F}" destId="{803910C0-2F43-3F48-98F5-9C4DD7238D70}" srcOrd="0" destOrd="0" presId="urn:microsoft.com/office/officeart/2005/8/layout/process1"/>
    <dgm:cxn modelId="{15171677-41C6-F849-A614-465D4831B8BA}" type="presOf" srcId="{B0AAA0E3-6A13-B347-BFB4-A82461904D0E}" destId="{E754848D-07CD-0E40-9A92-0851A5137FB5}" srcOrd="0" destOrd="0" presId="urn:microsoft.com/office/officeart/2005/8/layout/process1"/>
    <dgm:cxn modelId="{B9955783-38A0-8D41-B474-8E3164120155}" srcId="{4F1901DD-CF3F-AB4E-91FA-EC02F61626C9}" destId="{B0AAA0E3-6A13-B347-BFB4-A82461904D0E}" srcOrd="3" destOrd="0" parTransId="{F35F3AC3-02E6-A44D-92F4-819F392422F8}" sibTransId="{57BF5439-DB1C-2941-BF20-348D5CAD54F6}"/>
    <dgm:cxn modelId="{89F5059F-D988-F741-8699-676BEA8EDAA2}" srcId="{4F1901DD-CF3F-AB4E-91FA-EC02F61626C9}" destId="{45506073-A264-FC43-93A7-3D57BF350007}" srcOrd="0" destOrd="0" parTransId="{8C58CACE-3AE7-3447-BF63-BD6034EBE54F}" sibTransId="{720F6A1B-86E9-5443-B767-F4501E7F999B}"/>
    <dgm:cxn modelId="{7A92F5AB-E350-694D-8C1F-A5E53BBD28A3}" type="presOf" srcId="{45506073-A264-FC43-93A7-3D57BF350007}" destId="{792C4682-1307-0743-B32A-89F439B234C7}" srcOrd="0" destOrd="0" presId="urn:microsoft.com/office/officeart/2005/8/layout/process1"/>
    <dgm:cxn modelId="{C2DEC1CF-C10B-3E45-8413-14F756F81C6A}" srcId="{4F1901DD-CF3F-AB4E-91FA-EC02F61626C9}" destId="{18FF13C6-6FD7-B140-A31C-6052B8F6D743}" srcOrd="1" destOrd="0" parTransId="{2847987C-0CB6-DB4A-9EB7-9AE97758FC2A}" sibTransId="{8BB9B8CA-DEE3-674F-9E9F-1632F98AD765}"/>
    <dgm:cxn modelId="{6CD7C1D7-E7A6-9C45-9EFD-1349A3038770}" type="presOf" srcId="{4F1901DD-CF3F-AB4E-91FA-EC02F61626C9}" destId="{3C6B7DAB-3C3D-8E49-99BF-E08F5610C58D}" srcOrd="0" destOrd="0" presId="urn:microsoft.com/office/officeart/2005/8/layout/process1"/>
    <dgm:cxn modelId="{FE87B9E6-F717-644D-B158-76E9F49BCA2B}" type="presOf" srcId="{F0E0752E-5B99-E846-A6E9-04A7D24B3D40}" destId="{8848E803-2ED3-B547-B0D4-55A9B2F31672}" srcOrd="1" destOrd="0" presId="urn:microsoft.com/office/officeart/2005/8/layout/process1"/>
    <dgm:cxn modelId="{D683FEC5-BD10-F54C-8AD4-685CFD9F2AED}" type="presParOf" srcId="{3C6B7DAB-3C3D-8E49-99BF-E08F5610C58D}" destId="{792C4682-1307-0743-B32A-89F439B234C7}" srcOrd="0" destOrd="0" presId="urn:microsoft.com/office/officeart/2005/8/layout/process1"/>
    <dgm:cxn modelId="{491DB50D-34DB-A24A-8899-56D434C79A33}" type="presParOf" srcId="{3C6B7DAB-3C3D-8E49-99BF-E08F5610C58D}" destId="{ADFFE997-3C4D-E54A-99D5-144CDFB6E7F6}" srcOrd="1" destOrd="0" presId="urn:microsoft.com/office/officeart/2005/8/layout/process1"/>
    <dgm:cxn modelId="{0BF72378-2D35-1A4A-9665-1DDB49CFB387}" type="presParOf" srcId="{ADFFE997-3C4D-E54A-99D5-144CDFB6E7F6}" destId="{D8459E31-33A6-784D-99F6-8707FAA9FEA2}" srcOrd="0" destOrd="0" presId="urn:microsoft.com/office/officeart/2005/8/layout/process1"/>
    <dgm:cxn modelId="{5566C751-9785-5F42-933B-CB43D60D065F}" type="presParOf" srcId="{3C6B7DAB-3C3D-8E49-99BF-E08F5610C58D}" destId="{CBF80046-3AD4-6A47-90AB-76A1886D3A33}" srcOrd="2" destOrd="0" presId="urn:microsoft.com/office/officeart/2005/8/layout/process1"/>
    <dgm:cxn modelId="{89CB0E83-1370-FE46-A296-DDF3844337B9}" type="presParOf" srcId="{3C6B7DAB-3C3D-8E49-99BF-E08F5610C58D}" destId="{34896999-89A0-D349-B916-B87D380F8FA5}" srcOrd="3" destOrd="0" presId="urn:microsoft.com/office/officeart/2005/8/layout/process1"/>
    <dgm:cxn modelId="{A7D12487-F0BC-A443-B4AF-4CA5C4484B3E}" type="presParOf" srcId="{34896999-89A0-D349-B916-B87D380F8FA5}" destId="{4524EC0F-850A-7249-AFEB-6E99F4BA14A0}" srcOrd="0" destOrd="0" presId="urn:microsoft.com/office/officeart/2005/8/layout/process1"/>
    <dgm:cxn modelId="{9B800DE5-E14E-3143-B9C6-58EB615633DE}" type="presParOf" srcId="{3C6B7DAB-3C3D-8E49-99BF-E08F5610C58D}" destId="{803910C0-2F43-3F48-98F5-9C4DD7238D70}" srcOrd="4" destOrd="0" presId="urn:microsoft.com/office/officeart/2005/8/layout/process1"/>
    <dgm:cxn modelId="{FB24F1CD-516F-394D-8EF5-0E2F010861FF}" type="presParOf" srcId="{3C6B7DAB-3C3D-8E49-99BF-E08F5610C58D}" destId="{24057C26-FDF2-A84D-BD88-E2EA10F89524}" srcOrd="5" destOrd="0" presId="urn:microsoft.com/office/officeart/2005/8/layout/process1"/>
    <dgm:cxn modelId="{5DE36676-5AD8-1A46-8156-9A50FF50CB07}" type="presParOf" srcId="{24057C26-FDF2-A84D-BD88-E2EA10F89524}" destId="{8848E803-2ED3-B547-B0D4-55A9B2F31672}" srcOrd="0" destOrd="0" presId="urn:microsoft.com/office/officeart/2005/8/layout/process1"/>
    <dgm:cxn modelId="{EA32B853-7F47-064E-9E55-9DD4AD465EBA}" type="presParOf" srcId="{3C6B7DAB-3C3D-8E49-99BF-E08F5610C58D}" destId="{E754848D-07CD-0E40-9A92-0851A5137FB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0C41DD-390E-7B42-B926-8FC45E3FFF91}" type="doc">
      <dgm:prSet loTypeId="urn:microsoft.com/office/officeart/2008/layout/Hexagon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8E8FF7-98D4-E041-A1ED-311923C378E0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48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US" sz="54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E9A4A07D-9D7C-2847-9EA0-5D1A73766EC7}" type="parTrans" cxnId="{B8ACC39C-8F66-BA4D-B0DF-A25907707B8A}">
      <dgm:prSet/>
      <dgm:spPr/>
      <dgm:t>
        <a:bodyPr/>
        <a:lstStyle/>
        <a:p>
          <a:endParaRPr lang="en-US"/>
        </a:p>
      </dgm:t>
    </dgm:pt>
    <dgm:pt modelId="{07427681-62E1-2447-804B-AF457FCACEC6}" type="sibTrans" cxnId="{B8ACC39C-8F66-BA4D-B0DF-A25907707B8A}">
      <dgm:prSet/>
      <dgm:spPr/>
      <dgm:t>
        <a:bodyPr/>
        <a:lstStyle/>
        <a:p>
          <a:endParaRPr lang="en-US"/>
        </a:p>
      </dgm:t>
    </dgm:pt>
    <dgm:pt modelId="{50369D33-EF07-2244-8B94-39B8AD4F4798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48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US" sz="54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FBA3E645-2B23-9B45-9500-2386B7234DE6}" type="parTrans" cxnId="{C9DF0B75-F6D5-284F-B1F6-2F069602C56F}">
      <dgm:prSet/>
      <dgm:spPr/>
      <dgm:t>
        <a:bodyPr/>
        <a:lstStyle/>
        <a:p>
          <a:endParaRPr lang="en-US"/>
        </a:p>
      </dgm:t>
    </dgm:pt>
    <dgm:pt modelId="{C54FDEEB-09A9-7341-910C-E6913A9B4B19}" type="sibTrans" cxnId="{C9DF0B75-F6D5-284F-B1F6-2F069602C56F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6A3EEFDA-29F9-6542-A83C-337FD75A3D90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sz="4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  <a:endParaRPr lang="en-US" sz="52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8685ECC2-CA3E-6D4E-B8A8-EA48031E7E4F}" type="parTrans" cxnId="{49676738-25E5-4A40-8EC8-4E2FF478079C}">
      <dgm:prSet/>
      <dgm:spPr/>
      <dgm:t>
        <a:bodyPr/>
        <a:lstStyle/>
        <a:p>
          <a:endParaRPr lang="en-US"/>
        </a:p>
      </dgm:t>
    </dgm:pt>
    <dgm:pt modelId="{BBE61EDC-0BA0-8B4B-BFB9-628B92177B78}" type="sibTrans" cxnId="{49676738-25E5-4A40-8EC8-4E2FF478079C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79262582-5A19-9649-AF1B-4A793E535B87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4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63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E54FAC5A-5C1C-BA48-AEA8-B99E6BFDE924}" type="parTrans" cxnId="{3393BC4F-8B67-4348-A11D-467994D90FD7}">
      <dgm:prSet/>
      <dgm:spPr/>
      <dgm:t>
        <a:bodyPr/>
        <a:lstStyle/>
        <a:p>
          <a:endParaRPr lang="en-US"/>
        </a:p>
      </dgm:t>
    </dgm:pt>
    <dgm:pt modelId="{1B0B449D-71E9-F549-BAB8-6B2F9DBF8B71}" type="sibTrans" cxnId="{3393BC4F-8B67-4348-A11D-467994D90FD7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145353-4D62-6641-98D4-15E0D8D4F66A}" type="pres">
      <dgm:prSet presAssocID="{010C41DD-390E-7B42-B926-8FC45E3FFF91}" presName="Name0" presStyleCnt="0">
        <dgm:presLayoutVars>
          <dgm:chMax val="21"/>
          <dgm:chPref val="21"/>
        </dgm:presLayoutVars>
      </dgm:prSet>
      <dgm:spPr/>
    </dgm:pt>
    <dgm:pt modelId="{40AB286F-6780-D94D-A2B5-D4D3F1FE91EA}" type="pres">
      <dgm:prSet presAssocID="{D88E8FF7-98D4-E041-A1ED-311923C378E0}" presName="text1" presStyleCnt="0"/>
      <dgm:spPr/>
    </dgm:pt>
    <dgm:pt modelId="{211C6DCD-FEBC-2747-AC6D-98AEE7E96580}" type="pres">
      <dgm:prSet presAssocID="{D88E8FF7-98D4-E041-A1ED-311923C378E0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3CC72AE-FA42-1943-9131-6729A48019E1}" type="pres">
      <dgm:prSet presAssocID="{D88E8FF7-98D4-E041-A1ED-311923C378E0}" presName="textaccent1" presStyleCnt="0"/>
      <dgm:spPr/>
    </dgm:pt>
    <dgm:pt modelId="{B3156B60-6D2F-5D42-BE8D-485BC4840BE7}" type="pres">
      <dgm:prSet presAssocID="{D88E8FF7-98D4-E041-A1ED-311923C378E0}" presName="accentRepeatNode" presStyleLbl="solidAlignAcc1" presStyleIdx="0" presStyleCnt="8"/>
      <dgm:spPr/>
    </dgm:pt>
    <dgm:pt modelId="{291D8E3D-54F5-B649-97B2-5E698428159E}" type="pres">
      <dgm:prSet presAssocID="{07427681-62E1-2447-804B-AF457FCACEC6}" presName="image1" presStyleCnt="0"/>
      <dgm:spPr/>
    </dgm:pt>
    <dgm:pt modelId="{016C4E39-A132-3F40-BAB4-E259FD0441D5}" type="pres">
      <dgm:prSet presAssocID="{07427681-62E1-2447-804B-AF457FCACEC6}" presName="imageRepeatNode" presStyleLbl="alignAcc1" presStyleIdx="0" presStyleCnt="4"/>
      <dgm:spPr/>
    </dgm:pt>
    <dgm:pt modelId="{B28E006B-894D-3D4D-A94C-15C0E01CA120}" type="pres">
      <dgm:prSet presAssocID="{07427681-62E1-2447-804B-AF457FCACEC6}" presName="imageaccent1" presStyleCnt="0"/>
      <dgm:spPr/>
    </dgm:pt>
    <dgm:pt modelId="{D9B2C791-331B-2D4F-8773-9A6C74C3C145}" type="pres">
      <dgm:prSet presAssocID="{07427681-62E1-2447-804B-AF457FCACEC6}" presName="accentRepeatNode" presStyleLbl="solidAlignAcc1" presStyleIdx="1" presStyleCnt="8"/>
      <dgm:spPr/>
    </dgm:pt>
    <dgm:pt modelId="{AC59BBB0-E056-4A48-BC7A-72BAC0B05C19}" type="pres">
      <dgm:prSet presAssocID="{79262582-5A19-9649-AF1B-4A793E535B87}" presName="text2" presStyleCnt="0"/>
      <dgm:spPr/>
    </dgm:pt>
    <dgm:pt modelId="{A3BEEC4F-249B-DC40-9AAC-1FBF63B41DD8}" type="pres">
      <dgm:prSet presAssocID="{79262582-5A19-9649-AF1B-4A793E535B87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F7AFF07-96D0-574B-833E-1B6EE0CAFE8A}" type="pres">
      <dgm:prSet presAssocID="{79262582-5A19-9649-AF1B-4A793E535B87}" presName="textaccent2" presStyleCnt="0"/>
      <dgm:spPr/>
    </dgm:pt>
    <dgm:pt modelId="{ECB89869-4567-2249-92DE-FE4826804080}" type="pres">
      <dgm:prSet presAssocID="{79262582-5A19-9649-AF1B-4A793E535B87}" presName="accentRepeatNode" presStyleLbl="solidAlignAcc1" presStyleIdx="2" presStyleCnt="8"/>
      <dgm:spPr/>
    </dgm:pt>
    <dgm:pt modelId="{868B5554-A36A-634B-A68B-BBD82A5F372D}" type="pres">
      <dgm:prSet presAssocID="{1B0B449D-71E9-F549-BAB8-6B2F9DBF8B71}" presName="image2" presStyleCnt="0"/>
      <dgm:spPr/>
    </dgm:pt>
    <dgm:pt modelId="{4D035129-DCF7-6A4D-800C-23A5C434FE44}" type="pres">
      <dgm:prSet presAssocID="{1B0B449D-71E9-F549-BAB8-6B2F9DBF8B71}" presName="imageRepeatNode" presStyleLbl="alignAcc1" presStyleIdx="1" presStyleCnt="4"/>
      <dgm:spPr/>
    </dgm:pt>
    <dgm:pt modelId="{A9DE2917-6CC8-EF42-9C44-3997D2F19BD2}" type="pres">
      <dgm:prSet presAssocID="{1B0B449D-71E9-F549-BAB8-6B2F9DBF8B71}" presName="imageaccent2" presStyleCnt="0"/>
      <dgm:spPr/>
    </dgm:pt>
    <dgm:pt modelId="{43B5DA73-AE73-6947-BDA8-BFE0562AE1FB}" type="pres">
      <dgm:prSet presAssocID="{1B0B449D-71E9-F549-BAB8-6B2F9DBF8B71}" presName="accentRepeatNode" presStyleLbl="solidAlignAcc1" presStyleIdx="3" presStyleCnt="8"/>
      <dgm:spPr/>
    </dgm:pt>
    <dgm:pt modelId="{89AB18F3-676B-AE40-BCFE-BDE02C1F8E20}" type="pres">
      <dgm:prSet presAssocID="{50369D33-EF07-2244-8B94-39B8AD4F4798}" presName="text3" presStyleCnt="0"/>
      <dgm:spPr/>
    </dgm:pt>
    <dgm:pt modelId="{054EA59F-13CB-9B41-AD7B-58D0B3924D4C}" type="pres">
      <dgm:prSet presAssocID="{50369D33-EF07-2244-8B94-39B8AD4F4798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B4090FE-2A3B-3F48-B0A5-F9F1DDE71A53}" type="pres">
      <dgm:prSet presAssocID="{50369D33-EF07-2244-8B94-39B8AD4F4798}" presName="textaccent3" presStyleCnt="0"/>
      <dgm:spPr/>
    </dgm:pt>
    <dgm:pt modelId="{E296967B-3308-1A47-8E5B-2B78201B9E4C}" type="pres">
      <dgm:prSet presAssocID="{50369D33-EF07-2244-8B94-39B8AD4F4798}" presName="accentRepeatNode" presStyleLbl="solidAlignAcc1" presStyleIdx="4" presStyleCnt="8"/>
      <dgm:spPr/>
    </dgm:pt>
    <dgm:pt modelId="{7B174440-CD3A-F24F-AC16-23215F50C7D6}" type="pres">
      <dgm:prSet presAssocID="{C54FDEEB-09A9-7341-910C-E6913A9B4B19}" presName="image3" presStyleCnt="0"/>
      <dgm:spPr/>
    </dgm:pt>
    <dgm:pt modelId="{0CC433E3-0F5A-694E-A3C5-2F941C566D7A}" type="pres">
      <dgm:prSet presAssocID="{C54FDEEB-09A9-7341-910C-E6913A9B4B19}" presName="imageRepeatNode" presStyleLbl="alignAcc1" presStyleIdx="2" presStyleCnt="4"/>
      <dgm:spPr/>
    </dgm:pt>
    <dgm:pt modelId="{6F625ABF-4811-F84F-9D95-25A7F9A554F3}" type="pres">
      <dgm:prSet presAssocID="{C54FDEEB-09A9-7341-910C-E6913A9B4B19}" presName="imageaccent3" presStyleCnt="0"/>
      <dgm:spPr/>
    </dgm:pt>
    <dgm:pt modelId="{F4043AEA-53F0-504C-B487-F7C6139804AB}" type="pres">
      <dgm:prSet presAssocID="{C54FDEEB-09A9-7341-910C-E6913A9B4B19}" presName="accentRepeatNode" presStyleLbl="solidAlignAcc1" presStyleIdx="5" presStyleCnt="8"/>
      <dgm:spPr/>
    </dgm:pt>
    <dgm:pt modelId="{214B8DFB-27DE-EA45-B6D8-9FF8AF996FE9}" type="pres">
      <dgm:prSet presAssocID="{6A3EEFDA-29F9-6542-A83C-337FD75A3D90}" presName="text4" presStyleCnt="0"/>
      <dgm:spPr/>
    </dgm:pt>
    <dgm:pt modelId="{06BF03E5-9859-AE41-AB14-592C5FA13F46}" type="pres">
      <dgm:prSet presAssocID="{6A3EEFDA-29F9-6542-A83C-337FD75A3D90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10AC610-D751-524D-9E48-892017AC20C0}" type="pres">
      <dgm:prSet presAssocID="{6A3EEFDA-29F9-6542-A83C-337FD75A3D90}" presName="textaccent4" presStyleCnt="0"/>
      <dgm:spPr/>
    </dgm:pt>
    <dgm:pt modelId="{32D888E9-40DD-E344-8589-8C59B96C5FE8}" type="pres">
      <dgm:prSet presAssocID="{6A3EEFDA-29F9-6542-A83C-337FD75A3D90}" presName="accentRepeatNode" presStyleLbl="solidAlignAcc1" presStyleIdx="6" presStyleCnt="8"/>
      <dgm:spPr/>
    </dgm:pt>
    <dgm:pt modelId="{F142D3EB-8C15-6C49-828C-8F65778A4F9D}" type="pres">
      <dgm:prSet presAssocID="{BBE61EDC-0BA0-8B4B-BFB9-628B92177B78}" presName="image4" presStyleCnt="0"/>
      <dgm:spPr/>
    </dgm:pt>
    <dgm:pt modelId="{39287B55-648E-E945-85B2-923C6BB0CF54}" type="pres">
      <dgm:prSet presAssocID="{BBE61EDC-0BA0-8B4B-BFB9-628B92177B78}" presName="imageRepeatNode" presStyleLbl="alignAcc1" presStyleIdx="3" presStyleCnt="4"/>
      <dgm:spPr/>
    </dgm:pt>
    <dgm:pt modelId="{563B3EF8-4532-D444-A766-41414C7F3621}" type="pres">
      <dgm:prSet presAssocID="{BBE61EDC-0BA0-8B4B-BFB9-628B92177B78}" presName="imageaccent4" presStyleCnt="0"/>
      <dgm:spPr/>
    </dgm:pt>
    <dgm:pt modelId="{82C98BF6-B7E3-A340-BCE9-9739116C3630}" type="pres">
      <dgm:prSet presAssocID="{BBE61EDC-0BA0-8B4B-BFB9-628B92177B78}" presName="accentRepeatNode" presStyleLbl="solidAlignAcc1" presStyleIdx="7" presStyleCnt="8"/>
      <dgm:spPr/>
    </dgm:pt>
  </dgm:ptLst>
  <dgm:cxnLst>
    <dgm:cxn modelId="{4533860A-AF96-664F-A52E-E522D332B16F}" type="presOf" srcId="{6A3EEFDA-29F9-6542-A83C-337FD75A3D90}" destId="{06BF03E5-9859-AE41-AB14-592C5FA13F46}" srcOrd="0" destOrd="0" presId="urn:microsoft.com/office/officeart/2008/layout/HexagonCluster"/>
    <dgm:cxn modelId="{36959F32-89D4-B34E-B541-E6D92B96F780}" type="presOf" srcId="{07427681-62E1-2447-804B-AF457FCACEC6}" destId="{016C4E39-A132-3F40-BAB4-E259FD0441D5}" srcOrd="0" destOrd="0" presId="urn:microsoft.com/office/officeart/2008/layout/HexagonCluster"/>
    <dgm:cxn modelId="{C027F735-33EB-0D4C-A48F-7EB9763AF16C}" type="presOf" srcId="{BBE61EDC-0BA0-8B4B-BFB9-628B92177B78}" destId="{39287B55-648E-E945-85B2-923C6BB0CF54}" srcOrd="0" destOrd="0" presId="urn:microsoft.com/office/officeart/2008/layout/HexagonCluster"/>
    <dgm:cxn modelId="{49676738-25E5-4A40-8EC8-4E2FF478079C}" srcId="{010C41DD-390E-7B42-B926-8FC45E3FFF91}" destId="{6A3EEFDA-29F9-6542-A83C-337FD75A3D90}" srcOrd="3" destOrd="0" parTransId="{8685ECC2-CA3E-6D4E-B8A8-EA48031E7E4F}" sibTransId="{BBE61EDC-0BA0-8B4B-BFB9-628B92177B78}"/>
    <dgm:cxn modelId="{3393BC4F-8B67-4348-A11D-467994D90FD7}" srcId="{010C41DD-390E-7B42-B926-8FC45E3FFF91}" destId="{79262582-5A19-9649-AF1B-4A793E535B87}" srcOrd="1" destOrd="0" parTransId="{E54FAC5A-5C1C-BA48-AEA8-B99E6BFDE924}" sibTransId="{1B0B449D-71E9-F549-BAB8-6B2F9DBF8B71}"/>
    <dgm:cxn modelId="{C9DF0B75-F6D5-284F-B1F6-2F069602C56F}" srcId="{010C41DD-390E-7B42-B926-8FC45E3FFF91}" destId="{50369D33-EF07-2244-8B94-39B8AD4F4798}" srcOrd="2" destOrd="0" parTransId="{FBA3E645-2B23-9B45-9500-2386B7234DE6}" sibTransId="{C54FDEEB-09A9-7341-910C-E6913A9B4B19}"/>
    <dgm:cxn modelId="{4686E77A-CE11-6F41-B67B-3C66CC723348}" type="presOf" srcId="{79262582-5A19-9649-AF1B-4A793E535B87}" destId="{A3BEEC4F-249B-DC40-9AAC-1FBF63B41DD8}" srcOrd="0" destOrd="0" presId="urn:microsoft.com/office/officeart/2008/layout/HexagonCluster"/>
    <dgm:cxn modelId="{19D8997B-51E7-694B-A4B7-089788014D17}" type="presOf" srcId="{D88E8FF7-98D4-E041-A1ED-311923C378E0}" destId="{211C6DCD-FEBC-2747-AC6D-98AEE7E96580}" srcOrd="0" destOrd="0" presId="urn:microsoft.com/office/officeart/2008/layout/HexagonCluster"/>
    <dgm:cxn modelId="{B8ACC39C-8F66-BA4D-B0DF-A25907707B8A}" srcId="{010C41DD-390E-7B42-B926-8FC45E3FFF91}" destId="{D88E8FF7-98D4-E041-A1ED-311923C378E0}" srcOrd="0" destOrd="0" parTransId="{E9A4A07D-9D7C-2847-9EA0-5D1A73766EC7}" sibTransId="{07427681-62E1-2447-804B-AF457FCACEC6}"/>
    <dgm:cxn modelId="{B0A1DCB1-6335-0F4D-B621-1C5498DBFC26}" type="presOf" srcId="{010C41DD-390E-7B42-B926-8FC45E3FFF91}" destId="{D0145353-4D62-6641-98D4-15E0D8D4F66A}" srcOrd="0" destOrd="0" presId="urn:microsoft.com/office/officeart/2008/layout/HexagonCluster"/>
    <dgm:cxn modelId="{65E156C0-480E-0649-85F0-71B4440AFC05}" type="presOf" srcId="{1B0B449D-71E9-F549-BAB8-6B2F9DBF8B71}" destId="{4D035129-DCF7-6A4D-800C-23A5C434FE44}" srcOrd="0" destOrd="0" presId="urn:microsoft.com/office/officeart/2008/layout/HexagonCluster"/>
    <dgm:cxn modelId="{E3351FDB-E168-224B-A916-E587BEA257E3}" type="presOf" srcId="{C54FDEEB-09A9-7341-910C-E6913A9B4B19}" destId="{0CC433E3-0F5A-694E-A3C5-2F941C566D7A}" srcOrd="0" destOrd="0" presId="urn:microsoft.com/office/officeart/2008/layout/HexagonCluster"/>
    <dgm:cxn modelId="{071423FC-4086-B94B-A9B9-736E1B7CFDC1}" type="presOf" srcId="{50369D33-EF07-2244-8B94-39B8AD4F4798}" destId="{054EA59F-13CB-9B41-AD7B-58D0B3924D4C}" srcOrd="0" destOrd="0" presId="urn:microsoft.com/office/officeart/2008/layout/HexagonCluster"/>
    <dgm:cxn modelId="{E89BB073-9918-C746-AC6B-50CA28108B0A}" type="presParOf" srcId="{D0145353-4D62-6641-98D4-15E0D8D4F66A}" destId="{40AB286F-6780-D94D-A2B5-D4D3F1FE91EA}" srcOrd="0" destOrd="0" presId="urn:microsoft.com/office/officeart/2008/layout/HexagonCluster"/>
    <dgm:cxn modelId="{3CCE9433-F6EE-344D-9B06-420732AB5BFE}" type="presParOf" srcId="{40AB286F-6780-D94D-A2B5-D4D3F1FE91EA}" destId="{211C6DCD-FEBC-2747-AC6D-98AEE7E96580}" srcOrd="0" destOrd="0" presId="urn:microsoft.com/office/officeart/2008/layout/HexagonCluster"/>
    <dgm:cxn modelId="{59715813-E9BE-684F-9521-78554495AFBC}" type="presParOf" srcId="{D0145353-4D62-6641-98D4-15E0D8D4F66A}" destId="{23CC72AE-FA42-1943-9131-6729A48019E1}" srcOrd="1" destOrd="0" presId="urn:microsoft.com/office/officeart/2008/layout/HexagonCluster"/>
    <dgm:cxn modelId="{6A926C74-A3E8-8048-A4F2-39B5F16D731F}" type="presParOf" srcId="{23CC72AE-FA42-1943-9131-6729A48019E1}" destId="{B3156B60-6D2F-5D42-BE8D-485BC4840BE7}" srcOrd="0" destOrd="0" presId="urn:microsoft.com/office/officeart/2008/layout/HexagonCluster"/>
    <dgm:cxn modelId="{5511F7D5-3B20-B240-B1B8-74D128F54958}" type="presParOf" srcId="{D0145353-4D62-6641-98D4-15E0D8D4F66A}" destId="{291D8E3D-54F5-B649-97B2-5E698428159E}" srcOrd="2" destOrd="0" presId="urn:microsoft.com/office/officeart/2008/layout/HexagonCluster"/>
    <dgm:cxn modelId="{799B1FEE-4E7D-954A-B224-B2DAA1A12D41}" type="presParOf" srcId="{291D8E3D-54F5-B649-97B2-5E698428159E}" destId="{016C4E39-A132-3F40-BAB4-E259FD0441D5}" srcOrd="0" destOrd="0" presId="urn:microsoft.com/office/officeart/2008/layout/HexagonCluster"/>
    <dgm:cxn modelId="{8C660B16-22AB-014D-A424-65BDDF798AFD}" type="presParOf" srcId="{D0145353-4D62-6641-98D4-15E0D8D4F66A}" destId="{B28E006B-894D-3D4D-A94C-15C0E01CA120}" srcOrd="3" destOrd="0" presId="urn:microsoft.com/office/officeart/2008/layout/HexagonCluster"/>
    <dgm:cxn modelId="{2E35EED7-6770-0149-B742-152ED0B6B7F4}" type="presParOf" srcId="{B28E006B-894D-3D4D-A94C-15C0E01CA120}" destId="{D9B2C791-331B-2D4F-8773-9A6C74C3C145}" srcOrd="0" destOrd="0" presId="urn:microsoft.com/office/officeart/2008/layout/HexagonCluster"/>
    <dgm:cxn modelId="{1C96432A-C0AD-CE45-B2D0-565B5416B07A}" type="presParOf" srcId="{D0145353-4D62-6641-98D4-15E0D8D4F66A}" destId="{AC59BBB0-E056-4A48-BC7A-72BAC0B05C19}" srcOrd="4" destOrd="0" presId="urn:microsoft.com/office/officeart/2008/layout/HexagonCluster"/>
    <dgm:cxn modelId="{F33DAA77-ADE3-3D4B-BCB0-3AD829B19144}" type="presParOf" srcId="{AC59BBB0-E056-4A48-BC7A-72BAC0B05C19}" destId="{A3BEEC4F-249B-DC40-9AAC-1FBF63B41DD8}" srcOrd="0" destOrd="0" presId="urn:microsoft.com/office/officeart/2008/layout/HexagonCluster"/>
    <dgm:cxn modelId="{99695687-AC35-3946-A640-2C5E5FA96EF6}" type="presParOf" srcId="{D0145353-4D62-6641-98D4-15E0D8D4F66A}" destId="{3F7AFF07-96D0-574B-833E-1B6EE0CAFE8A}" srcOrd="5" destOrd="0" presId="urn:microsoft.com/office/officeart/2008/layout/HexagonCluster"/>
    <dgm:cxn modelId="{30B823BD-0311-2E4B-A83F-DBB8A57BF6BB}" type="presParOf" srcId="{3F7AFF07-96D0-574B-833E-1B6EE0CAFE8A}" destId="{ECB89869-4567-2249-92DE-FE4826804080}" srcOrd="0" destOrd="0" presId="urn:microsoft.com/office/officeart/2008/layout/HexagonCluster"/>
    <dgm:cxn modelId="{A5128AA6-4D9C-9245-9A35-E76C1ECA832E}" type="presParOf" srcId="{D0145353-4D62-6641-98D4-15E0D8D4F66A}" destId="{868B5554-A36A-634B-A68B-BBD82A5F372D}" srcOrd="6" destOrd="0" presId="urn:microsoft.com/office/officeart/2008/layout/HexagonCluster"/>
    <dgm:cxn modelId="{FE36E24A-22DA-E041-9717-10393267F2A6}" type="presParOf" srcId="{868B5554-A36A-634B-A68B-BBD82A5F372D}" destId="{4D035129-DCF7-6A4D-800C-23A5C434FE44}" srcOrd="0" destOrd="0" presId="urn:microsoft.com/office/officeart/2008/layout/HexagonCluster"/>
    <dgm:cxn modelId="{49337C45-49AD-6741-B257-4C2938E8652B}" type="presParOf" srcId="{D0145353-4D62-6641-98D4-15E0D8D4F66A}" destId="{A9DE2917-6CC8-EF42-9C44-3997D2F19BD2}" srcOrd="7" destOrd="0" presId="urn:microsoft.com/office/officeart/2008/layout/HexagonCluster"/>
    <dgm:cxn modelId="{0D2C6D8B-5F18-1248-A4CA-207A46DD03F6}" type="presParOf" srcId="{A9DE2917-6CC8-EF42-9C44-3997D2F19BD2}" destId="{43B5DA73-AE73-6947-BDA8-BFE0562AE1FB}" srcOrd="0" destOrd="0" presId="urn:microsoft.com/office/officeart/2008/layout/HexagonCluster"/>
    <dgm:cxn modelId="{66954A6E-12A4-4C41-B1DC-173BC65E2E36}" type="presParOf" srcId="{D0145353-4D62-6641-98D4-15E0D8D4F66A}" destId="{89AB18F3-676B-AE40-BCFE-BDE02C1F8E20}" srcOrd="8" destOrd="0" presId="urn:microsoft.com/office/officeart/2008/layout/HexagonCluster"/>
    <dgm:cxn modelId="{BD0D7C36-2B2F-1D4B-A510-E1673D9B2EF3}" type="presParOf" srcId="{89AB18F3-676B-AE40-BCFE-BDE02C1F8E20}" destId="{054EA59F-13CB-9B41-AD7B-58D0B3924D4C}" srcOrd="0" destOrd="0" presId="urn:microsoft.com/office/officeart/2008/layout/HexagonCluster"/>
    <dgm:cxn modelId="{7CA8AAD3-85EE-F54B-A1F4-EDED27BC8C36}" type="presParOf" srcId="{D0145353-4D62-6641-98D4-15E0D8D4F66A}" destId="{CB4090FE-2A3B-3F48-B0A5-F9F1DDE71A53}" srcOrd="9" destOrd="0" presId="urn:microsoft.com/office/officeart/2008/layout/HexagonCluster"/>
    <dgm:cxn modelId="{EC3E5CE6-512E-0E4E-85A7-CE6C07CBBD58}" type="presParOf" srcId="{CB4090FE-2A3B-3F48-B0A5-F9F1DDE71A53}" destId="{E296967B-3308-1A47-8E5B-2B78201B9E4C}" srcOrd="0" destOrd="0" presId="urn:microsoft.com/office/officeart/2008/layout/HexagonCluster"/>
    <dgm:cxn modelId="{635493F6-AA9D-1D4A-86BE-565231CBB2F7}" type="presParOf" srcId="{D0145353-4D62-6641-98D4-15E0D8D4F66A}" destId="{7B174440-CD3A-F24F-AC16-23215F50C7D6}" srcOrd="10" destOrd="0" presId="urn:microsoft.com/office/officeart/2008/layout/HexagonCluster"/>
    <dgm:cxn modelId="{CFEA8643-2ABB-D942-BF7B-BC05A21B48E5}" type="presParOf" srcId="{7B174440-CD3A-F24F-AC16-23215F50C7D6}" destId="{0CC433E3-0F5A-694E-A3C5-2F941C566D7A}" srcOrd="0" destOrd="0" presId="urn:microsoft.com/office/officeart/2008/layout/HexagonCluster"/>
    <dgm:cxn modelId="{A3760E4B-399B-6D46-A776-57BD031F2AEB}" type="presParOf" srcId="{D0145353-4D62-6641-98D4-15E0D8D4F66A}" destId="{6F625ABF-4811-F84F-9D95-25A7F9A554F3}" srcOrd="11" destOrd="0" presId="urn:microsoft.com/office/officeart/2008/layout/HexagonCluster"/>
    <dgm:cxn modelId="{474B3CE6-C825-084F-90BF-40EAB7E28222}" type="presParOf" srcId="{6F625ABF-4811-F84F-9D95-25A7F9A554F3}" destId="{F4043AEA-53F0-504C-B487-F7C6139804AB}" srcOrd="0" destOrd="0" presId="urn:microsoft.com/office/officeart/2008/layout/HexagonCluster"/>
    <dgm:cxn modelId="{D260AFAB-321A-CC4A-AF41-7CAEBD690593}" type="presParOf" srcId="{D0145353-4D62-6641-98D4-15E0D8D4F66A}" destId="{214B8DFB-27DE-EA45-B6D8-9FF8AF996FE9}" srcOrd="12" destOrd="0" presId="urn:microsoft.com/office/officeart/2008/layout/HexagonCluster"/>
    <dgm:cxn modelId="{ED306698-8D41-1349-83CE-1183A1907C3A}" type="presParOf" srcId="{214B8DFB-27DE-EA45-B6D8-9FF8AF996FE9}" destId="{06BF03E5-9859-AE41-AB14-592C5FA13F46}" srcOrd="0" destOrd="0" presId="urn:microsoft.com/office/officeart/2008/layout/HexagonCluster"/>
    <dgm:cxn modelId="{149B20ED-37F9-EE4C-8D8A-C64E95ACCF55}" type="presParOf" srcId="{D0145353-4D62-6641-98D4-15E0D8D4F66A}" destId="{010AC610-D751-524D-9E48-892017AC20C0}" srcOrd="13" destOrd="0" presId="urn:microsoft.com/office/officeart/2008/layout/HexagonCluster"/>
    <dgm:cxn modelId="{DB6EB158-EBE0-CE42-BAE8-149C0BCAB576}" type="presParOf" srcId="{010AC610-D751-524D-9E48-892017AC20C0}" destId="{32D888E9-40DD-E344-8589-8C59B96C5FE8}" srcOrd="0" destOrd="0" presId="urn:microsoft.com/office/officeart/2008/layout/HexagonCluster"/>
    <dgm:cxn modelId="{6A2AF093-4E92-BE40-9CF3-FC4E1FE866C2}" type="presParOf" srcId="{D0145353-4D62-6641-98D4-15E0D8D4F66A}" destId="{F142D3EB-8C15-6C49-828C-8F65778A4F9D}" srcOrd="14" destOrd="0" presId="urn:microsoft.com/office/officeart/2008/layout/HexagonCluster"/>
    <dgm:cxn modelId="{D0DDD646-4909-B142-81F4-E0E94EE66289}" type="presParOf" srcId="{F142D3EB-8C15-6C49-828C-8F65778A4F9D}" destId="{39287B55-648E-E945-85B2-923C6BB0CF54}" srcOrd="0" destOrd="0" presId="urn:microsoft.com/office/officeart/2008/layout/HexagonCluster"/>
    <dgm:cxn modelId="{DD828059-E03C-8F4E-8866-46EF7854EC2B}" type="presParOf" srcId="{D0145353-4D62-6641-98D4-15E0D8D4F66A}" destId="{563B3EF8-4532-D444-A766-41414C7F3621}" srcOrd="15" destOrd="0" presId="urn:microsoft.com/office/officeart/2008/layout/HexagonCluster"/>
    <dgm:cxn modelId="{9F5C55D0-52FF-8B48-B5A9-19952E165AA6}" type="presParOf" srcId="{563B3EF8-4532-D444-A766-41414C7F3621}" destId="{82C98BF6-B7E3-A340-BCE9-9739116C3630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9D7636-C14D-3147-B841-02EFDC2ED851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8691B9-0D1E-E34C-A0CA-5201C961B4C5}">
      <dgm:prSet phldrT="[Text]" custT="1"/>
      <dgm:spPr>
        <a:noFill/>
      </dgm:spPr>
      <dgm:t>
        <a:bodyPr/>
        <a:lstStyle/>
        <a:p>
          <a:endParaRPr lang="en-US" sz="36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068D2FB-CB6A-7549-AF10-9E4AD3D5AF8B}" type="parTrans" cxnId="{D29B9CE1-CF51-9845-880B-1368992D86AC}">
      <dgm:prSet/>
      <dgm:spPr/>
      <dgm:t>
        <a:bodyPr/>
        <a:lstStyle/>
        <a:p>
          <a:endParaRPr lang="en-US"/>
        </a:p>
      </dgm:t>
    </dgm:pt>
    <dgm:pt modelId="{C73D3800-D6BB-304A-9AA0-8EF129C2B27B}" type="sibTrans" cxnId="{D29B9CE1-CF51-9845-880B-1368992D86AC}">
      <dgm:prSet/>
      <dgm:spPr/>
      <dgm:t>
        <a:bodyPr/>
        <a:lstStyle/>
        <a:p>
          <a:endParaRPr lang="en-US"/>
        </a:p>
      </dgm:t>
    </dgm:pt>
    <dgm:pt modelId="{F4DA63F2-929A-3540-B4D4-878182CAEA0A}">
      <dgm:prSet phldrT="[Text]" custT="1"/>
      <dgm:spPr/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US" sz="65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E9A3F322-1887-DC47-8324-593C94F0D03B}" type="parTrans" cxnId="{EEFC8214-5AA8-7849-A44F-39CFE62AD9FC}">
      <dgm:prSet/>
      <dgm:spPr/>
      <dgm:t>
        <a:bodyPr/>
        <a:lstStyle/>
        <a:p>
          <a:endParaRPr lang="en-US"/>
        </a:p>
      </dgm:t>
    </dgm:pt>
    <dgm:pt modelId="{6794E465-E2F1-DA41-8E12-CA7BD5FDDCAC}" type="sibTrans" cxnId="{EEFC8214-5AA8-7849-A44F-39CFE62AD9FC}">
      <dgm:prSet/>
      <dgm:spPr/>
      <dgm:t>
        <a:bodyPr/>
        <a:lstStyle/>
        <a:p>
          <a:endParaRPr lang="en-US"/>
        </a:p>
      </dgm:t>
    </dgm:pt>
    <dgm:pt modelId="{C5A6EF7B-E50A-1245-AC01-2F1D26A5E18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65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E3C28C1-D9E1-2D48-8EC2-B122D46E817D}" type="parTrans" cxnId="{0FEFB78D-3CE3-E447-8CD7-16F096E227A4}">
      <dgm:prSet/>
      <dgm:spPr/>
      <dgm:t>
        <a:bodyPr/>
        <a:lstStyle/>
        <a:p>
          <a:endParaRPr lang="en-US"/>
        </a:p>
      </dgm:t>
    </dgm:pt>
    <dgm:pt modelId="{FA7BBD5B-4951-684D-9BCD-60C3DFC373AE}" type="sibTrans" cxnId="{0FEFB78D-3CE3-E447-8CD7-16F096E227A4}">
      <dgm:prSet/>
      <dgm:spPr/>
      <dgm:t>
        <a:bodyPr/>
        <a:lstStyle/>
        <a:p>
          <a:endParaRPr lang="en-US"/>
        </a:p>
      </dgm:t>
    </dgm:pt>
    <dgm:pt modelId="{C1C1CDA8-AD32-0447-9DBE-095B7BDFDC35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B9DD6D28-F734-004C-A5C3-386DE842D80C}" type="parTrans" cxnId="{522E2F52-2D07-7B45-9398-60E2BC6CB71E}">
      <dgm:prSet/>
      <dgm:spPr/>
      <dgm:t>
        <a:bodyPr/>
        <a:lstStyle/>
        <a:p>
          <a:endParaRPr lang="en-US"/>
        </a:p>
      </dgm:t>
    </dgm:pt>
    <dgm:pt modelId="{73F84A5C-A921-F043-9A6E-D998CFCB6B43}" type="sibTrans" cxnId="{522E2F52-2D07-7B45-9398-60E2BC6CB71E}">
      <dgm:prSet/>
      <dgm:spPr/>
      <dgm:t>
        <a:bodyPr/>
        <a:lstStyle/>
        <a:p>
          <a:endParaRPr lang="en-US"/>
        </a:p>
      </dgm:t>
    </dgm:pt>
    <dgm:pt modelId="{29D6CB4A-468A-0D40-B92D-C69A89293777}">
      <dgm:prSet custT="1"/>
      <dgm:spPr/>
      <dgm:t>
        <a:bodyPr lIns="914400" rIns="27432"/>
        <a:lstStyle/>
        <a:p>
          <a:pPr algn="l"/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</a:t>
          </a:r>
        </a:p>
      </dgm:t>
    </dgm:pt>
    <dgm:pt modelId="{76B25C70-E80A-CB41-96E7-045EF2077FAF}" type="parTrans" cxnId="{CD35838B-884A-5943-BB09-31515323A59B}">
      <dgm:prSet/>
      <dgm:spPr/>
      <dgm:t>
        <a:bodyPr/>
        <a:lstStyle/>
        <a:p>
          <a:endParaRPr lang="en-US"/>
        </a:p>
      </dgm:t>
    </dgm:pt>
    <dgm:pt modelId="{1A1FAAEF-5A05-0841-AB58-4DBD6E58CCE0}" type="sibTrans" cxnId="{CD35838B-884A-5943-BB09-31515323A59B}">
      <dgm:prSet/>
      <dgm:spPr/>
      <dgm:t>
        <a:bodyPr/>
        <a:lstStyle/>
        <a:p>
          <a:endParaRPr lang="en-US"/>
        </a:p>
      </dgm:t>
    </dgm:pt>
    <dgm:pt modelId="{434515E0-8EC6-9A42-AD4F-15384F0D2041}">
      <dgm:prSet custT="1"/>
      <dgm:spPr>
        <a:solidFill>
          <a:schemeClr val="accent2"/>
        </a:solidFill>
      </dgm:spPr>
      <dgm:t>
        <a:bodyPr lIns="914400"/>
        <a:lstStyle/>
        <a:p>
          <a:pPr algn="l"/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B</a:t>
          </a:r>
        </a:p>
      </dgm:t>
    </dgm:pt>
    <dgm:pt modelId="{4C74B508-206E-1048-98C9-262B0683680F}" type="parTrans" cxnId="{2C776D79-9409-A24D-8C32-B4A72C4AD665}">
      <dgm:prSet/>
      <dgm:spPr/>
      <dgm:t>
        <a:bodyPr/>
        <a:lstStyle/>
        <a:p>
          <a:endParaRPr lang="en-US"/>
        </a:p>
      </dgm:t>
    </dgm:pt>
    <dgm:pt modelId="{B3DA8DDC-83C9-254E-BF9D-7681D140A29F}" type="sibTrans" cxnId="{2C776D79-9409-A24D-8C32-B4A72C4AD665}">
      <dgm:prSet/>
      <dgm:spPr/>
      <dgm:t>
        <a:bodyPr/>
        <a:lstStyle/>
        <a:p>
          <a:endParaRPr lang="en-US"/>
        </a:p>
      </dgm:t>
    </dgm:pt>
    <dgm:pt modelId="{03A19E42-A9BD-444A-87A2-4A4AC81051B8}">
      <dgm:prSet custT="1"/>
      <dgm:spPr>
        <a:solidFill>
          <a:schemeClr val="accent3"/>
        </a:solidFill>
      </dgm:spPr>
      <dgm:t>
        <a:bodyPr lIns="914400"/>
        <a:lstStyle/>
        <a:p>
          <a:pPr algn="l"/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C</a:t>
          </a:r>
        </a:p>
      </dgm:t>
    </dgm:pt>
    <dgm:pt modelId="{86A5333B-056C-D249-9356-B895AEEB356A}" type="parTrans" cxnId="{54F0A060-DF58-7847-B893-229A689FF930}">
      <dgm:prSet/>
      <dgm:spPr/>
      <dgm:t>
        <a:bodyPr/>
        <a:lstStyle/>
        <a:p>
          <a:endParaRPr lang="en-US"/>
        </a:p>
      </dgm:t>
    </dgm:pt>
    <dgm:pt modelId="{41B5E5F4-B7CB-9441-B7DC-45DEC6088E88}" type="sibTrans" cxnId="{54F0A060-DF58-7847-B893-229A689FF930}">
      <dgm:prSet/>
      <dgm:spPr/>
      <dgm:t>
        <a:bodyPr/>
        <a:lstStyle/>
        <a:p>
          <a:endParaRPr lang="en-US"/>
        </a:p>
      </dgm:t>
    </dgm:pt>
    <dgm:pt modelId="{520D6654-56DF-EB47-8004-99D899206403}" type="pres">
      <dgm:prSet presAssocID="{919D7636-C14D-3147-B841-02EFDC2ED85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935003-D47D-1D40-B107-1F49226D5967}" type="pres">
      <dgm:prSet presAssocID="{708691B9-0D1E-E34C-A0CA-5201C961B4C5}" presName="root1" presStyleCnt="0"/>
      <dgm:spPr/>
    </dgm:pt>
    <dgm:pt modelId="{F9416A03-D4C5-C442-972E-B9656ABC485C}" type="pres">
      <dgm:prSet presAssocID="{708691B9-0D1E-E34C-A0CA-5201C961B4C5}" presName="LevelOneTextNode" presStyleLbl="node0" presStyleIdx="0" presStyleCnt="1" custScaleY="98328">
        <dgm:presLayoutVars>
          <dgm:chPref val="3"/>
        </dgm:presLayoutVars>
      </dgm:prSet>
      <dgm:spPr/>
    </dgm:pt>
    <dgm:pt modelId="{13FA337D-E276-7D46-B89E-AB6949E604C5}" type="pres">
      <dgm:prSet presAssocID="{708691B9-0D1E-E34C-A0CA-5201C961B4C5}" presName="level2hierChild" presStyleCnt="0"/>
      <dgm:spPr/>
    </dgm:pt>
    <dgm:pt modelId="{1B1E5460-0EEE-E34C-BDC8-7951C6C137D6}" type="pres">
      <dgm:prSet presAssocID="{E9A3F322-1887-DC47-8324-593C94F0D03B}" presName="conn2-1" presStyleLbl="parChTrans1D2" presStyleIdx="0" presStyleCnt="3"/>
      <dgm:spPr/>
    </dgm:pt>
    <dgm:pt modelId="{B7D3E2B0-1D5B-5141-B1C0-49904A4F2D1E}" type="pres">
      <dgm:prSet presAssocID="{E9A3F322-1887-DC47-8324-593C94F0D03B}" presName="connTx" presStyleLbl="parChTrans1D2" presStyleIdx="0" presStyleCnt="3"/>
      <dgm:spPr/>
    </dgm:pt>
    <dgm:pt modelId="{CD4689E1-F0A6-D844-BC68-3D80B3324B21}" type="pres">
      <dgm:prSet presAssocID="{F4DA63F2-929A-3540-B4D4-878182CAEA0A}" presName="root2" presStyleCnt="0"/>
      <dgm:spPr/>
    </dgm:pt>
    <dgm:pt modelId="{1CF6491E-82DB-EA41-BBB8-E373ED92BAC4}" type="pres">
      <dgm:prSet presAssocID="{F4DA63F2-929A-3540-B4D4-878182CAEA0A}" presName="LevelTwoTextNode" presStyleLbl="node2" presStyleIdx="0" presStyleCnt="3" custScaleX="79268" custLinFactNeighborX="34155" custLinFactNeighborY="2457">
        <dgm:presLayoutVars>
          <dgm:chPref val="3"/>
        </dgm:presLayoutVars>
      </dgm:prSet>
      <dgm:spPr/>
    </dgm:pt>
    <dgm:pt modelId="{104872E1-4734-1442-B785-27DB15263259}" type="pres">
      <dgm:prSet presAssocID="{F4DA63F2-929A-3540-B4D4-878182CAEA0A}" presName="level3hierChild" presStyleCnt="0"/>
      <dgm:spPr/>
    </dgm:pt>
    <dgm:pt modelId="{95CF8A89-0268-CA43-81D2-0591E15B5124}" type="pres">
      <dgm:prSet presAssocID="{76B25C70-E80A-CB41-96E7-045EF2077FAF}" presName="conn2-1" presStyleLbl="parChTrans1D3" presStyleIdx="0" presStyleCnt="3"/>
      <dgm:spPr/>
    </dgm:pt>
    <dgm:pt modelId="{59F28E9B-E798-DA4D-852A-264D57D0FF8C}" type="pres">
      <dgm:prSet presAssocID="{76B25C70-E80A-CB41-96E7-045EF2077FAF}" presName="connTx" presStyleLbl="parChTrans1D3" presStyleIdx="0" presStyleCnt="3"/>
      <dgm:spPr/>
    </dgm:pt>
    <dgm:pt modelId="{E0F3242E-462F-314C-AFB2-C39A91C3E384}" type="pres">
      <dgm:prSet presAssocID="{29D6CB4A-468A-0D40-B92D-C69A89293777}" presName="root2" presStyleCnt="0"/>
      <dgm:spPr/>
    </dgm:pt>
    <dgm:pt modelId="{4B6E25D8-D0EE-6043-AB3B-FCFF2CE8FA5E}" type="pres">
      <dgm:prSet presAssocID="{29D6CB4A-468A-0D40-B92D-C69A89293777}" presName="LevelTwoTextNode" presStyleLbl="node3" presStyleIdx="0" presStyleCnt="3" custScaleX="52431" custScaleY="131514" custLinFactNeighborX="36367" custLinFactNeighborY="-88158">
        <dgm:presLayoutVars>
          <dgm:chPref val="3"/>
        </dgm:presLayoutVars>
      </dgm:prSet>
      <dgm:spPr/>
    </dgm:pt>
    <dgm:pt modelId="{FD567D1B-AD2E-964E-9B51-A19BC5EB08CA}" type="pres">
      <dgm:prSet presAssocID="{29D6CB4A-468A-0D40-B92D-C69A89293777}" presName="level3hierChild" presStyleCnt="0"/>
      <dgm:spPr/>
    </dgm:pt>
    <dgm:pt modelId="{BBF27CB5-982A-F247-8529-0FE2DD7CE023}" type="pres">
      <dgm:prSet presAssocID="{7E3C28C1-D9E1-2D48-8EC2-B122D46E817D}" presName="conn2-1" presStyleLbl="parChTrans1D2" presStyleIdx="1" presStyleCnt="3"/>
      <dgm:spPr/>
    </dgm:pt>
    <dgm:pt modelId="{347C21E1-0A97-1F4A-99AD-24B3C1C5369C}" type="pres">
      <dgm:prSet presAssocID="{7E3C28C1-D9E1-2D48-8EC2-B122D46E817D}" presName="connTx" presStyleLbl="parChTrans1D2" presStyleIdx="1" presStyleCnt="3"/>
      <dgm:spPr/>
    </dgm:pt>
    <dgm:pt modelId="{A506596D-5D02-F84F-B8DA-F687A7D2A896}" type="pres">
      <dgm:prSet presAssocID="{C5A6EF7B-E50A-1245-AC01-2F1D26A5E18B}" presName="root2" presStyleCnt="0"/>
      <dgm:spPr/>
    </dgm:pt>
    <dgm:pt modelId="{CA603AFD-F7A9-2C45-8028-BD8208F7B5B9}" type="pres">
      <dgm:prSet presAssocID="{C5A6EF7B-E50A-1245-AC01-2F1D26A5E18B}" presName="LevelTwoTextNode" presStyleLbl="node2" presStyleIdx="1" presStyleCnt="3" custScaleX="79268" custLinFactNeighborX="24558">
        <dgm:presLayoutVars>
          <dgm:chPref val="3"/>
        </dgm:presLayoutVars>
      </dgm:prSet>
      <dgm:spPr/>
    </dgm:pt>
    <dgm:pt modelId="{861D4526-811F-DD4F-89A0-F4642E310186}" type="pres">
      <dgm:prSet presAssocID="{C5A6EF7B-E50A-1245-AC01-2F1D26A5E18B}" presName="level3hierChild" presStyleCnt="0"/>
      <dgm:spPr/>
    </dgm:pt>
    <dgm:pt modelId="{E8CCDB44-4B63-8B42-A16C-4A5A56F347B5}" type="pres">
      <dgm:prSet presAssocID="{4C74B508-206E-1048-98C9-262B0683680F}" presName="conn2-1" presStyleLbl="parChTrans1D3" presStyleIdx="1" presStyleCnt="3"/>
      <dgm:spPr/>
    </dgm:pt>
    <dgm:pt modelId="{A68C5364-9DC0-794D-8528-8B2A8846E70E}" type="pres">
      <dgm:prSet presAssocID="{4C74B508-206E-1048-98C9-262B0683680F}" presName="connTx" presStyleLbl="parChTrans1D3" presStyleIdx="1" presStyleCnt="3"/>
      <dgm:spPr/>
    </dgm:pt>
    <dgm:pt modelId="{3D31FE09-B62F-0248-8898-E7DDEADAFA7D}" type="pres">
      <dgm:prSet presAssocID="{434515E0-8EC6-9A42-AD4F-15384F0D2041}" presName="root2" presStyleCnt="0"/>
      <dgm:spPr/>
    </dgm:pt>
    <dgm:pt modelId="{7D306543-389A-9249-9813-67CBE3F08E87}" type="pres">
      <dgm:prSet presAssocID="{434515E0-8EC6-9A42-AD4F-15384F0D2041}" presName="LevelTwoTextNode" presStyleLbl="node3" presStyleIdx="1" presStyleCnt="3" custScaleX="51561" custScaleY="131514" custLinFactNeighborX="36827" custLinFactNeighborY="129">
        <dgm:presLayoutVars>
          <dgm:chPref val="3"/>
        </dgm:presLayoutVars>
      </dgm:prSet>
      <dgm:spPr/>
    </dgm:pt>
    <dgm:pt modelId="{481D3476-5C9A-B74D-B6A8-2BDBA6676535}" type="pres">
      <dgm:prSet presAssocID="{434515E0-8EC6-9A42-AD4F-15384F0D2041}" presName="level3hierChild" presStyleCnt="0"/>
      <dgm:spPr/>
    </dgm:pt>
    <dgm:pt modelId="{DA52D61C-DADB-304A-AE59-DEBBAB093888}" type="pres">
      <dgm:prSet presAssocID="{B9DD6D28-F734-004C-A5C3-386DE842D80C}" presName="conn2-1" presStyleLbl="parChTrans1D2" presStyleIdx="2" presStyleCnt="3"/>
      <dgm:spPr/>
    </dgm:pt>
    <dgm:pt modelId="{5C364F25-F9DA-9346-8A6C-865026CC1ECE}" type="pres">
      <dgm:prSet presAssocID="{B9DD6D28-F734-004C-A5C3-386DE842D80C}" presName="connTx" presStyleLbl="parChTrans1D2" presStyleIdx="2" presStyleCnt="3"/>
      <dgm:spPr/>
    </dgm:pt>
    <dgm:pt modelId="{ABBD6159-62F9-F44F-AE5F-44B55E688FE7}" type="pres">
      <dgm:prSet presAssocID="{C1C1CDA8-AD32-0447-9DBE-095B7BDFDC35}" presName="root2" presStyleCnt="0"/>
      <dgm:spPr/>
    </dgm:pt>
    <dgm:pt modelId="{67294091-350E-AA4F-8BB6-BEF4531D6145}" type="pres">
      <dgm:prSet presAssocID="{C1C1CDA8-AD32-0447-9DBE-095B7BDFDC35}" presName="LevelTwoTextNode" presStyleLbl="node2" presStyleIdx="2" presStyleCnt="3" custScaleX="79268" custLinFactNeighborX="24558">
        <dgm:presLayoutVars>
          <dgm:chPref val="3"/>
        </dgm:presLayoutVars>
      </dgm:prSet>
      <dgm:spPr/>
    </dgm:pt>
    <dgm:pt modelId="{8E39A531-3481-4741-9BD9-FCE1379399BE}" type="pres">
      <dgm:prSet presAssocID="{C1C1CDA8-AD32-0447-9DBE-095B7BDFDC35}" presName="level3hierChild" presStyleCnt="0"/>
      <dgm:spPr/>
    </dgm:pt>
    <dgm:pt modelId="{5B2B75F0-87E9-934B-BDDE-25085EE1400B}" type="pres">
      <dgm:prSet presAssocID="{86A5333B-056C-D249-9356-B895AEEB356A}" presName="conn2-1" presStyleLbl="parChTrans1D3" presStyleIdx="2" presStyleCnt="3"/>
      <dgm:spPr/>
    </dgm:pt>
    <dgm:pt modelId="{BC2D997B-423D-A44A-9204-8220BFCF4E2A}" type="pres">
      <dgm:prSet presAssocID="{86A5333B-056C-D249-9356-B895AEEB356A}" presName="connTx" presStyleLbl="parChTrans1D3" presStyleIdx="2" presStyleCnt="3"/>
      <dgm:spPr/>
    </dgm:pt>
    <dgm:pt modelId="{83072EDB-2A51-D34F-BB20-EC7FF33FED4F}" type="pres">
      <dgm:prSet presAssocID="{03A19E42-A9BD-444A-87A2-4A4AC81051B8}" presName="root2" presStyleCnt="0"/>
      <dgm:spPr/>
    </dgm:pt>
    <dgm:pt modelId="{978B11AD-AF9C-F14E-AC0E-16273A51BC73}" type="pres">
      <dgm:prSet presAssocID="{03A19E42-A9BD-444A-87A2-4A4AC81051B8}" presName="LevelTwoTextNode" presStyleLbl="node3" presStyleIdx="2" presStyleCnt="3" custScaleX="51511" custScaleY="131514" custLinFactNeighborX="36875" custLinFactNeighborY="88158">
        <dgm:presLayoutVars>
          <dgm:chPref val="3"/>
        </dgm:presLayoutVars>
      </dgm:prSet>
      <dgm:spPr/>
    </dgm:pt>
    <dgm:pt modelId="{7F5F5AEF-6F38-184E-82E2-5E0BF265E774}" type="pres">
      <dgm:prSet presAssocID="{03A19E42-A9BD-444A-87A2-4A4AC81051B8}" presName="level3hierChild" presStyleCnt="0"/>
      <dgm:spPr/>
    </dgm:pt>
  </dgm:ptLst>
  <dgm:cxnLst>
    <dgm:cxn modelId="{773B4601-CF27-E647-A3FE-02F204A36002}" type="presOf" srcId="{434515E0-8EC6-9A42-AD4F-15384F0D2041}" destId="{7D306543-389A-9249-9813-67CBE3F08E87}" srcOrd="0" destOrd="0" presId="urn:microsoft.com/office/officeart/2008/layout/HorizontalMultiLevelHierarchy"/>
    <dgm:cxn modelId="{DA96F003-1C99-7648-9642-F153A5975B9E}" type="presOf" srcId="{708691B9-0D1E-E34C-A0CA-5201C961B4C5}" destId="{F9416A03-D4C5-C442-972E-B9656ABC485C}" srcOrd="0" destOrd="0" presId="urn:microsoft.com/office/officeart/2008/layout/HorizontalMultiLevelHierarchy"/>
    <dgm:cxn modelId="{E1F73D06-09E0-A946-84B1-D338B030A4AA}" type="presOf" srcId="{86A5333B-056C-D249-9356-B895AEEB356A}" destId="{5B2B75F0-87E9-934B-BDDE-25085EE1400B}" srcOrd="0" destOrd="0" presId="urn:microsoft.com/office/officeart/2008/layout/HorizontalMultiLevelHierarchy"/>
    <dgm:cxn modelId="{3F1CE910-B646-154D-92AD-5A20E7BD6D9F}" type="presOf" srcId="{B9DD6D28-F734-004C-A5C3-386DE842D80C}" destId="{DA52D61C-DADB-304A-AE59-DEBBAB093888}" srcOrd="0" destOrd="0" presId="urn:microsoft.com/office/officeart/2008/layout/HorizontalMultiLevelHierarchy"/>
    <dgm:cxn modelId="{EEFC8214-5AA8-7849-A44F-39CFE62AD9FC}" srcId="{708691B9-0D1E-E34C-A0CA-5201C961B4C5}" destId="{F4DA63F2-929A-3540-B4D4-878182CAEA0A}" srcOrd="0" destOrd="0" parTransId="{E9A3F322-1887-DC47-8324-593C94F0D03B}" sibTransId="{6794E465-E2F1-DA41-8E12-CA7BD5FDDCAC}"/>
    <dgm:cxn modelId="{8D48B317-A373-7D42-AA77-23C1E36BA6DE}" type="presOf" srcId="{C5A6EF7B-E50A-1245-AC01-2F1D26A5E18B}" destId="{CA603AFD-F7A9-2C45-8028-BD8208F7B5B9}" srcOrd="0" destOrd="0" presId="urn:microsoft.com/office/officeart/2008/layout/HorizontalMultiLevelHierarchy"/>
    <dgm:cxn modelId="{8121A423-20D6-3849-802A-EC3D01523EF4}" type="presOf" srcId="{919D7636-C14D-3147-B841-02EFDC2ED851}" destId="{520D6654-56DF-EB47-8004-99D899206403}" srcOrd="0" destOrd="0" presId="urn:microsoft.com/office/officeart/2008/layout/HorizontalMultiLevelHierarchy"/>
    <dgm:cxn modelId="{5CD43030-A0E9-B448-A684-72E0D78C4D10}" type="presOf" srcId="{4C74B508-206E-1048-98C9-262B0683680F}" destId="{A68C5364-9DC0-794D-8528-8B2A8846E70E}" srcOrd="1" destOrd="0" presId="urn:microsoft.com/office/officeart/2008/layout/HorizontalMultiLevelHierarchy"/>
    <dgm:cxn modelId="{924D0A31-B328-8040-BB9C-6D1FF56D8078}" type="presOf" srcId="{E9A3F322-1887-DC47-8324-593C94F0D03B}" destId="{1B1E5460-0EEE-E34C-BDC8-7951C6C137D6}" srcOrd="0" destOrd="0" presId="urn:microsoft.com/office/officeart/2008/layout/HorizontalMultiLevelHierarchy"/>
    <dgm:cxn modelId="{DF2B574D-381E-0646-B91C-22475900C057}" type="presOf" srcId="{86A5333B-056C-D249-9356-B895AEEB356A}" destId="{BC2D997B-423D-A44A-9204-8220BFCF4E2A}" srcOrd="1" destOrd="0" presId="urn:microsoft.com/office/officeart/2008/layout/HorizontalMultiLevelHierarchy"/>
    <dgm:cxn modelId="{522E2F52-2D07-7B45-9398-60E2BC6CB71E}" srcId="{708691B9-0D1E-E34C-A0CA-5201C961B4C5}" destId="{C1C1CDA8-AD32-0447-9DBE-095B7BDFDC35}" srcOrd="2" destOrd="0" parTransId="{B9DD6D28-F734-004C-A5C3-386DE842D80C}" sibTransId="{73F84A5C-A921-F043-9A6E-D998CFCB6B43}"/>
    <dgm:cxn modelId="{4279B85E-F64B-7B4F-A2E0-1671C9699B4A}" type="presOf" srcId="{C1C1CDA8-AD32-0447-9DBE-095B7BDFDC35}" destId="{67294091-350E-AA4F-8BB6-BEF4531D6145}" srcOrd="0" destOrd="0" presId="urn:microsoft.com/office/officeart/2008/layout/HorizontalMultiLevelHierarchy"/>
    <dgm:cxn modelId="{54F0A060-DF58-7847-B893-229A689FF930}" srcId="{C1C1CDA8-AD32-0447-9DBE-095B7BDFDC35}" destId="{03A19E42-A9BD-444A-87A2-4A4AC81051B8}" srcOrd="0" destOrd="0" parTransId="{86A5333B-056C-D249-9356-B895AEEB356A}" sibTransId="{41B5E5F4-B7CB-9441-B7DC-45DEC6088E88}"/>
    <dgm:cxn modelId="{08C3D275-8930-7E4F-9B62-A705F3278A2A}" type="presOf" srcId="{7E3C28C1-D9E1-2D48-8EC2-B122D46E817D}" destId="{347C21E1-0A97-1F4A-99AD-24B3C1C5369C}" srcOrd="1" destOrd="0" presId="urn:microsoft.com/office/officeart/2008/layout/HorizontalMultiLevelHierarchy"/>
    <dgm:cxn modelId="{2C776D79-9409-A24D-8C32-B4A72C4AD665}" srcId="{C5A6EF7B-E50A-1245-AC01-2F1D26A5E18B}" destId="{434515E0-8EC6-9A42-AD4F-15384F0D2041}" srcOrd="0" destOrd="0" parTransId="{4C74B508-206E-1048-98C9-262B0683680F}" sibTransId="{B3DA8DDC-83C9-254E-BF9D-7681D140A29F}"/>
    <dgm:cxn modelId="{76419F79-FF19-634A-B975-8D6E7B1374BB}" type="presOf" srcId="{4C74B508-206E-1048-98C9-262B0683680F}" destId="{E8CCDB44-4B63-8B42-A16C-4A5A56F347B5}" srcOrd="0" destOrd="0" presId="urn:microsoft.com/office/officeart/2008/layout/HorizontalMultiLevelHierarchy"/>
    <dgm:cxn modelId="{081D177C-5EB4-1544-B50B-4F765DDD09C6}" type="presOf" srcId="{7E3C28C1-D9E1-2D48-8EC2-B122D46E817D}" destId="{BBF27CB5-982A-F247-8529-0FE2DD7CE023}" srcOrd="0" destOrd="0" presId="urn:microsoft.com/office/officeart/2008/layout/HorizontalMultiLevelHierarchy"/>
    <dgm:cxn modelId="{CD35838B-884A-5943-BB09-31515323A59B}" srcId="{F4DA63F2-929A-3540-B4D4-878182CAEA0A}" destId="{29D6CB4A-468A-0D40-B92D-C69A89293777}" srcOrd="0" destOrd="0" parTransId="{76B25C70-E80A-CB41-96E7-045EF2077FAF}" sibTransId="{1A1FAAEF-5A05-0841-AB58-4DBD6E58CCE0}"/>
    <dgm:cxn modelId="{0FEFB78D-3CE3-E447-8CD7-16F096E227A4}" srcId="{708691B9-0D1E-E34C-A0CA-5201C961B4C5}" destId="{C5A6EF7B-E50A-1245-AC01-2F1D26A5E18B}" srcOrd="1" destOrd="0" parTransId="{7E3C28C1-D9E1-2D48-8EC2-B122D46E817D}" sibTransId="{FA7BBD5B-4951-684D-9BCD-60C3DFC373AE}"/>
    <dgm:cxn modelId="{AD588493-DD24-2C4E-A6F4-B15EAB58D49E}" type="presOf" srcId="{29D6CB4A-468A-0D40-B92D-C69A89293777}" destId="{4B6E25D8-D0EE-6043-AB3B-FCFF2CE8FA5E}" srcOrd="0" destOrd="0" presId="urn:microsoft.com/office/officeart/2008/layout/HorizontalMultiLevelHierarchy"/>
    <dgm:cxn modelId="{8527A19B-495D-B649-9610-0BA48D0D907F}" type="presOf" srcId="{03A19E42-A9BD-444A-87A2-4A4AC81051B8}" destId="{978B11AD-AF9C-F14E-AC0E-16273A51BC73}" srcOrd="0" destOrd="0" presId="urn:microsoft.com/office/officeart/2008/layout/HorizontalMultiLevelHierarchy"/>
    <dgm:cxn modelId="{1A1216B4-9199-1845-B54F-6CF6352086EA}" type="presOf" srcId="{F4DA63F2-929A-3540-B4D4-878182CAEA0A}" destId="{1CF6491E-82DB-EA41-BBB8-E373ED92BAC4}" srcOrd="0" destOrd="0" presId="urn:microsoft.com/office/officeart/2008/layout/HorizontalMultiLevelHierarchy"/>
    <dgm:cxn modelId="{AE8306D3-DBE5-2940-8413-B80ADDCB06F3}" type="presOf" srcId="{76B25C70-E80A-CB41-96E7-045EF2077FAF}" destId="{95CF8A89-0268-CA43-81D2-0591E15B5124}" srcOrd="0" destOrd="0" presId="urn:microsoft.com/office/officeart/2008/layout/HorizontalMultiLevelHierarchy"/>
    <dgm:cxn modelId="{D29B9CE1-CF51-9845-880B-1368992D86AC}" srcId="{919D7636-C14D-3147-B841-02EFDC2ED851}" destId="{708691B9-0D1E-E34C-A0CA-5201C961B4C5}" srcOrd="0" destOrd="0" parTransId="{2068D2FB-CB6A-7549-AF10-9E4AD3D5AF8B}" sibTransId="{C73D3800-D6BB-304A-9AA0-8EF129C2B27B}"/>
    <dgm:cxn modelId="{ECD99EE3-0AA2-B843-9115-FA03879E8640}" type="presOf" srcId="{B9DD6D28-F734-004C-A5C3-386DE842D80C}" destId="{5C364F25-F9DA-9346-8A6C-865026CC1ECE}" srcOrd="1" destOrd="0" presId="urn:microsoft.com/office/officeart/2008/layout/HorizontalMultiLevelHierarchy"/>
    <dgm:cxn modelId="{E6EF78F8-0068-AD45-B25A-3892E06D30C7}" type="presOf" srcId="{E9A3F322-1887-DC47-8324-593C94F0D03B}" destId="{B7D3E2B0-1D5B-5141-B1C0-49904A4F2D1E}" srcOrd="1" destOrd="0" presId="urn:microsoft.com/office/officeart/2008/layout/HorizontalMultiLevelHierarchy"/>
    <dgm:cxn modelId="{742241FE-002B-F247-9848-1091EFF11924}" type="presOf" srcId="{76B25C70-E80A-CB41-96E7-045EF2077FAF}" destId="{59F28E9B-E798-DA4D-852A-264D57D0FF8C}" srcOrd="1" destOrd="0" presId="urn:microsoft.com/office/officeart/2008/layout/HorizontalMultiLevelHierarchy"/>
    <dgm:cxn modelId="{470CB710-D902-3144-90DB-58B94DD27EB3}" type="presParOf" srcId="{520D6654-56DF-EB47-8004-99D899206403}" destId="{D4935003-D47D-1D40-B107-1F49226D5967}" srcOrd="0" destOrd="0" presId="urn:microsoft.com/office/officeart/2008/layout/HorizontalMultiLevelHierarchy"/>
    <dgm:cxn modelId="{82ABF732-EDE0-B246-97BF-98E8237413D0}" type="presParOf" srcId="{D4935003-D47D-1D40-B107-1F49226D5967}" destId="{F9416A03-D4C5-C442-972E-B9656ABC485C}" srcOrd="0" destOrd="0" presId="urn:microsoft.com/office/officeart/2008/layout/HorizontalMultiLevelHierarchy"/>
    <dgm:cxn modelId="{9DF55513-ECDC-6E4C-B237-5C7007E3D49E}" type="presParOf" srcId="{D4935003-D47D-1D40-B107-1F49226D5967}" destId="{13FA337D-E276-7D46-B89E-AB6949E604C5}" srcOrd="1" destOrd="0" presId="urn:microsoft.com/office/officeart/2008/layout/HorizontalMultiLevelHierarchy"/>
    <dgm:cxn modelId="{F66FFB21-AA8C-334C-A0E5-ECEF72C6F6F3}" type="presParOf" srcId="{13FA337D-E276-7D46-B89E-AB6949E604C5}" destId="{1B1E5460-0EEE-E34C-BDC8-7951C6C137D6}" srcOrd="0" destOrd="0" presId="urn:microsoft.com/office/officeart/2008/layout/HorizontalMultiLevelHierarchy"/>
    <dgm:cxn modelId="{0D54F6DC-34B9-F447-A200-D05173CB5C9E}" type="presParOf" srcId="{1B1E5460-0EEE-E34C-BDC8-7951C6C137D6}" destId="{B7D3E2B0-1D5B-5141-B1C0-49904A4F2D1E}" srcOrd="0" destOrd="0" presId="urn:microsoft.com/office/officeart/2008/layout/HorizontalMultiLevelHierarchy"/>
    <dgm:cxn modelId="{FB6ECE25-E179-0944-B371-22454E96C85D}" type="presParOf" srcId="{13FA337D-E276-7D46-B89E-AB6949E604C5}" destId="{CD4689E1-F0A6-D844-BC68-3D80B3324B21}" srcOrd="1" destOrd="0" presId="urn:microsoft.com/office/officeart/2008/layout/HorizontalMultiLevelHierarchy"/>
    <dgm:cxn modelId="{48A39E81-B7C7-BF48-94B0-05AEDCD0CBE2}" type="presParOf" srcId="{CD4689E1-F0A6-D844-BC68-3D80B3324B21}" destId="{1CF6491E-82DB-EA41-BBB8-E373ED92BAC4}" srcOrd="0" destOrd="0" presId="urn:microsoft.com/office/officeart/2008/layout/HorizontalMultiLevelHierarchy"/>
    <dgm:cxn modelId="{3635CC5C-A06D-3147-B64A-B3C5F7143520}" type="presParOf" srcId="{CD4689E1-F0A6-D844-BC68-3D80B3324B21}" destId="{104872E1-4734-1442-B785-27DB15263259}" srcOrd="1" destOrd="0" presId="urn:microsoft.com/office/officeart/2008/layout/HorizontalMultiLevelHierarchy"/>
    <dgm:cxn modelId="{BC98A716-2F25-1842-A790-0FDD5AAA8AB4}" type="presParOf" srcId="{104872E1-4734-1442-B785-27DB15263259}" destId="{95CF8A89-0268-CA43-81D2-0591E15B5124}" srcOrd="0" destOrd="0" presId="urn:microsoft.com/office/officeart/2008/layout/HorizontalMultiLevelHierarchy"/>
    <dgm:cxn modelId="{25D1A91C-524B-4549-B22C-67091732B3B6}" type="presParOf" srcId="{95CF8A89-0268-CA43-81D2-0591E15B5124}" destId="{59F28E9B-E798-DA4D-852A-264D57D0FF8C}" srcOrd="0" destOrd="0" presId="urn:microsoft.com/office/officeart/2008/layout/HorizontalMultiLevelHierarchy"/>
    <dgm:cxn modelId="{F7D92A8E-8FAE-264D-A075-94E048D754CA}" type="presParOf" srcId="{104872E1-4734-1442-B785-27DB15263259}" destId="{E0F3242E-462F-314C-AFB2-C39A91C3E384}" srcOrd="1" destOrd="0" presId="urn:microsoft.com/office/officeart/2008/layout/HorizontalMultiLevelHierarchy"/>
    <dgm:cxn modelId="{FCE602A7-477F-7446-98A9-FE86BF8A35C4}" type="presParOf" srcId="{E0F3242E-462F-314C-AFB2-C39A91C3E384}" destId="{4B6E25D8-D0EE-6043-AB3B-FCFF2CE8FA5E}" srcOrd="0" destOrd="0" presId="urn:microsoft.com/office/officeart/2008/layout/HorizontalMultiLevelHierarchy"/>
    <dgm:cxn modelId="{B5A9A830-E1F3-EC44-9DDF-3C81D5A76606}" type="presParOf" srcId="{E0F3242E-462F-314C-AFB2-C39A91C3E384}" destId="{FD567D1B-AD2E-964E-9B51-A19BC5EB08CA}" srcOrd="1" destOrd="0" presId="urn:microsoft.com/office/officeart/2008/layout/HorizontalMultiLevelHierarchy"/>
    <dgm:cxn modelId="{57770312-1009-1E4B-8967-6B59E176543D}" type="presParOf" srcId="{13FA337D-E276-7D46-B89E-AB6949E604C5}" destId="{BBF27CB5-982A-F247-8529-0FE2DD7CE023}" srcOrd="2" destOrd="0" presId="urn:microsoft.com/office/officeart/2008/layout/HorizontalMultiLevelHierarchy"/>
    <dgm:cxn modelId="{64D85BE0-2561-B044-82A9-580D53ED19EA}" type="presParOf" srcId="{BBF27CB5-982A-F247-8529-0FE2DD7CE023}" destId="{347C21E1-0A97-1F4A-99AD-24B3C1C5369C}" srcOrd="0" destOrd="0" presId="urn:microsoft.com/office/officeart/2008/layout/HorizontalMultiLevelHierarchy"/>
    <dgm:cxn modelId="{06B438CC-65D5-9A40-9C0C-B740FB816FE0}" type="presParOf" srcId="{13FA337D-E276-7D46-B89E-AB6949E604C5}" destId="{A506596D-5D02-F84F-B8DA-F687A7D2A896}" srcOrd="3" destOrd="0" presId="urn:microsoft.com/office/officeart/2008/layout/HorizontalMultiLevelHierarchy"/>
    <dgm:cxn modelId="{C11F2C46-46C7-5542-8E03-FC310E846CC1}" type="presParOf" srcId="{A506596D-5D02-F84F-B8DA-F687A7D2A896}" destId="{CA603AFD-F7A9-2C45-8028-BD8208F7B5B9}" srcOrd="0" destOrd="0" presId="urn:microsoft.com/office/officeart/2008/layout/HorizontalMultiLevelHierarchy"/>
    <dgm:cxn modelId="{60C8973F-04EE-744E-B7DA-A5C80A25DB70}" type="presParOf" srcId="{A506596D-5D02-F84F-B8DA-F687A7D2A896}" destId="{861D4526-811F-DD4F-89A0-F4642E310186}" srcOrd="1" destOrd="0" presId="urn:microsoft.com/office/officeart/2008/layout/HorizontalMultiLevelHierarchy"/>
    <dgm:cxn modelId="{9A58A7C9-BCC8-0849-BF59-F4B705EB9F97}" type="presParOf" srcId="{861D4526-811F-DD4F-89A0-F4642E310186}" destId="{E8CCDB44-4B63-8B42-A16C-4A5A56F347B5}" srcOrd="0" destOrd="0" presId="urn:microsoft.com/office/officeart/2008/layout/HorizontalMultiLevelHierarchy"/>
    <dgm:cxn modelId="{91C6D730-1AAD-AD47-82ED-9B4317D1A534}" type="presParOf" srcId="{E8CCDB44-4B63-8B42-A16C-4A5A56F347B5}" destId="{A68C5364-9DC0-794D-8528-8B2A8846E70E}" srcOrd="0" destOrd="0" presId="urn:microsoft.com/office/officeart/2008/layout/HorizontalMultiLevelHierarchy"/>
    <dgm:cxn modelId="{A1165116-A80E-3F49-BB88-430107409AE4}" type="presParOf" srcId="{861D4526-811F-DD4F-89A0-F4642E310186}" destId="{3D31FE09-B62F-0248-8898-E7DDEADAFA7D}" srcOrd="1" destOrd="0" presId="urn:microsoft.com/office/officeart/2008/layout/HorizontalMultiLevelHierarchy"/>
    <dgm:cxn modelId="{876311B0-C674-6E40-96B8-DA84C737C310}" type="presParOf" srcId="{3D31FE09-B62F-0248-8898-E7DDEADAFA7D}" destId="{7D306543-389A-9249-9813-67CBE3F08E87}" srcOrd="0" destOrd="0" presId="urn:microsoft.com/office/officeart/2008/layout/HorizontalMultiLevelHierarchy"/>
    <dgm:cxn modelId="{F95CEE4E-F32E-6542-85DB-173383A029B7}" type="presParOf" srcId="{3D31FE09-B62F-0248-8898-E7DDEADAFA7D}" destId="{481D3476-5C9A-B74D-B6A8-2BDBA6676535}" srcOrd="1" destOrd="0" presId="urn:microsoft.com/office/officeart/2008/layout/HorizontalMultiLevelHierarchy"/>
    <dgm:cxn modelId="{8F113AA8-7812-504B-A8AA-3AE962F82261}" type="presParOf" srcId="{13FA337D-E276-7D46-B89E-AB6949E604C5}" destId="{DA52D61C-DADB-304A-AE59-DEBBAB093888}" srcOrd="4" destOrd="0" presId="urn:microsoft.com/office/officeart/2008/layout/HorizontalMultiLevelHierarchy"/>
    <dgm:cxn modelId="{234922F2-3C89-374B-B87C-3B3B40326407}" type="presParOf" srcId="{DA52D61C-DADB-304A-AE59-DEBBAB093888}" destId="{5C364F25-F9DA-9346-8A6C-865026CC1ECE}" srcOrd="0" destOrd="0" presId="urn:microsoft.com/office/officeart/2008/layout/HorizontalMultiLevelHierarchy"/>
    <dgm:cxn modelId="{62E95757-AB0F-5245-A776-040DB1032359}" type="presParOf" srcId="{13FA337D-E276-7D46-B89E-AB6949E604C5}" destId="{ABBD6159-62F9-F44F-AE5F-44B55E688FE7}" srcOrd="5" destOrd="0" presId="urn:microsoft.com/office/officeart/2008/layout/HorizontalMultiLevelHierarchy"/>
    <dgm:cxn modelId="{6498BAB6-6922-D34F-8091-004BDF9FFF96}" type="presParOf" srcId="{ABBD6159-62F9-F44F-AE5F-44B55E688FE7}" destId="{67294091-350E-AA4F-8BB6-BEF4531D6145}" srcOrd="0" destOrd="0" presId="urn:microsoft.com/office/officeart/2008/layout/HorizontalMultiLevelHierarchy"/>
    <dgm:cxn modelId="{2864A587-0ED7-3C4B-8CB0-97B7F44D76AD}" type="presParOf" srcId="{ABBD6159-62F9-F44F-AE5F-44B55E688FE7}" destId="{8E39A531-3481-4741-9BD9-FCE1379399BE}" srcOrd="1" destOrd="0" presId="urn:microsoft.com/office/officeart/2008/layout/HorizontalMultiLevelHierarchy"/>
    <dgm:cxn modelId="{94D67F27-FA75-7A44-A749-2ECE28B52CDB}" type="presParOf" srcId="{8E39A531-3481-4741-9BD9-FCE1379399BE}" destId="{5B2B75F0-87E9-934B-BDDE-25085EE1400B}" srcOrd="0" destOrd="0" presId="urn:microsoft.com/office/officeart/2008/layout/HorizontalMultiLevelHierarchy"/>
    <dgm:cxn modelId="{3BDB695D-B499-EF48-B9D1-4C134F864A51}" type="presParOf" srcId="{5B2B75F0-87E9-934B-BDDE-25085EE1400B}" destId="{BC2D997B-423D-A44A-9204-8220BFCF4E2A}" srcOrd="0" destOrd="0" presId="urn:microsoft.com/office/officeart/2008/layout/HorizontalMultiLevelHierarchy"/>
    <dgm:cxn modelId="{D8B7E7C4-190D-194A-A8B6-0083B70CCAA4}" type="presParOf" srcId="{8E39A531-3481-4741-9BD9-FCE1379399BE}" destId="{83072EDB-2A51-D34F-BB20-EC7FF33FED4F}" srcOrd="1" destOrd="0" presId="urn:microsoft.com/office/officeart/2008/layout/HorizontalMultiLevelHierarchy"/>
    <dgm:cxn modelId="{BEFD8C78-39EB-D64E-BE97-C4456EC9F97A}" type="presParOf" srcId="{83072EDB-2A51-D34F-BB20-EC7FF33FED4F}" destId="{978B11AD-AF9C-F14E-AC0E-16273A51BC73}" srcOrd="0" destOrd="0" presId="urn:microsoft.com/office/officeart/2008/layout/HorizontalMultiLevelHierarchy"/>
    <dgm:cxn modelId="{42101240-3AD1-CF43-B170-B51B0C0493C0}" type="presParOf" srcId="{83072EDB-2A51-D34F-BB20-EC7FF33FED4F}" destId="{7F5F5AEF-6F38-184E-82E2-5E0BF265E77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7C1D1B-E774-1147-A7A7-C86FC45799B9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489253-E54A-CC46-A721-772EF8199463}">
      <dgm:prSet phldrT="[Text]" custT="1"/>
      <dgm:spPr>
        <a:ln>
          <a:noFill/>
        </a:ln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B13763B8-09BF-324A-B5E8-AE67FB974706}" type="parTrans" cxnId="{99659881-68B9-884C-8593-F971E326FF63}">
      <dgm:prSet/>
      <dgm:spPr/>
      <dgm:t>
        <a:bodyPr/>
        <a:lstStyle/>
        <a:p>
          <a:endParaRPr lang="en-US"/>
        </a:p>
      </dgm:t>
    </dgm:pt>
    <dgm:pt modelId="{46860367-4FA7-B242-9A1C-D0A354FE3257}" type="sibTrans" cxnId="{99659881-68B9-884C-8593-F971E326FF63}">
      <dgm:prSet/>
      <dgm:spPr/>
      <dgm:t>
        <a:bodyPr/>
        <a:lstStyle/>
        <a:p>
          <a:endParaRPr lang="en-US"/>
        </a:p>
      </dgm:t>
    </dgm:pt>
    <dgm:pt modelId="{2A4C073D-6FC0-EB4C-97FC-486067B31D98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992B8D44-85D0-C04D-A04C-A6A475EB9788}" type="parTrans" cxnId="{E6346E49-8393-384B-93FE-A8A4BD2CF9C6}">
      <dgm:prSet/>
      <dgm:spPr/>
      <dgm:t>
        <a:bodyPr/>
        <a:lstStyle/>
        <a:p>
          <a:endParaRPr lang="en-US"/>
        </a:p>
      </dgm:t>
    </dgm:pt>
    <dgm:pt modelId="{E970718C-EA59-CF43-B0B0-081BE2F64DD4}" type="sibTrans" cxnId="{E6346E49-8393-384B-93FE-A8A4BD2CF9C6}">
      <dgm:prSet/>
      <dgm:spPr/>
      <dgm:t>
        <a:bodyPr/>
        <a:lstStyle/>
        <a:p>
          <a:endParaRPr lang="en-US"/>
        </a:p>
      </dgm:t>
    </dgm:pt>
    <dgm:pt modelId="{3C834BFC-B90A-2F48-AB24-63A5E251C452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gm:t>
    </dgm:pt>
    <dgm:pt modelId="{A0D3EE75-0B9C-164C-916F-3130A1C1639F}" type="parTrans" cxnId="{ED8EC484-121A-4240-BDBB-35434409965B}">
      <dgm:prSet/>
      <dgm:spPr/>
      <dgm:t>
        <a:bodyPr/>
        <a:lstStyle/>
        <a:p>
          <a:endParaRPr lang="en-US"/>
        </a:p>
      </dgm:t>
    </dgm:pt>
    <dgm:pt modelId="{7990276F-A449-8141-9274-77620DC2256F}" type="sibTrans" cxnId="{ED8EC484-121A-4240-BDBB-35434409965B}">
      <dgm:prSet/>
      <dgm:spPr/>
      <dgm:t>
        <a:bodyPr/>
        <a:lstStyle/>
        <a:p>
          <a:endParaRPr lang="en-US"/>
        </a:p>
      </dgm:t>
    </dgm:pt>
    <dgm:pt modelId="{553D7B5B-6B60-7C42-B085-99946A610710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  <a:endParaRPr lang="en-US" sz="44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F36F8B00-B5F2-E445-BFA5-6140A088E2AC}" type="parTrans" cxnId="{BEE95182-1FA0-1F4E-A927-48B4B775EA08}">
      <dgm:prSet/>
      <dgm:spPr/>
      <dgm:t>
        <a:bodyPr/>
        <a:lstStyle/>
        <a:p>
          <a:endParaRPr lang="en-US"/>
        </a:p>
      </dgm:t>
    </dgm:pt>
    <dgm:pt modelId="{F3C8611F-0963-0D4F-B9C3-70317B8A2181}" type="sibTrans" cxnId="{BEE95182-1FA0-1F4E-A927-48B4B775EA08}">
      <dgm:prSet/>
      <dgm:spPr/>
      <dgm:t>
        <a:bodyPr/>
        <a:lstStyle/>
        <a:p>
          <a:endParaRPr lang="en-US"/>
        </a:p>
      </dgm:t>
    </dgm:pt>
    <dgm:pt modelId="{AADF0A44-62DE-D244-B471-A5722B765E6C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C62AAC5C-E1D1-124A-89E6-021A144B1737}" type="parTrans" cxnId="{ABB5B252-CAA5-674A-9BE9-93274B5F8B2D}">
      <dgm:prSet/>
      <dgm:spPr/>
      <dgm:t>
        <a:bodyPr/>
        <a:lstStyle/>
        <a:p>
          <a:endParaRPr lang="en-US"/>
        </a:p>
      </dgm:t>
    </dgm:pt>
    <dgm:pt modelId="{8CED8ECE-A7F7-584C-897B-E1DC295AA07E}" type="sibTrans" cxnId="{ABB5B252-CAA5-674A-9BE9-93274B5F8B2D}">
      <dgm:prSet/>
      <dgm:spPr/>
      <dgm:t>
        <a:bodyPr/>
        <a:lstStyle/>
        <a:p>
          <a:endParaRPr lang="en-US"/>
        </a:p>
      </dgm:t>
    </dgm:pt>
    <dgm:pt modelId="{C5F9E014-6324-3F48-914B-734D6C32B62E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</a:p>
      </dgm:t>
    </dgm:pt>
    <dgm:pt modelId="{F974A2E5-0C5C-1840-B7EA-AA278D16BDD7}" type="parTrans" cxnId="{95A80591-6E6A-7A47-AE42-545049B2783C}">
      <dgm:prSet/>
      <dgm:spPr/>
      <dgm:t>
        <a:bodyPr/>
        <a:lstStyle/>
        <a:p>
          <a:endParaRPr lang="en-US"/>
        </a:p>
      </dgm:t>
    </dgm:pt>
    <dgm:pt modelId="{0ED65D83-1506-9D4D-993E-8BEBD9DCAD56}" type="sibTrans" cxnId="{95A80591-6E6A-7A47-AE42-545049B2783C}">
      <dgm:prSet/>
      <dgm:spPr/>
      <dgm:t>
        <a:bodyPr/>
        <a:lstStyle/>
        <a:p>
          <a:endParaRPr lang="en-US"/>
        </a:p>
      </dgm:t>
    </dgm:pt>
    <dgm:pt modelId="{069D9D9A-003D-4942-8487-2AF40FDD9780}">
      <dgm:prSet phldrT="[Text]" custT="1"/>
      <dgm:spPr>
        <a:solidFill>
          <a:schemeClr val="bg1">
            <a:lumMod val="95000"/>
          </a:schemeClr>
        </a:solidFill>
      </dgm:spPr>
      <dgm:t>
        <a:bodyPr lIns="457200"/>
        <a:lstStyle/>
        <a:p>
          <a:pPr algn="l"/>
          <a:r>
            <a:rPr lang="en-US" sz="44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US" sz="6500" b="0" i="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48BB34F-5FA9-7245-8DC2-3A45CF66B793}" type="parTrans" cxnId="{C131BC65-2AA7-7B41-B09A-A08BABA27457}">
      <dgm:prSet/>
      <dgm:spPr/>
      <dgm:t>
        <a:bodyPr/>
        <a:lstStyle/>
        <a:p>
          <a:endParaRPr lang="en-US"/>
        </a:p>
      </dgm:t>
    </dgm:pt>
    <dgm:pt modelId="{3255196C-626F-8041-9170-E430729EEFEA}" type="sibTrans" cxnId="{C131BC65-2AA7-7B41-B09A-A08BABA27457}">
      <dgm:prSet/>
      <dgm:spPr/>
      <dgm:t>
        <a:bodyPr/>
        <a:lstStyle/>
        <a:p>
          <a:endParaRPr lang="en-US"/>
        </a:p>
      </dgm:t>
    </dgm:pt>
    <dgm:pt modelId="{72729472-7F61-B84B-9621-8F980F00B964}">
      <dgm:prSet phldrT="[Text]" custT="1"/>
      <dgm:spPr>
        <a:solidFill>
          <a:schemeClr val="bg1">
            <a:lumMod val="95000"/>
          </a:schemeClr>
        </a:solidFill>
      </dgm:spPr>
      <dgm:t>
        <a:bodyPr lIns="457200"/>
        <a:lstStyle/>
        <a:p>
          <a:pPr algn="l"/>
          <a:r>
            <a:rPr lang="en-US" sz="44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6500" b="0" i="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EE7BABB8-AB57-2C49-8F9C-B369706EF7FD}" type="parTrans" cxnId="{D3D42E52-73B6-A54E-B988-0E2A333E64ED}">
      <dgm:prSet/>
      <dgm:spPr/>
      <dgm:t>
        <a:bodyPr/>
        <a:lstStyle/>
        <a:p>
          <a:endParaRPr lang="en-US"/>
        </a:p>
      </dgm:t>
    </dgm:pt>
    <dgm:pt modelId="{5B5B1E5F-3635-504D-8682-11EF741EF2B6}" type="sibTrans" cxnId="{D3D42E52-73B6-A54E-B988-0E2A333E64ED}">
      <dgm:prSet/>
      <dgm:spPr/>
      <dgm:t>
        <a:bodyPr/>
        <a:lstStyle/>
        <a:p>
          <a:endParaRPr lang="en-US"/>
        </a:p>
      </dgm:t>
    </dgm:pt>
    <dgm:pt modelId="{16C79689-A0F0-8140-9753-B00B99458F5C}">
      <dgm:prSet phldrT="[Text]" custT="1"/>
      <dgm:spPr>
        <a:solidFill>
          <a:schemeClr val="bg1">
            <a:lumMod val="95000"/>
          </a:schemeClr>
        </a:solidFill>
      </dgm:spPr>
      <dgm:t>
        <a:bodyPr lIns="457200"/>
        <a:lstStyle/>
        <a:p>
          <a:pPr algn="l"/>
          <a:r>
            <a:rPr lang="en-US" sz="44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US" sz="6000" b="0" i="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5E93AA72-8683-2B48-83AD-F1BFF46EA348}" type="parTrans" cxnId="{0A29156A-2EDA-384F-A489-807BBF6488D5}">
      <dgm:prSet/>
      <dgm:spPr/>
      <dgm:t>
        <a:bodyPr/>
        <a:lstStyle/>
        <a:p>
          <a:endParaRPr lang="en-US"/>
        </a:p>
      </dgm:t>
    </dgm:pt>
    <dgm:pt modelId="{D797B49D-42D5-2049-8ED9-CF7E8A91B4E2}" type="sibTrans" cxnId="{0A29156A-2EDA-384F-A489-807BBF6488D5}">
      <dgm:prSet/>
      <dgm:spPr/>
      <dgm:t>
        <a:bodyPr/>
        <a:lstStyle/>
        <a:p>
          <a:endParaRPr lang="en-US"/>
        </a:p>
      </dgm:t>
    </dgm:pt>
    <dgm:pt modelId="{47554AC8-38D2-9549-9583-07DB20A68A39}">
      <dgm:prSet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Present</a:t>
          </a:r>
          <a:endParaRPr lang="en-US" sz="4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F00AF00D-33A1-E447-A880-870E33B62FE4}" type="parTrans" cxnId="{BF3CE927-38A1-9B44-A3A7-89A88C82B5E8}">
      <dgm:prSet/>
      <dgm:spPr/>
      <dgm:t>
        <a:bodyPr/>
        <a:lstStyle/>
        <a:p>
          <a:endParaRPr lang="en-US"/>
        </a:p>
      </dgm:t>
    </dgm:pt>
    <dgm:pt modelId="{DFA7A415-D845-AC4F-8A37-AB9C86CA79A2}" type="sibTrans" cxnId="{BF3CE927-38A1-9B44-A3A7-89A88C82B5E8}">
      <dgm:prSet/>
      <dgm:spPr/>
      <dgm:t>
        <a:bodyPr/>
        <a:lstStyle/>
        <a:p>
          <a:endParaRPr lang="en-US"/>
        </a:p>
      </dgm:t>
    </dgm:pt>
    <dgm:pt modelId="{39896B57-0DA3-D049-8624-2EA424902E1D}" type="pres">
      <dgm:prSet presAssocID="{D47C1D1B-E774-1147-A7A7-C86FC45799B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31597E0-3E98-0F43-84C6-05C9B5603A86}" type="pres">
      <dgm:prSet presAssocID="{D47C1D1B-E774-1147-A7A7-C86FC45799B9}" presName="hierFlow" presStyleCnt="0"/>
      <dgm:spPr/>
    </dgm:pt>
    <dgm:pt modelId="{D4AC172B-2D44-004F-BB8D-E748C6509EAB}" type="pres">
      <dgm:prSet presAssocID="{D47C1D1B-E774-1147-A7A7-C86FC45799B9}" presName="firstBuf" presStyleCnt="0"/>
      <dgm:spPr/>
    </dgm:pt>
    <dgm:pt modelId="{781FE3C7-F26C-5744-89F9-6163BA3F7483}" type="pres">
      <dgm:prSet presAssocID="{D47C1D1B-E774-1147-A7A7-C86FC45799B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507DF89-8FA7-7C4B-B37A-EF7432805747}" type="pres">
      <dgm:prSet presAssocID="{E4489253-E54A-CC46-A721-772EF8199463}" presName="Name14" presStyleCnt="0"/>
      <dgm:spPr/>
    </dgm:pt>
    <dgm:pt modelId="{C653CF38-51B1-004D-8B61-7A1C2DF22DEA}" type="pres">
      <dgm:prSet presAssocID="{E4489253-E54A-CC46-A721-772EF8199463}" presName="level1Shape" presStyleLbl="node0" presStyleIdx="0" presStyleCnt="1">
        <dgm:presLayoutVars>
          <dgm:chPref val="3"/>
        </dgm:presLayoutVars>
      </dgm:prSet>
      <dgm:spPr/>
    </dgm:pt>
    <dgm:pt modelId="{5FA8E4E7-3BC3-4D41-A28F-87DC032A6735}" type="pres">
      <dgm:prSet presAssocID="{E4489253-E54A-CC46-A721-772EF8199463}" presName="hierChild2" presStyleCnt="0"/>
      <dgm:spPr/>
    </dgm:pt>
    <dgm:pt modelId="{8901AC42-83F0-C243-9A69-77DA01358638}" type="pres">
      <dgm:prSet presAssocID="{992B8D44-85D0-C04D-A04C-A6A475EB9788}" presName="Name19" presStyleLbl="parChTrans1D2" presStyleIdx="0" presStyleCnt="2"/>
      <dgm:spPr/>
    </dgm:pt>
    <dgm:pt modelId="{5A7ACF4A-1A03-6E4C-8522-BC849EEDF13C}" type="pres">
      <dgm:prSet presAssocID="{2A4C073D-6FC0-EB4C-97FC-486067B31D98}" presName="Name21" presStyleCnt="0"/>
      <dgm:spPr/>
    </dgm:pt>
    <dgm:pt modelId="{5F101F2E-2D6D-F146-B909-831B2B0C3B46}" type="pres">
      <dgm:prSet presAssocID="{2A4C073D-6FC0-EB4C-97FC-486067B31D98}" presName="level2Shape" presStyleLbl="node2" presStyleIdx="0" presStyleCnt="2"/>
      <dgm:spPr/>
    </dgm:pt>
    <dgm:pt modelId="{86117219-3649-1C47-A883-93548064CF19}" type="pres">
      <dgm:prSet presAssocID="{2A4C073D-6FC0-EB4C-97FC-486067B31D98}" presName="hierChild3" presStyleCnt="0"/>
      <dgm:spPr/>
    </dgm:pt>
    <dgm:pt modelId="{AC353702-59A9-A444-A7A0-286B0D3409B9}" type="pres">
      <dgm:prSet presAssocID="{A0D3EE75-0B9C-164C-916F-3130A1C1639F}" presName="Name19" presStyleLbl="parChTrans1D3" presStyleIdx="0" presStyleCnt="4"/>
      <dgm:spPr/>
    </dgm:pt>
    <dgm:pt modelId="{51C1303B-F8C0-6144-BA96-4C0BF2F18943}" type="pres">
      <dgm:prSet presAssocID="{3C834BFC-B90A-2F48-AB24-63A5E251C452}" presName="Name21" presStyleCnt="0"/>
      <dgm:spPr/>
    </dgm:pt>
    <dgm:pt modelId="{88571906-CD3A-A648-8222-ECCA96E5380C}" type="pres">
      <dgm:prSet presAssocID="{3C834BFC-B90A-2F48-AB24-63A5E251C452}" presName="level2Shape" presStyleLbl="node3" presStyleIdx="0" presStyleCnt="4"/>
      <dgm:spPr/>
    </dgm:pt>
    <dgm:pt modelId="{4F86AF13-B7D9-D74D-A3EF-1BA08850905E}" type="pres">
      <dgm:prSet presAssocID="{3C834BFC-B90A-2F48-AB24-63A5E251C452}" presName="hierChild3" presStyleCnt="0"/>
      <dgm:spPr/>
    </dgm:pt>
    <dgm:pt modelId="{1DF2D1E6-0FEF-E34D-B335-9A54F3DA8545}" type="pres">
      <dgm:prSet presAssocID="{F36F8B00-B5F2-E445-BFA5-6140A088E2AC}" presName="Name19" presStyleLbl="parChTrans1D3" presStyleIdx="1" presStyleCnt="4"/>
      <dgm:spPr/>
    </dgm:pt>
    <dgm:pt modelId="{6890E1A4-B6AA-044A-A589-A0E98F7A98CF}" type="pres">
      <dgm:prSet presAssocID="{553D7B5B-6B60-7C42-B085-99946A610710}" presName="Name21" presStyleCnt="0"/>
      <dgm:spPr/>
    </dgm:pt>
    <dgm:pt modelId="{1DCC53A1-D402-094A-8E90-92664BE8187B}" type="pres">
      <dgm:prSet presAssocID="{553D7B5B-6B60-7C42-B085-99946A610710}" presName="level2Shape" presStyleLbl="node3" presStyleIdx="1" presStyleCnt="4"/>
      <dgm:spPr/>
    </dgm:pt>
    <dgm:pt modelId="{DBE03B05-D8FB-6646-9283-27555DE81E8B}" type="pres">
      <dgm:prSet presAssocID="{553D7B5B-6B60-7C42-B085-99946A610710}" presName="hierChild3" presStyleCnt="0"/>
      <dgm:spPr/>
    </dgm:pt>
    <dgm:pt modelId="{75D06F56-5E86-7D40-9A62-DC07F4011A8F}" type="pres">
      <dgm:prSet presAssocID="{C62AAC5C-E1D1-124A-89E6-021A144B1737}" presName="Name19" presStyleLbl="parChTrans1D2" presStyleIdx="1" presStyleCnt="2"/>
      <dgm:spPr/>
    </dgm:pt>
    <dgm:pt modelId="{7C62C276-81F7-3D4F-AF51-BAB6FCCC1B89}" type="pres">
      <dgm:prSet presAssocID="{AADF0A44-62DE-D244-B471-A5722B765E6C}" presName="Name21" presStyleCnt="0"/>
      <dgm:spPr/>
    </dgm:pt>
    <dgm:pt modelId="{00703409-C0D3-4246-90A1-AD994F36C33D}" type="pres">
      <dgm:prSet presAssocID="{AADF0A44-62DE-D244-B471-A5722B765E6C}" presName="level2Shape" presStyleLbl="node2" presStyleIdx="1" presStyleCnt="2"/>
      <dgm:spPr/>
    </dgm:pt>
    <dgm:pt modelId="{112D49E4-5886-0A4A-B740-5D47DF0CF8D4}" type="pres">
      <dgm:prSet presAssocID="{AADF0A44-62DE-D244-B471-A5722B765E6C}" presName="hierChild3" presStyleCnt="0"/>
      <dgm:spPr/>
    </dgm:pt>
    <dgm:pt modelId="{7F147D0D-CE33-6149-A35B-A217DEA21C59}" type="pres">
      <dgm:prSet presAssocID="{F974A2E5-0C5C-1840-B7EA-AA278D16BDD7}" presName="Name19" presStyleLbl="parChTrans1D3" presStyleIdx="2" presStyleCnt="4"/>
      <dgm:spPr/>
    </dgm:pt>
    <dgm:pt modelId="{0B9EC595-172D-524F-87F3-5E01FD7E2AD6}" type="pres">
      <dgm:prSet presAssocID="{C5F9E014-6324-3F48-914B-734D6C32B62E}" presName="Name21" presStyleCnt="0"/>
      <dgm:spPr/>
    </dgm:pt>
    <dgm:pt modelId="{FD73900A-517D-124B-A92F-873CA98F4CC0}" type="pres">
      <dgm:prSet presAssocID="{C5F9E014-6324-3F48-914B-734D6C32B62E}" presName="level2Shape" presStyleLbl="node3" presStyleIdx="2" presStyleCnt="4"/>
      <dgm:spPr/>
    </dgm:pt>
    <dgm:pt modelId="{EF68C263-F6E1-B04C-8D04-EBF2034B926C}" type="pres">
      <dgm:prSet presAssocID="{C5F9E014-6324-3F48-914B-734D6C32B62E}" presName="hierChild3" presStyleCnt="0"/>
      <dgm:spPr/>
    </dgm:pt>
    <dgm:pt modelId="{5D1E7D7A-582B-2148-AC0A-394E28CA7313}" type="pres">
      <dgm:prSet presAssocID="{F00AF00D-33A1-E447-A880-870E33B62FE4}" presName="Name19" presStyleLbl="parChTrans1D3" presStyleIdx="3" presStyleCnt="4"/>
      <dgm:spPr/>
    </dgm:pt>
    <dgm:pt modelId="{9889AB37-A1FB-FE4C-ABFB-68555A4B3763}" type="pres">
      <dgm:prSet presAssocID="{47554AC8-38D2-9549-9583-07DB20A68A39}" presName="Name21" presStyleCnt="0"/>
      <dgm:spPr/>
    </dgm:pt>
    <dgm:pt modelId="{0603CBA3-5F2E-1D4E-B290-400E427285EF}" type="pres">
      <dgm:prSet presAssocID="{47554AC8-38D2-9549-9583-07DB20A68A39}" presName="level2Shape" presStyleLbl="node3" presStyleIdx="3" presStyleCnt="4"/>
      <dgm:spPr/>
    </dgm:pt>
    <dgm:pt modelId="{2235F198-391E-4449-B0F3-529DD0D98A41}" type="pres">
      <dgm:prSet presAssocID="{47554AC8-38D2-9549-9583-07DB20A68A39}" presName="hierChild3" presStyleCnt="0"/>
      <dgm:spPr/>
    </dgm:pt>
    <dgm:pt modelId="{DC2AFC76-F739-904C-86ED-071A7675CC5B}" type="pres">
      <dgm:prSet presAssocID="{D47C1D1B-E774-1147-A7A7-C86FC45799B9}" presName="bgShapesFlow" presStyleCnt="0"/>
      <dgm:spPr/>
    </dgm:pt>
    <dgm:pt modelId="{4BDF357F-941C-E14D-AF95-E83599200EC7}" type="pres">
      <dgm:prSet presAssocID="{069D9D9A-003D-4942-8487-2AF40FDD9780}" presName="rectComp" presStyleCnt="0"/>
      <dgm:spPr/>
    </dgm:pt>
    <dgm:pt modelId="{C638A395-AB9E-2A4C-BC37-22C1B1507524}" type="pres">
      <dgm:prSet presAssocID="{069D9D9A-003D-4942-8487-2AF40FDD9780}" presName="bgRect" presStyleLbl="bgShp" presStyleIdx="0" presStyleCnt="3"/>
      <dgm:spPr/>
    </dgm:pt>
    <dgm:pt modelId="{19B69023-BF41-6C4C-BD0D-6CBC7497A4ED}" type="pres">
      <dgm:prSet presAssocID="{069D9D9A-003D-4942-8487-2AF40FDD9780}" presName="bgRectTx" presStyleLbl="bgShp" presStyleIdx="0" presStyleCnt="3">
        <dgm:presLayoutVars>
          <dgm:bulletEnabled val="1"/>
        </dgm:presLayoutVars>
      </dgm:prSet>
      <dgm:spPr/>
    </dgm:pt>
    <dgm:pt modelId="{2FBD4AD9-7EF3-2C44-A485-62E0672CA1FB}" type="pres">
      <dgm:prSet presAssocID="{069D9D9A-003D-4942-8487-2AF40FDD9780}" presName="spComp" presStyleCnt="0"/>
      <dgm:spPr/>
    </dgm:pt>
    <dgm:pt modelId="{C61F08BD-95C0-5F48-A0BD-FD8C8F78E4C4}" type="pres">
      <dgm:prSet presAssocID="{069D9D9A-003D-4942-8487-2AF40FDD9780}" presName="vSp" presStyleCnt="0"/>
      <dgm:spPr/>
    </dgm:pt>
    <dgm:pt modelId="{82F6B083-B713-7241-845E-E984CE9A2927}" type="pres">
      <dgm:prSet presAssocID="{72729472-7F61-B84B-9621-8F980F00B964}" presName="rectComp" presStyleCnt="0"/>
      <dgm:spPr/>
    </dgm:pt>
    <dgm:pt modelId="{CBEE424A-21F1-FA48-AD26-B26BB93400C8}" type="pres">
      <dgm:prSet presAssocID="{72729472-7F61-B84B-9621-8F980F00B964}" presName="bgRect" presStyleLbl="bgShp" presStyleIdx="1" presStyleCnt="3"/>
      <dgm:spPr/>
    </dgm:pt>
    <dgm:pt modelId="{909C9F09-E81D-434C-86C6-30A3AAA32A22}" type="pres">
      <dgm:prSet presAssocID="{72729472-7F61-B84B-9621-8F980F00B964}" presName="bgRectTx" presStyleLbl="bgShp" presStyleIdx="1" presStyleCnt="3">
        <dgm:presLayoutVars>
          <dgm:bulletEnabled val="1"/>
        </dgm:presLayoutVars>
      </dgm:prSet>
      <dgm:spPr/>
    </dgm:pt>
    <dgm:pt modelId="{81E1CC1E-0283-C545-89AE-596613D51416}" type="pres">
      <dgm:prSet presAssocID="{72729472-7F61-B84B-9621-8F980F00B964}" presName="spComp" presStyleCnt="0"/>
      <dgm:spPr/>
    </dgm:pt>
    <dgm:pt modelId="{E2C8427A-36EF-B74E-BE0E-3219D543B046}" type="pres">
      <dgm:prSet presAssocID="{72729472-7F61-B84B-9621-8F980F00B964}" presName="vSp" presStyleCnt="0"/>
      <dgm:spPr/>
    </dgm:pt>
    <dgm:pt modelId="{81325374-C541-6B4C-BABC-F393FC325C25}" type="pres">
      <dgm:prSet presAssocID="{16C79689-A0F0-8140-9753-B00B99458F5C}" presName="rectComp" presStyleCnt="0"/>
      <dgm:spPr/>
    </dgm:pt>
    <dgm:pt modelId="{0D7CE32B-A60B-F640-8066-56F58D62098E}" type="pres">
      <dgm:prSet presAssocID="{16C79689-A0F0-8140-9753-B00B99458F5C}" presName="bgRect" presStyleLbl="bgShp" presStyleIdx="2" presStyleCnt="3"/>
      <dgm:spPr/>
    </dgm:pt>
    <dgm:pt modelId="{F17465B3-C085-6D4B-BAEC-D7020B60CE29}" type="pres">
      <dgm:prSet presAssocID="{16C79689-A0F0-8140-9753-B00B99458F5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98640418-50F1-3F4F-A833-515BE949B0DE}" type="presOf" srcId="{3C834BFC-B90A-2F48-AB24-63A5E251C452}" destId="{88571906-CD3A-A648-8222-ECCA96E5380C}" srcOrd="0" destOrd="0" presId="urn:microsoft.com/office/officeart/2005/8/layout/hierarchy6"/>
    <dgm:cxn modelId="{28A9F41A-BCF1-964C-B8AC-F86EF719FD1A}" type="presOf" srcId="{16C79689-A0F0-8140-9753-B00B99458F5C}" destId="{F17465B3-C085-6D4B-BAEC-D7020B60CE29}" srcOrd="1" destOrd="0" presId="urn:microsoft.com/office/officeart/2005/8/layout/hierarchy6"/>
    <dgm:cxn modelId="{642A3E20-C0E0-AF45-ABD6-F9DB2519283E}" type="presOf" srcId="{72729472-7F61-B84B-9621-8F980F00B964}" destId="{909C9F09-E81D-434C-86C6-30A3AAA32A22}" srcOrd="1" destOrd="0" presId="urn:microsoft.com/office/officeart/2005/8/layout/hierarchy6"/>
    <dgm:cxn modelId="{BF3CE927-38A1-9B44-A3A7-89A88C82B5E8}" srcId="{AADF0A44-62DE-D244-B471-A5722B765E6C}" destId="{47554AC8-38D2-9549-9583-07DB20A68A39}" srcOrd="1" destOrd="0" parTransId="{F00AF00D-33A1-E447-A880-870E33B62FE4}" sibTransId="{DFA7A415-D845-AC4F-8A37-AB9C86CA79A2}"/>
    <dgm:cxn modelId="{F516D328-65C6-6D4F-99CA-0570C3BE86B9}" type="presOf" srcId="{C62AAC5C-E1D1-124A-89E6-021A144B1737}" destId="{75D06F56-5E86-7D40-9A62-DC07F4011A8F}" srcOrd="0" destOrd="0" presId="urn:microsoft.com/office/officeart/2005/8/layout/hierarchy6"/>
    <dgm:cxn modelId="{7E06C234-A74C-CE4B-98EF-1E003883D9CF}" type="presOf" srcId="{069D9D9A-003D-4942-8487-2AF40FDD9780}" destId="{19B69023-BF41-6C4C-BD0D-6CBC7497A4ED}" srcOrd="1" destOrd="0" presId="urn:microsoft.com/office/officeart/2005/8/layout/hierarchy6"/>
    <dgm:cxn modelId="{8C3C9F3F-94E6-FA47-A1BE-BB4D31742AB2}" type="presOf" srcId="{47554AC8-38D2-9549-9583-07DB20A68A39}" destId="{0603CBA3-5F2E-1D4E-B290-400E427285EF}" srcOrd="0" destOrd="0" presId="urn:microsoft.com/office/officeart/2005/8/layout/hierarchy6"/>
    <dgm:cxn modelId="{AE1C3542-1DB9-D04E-A2CB-B821382F2B22}" type="presOf" srcId="{AADF0A44-62DE-D244-B471-A5722B765E6C}" destId="{00703409-C0D3-4246-90A1-AD994F36C33D}" srcOrd="0" destOrd="0" presId="urn:microsoft.com/office/officeart/2005/8/layout/hierarchy6"/>
    <dgm:cxn modelId="{E6346E49-8393-384B-93FE-A8A4BD2CF9C6}" srcId="{E4489253-E54A-CC46-A721-772EF8199463}" destId="{2A4C073D-6FC0-EB4C-97FC-486067B31D98}" srcOrd="0" destOrd="0" parTransId="{992B8D44-85D0-C04D-A04C-A6A475EB9788}" sibTransId="{E970718C-EA59-CF43-B0B0-081BE2F64DD4}"/>
    <dgm:cxn modelId="{D3D42E52-73B6-A54E-B988-0E2A333E64ED}" srcId="{D47C1D1B-E774-1147-A7A7-C86FC45799B9}" destId="{72729472-7F61-B84B-9621-8F980F00B964}" srcOrd="2" destOrd="0" parTransId="{EE7BABB8-AB57-2C49-8F9C-B369706EF7FD}" sibTransId="{5B5B1E5F-3635-504D-8682-11EF741EF2B6}"/>
    <dgm:cxn modelId="{B19D3D52-909F-D94A-8995-F94931EAEF96}" type="presOf" srcId="{C5F9E014-6324-3F48-914B-734D6C32B62E}" destId="{FD73900A-517D-124B-A92F-873CA98F4CC0}" srcOrd="0" destOrd="0" presId="urn:microsoft.com/office/officeart/2005/8/layout/hierarchy6"/>
    <dgm:cxn modelId="{ABB5B252-CAA5-674A-9BE9-93274B5F8B2D}" srcId="{E4489253-E54A-CC46-A721-772EF8199463}" destId="{AADF0A44-62DE-D244-B471-A5722B765E6C}" srcOrd="1" destOrd="0" parTransId="{C62AAC5C-E1D1-124A-89E6-021A144B1737}" sibTransId="{8CED8ECE-A7F7-584C-897B-E1DC295AA07E}"/>
    <dgm:cxn modelId="{2D64AE57-1803-EC40-BDD9-38D0933077EB}" type="presOf" srcId="{16C79689-A0F0-8140-9753-B00B99458F5C}" destId="{0D7CE32B-A60B-F640-8066-56F58D62098E}" srcOrd="0" destOrd="0" presId="urn:microsoft.com/office/officeart/2005/8/layout/hierarchy6"/>
    <dgm:cxn modelId="{C131BC65-2AA7-7B41-B09A-A08BABA27457}" srcId="{D47C1D1B-E774-1147-A7A7-C86FC45799B9}" destId="{069D9D9A-003D-4942-8487-2AF40FDD9780}" srcOrd="1" destOrd="0" parTransId="{748BB34F-5FA9-7245-8DC2-3A45CF66B793}" sibTransId="{3255196C-626F-8041-9170-E430729EEFEA}"/>
    <dgm:cxn modelId="{0A29156A-2EDA-384F-A489-807BBF6488D5}" srcId="{D47C1D1B-E774-1147-A7A7-C86FC45799B9}" destId="{16C79689-A0F0-8140-9753-B00B99458F5C}" srcOrd="3" destOrd="0" parTransId="{5E93AA72-8683-2B48-83AD-F1BFF46EA348}" sibTransId="{D797B49D-42D5-2049-8ED9-CF7E8A91B4E2}"/>
    <dgm:cxn modelId="{04DE407B-CE6A-2B44-BA2D-202C3401E0B7}" type="presOf" srcId="{72729472-7F61-B84B-9621-8F980F00B964}" destId="{CBEE424A-21F1-FA48-AD26-B26BB93400C8}" srcOrd="0" destOrd="0" presId="urn:microsoft.com/office/officeart/2005/8/layout/hierarchy6"/>
    <dgm:cxn modelId="{99659881-68B9-884C-8593-F971E326FF63}" srcId="{D47C1D1B-E774-1147-A7A7-C86FC45799B9}" destId="{E4489253-E54A-CC46-A721-772EF8199463}" srcOrd="0" destOrd="0" parTransId="{B13763B8-09BF-324A-B5E8-AE67FB974706}" sibTransId="{46860367-4FA7-B242-9A1C-D0A354FE3257}"/>
    <dgm:cxn modelId="{BEE95182-1FA0-1F4E-A927-48B4B775EA08}" srcId="{2A4C073D-6FC0-EB4C-97FC-486067B31D98}" destId="{553D7B5B-6B60-7C42-B085-99946A610710}" srcOrd="1" destOrd="0" parTransId="{F36F8B00-B5F2-E445-BFA5-6140A088E2AC}" sibTransId="{F3C8611F-0963-0D4F-B9C3-70317B8A2181}"/>
    <dgm:cxn modelId="{ED8EC484-121A-4240-BDBB-35434409965B}" srcId="{2A4C073D-6FC0-EB4C-97FC-486067B31D98}" destId="{3C834BFC-B90A-2F48-AB24-63A5E251C452}" srcOrd="0" destOrd="0" parTransId="{A0D3EE75-0B9C-164C-916F-3130A1C1639F}" sibTransId="{7990276F-A449-8141-9274-77620DC2256F}"/>
    <dgm:cxn modelId="{CB138A88-7639-0846-ACB3-E48EE6B61901}" type="presOf" srcId="{A0D3EE75-0B9C-164C-916F-3130A1C1639F}" destId="{AC353702-59A9-A444-A7A0-286B0D3409B9}" srcOrd="0" destOrd="0" presId="urn:microsoft.com/office/officeart/2005/8/layout/hierarchy6"/>
    <dgm:cxn modelId="{73C69788-3C6B-F742-A1FA-469DA636A2B5}" type="presOf" srcId="{F974A2E5-0C5C-1840-B7EA-AA278D16BDD7}" destId="{7F147D0D-CE33-6149-A35B-A217DEA21C59}" srcOrd="0" destOrd="0" presId="urn:microsoft.com/office/officeart/2005/8/layout/hierarchy6"/>
    <dgm:cxn modelId="{38E89C8A-1336-0144-A223-1297B9C92BFF}" type="presOf" srcId="{F36F8B00-B5F2-E445-BFA5-6140A088E2AC}" destId="{1DF2D1E6-0FEF-E34D-B335-9A54F3DA8545}" srcOrd="0" destOrd="0" presId="urn:microsoft.com/office/officeart/2005/8/layout/hierarchy6"/>
    <dgm:cxn modelId="{95A80591-6E6A-7A47-AE42-545049B2783C}" srcId="{AADF0A44-62DE-D244-B471-A5722B765E6C}" destId="{C5F9E014-6324-3F48-914B-734D6C32B62E}" srcOrd="0" destOrd="0" parTransId="{F974A2E5-0C5C-1840-B7EA-AA278D16BDD7}" sibTransId="{0ED65D83-1506-9D4D-993E-8BEBD9DCAD56}"/>
    <dgm:cxn modelId="{510982AF-740A-F349-999C-57E66114E42C}" type="presOf" srcId="{F00AF00D-33A1-E447-A880-870E33B62FE4}" destId="{5D1E7D7A-582B-2148-AC0A-394E28CA7313}" srcOrd="0" destOrd="0" presId="urn:microsoft.com/office/officeart/2005/8/layout/hierarchy6"/>
    <dgm:cxn modelId="{5F0F70CE-EE85-274C-89E3-3B0325A9EE08}" type="presOf" srcId="{992B8D44-85D0-C04D-A04C-A6A475EB9788}" destId="{8901AC42-83F0-C243-9A69-77DA01358638}" srcOrd="0" destOrd="0" presId="urn:microsoft.com/office/officeart/2005/8/layout/hierarchy6"/>
    <dgm:cxn modelId="{429806D9-6BE3-9B4D-AE13-ECB543D34128}" type="presOf" srcId="{069D9D9A-003D-4942-8487-2AF40FDD9780}" destId="{C638A395-AB9E-2A4C-BC37-22C1B1507524}" srcOrd="0" destOrd="0" presId="urn:microsoft.com/office/officeart/2005/8/layout/hierarchy6"/>
    <dgm:cxn modelId="{940C40DC-A680-4A45-9FF5-B192D7A742CD}" type="presOf" srcId="{2A4C073D-6FC0-EB4C-97FC-486067B31D98}" destId="{5F101F2E-2D6D-F146-B909-831B2B0C3B46}" srcOrd="0" destOrd="0" presId="urn:microsoft.com/office/officeart/2005/8/layout/hierarchy6"/>
    <dgm:cxn modelId="{279009DD-4CF1-DB4B-95C8-6616008D55F0}" type="presOf" srcId="{E4489253-E54A-CC46-A721-772EF8199463}" destId="{C653CF38-51B1-004D-8B61-7A1C2DF22DEA}" srcOrd="0" destOrd="0" presId="urn:microsoft.com/office/officeart/2005/8/layout/hierarchy6"/>
    <dgm:cxn modelId="{48CD2AF0-E7C1-1B44-80B4-FC1F8E2DC577}" type="presOf" srcId="{553D7B5B-6B60-7C42-B085-99946A610710}" destId="{1DCC53A1-D402-094A-8E90-92664BE8187B}" srcOrd="0" destOrd="0" presId="urn:microsoft.com/office/officeart/2005/8/layout/hierarchy6"/>
    <dgm:cxn modelId="{73DB45F7-008B-FD4F-A3A4-A6C0CFF4EF6B}" type="presOf" srcId="{D47C1D1B-E774-1147-A7A7-C86FC45799B9}" destId="{39896B57-0DA3-D049-8624-2EA424902E1D}" srcOrd="0" destOrd="0" presId="urn:microsoft.com/office/officeart/2005/8/layout/hierarchy6"/>
    <dgm:cxn modelId="{AD4BBEA2-624B-D245-B7E0-0101DBA1EEBA}" type="presParOf" srcId="{39896B57-0DA3-D049-8624-2EA424902E1D}" destId="{431597E0-3E98-0F43-84C6-05C9B5603A86}" srcOrd="0" destOrd="0" presId="urn:microsoft.com/office/officeart/2005/8/layout/hierarchy6"/>
    <dgm:cxn modelId="{F194783F-05A4-BC4E-8F72-5B84EA089CCC}" type="presParOf" srcId="{431597E0-3E98-0F43-84C6-05C9B5603A86}" destId="{D4AC172B-2D44-004F-BB8D-E748C6509EAB}" srcOrd="0" destOrd="0" presId="urn:microsoft.com/office/officeart/2005/8/layout/hierarchy6"/>
    <dgm:cxn modelId="{A731E472-6C17-FC43-84EA-13FAF65D97DF}" type="presParOf" srcId="{431597E0-3E98-0F43-84C6-05C9B5603A86}" destId="{781FE3C7-F26C-5744-89F9-6163BA3F7483}" srcOrd="1" destOrd="0" presId="urn:microsoft.com/office/officeart/2005/8/layout/hierarchy6"/>
    <dgm:cxn modelId="{68C1EC39-A381-5D46-82D4-FCC75B11420A}" type="presParOf" srcId="{781FE3C7-F26C-5744-89F9-6163BA3F7483}" destId="{9507DF89-8FA7-7C4B-B37A-EF7432805747}" srcOrd="0" destOrd="0" presId="urn:microsoft.com/office/officeart/2005/8/layout/hierarchy6"/>
    <dgm:cxn modelId="{06F48006-7431-F14E-9B07-DA4A4CD5A26C}" type="presParOf" srcId="{9507DF89-8FA7-7C4B-B37A-EF7432805747}" destId="{C653CF38-51B1-004D-8B61-7A1C2DF22DEA}" srcOrd="0" destOrd="0" presId="urn:microsoft.com/office/officeart/2005/8/layout/hierarchy6"/>
    <dgm:cxn modelId="{1CDBFAE4-7528-B649-A35B-4D5DD8619F86}" type="presParOf" srcId="{9507DF89-8FA7-7C4B-B37A-EF7432805747}" destId="{5FA8E4E7-3BC3-4D41-A28F-87DC032A6735}" srcOrd="1" destOrd="0" presId="urn:microsoft.com/office/officeart/2005/8/layout/hierarchy6"/>
    <dgm:cxn modelId="{5E8167B9-4904-C54B-8C9A-9CDF881F3008}" type="presParOf" srcId="{5FA8E4E7-3BC3-4D41-A28F-87DC032A6735}" destId="{8901AC42-83F0-C243-9A69-77DA01358638}" srcOrd="0" destOrd="0" presId="urn:microsoft.com/office/officeart/2005/8/layout/hierarchy6"/>
    <dgm:cxn modelId="{C4BCF1D6-8BD5-BC41-9010-518C7762E57F}" type="presParOf" srcId="{5FA8E4E7-3BC3-4D41-A28F-87DC032A6735}" destId="{5A7ACF4A-1A03-6E4C-8522-BC849EEDF13C}" srcOrd="1" destOrd="0" presId="urn:microsoft.com/office/officeart/2005/8/layout/hierarchy6"/>
    <dgm:cxn modelId="{0C259421-B984-C54A-8FB9-92DABBE529E1}" type="presParOf" srcId="{5A7ACF4A-1A03-6E4C-8522-BC849EEDF13C}" destId="{5F101F2E-2D6D-F146-B909-831B2B0C3B46}" srcOrd="0" destOrd="0" presId="urn:microsoft.com/office/officeart/2005/8/layout/hierarchy6"/>
    <dgm:cxn modelId="{23A80A0B-51FB-814C-A47B-B9CADB4B6200}" type="presParOf" srcId="{5A7ACF4A-1A03-6E4C-8522-BC849EEDF13C}" destId="{86117219-3649-1C47-A883-93548064CF19}" srcOrd="1" destOrd="0" presId="urn:microsoft.com/office/officeart/2005/8/layout/hierarchy6"/>
    <dgm:cxn modelId="{8E59402B-1FE6-5841-9755-32758F280279}" type="presParOf" srcId="{86117219-3649-1C47-A883-93548064CF19}" destId="{AC353702-59A9-A444-A7A0-286B0D3409B9}" srcOrd="0" destOrd="0" presId="urn:microsoft.com/office/officeart/2005/8/layout/hierarchy6"/>
    <dgm:cxn modelId="{39E8D388-7614-474C-BA80-2852B60674CA}" type="presParOf" srcId="{86117219-3649-1C47-A883-93548064CF19}" destId="{51C1303B-F8C0-6144-BA96-4C0BF2F18943}" srcOrd="1" destOrd="0" presId="urn:microsoft.com/office/officeart/2005/8/layout/hierarchy6"/>
    <dgm:cxn modelId="{ABC6B674-BB55-3D43-B0BF-1271B0C26A20}" type="presParOf" srcId="{51C1303B-F8C0-6144-BA96-4C0BF2F18943}" destId="{88571906-CD3A-A648-8222-ECCA96E5380C}" srcOrd="0" destOrd="0" presId="urn:microsoft.com/office/officeart/2005/8/layout/hierarchy6"/>
    <dgm:cxn modelId="{0B68F536-ABBC-0449-BB95-17468F15B163}" type="presParOf" srcId="{51C1303B-F8C0-6144-BA96-4C0BF2F18943}" destId="{4F86AF13-B7D9-D74D-A3EF-1BA08850905E}" srcOrd="1" destOrd="0" presId="urn:microsoft.com/office/officeart/2005/8/layout/hierarchy6"/>
    <dgm:cxn modelId="{874B81F3-1EBA-5E4B-8D44-6982FC25DF55}" type="presParOf" srcId="{86117219-3649-1C47-A883-93548064CF19}" destId="{1DF2D1E6-0FEF-E34D-B335-9A54F3DA8545}" srcOrd="2" destOrd="0" presId="urn:microsoft.com/office/officeart/2005/8/layout/hierarchy6"/>
    <dgm:cxn modelId="{BD817B4D-7A48-D546-9435-63AB66F875B8}" type="presParOf" srcId="{86117219-3649-1C47-A883-93548064CF19}" destId="{6890E1A4-B6AA-044A-A589-A0E98F7A98CF}" srcOrd="3" destOrd="0" presId="urn:microsoft.com/office/officeart/2005/8/layout/hierarchy6"/>
    <dgm:cxn modelId="{BDCAE4C2-3F10-EB48-9A77-348BE6F1AC15}" type="presParOf" srcId="{6890E1A4-B6AA-044A-A589-A0E98F7A98CF}" destId="{1DCC53A1-D402-094A-8E90-92664BE8187B}" srcOrd="0" destOrd="0" presId="urn:microsoft.com/office/officeart/2005/8/layout/hierarchy6"/>
    <dgm:cxn modelId="{4DDA6601-5310-394F-B28B-1EC19DDD369D}" type="presParOf" srcId="{6890E1A4-B6AA-044A-A589-A0E98F7A98CF}" destId="{DBE03B05-D8FB-6646-9283-27555DE81E8B}" srcOrd="1" destOrd="0" presId="urn:microsoft.com/office/officeart/2005/8/layout/hierarchy6"/>
    <dgm:cxn modelId="{633ABA85-C643-1D48-B1E0-CA33DAA3A717}" type="presParOf" srcId="{5FA8E4E7-3BC3-4D41-A28F-87DC032A6735}" destId="{75D06F56-5E86-7D40-9A62-DC07F4011A8F}" srcOrd="2" destOrd="0" presId="urn:microsoft.com/office/officeart/2005/8/layout/hierarchy6"/>
    <dgm:cxn modelId="{3918F822-F392-4D43-983F-34E984ED6CAF}" type="presParOf" srcId="{5FA8E4E7-3BC3-4D41-A28F-87DC032A6735}" destId="{7C62C276-81F7-3D4F-AF51-BAB6FCCC1B89}" srcOrd="3" destOrd="0" presId="urn:microsoft.com/office/officeart/2005/8/layout/hierarchy6"/>
    <dgm:cxn modelId="{CBF15C06-3A4A-3D44-9F77-2B7886FA4A71}" type="presParOf" srcId="{7C62C276-81F7-3D4F-AF51-BAB6FCCC1B89}" destId="{00703409-C0D3-4246-90A1-AD994F36C33D}" srcOrd="0" destOrd="0" presId="urn:microsoft.com/office/officeart/2005/8/layout/hierarchy6"/>
    <dgm:cxn modelId="{58FA6548-9887-124A-9A48-3D08D1A27D2F}" type="presParOf" srcId="{7C62C276-81F7-3D4F-AF51-BAB6FCCC1B89}" destId="{112D49E4-5886-0A4A-B740-5D47DF0CF8D4}" srcOrd="1" destOrd="0" presId="urn:microsoft.com/office/officeart/2005/8/layout/hierarchy6"/>
    <dgm:cxn modelId="{EABD5619-77AE-924F-8C72-7D1510F9335E}" type="presParOf" srcId="{112D49E4-5886-0A4A-B740-5D47DF0CF8D4}" destId="{7F147D0D-CE33-6149-A35B-A217DEA21C59}" srcOrd="0" destOrd="0" presId="urn:microsoft.com/office/officeart/2005/8/layout/hierarchy6"/>
    <dgm:cxn modelId="{BCA1AF70-BA7F-D549-8A55-89A5FAC9341A}" type="presParOf" srcId="{112D49E4-5886-0A4A-B740-5D47DF0CF8D4}" destId="{0B9EC595-172D-524F-87F3-5E01FD7E2AD6}" srcOrd="1" destOrd="0" presId="urn:microsoft.com/office/officeart/2005/8/layout/hierarchy6"/>
    <dgm:cxn modelId="{6F5AB194-D78F-0541-9855-3AAD0D76FDB5}" type="presParOf" srcId="{0B9EC595-172D-524F-87F3-5E01FD7E2AD6}" destId="{FD73900A-517D-124B-A92F-873CA98F4CC0}" srcOrd="0" destOrd="0" presId="urn:microsoft.com/office/officeart/2005/8/layout/hierarchy6"/>
    <dgm:cxn modelId="{46C89E55-82A4-DF43-A7B6-962DB1739E51}" type="presParOf" srcId="{0B9EC595-172D-524F-87F3-5E01FD7E2AD6}" destId="{EF68C263-F6E1-B04C-8D04-EBF2034B926C}" srcOrd="1" destOrd="0" presId="urn:microsoft.com/office/officeart/2005/8/layout/hierarchy6"/>
    <dgm:cxn modelId="{5AEE6B15-2B56-7F4F-9B23-F4414AC98786}" type="presParOf" srcId="{112D49E4-5886-0A4A-B740-5D47DF0CF8D4}" destId="{5D1E7D7A-582B-2148-AC0A-394E28CA7313}" srcOrd="2" destOrd="0" presId="urn:microsoft.com/office/officeart/2005/8/layout/hierarchy6"/>
    <dgm:cxn modelId="{00C69EDE-B473-0C42-8C69-00C78F7C6FF6}" type="presParOf" srcId="{112D49E4-5886-0A4A-B740-5D47DF0CF8D4}" destId="{9889AB37-A1FB-FE4C-ABFB-68555A4B3763}" srcOrd="3" destOrd="0" presId="urn:microsoft.com/office/officeart/2005/8/layout/hierarchy6"/>
    <dgm:cxn modelId="{155DF61E-C638-4442-8A90-5A4B732B9D61}" type="presParOf" srcId="{9889AB37-A1FB-FE4C-ABFB-68555A4B3763}" destId="{0603CBA3-5F2E-1D4E-B290-400E427285EF}" srcOrd="0" destOrd="0" presId="urn:microsoft.com/office/officeart/2005/8/layout/hierarchy6"/>
    <dgm:cxn modelId="{3E7E823C-4E09-D642-8165-357D376360F6}" type="presParOf" srcId="{9889AB37-A1FB-FE4C-ABFB-68555A4B3763}" destId="{2235F198-391E-4449-B0F3-529DD0D98A41}" srcOrd="1" destOrd="0" presId="urn:microsoft.com/office/officeart/2005/8/layout/hierarchy6"/>
    <dgm:cxn modelId="{378379A9-0840-AB4F-8B6B-8B868FFB1794}" type="presParOf" srcId="{39896B57-0DA3-D049-8624-2EA424902E1D}" destId="{DC2AFC76-F739-904C-86ED-071A7675CC5B}" srcOrd="1" destOrd="0" presId="urn:microsoft.com/office/officeart/2005/8/layout/hierarchy6"/>
    <dgm:cxn modelId="{A3CD6BB4-37E1-FB42-9EC5-0F85E63ED33D}" type="presParOf" srcId="{DC2AFC76-F739-904C-86ED-071A7675CC5B}" destId="{4BDF357F-941C-E14D-AF95-E83599200EC7}" srcOrd="0" destOrd="0" presId="urn:microsoft.com/office/officeart/2005/8/layout/hierarchy6"/>
    <dgm:cxn modelId="{865FE52B-FCE5-3148-842B-2CE72F61835A}" type="presParOf" srcId="{4BDF357F-941C-E14D-AF95-E83599200EC7}" destId="{C638A395-AB9E-2A4C-BC37-22C1B1507524}" srcOrd="0" destOrd="0" presId="urn:microsoft.com/office/officeart/2005/8/layout/hierarchy6"/>
    <dgm:cxn modelId="{F80F39D0-5239-944B-BC00-1D63F3093C16}" type="presParOf" srcId="{4BDF357F-941C-E14D-AF95-E83599200EC7}" destId="{19B69023-BF41-6C4C-BD0D-6CBC7497A4ED}" srcOrd="1" destOrd="0" presId="urn:microsoft.com/office/officeart/2005/8/layout/hierarchy6"/>
    <dgm:cxn modelId="{DC0046FB-03D0-8640-B0C5-870FF081B734}" type="presParOf" srcId="{DC2AFC76-F739-904C-86ED-071A7675CC5B}" destId="{2FBD4AD9-7EF3-2C44-A485-62E0672CA1FB}" srcOrd="1" destOrd="0" presId="urn:microsoft.com/office/officeart/2005/8/layout/hierarchy6"/>
    <dgm:cxn modelId="{C91B69C3-0220-6B47-9DED-7164C399923F}" type="presParOf" srcId="{2FBD4AD9-7EF3-2C44-A485-62E0672CA1FB}" destId="{C61F08BD-95C0-5F48-A0BD-FD8C8F78E4C4}" srcOrd="0" destOrd="0" presId="urn:microsoft.com/office/officeart/2005/8/layout/hierarchy6"/>
    <dgm:cxn modelId="{11EE402F-56D2-2A49-88A3-7E0A30469B31}" type="presParOf" srcId="{DC2AFC76-F739-904C-86ED-071A7675CC5B}" destId="{82F6B083-B713-7241-845E-E984CE9A2927}" srcOrd="2" destOrd="0" presId="urn:microsoft.com/office/officeart/2005/8/layout/hierarchy6"/>
    <dgm:cxn modelId="{B515008C-0115-AA46-B637-5EFAE4B048CC}" type="presParOf" srcId="{82F6B083-B713-7241-845E-E984CE9A2927}" destId="{CBEE424A-21F1-FA48-AD26-B26BB93400C8}" srcOrd="0" destOrd="0" presId="urn:microsoft.com/office/officeart/2005/8/layout/hierarchy6"/>
    <dgm:cxn modelId="{1BB747F6-C565-B14E-9040-50A1A8935E59}" type="presParOf" srcId="{82F6B083-B713-7241-845E-E984CE9A2927}" destId="{909C9F09-E81D-434C-86C6-30A3AAA32A22}" srcOrd="1" destOrd="0" presId="urn:microsoft.com/office/officeart/2005/8/layout/hierarchy6"/>
    <dgm:cxn modelId="{C58298A0-CEC1-6346-AB3D-E187285A9FE6}" type="presParOf" srcId="{DC2AFC76-F739-904C-86ED-071A7675CC5B}" destId="{81E1CC1E-0283-C545-89AE-596613D51416}" srcOrd="3" destOrd="0" presId="urn:microsoft.com/office/officeart/2005/8/layout/hierarchy6"/>
    <dgm:cxn modelId="{B850C05B-7636-CB47-8E8F-FE04108706D2}" type="presParOf" srcId="{81E1CC1E-0283-C545-89AE-596613D51416}" destId="{E2C8427A-36EF-B74E-BE0E-3219D543B046}" srcOrd="0" destOrd="0" presId="urn:microsoft.com/office/officeart/2005/8/layout/hierarchy6"/>
    <dgm:cxn modelId="{FF9FE101-7B40-A24A-A619-A6A799A24905}" type="presParOf" srcId="{DC2AFC76-F739-904C-86ED-071A7675CC5B}" destId="{81325374-C541-6B4C-BABC-F393FC325C25}" srcOrd="4" destOrd="0" presId="urn:microsoft.com/office/officeart/2005/8/layout/hierarchy6"/>
    <dgm:cxn modelId="{D7F617B5-8BC6-FE4E-BF77-5EEC4F0F60B3}" type="presParOf" srcId="{81325374-C541-6B4C-BABC-F393FC325C25}" destId="{0D7CE32B-A60B-F640-8066-56F58D62098E}" srcOrd="0" destOrd="0" presId="urn:microsoft.com/office/officeart/2005/8/layout/hierarchy6"/>
    <dgm:cxn modelId="{0CC4D972-B184-4643-96E3-FCBA894B0CCF}" type="presParOf" srcId="{81325374-C541-6B4C-BABC-F393FC325C25}" destId="{F17465B3-C085-6D4B-BAEC-D7020B60CE2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D770BF-C750-FB40-A82B-679DBBA217A3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29D88E-D2D6-FB43-A47B-23C6750B09AA}">
      <dgm:prSet phldrT="[Text]" custT="1"/>
      <dgm:spPr/>
      <dgm:t>
        <a:bodyPr/>
        <a:lstStyle/>
        <a:p>
          <a:r>
            <a:rPr lang="en-US" sz="44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0178F32D-C230-A848-8139-4C2D558D37B3}" type="parTrans" cxnId="{D8404F8E-AE87-5741-B9D1-00653B36C6AF}">
      <dgm:prSet/>
      <dgm:spPr/>
      <dgm:t>
        <a:bodyPr/>
        <a:lstStyle/>
        <a:p>
          <a:endParaRPr lang="en-US"/>
        </a:p>
      </dgm:t>
    </dgm:pt>
    <dgm:pt modelId="{B5967B09-CC60-9341-8B2B-43C4CECCDDCE}" type="sibTrans" cxnId="{D8404F8E-AE87-5741-B9D1-00653B36C6AF}">
      <dgm:prSet/>
      <dgm:spPr/>
      <dgm:t>
        <a:bodyPr/>
        <a:lstStyle/>
        <a:p>
          <a:endParaRPr lang="en-US"/>
        </a:p>
      </dgm:t>
    </dgm:pt>
    <dgm:pt modelId="{76448E0F-C9AE-E54B-9EA9-56B0D830BD9C}" type="asst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44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4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9DF8DF1-EDF6-D749-943F-1B696ED40711}" type="parTrans" cxnId="{36510D5D-3955-AC4C-B93C-394E4B56B380}">
      <dgm:prSet/>
      <dgm:spPr/>
      <dgm:t>
        <a:bodyPr/>
        <a:lstStyle/>
        <a:p>
          <a:endParaRPr lang="en-US"/>
        </a:p>
      </dgm:t>
    </dgm:pt>
    <dgm:pt modelId="{BCB2F049-5FD2-C242-BE6C-1ACD5F69D956}" type="sibTrans" cxnId="{36510D5D-3955-AC4C-B93C-394E4B56B380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F64541AC-F3BC-6942-96A2-EEBD2D056B9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44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gm:t>
    </dgm:pt>
    <dgm:pt modelId="{AAE7B206-7038-CA48-979E-B1BD7F539756}" type="parTrans" cxnId="{5642C08F-BAF7-F54C-8AD7-14DD58FB95CA}">
      <dgm:prSet/>
      <dgm:spPr/>
      <dgm:t>
        <a:bodyPr/>
        <a:lstStyle/>
        <a:p>
          <a:endParaRPr lang="en-US"/>
        </a:p>
      </dgm:t>
    </dgm:pt>
    <dgm:pt modelId="{4EE1C9F1-3DC9-F949-89A3-2FE2DA5E4F3E}" type="sibTrans" cxnId="{5642C08F-BAF7-F54C-8AD7-14DD58FB95CA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92CAC59-4933-2848-BFF9-83ADD91171A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4400" b="0" i="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</a:p>
      </dgm:t>
    </dgm:pt>
    <dgm:pt modelId="{B5201266-40D5-F640-9ED9-BA8EECF14D16}" type="parTrans" cxnId="{9A80DB87-7BA1-0141-8A4F-32A5C06DE2B4}">
      <dgm:prSet/>
      <dgm:spPr/>
      <dgm:t>
        <a:bodyPr/>
        <a:lstStyle/>
        <a:p>
          <a:endParaRPr lang="en-US"/>
        </a:p>
      </dgm:t>
    </dgm:pt>
    <dgm:pt modelId="{A087914C-8E2D-8E4A-A259-939F8D382484}" type="sibTrans" cxnId="{9A80DB87-7BA1-0141-8A4F-32A5C06DE2B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2D169188-A639-7E4B-875B-7D413CF5232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44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</a:p>
      </dgm:t>
    </dgm:pt>
    <dgm:pt modelId="{7F1C7E65-8DB8-1145-9C84-9B9E2D76EAB2}" type="parTrans" cxnId="{217A7193-C3D9-1642-828A-F7E6D9ED7E3A}">
      <dgm:prSet/>
      <dgm:spPr/>
      <dgm:t>
        <a:bodyPr/>
        <a:lstStyle/>
        <a:p>
          <a:endParaRPr lang="en-US"/>
        </a:p>
      </dgm:t>
    </dgm:pt>
    <dgm:pt modelId="{F9C7D83E-E238-6F4A-9900-5C5734AFDEFD}" type="sibTrans" cxnId="{217A7193-C3D9-1642-828A-F7E6D9ED7E3A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6F6AC35B-AB1A-F346-A737-003F49F8BFDA}" type="asst">
      <dgm:prSet custT="1"/>
      <dgm:spPr>
        <a:solidFill>
          <a:schemeClr val="accent2"/>
        </a:solidFill>
      </dgm:spPr>
      <dgm:t>
        <a:bodyPr/>
        <a:lstStyle/>
        <a:p>
          <a:r>
            <a:rPr lang="en-US" sz="44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96B303A5-A3BE-7F4F-88B5-9581060C75E3}" type="parTrans" cxnId="{4C2B3695-9F41-174A-953D-E2357DED07AF}">
      <dgm:prSet/>
      <dgm:spPr/>
      <dgm:t>
        <a:bodyPr/>
        <a:lstStyle/>
        <a:p>
          <a:endParaRPr lang="en-US"/>
        </a:p>
      </dgm:t>
    </dgm:pt>
    <dgm:pt modelId="{AAB8C4DE-E2C0-8E4D-A5FE-19FF26309314}" type="sibTrans" cxnId="{4C2B3695-9F41-174A-953D-E2357DED07AF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48035A1-12BC-B841-93E0-4CD6682BD80F}" type="pres">
      <dgm:prSet presAssocID="{F5D770BF-C750-FB40-A82B-679DBBA217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31B9AF-1D18-3D41-8EC8-32964CD1A743}" type="pres">
      <dgm:prSet presAssocID="{6B29D88E-D2D6-FB43-A47B-23C6750B09AA}" presName="hierRoot1" presStyleCnt="0">
        <dgm:presLayoutVars>
          <dgm:hierBranch val="init"/>
        </dgm:presLayoutVars>
      </dgm:prSet>
      <dgm:spPr/>
    </dgm:pt>
    <dgm:pt modelId="{FF146A73-ED2A-D747-8683-89FDCC3F56C8}" type="pres">
      <dgm:prSet presAssocID="{6B29D88E-D2D6-FB43-A47B-23C6750B09AA}" presName="rootComposite1" presStyleCnt="0"/>
      <dgm:spPr/>
    </dgm:pt>
    <dgm:pt modelId="{E8FCD1FB-3458-CA48-B03F-7F0E369A0751}" type="pres">
      <dgm:prSet presAssocID="{6B29D88E-D2D6-FB43-A47B-23C6750B09AA}" presName="rootText1" presStyleLbl="node0" presStyleIdx="0" presStyleCnt="1">
        <dgm:presLayoutVars>
          <dgm:chMax/>
          <dgm:chPref val="3"/>
        </dgm:presLayoutVars>
      </dgm:prSet>
      <dgm:spPr/>
    </dgm:pt>
    <dgm:pt modelId="{0011E7F1-619F-6744-8424-1A8AC412FE89}" type="pres">
      <dgm:prSet presAssocID="{6B29D88E-D2D6-FB43-A47B-23C6750B09AA}" presName="titleText1" presStyleLbl="fgAcc0" presStyleIdx="0" presStyleCnt="1" custScaleY="150695">
        <dgm:presLayoutVars>
          <dgm:chMax val="0"/>
          <dgm:chPref val="0"/>
        </dgm:presLayoutVars>
      </dgm:prSet>
      <dgm:spPr/>
    </dgm:pt>
    <dgm:pt modelId="{25B490C9-A7DE-5C45-9BEF-45422636016D}" type="pres">
      <dgm:prSet presAssocID="{6B29D88E-D2D6-FB43-A47B-23C6750B09AA}" presName="rootConnector1" presStyleLbl="node1" presStyleIdx="0" presStyleCnt="3"/>
      <dgm:spPr/>
    </dgm:pt>
    <dgm:pt modelId="{41BCABCC-13AF-0D49-90F1-A2CEC6A89E54}" type="pres">
      <dgm:prSet presAssocID="{6B29D88E-D2D6-FB43-A47B-23C6750B09AA}" presName="hierChild2" presStyleCnt="0"/>
      <dgm:spPr/>
    </dgm:pt>
    <dgm:pt modelId="{3D548373-7DA2-4E43-A222-FBA6E59A2272}" type="pres">
      <dgm:prSet presAssocID="{AAE7B206-7038-CA48-979E-B1BD7F539756}" presName="Name37" presStyleLbl="parChTrans1D2" presStyleIdx="0" presStyleCnt="5"/>
      <dgm:spPr/>
    </dgm:pt>
    <dgm:pt modelId="{ABDD4D35-C564-6B47-8372-F02B6C5C0B03}" type="pres">
      <dgm:prSet presAssocID="{F64541AC-F3BC-6942-96A2-EEBD2D056B9B}" presName="hierRoot2" presStyleCnt="0">
        <dgm:presLayoutVars>
          <dgm:hierBranch val="init"/>
        </dgm:presLayoutVars>
      </dgm:prSet>
      <dgm:spPr/>
    </dgm:pt>
    <dgm:pt modelId="{672A8D21-11F6-464D-854F-2C132783D23E}" type="pres">
      <dgm:prSet presAssocID="{F64541AC-F3BC-6942-96A2-EEBD2D056B9B}" presName="rootComposite" presStyleCnt="0"/>
      <dgm:spPr/>
    </dgm:pt>
    <dgm:pt modelId="{8F6D56D0-72FF-7442-B784-87FB4E68A865}" type="pres">
      <dgm:prSet presAssocID="{F64541AC-F3BC-6942-96A2-EEBD2D056B9B}" presName="rootText" presStyleLbl="node1" presStyleIdx="0" presStyleCnt="3">
        <dgm:presLayoutVars>
          <dgm:chMax/>
          <dgm:chPref val="3"/>
        </dgm:presLayoutVars>
      </dgm:prSet>
      <dgm:spPr/>
    </dgm:pt>
    <dgm:pt modelId="{4C6E6C07-8FF7-FD49-8123-BF88D89FDAB8}" type="pres">
      <dgm:prSet presAssocID="{F64541AC-F3BC-6942-96A2-EEBD2D056B9B}" presName="titleText2" presStyleLbl="fgAcc1" presStyleIdx="0" presStyleCnt="3" custScaleY="150695">
        <dgm:presLayoutVars>
          <dgm:chMax val="0"/>
          <dgm:chPref val="0"/>
        </dgm:presLayoutVars>
      </dgm:prSet>
      <dgm:spPr/>
    </dgm:pt>
    <dgm:pt modelId="{A71E23B2-1657-F746-A00D-58148F0A0F1F}" type="pres">
      <dgm:prSet presAssocID="{F64541AC-F3BC-6942-96A2-EEBD2D056B9B}" presName="rootConnector" presStyleLbl="node2" presStyleIdx="0" presStyleCnt="0"/>
      <dgm:spPr/>
    </dgm:pt>
    <dgm:pt modelId="{8E82BF6A-3110-B54A-BA60-6B422B8C3FE8}" type="pres">
      <dgm:prSet presAssocID="{F64541AC-F3BC-6942-96A2-EEBD2D056B9B}" presName="hierChild4" presStyleCnt="0"/>
      <dgm:spPr/>
    </dgm:pt>
    <dgm:pt modelId="{BD1B8A8C-CE07-DF48-9D49-E04EA458D881}" type="pres">
      <dgm:prSet presAssocID="{F64541AC-F3BC-6942-96A2-EEBD2D056B9B}" presName="hierChild5" presStyleCnt="0"/>
      <dgm:spPr/>
    </dgm:pt>
    <dgm:pt modelId="{22900853-28F1-AC42-8AA3-A1C10DAA5073}" type="pres">
      <dgm:prSet presAssocID="{B5201266-40D5-F640-9ED9-BA8EECF14D16}" presName="Name37" presStyleLbl="parChTrans1D2" presStyleIdx="1" presStyleCnt="5"/>
      <dgm:spPr/>
    </dgm:pt>
    <dgm:pt modelId="{71F8474D-5856-BC47-8D41-0DFF18A11150}" type="pres">
      <dgm:prSet presAssocID="{892CAC59-4933-2848-BFF9-83ADD91171AB}" presName="hierRoot2" presStyleCnt="0">
        <dgm:presLayoutVars>
          <dgm:hierBranch val="init"/>
        </dgm:presLayoutVars>
      </dgm:prSet>
      <dgm:spPr/>
    </dgm:pt>
    <dgm:pt modelId="{2BAD9878-4834-224D-995F-4F5A25DEA7F9}" type="pres">
      <dgm:prSet presAssocID="{892CAC59-4933-2848-BFF9-83ADD91171AB}" presName="rootComposite" presStyleCnt="0"/>
      <dgm:spPr/>
    </dgm:pt>
    <dgm:pt modelId="{6C7D70E5-4BDC-C54F-8B14-45DA5C40572B}" type="pres">
      <dgm:prSet presAssocID="{892CAC59-4933-2848-BFF9-83ADD91171AB}" presName="rootText" presStyleLbl="node1" presStyleIdx="1" presStyleCnt="3">
        <dgm:presLayoutVars>
          <dgm:chMax/>
          <dgm:chPref val="3"/>
        </dgm:presLayoutVars>
      </dgm:prSet>
      <dgm:spPr/>
    </dgm:pt>
    <dgm:pt modelId="{E36396CA-0E76-A44E-A312-8E0682ACFB39}" type="pres">
      <dgm:prSet presAssocID="{892CAC59-4933-2848-BFF9-83ADD91171AB}" presName="titleText2" presStyleLbl="fgAcc1" presStyleIdx="1" presStyleCnt="3" custScaleY="150695">
        <dgm:presLayoutVars>
          <dgm:chMax val="0"/>
          <dgm:chPref val="0"/>
        </dgm:presLayoutVars>
      </dgm:prSet>
      <dgm:spPr/>
    </dgm:pt>
    <dgm:pt modelId="{B9BF5DB8-2DB7-7640-BF6D-92A012D1CF16}" type="pres">
      <dgm:prSet presAssocID="{892CAC59-4933-2848-BFF9-83ADD91171AB}" presName="rootConnector" presStyleLbl="node2" presStyleIdx="0" presStyleCnt="0"/>
      <dgm:spPr/>
    </dgm:pt>
    <dgm:pt modelId="{44AA0649-1BDF-6B41-947B-1A0CDEF45778}" type="pres">
      <dgm:prSet presAssocID="{892CAC59-4933-2848-BFF9-83ADD91171AB}" presName="hierChild4" presStyleCnt="0"/>
      <dgm:spPr/>
    </dgm:pt>
    <dgm:pt modelId="{44B3AA0E-D0A5-E44F-A4BF-A147D94BAE6C}" type="pres">
      <dgm:prSet presAssocID="{892CAC59-4933-2848-BFF9-83ADD91171AB}" presName="hierChild5" presStyleCnt="0"/>
      <dgm:spPr/>
    </dgm:pt>
    <dgm:pt modelId="{56461B09-E271-C947-B252-FFA039531819}" type="pres">
      <dgm:prSet presAssocID="{7F1C7E65-8DB8-1145-9C84-9B9E2D76EAB2}" presName="Name37" presStyleLbl="parChTrans1D2" presStyleIdx="2" presStyleCnt="5"/>
      <dgm:spPr/>
    </dgm:pt>
    <dgm:pt modelId="{0DA5840D-DC60-F74C-A656-007783C980FE}" type="pres">
      <dgm:prSet presAssocID="{2D169188-A639-7E4B-875B-7D413CF5232F}" presName="hierRoot2" presStyleCnt="0">
        <dgm:presLayoutVars>
          <dgm:hierBranch val="init"/>
        </dgm:presLayoutVars>
      </dgm:prSet>
      <dgm:spPr/>
    </dgm:pt>
    <dgm:pt modelId="{3DE27C2A-8856-EF40-B245-4742AFA21365}" type="pres">
      <dgm:prSet presAssocID="{2D169188-A639-7E4B-875B-7D413CF5232F}" presName="rootComposite" presStyleCnt="0"/>
      <dgm:spPr/>
    </dgm:pt>
    <dgm:pt modelId="{321567BF-BEBE-0749-82DD-252D1C001F28}" type="pres">
      <dgm:prSet presAssocID="{2D169188-A639-7E4B-875B-7D413CF5232F}" presName="rootText" presStyleLbl="node1" presStyleIdx="2" presStyleCnt="3">
        <dgm:presLayoutVars>
          <dgm:chMax/>
          <dgm:chPref val="3"/>
        </dgm:presLayoutVars>
      </dgm:prSet>
      <dgm:spPr/>
    </dgm:pt>
    <dgm:pt modelId="{1CEDD966-F7BD-E34B-958E-8E65E67CF39F}" type="pres">
      <dgm:prSet presAssocID="{2D169188-A639-7E4B-875B-7D413CF5232F}" presName="titleText2" presStyleLbl="fgAcc1" presStyleIdx="2" presStyleCnt="3" custScaleY="150695">
        <dgm:presLayoutVars>
          <dgm:chMax val="0"/>
          <dgm:chPref val="0"/>
        </dgm:presLayoutVars>
      </dgm:prSet>
      <dgm:spPr/>
    </dgm:pt>
    <dgm:pt modelId="{4093551A-CD45-064B-9944-54FAA06914DF}" type="pres">
      <dgm:prSet presAssocID="{2D169188-A639-7E4B-875B-7D413CF5232F}" presName="rootConnector" presStyleLbl="node2" presStyleIdx="0" presStyleCnt="0"/>
      <dgm:spPr/>
    </dgm:pt>
    <dgm:pt modelId="{2AF7C2E0-2A06-C041-855D-4B19E915F8B8}" type="pres">
      <dgm:prSet presAssocID="{2D169188-A639-7E4B-875B-7D413CF5232F}" presName="hierChild4" presStyleCnt="0"/>
      <dgm:spPr/>
    </dgm:pt>
    <dgm:pt modelId="{9081C06B-702D-E74B-BBAA-3D345A2B4FBF}" type="pres">
      <dgm:prSet presAssocID="{2D169188-A639-7E4B-875B-7D413CF5232F}" presName="hierChild5" presStyleCnt="0"/>
      <dgm:spPr/>
    </dgm:pt>
    <dgm:pt modelId="{ED479CE9-E6FD-424C-8FE1-9DA7FD0A670D}" type="pres">
      <dgm:prSet presAssocID="{6B29D88E-D2D6-FB43-A47B-23C6750B09AA}" presName="hierChild3" presStyleCnt="0"/>
      <dgm:spPr/>
    </dgm:pt>
    <dgm:pt modelId="{069BFA03-55C5-454D-824A-F5493CAB9258}" type="pres">
      <dgm:prSet presAssocID="{B9DF8DF1-EDF6-D749-943F-1B696ED40711}" presName="Name96" presStyleLbl="parChTrans1D2" presStyleIdx="3" presStyleCnt="5"/>
      <dgm:spPr/>
    </dgm:pt>
    <dgm:pt modelId="{5FF83165-CE13-414E-B0A6-CABECEA12F26}" type="pres">
      <dgm:prSet presAssocID="{76448E0F-C9AE-E54B-9EA9-56B0D830BD9C}" presName="hierRoot3" presStyleCnt="0">
        <dgm:presLayoutVars>
          <dgm:hierBranch val="init"/>
        </dgm:presLayoutVars>
      </dgm:prSet>
      <dgm:spPr/>
    </dgm:pt>
    <dgm:pt modelId="{4647984B-3209-C945-9B13-91B49C8825F7}" type="pres">
      <dgm:prSet presAssocID="{76448E0F-C9AE-E54B-9EA9-56B0D830BD9C}" presName="rootComposite3" presStyleCnt="0"/>
      <dgm:spPr/>
    </dgm:pt>
    <dgm:pt modelId="{820EC456-65C2-6A40-B55D-4EB940E3182E}" type="pres">
      <dgm:prSet presAssocID="{76448E0F-C9AE-E54B-9EA9-56B0D830BD9C}" presName="rootText3" presStyleLbl="asst1" presStyleIdx="0" presStyleCnt="2">
        <dgm:presLayoutVars>
          <dgm:chPref val="3"/>
        </dgm:presLayoutVars>
      </dgm:prSet>
      <dgm:spPr/>
    </dgm:pt>
    <dgm:pt modelId="{D4ECB68D-EB45-994C-AC33-BC5E6C7D2C41}" type="pres">
      <dgm:prSet presAssocID="{76448E0F-C9AE-E54B-9EA9-56B0D830BD9C}" presName="titleText3" presStyleLbl="fgAcc2" presStyleIdx="0" presStyleCnt="2" custScaleY="150695">
        <dgm:presLayoutVars>
          <dgm:chMax val="0"/>
          <dgm:chPref val="0"/>
        </dgm:presLayoutVars>
      </dgm:prSet>
      <dgm:spPr/>
    </dgm:pt>
    <dgm:pt modelId="{17E6DB8D-561E-D34F-9611-6BCCAC898D3F}" type="pres">
      <dgm:prSet presAssocID="{76448E0F-C9AE-E54B-9EA9-56B0D830BD9C}" presName="rootConnector3" presStyleLbl="asst1" presStyleIdx="0" presStyleCnt="2"/>
      <dgm:spPr/>
    </dgm:pt>
    <dgm:pt modelId="{A96AB07D-26F9-D042-BA83-E903AF5D2B61}" type="pres">
      <dgm:prSet presAssocID="{76448E0F-C9AE-E54B-9EA9-56B0D830BD9C}" presName="hierChild6" presStyleCnt="0"/>
      <dgm:spPr/>
    </dgm:pt>
    <dgm:pt modelId="{3DA42CD0-8538-384F-8333-D3EC7220BB1E}" type="pres">
      <dgm:prSet presAssocID="{76448E0F-C9AE-E54B-9EA9-56B0D830BD9C}" presName="hierChild7" presStyleCnt="0"/>
      <dgm:spPr/>
    </dgm:pt>
    <dgm:pt modelId="{782F21B5-D5F0-F643-B814-D7A2CD13F068}" type="pres">
      <dgm:prSet presAssocID="{96B303A5-A3BE-7F4F-88B5-9581060C75E3}" presName="Name96" presStyleLbl="parChTrans1D2" presStyleIdx="4" presStyleCnt="5"/>
      <dgm:spPr/>
    </dgm:pt>
    <dgm:pt modelId="{AD9F99AF-41BE-AA43-A9CB-F0832B0A7380}" type="pres">
      <dgm:prSet presAssocID="{6F6AC35B-AB1A-F346-A737-003F49F8BFDA}" presName="hierRoot3" presStyleCnt="0">
        <dgm:presLayoutVars>
          <dgm:hierBranch val="init"/>
        </dgm:presLayoutVars>
      </dgm:prSet>
      <dgm:spPr/>
    </dgm:pt>
    <dgm:pt modelId="{25EF48DB-A6A0-C845-A733-F0757F864CA7}" type="pres">
      <dgm:prSet presAssocID="{6F6AC35B-AB1A-F346-A737-003F49F8BFDA}" presName="rootComposite3" presStyleCnt="0"/>
      <dgm:spPr/>
    </dgm:pt>
    <dgm:pt modelId="{F48C77C7-18D7-314E-9EA2-0757D453D662}" type="pres">
      <dgm:prSet presAssocID="{6F6AC35B-AB1A-F346-A737-003F49F8BFDA}" presName="rootText3" presStyleLbl="asst1" presStyleIdx="1" presStyleCnt="2">
        <dgm:presLayoutVars>
          <dgm:chPref val="3"/>
        </dgm:presLayoutVars>
      </dgm:prSet>
      <dgm:spPr/>
    </dgm:pt>
    <dgm:pt modelId="{E30EFBF1-682D-1248-BD39-75342EC0B605}" type="pres">
      <dgm:prSet presAssocID="{6F6AC35B-AB1A-F346-A737-003F49F8BFDA}" presName="titleText3" presStyleLbl="fgAcc2" presStyleIdx="1" presStyleCnt="2" custScaleY="150640">
        <dgm:presLayoutVars>
          <dgm:chMax val="0"/>
          <dgm:chPref val="0"/>
        </dgm:presLayoutVars>
      </dgm:prSet>
      <dgm:spPr/>
    </dgm:pt>
    <dgm:pt modelId="{7E43CFED-2037-DE49-BA0E-D38C516E979C}" type="pres">
      <dgm:prSet presAssocID="{6F6AC35B-AB1A-F346-A737-003F49F8BFDA}" presName="rootConnector3" presStyleLbl="asst1" presStyleIdx="1" presStyleCnt="2"/>
      <dgm:spPr/>
    </dgm:pt>
    <dgm:pt modelId="{517DF673-E3D8-BF4F-A830-190E855DAED8}" type="pres">
      <dgm:prSet presAssocID="{6F6AC35B-AB1A-F346-A737-003F49F8BFDA}" presName="hierChild6" presStyleCnt="0"/>
      <dgm:spPr/>
    </dgm:pt>
    <dgm:pt modelId="{B93DA7A9-E480-CF4B-B646-6641DBACBD29}" type="pres">
      <dgm:prSet presAssocID="{6F6AC35B-AB1A-F346-A737-003F49F8BFDA}" presName="hierChild7" presStyleCnt="0"/>
      <dgm:spPr/>
    </dgm:pt>
  </dgm:ptLst>
  <dgm:cxnLst>
    <dgm:cxn modelId="{63A8C70A-F6E9-074A-8E07-EFCEEC7CEC26}" type="presOf" srcId="{6B29D88E-D2D6-FB43-A47B-23C6750B09AA}" destId="{25B490C9-A7DE-5C45-9BEF-45422636016D}" srcOrd="1" destOrd="0" presId="urn:microsoft.com/office/officeart/2008/layout/NameandTitleOrganizationalChart"/>
    <dgm:cxn modelId="{5ECB5711-B0EA-0140-83F1-4642E120EA37}" type="presOf" srcId="{AAE7B206-7038-CA48-979E-B1BD7F539756}" destId="{3D548373-7DA2-4E43-A222-FBA6E59A2272}" srcOrd="0" destOrd="0" presId="urn:microsoft.com/office/officeart/2008/layout/NameandTitleOrganizationalChart"/>
    <dgm:cxn modelId="{95C17621-9018-0E45-86FD-0901B630A32A}" type="presOf" srcId="{BCB2F049-5FD2-C242-BE6C-1ACD5F69D956}" destId="{D4ECB68D-EB45-994C-AC33-BC5E6C7D2C41}" srcOrd="0" destOrd="0" presId="urn:microsoft.com/office/officeart/2008/layout/NameandTitleOrganizationalChart"/>
    <dgm:cxn modelId="{AEE8D32F-06AA-6449-912E-DF0ED13DB185}" type="presOf" srcId="{B5967B09-CC60-9341-8B2B-43C4CECCDDCE}" destId="{0011E7F1-619F-6744-8424-1A8AC412FE89}" srcOrd="0" destOrd="0" presId="urn:microsoft.com/office/officeart/2008/layout/NameandTitleOrganizationalChart"/>
    <dgm:cxn modelId="{BAB23F31-0296-6A4E-B856-B86E05A738C7}" type="presOf" srcId="{F9C7D83E-E238-6F4A-9900-5C5734AFDEFD}" destId="{1CEDD966-F7BD-E34B-958E-8E65E67CF39F}" srcOrd="0" destOrd="0" presId="urn:microsoft.com/office/officeart/2008/layout/NameandTitleOrganizationalChart"/>
    <dgm:cxn modelId="{23256F31-FBAE-094B-8F5E-12BB4A060607}" type="presOf" srcId="{F64541AC-F3BC-6942-96A2-EEBD2D056B9B}" destId="{8F6D56D0-72FF-7442-B784-87FB4E68A865}" srcOrd="0" destOrd="0" presId="urn:microsoft.com/office/officeart/2008/layout/NameandTitleOrganizationalChart"/>
    <dgm:cxn modelId="{C7A19331-1E03-D048-B260-BEF79BF7EBBB}" type="presOf" srcId="{76448E0F-C9AE-E54B-9EA9-56B0D830BD9C}" destId="{820EC456-65C2-6A40-B55D-4EB940E3182E}" srcOrd="0" destOrd="0" presId="urn:microsoft.com/office/officeart/2008/layout/NameandTitleOrganizationalChart"/>
    <dgm:cxn modelId="{D63F8734-221E-CB4F-B022-A6D2C0DF1F8E}" type="presOf" srcId="{6B29D88E-D2D6-FB43-A47B-23C6750B09AA}" destId="{E8FCD1FB-3458-CA48-B03F-7F0E369A0751}" srcOrd="0" destOrd="0" presId="urn:microsoft.com/office/officeart/2008/layout/NameandTitleOrganizationalChart"/>
    <dgm:cxn modelId="{3FCAB23E-307D-1E49-A869-220B209C2197}" type="presOf" srcId="{A087914C-8E2D-8E4A-A259-939F8D382484}" destId="{E36396CA-0E76-A44E-A312-8E0682ACFB39}" srcOrd="0" destOrd="0" presId="urn:microsoft.com/office/officeart/2008/layout/NameandTitleOrganizationalChart"/>
    <dgm:cxn modelId="{36510D5D-3955-AC4C-B93C-394E4B56B380}" srcId="{6B29D88E-D2D6-FB43-A47B-23C6750B09AA}" destId="{76448E0F-C9AE-E54B-9EA9-56B0D830BD9C}" srcOrd="0" destOrd="0" parTransId="{B9DF8DF1-EDF6-D749-943F-1B696ED40711}" sibTransId="{BCB2F049-5FD2-C242-BE6C-1ACD5F69D956}"/>
    <dgm:cxn modelId="{81645860-183D-CB41-85D3-3C424305DF02}" type="presOf" srcId="{AAB8C4DE-E2C0-8E4D-A5FE-19FF26309314}" destId="{E30EFBF1-682D-1248-BD39-75342EC0B605}" srcOrd="0" destOrd="0" presId="urn:microsoft.com/office/officeart/2008/layout/NameandTitleOrganizationalChart"/>
    <dgm:cxn modelId="{7406D466-B2FF-DF42-B270-E63821BA8373}" type="presOf" srcId="{76448E0F-C9AE-E54B-9EA9-56B0D830BD9C}" destId="{17E6DB8D-561E-D34F-9611-6BCCAC898D3F}" srcOrd="1" destOrd="0" presId="urn:microsoft.com/office/officeart/2008/layout/NameandTitleOrganizationalChart"/>
    <dgm:cxn modelId="{2961C07A-94D6-B048-927B-A10CEF079EC9}" type="presOf" srcId="{96B303A5-A3BE-7F4F-88B5-9581060C75E3}" destId="{782F21B5-D5F0-F643-B814-D7A2CD13F068}" srcOrd="0" destOrd="0" presId="urn:microsoft.com/office/officeart/2008/layout/NameandTitleOrganizationalChart"/>
    <dgm:cxn modelId="{0442737B-5A6E-5844-A412-5BBCD0000238}" type="presOf" srcId="{892CAC59-4933-2848-BFF9-83ADD91171AB}" destId="{6C7D70E5-4BDC-C54F-8B14-45DA5C40572B}" srcOrd="0" destOrd="0" presId="urn:microsoft.com/office/officeart/2008/layout/NameandTitleOrganizationalChart"/>
    <dgm:cxn modelId="{53ACED80-0B2E-DC48-9391-A07912530093}" type="presOf" srcId="{F64541AC-F3BC-6942-96A2-EEBD2D056B9B}" destId="{A71E23B2-1657-F746-A00D-58148F0A0F1F}" srcOrd="1" destOrd="0" presId="urn:microsoft.com/office/officeart/2008/layout/NameandTitleOrganizationalChart"/>
    <dgm:cxn modelId="{23D6D982-8FA4-CC4A-A0E9-F68D8F4E4098}" type="presOf" srcId="{6F6AC35B-AB1A-F346-A737-003F49F8BFDA}" destId="{7E43CFED-2037-DE49-BA0E-D38C516E979C}" srcOrd="1" destOrd="0" presId="urn:microsoft.com/office/officeart/2008/layout/NameandTitleOrganizationalChart"/>
    <dgm:cxn modelId="{9A80DB87-7BA1-0141-8A4F-32A5C06DE2B4}" srcId="{6B29D88E-D2D6-FB43-A47B-23C6750B09AA}" destId="{892CAC59-4933-2848-BFF9-83ADD91171AB}" srcOrd="3" destOrd="0" parTransId="{B5201266-40D5-F640-9ED9-BA8EECF14D16}" sibTransId="{A087914C-8E2D-8E4A-A259-939F8D382484}"/>
    <dgm:cxn modelId="{D8404F8E-AE87-5741-B9D1-00653B36C6AF}" srcId="{F5D770BF-C750-FB40-A82B-679DBBA217A3}" destId="{6B29D88E-D2D6-FB43-A47B-23C6750B09AA}" srcOrd="0" destOrd="0" parTransId="{0178F32D-C230-A848-8139-4C2D558D37B3}" sibTransId="{B5967B09-CC60-9341-8B2B-43C4CECCDDCE}"/>
    <dgm:cxn modelId="{5642C08F-BAF7-F54C-8AD7-14DD58FB95CA}" srcId="{6B29D88E-D2D6-FB43-A47B-23C6750B09AA}" destId="{F64541AC-F3BC-6942-96A2-EEBD2D056B9B}" srcOrd="2" destOrd="0" parTransId="{AAE7B206-7038-CA48-979E-B1BD7F539756}" sibTransId="{4EE1C9F1-3DC9-F949-89A3-2FE2DA5E4F3E}"/>
    <dgm:cxn modelId="{E8890E90-ABCA-D14E-A712-A20A48E73A16}" type="presOf" srcId="{B5201266-40D5-F640-9ED9-BA8EECF14D16}" destId="{22900853-28F1-AC42-8AA3-A1C10DAA5073}" srcOrd="0" destOrd="0" presId="urn:microsoft.com/office/officeart/2008/layout/NameandTitleOrganizationalChart"/>
    <dgm:cxn modelId="{217A7193-C3D9-1642-828A-F7E6D9ED7E3A}" srcId="{6B29D88E-D2D6-FB43-A47B-23C6750B09AA}" destId="{2D169188-A639-7E4B-875B-7D413CF5232F}" srcOrd="4" destOrd="0" parTransId="{7F1C7E65-8DB8-1145-9C84-9B9E2D76EAB2}" sibTransId="{F9C7D83E-E238-6F4A-9900-5C5734AFDEFD}"/>
    <dgm:cxn modelId="{C958E094-6DA0-6142-8ED5-11C0385EF8EC}" type="presOf" srcId="{6F6AC35B-AB1A-F346-A737-003F49F8BFDA}" destId="{F48C77C7-18D7-314E-9EA2-0757D453D662}" srcOrd="0" destOrd="0" presId="urn:microsoft.com/office/officeart/2008/layout/NameandTitleOrganizationalChart"/>
    <dgm:cxn modelId="{4C2B3695-9F41-174A-953D-E2357DED07AF}" srcId="{6B29D88E-D2D6-FB43-A47B-23C6750B09AA}" destId="{6F6AC35B-AB1A-F346-A737-003F49F8BFDA}" srcOrd="1" destOrd="0" parTransId="{96B303A5-A3BE-7F4F-88B5-9581060C75E3}" sibTransId="{AAB8C4DE-E2C0-8E4D-A5FE-19FF26309314}"/>
    <dgm:cxn modelId="{1AA5ADA6-23E5-9142-9133-550DD0041A4D}" type="presOf" srcId="{4EE1C9F1-3DC9-F949-89A3-2FE2DA5E4F3E}" destId="{4C6E6C07-8FF7-FD49-8123-BF88D89FDAB8}" srcOrd="0" destOrd="0" presId="urn:microsoft.com/office/officeart/2008/layout/NameandTitleOrganizationalChart"/>
    <dgm:cxn modelId="{B38F44B7-4D6C-BC4F-A98D-98DC98F7DF8E}" type="presOf" srcId="{F5D770BF-C750-FB40-A82B-679DBBA217A3}" destId="{148035A1-12BC-B841-93E0-4CD6682BD80F}" srcOrd="0" destOrd="0" presId="urn:microsoft.com/office/officeart/2008/layout/NameandTitleOrganizationalChart"/>
    <dgm:cxn modelId="{4F474AD9-22F2-134B-BFB8-272102F2F73B}" type="presOf" srcId="{892CAC59-4933-2848-BFF9-83ADD91171AB}" destId="{B9BF5DB8-2DB7-7640-BF6D-92A012D1CF16}" srcOrd="1" destOrd="0" presId="urn:microsoft.com/office/officeart/2008/layout/NameandTitleOrganizationalChart"/>
    <dgm:cxn modelId="{CCEE7ADF-1FB2-8F44-84D0-A12CC7FAF53D}" type="presOf" srcId="{2D169188-A639-7E4B-875B-7D413CF5232F}" destId="{321567BF-BEBE-0749-82DD-252D1C001F28}" srcOrd="0" destOrd="0" presId="urn:microsoft.com/office/officeart/2008/layout/NameandTitleOrganizationalChart"/>
    <dgm:cxn modelId="{8789D8E7-F530-1F43-960C-7F81F80A81A5}" type="presOf" srcId="{2D169188-A639-7E4B-875B-7D413CF5232F}" destId="{4093551A-CD45-064B-9944-54FAA06914DF}" srcOrd="1" destOrd="0" presId="urn:microsoft.com/office/officeart/2008/layout/NameandTitleOrganizationalChart"/>
    <dgm:cxn modelId="{0B2B3DF0-AD38-A541-BADA-ABACF7FFEEDB}" type="presOf" srcId="{B9DF8DF1-EDF6-D749-943F-1B696ED40711}" destId="{069BFA03-55C5-454D-824A-F5493CAB9258}" srcOrd="0" destOrd="0" presId="urn:microsoft.com/office/officeart/2008/layout/NameandTitleOrganizationalChart"/>
    <dgm:cxn modelId="{56707CF6-47D1-1641-90C7-8E5A692B80F5}" type="presOf" srcId="{7F1C7E65-8DB8-1145-9C84-9B9E2D76EAB2}" destId="{56461B09-E271-C947-B252-FFA039531819}" srcOrd="0" destOrd="0" presId="urn:microsoft.com/office/officeart/2008/layout/NameandTitleOrganizationalChart"/>
    <dgm:cxn modelId="{9460064C-F9F1-9E4B-A7E2-D6AE7477AEAE}" type="presParOf" srcId="{148035A1-12BC-B841-93E0-4CD6682BD80F}" destId="{3731B9AF-1D18-3D41-8EC8-32964CD1A743}" srcOrd="0" destOrd="0" presId="urn:microsoft.com/office/officeart/2008/layout/NameandTitleOrganizationalChart"/>
    <dgm:cxn modelId="{2F8B3E5D-5E57-7A42-B420-31AF802FBE3F}" type="presParOf" srcId="{3731B9AF-1D18-3D41-8EC8-32964CD1A743}" destId="{FF146A73-ED2A-D747-8683-89FDCC3F56C8}" srcOrd="0" destOrd="0" presId="urn:microsoft.com/office/officeart/2008/layout/NameandTitleOrganizationalChart"/>
    <dgm:cxn modelId="{F4FC1F20-7B60-3542-9E41-0B8C4E817DFB}" type="presParOf" srcId="{FF146A73-ED2A-D747-8683-89FDCC3F56C8}" destId="{E8FCD1FB-3458-CA48-B03F-7F0E369A0751}" srcOrd="0" destOrd="0" presId="urn:microsoft.com/office/officeart/2008/layout/NameandTitleOrganizationalChart"/>
    <dgm:cxn modelId="{33828F63-0D91-9C41-8182-69349D3E0B18}" type="presParOf" srcId="{FF146A73-ED2A-D747-8683-89FDCC3F56C8}" destId="{0011E7F1-619F-6744-8424-1A8AC412FE89}" srcOrd="1" destOrd="0" presId="urn:microsoft.com/office/officeart/2008/layout/NameandTitleOrganizationalChart"/>
    <dgm:cxn modelId="{E73584D7-806A-444D-A704-FB0C47AD1388}" type="presParOf" srcId="{FF146A73-ED2A-D747-8683-89FDCC3F56C8}" destId="{25B490C9-A7DE-5C45-9BEF-45422636016D}" srcOrd="2" destOrd="0" presId="urn:microsoft.com/office/officeart/2008/layout/NameandTitleOrganizationalChart"/>
    <dgm:cxn modelId="{A13D9AA0-CFAF-EA45-ADCD-9F99DA5E5006}" type="presParOf" srcId="{3731B9AF-1D18-3D41-8EC8-32964CD1A743}" destId="{41BCABCC-13AF-0D49-90F1-A2CEC6A89E54}" srcOrd="1" destOrd="0" presId="urn:microsoft.com/office/officeart/2008/layout/NameandTitleOrganizationalChart"/>
    <dgm:cxn modelId="{E3AA51E1-F22E-DA4F-A7BD-143E61269F3B}" type="presParOf" srcId="{41BCABCC-13AF-0D49-90F1-A2CEC6A89E54}" destId="{3D548373-7DA2-4E43-A222-FBA6E59A2272}" srcOrd="0" destOrd="0" presId="urn:microsoft.com/office/officeart/2008/layout/NameandTitleOrganizationalChart"/>
    <dgm:cxn modelId="{616D7F4C-9268-974A-AF93-94B68B3F35CB}" type="presParOf" srcId="{41BCABCC-13AF-0D49-90F1-A2CEC6A89E54}" destId="{ABDD4D35-C564-6B47-8372-F02B6C5C0B03}" srcOrd="1" destOrd="0" presId="urn:microsoft.com/office/officeart/2008/layout/NameandTitleOrganizationalChart"/>
    <dgm:cxn modelId="{8B46FB0C-B1A0-8149-A26F-F67893272D96}" type="presParOf" srcId="{ABDD4D35-C564-6B47-8372-F02B6C5C0B03}" destId="{672A8D21-11F6-464D-854F-2C132783D23E}" srcOrd="0" destOrd="0" presId="urn:microsoft.com/office/officeart/2008/layout/NameandTitleOrganizationalChart"/>
    <dgm:cxn modelId="{D90442A8-D5C7-E448-BDB3-F3F3C0167A40}" type="presParOf" srcId="{672A8D21-11F6-464D-854F-2C132783D23E}" destId="{8F6D56D0-72FF-7442-B784-87FB4E68A865}" srcOrd="0" destOrd="0" presId="urn:microsoft.com/office/officeart/2008/layout/NameandTitleOrganizationalChart"/>
    <dgm:cxn modelId="{F5A38B35-C72C-E046-955E-5E935B76B2EA}" type="presParOf" srcId="{672A8D21-11F6-464D-854F-2C132783D23E}" destId="{4C6E6C07-8FF7-FD49-8123-BF88D89FDAB8}" srcOrd="1" destOrd="0" presId="urn:microsoft.com/office/officeart/2008/layout/NameandTitleOrganizationalChart"/>
    <dgm:cxn modelId="{E78E3609-B8F6-2C4C-B542-5655D2723B17}" type="presParOf" srcId="{672A8D21-11F6-464D-854F-2C132783D23E}" destId="{A71E23B2-1657-F746-A00D-58148F0A0F1F}" srcOrd="2" destOrd="0" presId="urn:microsoft.com/office/officeart/2008/layout/NameandTitleOrganizationalChart"/>
    <dgm:cxn modelId="{7361DAE8-3606-6449-B3C6-EEB8C7A26C36}" type="presParOf" srcId="{ABDD4D35-C564-6B47-8372-F02B6C5C0B03}" destId="{8E82BF6A-3110-B54A-BA60-6B422B8C3FE8}" srcOrd="1" destOrd="0" presId="urn:microsoft.com/office/officeart/2008/layout/NameandTitleOrganizationalChart"/>
    <dgm:cxn modelId="{B9F905F5-A64A-EA4B-BAF8-B3CD467CEA7F}" type="presParOf" srcId="{ABDD4D35-C564-6B47-8372-F02B6C5C0B03}" destId="{BD1B8A8C-CE07-DF48-9D49-E04EA458D881}" srcOrd="2" destOrd="0" presId="urn:microsoft.com/office/officeart/2008/layout/NameandTitleOrganizationalChart"/>
    <dgm:cxn modelId="{56A593B2-3ACB-374F-BB5D-5A2EE097E551}" type="presParOf" srcId="{41BCABCC-13AF-0D49-90F1-A2CEC6A89E54}" destId="{22900853-28F1-AC42-8AA3-A1C10DAA5073}" srcOrd="2" destOrd="0" presId="urn:microsoft.com/office/officeart/2008/layout/NameandTitleOrganizationalChart"/>
    <dgm:cxn modelId="{616494E5-B38C-514D-B203-174AC2C3C2AC}" type="presParOf" srcId="{41BCABCC-13AF-0D49-90F1-A2CEC6A89E54}" destId="{71F8474D-5856-BC47-8D41-0DFF18A11150}" srcOrd="3" destOrd="0" presId="urn:microsoft.com/office/officeart/2008/layout/NameandTitleOrganizationalChart"/>
    <dgm:cxn modelId="{798DC90F-4A54-EB4F-9AEE-973815D57AAE}" type="presParOf" srcId="{71F8474D-5856-BC47-8D41-0DFF18A11150}" destId="{2BAD9878-4834-224D-995F-4F5A25DEA7F9}" srcOrd="0" destOrd="0" presId="urn:microsoft.com/office/officeart/2008/layout/NameandTitleOrganizationalChart"/>
    <dgm:cxn modelId="{D968ADF0-CC06-5940-826F-A96A64CCFF10}" type="presParOf" srcId="{2BAD9878-4834-224D-995F-4F5A25DEA7F9}" destId="{6C7D70E5-4BDC-C54F-8B14-45DA5C40572B}" srcOrd="0" destOrd="0" presId="urn:microsoft.com/office/officeart/2008/layout/NameandTitleOrganizationalChart"/>
    <dgm:cxn modelId="{5FE50480-6E8E-5D47-B0B3-B88936964BAA}" type="presParOf" srcId="{2BAD9878-4834-224D-995F-4F5A25DEA7F9}" destId="{E36396CA-0E76-A44E-A312-8E0682ACFB39}" srcOrd="1" destOrd="0" presId="urn:microsoft.com/office/officeart/2008/layout/NameandTitleOrganizationalChart"/>
    <dgm:cxn modelId="{28630BE1-F25A-C046-9831-F7E27AC0DB92}" type="presParOf" srcId="{2BAD9878-4834-224D-995F-4F5A25DEA7F9}" destId="{B9BF5DB8-2DB7-7640-BF6D-92A012D1CF16}" srcOrd="2" destOrd="0" presId="urn:microsoft.com/office/officeart/2008/layout/NameandTitleOrganizationalChart"/>
    <dgm:cxn modelId="{90E371B9-EE67-AE4E-AE4C-47DA49D52DE7}" type="presParOf" srcId="{71F8474D-5856-BC47-8D41-0DFF18A11150}" destId="{44AA0649-1BDF-6B41-947B-1A0CDEF45778}" srcOrd="1" destOrd="0" presId="urn:microsoft.com/office/officeart/2008/layout/NameandTitleOrganizationalChart"/>
    <dgm:cxn modelId="{B57110F6-7E9F-A843-B4FB-FC3E0D694DB2}" type="presParOf" srcId="{71F8474D-5856-BC47-8D41-0DFF18A11150}" destId="{44B3AA0E-D0A5-E44F-A4BF-A147D94BAE6C}" srcOrd="2" destOrd="0" presId="urn:microsoft.com/office/officeart/2008/layout/NameandTitleOrganizationalChart"/>
    <dgm:cxn modelId="{8C79AC4F-1CE2-C240-88C6-874286AE2B64}" type="presParOf" srcId="{41BCABCC-13AF-0D49-90F1-A2CEC6A89E54}" destId="{56461B09-E271-C947-B252-FFA039531819}" srcOrd="4" destOrd="0" presId="urn:microsoft.com/office/officeart/2008/layout/NameandTitleOrganizationalChart"/>
    <dgm:cxn modelId="{853F0ED3-EAEA-834F-B233-F6790A21E637}" type="presParOf" srcId="{41BCABCC-13AF-0D49-90F1-A2CEC6A89E54}" destId="{0DA5840D-DC60-F74C-A656-007783C980FE}" srcOrd="5" destOrd="0" presId="urn:microsoft.com/office/officeart/2008/layout/NameandTitleOrganizationalChart"/>
    <dgm:cxn modelId="{7B5805E6-969C-8146-9D25-EA9150922655}" type="presParOf" srcId="{0DA5840D-DC60-F74C-A656-007783C980FE}" destId="{3DE27C2A-8856-EF40-B245-4742AFA21365}" srcOrd="0" destOrd="0" presId="urn:microsoft.com/office/officeart/2008/layout/NameandTitleOrganizationalChart"/>
    <dgm:cxn modelId="{41010CBC-6DAE-624D-AA5C-97043669434D}" type="presParOf" srcId="{3DE27C2A-8856-EF40-B245-4742AFA21365}" destId="{321567BF-BEBE-0749-82DD-252D1C001F28}" srcOrd="0" destOrd="0" presId="urn:microsoft.com/office/officeart/2008/layout/NameandTitleOrganizationalChart"/>
    <dgm:cxn modelId="{784DD634-000A-074C-B572-297EE5289638}" type="presParOf" srcId="{3DE27C2A-8856-EF40-B245-4742AFA21365}" destId="{1CEDD966-F7BD-E34B-958E-8E65E67CF39F}" srcOrd="1" destOrd="0" presId="urn:microsoft.com/office/officeart/2008/layout/NameandTitleOrganizationalChart"/>
    <dgm:cxn modelId="{EE6466EF-CA3D-D34F-A3AD-CF0A110FF886}" type="presParOf" srcId="{3DE27C2A-8856-EF40-B245-4742AFA21365}" destId="{4093551A-CD45-064B-9944-54FAA06914DF}" srcOrd="2" destOrd="0" presId="urn:microsoft.com/office/officeart/2008/layout/NameandTitleOrganizationalChart"/>
    <dgm:cxn modelId="{47FF48DD-27D0-3C4D-9AAE-C1437BCC08E0}" type="presParOf" srcId="{0DA5840D-DC60-F74C-A656-007783C980FE}" destId="{2AF7C2E0-2A06-C041-855D-4B19E915F8B8}" srcOrd="1" destOrd="0" presId="urn:microsoft.com/office/officeart/2008/layout/NameandTitleOrganizationalChart"/>
    <dgm:cxn modelId="{E11D5871-E64C-5245-B2F3-51656EA123C2}" type="presParOf" srcId="{0DA5840D-DC60-F74C-A656-007783C980FE}" destId="{9081C06B-702D-E74B-BBAA-3D345A2B4FBF}" srcOrd="2" destOrd="0" presId="urn:microsoft.com/office/officeart/2008/layout/NameandTitleOrganizationalChart"/>
    <dgm:cxn modelId="{B6C94FC6-2401-4C49-91A5-7026D105BCC0}" type="presParOf" srcId="{3731B9AF-1D18-3D41-8EC8-32964CD1A743}" destId="{ED479CE9-E6FD-424C-8FE1-9DA7FD0A670D}" srcOrd="2" destOrd="0" presId="urn:microsoft.com/office/officeart/2008/layout/NameandTitleOrganizationalChart"/>
    <dgm:cxn modelId="{12516E5A-515E-734F-9E70-A4A76272346F}" type="presParOf" srcId="{ED479CE9-E6FD-424C-8FE1-9DA7FD0A670D}" destId="{069BFA03-55C5-454D-824A-F5493CAB9258}" srcOrd="0" destOrd="0" presId="urn:microsoft.com/office/officeart/2008/layout/NameandTitleOrganizationalChart"/>
    <dgm:cxn modelId="{7AEB0781-AC63-7F45-98D9-BBB1C1EBB100}" type="presParOf" srcId="{ED479CE9-E6FD-424C-8FE1-9DA7FD0A670D}" destId="{5FF83165-CE13-414E-B0A6-CABECEA12F26}" srcOrd="1" destOrd="0" presId="urn:microsoft.com/office/officeart/2008/layout/NameandTitleOrganizationalChart"/>
    <dgm:cxn modelId="{A4BCAD3A-4F2D-EB4E-B3B6-F1C8B8029DEC}" type="presParOf" srcId="{5FF83165-CE13-414E-B0A6-CABECEA12F26}" destId="{4647984B-3209-C945-9B13-91B49C8825F7}" srcOrd="0" destOrd="0" presId="urn:microsoft.com/office/officeart/2008/layout/NameandTitleOrganizationalChart"/>
    <dgm:cxn modelId="{3F8B6DD7-85CB-EF45-A468-AF34B27D721A}" type="presParOf" srcId="{4647984B-3209-C945-9B13-91B49C8825F7}" destId="{820EC456-65C2-6A40-B55D-4EB940E3182E}" srcOrd="0" destOrd="0" presId="urn:microsoft.com/office/officeart/2008/layout/NameandTitleOrganizationalChart"/>
    <dgm:cxn modelId="{79560E3F-6664-8146-B099-B0B94B9FA21D}" type="presParOf" srcId="{4647984B-3209-C945-9B13-91B49C8825F7}" destId="{D4ECB68D-EB45-994C-AC33-BC5E6C7D2C41}" srcOrd="1" destOrd="0" presId="urn:microsoft.com/office/officeart/2008/layout/NameandTitleOrganizationalChart"/>
    <dgm:cxn modelId="{1AB3AC20-31F7-B84B-B508-26E203449312}" type="presParOf" srcId="{4647984B-3209-C945-9B13-91B49C8825F7}" destId="{17E6DB8D-561E-D34F-9611-6BCCAC898D3F}" srcOrd="2" destOrd="0" presId="urn:microsoft.com/office/officeart/2008/layout/NameandTitleOrganizationalChart"/>
    <dgm:cxn modelId="{4A80822A-A606-7C42-80D3-6B9A7F3998E1}" type="presParOf" srcId="{5FF83165-CE13-414E-B0A6-CABECEA12F26}" destId="{A96AB07D-26F9-D042-BA83-E903AF5D2B61}" srcOrd="1" destOrd="0" presId="urn:microsoft.com/office/officeart/2008/layout/NameandTitleOrganizationalChart"/>
    <dgm:cxn modelId="{0E9D2213-BBCB-5841-B4EF-A260B51D3C4D}" type="presParOf" srcId="{5FF83165-CE13-414E-B0A6-CABECEA12F26}" destId="{3DA42CD0-8538-384F-8333-D3EC7220BB1E}" srcOrd="2" destOrd="0" presId="urn:microsoft.com/office/officeart/2008/layout/NameandTitleOrganizationalChart"/>
    <dgm:cxn modelId="{302AE93F-8C89-7E47-BFFA-FDCD78DC92F1}" type="presParOf" srcId="{ED479CE9-E6FD-424C-8FE1-9DA7FD0A670D}" destId="{782F21B5-D5F0-F643-B814-D7A2CD13F068}" srcOrd="2" destOrd="0" presId="urn:microsoft.com/office/officeart/2008/layout/NameandTitleOrganizationalChart"/>
    <dgm:cxn modelId="{F4872F27-E15D-1C49-BB02-F1816FF6EEAA}" type="presParOf" srcId="{ED479CE9-E6FD-424C-8FE1-9DA7FD0A670D}" destId="{AD9F99AF-41BE-AA43-A9CB-F0832B0A7380}" srcOrd="3" destOrd="0" presId="urn:microsoft.com/office/officeart/2008/layout/NameandTitleOrganizationalChart"/>
    <dgm:cxn modelId="{4FB2D006-1267-3640-9E3A-E7CD4738AF85}" type="presParOf" srcId="{AD9F99AF-41BE-AA43-A9CB-F0832B0A7380}" destId="{25EF48DB-A6A0-C845-A733-F0757F864CA7}" srcOrd="0" destOrd="0" presId="urn:microsoft.com/office/officeart/2008/layout/NameandTitleOrganizationalChart"/>
    <dgm:cxn modelId="{22DEBBAD-C96F-FE45-9321-775EEB910DBD}" type="presParOf" srcId="{25EF48DB-A6A0-C845-A733-F0757F864CA7}" destId="{F48C77C7-18D7-314E-9EA2-0757D453D662}" srcOrd="0" destOrd="0" presId="urn:microsoft.com/office/officeart/2008/layout/NameandTitleOrganizationalChart"/>
    <dgm:cxn modelId="{6B37002A-A45B-2449-9372-32307DB12F7B}" type="presParOf" srcId="{25EF48DB-A6A0-C845-A733-F0757F864CA7}" destId="{E30EFBF1-682D-1248-BD39-75342EC0B605}" srcOrd="1" destOrd="0" presId="urn:microsoft.com/office/officeart/2008/layout/NameandTitleOrganizationalChart"/>
    <dgm:cxn modelId="{693F6C8D-3BA0-BE4B-B5BF-50A2C5D225CD}" type="presParOf" srcId="{25EF48DB-A6A0-C845-A733-F0757F864CA7}" destId="{7E43CFED-2037-DE49-BA0E-D38C516E979C}" srcOrd="2" destOrd="0" presId="urn:microsoft.com/office/officeart/2008/layout/NameandTitleOrganizationalChart"/>
    <dgm:cxn modelId="{5AE4E0B1-8B66-5940-BD62-D505CB641309}" type="presParOf" srcId="{AD9F99AF-41BE-AA43-A9CB-F0832B0A7380}" destId="{517DF673-E3D8-BF4F-A830-190E855DAED8}" srcOrd="1" destOrd="0" presId="urn:microsoft.com/office/officeart/2008/layout/NameandTitleOrganizationalChart"/>
    <dgm:cxn modelId="{1A085E89-7495-3246-948E-6B03042CCF0F}" type="presParOf" srcId="{AD9F99AF-41BE-AA43-A9CB-F0832B0A7380}" destId="{B93DA7A9-E480-CF4B-B646-6641DBACBD29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6E174E-6ABF-413E-A846-384F7444F7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6859904C-3DDD-4046-B2CE-F14582203D4E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40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PH" sz="24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48D3782-255D-4238-B0B3-112938016612}" type="parTrans" cxnId="{2F59ABE3-CEF6-49DB-A63D-B68FD3D8ACDB}">
      <dgm:prSet/>
      <dgm:spPr/>
      <dgm:t>
        <a:bodyPr/>
        <a:lstStyle/>
        <a:p>
          <a:endParaRPr lang="en-PH" sz="1400"/>
        </a:p>
      </dgm:t>
    </dgm:pt>
    <dgm:pt modelId="{B425DB35-C7B4-40F5-B153-182E69782844}" type="sibTrans" cxnId="{2F59ABE3-CEF6-49DB-A63D-B68FD3D8ACDB}">
      <dgm:prSet/>
      <dgm:spPr/>
      <dgm:t>
        <a:bodyPr/>
        <a:lstStyle/>
        <a:p>
          <a:endParaRPr lang="en-PH" sz="1400"/>
        </a:p>
      </dgm:t>
    </dgm:pt>
    <dgm:pt modelId="{5EB56B75-4782-43DF-9015-BA716FA00BEE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PH" sz="20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9CFBF9D-B792-4666-BE21-E61933BC0E35}" type="parTrans" cxnId="{C90B82B2-1AE6-4A7D-995F-190E181D41B5}">
      <dgm:prSet custT="1"/>
      <dgm:spPr>
        <a:ln w="12700"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 sz="300"/>
        </a:p>
      </dgm:t>
    </dgm:pt>
    <dgm:pt modelId="{106A947A-45E1-4F4B-905E-EAF178C131B7}" type="sibTrans" cxnId="{C90B82B2-1AE6-4A7D-995F-190E181D41B5}">
      <dgm:prSet/>
      <dgm:spPr/>
      <dgm:t>
        <a:bodyPr/>
        <a:lstStyle/>
        <a:p>
          <a:endParaRPr lang="en-PH" sz="1400"/>
        </a:p>
      </dgm:t>
    </dgm:pt>
    <dgm:pt modelId="{CF6CE275-BAFC-4BA7-9BFF-38268E521752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  <a:endParaRPr lang="en-PH" sz="20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9CC4EDAF-1429-4441-8C22-C93C62716187}" type="parTrans" cxnId="{11B57071-37CC-499B-A2CF-D4E442AAD70B}">
      <dgm:prSet custT="1"/>
      <dgm:spPr>
        <a:ln w="12700"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 sz="300"/>
        </a:p>
      </dgm:t>
    </dgm:pt>
    <dgm:pt modelId="{EF873BDC-01DC-4D78-8E33-7F0A45553575}" type="sibTrans" cxnId="{11B57071-37CC-499B-A2CF-D4E442AAD70B}">
      <dgm:prSet/>
      <dgm:spPr/>
      <dgm:t>
        <a:bodyPr/>
        <a:lstStyle/>
        <a:p>
          <a:endParaRPr lang="en-PH" sz="1400"/>
        </a:p>
      </dgm:t>
    </dgm:pt>
    <dgm:pt modelId="{95B2096E-0A02-41C5-A50C-8B24A946C550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  <a:endParaRPr lang="en-PH" sz="20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BF809DB-BE58-4C6E-888A-F65A86E6F10A}" type="parTrans" cxnId="{FDF6AF8C-022E-4DAB-AC66-06D7088A9DED}">
      <dgm:prSet custT="1"/>
      <dgm:spPr>
        <a:ln w="12700"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 sz="300"/>
        </a:p>
      </dgm:t>
    </dgm:pt>
    <dgm:pt modelId="{5F85472F-FE4A-4B3D-94CB-8AB5DB56D02A}" type="sibTrans" cxnId="{FDF6AF8C-022E-4DAB-AC66-06D7088A9DED}">
      <dgm:prSet/>
      <dgm:spPr/>
      <dgm:t>
        <a:bodyPr/>
        <a:lstStyle/>
        <a:p>
          <a:endParaRPr lang="en-PH" sz="1400"/>
        </a:p>
      </dgm:t>
    </dgm:pt>
    <dgm:pt modelId="{B5FFF81D-9636-487A-9CD1-A5A92C4D77BD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PH" sz="20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02957A32-AA6F-4EF5-A54B-823D63DA4CA1}" type="parTrans" cxnId="{1D6B2BD7-8ED3-4002-AB8B-5DF17A457BCE}">
      <dgm:prSet custT="1"/>
      <dgm:spPr>
        <a:ln w="12700"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 sz="300"/>
        </a:p>
      </dgm:t>
    </dgm:pt>
    <dgm:pt modelId="{8D00F400-8001-435B-8B93-77AF3EA86042}" type="sibTrans" cxnId="{1D6B2BD7-8ED3-4002-AB8B-5DF17A457BCE}">
      <dgm:prSet/>
      <dgm:spPr/>
      <dgm:t>
        <a:bodyPr/>
        <a:lstStyle/>
        <a:p>
          <a:endParaRPr lang="en-PH" sz="1400"/>
        </a:p>
      </dgm:t>
    </dgm:pt>
    <dgm:pt modelId="{BD54B0D7-AF29-4379-8E90-4D608A87C6B7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  <a:endParaRPr lang="en-PH" sz="20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50E0FE96-AA25-4B03-A0A0-95FEBD2F2BCF}" type="parTrans" cxnId="{24C9AAB9-F858-4114-BE6D-65D42A0DAE6B}">
      <dgm:prSet custT="1"/>
      <dgm:spPr>
        <a:ln w="12700"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 sz="300"/>
        </a:p>
      </dgm:t>
    </dgm:pt>
    <dgm:pt modelId="{0B586F06-B255-4D8A-95EC-3FB41DAEFF2E}" type="sibTrans" cxnId="{24C9AAB9-F858-4114-BE6D-65D42A0DAE6B}">
      <dgm:prSet/>
      <dgm:spPr/>
      <dgm:t>
        <a:bodyPr/>
        <a:lstStyle/>
        <a:p>
          <a:endParaRPr lang="en-PH" sz="1400"/>
        </a:p>
      </dgm:t>
    </dgm:pt>
    <dgm:pt modelId="{A5D4A046-4B14-4E7F-990C-1405B22EC6F6}">
      <dgm:prSet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PH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gm:t>
    </dgm:pt>
    <dgm:pt modelId="{6F2479DB-B29D-4D95-86B1-F79226ABDF37}" type="parTrans" cxnId="{2FB68832-C077-47CE-A458-A4F79E6C4E4F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14E0BBB6-28B8-4B46-BCB6-E01F47D0B834}" type="sibTrans" cxnId="{2FB68832-C077-47CE-A458-A4F79E6C4E4F}">
      <dgm:prSet/>
      <dgm:spPr/>
      <dgm:t>
        <a:bodyPr/>
        <a:lstStyle/>
        <a:p>
          <a:endParaRPr lang="en-PH"/>
        </a:p>
      </dgm:t>
    </dgm:pt>
    <dgm:pt modelId="{2C7B1090-5B91-451A-A001-DEB7097100E9}">
      <dgm:prSet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PH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dirty="0"/>
        </a:p>
      </dgm:t>
    </dgm:pt>
    <dgm:pt modelId="{0D2F0372-D39D-4E04-8ACE-CE8A97A1255A}" type="parTrans" cxnId="{1BF16E09-243F-4D6A-8626-7B3763912EF3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BE716264-5477-4ADD-A5A9-9EA7EB5C64A8}" type="sibTrans" cxnId="{1BF16E09-243F-4D6A-8626-7B3763912EF3}">
      <dgm:prSet/>
      <dgm:spPr/>
      <dgm:t>
        <a:bodyPr/>
        <a:lstStyle/>
        <a:p>
          <a:endParaRPr lang="en-PH"/>
        </a:p>
      </dgm:t>
    </dgm:pt>
    <dgm:pt modelId="{4DED3CB1-282B-44F9-A3D2-19A30A51D083}">
      <dgm:prSet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PH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dirty="0"/>
        </a:p>
      </dgm:t>
    </dgm:pt>
    <dgm:pt modelId="{2DCA879E-685A-4E34-B108-F514F16A3B0B}" type="parTrans" cxnId="{C269A2BF-C704-4179-AB28-609071428AAC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55245BA9-4921-4E51-BA40-5A8FC1D0CE90}" type="sibTrans" cxnId="{C269A2BF-C704-4179-AB28-609071428AAC}">
      <dgm:prSet/>
      <dgm:spPr/>
      <dgm:t>
        <a:bodyPr/>
        <a:lstStyle/>
        <a:p>
          <a:endParaRPr lang="en-PH"/>
        </a:p>
      </dgm:t>
    </dgm:pt>
    <dgm:pt modelId="{9E1F7EFC-F607-4E40-B246-66F44CC639EF}">
      <dgm:prSet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PH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dirty="0"/>
        </a:p>
      </dgm:t>
    </dgm:pt>
    <dgm:pt modelId="{86FF45BB-482B-4DC3-9D08-36CEDB263982}" type="parTrans" cxnId="{8BD0204A-B233-4E41-BEA0-AE7431D3255F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D68DC9A6-5403-464B-818A-39274BD50FE4}" type="sibTrans" cxnId="{8BD0204A-B233-4E41-BEA0-AE7431D3255F}">
      <dgm:prSet/>
      <dgm:spPr/>
      <dgm:t>
        <a:bodyPr/>
        <a:lstStyle/>
        <a:p>
          <a:endParaRPr lang="en-PH"/>
        </a:p>
      </dgm:t>
    </dgm:pt>
    <dgm:pt modelId="{CE21E8D3-CD91-4E7E-A22D-812B6CBDD962}">
      <dgm:prSet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PH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dirty="0"/>
        </a:p>
      </dgm:t>
    </dgm:pt>
    <dgm:pt modelId="{34449B43-9686-4055-8967-167648C5E96A}" type="parTrans" cxnId="{9EDCB302-B9A9-402E-8CCE-2AF09A8302B8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0F2D8567-B4ED-4529-A4D1-875CAD4EA249}" type="sibTrans" cxnId="{9EDCB302-B9A9-402E-8CCE-2AF09A8302B8}">
      <dgm:prSet/>
      <dgm:spPr/>
      <dgm:t>
        <a:bodyPr/>
        <a:lstStyle/>
        <a:p>
          <a:endParaRPr lang="en-PH"/>
        </a:p>
      </dgm:t>
    </dgm:pt>
    <dgm:pt modelId="{0C59BD78-D09A-413A-B6F6-FE5528FBCCA0}">
      <dgm:prSet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Present</a:t>
          </a:r>
          <a:endParaRPr lang="en-PH" sz="2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E9C0C7F-B3BC-450E-BB72-106080BF98C3}" type="parTrans" cxnId="{60DB9C50-AE9B-496B-A87D-EDC225032E3A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FDA93ADD-8EAF-4415-9187-AD726A7CC6C1}" type="sibTrans" cxnId="{60DB9C50-AE9B-496B-A87D-EDC225032E3A}">
      <dgm:prSet/>
      <dgm:spPr/>
      <dgm:t>
        <a:bodyPr/>
        <a:lstStyle/>
        <a:p>
          <a:endParaRPr lang="en-PH"/>
        </a:p>
      </dgm:t>
    </dgm:pt>
    <dgm:pt modelId="{21ADFFAC-F329-4089-AC09-AA71ED8F4292}">
      <dgm:prSet custT="1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PH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dirty="0"/>
        </a:p>
      </dgm:t>
    </dgm:pt>
    <dgm:pt modelId="{371C91F9-8A44-40B2-AFAF-A591AB222718}" type="parTrans" cxnId="{5A937D8A-C7C6-4A96-8475-C00122EC2B9F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82FFBB50-57DD-4BE2-9060-9ABF42AB8898}" type="sibTrans" cxnId="{5A937D8A-C7C6-4A96-8475-C00122EC2B9F}">
      <dgm:prSet/>
      <dgm:spPr/>
      <dgm:t>
        <a:bodyPr/>
        <a:lstStyle/>
        <a:p>
          <a:endParaRPr lang="en-PH"/>
        </a:p>
      </dgm:t>
    </dgm:pt>
    <dgm:pt modelId="{6815BF5E-BC7C-4639-BE86-614F90B768B3}">
      <dgm:prSet custT="1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PH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dirty="0"/>
        </a:p>
      </dgm:t>
    </dgm:pt>
    <dgm:pt modelId="{BC2DC94F-2EDE-4C0C-991D-AB6F98DCD484}" type="parTrans" cxnId="{28C71707-32CD-4E5A-AD37-45A0A316810B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C370F0E1-68B1-45CE-BFBD-B396DA8571CD}" type="sibTrans" cxnId="{28C71707-32CD-4E5A-AD37-45A0A316810B}">
      <dgm:prSet/>
      <dgm:spPr/>
      <dgm:t>
        <a:bodyPr/>
        <a:lstStyle/>
        <a:p>
          <a:endParaRPr lang="en-PH"/>
        </a:p>
      </dgm:t>
    </dgm:pt>
    <dgm:pt modelId="{B3030FED-3E2A-4872-BF16-554B66E620BC}">
      <dgm:prSet custT="1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PH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dirty="0"/>
        </a:p>
      </dgm:t>
    </dgm:pt>
    <dgm:pt modelId="{1601E8FA-7D0F-4277-8F47-04081DD440B1}" type="parTrans" cxnId="{08BB5A86-5C76-4661-8AAD-164B426E75FD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4967634D-CC10-490C-8C4F-EEF70DFCC4A6}" type="sibTrans" cxnId="{08BB5A86-5C76-4661-8AAD-164B426E75FD}">
      <dgm:prSet/>
      <dgm:spPr/>
      <dgm:t>
        <a:bodyPr/>
        <a:lstStyle/>
        <a:p>
          <a:endParaRPr lang="en-PH"/>
        </a:p>
      </dgm:t>
    </dgm:pt>
    <dgm:pt modelId="{4C8E88E5-590C-435C-A02E-A62A3B522664}">
      <dgm:prSet custT="1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PH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dirty="0"/>
        </a:p>
      </dgm:t>
    </dgm:pt>
    <dgm:pt modelId="{9E1479DC-5924-4F01-92F6-BB58C448B822}" type="parTrans" cxnId="{D72D0A95-B3D4-4D74-B10E-76D514A24F28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82BC069A-B2DD-4E7A-978D-9AB3C99FFFBA}" type="sibTrans" cxnId="{D72D0A95-B3D4-4D74-B10E-76D514A24F28}">
      <dgm:prSet/>
      <dgm:spPr/>
      <dgm:t>
        <a:bodyPr/>
        <a:lstStyle/>
        <a:p>
          <a:endParaRPr lang="en-PH"/>
        </a:p>
      </dgm:t>
    </dgm:pt>
    <dgm:pt modelId="{015E923F-9A2C-4293-8A5F-0F475534D369}">
      <dgm:prSet custT="1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PH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dirty="0"/>
        </a:p>
      </dgm:t>
    </dgm:pt>
    <dgm:pt modelId="{BF296EE9-1A8F-4127-A597-F5C79D7D0F9F}" type="parTrans" cxnId="{81972BE2-92F5-48FF-B7EE-C022C2569091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C3E5A932-E248-4D3C-90B3-575CBF363CD0}" type="sibTrans" cxnId="{81972BE2-92F5-48FF-B7EE-C022C2569091}">
      <dgm:prSet/>
      <dgm:spPr/>
      <dgm:t>
        <a:bodyPr/>
        <a:lstStyle/>
        <a:p>
          <a:endParaRPr lang="en-PH"/>
        </a:p>
      </dgm:t>
    </dgm:pt>
    <dgm:pt modelId="{08C02D38-D116-4C4F-BC05-185722A87549}" type="pres">
      <dgm:prSet presAssocID="{F96E174E-6ABF-413E-A846-384F7444F7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506426-CC14-4708-8212-6910AAD8FB6D}" type="pres">
      <dgm:prSet presAssocID="{6859904C-3DDD-4046-B2CE-F14582203D4E}" presName="hierRoot1" presStyleCnt="0">
        <dgm:presLayoutVars>
          <dgm:hierBranch val="init"/>
        </dgm:presLayoutVars>
      </dgm:prSet>
      <dgm:spPr/>
    </dgm:pt>
    <dgm:pt modelId="{CD7F1B12-E8F9-4EC2-9968-AB51474B9BF8}" type="pres">
      <dgm:prSet presAssocID="{6859904C-3DDD-4046-B2CE-F14582203D4E}" presName="rootComposite1" presStyleCnt="0"/>
      <dgm:spPr/>
    </dgm:pt>
    <dgm:pt modelId="{76D15C5A-F0A1-45AF-AF80-A7E6CE95709A}" type="pres">
      <dgm:prSet presAssocID="{6859904C-3DDD-4046-B2CE-F14582203D4E}" presName="rootText1" presStyleLbl="node0" presStyleIdx="0" presStyleCnt="1" custScaleX="189531">
        <dgm:presLayoutVars>
          <dgm:chPref val="3"/>
        </dgm:presLayoutVars>
      </dgm:prSet>
      <dgm:spPr/>
    </dgm:pt>
    <dgm:pt modelId="{8D4C578C-F1BD-4E61-A611-5D597578CE22}" type="pres">
      <dgm:prSet presAssocID="{6859904C-3DDD-4046-B2CE-F14582203D4E}" presName="rootConnector1" presStyleLbl="node1" presStyleIdx="0" presStyleCnt="0"/>
      <dgm:spPr/>
    </dgm:pt>
    <dgm:pt modelId="{4E2FE42D-AE41-449C-BE22-FED847573839}" type="pres">
      <dgm:prSet presAssocID="{6859904C-3DDD-4046-B2CE-F14582203D4E}" presName="hierChild2" presStyleCnt="0"/>
      <dgm:spPr/>
    </dgm:pt>
    <dgm:pt modelId="{478D4B8B-A748-443C-B1D8-DF115AD10523}" type="pres">
      <dgm:prSet presAssocID="{B9CFBF9D-B792-4666-BE21-E61933BC0E35}" presName="Name37" presStyleLbl="parChTrans1D2" presStyleIdx="0" presStyleCnt="2"/>
      <dgm:spPr/>
    </dgm:pt>
    <dgm:pt modelId="{89D7F923-ABBA-4AE3-8423-537F4FBD7E01}" type="pres">
      <dgm:prSet presAssocID="{5EB56B75-4782-43DF-9015-BA716FA00BEE}" presName="hierRoot2" presStyleCnt="0">
        <dgm:presLayoutVars>
          <dgm:hierBranch val="init"/>
        </dgm:presLayoutVars>
      </dgm:prSet>
      <dgm:spPr/>
    </dgm:pt>
    <dgm:pt modelId="{CD6AA240-32FA-44E0-A30D-22BE07C2203F}" type="pres">
      <dgm:prSet presAssocID="{5EB56B75-4782-43DF-9015-BA716FA00BEE}" presName="rootComposite" presStyleCnt="0"/>
      <dgm:spPr/>
    </dgm:pt>
    <dgm:pt modelId="{F556B8A4-8CAF-48E6-8AF8-AD5502624689}" type="pres">
      <dgm:prSet presAssocID="{5EB56B75-4782-43DF-9015-BA716FA00BEE}" presName="rootText" presStyleLbl="node2" presStyleIdx="0" presStyleCnt="2">
        <dgm:presLayoutVars>
          <dgm:chPref val="3"/>
        </dgm:presLayoutVars>
      </dgm:prSet>
      <dgm:spPr/>
    </dgm:pt>
    <dgm:pt modelId="{F155F354-20A8-4703-8901-91478AAE02FC}" type="pres">
      <dgm:prSet presAssocID="{5EB56B75-4782-43DF-9015-BA716FA00BEE}" presName="rootConnector" presStyleLbl="node2" presStyleIdx="0" presStyleCnt="2"/>
      <dgm:spPr/>
    </dgm:pt>
    <dgm:pt modelId="{1743D804-536E-4F06-863A-2161FE7009C8}" type="pres">
      <dgm:prSet presAssocID="{5EB56B75-4782-43DF-9015-BA716FA00BEE}" presName="hierChild4" presStyleCnt="0"/>
      <dgm:spPr/>
    </dgm:pt>
    <dgm:pt modelId="{5E9FFEC1-6AEA-4B54-A3C9-5EE375B20E00}" type="pres">
      <dgm:prSet presAssocID="{9CC4EDAF-1429-4441-8C22-C93C62716187}" presName="Name37" presStyleLbl="parChTrans1D3" presStyleIdx="0" presStyleCnt="4"/>
      <dgm:spPr/>
    </dgm:pt>
    <dgm:pt modelId="{8FCBF756-5663-46F7-AED1-DA7B2F325035}" type="pres">
      <dgm:prSet presAssocID="{CF6CE275-BAFC-4BA7-9BFF-38268E521752}" presName="hierRoot2" presStyleCnt="0">
        <dgm:presLayoutVars>
          <dgm:hierBranch val="init"/>
        </dgm:presLayoutVars>
      </dgm:prSet>
      <dgm:spPr/>
    </dgm:pt>
    <dgm:pt modelId="{CE4EA6DC-A27C-4B36-BAEB-C8EC65B0416D}" type="pres">
      <dgm:prSet presAssocID="{CF6CE275-BAFC-4BA7-9BFF-38268E521752}" presName="rootComposite" presStyleCnt="0"/>
      <dgm:spPr/>
    </dgm:pt>
    <dgm:pt modelId="{3E577B95-0856-45A7-BD61-2B5C89116C94}" type="pres">
      <dgm:prSet presAssocID="{CF6CE275-BAFC-4BA7-9BFF-38268E521752}" presName="rootText" presStyleLbl="node3" presStyleIdx="0" presStyleCnt="4">
        <dgm:presLayoutVars>
          <dgm:chPref val="3"/>
        </dgm:presLayoutVars>
      </dgm:prSet>
      <dgm:spPr/>
    </dgm:pt>
    <dgm:pt modelId="{26263B5C-A549-4974-AB6E-D3F03DD83932}" type="pres">
      <dgm:prSet presAssocID="{CF6CE275-BAFC-4BA7-9BFF-38268E521752}" presName="rootConnector" presStyleLbl="node3" presStyleIdx="0" presStyleCnt="4"/>
      <dgm:spPr/>
    </dgm:pt>
    <dgm:pt modelId="{AE7DCC2A-CF9A-4063-B8F5-9D2DFC65AC50}" type="pres">
      <dgm:prSet presAssocID="{CF6CE275-BAFC-4BA7-9BFF-38268E521752}" presName="hierChild4" presStyleCnt="0"/>
      <dgm:spPr/>
    </dgm:pt>
    <dgm:pt modelId="{E7B6B4FC-60EA-4054-BDB6-D1D6E007868E}" type="pres">
      <dgm:prSet presAssocID="{6F2479DB-B29D-4D95-86B1-F79226ABDF37}" presName="Name37" presStyleLbl="parChTrans1D4" presStyleIdx="0" presStyleCnt="10"/>
      <dgm:spPr/>
    </dgm:pt>
    <dgm:pt modelId="{6CA0D950-73E0-48FC-B23D-6279A4B0C60E}" type="pres">
      <dgm:prSet presAssocID="{A5D4A046-4B14-4E7F-990C-1405B22EC6F6}" presName="hierRoot2" presStyleCnt="0">
        <dgm:presLayoutVars>
          <dgm:hierBranch val="init"/>
        </dgm:presLayoutVars>
      </dgm:prSet>
      <dgm:spPr/>
    </dgm:pt>
    <dgm:pt modelId="{CC132472-AFE7-4F14-8AE5-F6EC30682C12}" type="pres">
      <dgm:prSet presAssocID="{A5D4A046-4B14-4E7F-990C-1405B22EC6F6}" presName="rootComposite" presStyleCnt="0"/>
      <dgm:spPr/>
    </dgm:pt>
    <dgm:pt modelId="{3206F3EE-FC71-4D31-A6BD-80B31221463F}" type="pres">
      <dgm:prSet presAssocID="{A5D4A046-4B14-4E7F-990C-1405B22EC6F6}" presName="rootText" presStyleLbl="node4" presStyleIdx="0" presStyleCnt="10">
        <dgm:presLayoutVars>
          <dgm:chPref val="3"/>
        </dgm:presLayoutVars>
      </dgm:prSet>
      <dgm:spPr/>
    </dgm:pt>
    <dgm:pt modelId="{94A4A134-C18A-4264-B36A-B57F125CE1EE}" type="pres">
      <dgm:prSet presAssocID="{A5D4A046-4B14-4E7F-990C-1405B22EC6F6}" presName="rootConnector" presStyleLbl="node4" presStyleIdx="0" presStyleCnt="10"/>
      <dgm:spPr/>
    </dgm:pt>
    <dgm:pt modelId="{37F925ED-3902-4872-A8B7-AE774193C41B}" type="pres">
      <dgm:prSet presAssocID="{A5D4A046-4B14-4E7F-990C-1405B22EC6F6}" presName="hierChild4" presStyleCnt="0"/>
      <dgm:spPr/>
    </dgm:pt>
    <dgm:pt modelId="{D4E8CE9C-F7C7-4277-B717-8E28FFB2D3CA}" type="pres">
      <dgm:prSet presAssocID="{A5D4A046-4B14-4E7F-990C-1405B22EC6F6}" presName="hierChild5" presStyleCnt="0"/>
      <dgm:spPr/>
    </dgm:pt>
    <dgm:pt modelId="{EB350EDC-92B3-436C-8B44-3195121DEEB7}" type="pres">
      <dgm:prSet presAssocID="{371C91F9-8A44-40B2-AFAF-A591AB222718}" presName="Name37" presStyleLbl="parChTrans1D4" presStyleIdx="1" presStyleCnt="10"/>
      <dgm:spPr/>
    </dgm:pt>
    <dgm:pt modelId="{A06F5B55-5E51-4FDE-98CE-D7746F759ACB}" type="pres">
      <dgm:prSet presAssocID="{21ADFFAC-F329-4089-AC09-AA71ED8F4292}" presName="hierRoot2" presStyleCnt="0">
        <dgm:presLayoutVars>
          <dgm:hierBranch val="init"/>
        </dgm:presLayoutVars>
      </dgm:prSet>
      <dgm:spPr/>
    </dgm:pt>
    <dgm:pt modelId="{CE98E6AA-7E48-4F4D-81BC-34B154A21A2B}" type="pres">
      <dgm:prSet presAssocID="{21ADFFAC-F329-4089-AC09-AA71ED8F4292}" presName="rootComposite" presStyleCnt="0"/>
      <dgm:spPr/>
    </dgm:pt>
    <dgm:pt modelId="{2BCB8824-864E-452D-A757-7C45D12BEF3B}" type="pres">
      <dgm:prSet presAssocID="{21ADFFAC-F329-4089-AC09-AA71ED8F4292}" presName="rootText" presStyleLbl="node4" presStyleIdx="1" presStyleCnt="10">
        <dgm:presLayoutVars>
          <dgm:chPref val="3"/>
        </dgm:presLayoutVars>
      </dgm:prSet>
      <dgm:spPr/>
    </dgm:pt>
    <dgm:pt modelId="{40378663-8F10-4F39-AFA6-5A98EBBEE2A1}" type="pres">
      <dgm:prSet presAssocID="{21ADFFAC-F329-4089-AC09-AA71ED8F4292}" presName="rootConnector" presStyleLbl="node4" presStyleIdx="1" presStyleCnt="10"/>
      <dgm:spPr/>
    </dgm:pt>
    <dgm:pt modelId="{A04BBB58-3CB2-4050-A500-7054C503CFD5}" type="pres">
      <dgm:prSet presAssocID="{21ADFFAC-F329-4089-AC09-AA71ED8F4292}" presName="hierChild4" presStyleCnt="0"/>
      <dgm:spPr/>
    </dgm:pt>
    <dgm:pt modelId="{37454E6E-C5DD-434D-9881-5382B1A96300}" type="pres">
      <dgm:prSet presAssocID="{21ADFFAC-F329-4089-AC09-AA71ED8F4292}" presName="hierChild5" presStyleCnt="0"/>
      <dgm:spPr/>
    </dgm:pt>
    <dgm:pt modelId="{B9D3E1F3-FB57-4DAE-9983-240B76F8C8DA}" type="pres">
      <dgm:prSet presAssocID="{CF6CE275-BAFC-4BA7-9BFF-38268E521752}" presName="hierChild5" presStyleCnt="0"/>
      <dgm:spPr/>
    </dgm:pt>
    <dgm:pt modelId="{4A60DF19-830D-4EBA-AED8-58C58693BC10}" type="pres">
      <dgm:prSet presAssocID="{ABF809DB-BE58-4C6E-888A-F65A86E6F10A}" presName="Name37" presStyleLbl="parChTrans1D3" presStyleIdx="1" presStyleCnt="4"/>
      <dgm:spPr/>
    </dgm:pt>
    <dgm:pt modelId="{E40D5EFC-F988-49F3-996E-64A73DEB6B23}" type="pres">
      <dgm:prSet presAssocID="{95B2096E-0A02-41C5-A50C-8B24A946C550}" presName="hierRoot2" presStyleCnt="0">
        <dgm:presLayoutVars>
          <dgm:hierBranch val="init"/>
        </dgm:presLayoutVars>
      </dgm:prSet>
      <dgm:spPr/>
    </dgm:pt>
    <dgm:pt modelId="{BE4B5DE3-EEE3-48A7-8F46-1B220D6FA7CD}" type="pres">
      <dgm:prSet presAssocID="{95B2096E-0A02-41C5-A50C-8B24A946C550}" presName="rootComposite" presStyleCnt="0"/>
      <dgm:spPr/>
    </dgm:pt>
    <dgm:pt modelId="{6DC9F303-28AE-49B4-AB3C-492110E4483F}" type="pres">
      <dgm:prSet presAssocID="{95B2096E-0A02-41C5-A50C-8B24A946C550}" presName="rootText" presStyleLbl="node3" presStyleIdx="1" presStyleCnt="4">
        <dgm:presLayoutVars>
          <dgm:chPref val="3"/>
        </dgm:presLayoutVars>
      </dgm:prSet>
      <dgm:spPr/>
    </dgm:pt>
    <dgm:pt modelId="{2CAB16C9-C0E6-4D0F-B424-3B4DB3D805EA}" type="pres">
      <dgm:prSet presAssocID="{95B2096E-0A02-41C5-A50C-8B24A946C550}" presName="rootConnector" presStyleLbl="node3" presStyleIdx="1" presStyleCnt="4"/>
      <dgm:spPr/>
    </dgm:pt>
    <dgm:pt modelId="{A34E25D5-9719-4C8B-AC0D-B0DAD55A825D}" type="pres">
      <dgm:prSet presAssocID="{95B2096E-0A02-41C5-A50C-8B24A946C550}" presName="hierChild4" presStyleCnt="0"/>
      <dgm:spPr/>
    </dgm:pt>
    <dgm:pt modelId="{B818276D-EBDF-4D53-B0DD-58BED1A1E4F8}" type="pres">
      <dgm:prSet presAssocID="{0D2F0372-D39D-4E04-8ACE-CE8A97A1255A}" presName="Name37" presStyleLbl="parChTrans1D4" presStyleIdx="2" presStyleCnt="10"/>
      <dgm:spPr/>
    </dgm:pt>
    <dgm:pt modelId="{008D7E4B-EE49-437D-A710-E27B8821DD1D}" type="pres">
      <dgm:prSet presAssocID="{2C7B1090-5B91-451A-A001-DEB7097100E9}" presName="hierRoot2" presStyleCnt="0">
        <dgm:presLayoutVars>
          <dgm:hierBranch val="init"/>
        </dgm:presLayoutVars>
      </dgm:prSet>
      <dgm:spPr/>
    </dgm:pt>
    <dgm:pt modelId="{FF28F886-0E5D-4080-815D-DD1538536DE0}" type="pres">
      <dgm:prSet presAssocID="{2C7B1090-5B91-451A-A001-DEB7097100E9}" presName="rootComposite" presStyleCnt="0"/>
      <dgm:spPr/>
    </dgm:pt>
    <dgm:pt modelId="{FC93D849-2612-4FB4-A8DB-A73621F64953}" type="pres">
      <dgm:prSet presAssocID="{2C7B1090-5B91-451A-A001-DEB7097100E9}" presName="rootText" presStyleLbl="node4" presStyleIdx="2" presStyleCnt="10">
        <dgm:presLayoutVars>
          <dgm:chPref val="3"/>
        </dgm:presLayoutVars>
      </dgm:prSet>
      <dgm:spPr/>
    </dgm:pt>
    <dgm:pt modelId="{CE47BE86-4F95-4953-B736-2E6B53BEFAD0}" type="pres">
      <dgm:prSet presAssocID="{2C7B1090-5B91-451A-A001-DEB7097100E9}" presName="rootConnector" presStyleLbl="node4" presStyleIdx="2" presStyleCnt="10"/>
      <dgm:spPr/>
    </dgm:pt>
    <dgm:pt modelId="{9181AB71-F56A-4C03-9794-8D284BDA3561}" type="pres">
      <dgm:prSet presAssocID="{2C7B1090-5B91-451A-A001-DEB7097100E9}" presName="hierChild4" presStyleCnt="0"/>
      <dgm:spPr/>
    </dgm:pt>
    <dgm:pt modelId="{3B83C594-C42C-4092-936F-150C1A98BDFF}" type="pres">
      <dgm:prSet presAssocID="{BC2DC94F-2EDE-4C0C-991D-AB6F98DCD484}" presName="Name37" presStyleLbl="parChTrans1D4" presStyleIdx="3" presStyleCnt="10"/>
      <dgm:spPr/>
    </dgm:pt>
    <dgm:pt modelId="{B58E203D-E6DA-4299-9E73-BAF8AF73AD6B}" type="pres">
      <dgm:prSet presAssocID="{6815BF5E-BC7C-4639-BE86-614F90B768B3}" presName="hierRoot2" presStyleCnt="0">
        <dgm:presLayoutVars>
          <dgm:hierBranch val="init"/>
        </dgm:presLayoutVars>
      </dgm:prSet>
      <dgm:spPr/>
    </dgm:pt>
    <dgm:pt modelId="{6E8C9317-5B11-44F8-98A6-8C6AD7078B15}" type="pres">
      <dgm:prSet presAssocID="{6815BF5E-BC7C-4639-BE86-614F90B768B3}" presName="rootComposite" presStyleCnt="0"/>
      <dgm:spPr/>
    </dgm:pt>
    <dgm:pt modelId="{102C8175-E5D1-4067-A103-5B031995E63E}" type="pres">
      <dgm:prSet presAssocID="{6815BF5E-BC7C-4639-BE86-614F90B768B3}" presName="rootText" presStyleLbl="node4" presStyleIdx="3" presStyleCnt="10">
        <dgm:presLayoutVars>
          <dgm:chPref val="3"/>
        </dgm:presLayoutVars>
      </dgm:prSet>
      <dgm:spPr/>
    </dgm:pt>
    <dgm:pt modelId="{AF0CBD9B-1D3E-4DC3-8DB4-2F7999C720DD}" type="pres">
      <dgm:prSet presAssocID="{6815BF5E-BC7C-4639-BE86-614F90B768B3}" presName="rootConnector" presStyleLbl="node4" presStyleIdx="3" presStyleCnt="10"/>
      <dgm:spPr/>
    </dgm:pt>
    <dgm:pt modelId="{638CBBFA-415F-4CBC-B0DA-53F0C47C6992}" type="pres">
      <dgm:prSet presAssocID="{6815BF5E-BC7C-4639-BE86-614F90B768B3}" presName="hierChild4" presStyleCnt="0"/>
      <dgm:spPr/>
    </dgm:pt>
    <dgm:pt modelId="{813613C8-BB81-4133-AB32-E9D628F77F3C}" type="pres">
      <dgm:prSet presAssocID="{6815BF5E-BC7C-4639-BE86-614F90B768B3}" presName="hierChild5" presStyleCnt="0"/>
      <dgm:spPr/>
    </dgm:pt>
    <dgm:pt modelId="{35BA48D7-9A5F-4D65-959C-EE834CB750AC}" type="pres">
      <dgm:prSet presAssocID="{2C7B1090-5B91-451A-A001-DEB7097100E9}" presName="hierChild5" presStyleCnt="0"/>
      <dgm:spPr/>
    </dgm:pt>
    <dgm:pt modelId="{7C991C74-95AD-4ED4-BD8D-F662F46D4022}" type="pres">
      <dgm:prSet presAssocID="{2DCA879E-685A-4E34-B108-F514F16A3B0B}" presName="Name37" presStyleLbl="parChTrans1D4" presStyleIdx="4" presStyleCnt="10"/>
      <dgm:spPr/>
    </dgm:pt>
    <dgm:pt modelId="{CF4BD96F-BB8B-4FD9-9439-28846437C1C5}" type="pres">
      <dgm:prSet presAssocID="{4DED3CB1-282B-44F9-A3D2-19A30A51D083}" presName="hierRoot2" presStyleCnt="0">
        <dgm:presLayoutVars>
          <dgm:hierBranch val="init"/>
        </dgm:presLayoutVars>
      </dgm:prSet>
      <dgm:spPr/>
    </dgm:pt>
    <dgm:pt modelId="{59F777FB-0B9E-40E0-9636-5D27666A3EFF}" type="pres">
      <dgm:prSet presAssocID="{4DED3CB1-282B-44F9-A3D2-19A30A51D083}" presName="rootComposite" presStyleCnt="0"/>
      <dgm:spPr/>
    </dgm:pt>
    <dgm:pt modelId="{6980C6A3-36A5-4111-8F7E-C7F42179752B}" type="pres">
      <dgm:prSet presAssocID="{4DED3CB1-282B-44F9-A3D2-19A30A51D083}" presName="rootText" presStyleLbl="node4" presStyleIdx="4" presStyleCnt="10">
        <dgm:presLayoutVars>
          <dgm:chPref val="3"/>
        </dgm:presLayoutVars>
      </dgm:prSet>
      <dgm:spPr/>
    </dgm:pt>
    <dgm:pt modelId="{4CFC3CB8-06BA-4E6D-886F-DF8A77F67534}" type="pres">
      <dgm:prSet presAssocID="{4DED3CB1-282B-44F9-A3D2-19A30A51D083}" presName="rootConnector" presStyleLbl="node4" presStyleIdx="4" presStyleCnt="10"/>
      <dgm:spPr/>
    </dgm:pt>
    <dgm:pt modelId="{EBC7FB35-8772-4091-9C5C-7FBBB9E08163}" type="pres">
      <dgm:prSet presAssocID="{4DED3CB1-282B-44F9-A3D2-19A30A51D083}" presName="hierChild4" presStyleCnt="0"/>
      <dgm:spPr/>
    </dgm:pt>
    <dgm:pt modelId="{CD9D53D2-13FB-4BED-9483-1BA0C1644AC0}" type="pres">
      <dgm:prSet presAssocID="{4DED3CB1-282B-44F9-A3D2-19A30A51D083}" presName="hierChild5" presStyleCnt="0"/>
      <dgm:spPr/>
    </dgm:pt>
    <dgm:pt modelId="{948B77DA-98FA-41D8-9380-AFFC4D2D25B1}" type="pres">
      <dgm:prSet presAssocID="{95B2096E-0A02-41C5-A50C-8B24A946C550}" presName="hierChild5" presStyleCnt="0"/>
      <dgm:spPr/>
    </dgm:pt>
    <dgm:pt modelId="{039D5F07-3FC3-433D-AD7E-688434488032}" type="pres">
      <dgm:prSet presAssocID="{5EB56B75-4782-43DF-9015-BA716FA00BEE}" presName="hierChild5" presStyleCnt="0"/>
      <dgm:spPr/>
    </dgm:pt>
    <dgm:pt modelId="{6D672648-281C-499E-A755-0783B8DC2B6C}" type="pres">
      <dgm:prSet presAssocID="{02957A32-AA6F-4EF5-A54B-823D63DA4CA1}" presName="Name37" presStyleLbl="parChTrans1D2" presStyleIdx="1" presStyleCnt="2"/>
      <dgm:spPr/>
    </dgm:pt>
    <dgm:pt modelId="{574424CA-C176-4D9C-A73F-784FD338E309}" type="pres">
      <dgm:prSet presAssocID="{B5FFF81D-9636-487A-9CD1-A5A92C4D77BD}" presName="hierRoot2" presStyleCnt="0">
        <dgm:presLayoutVars>
          <dgm:hierBranch val="init"/>
        </dgm:presLayoutVars>
      </dgm:prSet>
      <dgm:spPr/>
    </dgm:pt>
    <dgm:pt modelId="{A6EA7B72-8DC5-40D3-8843-D40733BDC85C}" type="pres">
      <dgm:prSet presAssocID="{B5FFF81D-9636-487A-9CD1-A5A92C4D77BD}" presName="rootComposite" presStyleCnt="0"/>
      <dgm:spPr/>
    </dgm:pt>
    <dgm:pt modelId="{28472AC4-4C59-40F1-BBD8-F6FA013E7744}" type="pres">
      <dgm:prSet presAssocID="{B5FFF81D-9636-487A-9CD1-A5A92C4D77BD}" presName="rootText" presStyleLbl="node2" presStyleIdx="1" presStyleCnt="2">
        <dgm:presLayoutVars>
          <dgm:chPref val="3"/>
        </dgm:presLayoutVars>
      </dgm:prSet>
      <dgm:spPr/>
    </dgm:pt>
    <dgm:pt modelId="{D900A38B-4AD2-4113-9E45-28FB01014770}" type="pres">
      <dgm:prSet presAssocID="{B5FFF81D-9636-487A-9CD1-A5A92C4D77BD}" presName="rootConnector" presStyleLbl="node2" presStyleIdx="1" presStyleCnt="2"/>
      <dgm:spPr/>
    </dgm:pt>
    <dgm:pt modelId="{F97EE77A-7DB7-4BBD-B7C4-DE8EC44F44F1}" type="pres">
      <dgm:prSet presAssocID="{B5FFF81D-9636-487A-9CD1-A5A92C4D77BD}" presName="hierChild4" presStyleCnt="0"/>
      <dgm:spPr/>
    </dgm:pt>
    <dgm:pt modelId="{FE74BB14-03AE-4281-B869-8035FEEC52D7}" type="pres">
      <dgm:prSet presAssocID="{50E0FE96-AA25-4B03-A0A0-95FEBD2F2BCF}" presName="Name37" presStyleLbl="parChTrans1D3" presStyleIdx="2" presStyleCnt="4"/>
      <dgm:spPr/>
    </dgm:pt>
    <dgm:pt modelId="{9491C64D-3963-4E81-B1DA-A8C1DF75CA67}" type="pres">
      <dgm:prSet presAssocID="{BD54B0D7-AF29-4379-8E90-4D608A87C6B7}" presName="hierRoot2" presStyleCnt="0">
        <dgm:presLayoutVars>
          <dgm:hierBranch val="init"/>
        </dgm:presLayoutVars>
      </dgm:prSet>
      <dgm:spPr/>
    </dgm:pt>
    <dgm:pt modelId="{E09DA374-4F84-4518-AA58-56153463276C}" type="pres">
      <dgm:prSet presAssocID="{BD54B0D7-AF29-4379-8E90-4D608A87C6B7}" presName="rootComposite" presStyleCnt="0"/>
      <dgm:spPr/>
    </dgm:pt>
    <dgm:pt modelId="{85AB4643-BD7C-456A-ACA1-8AEF1F79E516}" type="pres">
      <dgm:prSet presAssocID="{BD54B0D7-AF29-4379-8E90-4D608A87C6B7}" presName="rootText" presStyleLbl="node3" presStyleIdx="2" presStyleCnt="4">
        <dgm:presLayoutVars>
          <dgm:chPref val="3"/>
        </dgm:presLayoutVars>
      </dgm:prSet>
      <dgm:spPr/>
    </dgm:pt>
    <dgm:pt modelId="{DA0FFF77-9679-47D5-BC5E-39E22D59D219}" type="pres">
      <dgm:prSet presAssocID="{BD54B0D7-AF29-4379-8E90-4D608A87C6B7}" presName="rootConnector" presStyleLbl="node3" presStyleIdx="2" presStyleCnt="4"/>
      <dgm:spPr/>
    </dgm:pt>
    <dgm:pt modelId="{187CA40D-FB53-4C2F-AE4F-2C1024A505B4}" type="pres">
      <dgm:prSet presAssocID="{BD54B0D7-AF29-4379-8E90-4D608A87C6B7}" presName="hierChild4" presStyleCnt="0"/>
      <dgm:spPr/>
    </dgm:pt>
    <dgm:pt modelId="{79660B1D-C0B2-4892-ABD2-5625B5221382}" type="pres">
      <dgm:prSet presAssocID="{86FF45BB-482B-4DC3-9D08-36CEDB263982}" presName="Name37" presStyleLbl="parChTrans1D4" presStyleIdx="5" presStyleCnt="10"/>
      <dgm:spPr/>
    </dgm:pt>
    <dgm:pt modelId="{4BAD6D36-267A-4AAD-9C75-C881BDFA9C65}" type="pres">
      <dgm:prSet presAssocID="{9E1F7EFC-F607-4E40-B246-66F44CC639EF}" presName="hierRoot2" presStyleCnt="0">
        <dgm:presLayoutVars>
          <dgm:hierBranch val="init"/>
        </dgm:presLayoutVars>
      </dgm:prSet>
      <dgm:spPr/>
    </dgm:pt>
    <dgm:pt modelId="{44B4B9F2-7228-4AC0-9AAA-4C8E0711D558}" type="pres">
      <dgm:prSet presAssocID="{9E1F7EFC-F607-4E40-B246-66F44CC639EF}" presName="rootComposite" presStyleCnt="0"/>
      <dgm:spPr/>
    </dgm:pt>
    <dgm:pt modelId="{E45B63FA-72CF-4D1C-B3EF-C49A6B914024}" type="pres">
      <dgm:prSet presAssocID="{9E1F7EFC-F607-4E40-B246-66F44CC639EF}" presName="rootText" presStyleLbl="node4" presStyleIdx="5" presStyleCnt="10">
        <dgm:presLayoutVars>
          <dgm:chPref val="3"/>
        </dgm:presLayoutVars>
      </dgm:prSet>
      <dgm:spPr/>
    </dgm:pt>
    <dgm:pt modelId="{36AAFB19-1739-45A3-A72A-1DAADA741BE6}" type="pres">
      <dgm:prSet presAssocID="{9E1F7EFC-F607-4E40-B246-66F44CC639EF}" presName="rootConnector" presStyleLbl="node4" presStyleIdx="5" presStyleCnt="10"/>
      <dgm:spPr/>
    </dgm:pt>
    <dgm:pt modelId="{04F18AC5-BC74-4DCC-80F1-1767AA2D841B}" type="pres">
      <dgm:prSet presAssocID="{9E1F7EFC-F607-4E40-B246-66F44CC639EF}" presName="hierChild4" presStyleCnt="0"/>
      <dgm:spPr/>
    </dgm:pt>
    <dgm:pt modelId="{B4145DFB-0641-452A-A327-66FD40CC1FFD}" type="pres">
      <dgm:prSet presAssocID="{1601E8FA-7D0F-4277-8F47-04081DD440B1}" presName="Name37" presStyleLbl="parChTrans1D4" presStyleIdx="6" presStyleCnt="10"/>
      <dgm:spPr/>
    </dgm:pt>
    <dgm:pt modelId="{FA005B1D-818D-4762-8F81-12E1B8D829A8}" type="pres">
      <dgm:prSet presAssocID="{B3030FED-3E2A-4872-BF16-554B66E620BC}" presName="hierRoot2" presStyleCnt="0">
        <dgm:presLayoutVars>
          <dgm:hierBranch val="init"/>
        </dgm:presLayoutVars>
      </dgm:prSet>
      <dgm:spPr/>
    </dgm:pt>
    <dgm:pt modelId="{37C1C36B-B70C-492B-908C-4A5DB663ACA2}" type="pres">
      <dgm:prSet presAssocID="{B3030FED-3E2A-4872-BF16-554B66E620BC}" presName="rootComposite" presStyleCnt="0"/>
      <dgm:spPr/>
    </dgm:pt>
    <dgm:pt modelId="{C5E87E05-3148-44DD-AF0C-9C6199D7DF3A}" type="pres">
      <dgm:prSet presAssocID="{B3030FED-3E2A-4872-BF16-554B66E620BC}" presName="rootText" presStyleLbl="node4" presStyleIdx="6" presStyleCnt="10">
        <dgm:presLayoutVars>
          <dgm:chPref val="3"/>
        </dgm:presLayoutVars>
      </dgm:prSet>
      <dgm:spPr/>
    </dgm:pt>
    <dgm:pt modelId="{146CE51A-CD88-4665-888A-427DF343046E}" type="pres">
      <dgm:prSet presAssocID="{B3030FED-3E2A-4872-BF16-554B66E620BC}" presName="rootConnector" presStyleLbl="node4" presStyleIdx="6" presStyleCnt="10"/>
      <dgm:spPr/>
    </dgm:pt>
    <dgm:pt modelId="{6E494A0D-3139-4FAE-A9C4-B92BE62DCABC}" type="pres">
      <dgm:prSet presAssocID="{B3030FED-3E2A-4872-BF16-554B66E620BC}" presName="hierChild4" presStyleCnt="0"/>
      <dgm:spPr/>
    </dgm:pt>
    <dgm:pt modelId="{FBD3D169-1E08-4F21-9392-985FEE47C873}" type="pres">
      <dgm:prSet presAssocID="{B3030FED-3E2A-4872-BF16-554B66E620BC}" presName="hierChild5" presStyleCnt="0"/>
      <dgm:spPr/>
    </dgm:pt>
    <dgm:pt modelId="{680DF011-E446-41BF-80E5-EE1F00529386}" type="pres">
      <dgm:prSet presAssocID="{9E1F7EFC-F607-4E40-B246-66F44CC639EF}" presName="hierChild5" presStyleCnt="0"/>
      <dgm:spPr/>
    </dgm:pt>
    <dgm:pt modelId="{279D5A8D-D2BD-41AA-98ED-61A89347403D}" type="pres">
      <dgm:prSet presAssocID="{34449B43-9686-4055-8967-167648C5E96A}" presName="Name37" presStyleLbl="parChTrans1D4" presStyleIdx="7" presStyleCnt="10"/>
      <dgm:spPr/>
    </dgm:pt>
    <dgm:pt modelId="{04D033D3-2762-488C-B755-440BD088EA66}" type="pres">
      <dgm:prSet presAssocID="{CE21E8D3-CD91-4E7E-A22D-812B6CBDD962}" presName="hierRoot2" presStyleCnt="0">
        <dgm:presLayoutVars>
          <dgm:hierBranch val="init"/>
        </dgm:presLayoutVars>
      </dgm:prSet>
      <dgm:spPr/>
    </dgm:pt>
    <dgm:pt modelId="{A15865CC-B12C-4E36-BE2B-4409C08092B8}" type="pres">
      <dgm:prSet presAssocID="{CE21E8D3-CD91-4E7E-A22D-812B6CBDD962}" presName="rootComposite" presStyleCnt="0"/>
      <dgm:spPr/>
    </dgm:pt>
    <dgm:pt modelId="{CFCA4BF6-4BE9-4545-BDD7-23E9977ECDE4}" type="pres">
      <dgm:prSet presAssocID="{CE21E8D3-CD91-4E7E-A22D-812B6CBDD962}" presName="rootText" presStyleLbl="node4" presStyleIdx="7" presStyleCnt="10">
        <dgm:presLayoutVars>
          <dgm:chPref val="3"/>
        </dgm:presLayoutVars>
      </dgm:prSet>
      <dgm:spPr/>
    </dgm:pt>
    <dgm:pt modelId="{2128F813-0A29-4A80-BB9A-8BB8E5D68094}" type="pres">
      <dgm:prSet presAssocID="{CE21E8D3-CD91-4E7E-A22D-812B6CBDD962}" presName="rootConnector" presStyleLbl="node4" presStyleIdx="7" presStyleCnt="10"/>
      <dgm:spPr/>
    </dgm:pt>
    <dgm:pt modelId="{92D69E20-CC0E-457D-ACB6-10179FBA3655}" type="pres">
      <dgm:prSet presAssocID="{CE21E8D3-CD91-4E7E-A22D-812B6CBDD962}" presName="hierChild4" presStyleCnt="0"/>
      <dgm:spPr/>
    </dgm:pt>
    <dgm:pt modelId="{B5B0D685-14D4-429A-B960-8117296097D4}" type="pres">
      <dgm:prSet presAssocID="{9E1479DC-5924-4F01-92F6-BB58C448B822}" presName="Name37" presStyleLbl="parChTrans1D4" presStyleIdx="8" presStyleCnt="10"/>
      <dgm:spPr/>
    </dgm:pt>
    <dgm:pt modelId="{BFB33C08-AB85-4FF6-A99E-680F9FE2DAB2}" type="pres">
      <dgm:prSet presAssocID="{4C8E88E5-590C-435C-A02E-A62A3B522664}" presName="hierRoot2" presStyleCnt="0">
        <dgm:presLayoutVars>
          <dgm:hierBranch val="init"/>
        </dgm:presLayoutVars>
      </dgm:prSet>
      <dgm:spPr/>
    </dgm:pt>
    <dgm:pt modelId="{7E1BA721-51A4-4CC3-8337-D65264D2D331}" type="pres">
      <dgm:prSet presAssocID="{4C8E88E5-590C-435C-A02E-A62A3B522664}" presName="rootComposite" presStyleCnt="0"/>
      <dgm:spPr/>
    </dgm:pt>
    <dgm:pt modelId="{218FA41F-FB61-4156-852C-0220E5BAF265}" type="pres">
      <dgm:prSet presAssocID="{4C8E88E5-590C-435C-A02E-A62A3B522664}" presName="rootText" presStyleLbl="node4" presStyleIdx="8" presStyleCnt="10">
        <dgm:presLayoutVars>
          <dgm:chPref val="3"/>
        </dgm:presLayoutVars>
      </dgm:prSet>
      <dgm:spPr/>
    </dgm:pt>
    <dgm:pt modelId="{75BD62A7-6BAA-4715-A145-F42001D7A011}" type="pres">
      <dgm:prSet presAssocID="{4C8E88E5-590C-435C-A02E-A62A3B522664}" presName="rootConnector" presStyleLbl="node4" presStyleIdx="8" presStyleCnt="10"/>
      <dgm:spPr/>
    </dgm:pt>
    <dgm:pt modelId="{B877C0D7-45D0-4FFD-8987-B7575DE4BD5F}" type="pres">
      <dgm:prSet presAssocID="{4C8E88E5-590C-435C-A02E-A62A3B522664}" presName="hierChild4" presStyleCnt="0"/>
      <dgm:spPr/>
    </dgm:pt>
    <dgm:pt modelId="{7BEEFD62-5853-45C4-B2D5-D9FDC86CFF38}" type="pres">
      <dgm:prSet presAssocID="{4C8E88E5-590C-435C-A02E-A62A3B522664}" presName="hierChild5" presStyleCnt="0"/>
      <dgm:spPr/>
    </dgm:pt>
    <dgm:pt modelId="{B1A826F1-E42E-44EF-9432-A0EC64816B36}" type="pres">
      <dgm:prSet presAssocID="{BF296EE9-1A8F-4127-A597-F5C79D7D0F9F}" presName="Name37" presStyleLbl="parChTrans1D4" presStyleIdx="9" presStyleCnt="10"/>
      <dgm:spPr/>
    </dgm:pt>
    <dgm:pt modelId="{24C52DDB-F894-47F3-B82A-8DB810A6AAF1}" type="pres">
      <dgm:prSet presAssocID="{015E923F-9A2C-4293-8A5F-0F475534D369}" presName="hierRoot2" presStyleCnt="0">
        <dgm:presLayoutVars>
          <dgm:hierBranch val="init"/>
        </dgm:presLayoutVars>
      </dgm:prSet>
      <dgm:spPr/>
    </dgm:pt>
    <dgm:pt modelId="{53211BB4-3E4F-4FBA-A52C-AF91D0C6B3D6}" type="pres">
      <dgm:prSet presAssocID="{015E923F-9A2C-4293-8A5F-0F475534D369}" presName="rootComposite" presStyleCnt="0"/>
      <dgm:spPr/>
    </dgm:pt>
    <dgm:pt modelId="{28E054A8-AC4A-44CF-BD51-B25DA3229EAC}" type="pres">
      <dgm:prSet presAssocID="{015E923F-9A2C-4293-8A5F-0F475534D369}" presName="rootText" presStyleLbl="node4" presStyleIdx="9" presStyleCnt="10">
        <dgm:presLayoutVars>
          <dgm:chPref val="3"/>
        </dgm:presLayoutVars>
      </dgm:prSet>
      <dgm:spPr/>
    </dgm:pt>
    <dgm:pt modelId="{16BE8460-F934-4816-8457-FB99588A053E}" type="pres">
      <dgm:prSet presAssocID="{015E923F-9A2C-4293-8A5F-0F475534D369}" presName="rootConnector" presStyleLbl="node4" presStyleIdx="9" presStyleCnt="10"/>
      <dgm:spPr/>
    </dgm:pt>
    <dgm:pt modelId="{F7D9E09D-B6F7-4FD6-91D0-FBF890061F96}" type="pres">
      <dgm:prSet presAssocID="{015E923F-9A2C-4293-8A5F-0F475534D369}" presName="hierChild4" presStyleCnt="0"/>
      <dgm:spPr/>
    </dgm:pt>
    <dgm:pt modelId="{BA9FF382-4FEB-4F6A-ADC4-68B817076F9D}" type="pres">
      <dgm:prSet presAssocID="{015E923F-9A2C-4293-8A5F-0F475534D369}" presName="hierChild5" presStyleCnt="0"/>
      <dgm:spPr/>
    </dgm:pt>
    <dgm:pt modelId="{0529137D-021B-4E8B-802F-D38E428379ED}" type="pres">
      <dgm:prSet presAssocID="{CE21E8D3-CD91-4E7E-A22D-812B6CBDD962}" presName="hierChild5" presStyleCnt="0"/>
      <dgm:spPr/>
    </dgm:pt>
    <dgm:pt modelId="{5D5F7021-3226-4036-8B38-F38A0074A5A1}" type="pres">
      <dgm:prSet presAssocID="{BD54B0D7-AF29-4379-8E90-4D608A87C6B7}" presName="hierChild5" presStyleCnt="0"/>
      <dgm:spPr/>
    </dgm:pt>
    <dgm:pt modelId="{AD615273-719C-49F6-8ADF-C15C48D471D3}" type="pres">
      <dgm:prSet presAssocID="{BE9C0C7F-B3BC-450E-BB72-106080BF98C3}" presName="Name37" presStyleLbl="parChTrans1D3" presStyleIdx="3" presStyleCnt="4"/>
      <dgm:spPr/>
    </dgm:pt>
    <dgm:pt modelId="{385D1364-A812-485D-832D-25CE665BEBC3}" type="pres">
      <dgm:prSet presAssocID="{0C59BD78-D09A-413A-B6F6-FE5528FBCCA0}" presName="hierRoot2" presStyleCnt="0">
        <dgm:presLayoutVars>
          <dgm:hierBranch val="init"/>
        </dgm:presLayoutVars>
      </dgm:prSet>
      <dgm:spPr/>
    </dgm:pt>
    <dgm:pt modelId="{EFDAABA4-376E-4F04-AFCC-9A191CB93215}" type="pres">
      <dgm:prSet presAssocID="{0C59BD78-D09A-413A-B6F6-FE5528FBCCA0}" presName="rootComposite" presStyleCnt="0"/>
      <dgm:spPr/>
    </dgm:pt>
    <dgm:pt modelId="{85D4F4EA-B71F-43B9-A70C-C75FC85F5216}" type="pres">
      <dgm:prSet presAssocID="{0C59BD78-D09A-413A-B6F6-FE5528FBCCA0}" presName="rootText" presStyleLbl="node3" presStyleIdx="3" presStyleCnt="4">
        <dgm:presLayoutVars>
          <dgm:chPref val="3"/>
        </dgm:presLayoutVars>
      </dgm:prSet>
      <dgm:spPr/>
    </dgm:pt>
    <dgm:pt modelId="{35F41F02-CF9F-419F-A43D-22E0D301657D}" type="pres">
      <dgm:prSet presAssocID="{0C59BD78-D09A-413A-B6F6-FE5528FBCCA0}" presName="rootConnector" presStyleLbl="node3" presStyleIdx="3" presStyleCnt="4"/>
      <dgm:spPr/>
    </dgm:pt>
    <dgm:pt modelId="{34AC3E34-DE92-4AE8-8B40-D26A241DF63A}" type="pres">
      <dgm:prSet presAssocID="{0C59BD78-D09A-413A-B6F6-FE5528FBCCA0}" presName="hierChild4" presStyleCnt="0"/>
      <dgm:spPr/>
    </dgm:pt>
    <dgm:pt modelId="{A2A3ADAD-9A54-4308-AE72-DDE19BDDE1EB}" type="pres">
      <dgm:prSet presAssocID="{0C59BD78-D09A-413A-B6F6-FE5528FBCCA0}" presName="hierChild5" presStyleCnt="0"/>
      <dgm:spPr/>
    </dgm:pt>
    <dgm:pt modelId="{AC701036-91FB-43DC-BC5F-9E5C0202B1F4}" type="pres">
      <dgm:prSet presAssocID="{B5FFF81D-9636-487A-9CD1-A5A92C4D77BD}" presName="hierChild5" presStyleCnt="0"/>
      <dgm:spPr/>
    </dgm:pt>
    <dgm:pt modelId="{DB5A9AA0-1720-4039-8EDC-719423BF7209}" type="pres">
      <dgm:prSet presAssocID="{6859904C-3DDD-4046-B2CE-F14582203D4E}" presName="hierChild3" presStyleCnt="0"/>
      <dgm:spPr/>
    </dgm:pt>
  </dgm:ptLst>
  <dgm:cxnLst>
    <dgm:cxn modelId="{98FFC500-B7BC-46E6-9FE4-692C92786719}" type="presOf" srcId="{95B2096E-0A02-41C5-A50C-8B24A946C550}" destId="{2CAB16C9-C0E6-4D0F-B424-3B4DB3D805EA}" srcOrd="1" destOrd="0" presId="urn:microsoft.com/office/officeart/2005/8/layout/orgChart1"/>
    <dgm:cxn modelId="{9EDCB302-B9A9-402E-8CCE-2AF09A8302B8}" srcId="{BD54B0D7-AF29-4379-8E90-4D608A87C6B7}" destId="{CE21E8D3-CD91-4E7E-A22D-812B6CBDD962}" srcOrd="1" destOrd="0" parTransId="{34449B43-9686-4055-8967-167648C5E96A}" sibTransId="{0F2D8567-B4ED-4529-A4D1-875CAD4EA249}"/>
    <dgm:cxn modelId="{87DC5606-6E26-48D5-B2CE-F50F04625FEE}" type="presOf" srcId="{371C91F9-8A44-40B2-AFAF-A591AB222718}" destId="{EB350EDC-92B3-436C-8B44-3195121DEEB7}" srcOrd="0" destOrd="0" presId="urn:microsoft.com/office/officeart/2005/8/layout/orgChart1"/>
    <dgm:cxn modelId="{8771F906-2BBA-4913-B49E-6A53C7C74E10}" type="presOf" srcId="{A5D4A046-4B14-4E7F-990C-1405B22EC6F6}" destId="{3206F3EE-FC71-4D31-A6BD-80B31221463F}" srcOrd="0" destOrd="0" presId="urn:microsoft.com/office/officeart/2005/8/layout/orgChart1"/>
    <dgm:cxn modelId="{28C71707-32CD-4E5A-AD37-45A0A316810B}" srcId="{2C7B1090-5B91-451A-A001-DEB7097100E9}" destId="{6815BF5E-BC7C-4639-BE86-614F90B768B3}" srcOrd="0" destOrd="0" parTransId="{BC2DC94F-2EDE-4C0C-991D-AB6F98DCD484}" sibTransId="{C370F0E1-68B1-45CE-BFBD-B396DA8571CD}"/>
    <dgm:cxn modelId="{7ECE5E09-D421-4A12-849E-0FAF70A14873}" type="presOf" srcId="{5EB56B75-4782-43DF-9015-BA716FA00BEE}" destId="{F155F354-20A8-4703-8901-91478AAE02FC}" srcOrd="1" destOrd="0" presId="urn:microsoft.com/office/officeart/2005/8/layout/orgChart1"/>
    <dgm:cxn modelId="{1BF16E09-243F-4D6A-8626-7B3763912EF3}" srcId="{95B2096E-0A02-41C5-A50C-8B24A946C550}" destId="{2C7B1090-5B91-451A-A001-DEB7097100E9}" srcOrd="0" destOrd="0" parTransId="{0D2F0372-D39D-4E04-8ACE-CE8A97A1255A}" sibTransId="{BE716264-5477-4ADD-A5A9-9EA7EB5C64A8}"/>
    <dgm:cxn modelId="{E24D8A0B-BAEC-417A-B702-F4A6EC1BA1C9}" type="presOf" srcId="{0C59BD78-D09A-413A-B6F6-FE5528FBCCA0}" destId="{85D4F4EA-B71F-43B9-A70C-C75FC85F5216}" srcOrd="0" destOrd="0" presId="urn:microsoft.com/office/officeart/2005/8/layout/orgChart1"/>
    <dgm:cxn modelId="{AE17210C-3403-4F43-BF5C-5AC409F6B93E}" type="presOf" srcId="{6815BF5E-BC7C-4639-BE86-614F90B768B3}" destId="{102C8175-E5D1-4067-A103-5B031995E63E}" srcOrd="0" destOrd="0" presId="urn:microsoft.com/office/officeart/2005/8/layout/orgChart1"/>
    <dgm:cxn modelId="{E84A710C-21B8-49AF-83B1-2C33EA5BB521}" type="presOf" srcId="{4C8E88E5-590C-435C-A02E-A62A3B522664}" destId="{218FA41F-FB61-4156-852C-0220E5BAF265}" srcOrd="0" destOrd="0" presId="urn:microsoft.com/office/officeart/2005/8/layout/orgChart1"/>
    <dgm:cxn modelId="{3C7D7311-A37A-4D9A-8116-0B17038282E8}" type="presOf" srcId="{4C8E88E5-590C-435C-A02E-A62A3B522664}" destId="{75BD62A7-6BAA-4715-A145-F42001D7A011}" srcOrd="1" destOrd="0" presId="urn:microsoft.com/office/officeart/2005/8/layout/orgChart1"/>
    <dgm:cxn modelId="{407EA113-CB78-414E-B202-9E56682F39A3}" type="presOf" srcId="{1601E8FA-7D0F-4277-8F47-04081DD440B1}" destId="{B4145DFB-0641-452A-A327-66FD40CC1FFD}" srcOrd="0" destOrd="0" presId="urn:microsoft.com/office/officeart/2005/8/layout/orgChart1"/>
    <dgm:cxn modelId="{233E601A-90DF-4A2A-97EF-6B2971FC1B1B}" type="presOf" srcId="{4DED3CB1-282B-44F9-A3D2-19A30A51D083}" destId="{4CFC3CB8-06BA-4E6D-886F-DF8A77F67534}" srcOrd="1" destOrd="0" presId="urn:microsoft.com/office/officeart/2005/8/layout/orgChart1"/>
    <dgm:cxn modelId="{FB851C1B-02CD-4754-B815-CCB2B1A5841A}" type="presOf" srcId="{34449B43-9686-4055-8967-167648C5E96A}" destId="{279D5A8D-D2BD-41AA-98ED-61A89347403D}" srcOrd="0" destOrd="0" presId="urn:microsoft.com/office/officeart/2005/8/layout/orgChart1"/>
    <dgm:cxn modelId="{C914EC1D-3794-4B76-9701-BBCFB48E00B8}" type="presOf" srcId="{CF6CE275-BAFC-4BA7-9BFF-38268E521752}" destId="{26263B5C-A549-4974-AB6E-D3F03DD83932}" srcOrd="1" destOrd="0" presId="urn:microsoft.com/office/officeart/2005/8/layout/orgChart1"/>
    <dgm:cxn modelId="{7B802020-A2E6-4337-A6F8-CEDF0AA2E022}" type="presOf" srcId="{B3030FED-3E2A-4872-BF16-554B66E620BC}" destId="{146CE51A-CD88-4665-888A-427DF343046E}" srcOrd="1" destOrd="0" presId="urn:microsoft.com/office/officeart/2005/8/layout/orgChart1"/>
    <dgm:cxn modelId="{224C5226-406E-4AAB-93EB-D80648441370}" type="presOf" srcId="{02957A32-AA6F-4EF5-A54B-823D63DA4CA1}" destId="{6D672648-281C-499E-A755-0783B8DC2B6C}" srcOrd="0" destOrd="0" presId="urn:microsoft.com/office/officeart/2005/8/layout/orgChart1"/>
    <dgm:cxn modelId="{31910F29-F2DF-4959-A647-D067F3E6E6A0}" type="presOf" srcId="{0D2F0372-D39D-4E04-8ACE-CE8A97A1255A}" destId="{B818276D-EBDF-4D53-B0DD-58BED1A1E4F8}" srcOrd="0" destOrd="0" presId="urn:microsoft.com/office/officeart/2005/8/layout/orgChart1"/>
    <dgm:cxn modelId="{4E3F5A32-EA12-4658-8F22-C2F20B34378E}" type="presOf" srcId="{A5D4A046-4B14-4E7F-990C-1405B22EC6F6}" destId="{94A4A134-C18A-4264-B36A-B57F125CE1EE}" srcOrd="1" destOrd="0" presId="urn:microsoft.com/office/officeart/2005/8/layout/orgChart1"/>
    <dgm:cxn modelId="{2FB68832-C077-47CE-A458-A4F79E6C4E4F}" srcId="{CF6CE275-BAFC-4BA7-9BFF-38268E521752}" destId="{A5D4A046-4B14-4E7F-990C-1405B22EC6F6}" srcOrd="0" destOrd="0" parTransId="{6F2479DB-B29D-4D95-86B1-F79226ABDF37}" sibTransId="{14E0BBB6-28B8-4B46-BCB6-E01F47D0B834}"/>
    <dgm:cxn modelId="{A6A6F033-B9B8-47F2-AF66-6CB47AB023A7}" type="presOf" srcId="{9E1479DC-5924-4F01-92F6-BB58C448B822}" destId="{B5B0D685-14D4-429A-B960-8117296097D4}" srcOrd="0" destOrd="0" presId="urn:microsoft.com/office/officeart/2005/8/layout/orgChart1"/>
    <dgm:cxn modelId="{D58CE43E-B2B1-4E18-B3B9-76A917C62819}" type="presOf" srcId="{CE21E8D3-CD91-4E7E-A22D-812B6CBDD962}" destId="{CFCA4BF6-4BE9-4545-BDD7-23E9977ECDE4}" srcOrd="0" destOrd="0" presId="urn:microsoft.com/office/officeart/2005/8/layout/orgChart1"/>
    <dgm:cxn modelId="{9E902C41-F4EA-478D-A740-D1660F00C9FC}" type="presOf" srcId="{2DCA879E-685A-4E34-B108-F514F16A3B0B}" destId="{7C991C74-95AD-4ED4-BD8D-F662F46D4022}" srcOrd="0" destOrd="0" presId="urn:microsoft.com/office/officeart/2005/8/layout/orgChart1"/>
    <dgm:cxn modelId="{8BD0204A-B233-4E41-BEA0-AE7431D3255F}" srcId="{BD54B0D7-AF29-4379-8E90-4D608A87C6B7}" destId="{9E1F7EFC-F607-4E40-B246-66F44CC639EF}" srcOrd="0" destOrd="0" parTransId="{86FF45BB-482B-4DC3-9D08-36CEDB263982}" sibTransId="{D68DC9A6-5403-464B-818A-39274BD50FE4}"/>
    <dgm:cxn modelId="{60DB9C50-AE9B-496B-A87D-EDC225032E3A}" srcId="{B5FFF81D-9636-487A-9CD1-A5A92C4D77BD}" destId="{0C59BD78-D09A-413A-B6F6-FE5528FBCCA0}" srcOrd="1" destOrd="0" parTransId="{BE9C0C7F-B3BC-450E-BB72-106080BF98C3}" sibTransId="{FDA93ADD-8EAF-4415-9187-AD726A7CC6C1}"/>
    <dgm:cxn modelId="{2E82DA5B-2626-4BF7-B393-C584B173DF15}" type="presOf" srcId="{6859904C-3DDD-4046-B2CE-F14582203D4E}" destId="{76D15C5A-F0A1-45AF-AF80-A7E6CE95709A}" srcOrd="0" destOrd="0" presId="urn:microsoft.com/office/officeart/2005/8/layout/orgChart1"/>
    <dgm:cxn modelId="{BFA5735C-B736-45A1-8D47-056BB47C24C0}" type="presOf" srcId="{F96E174E-6ABF-413E-A846-384F7444F7C7}" destId="{08C02D38-D116-4C4F-BC05-185722A87549}" srcOrd="0" destOrd="0" presId="urn:microsoft.com/office/officeart/2005/8/layout/orgChart1"/>
    <dgm:cxn modelId="{638F535D-3B45-4921-8D55-FBCB3193E846}" type="presOf" srcId="{6859904C-3DDD-4046-B2CE-F14582203D4E}" destId="{8D4C578C-F1BD-4E61-A611-5D597578CE22}" srcOrd="1" destOrd="0" presId="urn:microsoft.com/office/officeart/2005/8/layout/orgChart1"/>
    <dgm:cxn modelId="{CD894B5F-97E5-4D9E-9669-A0C9B2FC8505}" type="presOf" srcId="{21ADFFAC-F329-4089-AC09-AA71ED8F4292}" destId="{2BCB8824-864E-452D-A757-7C45D12BEF3B}" srcOrd="0" destOrd="0" presId="urn:microsoft.com/office/officeart/2005/8/layout/orgChart1"/>
    <dgm:cxn modelId="{B7BAB868-7C23-4D12-A04C-7182A370D6B5}" type="presOf" srcId="{BD54B0D7-AF29-4379-8E90-4D608A87C6B7}" destId="{85AB4643-BD7C-456A-ACA1-8AEF1F79E516}" srcOrd="0" destOrd="0" presId="urn:microsoft.com/office/officeart/2005/8/layout/orgChart1"/>
    <dgm:cxn modelId="{7BAFC86A-C56F-41A0-8916-236E34F9150F}" type="presOf" srcId="{015E923F-9A2C-4293-8A5F-0F475534D369}" destId="{16BE8460-F934-4816-8457-FB99588A053E}" srcOrd="1" destOrd="0" presId="urn:microsoft.com/office/officeart/2005/8/layout/orgChart1"/>
    <dgm:cxn modelId="{25232E6C-704F-4741-BB31-A9B75122AF93}" type="presOf" srcId="{9E1F7EFC-F607-4E40-B246-66F44CC639EF}" destId="{36AAFB19-1739-45A3-A72A-1DAADA741BE6}" srcOrd="1" destOrd="0" presId="urn:microsoft.com/office/officeart/2005/8/layout/orgChart1"/>
    <dgm:cxn modelId="{11B57071-37CC-499B-A2CF-D4E442AAD70B}" srcId="{5EB56B75-4782-43DF-9015-BA716FA00BEE}" destId="{CF6CE275-BAFC-4BA7-9BFF-38268E521752}" srcOrd="0" destOrd="0" parTransId="{9CC4EDAF-1429-4441-8C22-C93C62716187}" sibTransId="{EF873BDC-01DC-4D78-8E33-7F0A45553575}"/>
    <dgm:cxn modelId="{63F20E72-E396-4AF8-AA51-87F104B0F2DA}" type="presOf" srcId="{B5FFF81D-9636-487A-9CD1-A5A92C4D77BD}" destId="{28472AC4-4C59-40F1-BBD8-F6FA013E7744}" srcOrd="0" destOrd="0" presId="urn:microsoft.com/office/officeart/2005/8/layout/orgChart1"/>
    <dgm:cxn modelId="{88833C72-9A1E-49BA-9820-9E231A8FA071}" type="presOf" srcId="{6F2479DB-B29D-4D95-86B1-F79226ABDF37}" destId="{E7B6B4FC-60EA-4054-BDB6-D1D6E007868E}" srcOrd="0" destOrd="0" presId="urn:microsoft.com/office/officeart/2005/8/layout/orgChart1"/>
    <dgm:cxn modelId="{5B85027C-FD6C-4632-8F2F-5A0C067DEC53}" type="presOf" srcId="{6815BF5E-BC7C-4639-BE86-614F90B768B3}" destId="{AF0CBD9B-1D3E-4DC3-8DB4-2F7999C720DD}" srcOrd="1" destOrd="0" presId="urn:microsoft.com/office/officeart/2005/8/layout/orgChart1"/>
    <dgm:cxn modelId="{E4E94581-9D07-4A20-BE03-B01D692C5C3A}" type="presOf" srcId="{BC2DC94F-2EDE-4C0C-991D-AB6F98DCD484}" destId="{3B83C594-C42C-4092-936F-150C1A98BDFF}" srcOrd="0" destOrd="0" presId="urn:microsoft.com/office/officeart/2005/8/layout/orgChart1"/>
    <dgm:cxn modelId="{08BB5A86-5C76-4661-8AAD-164B426E75FD}" srcId="{9E1F7EFC-F607-4E40-B246-66F44CC639EF}" destId="{B3030FED-3E2A-4872-BF16-554B66E620BC}" srcOrd="0" destOrd="0" parTransId="{1601E8FA-7D0F-4277-8F47-04081DD440B1}" sibTransId="{4967634D-CC10-490C-8C4F-EEF70DFCC4A6}"/>
    <dgm:cxn modelId="{536F2688-40AD-434E-8C14-E2392152AD99}" type="presOf" srcId="{B9CFBF9D-B792-4666-BE21-E61933BC0E35}" destId="{478D4B8B-A748-443C-B1D8-DF115AD10523}" srcOrd="0" destOrd="0" presId="urn:microsoft.com/office/officeart/2005/8/layout/orgChart1"/>
    <dgm:cxn modelId="{38E7008A-51BC-4558-9407-C248DDF1A1CC}" type="presOf" srcId="{BE9C0C7F-B3BC-450E-BB72-106080BF98C3}" destId="{AD615273-719C-49F6-8ADF-C15C48D471D3}" srcOrd="0" destOrd="0" presId="urn:microsoft.com/office/officeart/2005/8/layout/orgChart1"/>
    <dgm:cxn modelId="{3BC01C8A-12FE-4889-8936-5AFABF70861F}" type="presOf" srcId="{4DED3CB1-282B-44F9-A3D2-19A30A51D083}" destId="{6980C6A3-36A5-4111-8F7E-C7F42179752B}" srcOrd="0" destOrd="0" presId="urn:microsoft.com/office/officeart/2005/8/layout/orgChart1"/>
    <dgm:cxn modelId="{5A937D8A-C7C6-4A96-8475-C00122EC2B9F}" srcId="{CF6CE275-BAFC-4BA7-9BFF-38268E521752}" destId="{21ADFFAC-F329-4089-AC09-AA71ED8F4292}" srcOrd="1" destOrd="0" parTransId="{371C91F9-8A44-40B2-AFAF-A591AB222718}" sibTransId="{82FFBB50-57DD-4BE2-9060-9ABF42AB8898}"/>
    <dgm:cxn modelId="{99C0948A-A7AB-45BC-B067-AFD7949E2477}" type="presOf" srcId="{B3030FED-3E2A-4872-BF16-554B66E620BC}" destId="{C5E87E05-3148-44DD-AF0C-9C6199D7DF3A}" srcOrd="0" destOrd="0" presId="urn:microsoft.com/office/officeart/2005/8/layout/orgChart1"/>
    <dgm:cxn modelId="{FDF6AF8C-022E-4DAB-AC66-06D7088A9DED}" srcId="{5EB56B75-4782-43DF-9015-BA716FA00BEE}" destId="{95B2096E-0A02-41C5-A50C-8B24A946C550}" srcOrd="1" destOrd="0" parTransId="{ABF809DB-BE58-4C6E-888A-F65A86E6F10A}" sibTransId="{5F85472F-FE4A-4B3D-94CB-8AB5DB56D02A}"/>
    <dgm:cxn modelId="{40107E8D-0EA4-4A22-B71F-E03413123A33}" type="presOf" srcId="{5EB56B75-4782-43DF-9015-BA716FA00BEE}" destId="{F556B8A4-8CAF-48E6-8AF8-AD5502624689}" srcOrd="0" destOrd="0" presId="urn:microsoft.com/office/officeart/2005/8/layout/orgChart1"/>
    <dgm:cxn modelId="{D72D0A95-B3D4-4D74-B10E-76D514A24F28}" srcId="{CE21E8D3-CD91-4E7E-A22D-812B6CBDD962}" destId="{4C8E88E5-590C-435C-A02E-A62A3B522664}" srcOrd="0" destOrd="0" parTransId="{9E1479DC-5924-4F01-92F6-BB58C448B822}" sibTransId="{82BC069A-B2DD-4E7A-978D-9AB3C99FFFBA}"/>
    <dgm:cxn modelId="{CEA10A98-8CF3-49A9-B8EA-9AE5C2041C15}" type="presOf" srcId="{0C59BD78-D09A-413A-B6F6-FE5528FBCCA0}" destId="{35F41F02-CF9F-419F-A43D-22E0D301657D}" srcOrd="1" destOrd="0" presId="urn:microsoft.com/office/officeart/2005/8/layout/orgChart1"/>
    <dgm:cxn modelId="{82B1439D-0A2D-45F8-81B0-9742B83068DD}" type="presOf" srcId="{50E0FE96-AA25-4B03-A0A0-95FEBD2F2BCF}" destId="{FE74BB14-03AE-4281-B869-8035FEEC52D7}" srcOrd="0" destOrd="0" presId="urn:microsoft.com/office/officeart/2005/8/layout/orgChart1"/>
    <dgm:cxn modelId="{59BC5FA0-6120-4585-B2AD-E202F55AC8D4}" type="presOf" srcId="{CF6CE275-BAFC-4BA7-9BFF-38268E521752}" destId="{3E577B95-0856-45A7-BD61-2B5C89116C94}" srcOrd="0" destOrd="0" presId="urn:microsoft.com/office/officeart/2005/8/layout/orgChart1"/>
    <dgm:cxn modelId="{81E80EAD-AFD8-4B18-B5F0-259D3FC6D848}" type="presOf" srcId="{86FF45BB-482B-4DC3-9D08-36CEDB263982}" destId="{79660B1D-C0B2-4892-ABD2-5625B5221382}" srcOrd="0" destOrd="0" presId="urn:microsoft.com/office/officeart/2005/8/layout/orgChart1"/>
    <dgm:cxn modelId="{5C91C5AE-AD28-453D-A4EF-14A2C89DCA84}" type="presOf" srcId="{2C7B1090-5B91-451A-A001-DEB7097100E9}" destId="{CE47BE86-4F95-4953-B736-2E6B53BEFAD0}" srcOrd="1" destOrd="0" presId="urn:microsoft.com/office/officeart/2005/8/layout/orgChart1"/>
    <dgm:cxn modelId="{C90B82B2-1AE6-4A7D-995F-190E181D41B5}" srcId="{6859904C-3DDD-4046-B2CE-F14582203D4E}" destId="{5EB56B75-4782-43DF-9015-BA716FA00BEE}" srcOrd="0" destOrd="0" parTransId="{B9CFBF9D-B792-4666-BE21-E61933BC0E35}" sibTransId="{106A947A-45E1-4F4B-905E-EAF178C131B7}"/>
    <dgm:cxn modelId="{24C9AAB9-F858-4114-BE6D-65D42A0DAE6B}" srcId="{B5FFF81D-9636-487A-9CD1-A5A92C4D77BD}" destId="{BD54B0D7-AF29-4379-8E90-4D608A87C6B7}" srcOrd="0" destOrd="0" parTransId="{50E0FE96-AA25-4B03-A0A0-95FEBD2F2BCF}" sibTransId="{0B586F06-B255-4D8A-95EC-3FB41DAEFF2E}"/>
    <dgm:cxn modelId="{1B0F66BC-F92E-42AC-88A4-0BFDB966DEC9}" type="presOf" srcId="{B5FFF81D-9636-487A-9CD1-A5A92C4D77BD}" destId="{D900A38B-4AD2-4113-9E45-28FB01014770}" srcOrd="1" destOrd="0" presId="urn:microsoft.com/office/officeart/2005/8/layout/orgChart1"/>
    <dgm:cxn modelId="{7E5BE1BC-9BBA-4821-BD5B-73936F52D18E}" type="presOf" srcId="{BF296EE9-1A8F-4127-A597-F5C79D7D0F9F}" destId="{B1A826F1-E42E-44EF-9432-A0EC64816B36}" srcOrd="0" destOrd="0" presId="urn:microsoft.com/office/officeart/2005/8/layout/orgChart1"/>
    <dgm:cxn modelId="{C269A2BF-C704-4179-AB28-609071428AAC}" srcId="{95B2096E-0A02-41C5-A50C-8B24A946C550}" destId="{4DED3CB1-282B-44F9-A3D2-19A30A51D083}" srcOrd="1" destOrd="0" parTransId="{2DCA879E-685A-4E34-B108-F514F16A3B0B}" sibTransId="{55245BA9-4921-4E51-BA40-5A8FC1D0CE90}"/>
    <dgm:cxn modelId="{6D8BEFC2-0005-4A9D-81BF-39D9FECF1947}" type="presOf" srcId="{015E923F-9A2C-4293-8A5F-0F475534D369}" destId="{28E054A8-AC4A-44CF-BD51-B25DA3229EAC}" srcOrd="0" destOrd="0" presId="urn:microsoft.com/office/officeart/2005/8/layout/orgChart1"/>
    <dgm:cxn modelId="{792AADC8-E992-4959-BBD4-9CB6AF073F72}" type="presOf" srcId="{2C7B1090-5B91-451A-A001-DEB7097100E9}" destId="{FC93D849-2612-4FB4-A8DB-A73621F64953}" srcOrd="0" destOrd="0" presId="urn:microsoft.com/office/officeart/2005/8/layout/orgChart1"/>
    <dgm:cxn modelId="{D9530FD1-3363-4771-A988-2C0322FA80E9}" type="presOf" srcId="{CE21E8D3-CD91-4E7E-A22D-812B6CBDD962}" destId="{2128F813-0A29-4A80-BB9A-8BB8E5D68094}" srcOrd="1" destOrd="0" presId="urn:microsoft.com/office/officeart/2005/8/layout/orgChart1"/>
    <dgm:cxn modelId="{DF2D39D3-7DC9-4947-8C26-97849EF8A551}" type="presOf" srcId="{ABF809DB-BE58-4C6E-888A-F65A86E6F10A}" destId="{4A60DF19-830D-4EBA-AED8-58C58693BC10}" srcOrd="0" destOrd="0" presId="urn:microsoft.com/office/officeart/2005/8/layout/orgChart1"/>
    <dgm:cxn modelId="{1D6B2BD7-8ED3-4002-AB8B-5DF17A457BCE}" srcId="{6859904C-3DDD-4046-B2CE-F14582203D4E}" destId="{B5FFF81D-9636-487A-9CD1-A5A92C4D77BD}" srcOrd="1" destOrd="0" parTransId="{02957A32-AA6F-4EF5-A54B-823D63DA4CA1}" sibTransId="{8D00F400-8001-435B-8B93-77AF3EA86042}"/>
    <dgm:cxn modelId="{4BFE12DA-3599-4225-A062-E04913842948}" type="presOf" srcId="{BD54B0D7-AF29-4379-8E90-4D608A87C6B7}" destId="{DA0FFF77-9679-47D5-BC5E-39E22D59D219}" srcOrd="1" destOrd="0" presId="urn:microsoft.com/office/officeart/2005/8/layout/orgChart1"/>
    <dgm:cxn modelId="{32C86ADA-0D81-4973-93C9-57712490BD7F}" type="presOf" srcId="{21ADFFAC-F329-4089-AC09-AA71ED8F4292}" destId="{40378663-8F10-4F39-AFA6-5A98EBBEE2A1}" srcOrd="1" destOrd="0" presId="urn:microsoft.com/office/officeart/2005/8/layout/orgChart1"/>
    <dgm:cxn modelId="{81972BE2-92F5-48FF-B7EE-C022C2569091}" srcId="{CE21E8D3-CD91-4E7E-A22D-812B6CBDD962}" destId="{015E923F-9A2C-4293-8A5F-0F475534D369}" srcOrd="1" destOrd="0" parTransId="{BF296EE9-1A8F-4127-A597-F5C79D7D0F9F}" sibTransId="{C3E5A932-E248-4D3C-90B3-575CBF363CD0}"/>
    <dgm:cxn modelId="{2F59ABE3-CEF6-49DB-A63D-B68FD3D8ACDB}" srcId="{F96E174E-6ABF-413E-A846-384F7444F7C7}" destId="{6859904C-3DDD-4046-B2CE-F14582203D4E}" srcOrd="0" destOrd="0" parTransId="{248D3782-255D-4238-B0B3-112938016612}" sibTransId="{B425DB35-C7B4-40F5-B153-182E69782844}"/>
    <dgm:cxn modelId="{715A56E9-AE87-469B-ABE9-8198E40A7248}" type="presOf" srcId="{95B2096E-0A02-41C5-A50C-8B24A946C550}" destId="{6DC9F303-28AE-49B4-AB3C-492110E4483F}" srcOrd="0" destOrd="0" presId="urn:microsoft.com/office/officeart/2005/8/layout/orgChart1"/>
    <dgm:cxn modelId="{AEFE66EA-6BCB-492E-A6F8-1C64EA9A2851}" type="presOf" srcId="{9CC4EDAF-1429-4441-8C22-C93C62716187}" destId="{5E9FFEC1-6AEA-4B54-A3C9-5EE375B20E00}" srcOrd="0" destOrd="0" presId="urn:microsoft.com/office/officeart/2005/8/layout/orgChart1"/>
    <dgm:cxn modelId="{C87391FD-12B0-4894-BD2A-AF03E02221BA}" type="presOf" srcId="{9E1F7EFC-F607-4E40-B246-66F44CC639EF}" destId="{E45B63FA-72CF-4D1C-B3EF-C49A6B914024}" srcOrd="0" destOrd="0" presId="urn:microsoft.com/office/officeart/2005/8/layout/orgChart1"/>
    <dgm:cxn modelId="{0D744B24-F5CA-4611-96CF-D44508BD3975}" type="presParOf" srcId="{08C02D38-D116-4C4F-BC05-185722A87549}" destId="{CC506426-CC14-4708-8212-6910AAD8FB6D}" srcOrd="0" destOrd="0" presId="urn:microsoft.com/office/officeart/2005/8/layout/orgChart1"/>
    <dgm:cxn modelId="{1C96D12C-E7DB-4A43-A13B-F4BC2AAEA6F6}" type="presParOf" srcId="{CC506426-CC14-4708-8212-6910AAD8FB6D}" destId="{CD7F1B12-E8F9-4EC2-9968-AB51474B9BF8}" srcOrd="0" destOrd="0" presId="urn:microsoft.com/office/officeart/2005/8/layout/orgChart1"/>
    <dgm:cxn modelId="{47874598-A5E9-455A-B9C8-2B666544DA6F}" type="presParOf" srcId="{CD7F1B12-E8F9-4EC2-9968-AB51474B9BF8}" destId="{76D15C5A-F0A1-45AF-AF80-A7E6CE95709A}" srcOrd="0" destOrd="0" presId="urn:microsoft.com/office/officeart/2005/8/layout/orgChart1"/>
    <dgm:cxn modelId="{630548B8-77F7-40FD-94DC-361BF91504FB}" type="presParOf" srcId="{CD7F1B12-E8F9-4EC2-9968-AB51474B9BF8}" destId="{8D4C578C-F1BD-4E61-A611-5D597578CE22}" srcOrd="1" destOrd="0" presId="urn:microsoft.com/office/officeart/2005/8/layout/orgChart1"/>
    <dgm:cxn modelId="{1126D99F-4DA2-4392-8C7B-4A35CE8363FC}" type="presParOf" srcId="{CC506426-CC14-4708-8212-6910AAD8FB6D}" destId="{4E2FE42D-AE41-449C-BE22-FED847573839}" srcOrd="1" destOrd="0" presId="urn:microsoft.com/office/officeart/2005/8/layout/orgChart1"/>
    <dgm:cxn modelId="{C40270ED-F206-4FEA-9A46-18031820B082}" type="presParOf" srcId="{4E2FE42D-AE41-449C-BE22-FED847573839}" destId="{478D4B8B-A748-443C-B1D8-DF115AD10523}" srcOrd="0" destOrd="0" presId="urn:microsoft.com/office/officeart/2005/8/layout/orgChart1"/>
    <dgm:cxn modelId="{8992D692-6914-436C-96E9-F09B2B40BE65}" type="presParOf" srcId="{4E2FE42D-AE41-449C-BE22-FED847573839}" destId="{89D7F923-ABBA-4AE3-8423-537F4FBD7E01}" srcOrd="1" destOrd="0" presId="urn:microsoft.com/office/officeart/2005/8/layout/orgChart1"/>
    <dgm:cxn modelId="{78A657F0-6610-4464-954C-DE91B1829AD1}" type="presParOf" srcId="{89D7F923-ABBA-4AE3-8423-537F4FBD7E01}" destId="{CD6AA240-32FA-44E0-A30D-22BE07C2203F}" srcOrd="0" destOrd="0" presId="urn:microsoft.com/office/officeart/2005/8/layout/orgChart1"/>
    <dgm:cxn modelId="{1FC0E283-52D1-4ED8-9E31-CD9BED1AFCCC}" type="presParOf" srcId="{CD6AA240-32FA-44E0-A30D-22BE07C2203F}" destId="{F556B8A4-8CAF-48E6-8AF8-AD5502624689}" srcOrd="0" destOrd="0" presId="urn:microsoft.com/office/officeart/2005/8/layout/orgChart1"/>
    <dgm:cxn modelId="{B0DD28CD-B9FF-4CD4-A37D-6B4D40F8C07C}" type="presParOf" srcId="{CD6AA240-32FA-44E0-A30D-22BE07C2203F}" destId="{F155F354-20A8-4703-8901-91478AAE02FC}" srcOrd="1" destOrd="0" presId="urn:microsoft.com/office/officeart/2005/8/layout/orgChart1"/>
    <dgm:cxn modelId="{DB3B4FFD-4BDF-47BE-8626-5CFDBD65BBAA}" type="presParOf" srcId="{89D7F923-ABBA-4AE3-8423-537F4FBD7E01}" destId="{1743D804-536E-4F06-863A-2161FE7009C8}" srcOrd="1" destOrd="0" presId="urn:microsoft.com/office/officeart/2005/8/layout/orgChart1"/>
    <dgm:cxn modelId="{61B355A2-7DD6-4E69-B66A-DAAF88F53716}" type="presParOf" srcId="{1743D804-536E-4F06-863A-2161FE7009C8}" destId="{5E9FFEC1-6AEA-4B54-A3C9-5EE375B20E00}" srcOrd="0" destOrd="0" presId="urn:microsoft.com/office/officeart/2005/8/layout/orgChart1"/>
    <dgm:cxn modelId="{95DFD0E4-D49B-4E46-AE1F-81886683B566}" type="presParOf" srcId="{1743D804-536E-4F06-863A-2161FE7009C8}" destId="{8FCBF756-5663-46F7-AED1-DA7B2F325035}" srcOrd="1" destOrd="0" presId="urn:microsoft.com/office/officeart/2005/8/layout/orgChart1"/>
    <dgm:cxn modelId="{C4AC1401-C0B0-4637-9750-02ED0238FA78}" type="presParOf" srcId="{8FCBF756-5663-46F7-AED1-DA7B2F325035}" destId="{CE4EA6DC-A27C-4B36-BAEB-C8EC65B0416D}" srcOrd="0" destOrd="0" presId="urn:microsoft.com/office/officeart/2005/8/layout/orgChart1"/>
    <dgm:cxn modelId="{D513F2DF-B259-4368-B596-23E80B3D6077}" type="presParOf" srcId="{CE4EA6DC-A27C-4B36-BAEB-C8EC65B0416D}" destId="{3E577B95-0856-45A7-BD61-2B5C89116C94}" srcOrd="0" destOrd="0" presId="urn:microsoft.com/office/officeart/2005/8/layout/orgChart1"/>
    <dgm:cxn modelId="{8F9A0836-C5CD-466E-B58E-AC74452EC597}" type="presParOf" srcId="{CE4EA6DC-A27C-4B36-BAEB-C8EC65B0416D}" destId="{26263B5C-A549-4974-AB6E-D3F03DD83932}" srcOrd="1" destOrd="0" presId="urn:microsoft.com/office/officeart/2005/8/layout/orgChart1"/>
    <dgm:cxn modelId="{7ADFC093-29E8-4822-A8C1-40FC1291876B}" type="presParOf" srcId="{8FCBF756-5663-46F7-AED1-DA7B2F325035}" destId="{AE7DCC2A-CF9A-4063-B8F5-9D2DFC65AC50}" srcOrd="1" destOrd="0" presId="urn:microsoft.com/office/officeart/2005/8/layout/orgChart1"/>
    <dgm:cxn modelId="{DDDDBB5C-2DF1-49EE-B762-65F3D5812DDB}" type="presParOf" srcId="{AE7DCC2A-CF9A-4063-B8F5-9D2DFC65AC50}" destId="{E7B6B4FC-60EA-4054-BDB6-D1D6E007868E}" srcOrd="0" destOrd="0" presId="urn:microsoft.com/office/officeart/2005/8/layout/orgChart1"/>
    <dgm:cxn modelId="{A1045117-22A0-4CEE-8D54-25D695D23CCB}" type="presParOf" srcId="{AE7DCC2A-CF9A-4063-B8F5-9D2DFC65AC50}" destId="{6CA0D950-73E0-48FC-B23D-6279A4B0C60E}" srcOrd="1" destOrd="0" presId="urn:microsoft.com/office/officeart/2005/8/layout/orgChart1"/>
    <dgm:cxn modelId="{4450336A-DC4C-430A-8D75-ABB519B64229}" type="presParOf" srcId="{6CA0D950-73E0-48FC-B23D-6279A4B0C60E}" destId="{CC132472-AFE7-4F14-8AE5-F6EC30682C12}" srcOrd="0" destOrd="0" presId="urn:microsoft.com/office/officeart/2005/8/layout/orgChart1"/>
    <dgm:cxn modelId="{03B49055-AEDA-4A93-AFFD-2D89941DBB54}" type="presParOf" srcId="{CC132472-AFE7-4F14-8AE5-F6EC30682C12}" destId="{3206F3EE-FC71-4D31-A6BD-80B31221463F}" srcOrd="0" destOrd="0" presId="urn:microsoft.com/office/officeart/2005/8/layout/orgChart1"/>
    <dgm:cxn modelId="{9D5DC228-941D-46CC-8873-A2C8A19DA3E6}" type="presParOf" srcId="{CC132472-AFE7-4F14-8AE5-F6EC30682C12}" destId="{94A4A134-C18A-4264-B36A-B57F125CE1EE}" srcOrd="1" destOrd="0" presId="urn:microsoft.com/office/officeart/2005/8/layout/orgChart1"/>
    <dgm:cxn modelId="{00E5BC1A-941E-4144-8B58-84D7B51492A0}" type="presParOf" srcId="{6CA0D950-73E0-48FC-B23D-6279A4B0C60E}" destId="{37F925ED-3902-4872-A8B7-AE774193C41B}" srcOrd="1" destOrd="0" presId="urn:microsoft.com/office/officeart/2005/8/layout/orgChart1"/>
    <dgm:cxn modelId="{1EE436A6-E99D-4A65-9876-44149B08EF51}" type="presParOf" srcId="{6CA0D950-73E0-48FC-B23D-6279A4B0C60E}" destId="{D4E8CE9C-F7C7-4277-B717-8E28FFB2D3CA}" srcOrd="2" destOrd="0" presId="urn:microsoft.com/office/officeart/2005/8/layout/orgChart1"/>
    <dgm:cxn modelId="{DE53EF86-3A2D-4B73-B109-752C6F407433}" type="presParOf" srcId="{AE7DCC2A-CF9A-4063-B8F5-9D2DFC65AC50}" destId="{EB350EDC-92B3-436C-8B44-3195121DEEB7}" srcOrd="2" destOrd="0" presId="urn:microsoft.com/office/officeart/2005/8/layout/orgChart1"/>
    <dgm:cxn modelId="{DEBF7209-5569-4DCC-A379-0E231AFAED22}" type="presParOf" srcId="{AE7DCC2A-CF9A-4063-B8F5-9D2DFC65AC50}" destId="{A06F5B55-5E51-4FDE-98CE-D7746F759ACB}" srcOrd="3" destOrd="0" presId="urn:microsoft.com/office/officeart/2005/8/layout/orgChart1"/>
    <dgm:cxn modelId="{6AFEDBE7-531A-4D48-B905-E83D72070A45}" type="presParOf" srcId="{A06F5B55-5E51-4FDE-98CE-D7746F759ACB}" destId="{CE98E6AA-7E48-4F4D-81BC-34B154A21A2B}" srcOrd="0" destOrd="0" presId="urn:microsoft.com/office/officeart/2005/8/layout/orgChart1"/>
    <dgm:cxn modelId="{C87D3E93-68AD-4461-B0B7-169CC6935E98}" type="presParOf" srcId="{CE98E6AA-7E48-4F4D-81BC-34B154A21A2B}" destId="{2BCB8824-864E-452D-A757-7C45D12BEF3B}" srcOrd="0" destOrd="0" presId="urn:microsoft.com/office/officeart/2005/8/layout/orgChart1"/>
    <dgm:cxn modelId="{2A613053-0856-4BCB-B4B2-9602D1F111F6}" type="presParOf" srcId="{CE98E6AA-7E48-4F4D-81BC-34B154A21A2B}" destId="{40378663-8F10-4F39-AFA6-5A98EBBEE2A1}" srcOrd="1" destOrd="0" presId="urn:microsoft.com/office/officeart/2005/8/layout/orgChart1"/>
    <dgm:cxn modelId="{252D3D29-F861-4090-A489-600F8043897D}" type="presParOf" srcId="{A06F5B55-5E51-4FDE-98CE-D7746F759ACB}" destId="{A04BBB58-3CB2-4050-A500-7054C503CFD5}" srcOrd="1" destOrd="0" presId="urn:microsoft.com/office/officeart/2005/8/layout/orgChart1"/>
    <dgm:cxn modelId="{7474093F-D7C8-4C1C-8C5F-287450F80027}" type="presParOf" srcId="{A06F5B55-5E51-4FDE-98CE-D7746F759ACB}" destId="{37454E6E-C5DD-434D-9881-5382B1A96300}" srcOrd="2" destOrd="0" presId="urn:microsoft.com/office/officeart/2005/8/layout/orgChart1"/>
    <dgm:cxn modelId="{65B6D45B-49E4-4BF2-A017-9DF1C5C431A1}" type="presParOf" srcId="{8FCBF756-5663-46F7-AED1-DA7B2F325035}" destId="{B9D3E1F3-FB57-4DAE-9983-240B76F8C8DA}" srcOrd="2" destOrd="0" presId="urn:microsoft.com/office/officeart/2005/8/layout/orgChart1"/>
    <dgm:cxn modelId="{EF368EAA-C6E3-4972-A183-0138E3091FBC}" type="presParOf" srcId="{1743D804-536E-4F06-863A-2161FE7009C8}" destId="{4A60DF19-830D-4EBA-AED8-58C58693BC10}" srcOrd="2" destOrd="0" presId="urn:microsoft.com/office/officeart/2005/8/layout/orgChart1"/>
    <dgm:cxn modelId="{C34C02A5-0498-4F45-80E4-91621199ED1D}" type="presParOf" srcId="{1743D804-536E-4F06-863A-2161FE7009C8}" destId="{E40D5EFC-F988-49F3-996E-64A73DEB6B23}" srcOrd="3" destOrd="0" presId="urn:microsoft.com/office/officeart/2005/8/layout/orgChart1"/>
    <dgm:cxn modelId="{89735F89-FC05-4CBE-A9F4-AD045FC88EAA}" type="presParOf" srcId="{E40D5EFC-F988-49F3-996E-64A73DEB6B23}" destId="{BE4B5DE3-EEE3-48A7-8F46-1B220D6FA7CD}" srcOrd="0" destOrd="0" presId="urn:microsoft.com/office/officeart/2005/8/layout/orgChart1"/>
    <dgm:cxn modelId="{343A6065-B7C8-4787-8EE4-D9BFEAA2E021}" type="presParOf" srcId="{BE4B5DE3-EEE3-48A7-8F46-1B220D6FA7CD}" destId="{6DC9F303-28AE-49B4-AB3C-492110E4483F}" srcOrd="0" destOrd="0" presId="urn:microsoft.com/office/officeart/2005/8/layout/orgChart1"/>
    <dgm:cxn modelId="{B5D5F450-EEE5-422E-B7A8-56733624CDCB}" type="presParOf" srcId="{BE4B5DE3-EEE3-48A7-8F46-1B220D6FA7CD}" destId="{2CAB16C9-C0E6-4D0F-B424-3B4DB3D805EA}" srcOrd="1" destOrd="0" presId="urn:microsoft.com/office/officeart/2005/8/layout/orgChart1"/>
    <dgm:cxn modelId="{0DA5B5B1-BF48-409F-B217-F3A54B79B50B}" type="presParOf" srcId="{E40D5EFC-F988-49F3-996E-64A73DEB6B23}" destId="{A34E25D5-9719-4C8B-AC0D-B0DAD55A825D}" srcOrd="1" destOrd="0" presId="urn:microsoft.com/office/officeart/2005/8/layout/orgChart1"/>
    <dgm:cxn modelId="{4EDDC790-8592-46AD-B0AD-8AD1F5E1C7A1}" type="presParOf" srcId="{A34E25D5-9719-4C8B-AC0D-B0DAD55A825D}" destId="{B818276D-EBDF-4D53-B0DD-58BED1A1E4F8}" srcOrd="0" destOrd="0" presId="urn:microsoft.com/office/officeart/2005/8/layout/orgChart1"/>
    <dgm:cxn modelId="{0A7E2F45-43FF-450D-9D21-9A02CB4ECFB0}" type="presParOf" srcId="{A34E25D5-9719-4C8B-AC0D-B0DAD55A825D}" destId="{008D7E4B-EE49-437D-A710-E27B8821DD1D}" srcOrd="1" destOrd="0" presId="urn:microsoft.com/office/officeart/2005/8/layout/orgChart1"/>
    <dgm:cxn modelId="{143240F3-314D-4D2E-B6D9-3781AFCA76A1}" type="presParOf" srcId="{008D7E4B-EE49-437D-A710-E27B8821DD1D}" destId="{FF28F886-0E5D-4080-815D-DD1538536DE0}" srcOrd="0" destOrd="0" presId="urn:microsoft.com/office/officeart/2005/8/layout/orgChart1"/>
    <dgm:cxn modelId="{44721FFF-F763-42DA-AD5D-9095D41187BE}" type="presParOf" srcId="{FF28F886-0E5D-4080-815D-DD1538536DE0}" destId="{FC93D849-2612-4FB4-A8DB-A73621F64953}" srcOrd="0" destOrd="0" presId="urn:microsoft.com/office/officeart/2005/8/layout/orgChart1"/>
    <dgm:cxn modelId="{D4995520-6255-4FF9-852E-3B3B5B511B67}" type="presParOf" srcId="{FF28F886-0E5D-4080-815D-DD1538536DE0}" destId="{CE47BE86-4F95-4953-B736-2E6B53BEFAD0}" srcOrd="1" destOrd="0" presId="urn:microsoft.com/office/officeart/2005/8/layout/orgChart1"/>
    <dgm:cxn modelId="{F07D9A57-489A-40FE-B76D-D56118EF117F}" type="presParOf" srcId="{008D7E4B-EE49-437D-A710-E27B8821DD1D}" destId="{9181AB71-F56A-4C03-9794-8D284BDA3561}" srcOrd="1" destOrd="0" presId="urn:microsoft.com/office/officeart/2005/8/layout/orgChart1"/>
    <dgm:cxn modelId="{0B9EA182-7E9C-4247-8EDC-B291F1A7084A}" type="presParOf" srcId="{9181AB71-F56A-4C03-9794-8D284BDA3561}" destId="{3B83C594-C42C-4092-936F-150C1A98BDFF}" srcOrd="0" destOrd="0" presId="urn:microsoft.com/office/officeart/2005/8/layout/orgChart1"/>
    <dgm:cxn modelId="{EB94219F-E289-4461-8B22-020390568C8A}" type="presParOf" srcId="{9181AB71-F56A-4C03-9794-8D284BDA3561}" destId="{B58E203D-E6DA-4299-9E73-BAF8AF73AD6B}" srcOrd="1" destOrd="0" presId="urn:microsoft.com/office/officeart/2005/8/layout/orgChart1"/>
    <dgm:cxn modelId="{A449475A-FA30-43AB-A22B-EF35BA6ECDCC}" type="presParOf" srcId="{B58E203D-E6DA-4299-9E73-BAF8AF73AD6B}" destId="{6E8C9317-5B11-44F8-98A6-8C6AD7078B15}" srcOrd="0" destOrd="0" presId="urn:microsoft.com/office/officeart/2005/8/layout/orgChart1"/>
    <dgm:cxn modelId="{B9B2F16B-97E4-4558-8298-CB9E96304970}" type="presParOf" srcId="{6E8C9317-5B11-44F8-98A6-8C6AD7078B15}" destId="{102C8175-E5D1-4067-A103-5B031995E63E}" srcOrd="0" destOrd="0" presId="urn:microsoft.com/office/officeart/2005/8/layout/orgChart1"/>
    <dgm:cxn modelId="{546D4745-24E5-4AE2-9748-D31BCFDED7F3}" type="presParOf" srcId="{6E8C9317-5B11-44F8-98A6-8C6AD7078B15}" destId="{AF0CBD9B-1D3E-4DC3-8DB4-2F7999C720DD}" srcOrd="1" destOrd="0" presId="urn:microsoft.com/office/officeart/2005/8/layout/orgChart1"/>
    <dgm:cxn modelId="{CADCAF47-E5EF-4AC5-8CB9-AD16147AF12D}" type="presParOf" srcId="{B58E203D-E6DA-4299-9E73-BAF8AF73AD6B}" destId="{638CBBFA-415F-4CBC-B0DA-53F0C47C6992}" srcOrd="1" destOrd="0" presId="urn:microsoft.com/office/officeart/2005/8/layout/orgChart1"/>
    <dgm:cxn modelId="{F1E10641-CAE2-4C78-A91B-C82A5813FFE9}" type="presParOf" srcId="{B58E203D-E6DA-4299-9E73-BAF8AF73AD6B}" destId="{813613C8-BB81-4133-AB32-E9D628F77F3C}" srcOrd="2" destOrd="0" presId="urn:microsoft.com/office/officeart/2005/8/layout/orgChart1"/>
    <dgm:cxn modelId="{A2C5342B-DF1B-4D8E-979C-74E4591BBC51}" type="presParOf" srcId="{008D7E4B-EE49-437D-A710-E27B8821DD1D}" destId="{35BA48D7-9A5F-4D65-959C-EE834CB750AC}" srcOrd="2" destOrd="0" presId="urn:microsoft.com/office/officeart/2005/8/layout/orgChart1"/>
    <dgm:cxn modelId="{9DB51FFC-522C-4F69-8739-0E22CCBB44AF}" type="presParOf" srcId="{A34E25D5-9719-4C8B-AC0D-B0DAD55A825D}" destId="{7C991C74-95AD-4ED4-BD8D-F662F46D4022}" srcOrd="2" destOrd="0" presId="urn:microsoft.com/office/officeart/2005/8/layout/orgChart1"/>
    <dgm:cxn modelId="{07A23BB6-1B61-493D-8CD9-BA478D528C47}" type="presParOf" srcId="{A34E25D5-9719-4C8B-AC0D-B0DAD55A825D}" destId="{CF4BD96F-BB8B-4FD9-9439-28846437C1C5}" srcOrd="3" destOrd="0" presId="urn:microsoft.com/office/officeart/2005/8/layout/orgChart1"/>
    <dgm:cxn modelId="{812EBFDC-56B7-45EE-B12E-BCC775385474}" type="presParOf" srcId="{CF4BD96F-BB8B-4FD9-9439-28846437C1C5}" destId="{59F777FB-0B9E-40E0-9636-5D27666A3EFF}" srcOrd="0" destOrd="0" presId="urn:microsoft.com/office/officeart/2005/8/layout/orgChart1"/>
    <dgm:cxn modelId="{FDF00EFB-BB52-48D6-9C20-C5BD46C017AA}" type="presParOf" srcId="{59F777FB-0B9E-40E0-9636-5D27666A3EFF}" destId="{6980C6A3-36A5-4111-8F7E-C7F42179752B}" srcOrd="0" destOrd="0" presId="urn:microsoft.com/office/officeart/2005/8/layout/orgChart1"/>
    <dgm:cxn modelId="{3006E131-0217-40A5-A236-AD85B2F41AEA}" type="presParOf" srcId="{59F777FB-0B9E-40E0-9636-5D27666A3EFF}" destId="{4CFC3CB8-06BA-4E6D-886F-DF8A77F67534}" srcOrd="1" destOrd="0" presId="urn:microsoft.com/office/officeart/2005/8/layout/orgChart1"/>
    <dgm:cxn modelId="{A80A8672-8F28-49C9-8147-437446C1710D}" type="presParOf" srcId="{CF4BD96F-BB8B-4FD9-9439-28846437C1C5}" destId="{EBC7FB35-8772-4091-9C5C-7FBBB9E08163}" srcOrd="1" destOrd="0" presId="urn:microsoft.com/office/officeart/2005/8/layout/orgChart1"/>
    <dgm:cxn modelId="{FF98ADDE-5305-44EE-BA9C-70361DF1AEC6}" type="presParOf" srcId="{CF4BD96F-BB8B-4FD9-9439-28846437C1C5}" destId="{CD9D53D2-13FB-4BED-9483-1BA0C1644AC0}" srcOrd="2" destOrd="0" presId="urn:microsoft.com/office/officeart/2005/8/layout/orgChart1"/>
    <dgm:cxn modelId="{E872A26D-6CBA-42DE-B178-56D6C6B84FEF}" type="presParOf" srcId="{E40D5EFC-F988-49F3-996E-64A73DEB6B23}" destId="{948B77DA-98FA-41D8-9380-AFFC4D2D25B1}" srcOrd="2" destOrd="0" presId="urn:microsoft.com/office/officeart/2005/8/layout/orgChart1"/>
    <dgm:cxn modelId="{63F9E633-B271-4AB3-83F7-84D4FC2EF881}" type="presParOf" srcId="{89D7F923-ABBA-4AE3-8423-537F4FBD7E01}" destId="{039D5F07-3FC3-433D-AD7E-688434488032}" srcOrd="2" destOrd="0" presId="urn:microsoft.com/office/officeart/2005/8/layout/orgChart1"/>
    <dgm:cxn modelId="{D15FF3DE-0FFD-4981-91B2-859BE65B1846}" type="presParOf" srcId="{4E2FE42D-AE41-449C-BE22-FED847573839}" destId="{6D672648-281C-499E-A755-0783B8DC2B6C}" srcOrd="2" destOrd="0" presId="urn:microsoft.com/office/officeart/2005/8/layout/orgChart1"/>
    <dgm:cxn modelId="{8ED08567-C087-4CB2-AF71-2CC189D13756}" type="presParOf" srcId="{4E2FE42D-AE41-449C-BE22-FED847573839}" destId="{574424CA-C176-4D9C-A73F-784FD338E309}" srcOrd="3" destOrd="0" presId="urn:microsoft.com/office/officeart/2005/8/layout/orgChart1"/>
    <dgm:cxn modelId="{922B77DB-EC34-47E9-8EAB-B911C8819B22}" type="presParOf" srcId="{574424CA-C176-4D9C-A73F-784FD338E309}" destId="{A6EA7B72-8DC5-40D3-8843-D40733BDC85C}" srcOrd="0" destOrd="0" presId="urn:microsoft.com/office/officeart/2005/8/layout/orgChart1"/>
    <dgm:cxn modelId="{5C7B28F6-32A1-4523-8A8D-6E1458C7381E}" type="presParOf" srcId="{A6EA7B72-8DC5-40D3-8843-D40733BDC85C}" destId="{28472AC4-4C59-40F1-BBD8-F6FA013E7744}" srcOrd="0" destOrd="0" presId="urn:microsoft.com/office/officeart/2005/8/layout/orgChart1"/>
    <dgm:cxn modelId="{BA03E610-7607-4826-9047-2F19B1B136E3}" type="presParOf" srcId="{A6EA7B72-8DC5-40D3-8843-D40733BDC85C}" destId="{D900A38B-4AD2-4113-9E45-28FB01014770}" srcOrd="1" destOrd="0" presId="urn:microsoft.com/office/officeart/2005/8/layout/orgChart1"/>
    <dgm:cxn modelId="{BC78D28C-11DA-4A42-B954-C907C52A2E9F}" type="presParOf" srcId="{574424CA-C176-4D9C-A73F-784FD338E309}" destId="{F97EE77A-7DB7-4BBD-B7C4-DE8EC44F44F1}" srcOrd="1" destOrd="0" presId="urn:microsoft.com/office/officeart/2005/8/layout/orgChart1"/>
    <dgm:cxn modelId="{FF08DAC3-B19B-483C-8070-7D574ACE4179}" type="presParOf" srcId="{F97EE77A-7DB7-4BBD-B7C4-DE8EC44F44F1}" destId="{FE74BB14-03AE-4281-B869-8035FEEC52D7}" srcOrd="0" destOrd="0" presId="urn:microsoft.com/office/officeart/2005/8/layout/orgChart1"/>
    <dgm:cxn modelId="{ED03CCBD-0918-4D49-B176-FB6F0164E32D}" type="presParOf" srcId="{F97EE77A-7DB7-4BBD-B7C4-DE8EC44F44F1}" destId="{9491C64D-3963-4E81-B1DA-A8C1DF75CA67}" srcOrd="1" destOrd="0" presId="urn:microsoft.com/office/officeart/2005/8/layout/orgChart1"/>
    <dgm:cxn modelId="{2E689B5D-EA7B-4B03-81E4-034D9941B5A2}" type="presParOf" srcId="{9491C64D-3963-4E81-B1DA-A8C1DF75CA67}" destId="{E09DA374-4F84-4518-AA58-56153463276C}" srcOrd="0" destOrd="0" presId="urn:microsoft.com/office/officeart/2005/8/layout/orgChart1"/>
    <dgm:cxn modelId="{F21303C3-5BB0-4AB9-8C6B-25F9A4CCB2CB}" type="presParOf" srcId="{E09DA374-4F84-4518-AA58-56153463276C}" destId="{85AB4643-BD7C-456A-ACA1-8AEF1F79E516}" srcOrd="0" destOrd="0" presId="urn:microsoft.com/office/officeart/2005/8/layout/orgChart1"/>
    <dgm:cxn modelId="{C7E68094-E91E-4C4F-BBEB-4AAA8694F983}" type="presParOf" srcId="{E09DA374-4F84-4518-AA58-56153463276C}" destId="{DA0FFF77-9679-47D5-BC5E-39E22D59D219}" srcOrd="1" destOrd="0" presId="urn:microsoft.com/office/officeart/2005/8/layout/orgChart1"/>
    <dgm:cxn modelId="{2413F530-3B05-4776-BF5B-1AD05B24C4EA}" type="presParOf" srcId="{9491C64D-3963-4E81-B1DA-A8C1DF75CA67}" destId="{187CA40D-FB53-4C2F-AE4F-2C1024A505B4}" srcOrd="1" destOrd="0" presId="urn:microsoft.com/office/officeart/2005/8/layout/orgChart1"/>
    <dgm:cxn modelId="{5A37D795-D7A1-4B20-B96E-45A1E4265F08}" type="presParOf" srcId="{187CA40D-FB53-4C2F-AE4F-2C1024A505B4}" destId="{79660B1D-C0B2-4892-ABD2-5625B5221382}" srcOrd="0" destOrd="0" presId="urn:microsoft.com/office/officeart/2005/8/layout/orgChart1"/>
    <dgm:cxn modelId="{917C1537-5C70-4321-BC8C-3FF2ABF417AD}" type="presParOf" srcId="{187CA40D-FB53-4C2F-AE4F-2C1024A505B4}" destId="{4BAD6D36-267A-4AAD-9C75-C881BDFA9C65}" srcOrd="1" destOrd="0" presId="urn:microsoft.com/office/officeart/2005/8/layout/orgChart1"/>
    <dgm:cxn modelId="{51893EAF-EFF1-4C6F-B7F6-4109F6995E77}" type="presParOf" srcId="{4BAD6D36-267A-4AAD-9C75-C881BDFA9C65}" destId="{44B4B9F2-7228-4AC0-9AAA-4C8E0711D558}" srcOrd="0" destOrd="0" presId="urn:microsoft.com/office/officeart/2005/8/layout/orgChart1"/>
    <dgm:cxn modelId="{50D2F909-B667-4C5A-ACF5-20EB8DE2D8F6}" type="presParOf" srcId="{44B4B9F2-7228-4AC0-9AAA-4C8E0711D558}" destId="{E45B63FA-72CF-4D1C-B3EF-C49A6B914024}" srcOrd="0" destOrd="0" presId="urn:microsoft.com/office/officeart/2005/8/layout/orgChart1"/>
    <dgm:cxn modelId="{1F58EF8C-B772-419F-8C36-9E3B2CF77B26}" type="presParOf" srcId="{44B4B9F2-7228-4AC0-9AAA-4C8E0711D558}" destId="{36AAFB19-1739-45A3-A72A-1DAADA741BE6}" srcOrd="1" destOrd="0" presId="urn:microsoft.com/office/officeart/2005/8/layout/orgChart1"/>
    <dgm:cxn modelId="{7FBF9944-6586-4759-AC2C-D2523ECBDA44}" type="presParOf" srcId="{4BAD6D36-267A-4AAD-9C75-C881BDFA9C65}" destId="{04F18AC5-BC74-4DCC-80F1-1767AA2D841B}" srcOrd="1" destOrd="0" presId="urn:microsoft.com/office/officeart/2005/8/layout/orgChart1"/>
    <dgm:cxn modelId="{441E8CD7-501E-4449-9912-0C6F8650728C}" type="presParOf" srcId="{04F18AC5-BC74-4DCC-80F1-1767AA2D841B}" destId="{B4145DFB-0641-452A-A327-66FD40CC1FFD}" srcOrd="0" destOrd="0" presId="urn:microsoft.com/office/officeart/2005/8/layout/orgChart1"/>
    <dgm:cxn modelId="{4850196E-FE31-47F3-922F-B88D8C054441}" type="presParOf" srcId="{04F18AC5-BC74-4DCC-80F1-1767AA2D841B}" destId="{FA005B1D-818D-4762-8F81-12E1B8D829A8}" srcOrd="1" destOrd="0" presId="urn:microsoft.com/office/officeart/2005/8/layout/orgChart1"/>
    <dgm:cxn modelId="{8EAC0664-2AE2-46CD-831A-2426CE22F039}" type="presParOf" srcId="{FA005B1D-818D-4762-8F81-12E1B8D829A8}" destId="{37C1C36B-B70C-492B-908C-4A5DB663ACA2}" srcOrd="0" destOrd="0" presId="urn:microsoft.com/office/officeart/2005/8/layout/orgChart1"/>
    <dgm:cxn modelId="{C2839001-A3A3-4E5A-9202-905ADEC0A33F}" type="presParOf" srcId="{37C1C36B-B70C-492B-908C-4A5DB663ACA2}" destId="{C5E87E05-3148-44DD-AF0C-9C6199D7DF3A}" srcOrd="0" destOrd="0" presId="urn:microsoft.com/office/officeart/2005/8/layout/orgChart1"/>
    <dgm:cxn modelId="{B751AC99-078F-4AA3-B855-39980EEF80A6}" type="presParOf" srcId="{37C1C36B-B70C-492B-908C-4A5DB663ACA2}" destId="{146CE51A-CD88-4665-888A-427DF343046E}" srcOrd="1" destOrd="0" presId="urn:microsoft.com/office/officeart/2005/8/layout/orgChart1"/>
    <dgm:cxn modelId="{9A7B7FAE-EE28-43E6-BE91-277D7AADE0A5}" type="presParOf" srcId="{FA005B1D-818D-4762-8F81-12E1B8D829A8}" destId="{6E494A0D-3139-4FAE-A9C4-B92BE62DCABC}" srcOrd="1" destOrd="0" presId="urn:microsoft.com/office/officeart/2005/8/layout/orgChart1"/>
    <dgm:cxn modelId="{969C2D01-1125-415E-9C70-AC0910B03A6A}" type="presParOf" srcId="{FA005B1D-818D-4762-8F81-12E1B8D829A8}" destId="{FBD3D169-1E08-4F21-9392-985FEE47C873}" srcOrd="2" destOrd="0" presId="urn:microsoft.com/office/officeart/2005/8/layout/orgChart1"/>
    <dgm:cxn modelId="{A075A195-0F86-4D13-A08C-9E0A3AA8A8F7}" type="presParOf" srcId="{4BAD6D36-267A-4AAD-9C75-C881BDFA9C65}" destId="{680DF011-E446-41BF-80E5-EE1F00529386}" srcOrd="2" destOrd="0" presId="urn:microsoft.com/office/officeart/2005/8/layout/orgChart1"/>
    <dgm:cxn modelId="{728ED014-A061-44FA-8156-7BC5C0F9DECD}" type="presParOf" srcId="{187CA40D-FB53-4C2F-AE4F-2C1024A505B4}" destId="{279D5A8D-D2BD-41AA-98ED-61A89347403D}" srcOrd="2" destOrd="0" presId="urn:microsoft.com/office/officeart/2005/8/layout/orgChart1"/>
    <dgm:cxn modelId="{28C818E4-F45E-4CE6-A08D-DC1062E91EBD}" type="presParOf" srcId="{187CA40D-FB53-4C2F-AE4F-2C1024A505B4}" destId="{04D033D3-2762-488C-B755-440BD088EA66}" srcOrd="3" destOrd="0" presId="urn:microsoft.com/office/officeart/2005/8/layout/orgChart1"/>
    <dgm:cxn modelId="{A0EAE2CA-800D-4746-8964-64B01240466D}" type="presParOf" srcId="{04D033D3-2762-488C-B755-440BD088EA66}" destId="{A15865CC-B12C-4E36-BE2B-4409C08092B8}" srcOrd="0" destOrd="0" presId="urn:microsoft.com/office/officeart/2005/8/layout/orgChart1"/>
    <dgm:cxn modelId="{A5E86CDD-7033-42C3-AEA4-792B54B57948}" type="presParOf" srcId="{A15865CC-B12C-4E36-BE2B-4409C08092B8}" destId="{CFCA4BF6-4BE9-4545-BDD7-23E9977ECDE4}" srcOrd="0" destOrd="0" presId="urn:microsoft.com/office/officeart/2005/8/layout/orgChart1"/>
    <dgm:cxn modelId="{29187899-0CDB-4E8D-BCC7-41AF7FE9501C}" type="presParOf" srcId="{A15865CC-B12C-4E36-BE2B-4409C08092B8}" destId="{2128F813-0A29-4A80-BB9A-8BB8E5D68094}" srcOrd="1" destOrd="0" presId="urn:microsoft.com/office/officeart/2005/8/layout/orgChart1"/>
    <dgm:cxn modelId="{DFD156FC-FDE8-4D00-ABD8-9CA1C09EDCFF}" type="presParOf" srcId="{04D033D3-2762-488C-B755-440BD088EA66}" destId="{92D69E20-CC0E-457D-ACB6-10179FBA3655}" srcOrd="1" destOrd="0" presId="urn:microsoft.com/office/officeart/2005/8/layout/orgChart1"/>
    <dgm:cxn modelId="{E28464C6-8F71-4C96-9D98-6F983460764A}" type="presParOf" srcId="{92D69E20-CC0E-457D-ACB6-10179FBA3655}" destId="{B5B0D685-14D4-429A-B960-8117296097D4}" srcOrd="0" destOrd="0" presId="urn:microsoft.com/office/officeart/2005/8/layout/orgChart1"/>
    <dgm:cxn modelId="{7CD8580E-CA9A-43DA-88E7-EC78A3AFCB23}" type="presParOf" srcId="{92D69E20-CC0E-457D-ACB6-10179FBA3655}" destId="{BFB33C08-AB85-4FF6-A99E-680F9FE2DAB2}" srcOrd="1" destOrd="0" presId="urn:microsoft.com/office/officeart/2005/8/layout/orgChart1"/>
    <dgm:cxn modelId="{CD215106-92B3-4AC4-9479-C0E2BC2C8AB2}" type="presParOf" srcId="{BFB33C08-AB85-4FF6-A99E-680F9FE2DAB2}" destId="{7E1BA721-51A4-4CC3-8337-D65264D2D331}" srcOrd="0" destOrd="0" presId="urn:microsoft.com/office/officeart/2005/8/layout/orgChart1"/>
    <dgm:cxn modelId="{7E54A13E-DF0C-41F7-9D8B-5DD077734253}" type="presParOf" srcId="{7E1BA721-51A4-4CC3-8337-D65264D2D331}" destId="{218FA41F-FB61-4156-852C-0220E5BAF265}" srcOrd="0" destOrd="0" presId="urn:microsoft.com/office/officeart/2005/8/layout/orgChart1"/>
    <dgm:cxn modelId="{14A06706-D3EB-4FCC-95F7-869124C72E4E}" type="presParOf" srcId="{7E1BA721-51A4-4CC3-8337-D65264D2D331}" destId="{75BD62A7-6BAA-4715-A145-F42001D7A011}" srcOrd="1" destOrd="0" presId="urn:microsoft.com/office/officeart/2005/8/layout/orgChart1"/>
    <dgm:cxn modelId="{71437C53-CDDF-4FE2-A6E4-D9B8C731679C}" type="presParOf" srcId="{BFB33C08-AB85-4FF6-A99E-680F9FE2DAB2}" destId="{B877C0D7-45D0-4FFD-8987-B7575DE4BD5F}" srcOrd="1" destOrd="0" presId="urn:microsoft.com/office/officeart/2005/8/layout/orgChart1"/>
    <dgm:cxn modelId="{E09DA0A9-EF1C-4E85-8333-B4DEC49A9102}" type="presParOf" srcId="{BFB33C08-AB85-4FF6-A99E-680F9FE2DAB2}" destId="{7BEEFD62-5853-45C4-B2D5-D9FDC86CFF38}" srcOrd="2" destOrd="0" presId="urn:microsoft.com/office/officeart/2005/8/layout/orgChart1"/>
    <dgm:cxn modelId="{3969FC54-61E7-419D-BD74-33E947F53446}" type="presParOf" srcId="{92D69E20-CC0E-457D-ACB6-10179FBA3655}" destId="{B1A826F1-E42E-44EF-9432-A0EC64816B36}" srcOrd="2" destOrd="0" presId="urn:microsoft.com/office/officeart/2005/8/layout/orgChart1"/>
    <dgm:cxn modelId="{6E50E58D-0234-4B15-B353-6D5CEF19A8C2}" type="presParOf" srcId="{92D69E20-CC0E-457D-ACB6-10179FBA3655}" destId="{24C52DDB-F894-47F3-B82A-8DB810A6AAF1}" srcOrd="3" destOrd="0" presId="urn:microsoft.com/office/officeart/2005/8/layout/orgChart1"/>
    <dgm:cxn modelId="{05A23E1F-2D67-4723-8390-ED212DFFAF51}" type="presParOf" srcId="{24C52DDB-F894-47F3-B82A-8DB810A6AAF1}" destId="{53211BB4-3E4F-4FBA-A52C-AF91D0C6B3D6}" srcOrd="0" destOrd="0" presId="urn:microsoft.com/office/officeart/2005/8/layout/orgChart1"/>
    <dgm:cxn modelId="{CC6694C9-DE1F-4B0B-9379-1EDC06C8888E}" type="presParOf" srcId="{53211BB4-3E4F-4FBA-A52C-AF91D0C6B3D6}" destId="{28E054A8-AC4A-44CF-BD51-B25DA3229EAC}" srcOrd="0" destOrd="0" presId="urn:microsoft.com/office/officeart/2005/8/layout/orgChart1"/>
    <dgm:cxn modelId="{ED9A1761-8D3C-4F59-B3CF-57A99A16A67A}" type="presParOf" srcId="{53211BB4-3E4F-4FBA-A52C-AF91D0C6B3D6}" destId="{16BE8460-F934-4816-8457-FB99588A053E}" srcOrd="1" destOrd="0" presId="urn:microsoft.com/office/officeart/2005/8/layout/orgChart1"/>
    <dgm:cxn modelId="{82B02792-75D0-4469-A454-9BF785FCBFE5}" type="presParOf" srcId="{24C52DDB-F894-47F3-B82A-8DB810A6AAF1}" destId="{F7D9E09D-B6F7-4FD6-91D0-FBF890061F96}" srcOrd="1" destOrd="0" presId="urn:microsoft.com/office/officeart/2005/8/layout/orgChart1"/>
    <dgm:cxn modelId="{627DC039-3988-4498-8B66-B0359644055E}" type="presParOf" srcId="{24C52DDB-F894-47F3-B82A-8DB810A6AAF1}" destId="{BA9FF382-4FEB-4F6A-ADC4-68B817076F9D}" srcOrd="2" destOrd="0" presId="urn:microsoft.com/office/officeart/2005/8/layout/orgChart1"/>
    <dgm:cxn modelId="{9972A2C0-D15F-4379-9449-DA52F6C1CF09}" type="presParOf" srcId="{04D033D3-2762-488C-B755-440BD088EA66}" destId="{0529137D-021B-4E8B-802F-D38E428379ED}" srcOrd="2" destOrd="0" presId="urn:microsoft.com/office/officeart/2005/8/layout/orgChart1"/>
    <dgm:cxn modelId="{779012B2-AD22-4AD6-92FC-00276D4AD4F4}" type="presParOf" srcId="{9491C64D-3963-4E81-B1DA-A8C1DF75CA67}" destId="{5D5F7021-3226-4036-8B38-F38A0074A5A1}" srcOrd="2" destOrd="0" presId="urn:microsoft.com/office/officeart/2005/8/layout/orgChart1"/>
    <dgm:cxn modelId="{09A990A0-698B-4901-A695-8BBDE997B9A5}" type="presParOf" srcId="{F97EE77A-7DB7-4BBD-B7C4-DE8EC44F44F1}" destId="{AD615273-719C-49F6-8ADF-C15C48D471D3}" srcOrd="2" destOrd="0" presId="urn:microsoft.com/office/officeart/2005/8/layout/orgChart1"/>
    <dgm:cxn modelId="{50FB0729-1C02-4EBE-B6AB-269D89C08E4E}" type="presParOf" srcId="{F97EE77A-7DB7-4BBD-B7C4-DE8EC44F44F1}" destId="{385D1364-A812-485D-832D-25CE665BEBC3}" srcOrd="3" destOrd="0" presId="urn:microsoft.com/office/officeart/2005/8/layout/orgChart1"/>
    <dgm:cxn modelId="{6B05E1A8-1B6E-4A07-B7AA-0909DCCD9DE4}" type="presParOf" srcId="{385D1364-A812-485D-832D-25CE665BEBC3}" destId="{EFDAABA4-376E-4F04-AFCC-9A191CB93215}" srcOrd="0" destOrd="0" presId="urn:microsoft.com/office/officeart/2005/8/layout/orgChart1"/>
    <dgm:cxn modelId="{A3791ABF-2D73-4C0E-8956-827BB3718146}" type="presParOf" srcId="{EFDAABA4-376E-4F04-AFCC-9A191CB93215}" destId="{85D4F4EA-B71F-43B9-A70C-C75FC85F5216}" srcOrd="0" destOrd="0" presId="urn:microsoft.com/office/officeart/2005/8/layout/orgChart1"/>
    <dgm:cxn modelId="{C056BEF1-EC2B-4CFA-A317-B58B748CEEDC}" type="presParOf" srcId="{EFDAABA4-376E-4F04-AFCC-9A191CB93215}" destId="{35F41F02-CF9F-419F-A43D-22E0D301657D}" srcOrd="1" destOrd="0" presId="urn:microsoft.com/office/officeart/2005/8/layout/orgChart1"/>
    <dgm:cxn modelId="{0E94A057-C7EB-49A2-AB28-98DF43D5EDE1}" type="presParOf" srcId="{385D1364-A812-485D-832D-25CE665BEBC3}" destId="{34AC3E34-DE92-4AE8-8B40-D26A241DF63A}" srcOrd="1" destOrd="0" presId="urn:microsoft.com/office/officeart/2005/8/layout/orgChart1"/>
    <dgm:cxn modelId="{9C96B068-6709-4A2F-BE3E-2B9A050CCF11}" type="presParOf" srcId="{385D1364-A812-485D-832D-25CE665BEBC3}" destId="{A2A3ADAD-9A54-4308-AE72-DDE19BDDE1EB}" srcOrd="2" destOrd="0" presId="urn:microsoft.com/office/officeart/2005/8/layout/orgChart1"/>
    <dgm:cxn modelId="{EC82D74E-C60E-4F9C-AE8F-0133B73C8103}" type="presParOf" srcId="{574424CA-C176-4D9C-A73F-784FD338E309}" destId="{AC701036-91FB-43DC-BC5F-9E5C0202B1F4}" srcOrd="2" destOrd="0" presId="urn:microsoft.com/office/officeart/2005/8/layout/orgChart1"/>
    <dgm:cxn modelId="{75EB796D-65AA-4758-B37D-A7C324ECC2BE}" type="presParOf" srcId="{CC506426-CC14-4708-8212-6910AAD8FB6D}" destId="{DB5A9AA0-1720-4039-8EDC-719423BF72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6E174E-6ABF-413E-A846-384F7444F7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6859904C-3DDD-4046-B2CE-F14582203D4E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60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PH" sz="60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48D3782-255D-4238-B0B3-112938016612}" type="parTrans" cxnId="{2F59ABE3-CEF6-49DB-A63D-B68FD3D8ACDB}">
      <dgm:prSet/>
      <dgm:spPr/>
      <dgm:t>
        <a:bodyPr/>
        <a:lstStyle/>
        <a:p>
          <a:endParaRPr lang="en-PH" sz="1400"/>
        </a:p>
      </dgm:t>
    </dgm:pt>
    <dgm:pt modelId="{B425DB35-C7B4-40F5-B153-182E69782844}" type="sibTrans" cxnId="{2F59ABE3-CEF6-49DB-A63D-B68FD3D8ACDB}">
      <dgm:prSet/>
      <dgm:spPr/>
      <dgm:t>
        <a:bodyPr/>
        <a:lstStyle/>
        <a:p>
          <a:endParaRPr lang="en-PH" sz="1400"/>
        </a:p>
      </dgm:t>
    </dgm:pt>
    <dgm:pt modelId="{5EB56B75-4782-43DF-9015-BA716FA00BEE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PH" sz="2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9CFBF9D-B792-4666-BE21-E61933BC0E35}" type="parTrans" cxnId="{C90B82B2-1AE6-4A7D-995F-190E181D41B5}">
      <dgm:prSet custT="1"/>
      <dgm:spPr>
        <a:ln w="12700"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 sz="300"/>
        </a:p>
      </dgm:t>
    </dgm:pt>
    <dgm:pt modelId="{106A947A-45E1-4F4B-905E-EAF178C131B7}" type="sibTrans" cxnId="{C90B82B2-1AE6-4A7D-995F-190E181D41B5}">
      <dgm:prSet/>
      <dgm:spPr/>
      <dgm:t>
        <a:bodyPr/>
        <a:lstStyle/>
        <a:p>
          <a:endParaRPr lang="en-PH" sz="1400"/>
        </a:p>
      </dgm:t>
    </dgm:pt>
    <dgm:pt modelId="{CF6CE275-BAFC-4BA7-9BFF-38268E521752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  <a:endParaRPr lang="en-PH" sz="2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9CC4EDAF-1429-4441-8C22-C93C62716187}" type="parTrans" cxnId="{11B57071-37CC-499B-A2CF-D4E442AAD70B}">
      <dgm:prSet custT="1"/>
      <dgm:spPr>
        <a:ln w="12700"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 sz="300"/>
        </a:p>
      </dgm:t>
    </dgm:pt>
    <dgm:pt modelId="{EF873BDC-01DC-4D78-8E33-7F0A45553575}" type="sibTrans" cxnId="{11B57071-37CC-499B-A2CF-D4E442AAD70B}">
      <dgm:prSet/>
      <dgm:spPr/>
      <dgm:t>
        <a:bodyPr/>
        <a:lstStyle/>
        <a:p>
          <a:endParaRPr lang="en-PH" sz="1400"/>
        </a:p>
      </dgm:t>
    </dgm:pt>
    <dgm:pt modelId="{95B2096E-0A02-41C5-A50C-8B24A946C550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  <a:endParaRPr lang="en-PH" sz="20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BF809DB-BE58-4C6E-888A-F65A86E6F10A}" type="parTrans" cxnId="{FDF6AF8C-022E-4DAB-AC66-06D7088A9DED}">
      <dgm:prSet custT="1"/>
      <dgm:spPr>
        <a:ln w="12700"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 sz="300"/>
        </a:p>
      </dgm:t>
    </dgm:pt>
    <dgm:pt modelId="{5F85472F-FE4A-4B3D-94CB-8AB5DB56D02A}" type="sibTrans" cxnId="{FDF6AF8C-022E-4DAB-AC66-06D7088A9DED}">
      <dgm:prSet/>
      <dgm:spPr/>
      <dgm:t>
        <a:bodyPr/>
        <a:lstStyle/>
        <a:p>
          <a:endParaRPr lang="en-PH" sz="1400"/>
        </a:p>
      </dgm:t>
    </dgm:pt>
    <dgm:pt modelId="{B5FFF81D-9636-487A-9CD1-A5A92C4D77BD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PH" sz="2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02957A32-AA6F-4EF5-A54B-823D63DA4CA1}" type="parTrans" cxnId="{1D6B2BD7-8ED3-4002-AB8B-5DF17A457BCE}">
      <dgm:prSet custT="1"/>
      <dgm:spPr>
        <a:ln w="12700"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 sz="300"/>
        </a:p>
      </dgm:t>
    </dgm:pt>
    <dgm:pt modelId="{8D00F400-8001-435B-8B93-77AF3EA86042}" type="sibTrans" cxnId="{1D6B2BD7-8ED3-4002-AB8B-5DF17A457BCE}">
      <dgm:prSet/>
      <dgm:spPr/>
      <dgm:t>
        <a:bodyPr/>
        <a:lstStyle/>
        <a:p>
          <a:endParaRPr lang="en-PH" sz="1400"/>
        </a:p>
      </dgm:t>
    </dgm:pt>
    <dgm:pt modelId="{BD54B0D7-AF29-4379-8E90-4D608A87C6B7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  <a:endParaRPr lang="en-PH" sz="2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50E0FE96-AA25-4B03-A0A0-95FEBD2F2BCF}" type="parTrans" cxnId="{24C9AAB9-F858-4114-BE6D-65D42A0DAE6B}">
      <dgm:prSet custT="1"/>
      <dgm:spPr>
        <a:ln w="12700"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 sz="300"/>
        </a:p>
      </dgm:t>
    </dgm:pt>
    <dgm:pt modelId="{0B586F06-B255-4D8A-95EC-3FB41DAEFF2E}" type="sibTrans" cxnId="{24C9AAB9-F858-4114-BE6D-65D42A0DAE6B}">
      <dgm:prSet/>
      <dgm:spPr/>
      <dgm:t>
        <a:bodyPr/>
        <a:lstStyle/>
        <a:p>
          <a:endParaRPr lang="en-PH" sz="1400"/>
        </a:p>
      </dgm:t>
    </dgm:pt>
    <dgm:pt modelId="{A5D4A046-4B14-4E7F-990C-1405B22EC6F6}">
      <dgm:prSet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</a:t>
          </a:r>
          <a:endParaRPr lang="en-PH" sz="2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F2479DB-B29D-4D95-86B1-F79226ABDF37}" type="parTrans" cxnId="{2FB68832-C077-47CE-A458-A4F79E6C4E4F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14E0BBB6-28B8-4B46-BCB6-E01F47D0B834}" type="sibTrans" cxnId="{2FB68832-C077-47CE-A458-A4F79E6C4E4F}">
      <dgm:prSet/>
      <dgm:spPr/>
      <dgm:t>
        <a:bodyPr/>
        <a:lstStyle/>
        <a:p>
          <a:endParaRPr lang="en-PH"/>
        </a:p>
      </dgm:t>
    </dgm:pt>
    <dgm:pt modelId="{2C7B1090-5B91-451A-A001-DEB7097100E9}">
      <dgm:prSet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</a:t>
          </a:r>
          <a:endParaRPr lang="en-PH" sz="2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0D2F0372-D39D-4E04-8ACE-CE8A97A1255A}" type="parTrans" cxnId="{1BF16E09-243F-4D6A-8626-7B3763912EF3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BE716264-5477-4ADD-A5A9-9EA7EB5C64A8}" type="sibTrans" cxnId="{1BF16E09-243F-4D6A-8626-7B3763912EF3}">
      <dgm:prSet/>
      <dgm:spPr/>
      <dgm:t>
        <a:bodyPr/>
        <a:lstStyle/>
        <a:p>
          <a:endParaRPr lang="en-PH"/>
        </a:p>
      </dgm:t>
    </dgm:pt>
    <dgm:pt modelId="{4DED3CB1-282B-44F9-A3D2-19A30A51D083}">
      <dgm:prSet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B</a:t>
          </a:r>
          <a:endParaRPr lang="en-PH" sz="2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DCA879E-685A-4E34-B108-F514F16A3B0B}" type="parTrans" cxnId="{C269A2BF-C704-4179-AB28-609071428AAC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55245BA9-4921-4E51-BA40-5A8FC1D0CE90}" type="sibTrans" cxnId="{C269A2BF-C704-4179-AB28-609071428AAC}">
      <dgm:prSet/>
      <dgm:spPr/>
      <dgm:t>
        <a:bodyPr/>
        <a:lstStyle/>
        <a:p>
          <a:endParaRPr lang="en-PH"/>
        </a:p>
      </dgm:t>
    </dgm:pt>
    <dgm:pt modelId="{9E1F7EFC-F607-4E40-B246-66F44CC639EF}">
      <dgm:prSet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</a:t>
          </a:r>
          <a:endParaRPr lang="en-PH" sz="2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86FF45BB-482B-4DC3-9D08-36CEDB263982}" type="parTrans" cxnId="{8BD0204A-B233-4E41-BEA0-AE7431D3255F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D68DC9A6-5403-464B-818A-39274BD50FE4}" type="sibTrans" cxnId="{8BD0204A-B233-4E41-BEA0-AE7431D3255F}">
      <dgm:prSet/>
      <dgm:spPr/>
      <dgm:t>
        <a:bodyPr/>
        <a:lstStyle/>
        <a:p>
          <a:endParaRPr lang="en-PH"/>
        </a:p>
      </dgm:t>
    </dgm:pt>
    <dgm:pt modelId="{CE21E8D3-CD91-4E7E-A22D-812B6CBDD962}">
      <dgm:prSet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B</a:t>
          </a:r>
          <a:endParaRPr lang="en-PH" sz="2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34449B43-9686-4055-8967-167648C5E96A}" type="parTrans" cxnId="{9EDCB302-B9A9-402E-8CCE-2AF09A8302B8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0F2D8567-B4ED-4529-A4D1-875CAD4EA249}" type="sibTrans" cxnId="{9EDCB302-B9A9-402E-8CCE-2AF09A8302B8}">
      <dgm:prSet/>
      <dgm:spPr/>
      <dgm:t>
        <a:bodyPr/>
        <a:lstStyle/>
        <a:p>
          <a:endParaRPr lang="en-PH"/>
        </a:p>
      </dgm:t>
    </dgm:pt>
    <dgm:pt modelId="{0C59BD78-D09A-413A-B6F6-FE5528FBCCA0}">
      <dgm:prSet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Present</a:t>
          </a:r>
          <a:endParaRPr lang="en-PH" sz="2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E9C0C7F-B3BC-450E-BB72-106080BF98C3}" type="parTrans" cxnId="{60DB9C50-AE9B-496B-A87D-EDC225032E3A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FDA93ADD-8EAF-4415-9187-AD726A7CC6C1}" type="sibTrans" cxnId="{60DB9C50-AE9B-496B-A87D-EDC225032E3A}">
      <dgm:prSet/>
      <dgm:spPr/>
      <dgm:t>
        <a:bodyPr/>
        <a:lstStyle/>
        <a:p>
          <a:endParaRPr lang="en-PH"/>
        </a:p>
      </dgm:t>
    </dgm:pt>
    <dgm:pt modelId="{21ADFFAC-F329-4089-AC09-AA71ED8F4292}">
      <dgm:prSet custT="1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PH" sz="24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371C91F9-8A44-40B2-AFAF-A591AB222718}" type="parTrans" cxnId="{5A937D8A-C7C6-4A96-8475-C00122EC2B9F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82FFBB50-57DD-4BE2-9060-9ABF42AB8898}" type="sibTrans" cxnId="{5A937D8A-C7C6-4A96-8475-C00122EC2B9F}">
      <dgm:prSet/>
      <dgm:spPr/>
      <dgm:t>
        <a:bodyPr/>
        <a:lstStyle/>
        <a:p>
          <a:endParaRPr lang="en-PH"/>
        </a:p>
      </dgm:t>
    </dgm:pt>
    <dgm:pt modelId="{6815BF5E-BC7C-4639-BE86-614F90B768B3}">
      <dgm:prSet custT="1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PH" sz="2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C2DC94F-2EDE-4C0C-991D-AB6F98DCD484}" type="parTrans" cxnId="{28C71707-32CD-4E5A-AD37-45A0A316810B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C370F0E1-68B1-45CE-BFBD-B396DA8571CD}" type="sibTrans" cxnId="{28C71707-32CD-4E5A-AD37-45A0A316810B}">
      <dgm:prSet/>
      <dgm:spPr/>
      <dgm:t>
        <a:bodyPr/>
        <a:lstStyle/>
        <a:p>
          <a:endParaRPr lang="en-PH"/>
        </a:p>
      </dgm:t>
    </dgm:pt>
    <dgm:pt modelId="{B3030FED-3E2A-4872-BF16-554B66E620BC}">
      <dgm:prSet custT="1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PH" sz="2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601E8FA-7D0F-4277-8F47-04081DD440B1}" type="parTrans" cxnId="{08BB5A86-5C76-4661-8AAD-164B426E75FD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4967634D-CC10-490C-8C4F-EEF70DFCC4A6}" type="sibTrans" cxnId="{08BB5A86-5C76-4661-8AAD-164B426E75FD}">
      <dgm:prSet/>
      <dgm:spPr/>
      <dgm:t>
        <a:bodyPr/>
        <a:lstStyle/>
        <a:p>
          <a:endParaRPr lang="en-PH"/>
        </a:p>
      </dgm:t>
    </dgm:pt>
    <dgm:pt modelId="{4C8E88E5-590C-435C-A02E-A62A3B522664}">
      <dgm:prSet custT="1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PH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gm:t>
    </dgm:pt>
    <dgm:pt modelId="{9E1479DC-5924-4F01-92F6-BB58C448B822}" type="parTrans" cxnId="{D72D0A95-B3D4-4D74-B10E-76D514A24F28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82BC069A-B2DD-4E7A-978D-9AB3C99FFFBA}" type="sibTrans" cxnId="{D72D0A95-B3D4-4D74-B10E-76D514A24F28}">
      <dgm:prSet/>
      <dgm:spPr/>
      <dgm:t>
        <a:bodyPr/>
        <a:lstStyle/>
        <a:p>
          <a:endParaRPr lang="en-PH"/>
        </a:p>
      </dgm:t>
    </dgm:pt>
    <dgm:pt modelId="{015E923F-9A2C-4293-8A5F-0F475534D369}">
      <dgm:prSet custT="1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sz="2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  <a:endParaRPr lang="en-PH" sz="2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F296EE9-1A8F-4127-A597-F5C79D7D0F9F}" type="parTrans" cxnId="{81972BE2-92F5-48FF-B7EE-C022C2569091}">
      <dgm:prSet/>
      <dgm:spPr>
        <a:ln>
          <a:solidFill>
            <a:schemeClr val="bg2">
              <a:lumMod val="50000"/>
            </a:schemeClr>
          </a:solidFill>
          <a:headEnd type="oval" w="med" len="med"/>
          <a:tailEnd type="oval" w="med" len="med"/>
        </a:ln>
      </dgm:spPr>
      <dgm:t>
        <a:bodyPr/>
        <a:lstStyle/>
        <a:p>
          <a:endParaRPr lang="en-PH"/>
        </a:p>
      </dgm:t>
    </dgm:pt>
    <dgm:pt modelId="{C3E5A932-E248-4D3C-90B3-575CBF363CD0}" type="sibTrans" cxnId="{81972BE2-92F5-48FF-B7EE-C022C2569091}">
      <dgm:prSet/>
      <dgm:spPr/>
      <dgm:t>
        <a:bodyPr/>
        <a:lstStyle/>
        <a:p>
          <a:endParaRPr lang="en-PH"/>
        </a:p>
      </dgm:t>
    </dgm:pt>
    <dgm:pt modelId="{44C84A48-8F06-4FF9-9730-733D244E3BE8}" type="pres">
      <dgm:prSet presAssocID="{F96E174E-6ABF-413E-A846-384F7444F7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109D2E9-5707-436E-841D-60D158B3798C}" type="pres">
      <dgm:prSet presAssocID="{6859904C-3DDD-4046-B2CE-F14582203D4E}" presName="root1" presStyleCnt="0"/>
      <dgm:spPr/>
    </dgm:pt>
    <dgm:pt modelId="{BF31AC44-FCE4-4B74-9D6E-13A24FE8977F}" type="pres">
      <dgm:prSet presAssocID="{6859904C-3DDD-4046-B2CE-F14582203D4E}" presName="LevelOneTextNode" presStyleLbl="node0" presStyleIdx="0" presStyleCnt="1" custScaleX="210331" custScaleY="682667" custLinFactNeighborX="-16717" custLinFactNeighborY="-5350">
        <dgm:presLayoutVars>
          <dgm:chPref val="3"/>
        </dgm:presLayoutVars>
      </dgm:prSet>
      <dgm:spPr/>
    </dgm:pt>
    <dgm:pt modelId="{3833D7A0-94D4-4070-9636-04FE5981876D}" type="pres">
      <dgm:prSet presAssocID="{6859904C-3DDD-4046-B2CE-F14582203D4E}" presName="level2hierChild" presStyleCnt="0"/>
      <dgm:spPr/>
    </dgm:pt>
    <dgm:pt modelId="{1DF7130F-141A-4E39-83D8-A3A02BF1AC0B}" type="pres">
      <dgm:prSet presAssocID="{B9CFBF9D-B792-4666-BE21-E61933BC0E35}" presName="conn2-1" presStyleLbl="parChTrans1D2" presStyleIdx="0" presStyleCnt="2"/>
      <dgm:spPr/>
    </dgm:pt>
    <dgm:pt modelId="{5020D90F-C982-4760-A4E6-580F04CFC13F}" type="pres">
      <dgm:prSet presAssocID="{B9CFBF9D-B792-4666-BE21-E61933BC0E35}" presName="connTx" presStyleLbl="parChTrans1D2" presStyleIdx="0" presStyleCnt="2"/>
      <dgm:spPr/>
    </dgm:pt>
    <dgm:pt modelId="{40B4EAE6-73A9-4D8D-8669-11295574BE0D}" type="pres">
      <dgm:prSet presAssocID="{5EB56B75-4782-43DF-9015-BA716FA00BEE}" presName="root2" presStyleCnt="0"/>
      <dgm:spPr/>
    </dgm:pt>
    <dgm:pt modelId="{E7A51A59-090E-407C-9F3E-5152EC640DC4}" type="pres">
      <dgm:prSet presAssocID="{5EB56B75-4782-43DF-9015-BA716FA00BEE}" presName="LevelTwoTextNode" presStyleLbl="node2" presStyleIdx="0" presStyleCnt="2" custScaleY="277516">
        <dgm:presLayoutVars>
          <dgm:chPref val="3"/>
        </dgm:presLayoutVars>
      </dgm:prSet>
      <dgm:spPr/>
    </dgm:pt>
    <dgm:pt modelId="{418334B2-3889-4BBB-8A3D-5BF8A9A4783C}" type="pres">
      <dgm:prSet presAssocID="{5EB56B75-4782-43DF-9015-BA716FA00BEE}" presName="level3hierChild" presStyleCnt="0"/>
      <dgm:spPr/>
    </dgm:pt>
    <dgm:pt modelId="{134DDC05-E49D-4641-B089-862C377BB137}" type="pres">
      <dgm:prSet presAssocID="{9CC4EDAF-1429-4441-8C22-C93C62716187}" presName="conn2-1" presStyleLbl="parChTrans1D3" presStyleIdx="0" presStyleCnt="4"/>
      <dgm:spPr/>
    </dgm:pt>
    <dgm:pt modelId="{B32E37D6-7E8F-4D64-98B0-7F1627383FBD}" type="pres">
      <dgm:prSet presAssocID="{9CC4EDAF-1429-4441-8C22-C93C62716187}" presName="connTx" presStyleLbl="parChTrans1D3" presStyleIdx="0" presStyleCnt="4"/>
      <dgm:spPr/>
    </dgm:pt>
    <dgm:pt modelId="{968D3259-618D-4450-9612-39DE5E008278}" type="pres">
      <dgm:prSet presAssocID="{CF6CE275-BAFC-4BA7-9BFF-38268E521752}" presName="root2" presStyleCnt="0"/>
      <dgm:spPr/>
    </dgm:pt>
    <dgm:pt modelId="{FFFB5ACA-F841-40F9-8A2C-7EA37DA97932}" type="pres">
      <dgm:prSet presAssocID="{CF6CE275-BAFC-4BA7-9BFF-38268E521752}" presName="LevelTwoTextNode" presStyleLbl="node3" presStyleIdx="0" presStyleCnt="4">
        <dgm:presLayoutVars>
          <dgm:chPref val="3"/>
        </dgm:presLayoutVars>
      </dgm:prSet>
      <dgm:spPr/>
    </dgm:pt>
    <dgm:pt modelId="{DB592A0B-FCD9-41EE-9A83-1C7ECFBECE41}" type="pres">
      <dgm:prSet presAssocID="{CF6CE275-BAFC-4BA7-9BFF-38268E521752}" presName="level3hierChild" presStyleCnt="0"/>
      <dgm:spPr/>
    </dgm:pt>
    <dgm:pt modelId="{B9B3E20E-003D-4707-BC32-FB2F934D4F0E}" type="pres">
      <dgm:prSet presAssocID="{6F2479DB-B29D-4D95-86B1-F79226ABDF37}" presName="conn2-1" presStyleLbl="parChTrans1D4" presStyleIdx="0" presStyleCnt="10"/>
      <dgm:spPr/>
    </dgm:pt>
    <dgm:pt modelId="{03B08B8A-EF7A-4801-86D8-E16C9D42EAB1}" type="pres">
      <dgm:prSet presAssocID="{6F2479DB-B29D-4D95-86B1-F79226ABDF37}" presName="connTx" presStyleLbl="parChTrans1D4" presStyleIdx="0" presStyleCnt="10"/>
      <dgm:spPr/>
    </dgm:pt>
    <dgm:pt modelId="{8F99B0D7-00C4-48B0-BE3E-7BEA99C0E4B1}" type="pres">
      <dgm:prSet presAssocID="{A5D4A046-4B14-4E7F-990C-1405B22EC6F6}" presName="root2" presStyleCnt="0"/>
      <dgm:spPr/>
    </dgm:pt>
    <dgm:pt modelId="{5418B6E1-1AA0-4E6E-AFC4-90C191A600CD}" type="pres">
      <dgm:prSet presAssocID="{A5D4A046-4B14-4E7F-990C-1405B22EC6F6}" presName="LevelTwoTextNode" presStyleLbl="node4" presStyleIdx="0" presStyleCnt="10">
        <dgm:presLayoutVars>
          <dgm:chPref val="3"/>
        </dgm:presLayoutVars>
      </dgm:prSet>
      <dgm:spPr/>
    </dgm:pt>
    <dgm:pt modelId="{8326BECC-6865-4F5B-B2CE-DB6D13CA2F41}" type="pres">
      <dgm:prSet presAssocID="{A5D4A046-4B14-4E7F-990C-1405B22EC6F6}" presName="level3hierChild" presStyleCnt="0"/>
      <dgm:spPr/>
    </dgm:pt>
    <dgm:pt modelId="{F9E45BB3-1B6A-4CA9-9ADB-F6665C67AE96}" type="pres">
      <dgm:prSet presAssocID="{371C91F9-8A44-40B2-AFAF-A591AB222718}" presName="conn2-1" presStyleLbl="parChTrans1D4" presStyleIdx="1" presStyleCnt="10"/>
      <dgm:spPr/>
    </dgm:pt>
    <dgm:pt modelId="{8D291E0D-33A7-41FA-9961-975B22657B15}" type="pres">
      <dgm:prSet presAssocID="{371C91F9-8A44-40B2-AFAF-A591AB222718}" presName="connTx" presStyleLbl="parChTrans1D4" presStyleIdx="1" presStyleCnt="10"/>
      <dgm:spPr/>
    </dgm:pt>
    <dgm:pt modelId="{686E9AD3-DB47-4AF1-890B-FFB6C76E1FBE}" type="pres">
      <dgm:prSet presAssocID="{21ADFFAC-F329-4089-AC09-AA71ED8F4292}" presName="root2" presStyleCnt="0"/>
      <dgm:spPr/>
    </dgm:pt>
    <dgm:pt modelId="{1BCFB2D2-6095-4C94-BCB4-630FEB3AB2FE}" type="pres">
      <dgm:prSet presAssocID="{21ADFFAC-F329-4089-AC09-AA71ED8F4292}" presName="LevelTwoTextNode" presStyleLbl="node4" presStyleIdx="1" presStyleCnt="10">
        <dgm:presLayoutVars>
          <dgm:chPref val="3"/>
        </dgm:presLayoutVars>
      </dgm:prSet>
      <dgm:spPr/>
    </dgm:pt>
    <dgm:pt modelId="{621FDD81-D4F2-454C-B114-AEEF80E26C33}" type="pres">
      <dgm:prSet presAssocID="{21ADFFAC-F329-4089-AC09-AA71ED8F4292}" presName="level3hierChild" presStyleCnt="0"/>
      <dgm:spPr/>
    </dgm:pt>
    <dgm:pt modelId="{57F409A7-5640-4C2E-AF7A-60A350EF2454}" type="pres">
      <dgm:prSet presAssocID="{ABF809DB-BE58-4C6E-888A-F65A86E6F10A}" presName="conn2-1" presStyleLbl="parChTrans1D3" presStyleIdx="1" presStyleCnt="4"/>
      <dgm:spPr/>
    </dgm:pt>
    <dgm:pt modelId="{4D8A6E93-9CFC-495A-B59E-040A07AA452D}" type="pres">
      <dgm:prSet presAssocID="{ABF809DB-BE58-4C6E-888A-F65A86E6F10A}" presName="connTx" presStyleLbl="parChTrans1D3" presStyleIdx="1" presStyleCnt="4"/>
      <dgm:spPr/>
    </dgm:pt>
    <dgm:pt modelId="{C65295BA-2A60-465F-8821-B09241B83375}" type="pres">
      <dgm:prSet presAssocID="{95B2096E-0A02-41C5-A50C-8B24A946C550}" presName="root2" presStyleCnt="0"/>
      <dgm:spPr/>
    </dgm:pt>
    <dgm:pt modelId="{5A663F0E-BD60-47BB-AB9D-D85E734D8C83}" type="pres">
      <dgm:prSet presAssocID="{95B2096E-0A02-41C5-A50C-8B24A946C550}" presName="LevelTwoTextNode" presStyleLbl="node3" presStyleIdx="1" presStyleCnt="4">
        <dgm:presLayoutVars>
          <dgm:chPref val="3"/>
        </dgm:presLayoutVars>
      </dgm:prSet>
      <dgm:spPr/>
    </dgm:pt>
    <dgm:pt modelId="{9FA1FDB0-5B00-4034-9EA7-83A09898BEAE}" type="pres">
      <dgm:prSet presAssocID="{95B2096E-0A02-41C5-A50C-8B24A946C550}" presName="level3hierChild" presStyleCnt="0"/>
      <dgm:spPr/>
    </dgm:pt>
    <dgm:pt modelId="{C9A62800-36DC-4866-A7C9-3FE758BA3878}" type="pres">
      <dgm:prSet presAssocID="{0D2F0372-D39D-4E04-8ACE-CE8A97A1255A}" presName="conn2-1" presStyleLbl="parChTrans1D4" presStyleIdx="2" presStyleCnt="10"/>
      <dgm:spPr/>
    </dgm:pt>
    <dgm:pt modelId="{3699A0E1-7804-4912-8971-C5AC704C1DBF}" type="pres">
      <dgm:prSet presAssocID="{0D2F0372-D39D-4E04-8ACE-CE8A97A1255A}" presName="connTx" presStyleLbl="parChTrans1D4" presStyleIdx="2" presStyleCnt="10"/>
      <dgm:spPr/>
    </dgm:pt>
    <dgm:pt modelId="{F1FCEEB7-FD5E-4E94-86E9-0C72AC718E73}" type="pres">
      <dgm:prSet presAssocID="{2C7B1090-5B91-451A-A001-DEB7097100E9}" presName="root2" presStyleCnt="0"/>
      <dgm:spPr/>
    </dgm:pt>
    <dgm:pt modelId="{7EF1C4E9-4780-48F0-8D4D-45C5E2CE2441}" type="pres">
      <dgm:prSet presAssocID="{2C7B1090-5B91-451A-A001-DEB7097100E9}" presName="LevelTwoTextNode" presStyleLbl="node4" presStyleIdx="2" presStyleCnt="10">
        <dgm:presLayoutVars>
          <dgm:chPref val="3"/>
        </dgm:presLayoutVars>
      </dgm:prSet>
      <dgm:spPr/>
    </dgm:pt>
    <dgm:pt modelId="{06A30F10-8055-4F32-9E64-FC9375F11984}" type="pres">
      <dgm:prSet presAssocID="{2C7B1090-5B91-451A-A001-DEB7097100E9}" presName="level3hierChild" presStyleCnt="0"/>
      <dgm:spPr/>
    </dgm:pt>
    <dgm:pt modelId="{7413057B-2362-4270-9BFC-554E6C3CAEC3}" type="pres">
      <dgm:prSet presAssocID="{BC2DC94F-2EDE-4C0C-991D-AB6F98DCD484}" presName="conn2-1" presStyleLbl="parChTrans1D4" presStyleIdx="3" presStyleCnt="10"/>
      <dgm:spPr/>
    </dgm:pt>
    <dgm:pt modelId="{575E7256-9841-4420-AC91-D91D31B939AC}" type="pres">
      <dgm:prSet presAssocID="{BC2DC94F-2EDE-4C0C-991D-AB6F98DCD484}" presName="connTx" presStyleLbl="parChTrans1D4" presStyleIdx="3" presStyleCnt="10"/>
      <dgm:spPr/>
    </dgm:pt>
    <dgm:pt modelId="{C32016A1-5FD8-4A0B-8806-7E00C86A38F6}" type="pres">
      <dgm:prSet presAssocID="{6815BF5E-BC7C-4639-BE86-614F90B768B3}" presName="root2" presStyleCnt="0"/>
      <dgm:spPr/>
    </dgm:pt>
    <dgm:pt modelId="{3D0F2B1E-76A4-4F2A-9EFB-13413F9A7820}" type="pres">
      <dgm:prSet presAssocID="{6815BF5E-BC7C-4639-BE86-614F90B768B3}" presName="LevelTwoTextNode" presStyleLbl="node4" presStyleIdx="3" presStyleCnt="10">
        <dgm:presLayoutVars>
          <dgm:chPref val="3"/>
        </dgm:presLayoutVars>
      </dgm:prSet>
      <dgm:spPr/>
    </dgm:pt>
    <dgm:pt modelId="{C66630B7-0560-4CDA-A255-61107C00F8D8}" type="pres">
      <dgm:prSet presAssocID="{6815BF5E-BC7C-4639-BE86-614F90B768B3}" presName="level3hierChild" presStyleCnt="0"/>
      <dgm:spPr/>
    </dgm:pt>
    <dgm:pt modelId="{24A38512-09C0-42D9-A243-B133093B4421}" type="pres">
      <dgm:prSet presAssocID="{2DCA879E-685A-4E34-B108-F514F16A3B0B}" presName="conn2-1" presStyleLbl="parChTrans1D4" presStyleIdx="4" presStyleCnt="10"/>
      <dgm:spPr/>
    </dgm:pt>
    <dgm:pt modelId="{1AE8DBA7-E769-47D8-905E-121892B0E3C0}" type="pres">
      <dgm:prSet presAssocID="{2DCA879E-685A-4E34-B108-F514F16A3B0B}" presName="connTx" presStyleLbl="parChTrans1D4" presStyleIdx="4" presStyleCnt="10"/>
      <dgm:spPr/>
    </dgm:pt>
    <dgm:pt modelId="{58BD6FE0-DEFE-4489-9876-D7B0C6A34471}" type="pres">
      <dgm:prSet presAssocID="{4DED3CB1-282B-44F9-A3D2-19A30A51D083}" presName="root2" presStyleCnt="0"/>
      <dgm:spPr/>
    </dgm:pt>
    <dgm:pt modelId="{DE4B1E18-4767-465E-BB06-DBC85B365333}" type="pres">
      <dgm:prSet presAssocID="{4DED3CB1-282B-44F9-A3D2-19A30A51D083}" presName="LevelTwoTextNode" presStyleLbl="node4" presStyleIdx="4" presStyleCnt="10">
        <dgm:presLayoutVars>
          <dgm:chPref val="3"/>
        </dgm:presLayoutVars>
      </dgm:prSet>
      <dgm:spPr/>
    </dgm:pt>
    <dgm:pt modelId="{AA339D29-4B81-4AE6-9A1F-5713E34B52E5}" type="pres">
      <dgm:prSet presAssocID="{4DED3CB1-282B-44F9-A3D2-19A30A51D083}" presName="level3hierChild" presStyleCnt="0"/>
      <dgm:spPr/>
    </dgm:pt>
    <dgm:pt modelId="{AF9A9E4C-61F9-4886-9646-27B6EA1DC5F8}" type="pres">
      <dgm:prSet presAssocID="{02957A32-AA6F-4EF5-A54B-823D63DA4CA1}" presName="conn2-1" presStyleLbl="parChTrans1D2" presStyleIdx="1" presStyleCnt="2"/>
      <dgm:spPr/>
    </dgm:pt>
    <dgm:pt modelId="{5C673E34-FD81-4F9A-994E-DF2E4C74BCC8}" type="pres">
      <dgm:prSet presAssocID="{02957A32-AA6F-4EF5-A54B-823D63DA4CA1}" presName="connTx" presStyleLbl="parChTrans1D2" presStyleIdx="1" presStyleCnt="2"/>
      <dgm:spPr/>
    </dgm:pt>
    <dgm:pt modelId="{83A36DD9-C0B5-4629-A5C1-3AA0BC6BB8A8}" type="pres">
      <dgm:prSet presAssocID="{B5FFF81D-9636-487A-9CD1-A5A92C4D77BD}" presName="root2" presStyleCnt="0"/>
      <dgm:spPr/>
    </dgm:pt>
    <dgm:pt modelId="{849F0EE3-6335-4CAE-BF28-7C01514089B3}" type="pres">
      <dgm:prSet presAssocID="{B5FFF81D-9636-487A-9CD1-A5A92C4D77BD}" presName="LevelTwoTextNode" presStyleLbl="node2" presStyleIdx="1" presStyleCnt="2" custScaleY="235915">
        <dgm:presLayoutVars>
          <dgm:chPref val="3"/>
        </dgm:presLayoutVars>
      </dgm:prSet>
      <dgm:spPr/>
    </dgm:pt>
    <dgm:pt modelId="{05A66695-4C1A-4F28-968B-EA1FBBC46F91}" type="pres">
      <dgm:prSet presAssocID="{B5FFF81D-9636-487A-9CD1-A5A92C4D77BD}" presName="level3hierChild" presStyleCnt="0"/>
      <dgm:spPr/>
    </dgm:pt>
    <dgm:pt modelId="{1BFE856D-DBAD-4E8A-8FDC-E890D1415D7E}" type="pres">
      <dgm:prSet presAssocID="{50E0FE96-AA25-4B03-A0A0-95FEBD2F2BCF}" presName="conn2-1" presStyleLbl="parChTrans1D3" presStyleIdx="2" presStyleCnt="4"/>
      <dgm:spPr/>
    </dgm:pt>
    <dgm:pt modelId="{FE771165-F501-44A4-BBF3-34E733EC9984}" type="pres">
      <dgm:prSet presAssocID="{50E0FE96-AA25-4B03-A0A0-95FEBD2F2BCF}" presName="connTx" presStyleLbl="parChTrans1D3" presStyleIdx="2" presStyleCnt="4"/>
      <dgm:spPr/>
    </dgm:pt>
    <dgm:pt modelId="{8CCBB849-053A-412C-A418-2654C65F1F43}" type="pres">
      <dgm:prSet presAssocID="{BD54B0D7-AF29-4379-8E90-4D608A87C6B7}" presName="root2" presStyleCnt="0"/>
      <dgm:spPr/>
    </dgm:pt>
    <dgm:pt modelId="{E30FCCAC-2842-474A-8756-33026829D2A2}" type="pres">
      <dgm:prSet presAssocID="{BD54B0D7-AF29-4379-8E90-4D608A87C6B7}" presName="LevelTwoTextNode" presStyleLbl="node3" presStyleIdx="2" presStyleCnt="4">
        <dgm:presLayoutVars>
          <dgm:chPref val="3"/>
        </dgm:presLayoutVars>
      </dgm:prSet>
      <dgm:spPr/>
    </dgm:pt>
    <dgm:pt modelId="{13CA5C7F-1D50-4372-BD60-2BFF4AFDB06D}" type="pres">
      <dgm:prSet presAssocID="{BD54B0D7-AF29-4379-8E90-4D608A87C6B7}" presName="level3hierChild" presStyleCnt="0"/>
      <dgm:spPr/>
    </dgm:pt>
    <dgm:pt modelId="{A5D8F5F1-BC32-4B00-BEF2-300111FFF47A}" type="pres">
      <dgm:prSet presAssocID="{86FF45BB-482B-4DC3-9D08-36CEDB263982}" presName="conn2-1" presStyleLbl="parChTrans1D4" presStyleIdx="5" presStyleCnt="10"/>
      <dgm:spPr/>
    </dgm:pt>
    <dgm:pt modelId="{CF58FBC3-FD27-4EC2-AFD7-D17DE84805EA}" type="pres">
      <dgm:prSet presAssocID="{86FF45BB-482B-4DC3-9D08-36CEDB263982}" presName="connTx" presStyleLbl="parChTrans1D4" presStyleIdx="5" presStyleCnt="10"/>
      <dgm:spPr/>
    </dgm:pt>
    <dgm:pt modelId="{71647A53-F36B-4885-9BFD-7BEB5CFC8563}" type="pres">
      <dgm:prSet presAssocID="{9E1F7EFC-F607-4E40-B246-66F44CC639EF}" presName="root2" presStyleCnt="0"/>
      <dgm:spPr/>
    </dgm:pt>
    <dgm:pt modelId="{18FB30C6-2743-4A52-BFFB-795E04A4FFAB}" type="pres">
      <dgm:prSet presAssocID="{9E1F7EFC-F607-4E40-B246-66F44CC639EF}" presName="LevelTwoTextNode" presStyleLbl="node4" presStyleIdx="5" presStyleCnt="10">
        <dgm:presLayoutVars>
          <dgm:chPref val="3"/>
        </dgm:presLayoutVars>
      </dgm:prSet>
      <dgm:spPr/>
    </dgm:pt>
    <dgm:pt modelId="{CEB3297E-4063-411D-AEA5-30FB099D5708}" type="pres">
      <dgm:prSet presAssocID="{9E1F7EFC-F607-4E40-B246-66F44CC639EF}" presName="level3hierChild" presStyleCnt="0"/>
      <dgm:spPr/>
    </dgm:pt>
    <dgm:pt modelId="{7644A231-76E6-413D-96FF-EDFC1A502252}" type="pres">
      <dgm:prSet presAssocID="{1601E8FA-7D0F-4277-8F47-04081DD440B1}" presName="conn2-1" presStyleLbl="parChTrans1D4" presStyleIdx="6" presStyleCnt="10"/>
      <dgm:spPr/>
    </dgm:pt>
    <dgm:pt modelId="{B2356351-B306-4060-8FED-8A2CA51C29AA}" type="pres">
      <dgm:prSet presAssocID="{1601E8FA-7D0F-4277-8F47-04081DD440B1}" presName="connTx" presStyleLbl="parChTrans1D4" presStyleIdx="6" presStyleCnt="10"/>
      <dgm:spPr/>
    </dgm:pt>
    <dgm:pt modelId="{D70AF1CE-EABA-4446-B78F-E261535B0B96}" type="pres">
      <dgm:prSet presAssocID="{B3030FED-3E2A-4872-BF16-554B66E620BC}" presName="root2" presStyleCnt="0"/>
      <dgm:spPr/>
    </dgm:pt>
    <dgm:pt modelId="{AB10A753-79A3-409A-9540-D6967990F9F3}" type="pres">
      <dgm:prSet presAssocID="{B3030FED-3E2A-4872-BF16-554B66E620BC}" presName="LevelTwoTextNode" presStyleLbl="node4" presStyleIdx="6" presStyleCnt="10">
        <dgm:presLayoutVars>
          <dgm:chPref val="3"/>
        </dgm:presLayoutVars>
      </dgm:prSet>
      <dgm:spPr/>
    </dgm:pt>
    <dgm:pt modelId="{A83E3AF0-E04A-4DE7-A386-0EA45152AD1A}" type="pres">
      <dgm:prSet presAssocID="{B3030FED-3E2A-4872-BF16-554B66E620BC}" presName="level3hierChild" presStyleCnt="0"/>
      <dgm:spPr/>
    </dgm:pt>
    <dgm:pt modelId="{3BFA27EE-7CE5-4E6F-B05B-F83700480545}" type="pres">
      <dgm:prSet presAssocID="{34449B43-9686-4055-8967-167648C5E96A}" presName="conn2-1" presStyleLbl="parChTrans1D4" presStyleIdx="7" presStyleCnt="10"/>
      <dgm:spPr/>
    </dgm:pt>
    <dgm:pt modelId="{1AB890D2-A65F-4E60-AD68-A39FC0DAD331}" type="pres">
      <dgm:prSet presAssocID="{34449B43-9686-4055-8967-167648C5E96A}" presName="connTx" presStyleLbl="parChTrans1D4" presStyleIdx="7" presStyleCnt="10"/>
      <dgm:spPr/>
    </dgm:pt>
    <dgm:pt modelId="{4946E49A-8247-414F-9F83-46944D0E29F2}" type="pres">
      <dgm:prSet presAssocID="{CE21E8D3-CD91-4E7E-A22D-812B6CBDD962}" presName="root2" presStyleCnt="0"/>
      <dgm:spPr/>
    </dgm:pt>
    <dgm:pt modelId="{3CB3FAFD-A884-422E-924B-1083C032C2FD}" type="pres">
      <dgm:prSet presAssocID="{CE21E8D3-CD91-4E7E-A22D-812B6CBDD962}" presName="LevelTwoTextNode" presStyleLbl="node4" presStyleIdx="7" presStyleCnt="10" custScaleY="103063">
        <dgm:presLayoutVars>
          <dgm:chPref val="3"/>
        </dgm:presLayoutVars>
      </dgm:prSet>
      <dgm:spPr/>
    </dgm:pt>
    <dgm:pt modelId="{D8C0E0FE-7E08-427E-88D9-2D66EABDBB00}" type="pres">
      <dgm:prSet presAssocID="{CE21E8D3-CD91-4E7E-A22D-812B6CBDD962}" presName="level3hierChild" presStyleCnt="0"/>
      <dgm:spPr/>
    </dgm:pt>
    <dgm:pt modelId="{A245F404-B777-482B-9798-562A9269BE80}" type="pres">
      <dgm:prSet presAssocID="{9E1479DC-5924-4F01-92F6-BB58C448B822}" presName="conn2-1" presStyleLbl="parChTrans1D4" presStyleIdx="8" presStyleCnt="10"/>
      <dgm:spPr/>
    </dgm:pt>
    <dgm:pt modelId="{C1FC325C-8939-402E-A8D7-3FBFCEA10B58}" type="pres">
      <dgm:prSet presAssocID="{9E1479DC-5924-4F01-92F6-BB58C448B822}" presName="connTx" presStyleLbl="parChTrans1D4" presStyleIdx="8" presStyleCnt="10"/>
      <dgm:spPr/>
    </dgm:pt>
    <dgm:pt modelId="{DB62E7CA-6367-45D2-8DE1-FC27A41884E0}" type="pres">
      <dgm:prSet presAssocID="{4C8E88E5-590C-435C-A02E-A62A3B522664}" presName="root2" presStyleCnt="0"/>
      <dgm:spPr/>
    </dgm:pt>
    <dgm:pt modelId="{4CDB9DC9-D8BC-4F01-8B0A-F6131059A9AD}" type="pres">
      <dgm:prSet presAssocID="{4C8E88E5-590C-435C-A02E-A62A3B522664}" presName="LevelTwoTextNode" presStyleLbl="node4" presStyleIdx="8" presStyleCnt="10">
        <dgm:presLayoutVars>
          <dgm:chPref val="3"/>
        </dgm:presLayoutVars>
      </dgm:prSet>
      <dgm:spPr/>
    </dgm:pt>
    <dgm:pt modelId="{14ECF36E-9E8A-44AA-813A-2CA3717D79BF}" type="pres">
      <dgm:prSet presAssocID="{4C8E88E5-590C-435C-A02E-A62A3B522664}" presName="level3hierChild" presStyleCnt="0"/>
      <dgm:spPr/>
    </dgm:pt>
    <dgm:pt modelId="{BB27BAF3-0DAD-4C14-BB7E-A83C0829D3D7}" type="pres">
      <dgm:prSet presAssocID="{BF296EE9-1A8F-4127-A597-F5C79D7D0F9F}" presName="conn2-1" presStyleLbl="parChTrans1D4" presStyleIdx="9" presStyleCnt="10"/>
      <dgm:spPr/>
    </dgm:pt>
    <dgm:pt modelId="{D573AA02-84CA-46CC-89FF-D4BEEBB704D9}" type="pres">
      <dgm:prSet presAssocID="{BF296EE9-1A8F-4127-A597-F5C79D7D0F9F}" presName="connTx" presStyleLbl="parChTrans1D4" presStyleIdx="9" presStyleCnt="10"/>
      <dgm:spPr/>
    </dgm:pt>
    <dgm:pt modelId="{58D958D5-0983-453B-82CE-AC15A3F1C164}" type="pres">
      <dgm:prSet presAssocID="{015E923F-9A2C-4293-8A5F-0F475534D369}" presName="root2" presStyleCnt="0"/>
      <dgm:spPr/>
    </dgm:pt>
    <dgm:pt modelId="{46448DDB-71CE-40E3-8016-F9AC47CF3274}" type="pres">
      <dgm:prSet presAssocID="{015E923F-9A2C-4293-8A5F-0F475534D369}" presName="LevelTwoTextNode" presStyleLbl="node4" presStyleIdx="9" presStyleCnt="10">
        <dgm:presLayoutVars>
          <dgm:chPref val="3"/>
        </dgm:presLayoutVars>
      </dgm:prSet>
      <dgm:spPr/>
    </dgm:pt>
    <dgm:pt modelId="{E61DB3E4-3921-41D1-A6D1-ABC81CDAF0C8}" type="pres">
      <dgm:prSet presAssocID="{015E923F-9A2C-4293-8A5F-0F475534D369}" presName="level3hierChild" presStyleCnt="0"/>
      <dgm:spPr/>
    </dgm:pt>
    <dgm:pt modelId="{D13CAEBD-D4AC-49FD-B949-F933EBD5332D}" type="pres">
      <dgm:prSet presAssocID="{BE9C0C7F-B3BC-450E-BB72-106080BF98C3}" presName="conn2-1" presStyleLbl="parChTrans1D3" presStyleIdx="3" presStyleCnt="4"/>
      <dgm:spPr/>
    </dgm:pt>
    <dgm:pt modelId="{4A5F625C-34CE-4325-973B-76488E573E8C}" type="pres">
      <dgm:prSet presAssocID="{BE9C0C7F-B3BC-450E-BB72-106080BF98C3}" presName="connTx" presStyleLbl="parChTrans1D3" presStyleIdx="3" presStyleCnt="4"/>
      <dgm:spPr/>
    </dgm:pt>
    <dgm:pt modelId="{7E1D56F0-BD4B-4680-B2E1-F466C7B2C357}" type="pres">
      <dgm:prSet presAssocID="{0C59BD78-D09A-413A-B6F6-FE5528FBCCA0}" presName="root2" presStyleCnt="0"/>
      <dgm:spPr/>
    </dgm:pt>
    <dgm:pt modelId="{4750C3E8-3716-4878-83E3-05F9D8A47DD4}" type="pres">
      <dgm:prSet presAssocID="{0C59BD78-D09A-413A-B6F6-FE5528FBCCA0}" presName="LevelTwoTextNode" presStyleLbl="node3" presStyleIdx="3" presStyleCnt="4">
        <dgm:presLayoutVars>
          <dgm:chPref val="3"/>
        </dgm:presLayoutVars>
      </dgm:prSet>
      <dgm:spPr/>
    </dgm:pt>
    <dgm:pt modelId="{1B4CF7BA-1D79-4293-9CE0-A5A27F30B8C1}" type="pres">
      <dgm:prSet presAssocID="{0C59BD78-D09A-413A-B6F6-FE5528FBCCA0}" presName="level3hierChild" presStyleCnt="0"/>
      <dgm:spPr/>
    </dgm:pt>
  </dgm:ptLst>
  <dgm:cxnLst>
    <dgm:cxn modelId="{9EDCB302-B9A9-402E-8CCE-2AF09A8302B8}" srcId="{BD54B0D7-AF29-4379-8E90-4D608A87C6B7}" destId="{CE21E8D3-CD91-4E7E-A22D-812B6CBDD962}" srcOrd="1" destOrd="0" parTransId="{34449B43-9686-4055-8967-167648C5E96A}" sibTransId="{0F2D8567-B4ED-4529-A4D1-875CAD4EA249}"/>
    <dgm:cxn modelId="{28C71707-32CD-4E5A-AD37-45A0A316810B}" srcId="{2C7B1090-5B91-451A-A001-DEB7097100E9}" destId="{6815BF5E-BC7C-4639-BE86-614F90B768B3}" srcOrd="0" destOrd="0" parTransId="{BC2DC94F-2EDE-4C0C-991D-AB6F98DCD484}" sibTransId="{C370F0E1-68B1-45CE-BFBD-B396DA8571CD}"/>
    <dgm:cxn modelId="{1BF16E09-243F-4D6A-8626-7B3763912EF3}" srcId="{95B2096E-0A02-41C5-A50C-8B24A946C550}" destId="{2C7B1090-5B91-451A-A001-DEB7097100E9}" srcOrd="0" destOrd="0" parTransId="{0D2F0372-D39D-4E04-8ACE-CE8A97A1255A}" sibTransId="{BE716264-5477-4ADD-A5A9-9EA7EB5C64A8}"/>
    <dgm:cxn modelId="{EE783311-E83B-49E5-BA16-2BA3313363F8}" type="presOf" srcId="{9CC4EDAF-1429-4441-8C22-C93C62716187}" destId="{B32E37D6-7E8F-4D64-98B0-7F1627383FBD}" srcOrd="1" destOrd="0" presId="urn:microsoft.com/office/officeart/2005/8/layout/hierarchy2"/>
    <dgm:cxn modelId="{BFCFC926-3EE3-4DAF-8BE9-770512F2FD35}" type="presOf" srcId="{6859904C-3DDD-4046-B2CE-F14582203D4E}" destId="{BF31AC44-FCE4-4B74-9D6E-13A24FE8977F}" srcOrd="0" destOrd="0" presId="urn:microsoft.com/office/officeart/2005/8/layout/hierarchy2"/>
    <dgm:cxn modelId="{B5DB692C-3A63-4692-BB2F-08CA94727885}" type="presOf" srcId="{0C59BD78-D09A-413A-B6F6-FE5528FBCCA0}" destId="{4750C3E8-3716-4878-83E3-05F9D8A47DD4}" srcOrd="0" destOrd="0" presId="urn:microsoft.com/office/officeart/2005/8/layout/hierarchy2"/>
    <dgm:cxn modelId="{3529FD2D-6D77-411D-B422-29C52C8FD481}" type="presOf" srcId="{9E1479DC-5924-4F01-92F6-BB58C448B822}" destId="{C1FC325C-8939-402E-A8D7-3FBFCEA10B58}" srcOrd="1" destOrd="0" presId="urn:microsoft.com/office/officeart/2005/8/layout/hierarchy2"/>
    <dgm:cxn modelId="{2FB68832-C077-47CE-A458-A4F79E6C4E4F}" srcId="{CF6CE275-BAFC-4BA7-9BFF-38268E521752}" destId="{A5D4A046-4B14-4E7F-990C-1405B22EC6F6}" srcOrd="0" destOrd="0" parTransId="{6F2479DB-B29D-4D95-86B1-F79226ABDF37}" sibTransId="{14E0BBB6-28B8-4B46-BCB6-E01F47D0B834}"/>
    <dgm:cxn modelId="{6632E23F-DDDF-4DBF-A04A-DDAA7BFE04FF}" type="presOf" srcId="{6F2479DB-B29D-4D95-86B1-F79226ABDF37}" destId="{B9B3E20E-003D-4707-BC32-FB2F934D4F0E}" srcOrd="0" destOrd="0" presId="urn:microsoft.com/office/officeart/2005/8/layout/hierarchy2"/>
    <dgm:cxn modelId="{FD54CC40-799F-4CF3-80DC-CCDE3355CC9E}" type="presOf" srcId="{0D2F0372-D39D-4E04-8ACE-CE8A97A1255A}" destId="{C9A62800-36DC-4866-A7C9-3FE758BA3878}" srcOrd="0" destOrd="0" presId="urn:microsoft.com/office/officeart/2005/8/layout/hierarchy2"/>
    <dgm:cxn modelId="{BB553841-7F48-42BF-8799-7F8D11902E01}" type="presOf" srcId="{2DCA879E-685A-4E34-B108-F514F16A3B0B}" destId="{24A38512-09C0-42D9-A243-B133093B4421}" srcOrd="0" destOrd="0" presId="urn:microsoft.com/office/officeart/2005/8/layout/hierarchy2"/>
    <dgm:cxn modelId="{66AB4246-734D-4F00-9140-964E19E38D54}" type="presOf" srcId="{9E1F7EFC-F607-4E40-B246-66F44CC639EF}" destId="{18FB30C6-2743-4A52-BFFB-795E04A4FFAB}" srcOrd="0" destOrd="0" presId="urn:microsoft.com/office/officeart/2005/8/layout/hierarchy2"/>
    <dgm:cxn modelId="{2B5C7D46-27F7-44E8-BB88-2CB3CF3B9E57}" type="presOf" srcId="{9CC4EDAF-1429-4441-8C22-C93C62716187}" destId="{134DDC05-E49D-4641-B089-862C377BB137}" srcOrd="0" destOrd="0" presId="urn:microsoft.com/office/officeart/2005/8/layout/hierarchy2"/>
    <dgm:cxn modelId="{8BD0204A-B233-4E41-BEA0-AE7431D3255F}" srcId="{BD54B0D7-AF29-4379-8E90-4D608A87C6B7}" destId="{9E1F7EFC-F607-4E40-B246-66F44CC639EF}" srcOrd="0" destOrd="0" parTransId="{86FF45BB-482B-4DC3-9D08-36CEDB263982}" sibTransId="{D68DC9A6-5403-464B-818A-39274BD50FE4}"/>
    <dgm:cxn modelId="{60DB9C50-AE9B-496B-A87D-EDC225032E3A}" srcId="{B5FFF81D-9636-487A-9CD1-A5A92C4D77BD}" destId="{0C59BD78-D09A-413A-B6F6-FE5528FBCCA0}" srcOrd="1" destOrd="0" parTransId="{BE9C0C7F-B3BC-450E-BB72-106080BF98C3}" sibTransId="{FDA93ADD-8EAF-4415-9187-AD726A7CC6C1}"/>
    <dgm:cxn modelId="{E6A3AC51-071D-4AAD-B286-0F1371ABD54C}" type="presOf" srcId="{34449B43-9686-4055-8967-167648C5E96A}" destId="{1AB890D2-A65F-4E60-AD68-A39FC0DAD331}" srcOrd="1" destOrd="0" presId="urn:microsoft.com/office/officeart/2005/8/layout/hierarchy2"/>
    <dgm:cxn modelId="{E52FF057-CDCA-41BE-BB8D-E5787220D660}" type="presOf" srcId="{371C91F9-8A44-40B2-AFAF-A591AB222718}" destId="{8D291E0D-33A7-41FA-9961-975B22657B15}" srcOrd="1" destOrd="0" presId="urn:microsoft.com/office/officeart/2005/8/layout/hierarchy2"/>
    <dgm:cxn modelId="{3A1AFE59-1BF4-4FF4-AEDC-020128E17B71}" type="presOf" srcId="{0D2F0372-D39D-4E04-8ACE-CE8A97A1255A}" destId="{3699A0E1-7804-4912-8971-C5AC704C1DBF}" srcOrd="1" destOrd="0" presId="urn:microsoft.com/office/officeart/2005/8/layout/hierarchy2"/>
    <dgm:cxn modelId="{4BDDE85D-0BF0-45DF-A061-3C1B65E8F579}" type="presOf" srcId="{B9CFBF9D-B792-4666-BE21-E61933BC0E35}" destId="{1DF7130F-141A-4E39-83D8-A3A02BF1AC0B}" srcOrd="0" destOrd="0" presId="urn:microsoft.com/office/officeart/2005/8/layout/hierarchy2"/>
    <dgm:cxn modelId="{902F015E-1EC8-49F4-9D88-1B3CC26F6BC0}" type="presOf" srcId="{BF296EE9-1A8F-4127-A597-F5C79D7D0F9F}" destId="{D573AA02-84CA-46CC-89FF-D4BEEBB704D9}" srcOrd="1" destOrd="0" presId="urn:microsoft.com/office/officeart/2005/8/layout/hierarchy2"/>
    <dgm:cxn modelId="{A5D2715F-4633-426A-9EA4-412CFC63C511}" type="presOf" srcId="{6F2479DB-B29D-4D95-86B1-F79226ABDF37}" destId="{03B08B8A-EF7A-4801-86D8-E16C9D42EAB1}" srcOrd="1" destOrd="0" presId="urn:microsoft.com/office/officeart/2005/8/layout/hierarchy2"/>
    <dgm:cxn modelId="{5D545762-347C-4254-8B12-576362AE67DA}" type="presOf" srcId="{F96E174E-6ABF-413E-A846-384F7444F7C7}" destId="{44C84A48-8F06-4FF9-9730-733D244E3BE8}" srcOrd="0" destOrd="0" presId="urn:microsoft.com/office/officeart/2005/8/layout/hierarchy2"/>
    <dgm:cxn modelId="{DA5FDC62-4E06-4C63-A490-26E878176A93}" type="presOf" srcId="{95B2096E-0A02-41C5-A50C-8B24A946C550}" destId="{5A663F0E-BD60-47BB-AB9D-D85E734D8C83}" srcOrd="0" destOrd="0" presId="urn:microsoft.com/office/officeart/2005/8/layout/hierarchy2"/>
    <dgm:cxn modelId="{DE0C416A-100C-47D0-82C8-6244D9114F44}" type="presOf" srcId="{2DCA879E-685A-4E34-B108-F514F16A3B0B}" destId="{1AE8DBA7-E769-47D8-905E-121892B0E3C0}" srcOrd="1" destOrd="0" presId="urn:microsoft.com/office/officeart/2005/8/layout/hierarchy2"/>
    <dgm:cxn modelId="{11B57071-37CC-499B-A2CF-D4E442AAD70B}" srcId="{5EB56B75-4782-43DF-9015-BA716FA00BEE}" destId="{CF6CE275-BAFC-4BA7-9BFF-38268E521752}" srcOrd="0" destOrd="0" parTransId="{9CC4EDAF-1429-4441-8C22-C93C62716187}" sibTransId="{EF873BDC-01DC-4D78-8E33-7F0A45553575}"/>
    <dgm:cxn modelId="{59F29D74-32E1-4B5B-ABC2-8F8FB4BD6C38}" type="presOf" srcId="{4DED3CB1-282B-44F9-A3D2-19A30A51D083}" destId="{DE4B1E18-4767-465E-BB06-DBC85B365333}" srcOrd="0" destOrd="0" presId="urn:microsoft.com/office/officeart/2005/8/layout/hierarchy2"/>
    <dgm:cxn modelId="{5BA79481-8775-4852-9489-FB7659C7CB89}" type="presOf" srcId="{9E1479DC-5924-4F01-92F6-BB58C448B822}" destId="{A245F404-B777-482B-9798-562A9269BE80}" srcOrd="0" destOrd="0" presId="urn:microsoft.com/office/officeart/2005/8/layout/hierarchy2"/>
    <dgm:cxn modelId="{08BB5A86-5C76-4661-8AAD-164B426E75FD}" srcId="{9E1F7EFC-F607-4E40-B246-66F44CC639EF}" destId="{B3030FED-3E2A-4872-BF16-554B66E620BC}" srcOrd="0" destOrd="0" parTransId="{1601E8FA-7D0F-4277-8F47-04081DD440B1}" sibTransId="{4967634D-CC10-490C-8C4F-EEF70DFCC4A6}"/>
    <dgm:cxn modelId="{5A937D8A-C7C6-4A96-8475-C00122EC2B9F}" srcId="{A5D4A046-4B14-4E7F-990C-1405B22EC6F6}" destId="{21ADFFAC-F329-4089-AC09-AA71ED8F4292}" srcOrd="0" destOrd="0" parTransId="{371C91F9-8A44-40B2-AFAF-A591AB222718}" sibTransId="{82FFBB50-57DD-4BE2-9060-9ABF42AB8898}"/>
    <dgm:cxn modelId="{4E50788C-689A-446E-9CBF-D540F8DC76E9}" type="presOf" srcId="{ABF809DB-BE58-4C6E-888A-F65A86E6F10A}" destId="{4D8A6E93-9CFC-495A-B59E-040A07AA452D}" srcOrd="1" destOrd="0" presId="urn:microsoft.com/office/officeart/2005/8/layout/hierarchy2"/>
    <dgm:cxn modelId="{FDF6AF8C-022E-4DAB-AC66-06D7088A9DED}" srcId="{5EB56B75-4782-43DF-9015-BA716FA00BEE}" destId="{95B2096E-0A02-41C5-A50C-8B24A946C550}" srcOrd="1" destOrd="0" parTransId="{ABF809DB-BE58-4C6E-888A-F65A86E6F10A}" sibTransId="{5F85472F-FE4A-4B3D-94CB-8AB5DB56D02A}"/>
    <dgm:cxn modelId="{1095888D-E351-477A-A889-0E269CD3CEDD}" type="presOf" srcId="{B9CFBF9D-B792-4666-BE21-E61933BC0E35}" destId="{5020D90F-C982-4760-A4E6-580F04CFC13F}" srcOrd="1" destOrd="0" presId="urn:microsoft.com/office/officeart/2005/8/layout/hierarchy2"/>
    <dgm:cxn modelId="{2E21F792-3C13-4C56-9246-864DF522C871}" type="presOf" srcId="{02957A32-AA6F-4EF5-A54B-823D63DA4CA1}" destId="{AF9A9E4C-61F9-4886-9646-27B6EA1DC5F8}" srcOrd="0" destOrd="0" presId="urn:microsoft.com/office/officeart/2005/8/layout/hierarchy2"/>
    <dgm:cxn modelId="{D72D0A95-B3D4-4D74-B10E-76D514A24F28}" srcId="{CE21E8D3-CD91-4E7E-A22D-812B6CBDD962}" destId="{4C8E88E5-590C-435C-A02E-A62A3B522664}" srcOrd="0" destOrd="0" parTransId="{9E1479DC-5924-4F01-92F6-BB58C448B822}" sibTransId="{82BC069A-B2DD-4E7A-978D-9AB3C99FFFBA}"/>
    <dgm:cxn modelId="{CEF75E95-3875-46AD-B610-9FEC086066BB}" type="presOf" srcId="{CF6CE275-BAFC-4BA7-9BFF-38268E521752}" destId="{FFFB5ACA-F841-40F9-8A2C-7EA37DA97932}" srcOrd="0" destOrd="0" presId="urn:microsoft.com/office/officeart/2005/8/layout/hierarchy2"/>
    <dgm:cxn modelId="{55C1DE96-DF34-4798-8DF5-8FD163FD851F}" type="presOf" srcId="{A5D4A046-4B14-4E7F-990C-1405B22EC6F6}" destId="{5418B6E1-1AA0-4E6E-AFC4-90C191A600CD}" srcOrd="0" destOrd="0" presId="urn:microsoft.com/office/officeart/2005/8/layout/hierarchy2"/>
    <dgm:cxn modelId="{94BBA99A-5CF7-4A99-9192-6976D335B1D1}" type="presOf" srcId="{1601E8FA-7D0F-4277-8F47-04081DD440B1}" destId="{7644A231-76E6-413D-96FF-EDFC1A502252}" srcOrd="0" destOrd="0" presId="urn:microsoft.com/office/officeart/2005/8/layout/hierarchy2"/>
    <dgm:cxn modelId="{40E88D9F-40CC-41D5-8134-E648F005176A}" type="presOf" srcId="{CE21E8D3-CD91-4E7E-A22D-812B6CBDD962}" destId="{3CB3FAFD-A884-422E-924B-1083C032C2FD}" srcOrd="0" destOrd="0" presId="urn:microsoft.com/office/officeart/2005/8/layout/hierarchy2"/>
    <dgm:cxn modelId="{2CB99BA4-60C2-4DFB-BD2F-22C57C76B2AD}" type="presOf" srcId="{015E923F-9A2C-4293-8A5F-0F475534D369}" destId="{46448DDB-71CE-40E3-8016-F9AC47CF3274}" srcOrd="0" destOrd="0" presId="urn:microsoft.com/office/officeart/2005/8/layout/hierarchy2"/>
    <dgm:cxn modelId="{C90B82B2-1AE6-4A7D-995F-190E181D41B5}" srcId="{6859904C-3DDD-4046-B2CE-F14582203D4E}" destId="{5EB56B75-4782-43DF-9015-BA716FA00BEE}" srcOrd="0" destOrd="0" parTransId="{B9CFBF9D-B792-4666-BE21-E61933BC0E35}" sibTransId="{106A947A-45E1-4F4B-905E-EAF178C131B7}"/>
    <dgm:cxn modelId="{66ADA4B2-8932-43E7-891E-0F58C561085C}" type="presOf" srcId="{B3030FED-3E2A-4872-BF16-554B66E620BC}" destId="{AB10A753-79A3-409A-9540-D6967990F9F3}" srcOrd="0" destOrd="0" presId="urn:microsoft.com/office/officeart/2005/8/layout/hierarchy2"/>
    <dgm:cxn modelId="{24C9AAB9-F858-4114-BE6D-65D42A0DAE6B}" srcId="{B5FFF81D-9636-487A-9CD1-A5A92C4D77BD}" destId="{BD54B0D7-AF29-4379-8E90-4D608A87C6B7}" srcOrd="0" destOrd="0" parTransId="{50E0FE96-AA25-4B03-A0A0-95FEBD2F2BCF}" sibTransId="{0B586F06-B255-4D8A-95EC-3FB41DAEFF2E}"/>
    <dgm:cxn modelId="{BD07CAB9-1A71-4DF4-84C7-2E9189F74795}" type="presOf" srcId="{5EB56B75-4782-43DF-9015-BA716FA00BEE}" destId="{E7A51A59-090E-407C-9F3E-5152EC640DC4}" srcOrd="0" destOrd="0" presId="urn:microsoft.com/office/officeart/2005/8/layout/hierarchy2"/>
    <dgm:cxn modelId="{AF45E0BE-71C4-4B50-9AED-B4C77C744654}" type="presOf" srcId="{BF296EE9-1A8F-4127-A597-F5C79D7D0F9F}" destId="{BB27BAF3-0DAD-4C14-BB7E-A83C0829D3D7}" srcOrd="0" destOrd="0" presId="urn:microsoft.com/office/officeart/2005/8/layout/hierarchy2"/>
    <dgm:cxn modelId="{C269A2BF-C704-4179-AB28-609071428AAC}" srcId="{95B2096E-0A02-41C5-A50C-8B24A946C550}" destId="{4DED3CB1-282B-44F9-A3D2-19A30A51D083}" srcOrd="1" destOrd="0" parTransId="{2DCA879E-685A-4E34-B108-F514F16A3B0B}" sibTransId="{55245BA9-4921-4E51-BA40-5A8FC1D0CE90}"/>
    <dgm:cxn modelId="{EBA79BC0-F398-4BBC-9074-A0B3CEB63410}" type="presOf" srcId="{B5FFF81D-9636-487A-9CD1-A5A92C4D77BD}" destId="{849F0EE3-6335-4CAE-BF28-7C01514089B3}" srcOrd="0" destOrd="0" presId="urn:microsoft.com/office/officeart/2005/8/layout/hierarchy2"/>
    <dgm:cxn modelId="{3181E2C0-6AA9-40FE-B8B4-526E60609601}" type="presOf" srcId="{BE9C0C7F-B3BC-450E-BB72-106080BF98C3}" destId="{D13CAEBD-D4AC-49FD-B949-F933EBD5332D}" srcOrd="0" destOrd="0" presId="urn:microsoft.com/office/officeart/2005/8/layout/hierarchy2"/>
    <dgm:cxn modelId="{03E734C5-07CD-43E7-B563-DEDA440AC6F1}" type="presOf" srcId="{86FF45BB-482B-4DC3-9D08-36CEDB263982}" destId="{A5D8F5F1-BC32-4B00-BEF2-300111FFF47A}" srcOrd="0" destOrd="0" presId="urn:microsoft.com/office/officeart/2005/8/layout/hierarchy2"/>
    <dgm:cxn modelId="{9CC8FFC6-6308-421E-A1BB-20033450C0A0}" type="presOf" srcId="{2C7B1090-5B91-451A-A001-DEB7097100E9}" destId="{7EF1C4E9-4780-48F0-8D4D-45C5E2CE2441}" srcOrd="0" destOrd="0" presId="urn:microsoft.com/office/officeart/2005/8/layout/hierarchy2"/>
    <dgm:cxn modelId="{9B04C6CC-A541-495D-9301-019AEACC74E5}" type="presOf" srcId="{50E0FE96-AA25-4B03-A0A0-95FEBD2F2BCF}" destId="{1BFE856D-DBAD-4E8A-8FDC-E890D1415D7E}" srcOrd="0" destOrd="0" presId="urn:microsoft.com/office/officeart/2005/8/layout/hierarchy2"/>
    <dgm:cxn modelId="{2DE1CECE-3224-4CE2-ABF6-5B4CC9F84636}" type="presOf" srcId="{50E0FE96-AA25-4B03-A0A0-95FEBD2F2BCF}" destId="{FE771165-F501-44A4-BBF3-34E733EC9984}" srcOrd="1" destOrd="0" presId="urn:microsoft.com/office/officeart/2005/8/layout/hierarchy2"/>
    <dgm:cxn modelId="{A8B381D0-E0A4-4F01-A4DC-72DF87C852F5}" type="presOf" srcId="{02957A32-AA6F-4EF5-A54B-823D63DA4CA1}" destId="{5C673E34-FD81-4F9A-994E-DF2E4C74BCC8}" srcOrd="1" destOrd="0" presId="urn:microsoft.com/office/officeart/2005/8/layout/hierarchy2"/>
    <dgm:cxn modelId="{E4D1CCD2-B708-4FCD-85FA-A0FC409E54E9}" type="presOf" srcId="{1601E8FA-7D0F-4277-8F47-04081DD440B1}" destId="{B2356351-B306-4060-8FED-8A2CA51C29AA}" srcOrd="1" destOrd="0" presId="urn:microsoft.com/office/officeart/2005/8/layout/hierarchy2"/>
    <dgm:cxn modelId="{1C43EAD2-451D-4267-A120-CA9D91352BBD}" type="presOf" srcId="{371C91F9-8A44-40B2-AFAF-A591AB222718}" destId="{F9E45BB3-1B6A-4CA9-9ADB-F6665C67AE96}" srcOrd="0" destOrd="0" presId="urn:microsoft.com/office/officeart/2005/8/layout/hierarchy2"/>
    <dgm:cxn modelId="{1D6B2BD7-8ED3-4002-AB8B-5DF17A457BCE}" srcId="{6859904C-3DDD-4046-B2CE-F14582203D4E}" destId="{B5FFF81D-9636-487A-9CD1-A5A92C4D77BD}" srcOrd="1" destOrd="0" parTransId="{02957A32-AA6F-4EF5-A54B-823D63DA4CA1}" sibTransId="{8D00F400-8001-435B-8B93-77AF3EA86042}"/>
    <dgm:cxn modelId="{6B9B89D7-7000-4D3E-B2FF-FC7454DA3D4F}" type="presOf" srcId="{4C8E88E5-590C-435C-A02E-A62A3B522664}" destId="{4CDB9DC9-D8BC-4F01-8B0A-F6131059A9AD}" srcOrd="0" destOrd="0" presId="urn:microsoft.com/office/officeart/2005/8/layout/hierarchy2"/>
    <dgm:cxn modelId="{4E27CBD9-8339-4104-93B3-9D5F7F88E1D0}" type="presOf" srcId="{ABF809DB-BE58-4C6E-888A-F65A86E6F10A}" destId="{57F409A7-5640-4C2E-AF7A-60A350EF2454}" srcOrd="0" destOrd="0" presId="urn:microsoft.com/office/officeart/2005/8/layout/hierarchy2"/>
    <dgm:cxn modelId="{314058DA-E2B2-47D1-BC4C-9E42A788EFB7}" type="presOf" srcId="{BD54B0D7-AF29-4379-8E90-4D608A87C6B7}" destId="{E30FCCAC-2842-474A-8756-33026829D2A2}" srcOrd="0" destOrd="0" presId="urn:microsoft.com/office/officeart/2005/8/layout/hierarchy2"/>
    <dgm:cxn modelId="{A64980DA-1396-4B62-9B8F-97D0A3C30C0B}" type="presOf" srcId="{34449B43-9686-4055-8967-167648C5E96A}" destId="{3BFA27EE-7CE5-4E6F-B05B-F83700480545}" srcOrd="0" destOrd="0" presId="urn:microsoft.com/office/officeart/2005/8/layout/hierarchy2"/>
    <dgm:cxn modelId="{8EE467DC-4FB7-4F50-8F77-06D27FAABA13}" type="presOf" srcId="{86FF45BB-482B-4DC3-9D08-36CEDB263982}" destId="{CF58FBC3-FD27-4EC2-AFD7-D17DE84805EA}" srcOrd="1" destOrd="0" presId="urn:microsoft.com/office/officeart/2005/8/layout/hierarchy2"/>
    <dgm:cxn modelId="{DDB315E2-C110-42E8-BCA3-17768C1E72F5}" type="presOf" srcId="{BC2DC94F-2EDE-4C0C-991D-AB6F98DCD484}" destId="{7413057B-2362-4270-9BFC-554E6C3CAEC3}" srcOrd="0" destOrd="0" presId="urn:microsoft.com/office/officeart/2005/8/layout/hierarchy2"/>
    <dgm:cxn modelId="{81972BE2-92F5-48FF-B7EE-C022C2569091}" srcId="{CE21E8D3-CD91-4E7E-A22D-812B6CBDD962}" destId="{015E923F-9A2C-4293-8A5F-0F475534D369}" srcOrd="1" destOrd="0" parTransId="{BF296EE9-1A8F-4127-A597-F5C79D7D0F9F}" sibTransId="{C3E5A932-E248-4D3C-90B3-575CBF363CD0}"/>
    <dgm:cxn modelId="{2F59ABE3-CEF6-49DB-A63D-B68FD3D8ACDB}" srcId="{F96E174E-6ABF-413E-A846-384F7444F7C7}" destId="{6859904C-3DDD-4046-B2CE-F14582203D4E}" srcOrd="0" destOrd="0" parTransId="{248D3782-255D-4238-B0B3-112938016612}" sibTransId="{B425DB35-C7B4-40F5-B153-182E69782844}"/>
    <dgm:cxn modelId="{9BBD76E6-5977-4A21-BC61-949DE6D18450}" type="presOf" srcId="{BE9C0C7F-B3BC-450E-BB72-106080BF98C3}" destId="{4A5F625C-34CE-4325-973B-76488E573E8C}" srcOrd="1" destOrd="0" presId="urn:microsoft.com/office/officeart/2005/8/layout/hierarchy2"/>
    <dgm:cxn modelId="{EDAC5AEC-BEC9-4139-90AB-42398C721D46}" type="presOf" srcId="{6815BF5E-BC7C-4639-BE86-614F90B768B3}" destId="{3D0F2B1E-76A4-4F2A-9EFB-13413F9A7820}" srcOrd="0" destOrd="0" presId="urn:microsoft.com/office/officeart/2005/8/layout/hierarchy2"/>
    <dgm:cxn modelId="{63C1F4F1-E14D-4D56-A397-FC885EEB07C5}" type="presOf" srcId="{BC2DC94F-2EDE-4C0C-991D-AB6F98DCD484}" destId="{575E7256-9841-4420-AC91-D91D31B939AC}" srcOrd="1" destOrd="0" presId="urn:microsoft.com/office/officeart/2005/8/layout/hierarchy2"/>
    <dgm:cxn modelId="{383F66FB-FDAB-4AA2-BD88-C14623CF9CDD}" type="presOf" srcId="{21ADFFAC-F329-4089-AC09-AA71ED8F4292}" destId="{1BCFB2D2-6095-4C94-BCB4-630FEB3AB2FE}" srcOrd="0" destOrd="0" presId="urn:microsoft.com/office/officeart/2005/8/layout/hierarchy2"/>
    <dgm:cxn modelId="{AE1DE208-CBAB-41A2-A0C1-7AA6CCA54B45}" type="presParOf" srcId="{44C84A48-8F06-4FF9-9730-733D244E3BE8}" destId="{9109D2E9-5707-436E-841D-60D158B3798C}" srcOrd="0" destOrd="0" presId="urn:microsoft.com/office/officeart/2005/8/layout/hierarchy2"/>
    <dgm:cxn modelId="{D98F966F-FD78-42C2-8F7D-4B8B790BEDB8}" type="presParOf" srcId="{9109D2E9-5707-436E-841D-60D158B3798C}" destId="{BF31AC44-FCE4-4B74-9D6E-13A24FE8977F}" srcOrd="0" destOrd="0" presId="urn:microsoft.com/office/officeart/2005/8/layout/hierarchy2"/>
    <dgm:cxn modelId="{050B1253-AA5B-4C43-9C5B-E4417BBE8894}" type="presParOf" srcId="{9109D2E9-5707-436E-841D-60D158B3798C}" destId="{3833D7A0-94D4-4070-9636-04FE5981876D}" srcOrd="1" destOrd="0" presId="urn:microsoft.com/office/officeart/2005/8/layout/hierarchy2"/>
    <dgm:cxn modelId="{C2E51DB2-269C-4291-BAC1-21C65DE08F51}" type="presParOf" srcId="{3833D7A0-94D4-4070-9636-04FE5981876D}" destId="{1DF7130F-141A-4E39-83D8-A3A02BF1AC0B}" srcOrd="0" destOrd="0" presId="urn:microsoft.com/office/officeart/2005/8/layout/hierarchy2"/>
    <dgm:cxn modelId="{41F32177-5746-415C-9817-7A296C994DC9}" type="presParOf" srcId="{1DF7130F-141A-4E39-83D8-A3A02BF1AC0B}" destId="{5020D90F-C982-4760-A4E6-580F04CFC13F}" srcOrd="0" destOrd="0" presId="urn:microsoft.com/office/officeart/2005/8/layout/hierarchy2"/>
    <dgm:cxn modelId="{91612638-8500-4A00-B208-B368D179AE2D}" type="presParOf" srcId="{3833D7A0-94D4-4070-9636-04FE5981876D}" destId="{40B4EAE6-73A9-4D8D-8669-11295574BE0D}" srcOrd="1" destOrd="0" presId="urn:microsoft.com/office/officeart/2005/8/layout/hierarchy2"/>
    <dgm:cxn modelId="{B9AF95C4-7938-4409-8CE3-6829D29790DB}" type="presParOf" srcId="{40B4EAE6-73A9-4D8D-8669-11295574BE0D}" destId="{E7A51A59-090E-407C-9F3E-5152EC640DC4}" srcOrd="0" destOrd="0" presId="urn:microsoft.com/office/officeart/2005/8/layout/hierarchy2"/>
    <dgm:cxn modelId="{7B54353C-3F33-4A25-9123-947FC3046DA7}" type="presParOf" srcId="{40B4EAE6-73A9-4D8D-8669-11295574BE0D}" destId="{418334B2-3889-4BBB-8A3D-5BF8A9A4783C}" srcOrd="1" destOrd="0" presId="urn:microsoft.com/office/officeart/2005/8/layout/hierarchy2"/>
    <dgm:cxn modelId="{39CCCC6A-4EB8-40A6-B637-D95668E12510}" type="presParOf" srcId="{418334B2-3889-4BBB-8A3D-5BF8A9A4783C}" destId="{134DDC05-E49D-4641-B089-862C377BB137}" srcOrd="0" destOrd="0" presId="urn:microsoft.com/office/officeart/2005/8/layout/hierarchy2"/>
    <dgm:cxn modelId="{96F7D249-9AD1-4D63-925E-210D105800D0}" type="presParOf" srcId="{134DDC05-E49D-4641-B089-862C377BB137}" destId="{B32E37D6-7E8F-4D64-98B0-7F1627383FBD}" srcOrd="0" destOrd="0" presId="urn:microsoft.com/office/officeart/2005/8/layout/hierarchy2"/>
    <dgm:cxn modelId="{E8A610A7-7AD1-41A9-8874-802229B0E50A}" type="presParOf" srcId="{418334B2-3889-4BBB-8A3D-5BF8A9A4783C}" destId="{968D3259-618D-4450-9612-39DE5E008278}" srcOrd="1" destOrd="0" presId="urn:microsoft.com/office/officeart/2005/8/layout/hierarchy2"/>
    <dgm:cxn modelId="{348C22F8-0132-40C6-A273-5F6C8D40937D}" type="presParOf" srcId="{968D3259-618D-4450-9612-39DE5E008278}" destId="{FFFB5ACA-F841-40F9-8A2C-7EA37DA97932}" srcOrd="0" destOrd="0" presId="urn:microsoft.com/office/officeart/2005/8/layout/hierarchy2"/>
    <dgm:cxn modelId="{D335025C-FC08-4671-BDED-507D95028785}" type="presParOf" srcId="{968D3259-618D-4450-9612-39DE5E008278}" destId="{DB592A0B-FCD9-41EE-9A83-1C7ECFBECE41}" srcOrd="1" destOrd="0" presId="urn:microsoft.com/office/officeart/2005/8/layout/hierarchy2"/>
    <dgm:cxn modelId="{6DDD0548-6124-4A69-822B-433C0C072673}" type="presParOf" srcId="{DB592A0B-FCD9-41EE-9A83-1C7ECFBECE41}" destId="{B9B3E20E-003D-4707-BC32-FB2F934D4F0E}" srcOrd="0" destOrd="0" presId="urn:microsoft.com/office/officeart/2005/8/layout/hierarchy2"/>
    <dgm:cxn modelId="{E664002D-8D07-4BF7-AB75-1E1898B95A22}" type="presParOf" srcId="{B9B3E20E-003D-4707-BC32-FB2F934D4F0E}" destId="{03B08B8A-EF7A-4801-86D8-E16C9D42EAB1}" srcOrd="0" destOrd="0" presId="urn:microsoft.com/office/officeart/2005/8/layout/hierarchy2"/>
    <dgm:cxn modelId="{1C9A25D5-9CA9-454A-A1BA-EE13365A188C}" type="presParOf" srcId="{DB592A0B-FCD9-41EE-9A83-1C7ECFBECE41}" destId="{8F99B0D7-00C4-48B0-BE3E-7BEA99C0E4B1}" srcOrd="1" destOrd="0" presId="urn:microsoft.com/office/officeart/2005/8/layout/hierarchy2"/>
    <dgm:cxn modelId="{328CB53C-03AE-4F08-A7F8-14A26FB5DE8A}" type="presParOf" srcId="{8F99B0D7-00C4-48B0-BE3E-7BEA99C0E4B1}" destId="{5418B6E1-1AA0-4E6E-AFC4-90C191A600CD}" srcOrd="0" destOrd="0" presId="urn:microsoft.com/office/officeart/2005/8/layout/hierarchy2"/>
    <dgm:cxn modelId="{D8A8B0F8-30BA-4862-8F9B-9C4CCF2B777E}" type="presParOf" srcId="{8F99B0D7-00C4-48B0-BE3E-7BEA99C0E4B1}" destId="{8326BECC-6865-4F5B-B2CE-DB6D13CA2F41}" srcOrd="1" destOrd="0" presId="urn:microsoft.com/office/officeart/2005/8/layout/hierarchy2"/>
    <dgm:cxn modelId="{B37912CB-776E-448C-BA4C-9A90B688D0A5}" type="presParOf" srcId="{8326BECC-6865-4F5B-B2CE-DB6D13CA2F41}" destId="{F9E45BB3-1B6A-4CA9-9ADB-F6665C67AE96}" srcOrd="0" destOrd="0" presId="urn:microsoft.com/office/officeart/2005/8/layout/hierarchy2"/>
    <dgm:cxn modelId="{67BF9DEB-0564-4648-BEE8-84AB8A017834}" type="presParOf" srcId="{F9E45BB3-1B6A-4CA9-9ADB-F6665C67AE96}" destId="{8D291E0D-33A7-41FA-9961-975B22657B15}" srcOrd="0" destOrd="0" presId="urn:microsoft.com/office/officeart/2005/8/layout/hierarchy2"/>
    <dgm:cxn modelId="{7A16AB41-67E9-4CF0-95F9-7552F4921208}" type="presParOf" srcId="{8326BECC-6865-4F5B-B2CE-DB6D13CA2F41}" destId="{686E9AD3-DB47-4AF1-890B-FFB6C76E1FBE}" srcOrd="1" destOrd="0" presId="urn:microsoft.com/office/officeart/2005/8/layout/hierarchy2"/>
    <dgm:cxn modelId="{35F2B710-3FD6-4333-AC1E-8EA69A59F9E2}" type="presParOf" srcId="{686E9AD3-DB47-4AF1-890B-FFB6C76E1FBE}" destId="{1BCFB2D2-6095-4C94-BCB4-630FEB3AB2FE}" srcOrd="0" destOrd="0" presId="urn:microsoft.com/office/officeart/2005/8/layout/hierarchy2"/>
    <dgm:cxn modelId="{A536820F-3E73-466B-AA21-6858845BC879}" type="presParOf" srcId="{686E9AD3-DB47-4AF1-890B-FFB6C76E1FBE}" destId="{621FDD81-D4F2-454C-B114-AEEF80E26C33}" srcOrd="1" destOrd="0" presId="urn:microsoft.com/office/officeart/2005/8/layout/hierarchy2"/>
    <dgm:cxn modelId="{60CB4F0F-784E-46F6-A530-2A5F9EAFB85E}" type="presParOf" srcId="{418334B2-3889-4BBB-8A3D-5BF8A9A4783C}" destId="{57F409A7-5640-4C2E-AF7A-60A350EF2454}" srcOrd="2" destOrd="0" presId="urn:microsoft.com/office/officeart/2005/8/layout/hierarchy2"/>
    <dgm:cxn modelId="{E1D1B9A6-5635-4F66-904F-1D7A2E7461BA}" type="presParOf" srcId="{57F409A7-5640-4C2E-AF7A-60A350EF2454}" destId="{4D8A6E93-9CFC-495A-B59E-040A07AA452D}" srcOrd="0" destOrd="0" presId="urn:microsoft.com/office/officeart/2005/8/layout/hierarchy2"/>
    <dgm:cxn modelId="{53C0C89D-6AD6-4BD0-9ABD-870D13A26585}" type="presParOf" srcId="{418334B2-3889-4BBB-8A3D-5BF8A9A4783C}" destId="{C65295BA-2A60-465F-8821-B09241B83375}" srcOrd="3" destOrd="0" presId="urn:microsoft.com/office/officeart/2005/8/layout/hierarchy2"/>
    <dgm:cxn modelId="{5D05B4CB-934A-41D1-95DD-7299FAEC0F30}" type="presParOf" srcId="{C65295BA-2A60-465F-8821-B09241B83375}" destId="{5A663F0E-BD60-47BB-AB9D-D85E734D8C83}" srcOrd="0" destOrd="0" presId="urn:microsoft.com/office/officeart/2005/8/layout/hierarchy2"/>
    <dgm:cxn modelId="{9D6DAF93-066E-4549-84F8-71BDBC46CC69}" type="presParOf" srcId="{C65295BA-2A60-465F-8821-B09241B83375}" destId="{9FA1FDB0-5B00-4034-9EA7-83A09898BEAE}" srcOrd="1" destOrd="0" presId="urn:microsoft.com/office/officeart/2005/8/layout/hierarchy2"/>
    <dgm:cxn modelId="{51B2BAEC-22E6-4A15-9F9E-22D3EA67CAF6}" type="presParOf" srcId="{9FA1FDB0-5B00-4034-9EA7-83A09898BEAE}" destId="{C9A62800-36DC-4866-A7C9-3FE758BA3878}" srcOrd="0" destOrd="0" presId="urn:microsoft.com/office/officeart/2005/8/layout/hierarchy2"/>
    <dgm:cxn modelId="{28F10809-FA12-4AC5-9276-393BED3280C0}" type="presParOf" srcId="{C9A62800-36DC-4866-A7C9-3FE758BA3878}" destId="{3699A0E1-7804-4912-8971-C5AC704C1DBF}" srcOrd="0" destOrd="0" presId="urn:microsoft.com/office/officeart/2005/8/layout/hierarchy2"/>
    <dgm:cxn modelId="{F2F4C6C9-BEB1-4B38-B61F-DECB770A8C45}" type="presParOf" srcId="{9FA1FDB0-5B00-4034-9EA7-83A09898BEAE}" destId="{F1FCEEB7-FD5E-4E94-86E9-0C72AC718E73}" srcOrd="1" destOrd="0" presId="urn:microsoft.com/office/officeart/2005/8/layout/hierarchy2"/>
    <dgm:cxn modelId="{22E2D9A7-1D59-4806-B634-4FAF2FA58BB0}" type="presParOf" srcId="{F1FCEEB7-FD5E-4E94-86E9-0C72AC718E73}" destId="{7EF1C4E9-4780-48F0-8D4D-45C5E2CE2441}" srcOrd="0" destOrd="0" presId="urn:microsoft.com/office/officeart/2005/8/layout/hierarchy2"/>
    <dgm:cxn modelId="{CEDF2E54-4F90-4811-9259-7503479AB477}" type="presParOf" srcId="{F1FCEEB7-FD5E-4E94-86E9-0C72AC718E73}" destId="{06A30F10-8055-4F32-9E64-FC9375F11984}" srcOrd="1" destOrd="0" presId="urn:microsoft.com/office/officeart/2005/8/layout/hierarchy2"/>
    <dgm:cxn modelId="{1FF4133F-BEB5-49B4-95AD-8C8BD165B60A}" type="presParOf" srcId="{06A30F10-8055-4F32-9E64-FC9375F11984}" destId="{7413057B-2362-4270-9BFC-554E6C3CAEC3}" srcOrd="0" destOrd="0" presId="urn:microsoft.com/office/officeart/2005/8/layout/hierarchy2"/>
    <dgm:cxn modelId="{7FDF8D77-082F-4449-AE48-CB966B19C41A}" type="presParOf" srcId="{7413057B-2362-4270-9BFC-554E6C3CAEC3}" destId="{575E7256-9841-4420-AC91-D91D31B939AC}" srcOrd="0" destOrd="0" presId="urn:microsoft.com/office/officeart/2005/8/layout/hierarchy2"/>
    <dgm:cxn modelId="{4B8A9583-C607-4450-8F2B-9327AC166823}" type="presParOf" srcId="{06A30F10-8055-4F32-9E64-FC9375F11984}" destId="{C32016A1-5FD8-4A0B-8806-7E00C86A38F6}" srcOrd="1" destOrd="0" presId="urn:microsoft.com/office/officeart/2005/8/layout/hierarchy2"/>
    <dgm:cxn modelId="{DF36A5BD-D1B5-446D-B630-FC8A7B6C4087}" type="presParOf" srcId="{C32016A1-5FD8-4A0B-8806-7E00C86A38F6}" destId="{3D0F2B1E-76A4-4F2A-9EFB-13413F9A7820}" srcOrd="0" destOrd="0" presId="urn:microsoft.com/office/officeart/2005/8/layout/hierarchy2"/>
    <dgm:cxn modelId="{23881A6F-5A9E-4E22-A941-FC8FC5031300}" type="presParOf" srcId="{C32016A1-5FD8-4A0B-8806-7E00C86A38F6}" destId="{C66630B7-0560-4CDA-A255-61107C00F8D8}" srcOrd="1" destOrd="0" presId="urn:microsoft.com/office/officeart/2005/8/layout/hierarchy2"/>
    <dgm:cxn modelId="{56D3A3A9-A15F-4671-A45B-7F688A991D68}" type="presParOf" srcId="{9FA1FDB0-5B00-4034-9EA7-83A09898BEAE}" destId="{24A38512-09C0-42D9-A243-B133093B4421}" srcOrd="2" destOrd="0" presId="urn:microsoft.com/office/officeart/2005/8/layout/hierarchy2"/>
    <dgm:cxn modelId="{9E90987D-BBAE-4967-93BF-697A3B21C000}" type="presParOf" srcId="{24A38512-09C0-42D9-A243-B133093B4421}" destId="{1AE8DBA7-E769-47D8-905E-121892B0E3C0}" srcOrd="0" destOrd="0" presId="urn:microsoft.com/office/officeart/2005/8/layout/hierarchy2"/>
    <dgm:cxn modelId="{D7A7D76A-591B-4CDC-B1AC-EFFE47D4F411}" type="presParOf" srcId="{9FA1FDB0-5B00-4034-9EA7-83A09898BEAE}" destId="{58BD6FE0-DEFE-4489-9876-D7B0C6A34471}" srcOrd="3" destOrd="0" presId="urn:microsoft.com/office/officeart/2005/8/layout/hierarchy2"/>
    <dgm:cxn modelId="{56CA3330-3C50-4F87-802B-96A077BF95DB}" type="presParOf" srcId="{58BD6FE0-DEFE-4489-9876-D7B0C6A34471}" destId="{DE4B1E18-4767-465E-BB06-DBC85B365333}" srcOrd="0" destOrd="0" presId="urn:microsoft.com/office/officeart/2005/8/layout/hierarchy2"/>
    <dgm:cxn modelId="{200A2BD6-0571-4577-BE8C-5932FFF5DFB1}" type="presParOf" srcId="{58BD6FE0-DEFE-4489-9876-D7B0C6A34471}" destId="{AA339D29-4B81-4AE6-9A1F-5713E34B52E5}" srcOrd="1" destOrd="0" presId="urn:microsoft.com/office/officeart/2005/8/layout/hierarchy2"/>
    <dgm:cxn modelId="{66CA5858-C44E-431B-8530-D00FEE94B025}" type="presParOf" srcId="{3833D7A0-94D4-4070-9636-04FE5981876D}" destId="{AF9A9E4C-61F9-4886-9646-27B6EA1DC5F8}" srcOrd="2" destOrd="0" presId="urn:microsoft.com/office/officeart/2005/8/layout/hierarchy2"/>
    <dgm:cxn modelId="{F925932E-C88E-47DB-8AD3-35E16BE95798}" type="presParOf" srcId="{AF9A9E4C-61F9-4886-9646-27B6EA1DC5F8}" destId="{5C673E34-FD81-4F9A-994E-DF2E4C74BCC8}" srcOrd="0" destOrd="0" presId="urn:microsoft.com/office/officeart/2005/8/layout/hierarchy2"/>
    <dgm:cxn modelId="{1E2FCF06-6CE9-425B-BAF0-7C06D3C55F1B}" type="presParOf" srcId="{3833D7A0-94D4-4070-9636-04FE5981876D}" destId="{83A36DD9-C0B5-4629-A5C1-3AA0BC6BB8A8}" srcOrd="3" destOrd="0" presId="urn:microsoft.com/office/officeart/2005/8/layout/hierarchy2"/>
    <dgm:cxn modelId="{CCDC856C-78B5-417E-AB13-78A7DD8C88E9}" type="presParOf" srcId="{83A36DD9-C0B5-4629-A5C1-3AA0BC6BB8A8}" destId="{849F0EE3-6335-4CAE-BF28-7C01514089B3}" srcOrd="0" destOrd="0" presId="urn:microsoft.com/office/officeart/2005/8/layout/hierarchy2"/>
    <dgm:cxn modelId="{9B21F948-D813-4E0E-AC8E-06FFCEE5567F}" type="presParOf" srcId="{83A36DD9-C0B5-4629-A5C1-3AA0BC6BB8A8}" destId="{05A66695-4C1A-4F28-968B-EA1FBBC46F91}" srcOrd="1" destOrd="0" presId="urn:microsoft.com/office/officeart/2005/8/layout/hierarchy2"/>
    <dgm:cxn modelId="{EC2078DD-B595-4BC8-931F-C31E531E123D}" type="presParOf" srcId="{05A66695-4C1A-4F28-968B-EA1FBBC46F91}" destId="{1BFE856D-DBAD-4E8A-8FDC-E890D1415D7E}" srcOrd="0" destOrd="0" presId="urn:microsoft.com/office/officeart/2005/8/layout/hierarchy2"/>
    <dgm:cxn modelId="{91AFEA35-DF55-4697-A531-7C415FE9B27A}" type="presParOf" srcId="{1BFE856D-DBAD-4E8A-8FDC-E890D1415D7E}" destId="{FE771165-F501-44A4-BBF3-34E733EC9984}" srcOrd="0" destOrd="0" presId="urn:microsoft.com/office/officeart/2005/8/layout/hierarchy2"/>
    <dgm:cxn modelId="{1F480E0A-D955-4203-8D33-8AAAE1F596BF}" type="presParOf" srcId="{05A66695-4C1A-4F28-968B-EA1FBBC46F91}" destId="{8CCBB849-053A-412C-A418-2654C65F1F43}" srcOrd="1" destOrd="0" presId="urn:microsoft.com/office/officeart/2005/8/layout/hierarchy2"/>
    <dgm:cxn modelId="{F094FA26-6788-479C-B4D2-DCEAE89E67C1}" type="presParOf" srcId="{8CCBB849-053A-412C-A418-2654C65F1F43}" destId="{E30FCCAC-2842-474A-8756-33026829D2A2}" srcOrd="0" destOrd="0" presId="urn:microsoft.com/office/officeart/2005/8/layout/hierarchy2"/>
    <dgm:cxn modelId="{A8727C8A-3635-47F5-B6E6-C52F86C23AF8}" type="presParOf" srcId="{8CCBB849-053A-412C-A418-2654C65F1F43}" destId="{13CA5C7F-1D50-4372-BD60-2BFF4AFDB06D}" srcOrd="1" destOrd="0" presId="urn:microsoft.com/office/officeart/2005/8/layout/hierarchy2"/>
    <dgm:cxn modelId="{7E384537-2D1E-46F6-A39C-783406D35614}" type="presParOf" srcId="{13CA5C7F-1D50-4372-BD60-2BFF4AFDB06D}" destId="{A5D8F5F1-BC32-4B00-BEF2-300111FFF47A}" srcOrd="0" destOrd="0" presId="urn:microsoft.com/office/officeart/2005/8/layout/hierarchy2"/>
    <dgm:cxn modelId="{E4DE7FF6-D2BA-48C0-8E4E-6D5DE29C5FA1}" type="presParOf" srcId="{A5D8F5F1-BC32-4B00-BEF2-300111FFF47A}" destId="{CF58FBC3-FD27-4EC2-AFD7-D17DE84805EA}" srcOrd="0" destOrd="0" presId="urn:microsoft.com/office/officeart/2005/8/layout/hierarchy2"/>
    <dgm:cxn modelId="{00CC5713-8FFE-4492-AD1E-C345452D0DED}" type="presParOf" srcId="{13CA5C7F-1D50-4372-BD60-2BFF4AFDB06D}" destId="{71647A53-F36B-4885-9BFD-7BEB5CFC8563}" srcOrd="1" destOrd="0" presId="urn:microsoft.com/office/officeart/2005/8/layout/hierarchy2"/>
    <dgm:cxn modelId="{4A56F5C9-F3E8-4F65-AB2F-4E3FDEE9E339}" type="presParOf" srcId="{71647A53-F36B-4885-9BFD-7BEB5CFC8563}" destId="{18FB30C6-2743-4A52-BFFB-795E04A4FFAB}" srcOrd="0" destOrd="0" presId="urn:microsoft.com/office/officeart/2005/8/layout/hierarchy2"/>
    <dgm:cxn modelId="{60C87B77-FBBF-411A-8734-59A44119B8AD}" type="presParOf" srcId="{71647A53-F36B-4885-9BFD-7BEB5CFC8563}" destId="{CEB3297E-4063-411D-AEA5-30FB099D5708}" srcOrd="1" destOrd="0" presId="urn:microsoft.com/office/officeart/2005/8/layout/hierarchy2"/>
    <dgm:cxn modelId="{03163757-AE95-4743-8C6D-44CF29634360}" type="presParOf" srcId="{CEB3297E-4063-411D-AEA5-30FB099D5708}" destId="{7644A231-76E6-413D-96FF-EDFC1A502252}" srcOrd="0" destOrd="0" presId="urn:microsoft.com/office/officeart/2005/8/layout/hierarchy2"/>
    <dgm:cxn modelId="{294F3F60-00B5-414C-90AB-C5D4D72A0DBE}" type="presParOf" srcId="{7644A231-76E6-413D-96FF-EDFC1A502252}" destId="{B2356351-B306-4060-8FED-8A2CA51C29AA}" srcOrd="0" destOrd="0" presId="urn:microsoft.com/office/officeart/2005/8/layout/hierarchy2"/>
    <dgm:cxn modelId="{09086633-FCF7-461F-9B4D-9D99D310D065}" type="presParOf" srcId="{CEB3297E-4063-411D-AEA5-30FB099D5708}" destId="{D70AF1CE-EABA-4446-B78F-E261535B0B96}" srcOrd="1" destOrd="0" presId="urn:microsoft.com/office/officeart/2005/8/layout/hierarchy2"/>
    <dgm:cxn modelId="{551D502A-471B-4489-A1BD-F38684B9D255}" type="presParOf" srcId="{D70AF1CE-EABA-4446-B78F-E261535B0B96}" destId="{AB10A753-79A3-409A-9540-D6967990F9F3}" srcOrd="0" destOrd="0" presId="urn:microsoft.com/office/officeart/2005/8/layout/hierarchy2"/>
    <dgm:cxn modelId="{E19CE0DA-3933-41C9-9CC3-5119D2B1567E}" type="presParOf" srcId="{D70AF1CE-EABA-4446-B78F-E261535B0B96}" destId="{A83E3AF0-E04A-4DE7-A386-0EA45152AD1A}" srcOrd="1" destOrd="0" presId="urn:microsoft.com/office/officeart/2005/8/layout/hierarchy2"/>
    <dgm:cxn modelId="{D879ABCB-142B-43C9-8F26-077CE4FD4A88}" type="presParOf" srcId="{13CA5C7F-1D50-4372-BD60-2BFF4AFDB06D}" destId="{3BFA27EE-7CE5-4E6F-B05B-F83700480545}" srcOrd="2" destOrd="0" presId="urn:microsoft.com/office/officeart/2005/8/layout/hierarchy2"/>
    <dgm:cxn modelId="{ABFE60C3-EE18-4A11-AA89-253F09A429C2}" type="presParOf" srcId="{3BFA27EE-7CE5-4E6F-B05B-F83700480545}" destId="{1AB890D2-A65F-4E60-AD68-A39FC0DAD331}" srcOrd="0" destOrd="0" presId="urn:microsoft.com/office/officeart/2005/8/layout/hierarchy2"/>
    <dgm:cxn modelId="{204CCEBE-79D0-4CAE-B59C-9BF4998B7897}" type="presParOf" srcId="{13CA5C7F-1D50-4372-BD60-2BFF4AFDB06D}" destId="{4946E49A-8247-414F-9F83-46944D0E29F2}" srcOrd="3" destOrd="0" presId="urn:microsoft.com/office/officeart/2005/8/layout/hierarchy2"/>
    <dgm:cxn modelId="{69E1DC88-B098-45E7-98A6-9582DAD9335E}" type="presParOf" srcId="{4946E49A-8247-414F-9F83-46944D0E29F2}" destId="{3CB3FAFD-A884-422E-924B-1083C032C2FD}" srcOrd="0" destOrd="0" presId="urn:microsoft.com/office/officeart/2005/8/layout/hierarchy2"/>
    <dgm:cxn modelId="{9DB76AC8-F819-441B-8011-9C185151B47B}" type="presParOf" srcId="{4946E49A-8247-414F-9F83-46944D0E29F2}" destId="{D8C0E0FE-7E08-427E-88D9-2D66EABDBB00}" srcOrd="1" destOrd="0" presId="urn:microsoft.com/office/officeart/2005/8/layout/hierarchy2"/>
    <dgm:cxn modelId="{75FF859B-79D8-410F-A23E-85EEDAE5CAA1}" type="presParOf" srcId="{D8C0E0FE-7E08-427E-88D9-2D66EABDBB00}" destId="{A245F404-B777-482B-9798-562A9269BE80}" srcOrd="0" destOrd="0" presId="urn:microsoft.com/office/officeart/2005/8/layout/hierarchy2"/>
    <dgm:cxn modelId="{A941F27C-5398-4BAD-B04A-2BF0BD8467C1}" type="presParOf" srcId="{A245F404-B777-482B-9798-562A9269BE80}" destId="{C1FC325C-8939-402E-A8D7-3FBFCEA10B58}" srcOrd="0" destOrd="0" presId="urn:microsoft.com/office/officeart/2005/8/layout/hierarchy2"/>
    <dgm:cxn modelId="{DEF8F096-60E1-4ADE-8FE6-FC1B0B55A9DC}" type="presParOf" srcId="{D8C0E0FE-7E08-427E-88D9-2D66EABDBB00}" destId="{DB62E7CA-6367-45D2-8DE1-FC27A41884E0}" srcOrd="1" destOrd="0" presId="urn:microsoft.com/office/officeart/2005/8/layout/hierarchy2"/>
    <dgm:cxn modelId="{4383395A-22C8-469D-806F-ED60F9B9E1E5}" type="presParOf" srcId="{DB62E7CA-6367-45D2-8DE1-FC27A41884E0}" destId="{4CDB9DC9-D8BC-4F01-8B0A-F6131059A9AD}" srcOrd="0" destOrd="0" presId="urn:microsoft.com/office/officeart/2005/8/layout/hierarchy2"/>
    <dgm:cxn modelId="{2AD2DD50-8806-4579-984B-08C617F726EA}" type="presParOf" srcId="{DB62E7CA-6367-45D2-8DE1-FC27A41884E0}" destId="{14ECF36E-9E8A-44AA-813A-2CA3717D79BF}" srcOrd="1" destOrd="0" presId="urn:microsoft.com/office/officeart/2005/8/layout/hierarchy2"/>
    <dgm:cxn modelId="{A1D49AB8-DF98-47E4-93E5-62D9FA4112AC}" type="presParOf" srcId="{D8C0E0FE-7E08-427E-88D9-2D66EABDBB00}" destId="{BB27BAF3-0DAD-4C14-BB7E-A83C0829D3D7}" srcOrd="2" destOrd="0" presId="urn:microsoft.com/office/officeart/2005/8/layout/hierarchy2"/>
    <dgm:cxn modelId="{129B3703-197B-49BF-8F7F-327FF93946FD}" type="presParOf" srcId="{BB27BAF3-0DAD-4C14-BB7E-A83C0829D3D7}" destId="{D573AA02-84CA-46CC-89FF-D4BEEBB704D9}" srcOrd="0" destOrd="0" presId="urn:microsoft.com/office/officeart/2005/8/layout/hierarchy2"/>
    <dgm:cxn modelId="{F356DA41-172F-4C5A-9662-FDE884771D1B}" type="presParOf" srcId="{D8C0E0FE-7E08-427E-88D9-2D66EABDBB00}" destId="{58D958D5-0983-453B-82CE-AC15A3F1C164}" srcOrd="3" destOrd="0" presId="urn:microsoft.com/office/officeart/2005/8/layout/hierarchy2"/>
    <dgm:cxn modelId="{10FEFC48-E95F-4918-B772-C0F53C7E09E4}" type="presParOf" srcId="{58D958D5-0983-453B-82CE-AC15A3F1C164}" destId="{46448DDB-71CE-40E3-8016-F9AC47CF3274}" srcOrd="0" destOrd="0" presId="urn:microsoft.com/office/officeart/2005/8/layout/hierarchy2"/>
    <dgm:cxn modelId="{C9CC3344-B31C-41E7-95C9-B145619068A9}" type="presParOf" srcId="{58D958D5-0983-453B-82CE-AC15A3F1C164}" destId="{E61DB3E4-3921-41D1-A6D1-ABC81CDAF0C8}" srcOrd="1" destOrd="0" presId="urn:microsoft.com/office/officeart/2005/8/layout/hierarchy2"/>
    <dgm:cxn modelId="{867FEF26-B44E-4B94-8E54-A8C98E52E7BE}" type="presParOf" srcId="{05A66695-4C1A-4F28-968B-EA1FBBC46F91}" destId="{D13CAEBD-D4AC-49FD-B949-F933EBD5332D}" srcOrd="2" destOrd="0" presId="urn:microsoft.com/office/officeart/2005/8/layout/hierarchy2"/>
    <dgm:cxn modelId="{347E48B6-EC4E-405C-9F32-65067FFA9053}" type="presParOf" srcId="{D13CAEBD-D4AC-49FD-B949-F933EBD5332D}" destId="{4A5F625C-34CE-4325-973B-76488E573E8C}" srcOrd="0" destOrd="0" presId="urn:microsoft.com/office/officeart/2005/8/layout/hierarchy2"/>
    <dgm:cxn modelId="{405A13C3-A42D-4C6E-8B8E-A040AA5AE9A4}" type="presParOf" srcId="{05A66695-4C1A-4F28-968B-EA1FBBC46F91}" destId="{7E1D56F0-BD4B-4680-B2E1-F466C7B2C357}" srcOrd="3" destOrd="0" presId="urn:microsoft.com/office/officeart/2005/8/layout/hierarchy2"/>
    <dgm:cxn modelId="{A1111235-2DAE-4CEB-9F8F-36FF978B9581}" type="presParOf" srcId="{7E1D56F0-BD4B-4680-B2E1-F466C7B2C357}" destId="{4750C3E8-3716-4878-83E3-05F9D8A47DD4}" srcOrd="0" destOrd="0" presId="urn:microsoft.com/office/officeart/2005/8/layout/hierarchy2"/>
    <dgm:cxn modelId="{7F4A5F86-09D4-45D3-B789-365940793A56}" type="presParOf" srcId="{7E1D56F0-BD4B-4680-B2E1-F466C7B2C357}" destId="{1B4CF7BA-1D79-4293-9CE0-A5A27F30B8C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1EF96-A46E-3642-8CB3-6B738FE04335}">
      <dsp:nvSpPr>
        <dsp:cNvPr id="0" name=""/>
        <dsp:cNvSpPr/>
      </dsp:nvSpPr>
      <dsp:spPr>
        <a:xfrm>
          <a:off x="5777630" y="3904340"/>
          <a:ext cx="1154285" cy="2481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7142" y="0"/>
              </a:lnTo>
              <a:lnTo>
                <a:pt x="577142" y="2481712"/>
              </a:lnTo>
              <a:lnTo>
                <a:pt x="1154285" y="2481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ECD6E-8F2A-074F-AF72-3533CE53FF53}">
      <dsp:nvSpPr>
        <dsp:cNvPr id="0" name=""/>
        <dsp:cNvSpPr/>
      </dsp:nvSpPr>
      <dsp:spPr>
        <a:xfrm>
          <a:off x="5777630" y="3858620"/>
          <a:ext cx="11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5428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24BDA-102C-1642-81F3-0FDEDAA69343}">
      <dsp:nvSpPr>
        <dsp:cNvPr id="0" name=""/>
        <dsp:cNvSpPr/>
      </dsp:nvSpPr>
      <dsp:spPr>
        <a:xfrm>
          <a:off x="5777630" y="1422627"/>
          <a:ext cx="1154285" cy="2481712"/>
        </a:xfrm>
        <a:custGeom>
          <a:avLst/>
          <a:gdLst/>
          <a:ahLst/>
          <a:cxnLst/>
          <a:rect l="0" t="0" r="0" b="0"/>
          <a:pathLst>
            <a:path>
              <a:moveTo>
                <a:pt x="0" y="2481712"/>
              </a:moveTo>
              <a:lnTo>
                <a:pt x="577142" y="2481712"/>
              </a:lnTo>
              <a:lnTo>
                <a:pt x="577142" y="0"/>
              </a:lnTo>
              <a:lnTo>
                <a:pt x="11542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79592-5DB6-C947-80D0-0E1338B51532}">
      <dsp:nvSpPr>
        <dsp:cNvPr id="0" name=""/>
        <dsp:cNvSpPr/>
      </dsp:nvSpPr>
      <dsp:spPr>
        <a:xfrm>
          <a:off x="6205" y="491667"/>
          <a:ext cx="5771425" cy="682534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41148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6205" y="491667"/>
        <a:ext cx="5771425" cy="6825345"/>
      </dsp:txXfrm>
    </dsp:sp>
    <dsp:sp modelId="{A6499D1C-011D-D847-80DF-0B2A1DE4AAFE}">
      <dsp:nvSpPr>
        <dsp:cNvPr id="0" name=""/>
        <dsp:cNvSpPr/>
      </dsp:nvSpPr>
      <dsp:spPr>
        <a:xfrm>
          <a:off x="6931916" y="542484"/>
          <a:ext cx="5771425" cy="176028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6931916" y="542484"/>
        <a:ext cx="5771425" cy="1760284"/>
      </dsp:txXfrm>
    </dsp:sp>
    <dsp:sp modelId="{63FC167B-4984-6447-93B6-ECC7F9A389A9}">
      <dsp:nvSpPr>
        <dsp:cNvPr id="0" name=""/>
        <dsp:cNvSpPr/>
      </dsp:nvSpPr>
      <dsp:spPr>
        <a:xfrm>
          <a:off x="6931916" y="3024197"/>
          <a:ext cx="5771425" cy="176028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6931916" y="3024197"/>
        <a:ext cx="5771425" cy="1760284"/>
      </dsp:txXfrm>
    </dsp:sp>
    <dsp:sp modelId="{C1596EAD-1696-4B4B-AD47-07FD4F10E2DA}">
      <dsp:nvSpPr>
        <dsp:cNvPr id="0" name=""/>
        <dsp:cNvSpPr/>
      </dsp:nvSpPr>
      <dsp:spPr>
        <a:xfrm>
          <a:off x="6931916" y="5505910"/>
          <a:ext cx="5771425" cy="1760284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sp:txBody>
      <dsp:txXfrm>
        <a:off x="6931916" y="5505910"/>
        <a:ext cx="5771425" cy="1760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C4682-1307-0743-B32A-89F439B234C7}">
      <dsp:nvSpPr>
        <dsp:cNvPr id="0" name=""/>
        <dsp:cNvSpPr/>
      </dsp:nvSpPr>
      <dsp:spPr>
        <a:xfrm>
          <a:off x="9608" y="816608"/>
          <a:ext cx="4201085" cy="325804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914400" rIns="152400" bIns="914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105033" y="912033"/>
        <a:ext cx="4010235" cy="3067192"/>
      </dsp:txXfrm>
    </dsp:sp>
    <dsp:sp modelId="{ADFFE997-3C4D-E54A-99D5-144CDFB6E7F6}">
      <dsp:nvSpPr>
        <dsp:cNvPr id="0" name=""/>
        <dsp:cNvSpPr/>
      </dsp:nvSpPr>
      <dsp:spPr>
        <a:xfrm>
          <a:off x="4630803" y="1924695"/>
          <a:ext cx="890630" cy="1041869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>
        <a:off x="4630803" y="2133069"/>
        <a:ext cx="623441" cy="625121"/>
      </dsp:txXfrm>
    </dsp:sp>
    <dsp:sp modelId="{CBF80046-3AD4-6A47-90AB-76A1886D3A33}">
      <dsp:nvSpPr>
        <dsp:cNvPr id="0" name=""/>
        <dsp:cNvSpPr/>
      </dsp:nvSpPr>
      <dsp:spPr>
        <a:xfrm>
          <a:off x="5891128" y="816608"/>
          <a:ext cx="4201085" cy="325804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914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5986553" y="912033"/>
        <a:ext cx="4010235" cy="3067192"/>
      </dsp:txXfrm>
    </dsp:sp>
    <dsp:sp modelId="{34896999-89A0-D349-B916-B87D380F8FA5}">
      <dsp:nvSpPr>
        <dsp:cNvPr id="0" name=""/>
        <dsp:cNvSpPr/>
      </dsp:nvSpPr>
      <dsp:spPr>
        <a:xfrm>
          <a:off x="10512323" y="1924695"/>
          <a:ext cx="890630" cy="1041869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>
        <a:off x="10512323" y="2133069"/>
        <a:ext cx="623441" cy="625121"/>
      </dsp:txXfrm>
    </dsp:sp>
    <dsp:sp modelId="{803910C0-2F43-3F48-98F5-9C4DD7238D70}">
      <dsp:nvSpPr>
        <dsp:cNvPr id="0" name=""/>
        <dsp:cNvSpPr/>
      </dsp:nvSpPr>
      <dsp:spPr>
        <a:xfrm>
          <a:off x="11772649" y="816608"/>
          <a:ext cx="4201085" cy="325804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914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11868074" y="912033"/>
        <a:ext cx="4010235" cy="3067192"/>
      </dsp:txXfrm>
    </dsp:sp>
    <dsp:sp modelId="{24057C26-FDF2-A84D-BD88-E2EA10F89524}">
      <dsp:nvSpPr>
        <dsp:cNvPr id="0" name=""/>
        <dsp:cNvSpPr/>
      </dsp:nvSpPr>
      <dsp:spPr>
        <a:xfrm>
          <a:off x="16393843" y="1924695"/>
          <a:ext cx="890630" cy="1041869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>
        <a:off x="16393843" y="2133069"/>
        <a:ext cx="623441" cy="625121"/>
      </dsp:txXfrm>
    </dsp:sp>
    <dsp:sp modelId="{E754848D-07CD-0E40-9A92-0851A5137FB5}">
      <dsp:nvSpPr>
        <dsp:cNvPr id="0" name=""/>
        <dsp:cNvSpPr/>
      </dsp:nvSpPr>
      <dsp:spPr>
        <a:xfrm>
          <a:off x="17654169" y="816608"/>
          <a:ext cx="4201085" cy="325804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914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sp:txBody>
      <dsp:txXfrm>
        <a:off x="17749594" y="912033"/>
        <a:ext cx="4010235" cy="3067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C6DCD-FEBC-2747-AC6D-98AEE7E96580}">
      <dsp:nvSpPr>
        <dsp:cNvPr id="0" name=""/>
        <dsp:cNvSpPr/>
      </dsp:nvSpPr>
      <dsp:spPr>
        <a:xfrm>
          <a:off x="3513574" y="7217031"/>
          <a:ext cx="4138979" cy="3552836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US" sz="54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4154559" y="7767242"/>
        <a:ext cx="2857009" cy="2452414"/>
      </dsp:txXfrm>
    </dsp:sp>
    <dsp:sp modelId="{B3156B60-6D2F-5D42-BE8D-485BC4840BE7}">
      <dsp:nvSpPr>
        <dsp:cNvPr id="0" name=""/>
        <dsp:cNvSpPr/>
      </dsp:nvSpPr>
      <dsp:spPr>
        <a:xfrm>
          <a:off x="3643031" y="8786998"/>
          <a:ext cx="483184" cy="4166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C4E39-A132-3F40-BAB4-E259FD0441D5}">
      <dsp:nvSpPr>
        <dsp:cNvPr id="0" name=""/>
        <dsp:cNvSpPr/>
      </dsp:nvSpPr>
      <dsp:spPr>
        <a:xfrm>
          <a:off x="0" y="5285774"/>
          <a:ext cx="4138979" cy="355283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2C791-331B-2D4F-8773-9A6C74C3C145}">
      <dsp:nvSpPr>
        <dsp:cNvPr id="0" name=""/>
        <dsp:cNvSpPr/>
      </dsp:nvSpPr>
      <dsp:spPr>
        <a:xfrm>
          <a:off x="2802472" y="8345943"/>
          <a:ext cx="483184" cy="4166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EEC4F-249B-DC40-9AAC-1FBF63B41DD8}">
      <dsp:nvSpPr>
        <dsp:cNvPr id="0" name=""/>
        <dsp:cNvSpPr/>
      </dsp:nvSpPr>
      <dsp:spPr>
        <a:xfrm>
          <a:off x="7023502" y="5258560"/>
          <a:ext cx="4138979" cy="3552836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63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7664487" y="5808771"/>
        <a:ext cx="2857009" cy="2452414"/>
      </dsp:txXfrm>
    </dsp:sp>
    <dsp:sp modelId="{ECB89869-4567-2249-92DE-FE4826804080}">
      <dsp:nvSpPr>
        <dsp:cNvPr id="0" name=""/>
        <dsp:cNvSpPr/>
      </dsp:nvSpPr>
      <dsp:spPr>
        <a:xfrm>
          <a:off x="9858795" y="8314975"/>
          <a:ext cx="483184" cy="4166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35129-DCF7-6A4D-800C-23A5C434FE44}">
      <dsp:nvSpPr>
        <dsp:cNvPr id="0" name=""/>
        <dsp:cNvSpPr/>
      </dsp:nvSpPr>
      <dsp:spPr>
        <a:xfrm>
          <a:off x="10551663" y="7211400"/>
          <a:ext cx="4138979" cy="355283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5DA73-AE73-6947-BDA8-BFE0562AE1FB}">
      <dsp:nvSpPr>
        <dsp:cNvPr id="0" name=""/>
        <dsp:cNvSpPr/>
      </dsp:nvSpPr>
      <dsp:spPr>
        <a:xfrm>
          <a:off x="10646477" y="8802951"/>
          <a:ext cx="483184" cy="4166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EA59F-13CB-9B41-AD7B-58D0B3924D4C}">
      <dsp:nvSpPr>
        <dsp:cNvPr id="0" name=""/>
        <dsp:cNvSpPr/>
      </dsp:nvSpPr>
      <dsp:spPr>
        <a:xfrm>
          <a:off x="3513574" y="3344194"/>
          <a:ext cx="4138979" cy="3552836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US" sz="54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4154559" y="3894405"/>
        <a:ext cx="2857009" cy="2452414"/>
      </dsp:txXfrm>
    </dsp:sp>
    <dsp:sp modelId="{E296967B-3308-1A47-8E5B-2B78201B9E4C}">
      <dsp:nvSpPr>
        <dsp:cNvPr id="0" name=""/>
        <dsp:cNvSpPr/>
      </dsp:nvSpPr>
      <dsp:spPr>
        <a:xfrm>
          <a:off x="6330633" y="3417391"/>
          <a:ext cx="483184" cy="4166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433E3-0F5A-694E-A3C5-2F941C566D7A}">
      <dsp:nvSpPr>
        <dsp:cNvPr id="0" name=""/>
        <dsp:cNvSpPr/>
      </dsp:nvSpPr>
      <dsp:spPr>
        <a:xfrm>
          <a:off x="7023502" y="1385723"/>
          <a:ext cx="4138979" cy="355283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43AEA-53F0-504C-B487-F7C6139804AB}">
      <dsp:nvSpPr>
        <dsp:cNvPr id="0" name=""/>
        <dsp:cNvSpPr/>
      </dsp:nvSpPr>
      <dsp:spPr>
        <a:xfrm>
          <a:off x="7118316" y="2960383"/>
          <a:ext cx="483184" cy="4166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F03E5-9859-AE41-AB14-592C5FA13F46}">
      <dsp:nvSpPr>
        <dsp:cNvPr id="0" name=""/>
        <dsp:cNvSpPr/>
      </dsp:nvSpPr>
      <dsp:spPr>
        <a:xfrm>
          <a:off x="10551663" y="3338564"/>
          <a:ext cx="4138979" cy="3552836"/>
        </a:xfrm>
        <a:prstGeom prst="hexagon">
          <a:avLst>
            <a:gd name="adj" fmla="val 25000"/>
            <a:gd name="vf" fmla="val 11547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  <a:endParaRPr lang="en-US" sz="52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1192648" y="3888775"/>
        <a:ext cx="2857009" cy="2452414"/>
      </dsp:txXfrm>
    </dsp:sp>
    <dsp:sp modelId="{32D888E9-40DD-E344-8589-8C59B96C5FE8}">
      <dsp:nvSpPr>
        <dsp:cNvPr id="0" name=""/>
        <dsp:cNvSpPr/>
      </dsp:nvSpPr>
      <dsp:spPr>
        <a:xfrm>
          <a:off x="14110822" y="4906654"/>
          <a:ext cx="483184" cy="4166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87B55-648E-E945-85B2-923C6BB0CF54}">
      <dsp:nvSpPr>
        <dsp:cNvPr id="0" name=""/>
        <dsp:cNvSpPr/>
      </dsp:nvSpPr>
      <dsp:spPr>
        <a:xfrm>
          <a:off x="14094412" y="5291404"/>
          <a:ext cx="4138979" cy="355283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98BF6-B7E3-A340-BCE9-9739116C3630}">
      <dsp:nvSpPr>
        <dsp:cNvPr id="0" name=""/>
        <dsp:cNvSpPr/>
      </dsp:nvSpPr>
      <dsp:spPr>
        <a:xfrm>
          <a:off x="14929501" y="5354278"/>
          <a:ext cx="483184" cy="4166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B75F0-87E9-934B-BDDE-25085EE1400B}">
      <dsp:nvSpPr>
        <dsp:cNvPr id="0" name=""/>
        <dsp:cNvSpPr/>
      </dsp:nvSpPr>
      <dsp:spPr>
        <a:xfrm>
          <a:off x="13571857" y="6907972"/>
          <a:ext cx="1744799" cy="67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2399" y="0"/>
              </a:lnTo>
              <a:lnTo>
                <a:pt x="872399" y="673015"/>
              </a:lnTo>
              <a:lnTo>
                <a:pt x="1744799" y="6730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4397505" y="7197727"/>
        <a:ext cx="93505" cy="93505"/>
      </dsp:txXfrm>
    </dsp:sp>
    <dsp:sp modelId="{DA52D61C-DADB-304A-AE59-DEBBAB093888}">
      <dsp:nvSpPr>
        <dsp:cNvPr id="0" name=""/>
        <dsp:cNvSpPr/>
      </dsp:nvSpPr>
      <dsp:spPr>
        <a:xfrm>
          <a:off x="6886472" y="4331687"/>
          <a:ext cx="2405693" cy="2576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2846" y="0"/>
              </a:lnTo>
              <a:lnTo>
                <a:pt x="1202846" y="2576285"/>
              </a:lnTo>
              <a:lnTo>
                <a:pt x="2405693" y="257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001198" y="5531708"/>
        <a:ext cx="176242" cy="176242"/>
      </dsp:txXfrm>
    </dsp:sp>
    <dsp:sp modelId="{E8CCDB44-4B63-8B42-A16C-4A5A56F347B5}">
      <dsp:nvSpPr>
        <dsp:cNvPr id="0" name=""/>
        <dsp:cNvSpPr/>
      </dsp:nvSpPr>
      <dsp:spPr>
        <a:xfrm>
          <a:off x="13571857" y="4285967"/>
          <a:ext cx="17422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71104" y="45720"/>
              </a:lnTo>
              <a:lnTo>
                <a:pt x="871104" y="47843"/>
              </a:lnTo>
              <a:lnTo>
                <a:pt x="1742208" y="47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4399406" y="4288132"/>
        <a:ext cx="87110" cy="87110"/>
      </dsp:txXfrm>
    </dsp:sp>
    <dsp:sp modelId="{BBF27CB5-982A-F247-8529-0FE2DD7CE023}">
      <dsp:nvSpPr>
        <dsp:cNvPr id="0" name=""/>
        <dsp:cNvSpPr/>
      </dsp:nvSpPr>
      <dsp:spPr>
        <a:xfrm>
          <a:off x="6886472" y="4285967"/>
          <a:ext cx="24056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0569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029177" y="4271545"/>
        <a:ext cx="120284" cy="120284"/>
      </dsp:txXfrm>
    </dsp:sp>
    <dsp:sp modelId="{95CF8A89-0268-CA43-81D2-0591E15B5124}">
      <dsp:nvSpPr>
        <dsp:cNvPr id="0" name=""/>
        <dsp:cNvSpPr/>
      </dsp:nvSpPr>
      <dsp:spPr>
        <a:xfrm>
          <a:off x="14090001" y="1082387"/>
          <a:ext cx="1199229" cy="713458"/>
        </a:xfrm>
        <a:custGeom>
          <a:avLst/>
          <a:gdLst/>
          <a:ahLst/>
          <a:cxnLst/>
          <a:rect l="0" t="0" r="0" b="0"/>
          <a:pathLst>
            <a:path>
              <a:moveTo>
                <a:pt x="0" y="713458"/>
              </a:moveTo>
              <a:lnTo>
                <a:pt x="599614" y="713458"/>
              </a:lnTo>
              <a:lnTo>
                <a:pt x="599614" y="0"/>
              </a:lnTo>
              <a:lnTo>
                <a:pt x="119922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654730" y="1404231"/>
        <a:ext cx="69770" cy="69770"/>
      </dsp:txXfrm>
    </dsp:sp>
    <dsp:sp modelId="{1B1E5460-0EEE-E34C-BDC8-7951C6C137D6}">
      <dsp:nvSpPr>
        <dsp:cNvPr id="0" name=""/>
        <dsp:cNvSpPr/>
      </dsp:nvSpPr>
      <dsp:spPr>
        <a:xfrm>
          <a:off x="6886472" y="1795845"/>
          <a:ext cx="2923836" cy="2535841"/>
        </a:xfrm>
        <a:custGeom>
          <a:avLst/>
          <a:gdLst/>
          <a:ahLst/>
          <a:cxnLst/>
          <a:rect l="0" t="0" r="0" b="0"/>
          <a:pathLst>
            <a:path>
              <a:moveTo>
                <a:pt x="0" y="2535841"/>
              </a:moveTo>
              <a:lnTo>
                <a:pt x="1461918" y="2535841"/>
              </a:lnTo>
              <a:lnTo>
                <a:pt x="1461918" y="0"/>
              </a:lnTo>
              <a:lnTo>
                <a:pt x="29238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251633" y="2967008"/>
        <a:ext cx="193515" cy="193515"/>
      </dsp:txXfrm>
    </dsp:sp>
    <dsp:sp modelId="{F9416A03-D4C5-C442-972E-B9656ABC485C}">
      <dsp:nvSpPr>
        <dsp:cNvPr id="0" name=""/>
        <dsp:cNvSpPr/>
      </dsp:nvSpPr>
      <dsp:spPr>
        <a:xfrm rot="16200000">
          <a:off x="1804190" y="3508666"/>
          <a:ext cx="8518523" cy="1646041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804190" y="3508666"/>
        <a:ext cx="8518523" cy="1646041"/>
      </dsp:txXfrm>
    </dsp:sp>
    <dsp:sp modelId="{1CF6491E-82DB-EA41-BBB8-E373ED92BAC4}">
      <dsp:nvSpPr>
        <dsp:cNvPr id="0" name=""/>
        <dsp:cNvSpPr/>
      </dsp:nvSpPr>
      <dsp:spPr>
        <a:xfrm>
          <a:off x="9810309" y="972825"/>
          <a:ext cx="4279691" cy="1646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US" sz="65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9810309" y="972825"/>
        <a:ext cx="4279691" cy="1646041"/>
      </dsp:txXfrm>
    </dsp:sp>
    <dsp:sp modelId="{4B6E25D8-D0EE-6043-AB3B-FCFF2CE8FA5E}">
      <dsp:nvSpPr>
        <dsp:cNvPr id="0" name=""/>
        <dsp:cNvSpPr/>
      </dsp:nvSpPr>
      <dsp:spPr>
        <a:xfrm>
          <a:off x="15289230" y="0"/>
          <a:ext cx="2830757" cy="2164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0" tIns="22860" rIns="27432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</a:t>
          </a:r>
        </a:p>
      </dsp:txBody>
      <dsp:txXfrm>
        <a:off x="15289230" y="0"/>
        <a:ext cx="2830757" cy="2164774"/>
      </dsp:txXfrm>
    </dsp:sp>
    <dsp:sp modelId="{CA603AFD-F7A9-2C45-8028-BD8208F7B5B9}">
      <dsp:nvSpPr>
        <dsp:cNvPr id="0" name=""/>
        <dsp:cNvSpPr/>
      </dsp:nvSpPr>
      <dsp:spPr>
        <a:xfrm>
          <a:off x="9292166" y="3508666"/>
          <a:ext cx="4279691" cy="164604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65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9292166" y="3508666"/>
        <a:ext cx="4279691" cy="1646041"/>
      </dsp:txXfrm>
    </dsp:sp>
    <dsp:sp modelId="{7D306543-389A-9249-9813-67CBE3F08E87}">
      <dsp:nvSpPr>
        <dsp:cNvPr id="0" name=""/>
        <dsp:cNvSpPr/>
      </dsp:nvSpPr>
      <dsp:spPr>
        <a:xfrm>
          <a:off x="15314065" y="3251423"/>
          <a:ext cx="2783786" cy="216477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B</a:t>
          </a:r>
        </a:p>
      </dsp:txBody>
      <dsp:txXfrm>
        <a:off x="15314065" y="3251423"/>
        <a:ext cx="2783786" cy="2164774"/>
      </dsp:txXfrm>
    </dsp:sp>
    <dsp:sp modelId="{67294091-350E-AA4F-8BB6-BEF4531D6145}">
      <dsp:nvSpPr>
        <dsp:cNvPr id="0" name=""/>
        <dsp:cNvSpPr/>
      </dsp:nvSpPr>
      <dsp:spPr>
        <a:xfrm>
          <a:off x="9292166" y="6084951"/>
          <a:ext cx="4279691" cy="164604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9292166" y="6084951"/>
        <a:ext cx="4279691" cy="1646041"/>
      </dsp:txXfrm>
    </dsp:sp>
    <dsp:sp modelId="{978B11AD-AF9C-F14E-AC0E-16273A51BC73}">
      <dsp:nvSpPr>
        <dsp:cNvPr id="0" name=""/>
        <dsp:cNvSpPr/>
      </dsp:nvSpPr>
      <dsp:spPr>
        <a:xfrm>
          <a:off x="15316657" y="6498600"/>
          <a:ext cx="2781086" cy="216477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C</a:t>
          </a:r>
        </a:p>
      </dsp:txBody>
      <dsp:txXfrm>
        <a:off x="15316657" y="6498600"/>
        <a:ext cx="2781086" cy="21647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CE32B-A60B-F640-8066-56F58D62098E}">
      <dsp:nvSpPr>
        <dsp:cNvPr id="0" name=""/>
        <dsp:cNvSpPr/>
      </dsp:nvSpPr>
      <dsp:spPr>
        <a:xfrm>
          <a:off x="0" y="7030604"/>
          <a:ext cx="21814297" cy="242002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0" tIns="312928" rIns="312928" bIns="312928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US" sz="6000" b="0" i="0" kern="120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0" y="7030604"/>
        <a:ext cx="6544289" cy="2420023"/>
      </dsp:txXfrm>
    </dsp:sp>
    <dsp:sp modelId="{CBEE424A-21F1-FA48-AD26-B26BB93400C8}">
      <dsp:nvSpPr>
        <dsp:cNvPr id="0" name=""/>
        <dsp:cNvSpPr/>
      </dsp:nvSpPr>
      <dsp:spPr>
        <a:xfrm>
          <a:off x="0" y="4207243"/>
          <a:ext cx="21814297" cy="242002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0" tIns="312928" rIns="312928" bIns="312928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6500" b="0" i="0" kern="120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0" y="4207243"/>
        <a:ext cx="6544289" cy="2420023"/>
      </dsp:txXfrm>
    </dsp:sp>
    <dsp:sp modelId="{C638A395-AB9E-2A4C-BC37-22C1B1507524}">
      <dsp:nvSpPr>
        <dsp:cNvPr id="0" name=""/>
        <dsp:cNvSpPr/>
      </dsp:nvSpPr>
      <dsp:spPr>
        <a:xfrm>
          <a:off x="0" y="1383882"/>
          <a:ext cx="21814297" cy="242002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0" tIns="312928" rIns="312928" bIns="312928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US" sz="6500" b="0" i="0" kern="120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0" y="1383882"/>
        <a:ext cx="6544289" cy="2420023"/>
      </dsp:txXfrm>
    </dsp:sp>
    <dsp:sp modelId="{C653CF38-51B1-004D-8B61-7A1C2DF22DEA}">
      <dsp:nvSpPr>
        <dsp:cNvPr id="0" name=""/>
        <dsp:cNvSpPr/>
      </dsp:nvSpPr>
      <dsp:spPr>
        <a:xfrm>
          <a:off x="12448635" y="1585551"/>
          <a:ext cx="3025029" cy="2016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12507702" y="1644618"/>
        <a:ext cx="2906895" cy="1898552"/>
      </dsp:txXfrm>
    </dsp:sp>
    <dsp:sp modelId="{8901AC42-83F0-C243-9A69-77DA01358638}">
      <dsp:nvSpPr>
        <dsp:cNvPr id="0" name=""/>
        <dsp:cNvSpPr/>
      </dsp:nvSpPr>
      <dsp:spPr>
        <a:xfrm>
          <a:off x="10028612" y="3602237"/>
          <a:ext cx="3932538" cy="806674"/>
        </a:xfrm>
        <a:custGeom>
          <a:avLst/>
          <a:gdLst/>
          <a:ahLst/>
          <a:cxnLst/>
          <a:rect l="0" t="0" r="0" b="0"/>
          <a:pathLst>
            <a:path>
              <a:moveTo>
                <a:pt x="3932538" y="0"/>
              </a:moveTo>
              <a:lnTo>
                <a:pt x="3932538" y="403337"/>
              </a:lnTo>
              <a:lnTo>
                <a:pt x="0" y="403337"/>
              </a:lnTo>
              <a:lnTo>
                <a:pt x="0" y="8066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01F2E-2D6D-F146-B909-831B2B0C3B46}">
      <dsp:nvSpPr>
        <dsp:cNvPr id="0" name=""/>
        <dsp:cNvSpPr/>
      </dsp:nvSpPr>
      <dsp:spPr>
        <a:xfrm>
          <a:off x="8516097" y="4408912"/>
          <a:ext cx="3025029" cy="201668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8575164" y="4467979"/>
        <a:ext cx="2906895" cy="1898552"/>
      </dsp:txXfrm>
    </dsp:sp>
    <dsp:sp modelId="{AC353702-59A9-A444-A7A0-286B0D3409B9}">
      <dsp:nvSpPr>
        <dsp:cNvPr id="0" name=""/>
        <dsp:cNvSpPr/>
      </dsp:nvSpPr>
      <dsp:spPr>
        <a:xfrm>
          <a:off x="8062342" y="6425598"/>
          <a:ext cx="1966269" cy="806674"/>
        </a:xfrm>
        <a:custGeom>
          <a:avLst/>
          <a:gdLst/>
          <a:ahLst/>
          <a:cxnLst/>
          <a:rect l="0" t="0" r="0" b="0"/>
          <a:pathLst>
            <a:path>
              <a:moveTo>
                <a:pt x="1966269" y="0"/>
              </a:moveTo>
              <a:lnTo>
                <a:pt x="1966269" y="403337"/>
              </a:lnTo>
              <a:lnTo>
                <a:pt x="0" y="403337"/>
              </a:lnTo>
              <a:lnTo>
                <a:pt x="0" y="8066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71906-CD3A-A648-8222-ECCA96E5380C}">
      <dsp:nvSpPr>
        <dsp:cNvPr id="0" name=""/>
        <dsp:cNvSpPr/>
      </dsp:nvSpPr>
      <dsp:spPr>
        <a:xfrm>
          <a:off x="6549828" y="7232273"/>
          <a:ext cx="3025029" cy="201668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sp:txBody>
      <dsp:txXfrm>
        <a:off x="6608895" y="7291340"/>
        <a:ext cx="2906895" cy="1898552"/>
      </dsp:txXfrm>
    </dsp:sp>
    <dsp:sp modelId="{1DF2D1E6-0FEF-E34D-B335-9A54F3DA8545}">
      <dsp:nvSpPr>
        <dsp:cNvPr id="0" name=""/>
        <dsp:cNvSpPr/>
      </dsp:nvSpPr>
      <dsp:spPr>
        <a:xfrm>
          <a:off x="10028612" y="6425598"/>
          <a:ext cx="1966269" cy="806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37"/>
              </a:lnTo>
              <a:lnTo>
                <a:pt x="1966269" y="403337"/>
              </a:lnTo>
              <a:lnTo>
                <a:pt x="1966269" y="8066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C53A1-D402-094A-8E90-92664BE8187B}">
      <dsp:nvSpPr>
        <dsp:cNvPr id="0" name=""/>
        <dsp:cNvSpPr/>
      </dsp:nvSpPr>
      <dsp:spPr>
        <a:xfrm>
          <a:off x="10482366" y="7232273"/>
          <a:ext cx="3025029" cy="201668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  <a:endParaRPr lang="en-US" sz="44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0541433" y="7291340"/>
        <a:ext cx="2906895" cy="1898552"/>
      </dsp:txXfrm>
    </dsp:sp>
    <dsp:sp modelId="{75D06F56-5E86-7D40-9A62-DC07F4011A8F}">
      <dsp:nvSpPr>
        <dsp:cNvPr id="0" name=""/>
        <dsp:cNvSpPr/>
      </dsp:nvSpPr>
      <dsp:spPr>
        <a:xfrm>
          <a:off x="13961150" y="3602237"/>
          <a:ext cx="3932538" cy="806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37"/>
              </a:lnTo>
              <a:lnTo>
                <a:pt x="3932538" y="403337"/>
              </a:lnTo>
              <a:lnTo>
                <a:pt x="3932538" y="8066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03409-C0D3-4246-90A1-AD994F36C33D}">
      <dsp:nvSpPr>
        <dsp:cNvPr id="0" name=""/>
        <dsp:cNvSpPr/>
      </dsp:nvSpPr>
      <dsp:spPr>
        <a:xfrm>
          <a:off x="16381174" y="4408912"/>
          <a:ext cx="3025029" cy="201668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16440241" y="4467979"/>
        <a:ext cx="2906895" cy="1898552"/>
      </dsp:txXfrm>
    </dsp:sp>
    <dsp:sp modelId="{7F147D0D-CE33-6149-A35B-A217DEA21C59}">
      <dsp:nvSpPr>
        <dsp:cNvPr id="0" name=""/>
        <dsp:cNvSpPr/>
      </dsp:nvSpPr>
      <dsp:spPr>
        <a:xfrm>
          <a:off x="15927419" y="6425598"/>
          <a:ext cx="1966269" cy="806674"/>
        </a:xfrm>
        <a:custGeom>
          <a:avLst/>
          <a:gdLst/>
          <a:ahLst/>
          <a:cxnLst/>
          <a:rect l="0" t="0" r="0" b="0"/>
          <a:pathLst>
            <a:path>
              <a:moveTo>
                <a:pt x="1966269" y="0"/>
              </a:moveTo>
              <a:lnTo>
                <a:pt x="1966269" y="403337"/>
              </a:lnTo>
              <a:lnTo>
                <a:pt x="0" y="403337"/>
              </a:lnTo>
              <a:lnTo>
                <a:pt x="0" y="8066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3900A-517D-124B-A92F-873CA98F4CC0}">
      <dsp:nvSpPr>
        <dsp:cNvPr id="0" name=""/>
        <dsp:cNvSpPr/>
      </dsp:nvSpPr>
      <dsp:spPr>
        <a:xfrm>
          <a:off x="14414905" y="7232273"/>
          <a:ext cx="3025029" cy="201668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</a:p>
      </dsp:txBody>
      <dsp:txXfrm>
        <a:off x="14473972" y="7291340"/>
        <a:ext cx="2906895" cy="1898552"/>
      </dsp:txXfrm>
    </dsp:sp>
    <dsp:sp modelId="{5D1E7D7A-582B-2148-AC0A-394E28CA7313}">
      <dsp:nvSpPr>
        <dsp:cNvPr id="0" name=""/>
        <dsp:cNvSpPr/>
      </dsp:nvSpPr>
      <dsp:spPr>
        <a:xfrm>
          <a:off x="17893689" y="6425598"/>
          <a:ext cx="1966269" cy="806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37"/>
              </a:lnTo>
              <a:lnTo>
                <a:pt x="1966269" y="403337"/>
              </a:lnTo>
              <a:lnTo>
                <a:pt x="1966269" y="8066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3CBA3-5F2E-1D4E-B290-400E427285EF}">
      <dsp:nvSpPr>
        <dsp:cNvPr id="0" name=""/>
        <dsp:cNvSpPr/>
      </dsp:nvSpPr>
      <dsp:spPr>
        <a:xfrm>
          <a:off x="18347443" y="7232273"/>
          <a:ext cx="3025029" cy="201668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Present</a:t>
          </a:r>
          <a:endParaRPr lang="en-US" sz="4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8406510" y="7291340"/>
        <a:ext cx="2906895" cy="18985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F21B5-D5F0-F643-B814-D7A2CD13F068}">
      <dsp:nvSpPr>
        <dsp:cNvPr id="0" name=""/>
        <dsp:cNvSpPr/>
      </dsp:nvSpPr>
      <dsp:spPr>
        <a:xfrm>
          <a:off x="8170412" y="2002900"/>
          <a:ext cx="659299" cy="2322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2746"/>
              </a:lnTo>
              <a:lnTo>
                <a:pt x="659299" y="2322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BFA03-55C5-454D-824A-F5493CAB9258}">
      <dsp:nvSpPr>
        <dsp:cNvPr id="0" name=""/>
        <dsp:cNvSpPr/>
      </dsp:nvSpPr>
      <dsp:spPr>
        <a:xfrm>
          <a:off x="7511113" y="2002900"/>
          <a:ext cx="659299" cy="2322746"/>
        </a:xfrm>
        <a:custGeom>
          <a:avLst/>
          <a:gdLst/>
          <a:ahLst/>
          <a:cxnLst/>
          <a:rect l="0" t="0" r="0" b="0"/>
          <a:pathLst>
            <a:path>
              <a:moveTo>
                <a:pt x="659299" y="0"/>
              </a:moveTo>
              <a:lnTo>
                <a:pt x="659299" y="2322746"/>
              </a:lnTo>
              <a:lnTo>
                <a:pt x="0" y="2322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61B09-E271-C947-B252-FFA039531819}">
      <dsp:nvSpPr>
        <dsp:cNvPr id="0" name=""/>
        <dsp:cNvSpPr/>
      </dsp:nvSpPr>
      <dsp:spPr>
        <a:xfrm>
          <a:off x="8170412" y="2002900"/>
          <a:ext cx="5178445" cy="4645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9185"/>
              </a:lnTo>
              <a:lnTo>
                <a:pt x="5178445" y="4179185"/>
              </a:lnTo>
              <a:lnTo>
                <a:pt x="5178445" y="4645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00853-28F1-AC42-8AA3-A1C10DAA5073}">
      <dsp:nvSpPr>
        <dsp:cNvPr id="0" name=""/>
        <dsp:cNvSpPr/>
      </dsp:nvSpPr>
      <dsp:spPr>
        <a:xfrm>
          <a:off x="8124692" y="2002900"/>
          <a:ext cx="91440" cy="46454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45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48373-7DA2-4E43-A222-FBA6E59A2272}">
      <dsp:nvSpPr>
        <dsp:cNvPr id="0" name=""/>
        <dsp:cNvSpPr/>
      </dsp:nvSpPr>
      <dsp:spPr>
        <a:xfrm>
          <a:off x="2991967" y="2002900"/>
          <a:ext cx="5178445" cy="4645492"/>
        </a:xfrm>
        <a:custGeom>
          <a:avLst/>
          <a:gdLst/>
          <a:ahLst/>
          <a:cxnLst/>
          <a:rect l="0" t="0" r="0" b="0"/>
          <a:pathLst>
            <a:path>
              <a:moveTo>
                <a:pt x="5178445" y="0"/>
              </a:moveTo>
              <a:lnTo>
                <a:pt x="5178445" y="4179185"/>
              </a:lnTo>
              <a:lnTo>
                <a:pt x="0" y="4179185"/>
              </a:lnTo>
              <a:lnTo>
                <a:pt x="0" y="4645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CD1FB-3458-CA48-B03F-7F0E369A0751}">
      <dsp:nvSpPr>
        <dsp:cNvPr id="0" name=""/>
        <dsp:cNvSpPr/>
      </dsp:nvSpPr>
      <dsp:spPr>
        <a:xfrm>
          <a:off x="6240489" y="4443"/>
          <a:ext cx="3859846" cy="1998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82005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6240489" y="4443"/>
        <a:ext cx="3859846" cy="1998457"/>
      </dsp:txXfrm>
    </dsp:sp>
    <dsp:sp modelId="{0011E7F1-619F-6744-8424-1A8AC412FE89}">
      <dsp:nvSpPr>
        <dsp:cNvPr id="0" name=""/>
        <dsp:cNvSpPr/>
      </dsp:nvSpPr>
      <dsp:spPr>
        <a:xfrm>
          <a:off x="7012458" y="1389946"/>
          <a:ext cx="3473862" cy="10038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/>
        </a:p>
      </dsp:txBody>
      <dsp:txXfrm>
        <a:off x="7012458" y="1389946"/>
        <a:ext cx="3473862" cy="1003858"/>
      </dsp:txXfrm>
    </dsp:sp>
    <dsp:sp modelId="{8F6D56D0-72FF-7442-B784-87FB4E68A865}">
      <dsp:nvSpPr>
        <dsp:cNvPr id="0" name=""/>
        <dsp:cNvSpPr/>
      </dsp:nvSpPr>
      <dsp:spPr>
        <a:xfrm>
          <a:off x="1062043" y="6648393"/>
          <a:ext cx="3859846" cy="1998457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82005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sp:txBody>
      <dsp:txXfrm>
        <a:off x="1062043" y="6648393"/>
        <a:ext cx="3859846" cy="1998457"/>
      </dsp:txXfrm>
    </dsp:sp>
    <dsp:sp modelId="{4C6E6C07-8FF7-FD49-8123-BF88D89FDAB8}">
      <dsp:nvSpPr>
        <dsp:cNvPr id="0" name=""/>
        <dsp:cNvSpPr/>
      </dsp:nvSpPr>
      <dsp:spPr>
        <a:xfrm>
          <a:off x="1834013" y="8033896"/>
          <a:ext cx="3473862" cy="10038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/>
        </a:p>
      </dsp:txBody>
      <dsp:txXfrm>
        <a:off x="1834013" y="8033896"/>
        <a:ext cx="3473862" cy="1003858"/>
      </dsp:txXfrm>
    </dsp:sp>
    <dsp:sp modelId="{6C7D70E5-4BDC-C54F-8B14-45DA5C40572B}">
      <dsp:nvSpPr>
        <dsp:cNvPr id="0" name=""/>
        <dsp:cNvSpPr/>
      </dsp:nvSpPr>
      <dsp:spPr>
        <a:xfrm>
          <a:off x="6240489" y="6648393"/>
          <a:ext cx="3859846" cy="1998457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82005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</a:p>
      </dsp:txBody>
      <dsp:txXfrm>
        <a:off x="6240489" y="6648393"/>
        <a:ext cx="3859846" cy="1998457"/>
      </dsp:txXfrm>
    </dsp:sp>
    <dsp:sp modelId="{E36396CA-0E76-A44E-A312-8E0682ACFB39}">
      <dsp:nvSpPr>
        <dsp:cNvPr id="0" name=""/>
        <dsp:cNvSpPr/>
      </dsp:nvSpPr>
      <dsp:spPr>
        <a:xfrm>
          <a:off x="7012458" y="8033896"/>
          <a:ext cx="3473862" cy="10038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/>
        </a:p>
      </dsp:txBody>
      <dsp:txXfrm>
        <a:off x="7012458" y="8033896"/>
        <a:ext cx="3473862" cy="1003858"/>
      </dsp:txXfrm>
    </dsp:sp>
    <dsp:sp modelId="{321567BF-BEBE-0749-82DD-252D1C001F28}">
      <dsp:nvSpPr>
        <dsp:cNvPr id="0" name=""/>
        <dsp:cNvSpPr/>
      </dsp:nvSpPr>
      <dsp:spPr>
        <a:xfrm>
          <a:off x="11418934" y="6648393"/>
          <a:ext cx="3859846" cy="1998457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82005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</a:p>
      </dsp:txBody>
      <dsp:txXfrm>
        <a:off x="11418934" y="6648393"/>
        <a:ext cx="3859846" cy="1998457"/>
      </dsp:txXfrm>
    </dsp:sp>
    <dsp:sp modelId="{1CEDD966-F7BD-E34B-958E-8E65E67CF39F}">
      <dsp:nvSpPr>
        <dsp:cNvPr id="0" name=""/>
        <dsp:cNvSpPr/>
      </dsp:nvSpPr>
      <dsp:spPr>
        <a:xfrm>
          <a:off x="12190903" y="8033896"/>
          <a:ext cx="3473862" cy="10038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/>
        </a:p>
      </dsp:txBody>
      <dsp:txXfrm>
        <a:off x="12190903" y="8033896"/>
        <a:ext cx="3473862" cy="1003858"/>
      </dsp:txXfrm>
    </dsp:sp>
    <dsp:sp modelId="{820EC456-65C2-6A40-B55D-4EB940E3182E}">
      <dsp:nvSpPr>
        <dsp:cNvPr id="0" name=""/>
        <dsp:cNvSpPr/>
      </dsp:nvSpPr>
      <dsp:spPr>
        <a:xfrm>
          <a:off x="3651266" y="3326418"/>
          <a:ext cx="3859846" cy="199845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82005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4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3651266" y="3326418"/>
        <a:ext cx="3859846" cy="1998457"/>
      </dsp:txXfrm>
    </dsp:sp>
    <dsp:sp modelId="{D4ECB68D-EB45-994C-AC33-BC5E6C7D2C41}">
      <dsp:nvSpPr>
        <dsp:cNvPr id="0" name=""/>
        <dsp:cNvSpPr/>
      </dsp:nvSpPr>
      <dsp:spPr>
        <a:xfrm>
          <a:off x="4423235" y="4711921"/>
          <a:ext cx="3473862" cy="10038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/>
        </a:p>
      </dsp:txBody>
      <dsp:txXfrm>
        <a:off x="4423235" y="4711921"/>
        <a:ext cx="3473862" cy="1003858"/>
      </dsp:txXfrm>
    </dsp:sp>
    <dsp:sp modelId="{F48C77C7-18D7-314E-9EA2-0757D453D662}">
      <dsp:nvSpPr>
        <dsp:cNvPr id="0" name=""/>
        <dsp:cNvSpPr/>
      </dsp:nvSpPr>
      <dsp:spPr>
        <a:xfrm>
          <a:off x="8829711" y="3326418"/>
          <a:ext cx="3859846" cy="199845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82005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8829711" y="3326418"/>
        <a:ext cx="3859846" cy="1998457"/>
      </dsp:txXfrm>
    </dsp:sp>
    <dsp:sp modelId="{E30EFBF1-682D-1248-BD39-75342EC0B605}">
      <dsp:nvSpPr>
        <dsp:cNvPr id="0" name=""/>
        <dsp:cNvSpPr/>
      </dsp:nvSpPr>
      <dsp:spPr>
        <a:xfrm>
          <a:off x="9601681" y="4712104"/>
          <a:ext cx="3473862" cy="10034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/>
        </a:p>
      </dsp:txBody>
      <dsp:txXfrm>
        <a:off x="9601681" y="4712104"/>
        <a:ext cx="3473862" cy="10034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15273-719C-49F6-8ADF-C15C48D471D3}">
      <dsp:nvSpPr>
        <dsp:cNvPr id="0" name=""/>
        <dsp:cNvSpPr/>
      </dsp:nvSpPr>
      <dsp:spPr>
        <a:xfrm>
          <a:off x="16850209" y="2845697"/>
          <a:ext cx="1420336" cy="493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1420336" y="246504"/>
              </a:lnTo>
              <a:lnTo>
                <a:pt x="1420336" y="49300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826F1-E42E-44EF-9432-A0EC64816B36}">
      <dsp:nvSpPr>
        <dsp:cNvPr id="0" name=""/>
        <dsp:cNvSpPr/>
      </dsp:nvSpPr>
      <dsp:spPr>
        <a:xfrm>
          <a:off x="15911143" y="6179379"/>
          <a:ext cx="352149" cy="2746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765"/>
              </a:lnTo>
              <a:lnTo>
                <a:pt x="352149" y="2746765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0D685-14D4-429A-B960-8117296097D4}">
      <dsp:nvSpPr>
        <dsp:cNvPr id="0" name=""/>
        <dsp:cNvSpPr/>
      </dsp:nvSpPr>
      <dsp:spPr>
        <a:xfrm>
          <a:off x="15911143" y="6179379"/>
          <a:ext cx="352149" cy="1079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924"/>
              </a:lnTo>
              <a:lnTo>
                <a:pt x="352149" y="1079924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D5A8D-D2BD-41AA-98ED-61A89347403D}">
      <dsp:nvSpPr>
        <dsp:cNvPr id="0" name=""/>
        <dsp:cNvSpPr/>
      </dsp:nvSpPr>
      <dsp:spPr>
        <a:xfrm>
          <a:off x="15429873" y="4512538"/>
          <a:ext cx="1420336" cy="493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1420336" y="246504"/>
              </a:lnTo>
              <a:lnTo>
                <a:pt x="1420336" y="49300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45DFB-0641-452A-A327-66FD40CC1FFD}">
      <dsp:nvSpPr>
        <dsp:cNvPr id="0" name=""/>
        <dsp:cNvSpPr/>
      </dsp:nvSpPr>
      <dsp:spPr>
        <a:xfrm>
          <a:off x="13070471" y="6179379"/>
          <a:ext cx="352149" cy="1079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924"/>
              </a:lnTo>
              <a:lnTo>
                <a:pt x="352149" y="1079924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60B1D-C0B2-4892-ABD2-5625B5221382}">
      <dsp:nvSpPr>
        <dsp:cNvPr id="0" name=""/>
        <dsp:cNvSpPr/>
      </dsp:nvSpPr>
      <dsp:spPr>
        <a:xfrm>
          <a:off x="14009536" y="4512538"/>
          <a:ext cx="1420336" cy="493009"/>
        </a:xfrm>
        <a:custGeom>
          <a:avLst/>
          <a:gdLst/>
          <a:ahLst/>
          <a:cxnLst/>
          <a:rect l="0" t="0" r="0" b="0"/>
          <a:pathLst>
            <a:path>
              <a:moveTo>
                <a:pt x="1420336" y="0"/>
              </a:moveTo>
              <a:lnTo>
                <a:pt x="1420336" y="246504"/>
              </a:lnTo>
              <a:lnTo>
                <a:pt x="0" y="246504"/>
              </a:lnTo>
              <a:lnTo>
                <a:pt x="0" y="49300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4BB14-03AE-4281-B869-8035FEEC52D7}">
      <dsp:nvSpPr>
        <dsp:cNvPr id="0" name=""/>
        <dsp:cNvSpPr/>
      </dsp:nvSpPr>
      <dsp:spPr>
        <a:xfrm>
          <a:off x="15429873" y="2845697"/>
          <a:ext cx="1420336" cy="493009"/>
        </a:xfrm>
        <a:custGeom>
          <a:avLst/>
          <a:gdLst/>
          <a:ahLst/>
          <a:cxnLst/>
          <a:rect l="0" t="0" r="0" b="0"/>
          <a:pathLst>
            <a:path>
              <a:moveTo>
                <a:pt x="1420336" y="0"/>
              </a:moveTo>
              <a:lnTo>
                <a:pt x="1420336" y="246504"/>
              </a:lnTo>
              <a:lnTo>
                <a:pt x="0" y="246504"/>
              </a:lnTo>
              <a:lnTo>
                <a:pt x="0" y="49300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72648-281C-499E-A755-0783B8DC2B6C}">
      <dsp:nvSpPr>
        <dsp:cNvPr id="0" name=""/>
        <dsp:cNvSpPr/>
      </dsp:nvSpPr>
      <dsp:spPr>
        <a:xfrm>
          <a:off x="12087387" y="1178857"/>
          <a:ext cx="4762821" cy="493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4762821" y="246504"/>
              </a:lnTo>
              <a:lnTo>
                <a:pt x="4762821" y="49300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91C74-95AD-4ED4-BD8D-F662F46D4022}">
      <dsp:nvSpPr>
        <dsp:cNvPr id="0" name=""/>
        <dsp:cNvSpPr/>
      </dsp:nvSpPr>
      <dsp:spPr>
        <a:xfrm>
          <a:off x="9748528" y="4512538"/>
          <a:ext cx="1420336" cy="493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1420336" y="246504"/>
              </a:lnTo>
              <a:lnTo>
                <a:pt x="1420336" y="49300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3C594-C42C-4092-936F-150C1A98BDFF}">
      <dsp:nvSpPr>
        <dsp:cNvPr id="0" name=""/>
        <dsp:cNvSpPr/>
      </dsp:nvSpPr>
      <dsp:spPr>
        <a:xfrm>
          <a:off x="7389127" y="6179379"/>
          <a:ext cx="352149" cy="1079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924"/>
              </a:lnTo>
              <a:lnTo>
                <a:pt x="352149" y="1079924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8276D-EBDF-4D53-B0DD-58BED1A1E4F8}">
      <dsp:nvSpPr>
        <dsp:cNvPr id="0" name=""/>
        <dsp:cNvSpPr/>
      </dsp:nvSpPr>
      <dsp:spPr>
        <a:xfrm>
          <a:off x="8328192" y="4512538"/>
          <a:ext cx="1420336" cy="493009"/>
        </a:xfrm>
        <a:custGeom>
          <a:avLst/>
          <a:gdLst/>
          <a:ahLst/>
          <a:cxnLst/>
          <a:rect l="0" t="0" r="0" b="0"/>
          <a:pathLst>
            <a:path>
              <a:moveTo>
                <a:pt x="1420336" y="0"/>
              </a:moveTo>
              <a:lnTo>
                <a:pt x="1420336" y="246504"/>
              </a:lnTo>
              <a:lnTo>
                <a:pt x="0" y="246504"/>
              </a:lnTo>
              <a:lnTo>
                <a:pt x="0" y="49300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0DF19-830D-4EBA-AED8-58C58693BC10}">
      <dsp:nvSpPr>
        <dsp:cNvPr id="0" name=""/>
        <dsp:cNvSpPr/>
      </dsp:nvSpPr>
      <dsp:spPr>
        <a:xfrm>
          <a:off x="7324566" y="2845697"/>
          <a:ext cx="2423961" cy="493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04"/>
              </a:lnTo>
              <a:lnTo>
                <a:pt x="2423961" y="246504"/>
              </a:lnTo>
              <a:lnTo>
                <a:pt x="2423961" y="49300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50EDC-92B3-436C-8B44-3195121DEEB7}">
      <dsp:nvSpPr>
        <dsp:cNvPr id="0" name=""/>
        <dsp:cNvSpPr/>
      </dsp:nvSpPr>
      <dsp:spPr>
        <a:xfrm>
          <a:off x="3961539" y="4512538"/>
          <a:ext cx="352149" cy="2746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765"/>
              </a:lnTo>
              <a:lnTo>
                <a:pt x="352149" y="2746765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6B4FC-60EA-4054-BDB6-D1D6E007868E}">
      <dsp:nvSpPr>
        <dsp:cNvPr id="0" name=""/>
        <dsp:cNvSpPr/>
      </dsp:nvSpPr>
      <dsp:spPr>
        <a:xfrm>
          <a:off x="3961539" y="4512538"/>
          <a:ext cx="352149" cy="1079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924"/>
              </a:lnTo>
              <a:lnTo>
                <a:pt x="352149" y="1079924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FFEC1-6AEA-4B54-A3C9-5EE375B20E00}">
      <dsp:nvSpPr>
        <dsp:cNvPr id="0" name=""/>
        <dsp:cNvSpPr/>
      </dsp:nvSpPr>
      <dsp:spPr>
        <a:xfrm>
          <a:off x="4900604" y="2845697"/>
          <a:ext cx="2423961" cy="493009"/>
        </a:xfrm>
        <a:custGeom>
          <a:avLst/>
          <a:gdLst/>
          <a:ahLst/>
          <a:cxnLst/>
          <a:rect l="0" t="0" r="0" b="0"/>
          <a:pathLst>
            <a:path>
              <a:moveTo>
                <a:pt x="2423961" y="0"/>
              </a:moveTo>
              <a:lnTo>
                <a:pt x="2423961" y="246504"/>
              </a:lnTo>
              <a:lnTo>
                <a:pt x="0" y="246504"/>
              </a:lnTo>
              <a:lnTo>
                <a:pt x="0" y="49300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D4B8B-A748-443C-B1D8-DF115AD10523}">
      <dsp:nvSpPr>
        <dsp:cNvPr id="0" name=""/>
        <dsp:cNvSpPr/>
      </dsp:nvSpPr>
      <dsp:spPr>
        <a:xfrm>
          <a:off x="7324566" y="1178857"/>
          <a:ext cx="4762821" cy="493009"/>
        </a:xfrm>
        <a:custGeom>
          <a:avLst/>
          <a:gdLst/>
          <a:ahLst/>
          <a:cxnLst/>
          <a:rect l="0" t="0" r="0" b="0"/>
          <a:pathLst>
            <a:path>
              <a:moveTo>
                <a:pt x="4762821" y="0"/>
              </a:moveTo>
              <a:lnTo>
                <a:pt x="4762821" y="246504"/>
              </a:lnTo>
              <a:lnTo>
                <a:pt x="0" y="246504"/>
              </a:lnTo>
              <a:lnTo>
                <a:pt x="0" y="49300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15C5A-F0A1-45AF-AF80-A7E6CE95709A}">
      <dsp:nvSpPr>
        <dsp:cNvPr id="0" name=""/>
        <dsp:cNvSpPr/>
      </dsp:nvSpPr>
      <dsp:spPr>
        <a:xfrm>
          <a:off x="9862613" y="5025"/>
          <a:ext cx="4449548" cy="1173831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PH" sz="24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9862613" y="5025"/>
        <a:ext cx="4449548" cy="1173831"/>
      </dsp:txXfrm>
    </dsp:sp>
    <dsp:sp modelId="{F556B8A4-8CAF-48E6-8AF8-AD5502624689}">
      <dsp:nvSpPr>
        <dsp:cNvPr id="0" name=""/>
        <dsp:cNvSpPr/>
      </dsp:nvSpPr>
      <dsp:spPr>
        <a:xfrm>
          <a:off x="6150735" y="1671866"/>
          <a:ext cx="2347662" cy="1173831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PH" sz="20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6150735" y="1671866"/>
        <a:ext cx="2347662" cy="1173831"/>
      </dsp:txXfrm>
    </dsp:sp>
    <dsp:sp modelId="{3E577B95-0856-45A7-BD61-2B5C89116C94}">
      <dsp:nvSpPr>
        <dsp:cNvPr id="0" name=""/>
        <dsp:cNvSpPr/>
      </dsp:nvSpPr>
      <dsp:spPr>
        <a:xfrm>
          <a:off x="3726773" y="3338706"/>
          <a:ext cx="2347662" cy="1173831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  <a:endParaRPr lang="en-PH" sz="20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3726773" y="3338706"/>
        <a:ext cx="2347662" cy="1173831"/>
      </dsp:txXfrm>
    </dsp:sp>
    <dsp:sp modelId="{3206F3EE-FC71-4D31-A6BD-80B31221463F}">
      <dsp:nvSpPr>
        <dsp:cNvPr id="0" name=""/>
        <dsp:cNvSpPr/>
      </dsp:nvSpPr>
      <dsp:spPr>
        <a:xfrm>
          <a:off x="4313689" y="5005547"/>
          <a:ext cx="2347662" cy="1173831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</a:p>
      </dsp:txBody>
      <dsp:txXfrm>
        <a:off x="4313689" y="5005547"/>
        <a:ext cx="2347662" cy="1173831"/>
      </dsp:txXfrm>
    </dsp:sp>
    <dsp:sp modelId="{2BCB8824-864E-452D-A757-7C45D12BEF3B}">
      <dsp:nvSpPr>
        <dsp:cNvPr id="0" name=""/>
        <dsp:cNvSpPr/>
      </dsp:nvSpPr>
      <dsp:spPr>
        <a:xfrm>
          <a:off x="4313689" y="6672388"/>
          <a:ext cx="2347662" cy="1173831"/>
        </a:xfrm>
        <a:prstGeom prst="rect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kern="1200" dirty="0"/>
        </a:p>
      </dsp:txBody>
      <dsp:txXfrm>
        <a:off x="4313689" y="6672388"/>
        <a:ext cx="2347662" cy="1173831"/>
      </dsp:txXfrm>
    </dsp:sp>
    <dsp:sp modelId="{6DC9F303-28AE-49B4-AB3C-492110E4483F}">
      <dsp:nvSpPr>
        <dsp:cNvPr id="0" name=""/>
        <dsp:cNvSpPr/>
      </dsp:nvSpPr>
      <dsp:spPr>
        <a:xfrm>
          <a:off x="8574697" y="3338706"/>
          <a:ext cx="2347662" cy="1173831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  <a:endParaRPr lang="en-PH" sz="20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8574697" y="3338706"/>
        <a:ext cx="2347662" cy="1173831"/>
      </dsp:txXfrm>
    </dsp:sp>
    <dsp:sp modelId="{FC93D849-2612-4FB4-A8DB-A73621F64953}">
      <dsp:nvSpPr>
        <dsp:cNvPr id="0" name=""/>
        <dsp:cNvSpPr/>
      </dsp:nvSpPr>
      <dsp:spPr>
        <a:xfrm>
          <a:off x="7154361" y="5005547"/>
          <a:ext cx="2347662" cy="1173831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kern="1200" dirty="0"/>
        </a:p>
      </dsp:txBody>
      <dsp:txXfrm>
        <a:off x="7154361" y="5005547"/>
        <a:ext cx="2347662" cy="1173831"/>
      </dsp:txXfrm>
    </dsp:sp>
    <dsp:sp modelId="{102C8175-E5D1-4067-A103-5B031995E63E}">
      <dsp:nvSpPr>
        <dsp:cNvPr id="0" name=""/>
        <dsp:cNvSpPr/>
      </dsp:nvSpPr>
      <dsp:spPr>
        <a:xfrm>
          <a:off x="7741276" y="6672388"/>
          <a:ext cx="2347662" cy="1173831"/>
        </a:xfrm>
        <a:prstGeom prst="rect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kern="1200" dirty="0"/>
        </a:p>
      </dsp:txBody>
      <dsp:txXfrm>
        <a:off x="7741276" y="6672388"/>
        <a:ext cx="2347662" cy="1173831"/>
      </dsp:txXfrm>
    </dsp:sp>
    <dsp:sp modelId="{6980C6A3-36A5-4111-8F7E-C7F42179752B}">
      <dsp:nvSpPr>
        <dsp:cNvPr id="0" name=""/>
        <dsp:cNvSpPr/>
      </dsp:nvSpPr>
      <dsp:spPr>
        <a:xfrm>
          <a:off x="9995033" y="5005547"/>
          <a:ext cx="2347662" cy="1173831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kern="1200" dirty="0"/>
        </a:p>
      </dsp:txBody>
      <dsp:txXfrm>
        <a:off x="9995033" y="5005547"/>
        <a:ext cx="2347662" cy="1173831"/>
      </dsp:txXfrm>
    </dsp:sp>
    <dsp:sp modelId="{28472AC4-4C59-40F1-BBD8-F6FA013E7744}">
      <dsp:nvSpPr>
        <dsp:cNvPr id="0" name=""/>
        <dsp:cNvSpPr/>
      </dsp:nvSpPr>
      <dsp:spPr>
        <a:xfrm>
          <a:off x="15676377" y="1671866"/>
          <a:ext cx="2347662" cy="1173831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PH" sz="20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5676377" y="1671866"/>
        <a:ext cx="2347662" cy="1173831"/>
      </dsp:txXfrm>
    </dsp:sp>
    <dsp:sp modelId="{85AB4643-BD7C-456A-ACA1-8AEF1F79E516}">
      <dsp:nvSpPr>
        <dsp:cNvPr id="0" name=""/>
        <dsp:cNvSpPr/>
      </dsp:nvSpPr>
      <dsp:spPr>
        <a:xfrm>
          <a:off x="14256041" y="3338706"/>
          <a:ext cx="2347662" cy="1173831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  <a:endParaRPr lang="en-PH" sz="20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4256041" y="3338706"/>
        <a:ext cx="2347662" cy="1173831"/>
      </dsp:txXfrm>
    </dsp:sp>
    <dsp:sp modelId="{E45B63FA-72CF-4D1C-B3EF-C49A6B914024}">
      <dsp:nvSpPr>
        <dsp:cNvPr id="0" name=""/>
        <dsp:cNvSpPr/>
      </dsp:nvSpPr>
      <dsp:spPr>
        <a:xfrm>
          <a:off x="12835705" y="5005547"/>
          <a:ext cx="2347662" cy="1173831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kern="1200" dirty="0"/>
        </a:p>
      </dsp:txBody>
      <dsp:txXfrm>
        <a:off x="12835705" y="5005547"/>
        <a:ext cx="2347662" cy="1173831"/>
      </dsp:txXfrm>
    </dsp:sp>
    <dsp:sp modelId="{C5E87E05-3148-44DD-AF0C-9C6199D7DF3A}">
      <dsp:nvSpPr>
        <dsp:cNvPr id="0" name=""/>
        <dsp:cNvSpPr/>
      </dsp:nvSpPr>
      <dsp:spPr>
        <a:xfrm>
          <a:off x="13422621" y="6672388"/>
          <a:ext cx="2347662" cy="1173831"/>
        </a:xfrm>
        <a:prstGeom prst="rect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kern="1200" dirty="0"/>
        </a:p>
      </dsp:txBody>
      <dsp:txXfrm>
        <a:off x="13422621" y="6672388"/>
        <a:ext cx="2347662" cy="1173831"/>
      </dsp:txXfrm>
    </dsp:sp>
    <dsp:sp modelId="{CFCA4BF6-4BE9-4545-BDD7-23E9977ECDE4}">
      <dsp:nvSpPr>
        <dsp:cNvPr id="0" name=""/>
        <dsp:cNvSpPr/>
      </dsp:nvSpPr>
      <dsp:spPr>
        <a:xfrm>
          <a:off x="15676377" y="5005547"/>
          <a:ext cx="2347662" cy="1173831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kern="1200" dirty="0"/>
        </a:p>
      </dsp:txBody>
      <dsp:txXfrm>
        <a:off x="15676377" y="5005547"/>
        <a:ext cx="2347662" cy="1173831"/>
      </dsp:txXfrm>
    </dsp:sp>
    <dsp:sp modelId="{218FA41F-FB61-4156-852C-0220E5BAF265}">
      <dsp:nvSpPr>
        <dsp:cNvPr id="0" name=""/>
        <dsp:cNvSpPr/>
      </dsp:nvSpPr>
      <dsp:spPr>
        <a:xfrm>
          <a:off x="16263293" y="6672388"/>
          <a:ext cx="2347662" cy="1173831"/>
        </a:xfrm>
        <a:prstGeom prst="rect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kern="1200" dirty="0"/>
        </a:p>
      </dsp:txBody>
      <dsp:txXfrm>
        <a:off x="16263293" y="6672388"/>
        <a:ext cx="2347662" cy="1173831"/>
      </dsp:txXfrm>
    </dsp:sp>
    <dsp:sp modelId="{28E054A8-AC4A-44CF-BD51-B25DA3229EAC}">
      <dsp:nvSpPr>
        <dsp:cNvPr id="0" name=""/>
        <dsp:cNvSpPr/>
      </dsp:nvSpPr>
      <dsp:spPr>
        <a:xfrm>
          <a:off x="16263293" y="8339228"/>
          <a:ext cx="2347662" cy="1173831"/>
        </a:xfrm>
        <a:prstGeom prst="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</a:t>
          </a:r>
          <a:endParaRPr lang="en-PH" sz="2800" kern="1200" dirty="0"/>
        </a:p>
      </dsp:txBody>
      <dsp:txXfrm>
        <a:off x="16263293" y="8339228"/>
        <a:ext cx="2347662" cy="1173831"/>
      </dsp:txXfrm>
    </dsp:sp>
    <dsp:sp modelId="{85D4F4EA-B71F-43B9-A70C-C75FC85F5216}">
      <dsp:nvSpPr>
        <dsp:cNvPr id="0" name=""/>
        <dsp:cNvSpPr/>
      </dsp:nvSpPr>
      <dsp:spPr>
        <a:xfrm>
          <a:off x="17096713" y="3338706"/>
          <a:ext cx="2347662" cy="1173831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Present</a:t>
          </a:r>
          <a:endParaRPr lang="en-PH" sz="2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7096713" y="3338706"/>
        <a:ext cx="2347662" cy="11738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1AC44-FCE4-4B74-9D6E-13A24FE8977F}">
      <dsp:nvSpPr>
        <dsp:cNvPr id="0" name=""/>
        <dsp:cNvSpPr/>
      </dsp:nvSpPr>
      <dsp:spPr>
        <a:xfrm>
          <a:off x="440538" y="0"/>
          <a:ext cx="5416772" cy="879055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PH" sz="60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599190" y="158652"/>
        <a:ext cx="5099468" cy="8473250"/>
      </dsp:txXfrm>
    </dsp:sp>
    <dsp:sp modelId="{1DF7130F-141A-4E39-83D8-A3A02BF1AC0B}">
      <dsp:nvSpPr>
        <dsp:cNvPr id="0" name=""/>
        <dsp:cNvSpPr/>
      </dsp:nvSpPr>
      <dsp:spPr>
        <a:xfrm rot="18045995">
          <a:off x="5159935" y="3155467"/>
          <a:ext cx="2855416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2855416" y="1303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300" kern="1200"/>
        </a:p>
      </dsp:txBody>
      <dsp:txXfrm>
        <a:off x="6516258" y="3097121"/>
        <a:ext cx="142770" cy="142770"/>
      </dsp:txXfrm>
    </dsp:sp>
    <dsp:sp modelId="{E7A51A59-090E-407C-9F3E-5152EC640DC4}">
      <dsp:nvSpPr>
        <dsp:cNvPr id="0" name=""/>
        <dsp:cNvSpPr/>
      </dsp:nvSpPr>
      <dsp:spPr>
        <a:xfrm>
          <a:off x="7317976" y="154979"/>
          <a:ext cx="2575356" cy="357351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PH" sz="2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7393406" y="230409"/>
        <a:ext cx="2424496" cy="3422653"/>
      </dsp:txXfrm>
    </dsp:sp>
    <dsp:sp modelId="{134DDC05-E49D-4641-B089-862C377BB137}">
      <dsp:nvSpPr>
        <dsp:cNvPr id="0" name=""/>
        <dsp:cNvSpPr/>
      </dsp:nvSpPr>
      <dsp:spPr>
        <a:xfrm rot="18770822">
          <a:off x="9650994" y="1373386"/>
          <a:ext cx="1514818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1514818" y="1303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300" kern="1200"/>
        </a:p>
      </dsp:txBody>
      <dsp:txXfrm>
        <a:off x="10370533" y="1348554"/>
        <a:ext cx="75740" cy="75740"/>
      </dsp:txXfrm>
    </dsp:sp>
    <dsp:sp modelId="{FFFB5ACA-F841-40F9-8A2C-7EA37DA97932}">
      <dsp:nvSpPr>
        <dsp:cNvPr id="0" name=""/>
        <dsp:cNvSpPr/>
      </dsp:nvSpPr>
      <dsp:spPr>
        <a:xfrm>
          <a:off x="10923475" y="187274"/>
          <a:ext cx="2575356" cy="128767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  <a:endParaRPr lang="en-PH" sz="2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0961190" y="224989"/>
        <a:ext cx="2499926" cy="1212248"/>
      </dsp:txXfrm>
    </dsp:sp>
    <dsp:sp modelId="{B9B3E20E-003D-4707-BC32-FB2F934D4F0E}">
      <dsp:nvSpPr>
        <dsp:cNvPr id="0" name=""/>
        <dsp:cNvSpPr/>
      </dsp:nvSpPr>
      <dsp:spPr>
        <a:xfrm>
          <a:off x="13498831" y="818075"/>
          <a:ext cx="1030142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1030142" y="1303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3988149" y="805360"/>
        <a:ext cx="51507" cy="51507"/>
      </dsp:txXfrm>
    </dsp:sp>
    <dsp:sp modelId="{5418B6E1-1AA0-4E6E-AFC4-90C191A600CD}">
      <dsp:nvSpPr>
        <dsp:cNvPr id="0" name=""/>
        <dsp:cNvSpPr/>
      </dsp:nvSpPr>
      <dsp:spPr>
        <a:xfrm>
          <a:off x="14528973" y="187274"/>
          <a:ext cx="2575356" cy="128767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</a:t>
          </a:r>
          <a:endParaRPr lang="en-PH" sz="2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4566688" y="224989"/>
        <a:ext cx="2499926" cy="1212248"/>
      </dsp:txXfrm>
    </dsp:sp>
    <dsp:sp modelId="{F9E45BB3-1B6A-4CA9-9ADB-F6665C67AE96}">
      <dsp:nvSpPr>
        <dsp:cNvPr id="0" name=""/>
        <dsp:cNvSpPr/>
      </dsp:nvSpPr>
      <dsp:spPr>
        <a:xfrm>
          <a:off x="17104330" y="818075"/>
          <a:ext cx="1030142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1030142" y="1303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7593648" y="805360"/>
        <a:ext cx="51507" cy="51507"/>
      </dsp:txXfrm>
    </dsp:sp>
    <dsp:sp modelId="{1BCFB2D2-6095-4C94-BCB4-630FEB3AB2FE}">
      <dsp:nvSpPr>
        <dsp:cNvPr id="0" name=""/>
        <dsp:cNvSpPr/>
      </dsp:nvSpPr>
      <dsp:spPr>
        <a:xfrm>
          <a:off x="18134472" y="187274"/>
          <a:ext cx="2575356" cy="128767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PH" sz="24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8172187" y="224989"/>
        <a:ext cx="2499926" cy="1212248"/>
      </dsp:txXfrm>
    </dsp:sp>
    <dsp:sp modelId="{57F409A7-5640-4C2E-AF7A-60A350EF2454}">
      <dsp:nvSpPr>
        <dsp:cNvPr id="0" name=""/>
        <dsp:cNvSpPr/>
      </dsp:nvSpPr>
      <dsp:spPr>
        <a:xfrm rot="2829178">
          <a:off x="9650994" y="2484008"/>
          <a:ext cx="1514818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1514818" y="1303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300" kern="1200"/>
        </a:p>
      </dsp:txBody>
      <dsp:txXfrm>
        <a:off x="10370533" y="2459177"/>
        <a:ext cx="75740" cy="75740"/>
      </dsp:txXfrm>
    </dsp:sp>
    <dsp:sp modelId="{5A663F0E-BD60-47BB-AB9D-D85E734D8C83}">
      <dsp:nvSpPr>
        <dsp:cNvPr id="0" name=""/>
        <dsp:cNvSpPr/>
      </dsp:nvSpPr>
      <dsp:spPr>
        <a:xfrm>
          <a:off x="10923475" y="2408519"/>
          <a:ext cx="2575356" cy="128767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  <a:endParaRPr lang="en-PH" sz="20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0961190" y="2446234"/>
        <a:ext cx="2499926" cy="1212248"/>
      </dsp:txXfrm>
    </dsp:sp>
    <dsp:sp modelId="{C9A62800-36DC-4866-A7C9-3FE758BA3878}">
      <dsp:nvSpPr>
        <dsp:cNvPr id="0" name=""/>
        <dsp:cNvSpPr/>
      </dsp:nvSpPr>
      <dsp:spPr>
        <a:xfrm rot="19457599">
          <a:off x="13379590" y="2669112"/>
          <a:ext cx="1268624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1268624" y="1303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3982187" y="2650435"/>
        <a:ext cx="63431" cy="63431"/>
      </dsp:txXfrm>
    </dsp:sp>
    <dsp:sp modelId="{7EF1C4E9-4780-48F0-8D4D-45C5E2CE2441}">
      <dsp:nvSpPr>
        <dsp:cNvPr id="0" name=""/>
        <dsp:cNvSpPr/>
      </dsp:nvSpPr>
      <dsp:spPr>
        <a:xfrm>
          <a:off x="14528973" y="1668104"/>
          <a:ext cx="2575356" cy="128767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</a:t>
          </a:r>
          <a:endParaRPr lang="en-PH" sz="2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4566688" y="1705819"/>
        <a:ext cx="2499926" cy="1212248"/>
      </dsp:txXfrm>
    </dsp:sp>
    <dsp:sp modelId="{7413057B-2362-4270-9BFC-554E6C3CAEC3}">
      <dsp:nvSpPr>
        <dsp:cNvPr id="0" name=""/>
        <dsp:cNvSpPr/>
      </dsp:nvSpPr>
      <dsp:spPr>
        <a:xfrm>
          <a:off x="17104330" y="2298904"/>
          <a:ext cx="1030142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1030142" y="1303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7593648" y="2286190"/>
        <a:ext cx="51507" cy="51507"/>
      </dsp:txXfrm>
    </dsp:sp>
    <dsp:sp modelId="{3D0F2B1E-76A4-4F2A-9EFB-13413F9A7820}">
      <dsp:nvSpPr>
        <dsp:cNvPr id="0" name=""/>
        <dsp:cNvSpPr/>
      </dsp:nvSpPr>
      <dsp:spPr>
        <a:xfrm>
          <a:off x="18134472" y="1668104"/>
          <a:ext cx="2575356" cy="128767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PH" sz="2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8172187" y="1705819"/>
        <a:ext cx="2499926" cy="1212248"/>
      </dsp:txXfrm>
    </dsp:sp>
    <dsp:sp modelId="{24A38512-09C0-42D9-A243-B133093B4421}">
      <dsp:nvSpPr>
        <dsp:cNvPr id="0" name=""/>
        <dsp:cNvSpPr/>
      </dsp:nvSpPr>
      <dsp:spPr>
        <a:xfrm rot="2142401">
          <a:off x="13379590" y="3409527"/>
          <a:ext cx="1268624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1268624" y="1303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3982187" y="3390850"/>
        <a:ext cx="63431" cy="63431"/>
      </dsp:txXfrm>
    </dsp:sp>
    <dsp:sp modelId="{DE4B1E18-4767-465E-BB06-DBC85B365333}">
      <dsp:nvSpPr>
        <dsp:cNvPr id="0" name=""/>
        <dsp:cNvSpPr/>
      </dsp:nvSpPr>
      <dsp:spPr>
        <a:xfrm>
          <a:off x="14528973" y="3148934"/>
          <a:ext cx="2575356" cy="128767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B</a:t>
          </a:r>
          <a:endParaRPr lang="en-PH" sz="2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4566688" y="3186649"/>
        <a:ext cx="2499926" cy="1212248"/>
      </dsp:txXfrm>
    </dsp:sp>
    <dsp:sp modelId="{AF9A9E4C-61F9-4886-9646-27B6EA1DC5F8}">
      <dsp:nvSpPr>
        <dsp:cNvPr id="0" name=""/>
        <dsp:cNvSpPr/>
      </dsp:nvSpPr>
      <dsp:spPr>
        <a:xfrm rot="3715900">
          <a:off x="5035476" y="5751850"/>
          <a:ext cx="3104334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3104334" y="1303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300" kern="1200"/>
        </a:p>
      </dsp:txBody>
      <dsp:txXfrm>
        <a:off x="6510035" y="5687280"/>
        <a:ext cx="155216" cy="155216"/>
      </dsp:txXfrm>
    </dsp:sp>
    <dsp:sp modelId="{849F0EE3-6335-4CAE-BF28-7C01514089B3}">
      <dsp:nvSpPr>
        <dsp:cNvPr id="0" name=""/>
        <dsp:cNvSpPr/>
      </dsp:nvSpPr>
      <dsp:spPr>
        <a:xfrm>
          <a:off x="7317976" y="5615588"/>
          <a:ext cx="2575356" cy="303782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PH" sz="2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7393406" y="5691018"/>
        <a:ext cx="2424496" cy="2886966"/>
      </dsp:txXfrm>
    </dsp:sp>
    <dsp:sp modelId="{1BFE856D-DBAD-4E8A-8FDC-E890D1415D7E}">
      <dsp:nvSpPr>
        <dsp:cNvPr id="0" name=""/>
        <dsp:cNvSpPr/>
      </dsp:nvSpPr>
      <dsp:spPr>
        <a:xfrm rot="19457599">
          <a:off x="9774091" y="6751255"/>
          <a:ext cx="1268624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1268624" y="1303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300" kern="1200"/>
        </a:p>
      </dsp:txBody>
      <dsp:txXfrm>
        <a:off x="10376688" y="6732578"/>
        <a:ext cx="63431" cy="63431"/>
      </dsp:txXfrm>
    </dsp:sp>
    <dsp:sp modelId="{E30FCCAC-2842-474A-8756-33026829D2A2}">
      <dsp:nvSpPr>
        <dsp:cNvPr id="0" name=""/>
        <dsp:cNvSpPr/>
      </dsp:nvSpPr>
      <dsp:spPr>
        <a:xfrm>
          <a:off x="10923475" y="5750247"/>
          <a:ext cx="2575356" cy="128767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  <a:endParaRPr lang="en-PH" sz="2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0961190" y="5787962"/>
        <a:ext cx="2499926" cy="1212248"/>
      </dsp:txXfrm>
    </dsp:sp>
    <dsp:sp modelId="{A5D8F5F1-BC32-4B00-BEF2-300111FFF47A}">
      <dsp:nvSpPr>
        <dsp:cNvPr id="0" name=""/>
        <dsp:cNvSpPr/>
      </dsp:nvSpPr>
      <dsp:spPr>
        <a:xfrm rot="18755677">
          <a:off x="13252871" y="5820806"/>
          <a:ext cx="1522062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1522062" y="1303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3975851" y="5795793"/>
        <a:ext cx="76103" cy="76103"/>
      </dsp:txXfrm>
    </dsp:sp>
    <dsp:sp modelId="{18FB30C6-2743-4A52-BFFB-795E04A4FFAB}">
      <dsp:nvSpPr>
        <dsp:cNvPr id="0" name=""/>
        <dsp:cNvSpPr/>
      </dsp:nvSpPr>
      <dsp:spPr>
        <a:xfrm>
          <a:off x="14528973" y="4629764"/>
          <a:ext cx="2575356" cy="128767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</a:t>
          </a:r>
          <a:endParaRPr lang="en-PH" sz="2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4566688" y="4667479"/>
        <a:ext cx="2499926" cy="1212248"/>
      </dsp:txXfrm>
    </dsp:sp>
    <dsp:sp modelId="{7644A231-76E6-413D-96FF-EDFC1A502252}">
      <dsp:nvSpPr>
        <dsp:cNvPr id="0" name=""/>
        <dsp:cNvSpPr/>
      </dsp:nvSpPr>
      <dsp:spPr>
        <a:xfrm>
          <a:off x="17104330" y="5260564"/>
          <a:ext cx="1030142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1030142" y="1303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7593648" y="5247850"/>
        <a:ext cx="51507" cy="51507"/>
      </dsp:txXfrm>
    </dsp:sp>
    <dsp:sp modelId="{AB10A753-79A3-409A-9540-D6967990F9F3}">
      <dsp:nvSpPr>
        <dsp:cNvPr id="0" name=""/>
        <dsp:cNvSpPr/>
      </dsp:nvSpPr>
      <dsp:spPr>
        <a:xfrm>
          <a:off x="18134472" y="4629764"/>
          <a:ext cx="2575356" cy="128767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PH" sz="2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8172187" y="4667479"/>
        <a:ext cx="2499926" cy="1212248"/>
      </dsp:txXfrm>
    </dsp:sp>
    <dsp:sp modelId="{3BFA27EE-7CE5-4E6F-B05B-F83700480545}">
      <dsp:nvSpPr>
        <dsp:cNvPr id="0" name=""/>
        <dsp:cNvSpPr/>
      </dsp:nvSpPr>
      <dsp:spPr>
        <a:xfrm rot="2813887">
          <a:off x="13260100" y="6931428"/>
          <a:ext cx="1507604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1507604" y="1303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3976212" y="6906777"/>
        <a:ext cx="75380" cy="75380"/>
      </dsp:txXfrm>
    </dsp:sp>
    <dsp:sp modelId="{3CB3FAFD-A884-422E-924B-1083C032C2FD}">
      <dsp:nvSpPr>
        <dsp:cNvPr id="0" name=""/>
        <dsp:cNvSpPr/>
      </dsp:nvSpPr>
      <dsp:spPr>
        <a:xfrm>
          <a:off x="14528973" y="6831288"/>
          <a:ext cx="2575356" cy="132711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B</a:t>
          </a:r>
          <a:endParaRPr lang="en-PH" sz="2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4567843" y="6870158"/>
        <a:ext cx="2497616" cy="1249379"/>
      </dsp:txXfrm>
    </dsp:sp>
    <dsp:sp modelId="{A245F404-B777-482B-9798-562A9269BE80}">
      <dsp:nvSpPr>
        <dsp:cNvPr id="0" name=""/>
        <dsp:cNvSpPr/>
      </dsp:nvSpPr>
      <dsp:spPr>
        <a:xfrm rot="19457599">
          <a:off x="16985089" y="7111602"/>
          <a:ext cx="1268624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1268624" y="1303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7587686" y="7092925"/>
        <a:ext cx="63431" cy="63431"/>
      </dsp:txXfrm>
    </dsp:sp>
    <dsp:sp modelId="{4CDB9DC9-D8BC-4F01-8B0A-F6131059A9AD}">
      <dsp:nvSpPr>
        <dsp:cNvPr id="0" name=""/>
        <dsp:cNvSpPr/>
      </dsp:nvSpPr>
      <dsp:spPr>
        <a:xfrm>
          <a:off x="18134472" y="6110594"/>
          <a:ext cx="2575356" cy="128767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sp:txBody>
      <dsp:txXfrm>
        <a:off x="18172187" y="6148309"/>
        <a:ext cx="2499926" cy="1212248"/>
      </dsp:txXfrm>
    </dsp:sp>
    <dsp:sp modelId="{BB27BAF3-0DAD-4C14-BB7E-A83C0829D3D7}">
      <dsp:nvSpPr>
        <dsp:cNvPr id="0" name=""/>
        <dsp:cNvSpPr/>
      </dsp:nvSpPr>
      <dsp:spPr>
        <a:xfrm rot="2142401">
          <a:off x="16985089" y="7852017"/>
          <a:ext cx="1268624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1268624" y="1303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7587686" y="7833340"/>
        <a:ext cx="63431" cy="63431"/>
      </dsp:txXfrm>
    </dsp:sp>
    <dsp:sp modelId="{46448DDB-71CE-40E3-8016-F9AC47CF3274}">
      <dsp:nvSpPr>
        <dsp:cNvPr id="0" name=""/>
        <dsp:cNvSpPr/>
      </dsp:nvSpPr>
      <dsp:spPr>
        <a:xfrm>
          <a:off x="18134472" y="7591424"/>
          <a:ext cx="2575356" cy="128767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  <a:endParaRPr lang="en-PH" sz="2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8172187" y="7629139"/>
        <a:ext cx="2499926" cy="1212248"/>
      </dsp:txXfrm>
    </dsp:sp>
    <dsp:sp modelId="{D13CAEBD-D4AC-49FD-B949-F933EBD5332D}">
      <dsp:nvSpPr>
        <dsp:cNvPr id="0" name=""/>
        <dsp:cNvSpPr/>
      </dsp:nvSpPr>
      <dsp:spPr>
        <a:xfrm rot="2142401">
          <a:off x="9774091" y="7491670"/>
          <a:ext cx="1268624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1268624" y="13039"/>
              </a:lnTo>
            </a:path>
          </a:pathLst>
        </a:custGeom>
        <a:noFill/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  <a:headEnd type="oval" w="med" len="med"/>
          <a:tailEnd type="oval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376688" y="7472993"/>
        <a:ext cx="63431" cy="63431"/>
      </dsp:txXfrm>
    </dsp:sp>
    <dsp:sp modelId="{4750C3E8-3716-4878-83E3-05F9D8A47DD4}">
      <dsp:nvSpPr>
        <dsp:cNvPr id="0" name=""/>
        <dsp:cNvSpPr/>
      </dsp:nvSpPr>
      <dsp:spPr>
        <a:xfrm>
          <a:off x="10923475" y="7231077"/>
          <a:ext cx="2575356" cy="128767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Present</a:t>
          </a:r>
          <a:endParaRPr lang="en-PH" sz="2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0961190" y="7268792"/>
        <a:ext cx="2499926" cy="1212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7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4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00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6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5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7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7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0FE1C0A3-E12A-6046-8016-EB2A311F9F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104237"/>
              </p:ext>
            </p:extLst>
          </p:nvPr>
        </p:nvGraphicFramePr>
        <p:xfrm>
          <a:off x="1679771" y="4348923"/>
          <a:ext cx="12709547" cy="780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43853EEA-EF84-3548-AE4B-F6F6EC96F4B5}"/>
              </a:ext>
            </a:extLst>
          </p:cNvPr>
          <p:cNvSpPr txBox="1"/>
          <p:nvPr/>
        </p:nvSpPr>
        <p:spPr>
          <a:xfrm>
            <a:off x="2315861" y="9176489"/>
            <a:ext cx="4523796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2664A0-369E-694F-BADE-0F1AA6CCE1E5}"/>
              </a:ext>
            </a:extLst>
          </p:cNvPr>
          <p:cNvGrpSpPr/>
          <p:nvPr/>
        </p:nvGrpSpPr>
        <p:grpSpPr>
          <a:xfrm>
            <a:off x="3749278" y="7192293"/>
            <a:ext cx="1566378" cy="1369662"/>
            <a:chOff x="10272894" y="8757431"/>
            <a:chExt cx="1026196" cy="897320"/>
          </a:xfrm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56F61ED-89F4-7842-B0B6-00AC55C8BF70}"/>
                </a:ext>
              </a:extLst>
            </p:cNvPr>
            <p:cNvSpPr/>
            <p:nvPr/>
          </p:nvSpPr>
          <p:spPr>
            <a:xfrm>
              <a:off x="10272894" y="8757431"/>
              <a:ext cx="1026196" cy="2489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3" h="312">
                  <a:moveTo>
                    <a:pt x="43" y="312"/>
                  </a:moveTo>
                  <a:cubicBezTo>
                    <a:pt x="32" y="312"/>
                    <a:pt x="21" y="308"/>
                    <a:pt x="12" y="299"/>
                  </a:cubicBezTo>
                  <a:cubicBezTo>
                    <a:pt x="-4" y="282"/>
                    <a:pt x="-4" y="255"/>
                    <a:pt x="13" y="238"/>
                  </a:cubicBezTo>
                  <a:cubicBezTo>
                    <a:pt x="170" y="87"/>
                    <a:pt x="401" y="0"/>
                    <a:pt x="645" y="0"/>
                  </a:cubicBezTo>
                  <a:cubicBezTo>
                    <a:pt x="885" y="0"/>
                    <a:pt x="1113" y="84"/>
                    <a:pt x="1270" y="231"/>
                  </a:cubicBezTo>
                  <a:cubicBezTo>
                    <a:pt x="1287" y="247"/>
                    <a:pt x="1288" y="275"/>
                    <a:pt x="1272" y="292"/>
                  </a:cubicBezTo>
                  <a:cubicBezTo>
                    <a:pt x="1255" y="309"/>
                    <a:pt x="1228" y="310"/>
                    <a:pt x="1211" y="294"/>
                  </a:cubicBezTo>
                  <a:cubicBezTo>
                    <a:pt x="1070" y="162"/>
                    <a:pt x="864" y="86"/>
                    <a:pt x="645" y="86"/>
                  </a:cubicBezTo>
                  <a:cubicBezTo>
                    <a:pt x="423" y="86"/>
                    <a:pt x="214" y="164"/>
                    <a:pt x="73" y="300"/>
                  </a:cubicBezTo>
                  <a:cubicBezTo>
                    <a:pt x="65" y="308"/>
                    <a:pt x="54" y="312"/>
                    <a:pt x="43" y="31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EDDA83D-87FA-5F46-9FD8-598146514358}"/>
                </a:ext>
              </a:extLst>
            </p:cNvPr>
            <p:cNvSpPr/>
            <p:nvPr/>
          </p:nvSpPr>
          <p:spPr>
            <a:xfrm>
              <a:off x="10668324" y="9412210"/>
              <a:ext cx="243341" cy="2425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304">
                  <a:moveTo>
                    <a:pt x="153" y="0"/>
                  </a:moveTo>
                  <a:cubicBezTo>
                    <a:pt x="69" y="0"/>
                    <a:pt x="0" y="68"/>
                    <a:pt x="0" y="152"/>
                  </a:cubicBezTo>
                  <a:cubicBezTo>
                    <a:pt x="0" y="236"/>
                    <a:pt x="69" y="304"/>
                    <a:pt x="153" y="304"/>
                  </a:cubicBezTo>
                  <a:cubicBezTo>
                    <a:pt x="237" y="304"/>
                    <a:pt x="305" y="236"/>
                    <a:pt x="305" y="152"/>
                  </a:cubicBezTo>
                  <a:cubicBezTo>
                    <a:pt x="305" y="68"/>
                    <a:pt x="237" y="0"/>
                    <a:pt x="153" y="0"/>
                  </a:cubicBezTo>
                  <a:close/>
                  <a:moveTo>
                    <a:pt x="153" y="86"/>
                  </a:moveTo>
                  <a:cubicBezTo>
                    <a:pt x="189" y="86"/>
                    <a:pt x="219" y="115"/>
                    <a:pt x="219" y="152"/>
                  </a:cubicBezTo>
                  <a:cubicBezTo>
                    <a:pt x="219" y="189"/>
                    <a:pt x="189" y="218"/>
                    <a:pt x="153" y="218"/>
                  </a:cubicBezTo>
                  <a:cubicBezTo>
                    <a:pt x="116" y="218"/>
                    <a:pt x="86" y="189"/>
                    <a:pt x="86" y="152"/>
                  </a:cubicBezTo>
                  <a:cubicBezTo>
                    <a:pt x="86" y="115"/>
                    <a:pt x="116" y="86"/>
                    <a:pt x="153" y="8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D2EA5B1-E525-F242-BB3E-24D5841E0D9B}"/>
                </a:ext>
              </a:extLst>
            </p:cNvPr>
            <p:cNvSpPr/>
            <p:nvPr/>
          </p:nvSpPr>
          <p:spPr>
            <a:xfrm>
              <a:off x="10379356" y="8955146"/>
              <a:ext cx="810070" cy="2089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262">
                  <a:moveTo>
                    <a:pt x="43" y="262"/>
                  </a:moveTo>
                  <a:cubicBezTo>
                    <a:pt x="32" y="262"/>
                    <a:pt x="21" y="257"/>
                    <a:pt x="12" y="248"/>
                  </a:cubicBezTo>
                  <a:cubicBezTo>
                    <a:pt x="-4" y="231"/>
                    <a:pt x="-4" y="204"/>
                    <a:pt x="13" y="187"/>
                  </a:cubicBezTo>
                  <a:cubicBezTo>
                    <a:pt x="136" y="69"/>
                    <a:pt x="317" y="0"/>
                    <a:pt x="509" y="0"/>
                  </a:cubicBezTo>
                  <a:cubicBezTo>
                    <a:pt x="697" y="0"/>
                    <a:pt x="876" y="67"/>
                    <a:pt x="999" y="182"/>
                  </a:cubicBezTo>
                  <a:cubicBezTo>
                    <a:pt x="1017" y="198"/>
                    <a:pt x="1017" y="226"/>
                    <a:pt x="1001" y="243"/>
                  </a:cubicBezTo>
                  <a:cubicBezTo>
                    <a:pt x="985" y="260"/>
                    <a:pt x="958" y="261"/>
                    <a:pt x="940" y="245"/>
                  </a:cubicBezTo>
                  <a:cubicBezTo>
                    <a:pt x="833" y="144"/>
                    <a:pt x="676" y="86"/>
                    <a:pt x="509" y="86"/>
                  </a:cubicBezTo>
                  <a:cubicBezTo>
                    <a:pt x="339" y="86"/>
                    <a:pt x="180" y="146"/>
                    <a:pt x="73" y="249"/>
                  </a:cubicBezTo>
                  <a:cubicBezTo>
                    <a:pt x="65" y="258"/>
                    <a:pt x="54" y="262"/>
                    <a:pt x="43" y="26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ECE64EA-4095-7E4F-87F3-B5A727B17B89}"/>
                </a:ext>
              </a:extLst>
            </p:cNvPr>
            <p:cNvSpPr/>
            <p:nvPr/>
          </p:nvSpPr>
          <p:spPr>
            <a:xfrm>
              <a:off x="10503428" y="9157663"/>
              <a:ext cx="562727" cy="161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203">
                  <a:moveTo>
                    <a:pt x="43" y="203"/>
                  </a:moveTo>
                  <a:cubicBezTo>
                    <a:pt x="32" y="203"/>
                    <a:pt x="20" y="199"/>
                    <a:pt x="12" y="190"/>
                  </a:cubicBezTo>
                  <a:cubicBezTo>
                    <a:pt x="-5" y="173"/>
                    <a:pt x="-4" y="145"/>
                    <a:pt x="13" y="129"/>
                  </a:cubicBezTo>
                  <a:cubicBezTo>
                    <a:pt x="98" y="47"/>
                    <a:pt x="222" y="0"/>
                    <a:pt x="354" y="0"/>
                  </a:cubicBezTo>
                  <a:cubicBezTo>
                    <a:pt x="483" y="0"/>
                    <a:pt x="606" y="46"/>
                    <a:pt x="691" y="125"/>
                  </a:cubicBezTo>
                  <a:cubicBezTo>
                    <a:pt x="708" y="141"/>
                    <a:pt x="709" y="169"/>
                    <a:pt x="692" y="186"/>
                  </a:cubicBezTo>
                  <a:cubicBezTo>
                    <a:pt x="676" y="203"/>
                    <a:pt x="649" y="204"/>
                    <a:pt x="632" y="188"/>
                  </a:cubicBezTo>
                  <a:cubicBezTo>
                    <a:pt x="563" y="123"/>
                    <a:pt x="461" y="86"/>
                    <a:pt x="354" y="86"/>
                  </a:cubicBezTo>
                  <a:cubicBezTo>
                    <a:pt x="244" y="86"/>
                    <a:pt x="142" y="124"/>
                    <a:pt x="73" y="191"/>
                  </a:cubicBezTo>
                  <a:cubicBezTo>
                    <a:pt x="64" y="199"/>
                    <a:pt x="54" y="203"/>
                    <a:pt x="43" y="20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85CDFF-09F6-6D4E-8ECB-5FB6DA290B78}"/>
              </a:ext>
            </a:extLst>
          </p:cNvPr>
          <p:cNvGrpSpPr/>
          <p:nvPr/>
        </p:nvGrpSpPr>
        <p:grpSpPr>
          <a:xfrm>
            <a:off x="13858736" y="5218329"/>
            <a:ext cx="9171654" cy="1143646"/>
            <a:chOff x="3448797" y="11369341"/>
            <a:chExt cx="9171654" cy="114364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D05C02E-9E45-3D49-97CF-0C2DDF3BEF01}"/>
                </a:ext>
              </a:extLst>
            </p:cNvPr>
            <p:cNvGrpSpPr/>
            <p:nvPr/>
          </p:nvGrpSpPr>
          <p:grpSpPr>
            <a:xfrm>
              <a:off x="3448797" y="11462888"/>
              <a:ext cx="1026384" cy="1026382"/>
              <a:chOff x="3448797" y="11366070"/>
              <a:chExt cx="1026384" cy="102638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1C98891-A073-9842-880C-6A9559E57746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0F7FA27-86FD-194A-844C-414245BC8405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FEF5BC-7010-1C42-9582-F0E848731073}"/>
                </a:ext>
              </a:extLst>
            </p:cNvPr>
            <p:cNvSpPr txBox="1"/>
            <p:nvPr/>
          </p:nvSpPr>
          <p:spPr>
            <a:xfrm>
              <a:off x="4900690" y="11369341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0498CB1-33A6-B747-8AD0-3929B94CD8A3}"/>
              </a:ext>
            </a:extLst>
          </p:cNvPr>
          <p:cNvGrpSpPr/>
          <p:nvPr/>
        </p:nvGrpSpPr>
        <p:grpSpPr>
          <a:xfrm>
            <a:off x="13858736" y="7665680"/>
            <a:ext cx="9171654" cy="1143646"/>
            <a:chOff x="3448797" y="11369341"/>
            <a:chExt cx="9171654" cy="114364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FDA9F9D-C076-8047-90EE-46093473A0A9}"/>
                </a:ext>
              </a:extLst>
            </p:cNvPr>
            <p:cNvGrpSpPr/>
            <p:nvPr/>
          </p:nvGrpSpPr>
          <p:grpSpPr>
            <a:xfrm>
              <a:off x="3448797" y="11462888"/>
              <a:ext cx="1026384" cy="1026382"/>
              <a:chOff x="3448797" y="11366070"/>
              <a:chExt cx="1026384" cy="102638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D32AEA8-215D-C146-A575-11931A4B2247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DAADA1F-F6A0-B648-88EF-58A0E9897A05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89342F-AA14-8A42-9FEB-1432A087C52D}"/>
                </a:ext>
              </a:extLst>
            </p:cNvPr>
            <p:cNvSpPr txBox="1"/>
            <p:nvPr/>
          </p:nvSpPr>
          <p:spPr>
            <a:xfrm>
              <a:off x="4900690" y="11369341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F4C02EF-6809-9242-B57E-D294E714DB55}"/>
              </a:ext>
            </a:extLst>
          </p:cNvPr>
          <p:cNvGrpSpPr/>
          <p:nvPr/>
        </p:nvGrpSpPr>
        <p:grpSpPr>
          <a:xfrm>
            <a:off x="13858736" y="10219403"/>
            <a:ext cx="9171654" cy="1143646"/>
            <a:chOff x="3448797" y="11369341"/>
            <a:chExt cx="9171654" cy="114364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A3925A0-D44B-F64C-97DA-2287FDB41B4B}"/>
                </a:ext>
              </a:extLst>
            </p:cNvPr>
            <p:cNvGrpSpPr/>
            <p:nvPr/>
          </p:nvGrpSpPr>
          <p:grpSpPr>
            <a:xfrm>
              <a:off x="3448797" y="11462888"/>
              <a:ext cx="1026384" cy="1026382"/>
              <a:chOff x="3448797" y="11366070"/>
              <a:chExt cx="1026384" cy="102638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2859DC2-F920-6C4C-B98C-5CFF8B763C1C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E2A74D7-EBB7-EF44-A88C-EAA965E7CE23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32ADFC-4305-A346-9F3A-80ABFAE87837}"/>
                </a:ext>
              </a:extLst>
            </p:cNvPr>
            <p:cNvSpPr txBox="1"/>
            <p:nvPr/>
          </p:nvSpPr>
          <p:spPr>
            <a:xfrm>
              <a:off x="4900690" y="11369341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27" name="Grupo 349">
            <a:extLst>
              <a:ext uri="{FF2B5EF4-FFF2-40B4-BE49-F238E27FC236}">
                <a16:creationId xmlns:a16="http://schemas.microsoft.com/office/drawing/2014/main" id="{5A6B9D5D-0A73-E041-BBE4-1043D876FE2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8" name="CuadroTexto 350">
              <a:extLst>
                <a:ext uri="{FF2B5EF4-FFF2-40B4-BE49-F238E27FC236}">
                  <a16:creationId xmlns:a16="http://schemas.microsoft.com/office/drawing/2014/main" id="{242E9EA2-1CE9-E446-A730-9DB7E08DA76E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29" name="CuadroTexto 351">
              <a:extLst>
                <a:ext uri="{FF2B5EF4-FFF2-40B4-BE49-F238E27FC236}">
                  <a16:creationId xmlns:a16="http://schemas.microsoft.com/office/drawing/2014/main" id="{EEB2034E-AFA0-CF46-A32E-56EFFC238B6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04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1AA3BEA-8854-7F48-BE66-E3175B12E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988939"/>
              </p:ext>
            </p:extLst>
          </p:nvPr>
        </p:nvGraphicFramePr>
        <p:xfrm>
          <a:off x="1256393" y="4754706"/>
          <a:ext cx="21864864" cy="489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2" name="Group 81">
            <a:extLst>
              <a:ext uri="{FF2B5EF4-FFF2-40B4-BE49-F238E27FC236}">
                <a16:creationId xmlns:a16="http://schemas.microsoft.com/office/drawing/2014/main" id="{59529AC6-2D2B-8C4B-B7A4-08AE926A22A8}"/>
              </a:ext>
            </a:extLst>
          </p:cNvPr>
          <p:cNvGrpSpPr/>
          <p:nvPr/>
        </p:nvGrpSpPr>
        <p:grpSpPr>
          <a:xfrm>
            <a:off x="795601" y="9633811"/>
            <a:ext cx="5233232" cy="2208082"/>
            <a:chOff x="1809022" y="10956735"/>
            <a:chExt cx="5233232" cy="220808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FB51738-8862-D44D-8B93-C2307349DE55}"/>
                </a:ext>
              </a:extLst>
            </p:cNvPr>
            <p:cNvSpPr txBox="1"/>
            <p:nvPr/>
          </p:nvSpPr>
          <p:spPr>
            <a:xfrm>
              <a:off x="2318799" y="11550080"/>
              <a:ext cx="4213680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41FF371-F235-E543-B692-10C34E5BE174}"/>
                </a:ext>
              </a:extLst>
            </p:cNvPr>
            <p:cNvSpPr/>
            <p:nvPr/>
          </p:nvSpPr>
          <p:spPr>
            <a:xfrm>
              <a:off x="180902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88ACE89-DE4D-164A-9893-D58888BDFE4B}"/>
              </a:ext>
            </a:extLst>
          </p:cNvPr>
          <p:cNvGrpSpPr/>
          <p:nvPr/>
        </p:nvGrpSpPr>
        <p:grpSpPr>
          <a:xfrm>
            <a:off x="6705278" y="9633811"/>
            <a:ext cx="5233232" cy="2208082"/>
            <a:chOff x="1809022" y="10956735"/>
            <a:chExt cx="5233232" cy="220808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088D567-17B8-A84E-BA5E-04D303A9FA0F}"/>
                </a:ext>
              </a:extLst>
            </p:cNvPr>
            <p:cNvSpPr txBox="1"/>
            <p:nvPr/>
          </p:nvSpPr>
          <p:spPr>
            <a:xfrm>
              <a:off x="2318799" y="11550080"/>
              <a:ext cx="4213680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DD509F5-A182-2348-90DB-08106C56B45E}"/>
                </a:ext>
              </a:extLst>
            </p:cNvPr>
            <p:cNvSpPr/>
            <p:nvPr/>
          </p:nvSpPr>
          <p:spPr>
            <a:xfrm>
              <a:off x="180902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8F840AD-8460-CF43-B462-E9B85F3C4E68}"/>
              </a:ext>
            </a:extLst>
          </p:cNvPr>
          <p:cNvGrpSpPr/>
          <p:nvPr/>
        </p:nvGrpSpPr>
        <p:grpSpPr>
          <a:xfrm>
            <a:off x="12647612" y="9633811"/>
            <a:ext cx="5233232" cy="2208082"/>
            <a:chOff x="1809022" y="10956735"/>
            <a:chExt cx="5233232" cy="220808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F52EAB6-FB7A-FF4E-B9EC-DC0FA5C25C4C}"/>
                </a:ext>
              </a:extLst>
            </p:cNvPr>
            <p:cNvSpPr txBox="1"/>
            <p:nvPr/>
          </p:nvSpPr>
          <p:spPr>
            <a:xfrm>
              <a:off x="2318799" y="11550080"/>
              <a:ext cx="4213680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0040ED0-FA81-4E4F-9BE5-25A5006C3ACA}"/>
                </a:ext>
              </a:extLst>
            </p:cNvPr>
            <p:cNvSpPr/>
            <p:nvPr/>
          </p:nvSpPr>
          <p:spPr>
            <a:xfrm>
              <a:off x="180902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F04688F-F939-0047-A681-2C58B4F04AA2}"/>
              </a:ext>
            </a:extLst>
          </p:cNvPr>
          <p:cNvGrpSpPr/>
          <p:nvPr/>
        </p:nvGrpSpPr>
        <p:grpSpPr>
          <a:xfrm>
            <a:off x="18493010" y="9633811"/>
            <a:ext cx="5233232" cy="2208082"/>
            <a:chOff x="1809022" y="10956735"/>
            <a:chExt cx="5233232" cy="220808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1C58F0-5751-E541-AF92-C9B749D4025F}"/>
                </a:ext>
              </a:extLst>
            </p:cNvPr>
            <p:cNvSpPr txBox="1"/>
            <p:nvPr/>
          </p:nvSpPr>
          <p:spPr>
            <a:xfrm>
              <a:off x="2318799" y="11550080"/>
              <a:ext cx="4213680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6774425-4F12-714D-8743-35C112669F5B}"/>
                </a:ext>
              </a:extLst>
            </p:cNvPr>
            <p:cNvSpPr/>
            <p:nvPr/>
          </p:nvSpPr>
          <p:spPr>
            <a:xfrm>
              <a:off x="180902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9DD819-265C-3B47-846B-7F73EE44ACAE}"/>
              </a:ext>
            </a:extLst>
          </p:cNvPr>
          <p:cNvGrpSpPr/>
          <p:nvPr/>
        </p:nvGrpSpPr>
        <p:grpSpPr>
          <a:xfrm>
            <a:off x="8067309" y="4403814"/>
            <a:ext cx="2363624" cy="2363624"/>
            <a:chOff x="7696339" y="3911048"/>
            <a:chExt cx="1587034" cy="1587034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97B866D-9E20-3B47-863F-36648652C2D5}"/>
                </a:ext>
              </a:extLst>
            </p:cNvPr>
            <p:cNvSpPr/>
            <p:nvPr/>
          </p:nvSpPr>
          <p:spPr>
            <a:xfrm>
              <a:off x="7696339" y="3911048"/>
              <a:ext cx="1587034" cy="15870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5D95EDD-AD16-7140-9424-0500375380B0}"/>
                </a:ext>
              </a:extLst>
            </p:cNvPr>
            <p:cNvGrpSpPr/>
            <p:nvPr/>
          </p:nvGrpSpPr>
          <p:grpSpPr>
            <a:xfrm>
              <a:off x="8151603" y="4345235"/>
              <a:ext cx="676505" cy="676502"/>
              <a:chOff x="14759296" y="-2028824"/>
              <a:chExt cx="404999" cy="404999"/>
            </a:xfrm>
            <a:solidFill>
              <a:schemeClr val="bg1"/>
            </a:solidFill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5C5C1ED5-260B-E74F-B342-1703E8343749}"/>
                  </a:ext>
                </a:extLst>
              </p:cNvPr>
              <p:cNvSpPr/>
              <p:nvPr/>
            </p:nvSpPr>
            <p:spPr>
              <a:xfrm>
                <a:off x="14759296" y="-1988145"/>
                <a:ext cx="364320" cy="364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1013">
                    <a:moveTo>
                      <a:pt x="970" y="463"/>
                    </a:moveTo>
                    <a:cubicBezTo>
                      <a:pt x="946" y="463"/>
                      <a:pt x="927" y="483"/>
                      <a:pt x="927" y="506"/>
                    </a:cubicBezTo>
                    <a:lnTo>
                      <a:pt x="927" y="927"/>
                    </a:lnTo>
                    <a:lnTo>
                      <a:pt x="86" y="927"/>
                    </a:lnTo>
                    <a:lnTo>
                      <a:pt x="86" y="86"/>
                    </a:lnTo>
                    <a:lnTo>
                      <a:pt x="507" y="86"/>
                    </a:lnTo>
                    <a:cubicBezTo>
                      <a:pt x="531" y="86"/>
                      <a:pt x="550" y="67"/>
                      <a:pt x="550" y="43"/>
                    </a:cubicBezTo>
                    <a:cubicBezTo>
                      <a:pt x="550" y="19"/>
                      <a:pt x="531" y="0"/>
                      <a:pt x="507" y="0"/>
                    </a:cubicBezTo>
                    <a:lnTo>
                      <a:pt x="60" y="0"/>
                    </a:lnTo>
                    <a:cubicBezTo>
                      <a:pt x="27" y="0"/>
                      <a:pt x="0" y="27"/>
                      <a:pt x="0" y="60"/>
                    </a:cubicBezTo>
                    <a:lnTo>
                      <a:pt x="0" y="952"/>
                    </a:lnTo>
                    <a:cubicBezTo>
                      <a:pt x="0" y="986"/>
                      <a:pt x="27" y="1013"/>
                      <a:pt x="60" y="1013"/>
                    </a:cubicBezTo>
                    <a:lnTo>
                      <a:pt x="952" y="1013"/>
                    </a:lnTo>
                    <a:cubicBezTo>
                      <a:pt x="986" y="1013"/>
                      <a:pt x="1013" y="986"/>
                      <a:pt x="1013" y="952"/>
                    </a:cubicBezTo>
                    <a:lnTo>
                      <a:pt x="1013" y="506"/>
                    </a:lnTo>
                    <a:cubicBezTo>
                      <a:pt x="1013" y="483"/>
                      <a:pt x="993" y="463"/>
                      <a:pt x="970" y="46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2591D646-5CD5-494E-8F32-6D6A2D78331C}"/>
                  </a:ext>
                </a:extLst>
              </p:cNvPr>
              <p:cNvSpPr/>
              <p:nvPr/>
            </p:nvSpPr>
            <p:spPr>
              <a:xfrm>
                <a:off x="14962335" y="-2028824"/>
                <a:ext cx="201960" cy="200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2" h="558">
                    <a:moveTo>
                      <a:pt x="406" y="221"/>
                    </a:moveTo>
                    <a:lnTo>
                      <a:pt x="344" y="159"/>
                    </a:lnTo>
                    <a:lnTo>
                      <a:pt x="398" y="105"/>
                    </a:lnTo>
                    <a:lnTo>
                      <a:pt x="459" y="168"/>
                    </a:lnTo>
                    <a:close/>
                    <a:moveTo>
                      <a:pt x="190" y="440"/>
                    </a:moveTo>
                    <a:lnTo>
                      <a:pt x="103" y="459"/>
                    </a:lnTo>
                    <a:lnTo>
                      <a:pt x="125" y="377"/>
                    </a:lnTo>
                    <a:lnTo>
                      <a:pt x="283" y="220"/>
                    </a:lnTo>
                    <a:lnTo>
                      <a:pt x="346" y="282"/>
                    </a:lnTo>
                    <a:close/>
                    <a:moveTo>
                      <a:pt x="550" y="139"/>
                    </a:moveTo>
                    <a:lnTo>
                      <a:pt x="430" y="14"/>
                    </a:lnTo>
                    <a:cubicBezTo>
                      <a:pt x="422" y="5"/>
                      <a:pt x="411" y="0"/>
                      <a:pt x="400" y="0"/>
                    </a:cubicBezTo>
                    <a:cubicBezTo>
                      <a:pt x="388" y="0"/>
                      <a:pt x="377" y="5"/>
                      <a:pt x="369" y="13"/>
                    </a:cubicBezTo>
                    <a:lnTo>
                      <a:pt x="56" y="325"/>
                    </a:lnTo>
                    <a:cubicBezTo>
                      <a:pt x="51" y="330"/>
                      <a:pt x="47" y="336"/>
                      <a:pt x="45" y="344"/>
                    </a:cubicBezTo>
                    <a:lnTo>
                      <a:pt x="1" y="504"/>
                    </a:lnTo>
                    <a:cubicBezTo>
                      <a:pt x="-2" y="518"/>
                      <a:pt x="1" y="534"/>
                      <a:pt x="12" y="545"/>
                    </a:cubicBezTo>
                    <a:cubicBezTo>
                      <a:pt x="20" y="553"/>
                      <a:pt x="31" y="558"/>
                      <a:pt x="43" y="558"/>
                    </a:cubicBezTo>
                    <a:cubicBezTo>
                      <a:pt x="46" y="558"/>
                      <a:pt x="49" y="558"/>
                      <a:pt x="52" y="557"/>
                    </a:cubicBezTo>
                    <a:lnTo>
                      <a:pt x="220" y="522"/>
                    </a:lnTo>
                    <a:cubicBezTo>
                      <a:pt x="228" y="520"/>
                      <a:pt x="236" y="516"/>
                      <a:pt x="242" y="510"/>
                    </a:cubicBezTo>
                    <a:lnTo>
                      <a:pt x="549" y="199"/>
                    </a:lnTo>
                    <a:cubicBezTo>
                      <a:pt x="566" y="182"/>
                      <a:pt x="566" y="156"/>
                      <a:pt x="550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5D8AD4-4B8D-C044-96D6-BEECE2855F54}"/>
              </a:ext>
            </a:extLst>
          </p:cNvPr>
          <p:cNvGrpSpPr/>
          <p:nvPr/>
        </p:nvGrpSpPr>
        <p:grpSpPr>
          <a:xfrm>
            <a:off x="2214547" y="4403814"/>
            <a:ext cx="2363624" cy="2363624"/>
            <a:chOff x="2241894" y="3911048"/>
            <a:chExt cx="1587034" cy="1587034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CD8C5F1-42B5-9845-94F3-B7A59152A668}"/>
                </a:ext>
              </a:extLst>
            </p:cNvPr>
            <p:cNvSpPr/>
            <p:nvPr/>
          </p:nvSpPr>
          <p:spPr>
            <a:xfrm>
              <a:off x="2241894" y="3911048"/>
              <a:ext cx="1587034" cy="15870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C492D4B-F19B-A941-AB49-892EAF3BAA1E}"/>
                </a:ext>
              </a:extLst>
            </p:cNvPr>
            <p:cNvGrpSpPr/>
            <p:nvPr/>
          </p:nvGrpSpPr>
          <p:grpSpPr>
            <a:xfrm>
              <a:off x="2623507" y="4387940"/>
              <a:ext cx="797377" cy="603759"/>
              <a:chOff x="20981176" y="2199016"/>
              <a:chExt cx="475920" cy="360360"/>
            </a:xfrm>
            <a:solidFill>
              <a:schemeClr val="bg1"/>
            </a:solidFill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2ED7076D-6ED8-1047-9A80-D7286131946A}"/>
                  </a:ext>
                </a:extLst>
              </p:cNvPr>
              <p:cNvSpPr/>
              <p:nvPr/>
            </p:nvSpPr>
            <p:spPr>
              <a:xfrm>
                <a:off x="21042376" y="2199016"/>
                <a:ext cx="176400" cy="1764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1" h="491">
                    <a:moveTo>
                      <a:pt x="245" y="86"/>
                    </a:moveTo>
                    <a:cubicBezTo>
                      <a:pt x="157" y="86"/>
                      <a:pt x="86" y="157"/>
                      <a:pt x="86" y="245"/>
                    </a:cubicBezTo>
                    <a:cubicBezTo>
                      <a:pt x="86" y="333"/>
                      <a:pt x="157" y="405"/>
                      <a:pt x="245" y="405"/>
                    </a:cubicBezTo>
                    <a:cubicBezTo>
                      <a:pt x="333" y="405"/>
                      <a:pt x="405" y="333"/>
                      <a:pt x="405" y="245"/>
                    </a:cubicBezTo>
                    <a:cubicBezTo>
                      <a:pt x="405" y="157"/>
                      <a:pt x="333" y="86"/>
                      <a:pt x="245" y="86"/>
                    </a:cubicBezTo>
                    <a:close/>
                    <a:moveTo>
                      <a:pt x="245" y="491"/>
                    </a:moveTo>
                    <a:cubicBezTo>
                      <a:pt x="110" y="491"/>
                      <a:pt x="0" y="381"/>
                      <a:pt x="0" y="245"/>
                    </a:cubicBezTo>
                    <a:cubicBezTo>
                      <a:pt x="0" y="110"/>
                      <a:pt x="110" y="0"/>
                      <a:pt x="245" y="0"/>
                    </a:cubicBezTo>
                    <a:cubicBezTo>
                      <a:pt x="381" y="0"/>
                      <a:pt x="491" y="110"/>
                      <a:pt x="491" y="245"/>
                    </a:cubicBezTo>
                    <a:cubicBezTo>
                      <a:pt x="491" y="381"/>
                      <a:pt x="381" y="491"/>
                      <a:pt x="245" y="49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CEDDBCDA-DB88-B64B-B4EE-2A6C22CEF965}"/>
                  </a:ext>
                </a:extLst>
              </p:cNvPr>
              <p:cNvSpPr/>
              <p:nvPr/>
            </p:nvSpPr>
            <p:spPr>
              <a:xfrm>
                <a:off x="20981176" y="2391976"/>
                <a:ext cx="299160" cy="1674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32" h="466">
                    <a:moveTo>
                      <a:pt x="86" y="380"/>
                    </a:moveTo>
                    <a:lnTo>
                      <a:pt x="746" y="380"/>
                    </a:lnTo>
                    <a:cubicBezTo>
                      <a:pt x="745" y="334"/>
                      <a:pt x="745" y="286"/>
                      <a:pt x="745" y="250"/>
                    </a:cubicBezTo>
                    <a:cubicBezTo>
                      <a:pt x="745" y="220"/>
                      <a:pt x="730" y="191"/>
                      <a:pt x="706" y="174"/>
                    </a:cubicBezTo>
                    <a:cubicBezTo>
                      <a:pt x="625" y="117"/>
                      <a:pt x="522" y="86"/>
                      <a:pt x="415" y="86"/>
                    </a:cubicBezTo>
                    <a:cubicBezTo>
                      <a:pt x="310" y="86"/>
                      <a:pt x="207" y="117"/>
                      <a:pt x="127" y="173"/>
                    </a:cubicBezTo>
                    <a:cubicBezTo>
                      <a:pt x="102" y="191"/>
                      <a:pt x="86" y="220"/>
                      <a:pt x="86" y="251"/>
                    </a:cubicBezTo>
                    <a:close/>
                    <a:moveTo>
                      <a:pt x="789" y="466"/>
                    </a:moveTo>
                    <a:lnTo>
                      <a:pt x="43" y="466"/>
                    </a:lnTo>
                    <a:cubicBezTo>
                      <a:pt x="20" y="466"/>
                      <a:pt x="0" y="447"/>
                      <a:pt x="0" y="423"/>
                    </a:cubicBezTo>
                    <a:lnTo>
                      <a:pt x="0" y="251"/>
                    </a:lnTo>
                    <a:cubicBezTo>
                      <a:pt x="0" y="191"/>
                      <a:pt x="29" y="136"/>
                      <a:pt x="78" y="102"/>
                    </a:cubicBezTo>
                    <a:cubicBezTo>
                      <a:pt x="172" y="36"/>
                      <a:pt x="292" y="0"/>
                      <a:pt x="415" y="0"/>
                    </a:cubicBezTo>
                    <a:cubicBezTo>
                      <a:pt x="540" y="0"/>
                      <a:pt x="660" y="37"/>
                      <a:pt x="755" y="104"/>
                    </a:cubicBezTo>
                    <a:cubicBezTo>
                      <a:pt x="802" y="137"/>
                      <a:pt x="831" y="191"/>
                      <a:pt x="831" y="250"/>
                    </a:cubicBezTo>
                    <a:cubicBezTo>
                      <a:pt x="831" y="298"/>
                      <a:pt x="832" y="367"/>
                      <a:pt x="832" y="423"/>
                    </a:cubicBezTo>
                    <a:cubicBezTo>
                      <a:pt x="832" y="447"/>
                      <a:pt x="812" y="466"/>
                      <a:pt x="789" y="4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9D1376C-94EA-5947-9D20-E57AA6746C3E}"/>
                  </a:ext>
                </a:extLst>
              </p:cNvPr>
              <p:cNvSpPr/>
              <p:nvPr/>
            </p:nvSpPr>
            <p:spPr>
              <a:xfrm>
                <a:off x="21246136" y="2230336"/>
                <a:ext cx="147600" cy="147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11" h="410">
                    <a:moveTo>
                      <a:pt x="206" y="86"/>
                    </a:moveTo>
                    <a:cubicBezTo>
                      <a:pt x="140" y="86"/>
                      <a:pt x="86" y="139"/>
                      <a:pt x="86" y="205"/>
                    </a:cubicBezTo>
                    <a:cubicBezTo>
                      <a:pt x="86" y="271"/>
                      <a:pt x="140" y="324"/>
                      <a:pt x="206" y="324"/>
                    </a:cubicBezTo>
                    <a:cubicBezTo>
                      <a:pt x="271" y="324"/>
                      <a:pt x="325" y="271"/>
                      <a:pt x="325" y="205"/>
                    </a:cubicBezTo>
                    <a:cubicBezTo>
                      <a:pt x="325" y="139"/>
                      <a:pt x="271" y="86"/>
                      <a:pt x="206" y="86"/>
                    </a:cubicBezTo>
                    <a:close/>
                    <a:moveTo>
                      <a:pt x="206" y="410"/>
                    </a:moveTo>
                    <a:cubicBezTo>
                      <a:pt x="92" y="410"/>
                      <a:pt x="0" y="318"/>
                      <a:pt x="0" y="205"/>
                    </a:cubicBezTo>
                    <a:cubicBezTo>
                      <a:pt x="0" y="92"/>
                      <a:pt x="92" y="0"/>
                      <a:pt x="206" y="0"/>
                    </a:cubicBezTo>
                    <a:cubicBezTo>
                      <a:pt x="319" y="0"/>
                      <a:pt x="411" y="92"/>
                      <a:pt x="411" y="205"/>
                    </a:cubicBezTo>
                    <a:cubicBezTo>
                      <a:pt x="411" y="318"/>
                      <a:pt x="319" y="410"/>
                      <a:pt x="206" y="41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33410248-1821-F746-9748-CCC7994F7FCD}"/>
                  </a:ext>
                </a:extLst>
              </p:cNvPr>
              <p:cNvSpPr/>
              <p:nvPr/>
            </p:nvSpPr>
            <p:spPr>
              <a:xfrm>
                <a:off x="21268096" y="2399536"/>
                <a:ext cx="189000" cy="152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26" h="424">
                    <a:moveTo>
                      <a:pt x="483" y="424"/>
                    </a:moveTo>
                    <a:lnTo>
                      <a:pt x="154" y="424"/>
                    </a:lnTo>
                    <a:cubicBezTo>
                      <a:pt x="130" y="424"/>
                      <a:pt x="111" y="405"/>
                      <a:pt x="111" y="381"/>
                    </a:cubicBezTo>
                    <a:cubicBezTo>
                      <a:pt x="111" y="357"/>
                      <a:pt x="130" y="338"/>
                      <a:pt x="154" y="338"/>
                    </a:cubicBezTo>
                    <a:lnTo>
                      <a:pt x="440" y="338"/>
                    </a:lnTo>
                    <a:cubicBezTo>
                      <a:pt x="440" y="299"/>
                      <a:pt x="440" y="258"/>
                      <a:pt x="439" y="227"/>
                    </a:cubicBezTo>
                    <a:cubicBezTo>
                      <a:pt x="439" y="202"/>
                      <a:pt x="427" y="178"/>
                      <a:pt x="406" y="163"/>
                    </a:cubicBezTo>
                    <a:cubicBezTo>
                      <a:pt x="335" y="113"/>
                      <a:pt x="245" y="86"/>
                      <a:pt x="151" y="86"/>
                    </a:cubicBezTo>
                    <a:cubicBezTo>
                      <a:pt x="117" y="86"/>
                      <a:pt x="84" y="89"/>
                      <a:pt x="52" y="96"/>
                    </a:cubicBezTo>
                    <a:cubicBezTo>
                      <a:pt x="29" y="101"/>
                      <a:pt x="6" y="86"/>
                      <a:pt x="1" y="63"/>
                    </a:cubicBezTo>
                    <a:cubicBezTo>
                      <a:pt x="-4" y="39"/>
                      <a:pt x="11" y="17"/>
                      <a:pt x="35" y="12"/>
                    </a:cubicBezTo>
                    <a:cubicBezTo>
                      <a:pt x="72" y="4"/>
                      <a:pt x="111" y="0"/>
                      <a:pt x="151" y="0"/>
                    </a:cubicBezTo>
                    <a:cubicBezTo>
                      <a:pt x="262" y="0"/>
                      <a:pt x="371" y="33"/>
                      <a:pt x="456" y="93"/>
                    </a:cubicBezTo>
                    <a:cubicBezTo>
                      <a:pt x="499" y="123"/>
                      <a:pt x="525" y="173"/>
                      <a:pt x="525" y="227"/>
                    </a:cubicBezTo>
                    <a:cubicBezTo>
                      <a:pt x="526" y="269"/>
                      <a:pt x="526" y="331"/>
                      <a:pt x="526" y="381"/>
                    </a:cubicBezTo>
                    <a:cubicBezTo>
                      <a:pt x="526" y="405"/>
                      <a:pt x="507" y="424"/>
                      <a:pt x="483" y="42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7D3507-136E-0D48-AEA3-1D3CF52F88A5}"/>
              </a:ext>
            </a:extLst>
          </p:cNvPr>
          <p:cNvGrpSpPr/>
          <p:nvPr/>
        </p:nvGrpSpPr>
        <p:grpSpPr>
          <a:xfrm>
            <a:off x="13915474" y="4403814"/>
            <a:ext cx="2363624" cy="2363624"/>
            <a:chOff x="13286669" y="3911048"/>
            <a:chExt cx="1587034" cy="1587034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0AE969A-4574-1B46-A8BB-45A5FF8725A8}"/>
                </a:ext>
              </a:extLst>
            </p:cNvPr>
            <p:cNvSpPr/>
            <p:nvPr/>
          </p:nvSpPr>
          <p:spPr>
            <a:xfrm>
              <a:off x="13286669" y="3911048"/>
              <a:ext cx="1587034" cy="158703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3E5A132-39A6-3F41-9CA8-BCD6AEC2EEBB}"/>
                </a:ext>
              </a:extLst>
            </p:cNvPr>
            <p:cNvGrpSpPr/>
            <p:nvPr/>
          </p:nvGrpSpPr>
          <p:grpSpPr>
            <a:xfrm>
              <a:off x="13687953" y="4352869"/>
              <a:ext cx="809290" cy="724136"/>
              <a:chOff x="14737336" y="800416"/>
              <a:chExt cx="407160" cy="364319"/>
            </a:xfrm>
            <a:solidFill>
              <a:schemeClr val="bg1"/>
            </a:solidFill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5DAA3FA2-9E9B-3D45-9F5D-07CE1B4BD3CC}"/>
                  </a:ext>
                </a:extLst>
              </p:cNvPr>
              <p:cNvSpPr/>
              <p:nvPr/>
            </p:nvSpPr>
            <p:spPr>
              <a:xfrm>
                <a:off x="14760736" y="800416"/>
                <a:ext cx="383760" cy="155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67" h="434">
                    <a:moveTo>
                      <a:pt x="1040" y="152"/>
                    </a:moveTo>
                    <a:cubicBezTo>
                      <a:pt x="1018" y="143"/>
                      <a:pt x="993" y="153"/>
                      <a:pt x="984" y="175"/>
                    </a:cubicBezTo>
                    <a:lnTo>
                      <a:pt x="943" y="275"/>
                    </a:lnTo>
                    <a:cubicBezTo>
                      <a:pt x="858" y="109"/>
                      <a:pt x="685" y="0"/>
                      <a:pt x="492" y="0"/>
                    </a:cubicBezTo>
                    <a:cubicBezTo>
                      <a:pt x="260" y="0"/>
                      <a:pt x="59" y="156"/>
                      <a:pt x="1" y="380"/>
                    </a:cubicBezTo>
                    <a:cubicBezTo>
                      <a:pt x="-5" y="403"/>
                      <a:pt x="9" y="426"/>
                      <a:pt x="32" y="432"/>
                    </a:cubicBezTo>
                    <a:cubicBezTo>
                      <a:pt x="36" y="433"/>
                      <a:pt x="39" y="434"/>
                      <a:pt x="43" y="434"/>
                    </a:cubicBezTo>
                    <a:cubicBezTo>
                      <a:pt x="62" y="434"/>
                      <a:pt x="79" y="421"/>
                      <a:pt x="84" y="401"/>
                    </a:cubicBezTo>
                    <a:cubicBezTo>
                      <a:pt x="132" y="215"/>
                      <a:pt x="300" y="86"/>
                      <a:pt x="492" y="86"/>
                    </a:cubicBezTo>
                    <a:cubicBezTo>
                      <a:pt x="651" y="86"/>
                      <a:pt x="794" y="176"/>
                      <a:pt x="866" y="313"/>
                    </a:cubicBezTo>
                    <a:lnTo>
                      <a:pt x="759" y="268"/>
                    </a:lnTo>
                    <a:cubicBezTo>
                      <a:pt x="737" y="259"/>
                      <a:pt x="712" y="270"/>
                      <a:pt x="703" y="292"/>
                    </a:cubicBezTo>
                    <a:cubicBezTo>
                      <a:pt x="693" y="314"/>
                      <a:pt x="704" y="339"/>
                      <a:pt x="726" y="348"/>
                    </a:cubicBezTo>
                    <a:lnTo>
                      <a:pt x="925" y="430"/>
                    </a:lnTo>
                    <a:cubicBezTo>
                      <a:pt x="930" y="433"/>
                      <a:pt x="936" y="434"/>
                      <a:pt x="941" y="434"/>
                    </a:cubicBezTo>
                    <a:cubicBezTo>
                      <a:pt x="958" y="434"/>
                      <a:pt x="974" y="424"/>
                      <a:pt x="981" y="407"/>
                    </a:cubicBezTo>
                    <a:lnTo>
                      <a:pt x="1064" y="208"/>
                    </a:lnTo>
                    <a:cubicBezTo>
                      <a:pt x="1073" y="186"/>
                      <a:pt x="1062" y="161"/>
                      <a:pt x="1040" y="15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6B515AE4-3B90-7A42-AD34-490ED0BAAD81}"/>
                  </a:ext>
                </a:extLst>
              </p:cNvPr>
              <p:cNvSpPr/>
              <p:nvPr/>
            </p:nvSpPr>
            <p:spPr>
              <a:xfrm>
                <a:off x="14737336" y="1008855"/>
                <a:ext cx="377280" cy="155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49" h="434">
                    <a:moveTo>
                      <a:pt x="1017" y="2"/>
                    </a:moveTo>
                    <a:cubicBezTo>
                      <a:pt x="994" y="-4"/>
                      <a:pt x="970" y="10"/>
                      <a:pt x="964" y="33"/>
                    </a:cubicBezTo>
                    <a:cubicBezTo>
                      <a:pt x="917" y="219"/>
                      <a:pt x="749" y="348"/>
                      <a:pt x="557" y="348"/>
                    </a:cubicBezTo>
                    <a:cubicBezTo>
                      <a:pt x="392" y="348"/>
                      <a:pt x="246" y="254"/>
                      <a:pt x="177" y="110"/>
                    </a:cubicBezTo>
                    <a:lnTo>
                      <a:pt x="300" y="149"/>
                    </a:lnTo>
                    <a:cubicBezTo>
                      <a:pt x="305" y="150"/>
                      <a:pt x="309" y="151"/>
                      <a:pt x="313" y="151"/>
                    </a:cubicBezTo>
                    <a:cubicBezTo>
                      <a:pt x="332" y="151"/>
                      <a:pt x="348" y="139"/>
                      <a:pt x="354" y="121"/>
                    </a:cubicBezTo>
                    <a:cubicBezTo>
                      <a:pt x="361" y="98"/>
                      <a:pt x="349" y="74"/>
                      <a:pt x="326" y="67"/>
                    </a:cubicBezTo>
                    <a:lnTo>
                      <a:pt x="121" y="2"/>
                    </a:lnTo>
                    <a:cubicBezTo>
                      <a:pt x="120" y="2"/>
                      <a:pt x="119" y="1"/>
                      <a:pt x="118" y="1"/>
                    </a:cubicBezTo>
                    <a:cubicBezTo>
                      <a:pt x="116" y="1"/>
                      <a:pt x="116" y="0"/>
                      <a:pt x="115" y="0"/>
                    </a:cubicBezTo>
                    <a:cubicBezTo>
                      <a:pt x="114" y="0"/>
                      <a:pt x="114" y="0"/>
                      <a:pt x="113" y="0"/>
                    </a:cubicBezTo>
                    <a:cubicBezTo>
                      <a:pt x="112" y="0"/>
                      <a:pt x="111" y="0"/>
                      <a:pt x="111" y="0"/>
                    </a:cubicBezTo>
                    <a:cubicBezTo>
                      <a:pt x="110" y="0"/>
                      <a:pt x="109" y="0"/>
                      <a:pt x="109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6" y="0"/>
                      <a:pt x="105" y="0"/>
                      <a:pt x="104" y="0"/>
                    </a:cubicBezTo>
                    <a:lnTo>
                      <a:pt x="103" y="0"/>
                    </a:lnTo>
                    <a:cubicBezTo>
                      <a:pt x="102" y="0"/>
                      <a:pt x="101" y="0"/>
                      <a:pt x="100" y="0"/>
                    </a:cubicBezTo>
                    <a:cubicBezTo>
                      <a:pt x="99" y="0"/>
                      <a:pt x="99" y="1"/>
                      <a:pt x="99" y="1"/>
                    </a:cubicBezTo>
                    <a:cubicBezTo>
                      <a:pt x="98" y="1"/>
                      <a:pt x="97" y="1"/>
                      <a:pt x="97" y="1"/>
                    </a:cubicBezTo>
                    <a:cubicBezTo>
                      <a:pt x="96" y="1"/>
                      <a:pt x="96" y="1"/>
                      <a:pt x="95" y="2"/>
                    </a:cubicBezTo>
                    <a:cubicBezTo>
                      <a:pt x="80" y="6"/>
                      <a:pt x="69" y="18"/>
                      <a:pt x="66" y="33"/>
                    </a:cubicBezTo>
                    <a:lnTo>
                      <a:pt x="2" y="235"/>
                    </a:lnTo>
                    <a:cubicBezTo>
                      <a:pt x="-5" y="258"/>
                      <a:pt x="7" y="282"/>
                      <a:pt x="30" y="290"/>
                    </a:cubicBezTo>
                    <a:cubicBezTo>
                      <a:pt x="34" y="291"/>
                      <a:pt x="39" y="291"/>
                      <a:pt x="43" y="291"/>
                    </a:cubicBezTo>
                    <a:cubicBezTo>
                      <a:pt x="61" y="291"/>
                      <a:pt x="78" y="280"/>
                      <a:pt x="84" y="261"/>
                    </a:cubicBezTo>
                    <a:lnTo>
                      <a:pt x="112" y="171"/>
                    </a:lnTo>
                    <a:cubicBezTo>
                      <a:pt x="145" y="230"/>
                      <a:pt x="190" y="284"/>
                      <a:pt x="244" y="326"/>
                    </a:cubicBezTo>
                    <a:cubicBezTo>
                      <a:pt x="334" y="397"/>
                      <a:pt x="442" y="434"/>
                      <a:pt x="557" y="434"/>
                    </a:cubicBezTo>
                    <a:cubicBezTo>
                      <a:pt x="788" y="434"/>
                      <a:pt x="990" y="278"/>
                      <a:pt x="1048" y="54"/>
                    </a:cubicBezTo>
                    <a:cubicBezTo>
                      <a:pt x="1054" y="31"/>
                      <a:pt x="1040" y="8"/>
                      <a:pt x="1017" y="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8B342E-B572-A548-BD90-A116791AF217}"/>
              </a:ext>
            </a:extLst>
          </p:cNvPr>
          <p:cNvGrpSpPr/>
          <p:nvPr/>
        </p:nvGrpSpPr>
        <p:grpSpPr>
          <a:xfrm>
            <a:off x="19831562" y="4403814"/>
            <a:ext cx="2363624" cy="2363624"/>
            <a:chOff x="18739839" y="3911048"/>
            <a:chExt cx="1587034" cy="1587034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43D891D-8BF4-0A44-ABFB-A144B146C266}"/>
                </a:ext>
              </a:extLst>
            </p:cNvPr>
            <p:cNvSpPr/>
            <p:nvPr/>
          </p:nvSpPr>
          <p:spPr>
            <a:xfrm>
              <a:off x="18739839" y="3911048"/>
              <a:ext cx="1587034" cy="158703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6BA03EF-5204-CD4E-9959-0E91AAC9E2B2}"/>
                </a:ext>
              </a:extLst>
            </p:cNvPr>
            <p:cNvGrpSpPr/>
            <p:nvPr/>
          </p:nvGrpSpPr>
          <p:grpSpPr>
            <a:xfrm>
              <a:off x="19109064" y="4363659"/>
              <a:ext cx="848584" cy="742015"/>
              <a:chOff x="16803376" y="-4135544"/>
              <a:chExt cx="461520" cy="403560"/>
            </a:xfrm>
            <a:solidFill>
              <a:schemeClr val="bg1"/>
            </a:solidFill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491F730D-43E6-BF45-90D3-B5AF3E25F18A}"/>
                  </a:ext>
                </a:extLst>
              </p:cNvPr>
              <p:cNvSpPr/>
              <p:nvPr/>
            </p:nvSpPr>
            <p:spPr>
              <a:xfrm>
                <a:off x="16803376" y="-4135544"/>
                <a:ext cx="461520" cy="111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3" h="312">
                    <a:moveTo>
                      <a:pt x="43" y="312"/>
                    </a:moveTo>
                    <a:cubicBezTo>
                      <a:pt x="32" y="312"/>
                      <a:pt x="21" y="308"/>
                      <a:pt x="12" y="299"/>
                    </a:cubicBezTo>
                    <a:cubicBezTo>
                      <a:pt x="-4" y="282"/>
                      <a:pt x="-4" y="255"/>
                      <a:pt x="13" y="238"/>
                    </a:cubicBezTo>
                    <a:cubicBezTo>
                      <a:pt x="170" y="87"/>
                      <a:pt x="401" y="0"/>
                      <a:pt x="645" y="0"/>
                    </a:cubicBezTo>
                    <a:cubicBezTo>
                      <a:pt x="885" y="0"/>
                      <a:pt x="1113" y="84"/>
                      <a:pt x="1270" y="231"/>
                    </a:cubicBezTo>
                    <a:cubicBezTo>
                      <a:pt x="1287" y="247"/>
                      <a:pt x="1288" y="275"/>
                      <a:pt x="1272" y="292"/>
                    </a:cubicBezTo>
                    <a:cubicBezTo>
                      <a:pt x="1255" y="309"/>
                      <a:pt x="1228" y="310"/>
                      <a:pt x="1211" y="294"/>
                    </a:cubicBezTo>
                    <a:cubicBezTo>
                      <a:pt x="1070" y="162"/>
                      <a:pt x="864" y="86"/>
                      <a:pt x="645" y="86"/>
                    </a:cubicBezTo>
                    <a:cubicBezTo>
                      <a:pt x="423" y="86"/>
                      <a:pt x="214" y="164"/>
                      <a:pt x="73" y="300"/>
                    </a:cubicBezTo>
                    <a:cubicBezTo>
                      <a:pt x="65" y="308"/>
                      <a:pt x="54" y="312"/>
                      <a:pt x="43" y="3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F67A01B6-3009-3C49-8A60-742F64C7AC66}"/>
                  </a:ext>
                </a:extLst>
              </p:cNvPr>
              <p:cNvSpPr/>
              <p:nvPr/>
            </p:nvSpPr>
            <p:spPr>
              <a:xfrm>
                <a:off x="16981216" y="-3841064"/>
                <a:ext cx="109440" cy="10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5" h="304">
                    <a:moveTo>
                      <a:pt x="153" y="0"/>
                    </a:moveTo>
                    <a:cubicBezTo>
                      <a:pt x="69" y="0"/>
                      <a:pt x="0" y="68"/>
                      <a:pt x="0" y="152"/>
                    </a:cubicBezTo>
                    <a:cubicBezTo>
                      <a:pt x="0" y="236"/>
                      <a:pt x="69" y="304"/>
                      <a:pt x="153" y="304"/>
                    </a:cubicBezTo>
                    <a:cubicBezTo>
                      <a:pt x="237" y="304"/>
                      <a:pt x="305" y="236"/>
                      <a:pt x="305" y="152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  <a:moveTo>
                      <a:pt x="153" y="86"/>
                    </a:moveTo>
                    <a:cubicBezTo>
                      <a:pt x="189" y="86"/>
                      <a:pt x="219" y="115"/>
                      <a:pt x="219" y="152"/>
                    </a:cubicBezTo>
                    <a:cubicBezTo>
                      <a:pt x="219" y="189"/>
                      <a:pt x="189" y="218"/>
                      <a:pt x="153" y="218"/>
                    </a:cubicBezTo>
                    <a:cubicBezTo>
                      <a:pt x="116" y="218"/>
                      <a:pt x="86" y="189"/>
                      <a:pt x="86" y="152"/>
                    </a:cubicBezTo>
                    <a:cubicBezTo>
                      <a:pt x="86" y="115"/>
                      <a:pt x="116" y="86"/>
                      <a:pt x="153" y="8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6C82CDAA-6E97-C24C-A617-68A78985B70D}"/>
                  </a:ext>
                </a:extLst>
              </p:cNvPr>
              <p:cNvSpPr/>
              <p:nvPr/>
            </p:nvSpPr>
            <p:spPr>
              <a:xfrm>
                <a:off x="16851256" y="-4046624"/>
                <a:ext cx="364320" cy="93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262">
                    <a:moveTo>
                      <a:pt x="43" y="262"/>
                    </a:moveTo>
                    <a:cubicBezTo>
                      <a:pt x="32" y="262"/>
                      <a:pt x="21" y="257"/>
                      <a:pt x="12" y="248"/>
                    </a:cubicBezTo>
                    <a:cubicBezTo>
                      <a:pt x="-4" y="231"/>
                      <a:pt x="-4" y="204"/>
                      <a:pt x="13" y="187"/>
                    </a:cubicBezTo>
                    <a:cubicBezTo>
                      <a:pt x="136" y="69"/>
                      <a:pt x="317" y="0"/>
                      <a:pt x="509" y="0"/>
                    </a:cubicBezTo>
                    <a:cubicBezTo>
                      <a:pt x="697" y="0"/>
                      <a:pt x="876" y="67"/>
                      <a:pt x="999" y="182"/>
                    </a:cubicBezTo>
                    <a:cubicBezTo>
                      <a:pt x="1017" y="198"/>
                      <a:pt x="1017" y="226"/>
                      <a:pt x="1001" y="243"/>
                    </a:cubicBezTo>
                    <a:cubicBezTo>
                      <a:pt x="985" y="260"/>
                      <a:pt x="958" y="261"/>
                      <a:pt x="940" y="245"/>
                    </a:cubicBezTo>
                    <a:cubicBezTo>
                      <a:pt x="833" y="144"/>
                      <a:pt x="676" y="86"/>
                      <a:pt x="509" y="86"/>
                    </a:cubicBezTo>
                    <a:cubicBezTo>
                      <a:pt x="339" y="86"/>
                      <a:pt x="180" y="146"/>
                      <a:pt x="73" y="249"/>
                    </a:cubicBezTo>
                    <a:cubicBezTo>
                      <a:pt x="65" y="258"/>
                      <a:pt x="54" y="262"/>
                      <a:pt x="43" y="2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089A4DDE-8C40-A54F-831A-0AEE63C20645}"/>
                  </a:ext>
                </a:extLst>
              </p:cNvPr>
              <p:cNvSpPr/>
              <p:nvPr/>
            </p:nvSpPr>
            <p:spPr>
              <a:xfrm>
                <a:off x="16907056" y="-3955544"/>
                <a:ext cx="253080" cy="72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4" h="203">
                    <a:moveTo>
                      <a:pt x="43" y="203"/>
                    </a:moveTo>
                    <a:cubicBezTo>
                      <a:pt x="32" y="203"/>
                      <a:pt x="20" y="199"/>
                      <a:pt x="12" y="190"/>
                    </a:cubicBezTo>
                    <a:cubicBezTo>
                      <a:pt x="-5" y="173"/>
                      <a:pt x="-4" y="145"/>
                      <a:pt x="13" y="129"/>
                    </a:cubicBezTo>
                    <a:cubicBezTo>
                      <a:pt x="98" y="47"/>
                      <a:pt x="222" y="0"/>
                      <a:pt x="354" y="0"/>
                    </a:cubicBezTo>
                    <a:cubicBezTo>
                      <a:pt x="483" y="0"/>
                      <a:pt x="606" y="46"/>
                      <a:pt x="691" y="125"/>
                    </a:cubicBezTo>
                    <a:cubicBezTo>
                      <a:pt x="708" y="141"/>
                      <a:pt x="709" y="169"/>
                      <a:pt x="692" y="186"/>
                    </a:cubicBezTo>
                    <a:cubicBezTo>
                      <a:pt x="676" y="203"/>
                      <a:pt x="649" y="204"/>
                      <a:pt x="632" y="188"/>
                    </a:cubicBezTo>
                    <a:cubicBezTo>
                      <a:pt x="563" y="123"/>
                      <a:pt x="461" y="86"/>
                      <a:pt x="354" y="86"/>
                    </a:cubicBezTo>
                    <a:cubicBezTo>
                      <a:pt x="244" y="86"/>
                      <a:pt x="142" y="124"/>
                      <a:pt x="73" y="191"/>
                    </a:cubicBezTo>
                    <a:cubicBezTo>
                      <a:pt x="64" y="199"/>
                      <a:pt x="54" y="203"/>
                      <a:pt x="43" y="20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ADFC5101-A612-3942-A037-FB2E50537A2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4B4539E2-4160-F447-873B-A80814D6552A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44" name="CuadroTexto 351">
              <a:extLst>
                <a:ext uri="{FF2B5EF4-FFF2-40B4-BE49-F238E27FC236}">
                  <a16:creationId xmlns:a16="http://schemas.microsoft.com/office/drawing/2014/main" id="{392CD218-C03F-2C4C-8B03-8A08A2AB39E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6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09F8D0F-680C-F74B-8D4E-67B4F8422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2887123"/>
              </p:ext>
            </p:extLst>
          </p:nvPr>
        </p:nvGraphicFramePr>
        <p:xfrm>
          <a:off x="3072129" y="1801948"/>
          <a:ext cx="18233392" cy="12155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CE1CBE09-B2EA-B642-B00A-AEDB4DDDF512}"/>
              </a:ext>
            </a:extLst>
          </p:cNvPr>
          <p:cNvGrpSpPr/>
          <p:nvPr/>
        </p:nvGrpSpPr>
        <p:grpSpPr>
          <a:xfrm>
            <a:off x="17984655" y="4815294"/>
            <a:ext cx="3904311" cy="1682233"/>
            <a:chOff x="19191663" y="3681438"/>
            <a:chExt cx="3904311" cy="168223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BB911C9-E603-894D-B1A8-163AE8A3E4EC}"/>
                </a:ext>
              </a:extLst>
            </p:cNvPr>
            <p:cNvSpPr txBox="1"/>
            <p:nvPr/>
          </p:nvSpPr>
          <p:spPr>
            <a:xfrm>
              <a:off x="19191663" y="4274783"/>
              <a:ext cx="390431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D9CCA5E-B253-C343-A3DB-2150C4EB81FC}"/>
                </a:ext>
              </a:extLst>
            </p:cNvPr>
            <p:cNvSpPr/>
            <p:nvPr/>
          </p:nvSpPr>
          <p:spPr>
            <a:xfrm>
              <a:off x="19191664" y="3681438"/>
              <a:ext cx="39043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15A137B-0D7D-4643-A305-72069D25EB0A}"/>
              </a:ext>
            </a:extLst>
          </p:cNvPr>
          <p:cNvGrpSpPr/>
          <p:nvPr/>
        </p:nvGrpSpPr>
        <p:grpSpPr>
          <a:xfrm flipH="1">
            <a:off x="2458204" y="4815294"/>
            <a:ext cx="3904311" cy="1682233"/>
            <a:chOff x="19191663" y="3681438"/>
            <a:chExt cx="3904311" cy="168223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74EB37-BA03-AD47-ACE3-8156F186D235}"/>
                </a:ext>
              </a:extLst>
            </p:cNvPr>
            <p:cNvSpPr txBox="1"/>
            <p:nvPr/>
          </p:nvSpPr>
          <p:spPr>
            <a:xfrm>
              <a:off x="19191663" y="4274783"/>
              <a:ext cx="390431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FB255A4-582F-9244-82A9-B6813A7FC282}"/>
                </a:ext>
              </a:extLst>
            </p:cNvPr>
            <p:cNvSpPr/>
            <p:nvPr/>
          </p:nvSpPr>
          <p:spPr>
            <a:xfrm>
              <a:off x="19191664" y="3681438"/>
              <a:ext cx="39043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43E5E2A-B134-8640-982B-C3E29BB08259}"/>
              </a:ext>
            </a:extLst>
          </p:cNvPr>
          <p:cNvGrpSpPr/>
          <p:nvPr/>
        </p:nvGrpSpPr>
        <p:grpSpPr>
          <a:xfrm flipH="1">
            <a:off x="2458204" y="11185614"/>
            <a:ext cx="3904311" cy="1682233"/>
            <a:chOff x="19191663" y="3681438"/>
            <a:chExt cx="3904311" cy="168223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3216FE-C0C4-6844-87F0-6C3617B32550}"/>
                </a:ext>
              </a:extLst>
            </p:cNvPr>
            <p:cNvSpPr txBox="1"/>
            <p:nvPr/>
          </p:nvSpPr>
          <p:spPr>
            <a:xfrm>
              <a:off x="19191663" y="4274783"/>
              <a:ext cx="390431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F4F0492-9F2A-1847-A90E-409516266BC8}"/>
                </a:ext>
              </a:extLst>
            </p:cNvPr>
            <p:cNvSpPr/>
            <p:nvPr/>
          </p:nvSpPr>
          <p:spPr>
            <a:xfrm>
              <a:off x="19191664" y="3681438"/>
              <a:ext cx="39043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08B35A-0EF5-6949-9FE5-150D4882C9C7}"/>
              </a:ext>
            </a:extLst>
          </p:cNvPr>
          <p:cNvGrpSpPr/>
          <p:nvPr/>
        </p:nvGrpSpPr>
        <p:grpSpPr>
          <a:xfrm flipH="1">
            <a:off x="10236669" y="11185614"/>
            <a:ext cx="3904311" cy="1682233"/>
            <a:chOff x="19191663" y="3681438"/>
            <a:chExt cx="3904311" cy="16822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4A2845-6779-9B4F-8C2E-82D99F30940B}"/>
                </a:ext>
              </a:extLst>
            </p:cNvPr>
            <p:cNvSpPr txBox="1"/>
            <p:nvPr/>
          </p:nvSpPr>
          <p:spPr>
            <a:xfrm>
              <a:off x="19191663" y="4274783"/>
              <a:ext cx="390431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A5D281A-5A51-8047-88F1-B2FAA40A226A}"/>
                </a:ext>
              </a:extLst>
            </p:cNvPr>
            <p:cNvSpPr/>
            <p:nvPr/>
          </p:nvSpPr>
          <p:spPr>
            <a:xfrm>
              <a:off x="19191664" y="3681438"/>
              <a:ext cx="39043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A6C720A0-2151-B040-AFB6-50DDE19F0E30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50148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F30F970-0238-A442-A38B-2F76F3F4A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765031"/>
              </p:ext>
            </p:extLst>
          </p:nvPr>
        </p:nvGraphicFramePr>
        <p:xfrm>
          <a:off x="-2133278" y="3681438"/>
          <a:ext cx="21396960" cy="866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56F3C67-610D-7B47-8A2E-4A66CEE7E493}"/>
              </a:ext>
            </a:extLst>
          </p:cNvPr>
          <p:cNvGrpSpPr/>
          <p:nvPr/>
        </p:nvGrpSpPr>
        <p:grpSpPr>
          <a:xfrm>
            <a:off x="1699968" y="6364224"/>
            <a:ext cx="3297802" cy="3297802"/>
            <a:chOff x="18739839" y="3911048"/>
            <a:chExt cx="1587034" cy="158703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CF415B-2BC5-BA49-8F49-A1BBD52F3BC3}"/>
                </a:ext>
              </a:extLst>
            </p:cNvPr>
            <p:cNvSpPr/>
            <p:nvPr/>
          </p:nvSpPr>
          <p:spPr>
            <a:xfrm>
              <a:off x="18739839" y="3911048"/>
              <a:ext cx="1587034" cy="158703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520475D-518B-6141-9D10-13971FC0B935}"/>
                </a:ext>
              </a:extLst>
            </p:cNvPr>
            <p:cNvGrpSpPr/>
            <p:nvPr/>
          </p:nvGrpSpPr>
          <p:grpSpPr>
            <a:xfrm>
              <a:off x="19109064" y="4363659"/>
              <a:ext cx="848584" cy="742015"/>
              <a:chOff x="16803376" y="-4135544"/>
              <a:chExt cx="461520" cy="403560"/>
            </a:xfrm>
            <a:solidFill>
              <a:schemeClr val="bg1"/>
            </a:solidFill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E03D63D-2246-AB49-A2DD-A49B228CCBD2}"/>
                  </a:ext>
                </a:extLst>
              </p:cNvPr>
              <p:cNvSpPr/>
              <p:nvPr/>
            </p:nvSpPr>
            <p:spPr>
              <a:xfrm>
                <a:off x="16803376" y="-4135544"/>
                <a:ext cx="461520" cy="111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3" h="312">
                    <a:moveTo>
                      <a:pt x="43" y="312"/>
                    </a:moveTo>
                    <a:cubicBezTo>
                      <a:pt x="32" y="312"/>
                      <a:pt x="21" y="308"/>
                      <a:pt x="12" y="299"/>
                    </a:cubicBezTo>
                    <a:cubicBezTo>
                      <a:pt x="-4" y="282"/>
                      <a:pt x="-4" y="255"/>
                      <a:pt x="13" y="238"/>
                    </a:cubicBezTo>
                    <a:cubicBezTo>
                      <a:pt x="170" y="87"/>
                      <a:pt x="401" y="0"/>
                      <a:pt x="645" y="0"/>
                    </a:cubicBezTo>
                    <a:cubicBezTo>
                      <a:pt x="885" y="0"/>
                      <a:pt x="1113" y="84"/>
                      <a:pt x="1270" y="231"/>
                    </a:cubicBezTo>
                    <a:cubicBezTo>
                      <a:pt x="1287" y="247"/>
                      <a:pt x="1288" y="275"/>
                      <a:pt x="1272" y="292"/>
                    </a:cubicBezTo>
                    <a:cubicBezTo>
                      <a:pt x="1255" y="309"/>
                      <a:pt x="1228" y="310"/>
                      <a:pt x="1211" y="294"/>
                    </a:cubicBezTo>
                    <a:cubicBezTo>
                      <a:pt x="1070" y="162"/>
                      <a:pt x="864" y="86"/>
                      <a:pt x="645" y="86"/>
                    </a:cubicBezTo>
                    <a:cubicBezTo>
                      <a:pt x="423" y="86"/>
                      <a:pt x="214" y="164"/>
                      <a:pt x="73" y="300"/>
                    </a:cubicBezTo>
                    <a:cubicBezTo>
                      <a:pt x="65" y="308"/>
                      <a:pt x="54" y="312"/>
                      <a:pt x="43" y="3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ADCA164-0992-7C40-A8C8-14A30C532C86}"/>
                  </a:ext>
                </a:extLst>
              </p:cNvPr>
              <p:cNvSpPr/>
              <p:nvPr/>
            </p:nvSpPr>
            <p:spPr>
              <a:xfrm>
                <a:off x="16981216" y="-3841064"/>
                <a:ext cx="109440" cy="10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5" h="304">
                    <a:moveTo>
                      <a:pt x="153" y="0"/>
                    </a:moveTo>
                    <a:cubicBezTo>
                      <a:pt x="69" y="0"/>
                      <a:pt x="0" y="68"/>
                      <a:pt x="0" y="152"/>
                    </a:cubicBezTo>
                    <a:cubicBezTo>
                      <a:pt x="0" y="236"/>
                      <a:pt x="69" y="304"/>
                      <a:pt x="153" y="304"/>
                    </a:cubicBezTo>
                    <a:cubicBezTo>
                      <a:pt x="237" y="304"/>
                      <a:pt x="305" y="236"/>
                      <a:pt x="305" y="152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  <a:moveTo>
                      <a:pt x="153" y="86"/>
                    </a:moveTo>
                    <a:cubicBezTo>
                      <a:pt x="189" y="86"/>
                      <a:pt x="219" y="115"/>
                      <a:pt x="219" y="152"/>
                    </a:cubicBezTo>
                    <a:cubicBezTo>
                      <a:pt x="219" y="189"/>
                      <a:pt x="189" y="218"/>
                      <a:pt x="153" y="218"/>
                    </a:cubicBezTo>
                    <a:cubicBezTo>
                      <a:pt x="116" y="218"/>
                      <a:pt x="86" y="189"/>
                      <a:pt x="86" y="152"/>
                    </a:cubicBezTo>
                    <a:cubicBezTo>
                      <a:pt x="86" y="115"/>
                      <a:pt x="116" y="86"/>
                      <a:pt x="153" y="8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7684E3A-F5A1-0548-A9EF-C4E5AE22EDAB}"/>
                  </a:ext>
                </a:extLst>
              </p:cNvPr>
              <p:cNvSpPr/>
              <p:nvPr/>
            </p:nvSpPr>
            <p:spPr>
              <a:xfrm>
                <a:off x="16851256" y="-4046624"/>
                <a:ext cx="364320" cy="93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262">
                    <a:moveTo>
                      <a:pt x="43" y="262"/>
                    </a:moveTo>
                    <a:cubicBezTo>
                      <a:pt x="32" y="262"/>
                      <a:pt x="21" y="257"/>
                      <a:pt x="12" y="248"/>
                    </a:cubicBezTo>
                    <a:cubicBezTo>
                      <a:pt x="-4" y="231"/>
                      <a:pt x="-4" y="204"/>
                      <a:pt x="13" y="187"/>
                    </a:cubicBezTo>
                    <a:cubicBezTo>
                      <a:pt x="136" y="69"/>
                      <a:pt x="317" y="0"/>
                      <a:pt x="509" y="0"/>
                    </a:cubicBezTo>
                    <a:cubicBezTo>
                      <a:pt x="697" y="0"/>
                      <a:pt x="876" y="67"/>
                      <a:pt x="999" y="182"/>
                    </a:cubicBezTo>
                    <a:cubicBezTo>
                      <a:pt x="1017" y="198"/>
                      <a:pt x="1017" y="226"/>
                      <a:pt x="1001" y="243"/>
                    </a:cubicBezTo>
                    <a:cubicBezTo>
                      <a:pt x="985" y="260"/>
                      <a:pt x="958" y="261"/>
                      <a:pt x="940" y="245"/>
                    </a:cubicBezTo>
                    <a:cubicBezTo>
                      <a:pt x="833" y="144"/>
                      <a:pt x="676" y="86"/>
                      <a:pt x="509" y="86"/>
                    </a:cubicBezTo>
                    <a:cubicBezTo>
                      <a:pt x="339" y="86"/>
                      <a:pt x="180" y="146"/>
                      <a:pt x="73" y="249"/>
                    </a:cubicBezTo>
                    <a:cubicBezTo>
                      <a:pt x="65" y="258"/>
                      <a:pt x="54" y="262"/>
                      <a:pt x="43" y="2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69C3CABF-B7E4-224D-BF6D-3A53B1D37471}"/>
                  </a:ext>
                </a:extLst>
              </p:cNvPr>
              <p:cNvSpPr/>
              <p:nvPr/>
            </p:nvSpPr>
            <p:spPr>
              <a:xfrm>
                <a:off x="16907056" y="-3955544"/>
                <a:ext cx="253080" cy="72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4" h="203">
                    <a:moveTo>
                      <a:pt x="43" y="203"/>
                    </a:moveTo>
                    <a:cubicBezTo>
                      <a:pt x="32" y="203"/>
                      <a:pt x="20" y="199"/>
                      <a:pt x="12" y="190"/>
                    </a:cubicBezTo>
                    <a:cubicBezTo>
                      <a:pt x="-5" y="173"/>
                      <a:pt x="-4" y="145"/>
                      <a:pt x="13" y="129"/>
                    </a:cubicBezTo>
                    <a:cubicBezTo>
                      <a:pt x="98" y="47"/>
                      <a:pt x="222" y="0"/>
                      <a:pt x="354" y="0"/>
                    </a:cubicBezTo>
                    <a:cubicBezTo>
                      <a:pt x="483" y="0"/>
                      <a:pt x="606" y="46"/>
                      <a:pt x="691" y="125"/>
                    </a:cubicBezTo>
                    <a:cubicBezTo>
                      <a:pt x="708" y="141"/>
                      <a:pt x="709" y="169"/>
                      <a:pt x="692" y="186"/>
                    </a:cubicBezTo>
                    <a:cubicBezTo>
                      <a:pt x="676" y="203"/>
                      <a:pt x="649" y="204"/>
                      <a:pt x="632" y="188"/>
                    </a:cubicBezTo>
                    <a:cubicBezTo>
                      <a:pt x="563" y="123"/>
                      <a:pt x="461" y="86"/>
                      <a:pt x="354" y="86"/>
                    </a:cubicBezTo>
                    <a:cubicBezTo>
                      <a:pt x="244" y="86"/>
                      <a:pt x="142" y="124"/>
                      <a:pt x="73" y="191"/>
                    </a:cubicBezTo>
                    <a:cubicBezTo>
                      <a:pt x="64" y="199"/>
                      <a:pt x="54" y="203"/>
                      <a:pt x="43" y="20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6038009-5405-564A-AD43-BDCE4E2E18B0}"/>
              </a:ext>
            </a:extLst>
          </p:cNvPr>
          <p:cNvGrpSpPr/>
          <p:nvPr/>
        </p:nvGrpSpPr>
        <p:grpSpPr>
          <a:xfrm>
            <a:off x="15194909" y="4011638"/>
            <a:ext cx="1587034" cy="1587034"/>
            <a:chOff x="9462241" y="12605311"/>
            <a:chExt cx="1587034" cy="158703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DCECA8-3A8D-654D-85EB-9F76B4D08FB3}"/>
                </a:ext>
              </a:extLst>
            </p:cNvPr>
            <p:cNvSpPr/>
            <p:nvPr/>
          </p:nvSpPr>
          <p:spPr>
            <a:xfrm>
              <a:off x="9462241" y="12605311"/>
              <a:ext cx="1587034" cy="15870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5A2EB9F-4CB7-484A-A473-1B1534B00BC4}"/>
                </a:ext>
              </a:extLst>
            </p:cNvPr>
            <p:cNvGrpSpPr/>
            <p:nvPr/>
          </p:nvGrpSpPr>
          <p:grpSpPr>
            <a:xfrm>
              <a:off x="9917505" y="13039498"/>
              <a:ext cx="676505" cy="676502"/>
              <a:chOff x="14759296" y="-2028824"/>
              <a:chExt cx="404999" cy="404999"/>
            </a:xfrm>
            <a:solidFill>
              <a:schemeClr val="bg1"/>
            </a:solidFill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F9DFFF1-3266-6D41-B946-95F3BC997C4B}"/>
                  </a:ext>
                </a:extLst>
              </p:cNvPr>
              <p:cNvSpPr/>
              <p:nvPr/>
            </p:nvSpPr>
            <p:spPr>
              <a:xfrm>
                <a:off x="14759296" y="-1988145"/>
                <a:ext cx="364320" cy="364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1013">
                    <a:moveTo>
                      <a:pt x="970" y="463"/>
                    </a:moveTo>
                    <a:cubicBezTo>
                      <a:pt x="946" y="463"/>
                      <a:pt x="927" y="483"/>
                      <a:pt x="927" y="506"/>
                    </a:cubicBezTo>
                    <a:lnTo>
                      <a:pt x="927" y="927"/>
                    </a:lnTo>
                    <a:lnTo>
                      <a:pt x="86" y="927"/>
                    </a:lnTo>
                    <a:lnTo>
                      <a:pt x="86" y="86"/>
                    </a:lnTo>
                    <a:lnTo>
                      <a:pt x="507" y="86"/>
                    </a:lnTo>
                    <a:cubicBezTo>
                      <a:pt x="531" y="86"/>
                      <a:pt x="550" y="67"/>
                      <a:pt x="550" y="43"/>
                    </a:cubicBezTo>
                    <a:cubicBezTo>
                      <a:pt x="550" y="19"/>
                      <a:pt x="531" y="0"/>
                      <a:pt x="507" y="0"/>
                    </a:cubicBezTo>
                    <a:lnTo>
                      <a:pt x="60" y="0"/>
                    </a:lnTo>
                    <a:cubicBezTo>
                      <a:pt x="27" y="0"/>
                      <a:pt x="0" y="27"/>
                      <a:pt x="0" y="60"/>
                    </a:cubicBezTo>
                    <a:lnTo>
                      <a:pt x="0" y="952"/>
                    </a:lnTo>
                    <a:cubicBezTo>
                      <a:pt x="0" y="986"/>
                      <a:pt x="27" y="1013"/>
                      <a:pt x="60" y="1013"/>
                    </a:cubicBezTo>
                    <a:lnTo>
                      <a:pt x="952" y="1013"/>
                    </a:lnTo>
                    <a:cubicBezTo>
                      <a:pt x="986" y="1013"/>
                      <a:pt x="1013" y="986"/>
                      <a:pt x="1013" y="952"/>
                    </a:cubicBezTo>
                    <a:lnTo>
                      <a:pt x="1013" y="506"/>
                    </a:lnTo>
                    <a:cubicBezTo>
                      <a:pt x="1013" y="483"/>
                      <a:pt x="993" y="463"/>
                      <a:pt x="970" y="46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3957119-721B-7740-9A51-062DD3463D46}"/>
                  </a:ext>
                </a:extLst>
              </p:cNvPr>
              <p:cNvSpPr/>
              <p:nvPr/>
            </p:nvSpPr>
            <p:spPr>
              <a:xfrm>
                <a:off x="14962335" y="-2028824"/>
                <a:ext cx="201960" cy="200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2" h="558">
                    <a:moveTo>
                      <a:pt x="406" y="221"/>
                    </a:moveTo>
                    <a:lnTo>
                      <a:pt x="344" y="159"/>
                    </a:lnTo>
                    <a:lnTo>
                      <a:pt x="398" y="105"/>
                    </a:lnTo>
                    <a:lnTo>
                      <a:pt x="459" y="168"/>
                    </a:lnTo>
                    <a:close/>
                    <a:moveTo>
                      <a:pt x="190" y="440"/>
                    </a:moveTo>
                    <a:lnTo>
                      <a:pt x="103" y="459"/>
                    </a:lnTo>
                    <a:lnTo>
                      <a:pt x="125" y="377"/>
                    </a:lnTo>
                    <a:lnTo>
                      <a:pt x="283" y="220"/>
                    </a:lnTo>
                    <a:lnTo>
                      <a:pt x="346" y="282"/>
                    </a:lnTo>
                    <a:close/>
                    <a:moveTo>
                      <a:pt x="550" y="139"/>
                    </a:moveTo>
                    <a:lnTo>
                      <a:pt x="430" y="14"/>
                    </a:lnTo>
                    <a:cubicBezTo>
                      <a:pt x="422" y="5"/>
                      <a:pt x="411" y="0"/>
                      <a:pt x="400" y="0"/>
                    </a:cubicBezTo>
                    <a:cubicBezTo>
                      <a:pt x="388" y="0"/>
                      <a:pt x="377" y="5"/>
                      <a:pt x="369" y="13"/>
                    </a:cubicBezTo>
                    <a:lnTo>
                      <a:pt x="56" y="325"/>
                    </a:lnTo>
                    <a:cubicBezTo>
                      <a:pt x="51" y="330"/>
                      <a:pt x="47" y="336"/>
                      <a:pt x="45" y="344"/>
                    </a:cubicBezTo>
                    <a:lnTo>
                      <a:pt x="1" y="504"/>
                    </a:lnTo>
                    <a:cubicBezTo>
                      <a:pt x="-2" y="518"/>
                      <a:pt x="1" y="534"/>
                      <a:pt x="12" y="545"/>
                    </a:cubicBezTo>
                    <a:cubicBezTo>
                      <a:pt x="20" y="553"/>
                      <a:pt x="31" y="558"/>
                      <a:pt x="43" y="558"/>
                    </a:cubicBezTo>
                    <a:cubicBezTo>
                      <a:pt x="46" y="558"/>
                      <a:pt x="49" y="558"/>
                      <a:pt x="52" y="557"/>
                    </a:cubicBezTo>
                    <a:lnTo>
                      <a:pt x="220" y="522"/>
                    </a:lnTo>
                    <a:cubicBezTo>
                      <a:pt x="228" y="520"/>
                      <a:pt x="236" y="516"/>
                      <a:pt x="242" y="510"/>
                    </a:cubicBezTo>
                    <a:lnTo>
                      <a:pt x="549" y="199"/>
                    </a:lnTo>
                    <a:cubicBezTo>
                      <a:pt x="566" y="182"/>
                      <a:pt x="566" y="156"/>
                      <a:pt x="550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870463-8FD0-4C49-AA60-FA22EC21733E}"/>
              </a:ext>
            </a:extLst>
          </p:cNvPr>
          <p:cNvGrpSpPr/>
          <p:nvPr/>
        </p:nvGrpSpPr>
        <p:grpSpPr>
          <a:xfrm>
            <a:off x="15194909" y="7245008"/>
            <a:ext cx="1587034" cy="1587034"/>
            <a:chOff x="15052571" y="12605311"/>
            <a:chExt cx="1587034" cy="158703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42C279D-3AA9-E44B-BAAB-E45D9F62C5DC}"/>
                </a:ext>
              </a:extLst>
            </p:cNvPr>
            <p:cNvSpPr/>
            <p:nvPr/>
          </p:nvSpPr>
          <p:spPr>
            <a:xfrm>
              <a:off x="15052571" y="12605311"/>
              <a:ext cx="1587034" cy="15870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4425930-71A6-3848-A191-44D2547F0867}"/>
                </a:ext>
              </a:extLst>
            </p:cNvPr>
            <p:cNvGrpSpPr/>
            <p:nvPr/>
          </p:nvGrpSpPr>
          <p:grpSpPr>
            <a:xfrm>
              <a:off x="15453855" y="13047132"/>
              <a:ext cx="809290" cy="724136"/>
              <a:chOff x="14737336" y="800416"/>
              <a:chExt cx="407160" cy="364319"/>
            </a:xfrm>
            <a:solidFill>
              <a:schemeClr val="bg1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6A15FF09-7907-0441-8987-4D915A0F71E6}"/>
                  </a:ext>
                </a:extLst>
              </p:cNvPr>
              <p:cNvSpPr/>
              <p:nvPr/>
            </p:nvSpPr>
            <p:spPr>
              <a:xfrm>
                <a:off x="14760736" y="800416"/>
                <a:ext cx="383760" cy="155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67" h="434">
                    <a:moveTo>
                      <a:pt x="1040" y="152"/>
                    </a:moveTo>
                    <a:cubicBezTo>
                      <a:pt x="1018" y="143"/>
                      <a:pt x="993" y="153"/>
                      <a:pt x="984" y="175"/>
                    </a:cubicBezTo>
                    <a:lnTo>
                      <a:pt x="943" y="275"/>
                    </a:lnTo>
                    <a:cubicBezTo>
                      <a:pt x="858" y="109"/>
                      <a:pt x="685" y="0"/>
                      <a:pt x="492" y="0"/>
                    </a:cubicBezTo>
                    <a:cubicBezTo>
                      <a:pt x="260" y="0"/>
                      <a:pt x="59" y="156"/>
                      <a:pt x="1" y="380"/>
                    </a:cubicBezTo>
                    <a:cubicBezTo>
                      <a:pt x="-5" y="403"/>
                      <a:pt x="9" y="426"/>
                      <a:pt x="32" y="432"/>
                    </a:cubicBezTo>
                    <a:cubicBezTo>
                      <a:pt x="36" y="433"/>
                      <a:pt x="39" y="434"/>
                      <a:pt x="43" y="434"/>
                    </a:cubicBezTo>
                    <a:cubicBezTo>
                      <a:pt x="62" y="434"/>
                      <a:pt x="79" y="421"/>
                      <a:pt x="84" y="401"/>
                    </a:cubicBezTo>
                    <a:cubicBezTo>
                      <a:pt x="132" y="215"/>
                      <a:pt x="300" y="86"/>
                      <a:pt x="492" y="86"/>
                    </a:cubicBezTo>
                    <a:cubicBezTo>
                      <a:pt x="651" y="86"/>
                      <a:pt x="794" y="176"/>
                      <a:pt x="866" y="313"/>
                    </a:cubicBezTo>
                    <a:lnTo>
                      <a:pt x="759" y="268"/>
                    </a:lnTo>
                    <a:cubicBezTo>
                      <a:pt x="737" y="259"/>
                      <a:pt x="712" y="270"/>
                      <a:pt x="703" y="292"/>
                    </a:cubicBezTo>
                    <a:cubicBezTo>
                      <a:pt x="693" y="314"/>
                      <a:pt x="704" y="339"/>
                      <a:pt x="726" y="348"/>
                    </a:cubicBezTo>
                    <a:lnTo>
                      <a:pt x="925" y="430"/>
                    </a:lnTo>
                    <a:cubicBezTo>
                      <a:pt x="930" y="433"/>
                      <a:pt x="936" y="434"/>
                      <a:pt x="941" y="434"/>
                    </a:cubicBezTo>
                    <a:cubicBezTo>
                      <a:pt x="958" y="434"/>
                      <a:pt x="974" y="424"/>
                      <a:pt x="981" y="407"/>
                    </a:cubicBezTo>
                    <a:lnTo>
                      <a:pt x="1064" y="208"/>
                    </a:lnTo>
                    <a:cubicBezTo>
                      <a:pt x="1073" y="186"/>
                      <a:pt x="1062" y="161"/>
                      <a:pt x="1040" y="15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0D157DBD-37D6-AD4A-950E-9808AF7AA115}"/>
                  </a:ext>
                </a:extLst>
              </p:cNvPr>
              <p:cNvSpPr/>
              <p:nvPr/>
            </p:nvSpPr>
            <p:spPr>
              <a:xfrm>
                <a:off x="14737336" y="1008855"/>
                <a:ext cx="377280" cy="155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49" h="434">
                    <a:moveTo>
                      <a:pt x="1017" y="2"/>
                    </a:moveTo>
                    <a:cubicBezTo>
                      <a:pt x="994" y="-4"/>
                      <a:pt x="970" y="10"/>
                      <a:pt x="964" y="33"/>
                    </a:cubicBezTo>
                    <a:cubicBezTo>
                      <a:pt x="917" y="219"/>
                      <a:pt x="749" y="348"/>
                      <a:pt x="557" y="348"/>
                    </a:cubicBezTo>
                    <a:cubicBezTo>
                      <a:pt x="392" y="348"/>
                      <a:pt x="246" y="254"/>
                      <a:pt x="177" y="110"/>
                    </a:cubicBezTo>
                    <a:lnTo>
                      <a:pt x="300" y="149"/>
                    </a:lnTo>
                    <a:cubicBezTo>
                      <a:pt x="305" y="150"/>
                      <a:pt x="309" y="151"/>
                      <a:pt x="313" y="151"/>
                    </a:cubicBezTo>
                    <a:cubicBezTo>
                      <a:pt x="332" y="151"/>
                      <a:pt x="348" y="139"/>
                      <a:pt x="354" y="121"/>
                    </a:cubicBezTo>
                    <a:cubicBezTo>
                      <a:pt x="361" y="98"/>
                      <a:pt x="349" y="74"/>
                      <a:pt x="326" y="67"/>
                    </a:cubicBezTo>
                    <a:lnTo>
                      <a:pt x="121" y="2"/>
                    </a:lnTo>
                    <a:cubicBezTo>
                      <a:pt x="120" y="2"/>
                      <a:pt x="119" y="1"/>
                      <a:pt x="118" y="1"/>
                    </a:cubicBezTo>
                    <a:cubicBezTo>
                      <a:pt x="116" y="1"/>
                      <a:pt x="116" y="0"/>
                      <a:pt x="115" y="0"/>
                    </a:cubicBezTo>
                    <a:cubicBezTo>
                      <a:pt x="114" y="0"/>
                      <a:pt x="114" y="0"/>
                      <a:pt x="113" y="0"/>
                    </a:cubicBezTo>
                    <a:cubicBezTo>
                      <a:pt x="112" y="0"/>
                      <a:pt x="111" y="0"/>
                      <a:pt x="111" y="0"/>
                    </a:cubicBezTo>
                    <a:cubicBezTo>
                      <a:pt x="110" y="0"/>
                      <a:pt x="109" y="0"/>
                      <a:pt x="109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6" y="0"/>
                      <a:pt x="105" y="0"/>
                      <a:pt x="104" y="0"/>
                    </a:cubicBezTo>
                    <a:lnTo>
                      <a:pt x="103" y="0"/>
                    </a:lnTo>
                    <a:cubicBezTo>
                      <a:pt x="102" y="0"/>
                      <a:pt x="101" y="0"/>
                      <a:pt x="100" y="0"/>
                    </a:cubicBezTo>
                    <a:cubicBezTo>
                      <a:pt x="99" y="0"/>
                      <a:pt x="99" y="1"/>
                      <a:pt x="99" y="1"/>
                    </a:cubicBezTo>
                    <a:cubicBezTo>
                      <a:pt x="98" y="1"/>
                      <a:pt x="97" y="1"/>
                      <a:pt x="97" y="1"/>
                    </a:cubicBezTo>
                    <a:cubicBezTo>
                      <a:pt x="96" y="1"/>
                      <a:pt x="96" y="1"/>
                      <a:pt x="95" y="2"/>
                    </a:cubicBezTo>
                    <a:cubicBezTo>
                      <a:pt x="80" y="6"/>
                      <a:pt x="69" y="18"/>
                      <a:pt x="66" y="33"/>
                    </a:cubicBezTo>
                    <a:lnTo>
                      <a:pt x="2" y="235"/>
                    </a:lnTo>
                    <a:cubicBezTo>
                      <a:pt x="-5" y="258"/>
                      <a:pt x="7" y="282"/>
                      <a:pt x="30" y="290"/>
                    </a:cubicBezTo>
                    <a:cubicBezTo>
                      <a:pt x="34" y="291"/>
                      <a:pt x="39" y="291"/>
                      <a:pt x="43" y="291"/>
                    </a:cubicBezTo>
                    <a:cubicBezTo>
                      <a:pt x="61" y="291"/>
                      <a:pt x="78" y="280"/>
                      <a:pt x="84" y="261"/>
                    </a:cubicBezTo>
                    <a:lnTo>
                      <a:pt x="112" y="171"/>
                    </a:lnTo>
                    <a:cubicBezTo>
                      <a:pt x="145" y="230"/>
                      <a:pt x="190" y="284"/>
                      <a:pt x="244" y="326"/>
                    </a:cubicBezTo>
                    <a:cubicBezTo>
                      <a:pt x="334" y="397"/>
                      <a:pt x="442" y="434"/>
                      <a:pt x="557" y="434"/>
                    </a:cubicBezTo>
                    <a:cubicBezTo>
                      <a:pt x="788" y="434"/>
                      <a:pt x="990" y="278"/>
                      <a:pt x="1048" y="54"/>
                    </a:cubicBezTo>
                    <a:cubicBezTo>
                      <a:pt x="1054" y="31"/>
                      <a:pt x="1040" y="8"/>
                      <a:pt x="1017" y="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74D5787-D63C-0743-86A5-37E323F430BA}"/>
              </a:ext>
            </a:extLst>
          </p:cNvPr>
          <p:cNvGrpSpPr/>
          <p:nvPr/>
        </p:nvGrpSpPr>
        <p:grpSpPr>
          <a:xfrm>
            <a:off x="15160933" y="10478378"/>
            <a:ext cx="1587034" cy="1587034"/>
            <a:chOff x="20505741" y="12605311"/>
            <a:chExt cx="1587034" cy="158703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68B41A-C92F-5547-8C3E-1317E57A18D6}"/>
                </a:ext>
              </a:extLst>
            </p:cNvPr>
            <p:cNvSpPr/>
            <p:nvPr/>
          </p:nvSpPr>
          <p:spPr>
            <a:xfrm>
              <a:off x="20505741" y="12605311"/>
              <a:ext cx="1587034" cy="158703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A27CAC9-2125-0D4A-9E8D-C8D3D1C8134A}"/>
                </a:ext>
              </a:extLst>
            </p:cNvPr>
            <p:cNvGrpSpPr/>
            <p:nvPr/>
          </p:nvGrpSpPr>
          <p:grpSpPr>
            <a:xfrm>
              <a:off x="20874966" y="13057922"/>
              <a:ext cx="848584" cy="742015"/>
              <a:chOff x="16803376" y="-4135544"/>
              <a:chExt cx="461520" cy="403560"/>
            </a:xfrm>
            <a:solidFill>
              <a:schemeClr val="bg1"/>
            </a:solidFill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9A79C18B-751A-D044-92DB-F953775FF101}"/>
                  </a:ext>
                </a:extLst>
              </p:cNvPr>
              <p:cNvSpPr/>
              <p:nvPr/>
            </p:nvSpPr>
            <p:spPr>
              <a:xfrm>
                <a:off x="16803376" y="-4135544"/>
                <a:ext cx="461520" cy="111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3" h="312">
                    <a:moveTo>
                      <a:pt x="43" y="312"/>
                    </a:moveTo>
                    <a:cubicBezTo>
                      <a:pt x="32" y="312"/>
                      <a:pt x="21" y="308"/>
                      <a:pt x="12" y="299"/>
                    </a:cubicBezTo>
                    <a:cubicBezTo>
                      <a:pt x="-4" y="282"/>
                      <a:pt x="-4" y="255"/>
                      <a:pt x="13" y="238"/>
                    </a:cubicBezTo>
                    <a:cubicBezTo>
                      <a:pt x="170" y="87"/>
                      <a:pt x="401" y="0"/>
                      <a:pt x="645" y="0"/>
                    </a:cubicBezTo>
                    <a:cubicBezTo>
                      <a:pt x="885" y="0"/>
                      <a:pt x="1113" y="84"/>
                      <a:pt x="1270" y="231"/>
                    </a:cubicBezTo>
                    <a:cubicBezTo>
                      <a:pt x="1287" y="247"/>
                      <a:pt x="1288" y="275"/>
                      <a:pt x="1272" y="292"/>
                    </a:cubicBezTo>
                    <a:cubicBezTo>
                      <a:pt x="1255" y="309"/>
                      <a:pt x="1228" y="310"/>
                      <a:pt x="1211" y="294"/>
                    </a:cubicBezTo>
                    <a:cubicBezTo>
                      <a:pt x="1070" y="162"/>
                      <a:pt x="864" y="86"/>
                      <a:pt x="645" y="86"/>
                    </a:cubicBezTo>
                    <a:cubicBezTo>
                      <a:pt x="423" y="86"/>
                      <a:pt x="214" y="164"/>
                      <a:pt x="73" y="300"/>
                    </a:cubicBezTo>
                    <a:cubicBezTo>
                      <a:pt x="65" y="308"/>
                      <a:pt x="54" y="312"/>
                      <a:pt x="43" y="3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1FB83777-03F5-F244-99D4-35EF1F10AA1D}"/>
                  </a:ext>
                </a:extLst>
              </p:cNvPr>
              <p:cNvSpPr/>
              <p:nvPr/>
            </p:nvSpPr>
            <p:spPr>
              <a:xfrm>
                <a:off x="16981216" y="-3841064"/>
                <a:ext cx="109440" cy="10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5" h="304">
                    <a:moveTo>
                      <a:pt x="153" y="0"/>
                    </a:moveTo>
                    <a:cubicBezTo>
                      <a:pt x="69" y="0"/>
                      <a:pt x="0" y="68"/>
                      <a:pt x="0" y="152"/>
                    </a:cubicBezTo>
                    <a:cubicBezTo>
                      <a:pt x="0" y="236"/>
                      <a:pt x="69" y="304"/>
                      <a:pt x="153" y="304"/>
                    </a:cubicBezTo>
                    <a:cubicBezTo>
                      <a:pt x="237" y="304"/>
                      <a:pt x="305" y="236"/>
                      <a:pt x="305" y="152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  <a:moveTo>
                      <a:pt x="153" y="86"/>
                    </a:moveTo>
                    <a:cubicBezTo>
                      <a:pt x="189" y="86"/>
                      <a:pt x="219" y="115"/>
                      <a:pt x="219" y="152"/>
                    </a:cubicBezTo>
                    <a:cubicBezTo>
                      <a:pt x="219" y="189"/>
                      <a:pt x="189" y="218"/>
                      <a:pt x="153" y="218"/>
                    </a:cubicBezTo>
                    <a:cubicBezTo>
                      <a:pt x="116" y="218"/>
                      <a:pt x="86" y="189"/>
                      <a:pt x="86" y="152"/>
                    </a:cubicBezTo>
                    <a:cubicBezTo>
                      <a:pt x="86" y="115"/>
                      <a:pt x="116" y="86"/>
                      <a:pt x="153" y="8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6830D760-E991-D248-9AA5-60A1EE5AE685}"/>
                  </a:ext>
                </a:extLst>
              </p:cNvPr>
              <p:cNvSpPr/>
              <p:nvPr/>
            </p:nvSpPr>
            <p:spPr>
              <a:xfrm>
                <a:off x="16851256" y="-4046624"/>
                <a:ext cx="364320" cy="93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262">
                    <a:moveTo>
                      <a:pt x="43" y="262"/>
                    </a:moveTo>
                    <a:cubicBezTo>
                      <a:pt x="32" y="262"/>
                      <a:pt x="21" y="257"/>
                      <a:pt x="12" y="248"/>
                    </a:cubicBezTo>
                    <a:cubicBezTo>
                      <a:pt x="-4" y="231"/>
                      <a:pt x="-4" y="204"/>
                      <a:pt x="13" y="187"/>
                    </a:cubicBezTo>
                    <a:cubicBezTo>
                      <a:pt x="136" y="69"/>
                      <a:pt x="317" y="0"/>
                      <a:pt x="509" y="0"/>
                    </a:cubicBezTo>
                    <a:cubicBezTo>
                      <a:pt x="697" y="0"/>
                      <a:pt x="876" y="67"/>
                      <a:pt x="999" y="182"/>
                    </a:cubicBezTo>
                    <a:cubicBezTo>
                      <a:pt x="1017" y="198"/>
                      <a:pt x="1017" y="226"/>
                      <a:pt x="1001" y="243"/>
                    </a:cubicBezTo>
                    <a:cubicBezTo>
                      <a:pt x="985" y="260"/>
                      <a:pt x="958" y="261"/>
                      <a:pt x="940" y="245"/>
                    </a:cubicBezTo>
                    <a:cubicBezTo>
                      <a:pt x="833" y="144"/>
                      <a:pt x="676" y="86"/>
                      <a:pt x="509" y="86"/>
                    </a:cubicBezTo>
                    <a:cubicBezTo>
                      <a:pt x="339" y="86"/>
                      <a:pt x="180" y="146"/>
                      <a:pt x="73" y="249"/>
                    </a:cubicBezTo>
                    <a:cubicBezTo>
                      <a:pt x="65" y="258"/>
                      <a:pt x="54" y="262"/>
                      <a:pt x="43" y="2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55C8CAB3-2286-C84D-B780-F2C7FCD81C49}"/>
                  </a:ext>
                </a:extLst>
              </p:cNvPr>
              <p:cNvSpPr/>
              <p:nvPr/>
            </p:nvSpPr>
            <p:spPr>
              <a:xfrm>
                <a:off x="16907056" y="-3955544"/>
                <a:ext cx="253080" cy="72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4" h="203">
                    <a:moveTo>
                      <a:pt x="43" y="203"/>
                    </a:moveTo>
                    <a:cubicBezTo>
                      <a:pt x="32" y="203"/>
                      <a:pt x="20" y="199"/>
                      <a:pt x="12" y="190"/>
                    </a:cubicBezTo>
                    <a:cubicBezTo>
                      <a:pt x="-5" y="173"/>
                      <a:pt x="-4" y="145"/>
                      <a:pt x="13" y="129"/>
                    </a:cubicBezTo>
                    <a:cubicBezTo>
                      <a:pt x="98" y="47"/>
                      <a:pt x="222" y="0"/>
                      <a:pt x="354" y="0"/>
                    </a:cubicBezTo>
                    <a:cubicBezTo>
                      <a:pt x="483" y="0"/>
                      <a:pt x="606" y="46"/>
                      <a:pt x="691" y="125"/>
                    </a:cubicBezTo>
                    <a:cubicBezTo>
                      <a:pt x="708" y="141"/>
                      <a:pt x="709" y="169"/>
                      <a:pt x="692" y="186"/>
                    </a:cubicBezTo>
                    <a:cubicBezTo>
                      <a:pt x="676" y="203"/>
                      <a:pt x="649" y="204"/>
                      <a:pt x="632" y="188"/>
                    </a:cubicBezTo>
                    <a:cubicBezTo>
                      <a:pt x="563" y="123"/>
                      <a:pt x="461" y="86"/>
                      <a:pt x="354" y="86"/>
                    </a:cubicBezTo>
                    <a:cubicBezTo>
                      <a:pt x="244" y="86"/>
                      <a:pt x="142" y="124"/>
                      <a:pt x="73" y="191"/>
                    </a:cubicBezTo>
                    <a:cubicBezTo>
                      <a:pt x="64" y="199"/>
                      <a:pt x="54" y="203"/>
                      <a:pt x="43" y="20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57B6CC5-52E2-1E46-B215-343D1FB86EA9}"/>
              </a:ext>
            </a:extLst>
          </p:cNvPr>
          <p:cNvGrpSpPr/>
          <p:nvPr/>
        </p:nvGrpSpPr>
        <p:grpSpPr>
          <a:xfrm>
            <a:off x="17237207" y="3964038"/>
            <a:ext cx="5694057" cy="1682233"/>
            <a:chOff x="1578610" y="10956735"/>
            <a:chExt cx="5694057" cy="168223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A6E971-5A71-0F46-8F58-BDE867ABCD46}"/>
                </a:ext>
              </a:extLst>
            </p:cNvPr>
            <p:cNvSpPr txBox="1"/>
            <p:nvPr/>
          </p:nvSpPr>
          <p:spPr>
            <a:xfrm>
              <a:off x="1578610" y="11550080"/>
              <a:ext cx="56940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FC6A5A-45D2-4C4D-8E6C-2FB4546FBC45}"/>
                </a:ext>
              </a:extLst>
            </p:cNvPr>
            <p:cNvSpPr/>
            <p:nvPr/>
          </p:nvSpPr>
          <p:spPr>
            <a:xfrm>
              <a:off x="162550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F428966-9D17-7B4B-95C2-02311858E2DD}"/>
              </a:ext>
            </a:extLst>
          </p:cNvPr>
          <p:cNvGrpSpPr/>
          <p:nvPr/>
        </p:nvGrpSpPr>
        <p:grpSpPr>
          <a:xfrm>
            <a:off x="17237207" y="7172008"/>
            <a:ext cx="5694057" cy="1682233"/>
            <a:chOff x="1578610" y="10956735"/>
            <a:chExt cx="5694057" cy="16822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928A65B-84F6-B34C-817E-67998BA98DB4}"/>
                </a:ext>
              </a:extLst>
            </p:cNvPr>
            <p:cNvSpPr txBox="1"/>
            <p:nvPr/>
          </p:nvSpPr>
          <p:spPr>
            <a:xfrm>
              <a:off x="1578610" y="11550080"/>
              <a:ext cx="56940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EA2705E-E091-1443-A9CF-986D6133E0AE}"/>
                </a:ext>
              </a:extLst>
            </p:cNvPr>
            <p:cNvSpPr/>
            <p:nvPr/>
          </p:nvSpPr>
          <p:spPr>
            <a:xfrm>
              <a:off x="162550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58BC06-E1F1-8A4D-8C82-D7DD298ED3B2}"/>
              </a:ext>
            </a:extLst>
          </p:cNvPr>
          <p:cNvGrpSpPr/>
          <p:nvPr/>
        </p:nvGrpSpPr>
        <p:grpSpPr>
          <a:xfrm>
            <a:off x="17237207" y="10430778"/>
            <a:ext cx="5694057" cy="1682233"/>
            <a:chOff x="1578610" y="10956735"/>
            <a:chExt cx="5694057" cy="168223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43CEDA-8008-2742-B669-4EBDD74AD31E}"/>
                </a:ext>
              </a:extLst>
            </p:cNvPr>
            <p:cNvSpPr txBox="1"/>
            <p:nvPr/>
          </p:nvSpPr>
          <p:spPr>
            <a:xfrm>
              <a:off x="1578610" y="11550080"/>
              <a:ext cx="56940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E3C8B6-D1E2-6449-8D22-62F2C8B9F068}"/>
                </a:ext>
              </a:extLst>
            </p:cNvPr>
            <p:cNvSpPr/>
            <p:nvPr/>
          </p:nvSpPr>
          <p:spPr>
            <a:xfrm>
              <a:off x="162550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798D6D73-2BC5-5347-B7E3-6E304784CDF2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32835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DE86E70-3BDD-0D48-B7E4-C860C56D4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5022356"/>
              </p:ext>
            </p:extLst>
          </p:nvPr>
        </p:nvGraphicFramePr>
        <p:xfrm>
          <a:off x="1281676" y="2571516"/>
          <a:ext cx="21814298" cy="1083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7EAC682-DFD4-0B41-A0C1-680E8FF84347}"/>
              </a:ext>
            </a:extLst>
          </p:cNvPr>
          <p:cNvSpPr txBox="1"/>
          <p:nvPr/>
        </p:nvSpPr>
        <p:spPr>
          <a:xfrm>
            <a:off x="4101852" y="4657890"/>
            <a:ext cx="7719761" cy="114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165047-4090-9B44-B2AA-24D4CBDD3687}"/>
              </a:ext>
            </a:extLst>
          </p:cNvPr>
          <p:cNvSpPr txBox="1"/>
          <p:nvPr/>
        </p:nvSpPr>
        <p:spPr>
          <a:xfrm>
            <a:off x="4101852" y="7460084"/>
            <a:ext cx="4717681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AD4CC7-1E1F-684F-A52C-D9277B2EE741}"/>
              </a:ext>
            </a:extLst>
          </p:cNvPr>
          <p:cNvSpPr txBox="1"/>
          <p:nvPr/>
        </p:nvSpPr>
        <p:spPr>
          <a:xfrm>
            <a:off x="4101853" y="10222972"/>
            <a:ext cx="3095360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grpSp>
        <p:nvGrpSpPr>
          <p:cNvPr id="9" name="Grupo 349">
            <a:extLst>
              <a:ext uri="{FF2B5EF4-FFF2-40B4-BE49-F238E27FC236}">
                <a16:creationId xmlns:a16="http://schemas.microsoft.com/office/drawing/2014/main" id="{B9066264-5825-D446-B6A9-067D43F95D2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0" name="CuadroTexto 350">
              <a:extLst>
                <a:ext uri="{FF2B5EF4-FFF2-40B4-BE49-F238E27FC236}">
                  <a16:creationId xmlns:a16="http://schemas.microsoft.com/office/drawing/2014/main" id="{26855C84-7BA9-5C4A-8002-3E36BBC78C39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11" name="CuadroTexto 351">
              <a:extLst>
                <a:ext uri="{FF2B5EF4-FFF2-40B4-BE49-F238E27FC236}">
                  <a16:creationId xmlns:a16="http://schemas.microsoft.com/office/drawing/2014/main" id="{ADE23465-41E7-9243-82A0-BA7BC64DE49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11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CA85E14-A2BF-F64D-AAA3-8426C012D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896856"/>
              </p:ext>
            </p:extLst>
          </p:nvPr>
        </p:nvGraphicFramePr>
        <p:xfrm>
          <a:off x="3825420" y="3428405"/>
          <a:ext cx="16726810" cy="9042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969BFDEC-E019-2A46-BA27-386614979236}"/>
              </a:ext>
            </a:extLst>
          </p:cNvPr>
          <p:cNvSpPr/>
          <p:nvPr/>
        </p:nvSpPr>
        <p:spPr>
          <a:xfrm>
            <a:off x="11070956" y="5094362"/>
            <a:ext cx="3004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8FC626-036E-A948-8DE4-C653CA529BE8}"/>
              </a:ext>
            </a:extLst>
          </p:cNvPr>
          <p:cNvSpPr/>
          <p:nvPr/>
        </p:nvSpPr>
        <p:spPr>
          <a:xfrm>
            <a:off x="8474713" y="8392734"/>
            <a:ext cx="3004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77E07C-CD26-B74D-89EA-78388D1CC7AD}"/>
              </a:ext>
            </a:extLst>
          </p:cNvPr>
          <p:cNvSpPr/>
          <p:nvPr/>
        </p:nvSpPr>
        <p:spPr>
          <a:xfrm>
            <a:off x="13683529" y="8408910"/>
            <a:ext cx="3004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1112-E0F6-3940-B0F9-EC829A6B08B7}"/>
              </a:ext>
            </a:extLst>
          </p:cNvPr>
          <p:cNvSpPr/>
          <p:nvPr/>
        </p:nvSpPr>
        <p:spPr>
          <a:xfrm>
            <a:off x="5911129" y="11723612"/>
            <a:ext cx="3004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C2BB08-049E-F542-8EA5-FE8A335143C8}"/>
              </a:ext>
            </a:extLst>
          </p:cNvPr>
          <p:cNvSpPr/>
          <p:nvPr/>
        </p:nvSpPr>
        <p:spPr>
          <a:xfrm>
            <a:off x="11070956" y="11723612"/>
            <a:ext cx="3004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00E63-9954-A340-896A-95A70CBD4CA9}"/>
              </a:ext>
            </a:extLst>
          </p:cNvPr>
          <p:cNvSpPr/>
          <p:nvPr/>
        </p:nvSpPr>
        <p:spPr>
          <a:xfrm>
            <a:off x="16247112" y="11723612"/>
            <a:ext cx="3004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CuadroTexto 350">
            <a:extLst>
              <a:ext uri="{FF2B5EF4-FFF2-40B4-BE49-F238E27FC236}">
                <a16:creationId xmlns:a16="http://schemas.microsoft.com/office/drawing/2014/main" id="{F1D3B005-9047-F543-AE26-9D87380A9331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47690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47736A7-7B78-F64E-BEE0-8AF0E996E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812764"/>
              </p:ext>
            </p:extLst>
          </p:nvPr>
        </p:nvGraphicFramePr>
        <p:xfrm>
          <a:off x="603250" y="3226837"/>
          <a:ext cx="23171150" cy="9518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350">
            <a:extLst>
              <a:ext uri="{FF2B5EF4-FFF2-40B4-BE49-F238E27FC236}">
                <a16:creationId xmlns:a16="http://schemas.microsoft.com/office/drawing/2014/main" id="{BE9E34D7-81F3-D14A-8D1A-DE61DE510281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6525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A7D4040-3F41-AD43-ACEF-1125E124B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2033699"/>
              </p:ext>
            </p:extLst>
          </p:nvPr>
        </p:nvGraphicFramePr>
        <p:xfrm>
          <a:off x="1398380" y="3456790"/>
          <a:ext cx="21580890" cy="8888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39FAFC-174D-744B-9070-C2D6C23F0520}"/>
              </a:ext>
            </a:extLst>
          </p:cNvPr>
          <p:cNvSpPr txBox="1"/>
          <p:nvPr/>
        </p:nvSpPr>
        <p:spPr>
          <a:xfrm>
            <a:off x="2315861" y="9139913"/>
            <a:ext cx="4523796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9219A-ACEB-694E-86DD-C9A51048C4B3}"/>
              </a:ext>
            </a:extLst>
          </p:cNvPr>
          <p:cNvGrpSpPr/>
          <p:nvPr/>
        </p:nvGrpSpPr>
        <p:grpSpPr>
          <a:xfrm>
            <a:off x="3749278" y="4888005"/>
            <a:ext cx="1566378" cy="1369662"/>
            <a:chOff x="10272894" y="8757431"/>
            <a:chExt cx="1026196" cy="89732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951B1A0-95EC-F246-B739-5921E36B8CE3}"/>
                </a:ext>
              </a:extLst>
            </p:cNvPr>
            <p:cNvSpPr/>
            <p:nvPr/>
          </p:nvSpPr>
          <p:spPr>
            <a:xfrm>
              <a:off x="10272894" y="8757431"/>
              <a:ext cx="1026196" cy="2489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3" h="312">
                  <a:moveTo>
                    <a:pt x="43" y="312"/>
                  </a:moveTo>
                  <a:cubicBezTo>
                    <a:pt x="32" y="312"/>
                    <a:pt x="21" y="308"/>
                    <a:pt x="12" y="299"/>
                  </a:cubicBezTo>
                  <a:cubicBezTo>
                    <a:pt x="-4" y="282"/>
                    <a:pt x="-4" y="255"/>
                    <a:pt x="13" y="238"/>
                  </a:cubicBezTo>
                  <a:cubicBezTo>
                    <a:pt x="170" y="87"/>
                    <a:pt x="401" y="0"/>
                    <a:pt x="645" y="0"/>
                  </a:cubicBezTo>
                  <a:cubicBezTo>
                    <a:pt x="885" y="0"/>
                    <a:pt x="1113" y="84"/>
                    <a:pt x="1270" y="231"/>
                  </a:cubicBezTo>
                  <a:cubicBezTo>
                    <a:pt x="1287" y="247"/>
                    <a:pt x="1288" y="275"/>
                    <a:pt x="1272" y="292"/>
                  </a:cubicBezTo>
                  <a:cubicBezTo>
                    <a:pt x="1255" y="309"/>
                    <a:pt x="1228" y="310"/>
                    <a:pt x="1211" y="294"/>
                  </a:cubicBezTo>
                  <a:cubicBezTo>
                    <a:pt x="1070" y="162"/>
                    <a:pt x="864" y="86"/>
                    <a:pt x="645" y="86"/>
                  </a:cubicBezTo>
                  <a:cubicBezTo>
                    <a:pt x="423" y="86"/>
                    <a:pt x="214" y="164"/>
                    <a:pt x="73" y="300"/>
                  </a:cubicBezTo>
                  <a:cubicBezTo>
                    <a:pt x="65" y="308"/>
                    <a:pt x="54" y="312"/>
                    <a:pt x="43" y="31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69EBB87-81C5-B540-8924-DCE7F785EA90}"/>
                </a:ext>
              </a:extLst>
            </p:cNvPr>
            <p:cNvSpPr/>
            <p:nvPr/>
          </p:nvSpPr>
          <p:spPr>
            <a:xfrm>
              <a:off x="10668324" y="9412210"/>
              <a:ext cx="243341" cy="2425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304">
                  <a:moveTo>
                    <a:pt x="153" y="0"/>
                  </a:moveTo>
                  <a:cubicBezTo>
                    <a:pt x="69" y="0"/>
                    <a:pt x="0" y="68"/>
                    <a:pt x="0" y="152"/>
                  </a:cubicBezTo>
                  <a:cubicBezTo>
                    <a:pt x="0" y="236"/>
                    <a:pt x="69" y="304"/>
                    <a:pt x="153" y="304"/>
                  </a:cubicBezTo>
                  <a:cubicBezTo>
                    <a:pt x="237" y="304"/>
                    <a:pt x="305" y="236"/>
                    <a:pt x="305" y="152"/>
                  </a:cubicBezTo>
                  <a:cubicBezTo>
                    <a:pt x="305" y="68"/>
                    <a:pt x="237" y="0"/>
                    <a:pt x="153" y="0"/>
                  </a:cubicBezTo>
                  <a:close/>
                  <a:moveTo>
                    <a:pt x="153" y="86"/>
                  </a:moveTo>
                  <a:cubicBezTo>
                    <a:pt x="189" y="86"/>
                    <a:pt x="219" y="115"/>
                    <a:pt x="219" y="152"/>
                  </a:cubicBezTo>
                  <a:cubicBezTo>
                    <a:pt x="219" y="189"/>
                    <a:pt x="189" y="218"/>
                    <a:pt x="153" y="218"/>
                  </a:cubicBezTo>
                  <a:cubicBezTo>
                    <a:pt x="116" y="218"/>
                    <a:pt x="86" y="189"/>
                    <a:pt x="86" y="152"/>
                  </a:cubicBezTo>
                  <a:cubicBezTo>
                    <a:pt x="86" y="115"/>
                    <a:pt x="116" y="86"/>
                    <a:pt x="153" y="8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CB98F48-F26A-3246-BFD9-A5915A64DAC3}"/>
                </a:ext>
              </a:extLst>
            </p:cNvPr>
            <p:cNvSpPr/>
            <p:nvPr/>
          </p:nvSpPr>
          <p:spPr>
            <a:xfrm>
              <a:off x="10379356" y="8955146"/>
              <a:ext cx="810070" cy="2089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262">
                  <a:moveTo>
                    <a:pt x="43" y="262"/>
                  </a:moveTo>
                  <a:cubicBezTo>
                    <a:pt x="32" y="262"/>
                    <a:pt x="21" y="257"/>
                    <a:pt x="12" y="248"/>
                  </a:cubicBezTo>
                  <a:cubicBezTo>
                    <a:pt x="-4" y="231"/>
                    <a:pt x="-4" y="204"/>
                    <a:pt x="13" y="187"/>
                  </a:cubicBezTo>
                  <a:cubicBezTo>
                    <a:pt x="136" y="69"/>
                    <a:pt x="317" y="0"/>
                    <a:pt x="509" y="0"/>
                  </a:cubicBezTo>
                  <a:cubicBezTo>
                    <a:pt x="697" y="0"/>
                    <a:pt x="876" y="67"/>
                    <a:pt x="999" y="182"/>
                  </a:cubicBezTo>
                  <a:cubicBezTo>
                    <a:pt x="1017" y="198"/>
                    <a:pt x="1017" y="226"/>
                    <a:pt x="1001" y="243"/>
                  </a:cubicBezTo>
                  <a:cubicBezTo>
                    <a:pt x="985" y="260"/>
                    <a:pt x="958" y="261"/>
                    <a:pt x="940" y="245"/>
                  </a:cubicBezTo>
                  <a:cubicBezTo>
                    <a:pt x="833" y="144"/>
                    <a:pt x="676" y="86"/>
                    <a:pt x="509" y="86"/>
                  </a:cubicBezTo>
                  <a:cubicBezTo>
                    <a:pt x="339" y="86"/>
                    <a:pt x="180" y="146"/>
                    <a:pt x="73" y="249"/>
                  </a:cubicBezTo>
                  <a:cubicBezTo>
                    <a:pt x="65" y="258"/>
                    <a:pt x="54" y="262"/>
                    <a:pt x="43" y="26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9537A17-CA4F-A142-BF98-3694B312A53E}"/>
                </a:ext>
              </a:extLst>
            </p:cNvPr>
            <p:cNvSpPr/>
            <p:nvPr/>
          </p:nvSpPr>
          <p:spPr>
            <a:xfrm>
              <a:off x="10503428" y="9157663"/>
              <a:ext cx="562727" cy="161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203">
                  <a:moveTo>
                    <a:pt x="43" y="203"/>
                  </a:moveTo>
                  <a:cubicBezTo>
                    <a:pt x="32" y="203"/>
                    <a:pt x="20" y="199"/>
                    <a:pt x="12" y="190"/>
                  </a:cubicBezTo>
                  <a:cubicBezTo>
                    <a:pt x="-5" y="173"/>
                    <a:pt x="-4" y="145"/>
                    <a:pt x="13" y="129"/>
                  </a:cubicBezTo>
                  <a:cubicBezTo>
                    <a:pt x="98" y="47"/>
                    <a:pt x="222" y="0"/>
                    <a:pt x="354" y="0"/>
                  </a:cubicBezTo>
                  <a:cubicBezTo>
                    <a:pt x="483" y="0"/>
                    <a:pt x="606" y="46"/>
                    <a:pt x="691" y="125"/>
                  </a:cubicBezTo>
                  <a:cubicBezTo>
                    <a:pt x="708" y="141"/>
                    <a:pt x="709" y="169"/>
                    <a:pt x="692" y="186"/>
                  </a:cubicBezTo>
                  <a:cubicBezTo>
                    <a:pt x="676" y="203"/>
                    <a:pt x="649" y="204"/>
                    <a:pt x="632" y="188"/>
                  </a:cubicBezTo>
                  <a:cubicBezTo>
                    <a:pt x="563" y="123"/>
                    <a:pt x="461" y="86"/>
                    <a:pt x="354" y="86"/>
                  </a:cubicBezTo>
                  <a:cubicBezTo>
                    <a:pt x="244" y="86"/>
                    <a:pt x="142" y="124"/>
                    <a:pt x="73" y="191"/>
                  </a:cubicBezTo>
                  <a:cubicBezTo>
                    <a:pt x="64" y="199"/>
                    <a:pt x="54" y="203"/>
                    <a:pt x="43" y="20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D3610279-DA4C-964A-A580-23C17D30F362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140057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94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5F3E7E"/>
      </a:accent1>
      <a:accent2>
        <a:srgbClr val="EAD2AB"/>
      </a:accent2>
      <a:accent3>
        <a:srgbClr val="FE9A75"/>
      </a:accent3>
      <a:accent4>
        <a:srgbClr val="30604E"/>
      </a:accent4>
      <a:accent5>
        <a:srgbClr val="DCB940"/>
      </a:accent5>
      <a:accent6>
        <a:srgbClr val="5F3E7E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112501</TotalTime>
  <Words>460</Words>
  <Application>Microsoft Macintosh PowerPoint</Application>
  <PresentationFormat>Custom</PresentationFormat>
  <Paragraphs>126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18479</cp:revision>
  <cp:lastPrinted>2019-09-23T14:29:18Z</cp:lastPrinted>
  <dcterms:created xsi:type="dcterms:W3CDTF">2014-11-12T21:47:38Z</dcterms:created>
  <dcterms:modified xsi:type="dcterms:W3CDTF">2020-01-23T15:06:17Z</dcterms:modified>
  <cp:category/>
</cp:coreProperties>
</file>