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12" r:id="rId2"/>
    <p:sldId id="4413" r:id="rId3"/>
    <p:sldId id="4414" r:id="rId4"/>
    <p:sldId id="4416" r:id="rId5"/>
    <p:sldId id="4417" r:id="rId6"/>
    <p:sldId id="4418" r:id="rId7"/>
    <p:sldId id="4419" r:id="rId8"/>
    <p:sldId id="442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68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4A9F7AED-AB0C-C24A-BE39-A001E30A0B59}" type="par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08E0FBA-ACA1-4240-8DD4-16E784D3E16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CF8FE459-7CC0-C442-99B2-34FA4AEFDB91}" type="par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171FA6-4422-4E48-BED2-EFC4C7FBE5A3}" type="sib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D2A4D55-1879-A24F-B4E2-3CD945A4341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53891B48-2A05-E94D-AAC6-FC0F0B1C953A}" type="par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FD5E0D0-68D6-CB43-A868-E7E0B5523D5A}" type="sib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>
        <a:noFill/>
        <a:ln>
          <a:noFill/>
        </a:ln>
      </dgm:spPr>
      <dgm:t>
        <a:bodyPr lIns="0" tIns="1554480" rIns="0" bIns="0"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 custScaleY="387741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3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3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3"/>
      <dgm:spPr/>
    </dgm:pt>
    <dgm:pt modelId="{70A1AF12-3F7A-7C49-99D2-D9795B98418A}" type="pres">
      <dgm:prSet presAssocID="{300255BB-3246-CB45-992E-E6A543801B1F}" presName="hierChild4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486ECD6E-8F2A-074F-AF72-3533CE53FF53}" type="pres">
      <dgm:prSet presAssocID="{CF8FE459-7CC0-C442-99B2-34FA4AEFDB91}" presName="Name64" presStyleLbl="parChTrans1D2" presStyleIdx="1" presStyleCnt="3"/>
      <dgm:spPr/>
    </dgm:pt>
    <dgm:pt modelId="{0D5123D0-4F19-D74A-81A8-96131B8D9247}" type="pres">
      <dgm:prSet presAssocID="{108E0FBA-ACA1-4240-8DD4-16E784D3E16A}" presName="hierRoot2" presStyleCnt="0">
        <dgm:presLayoutVars>
          <dgm:hierBranch val="init"/>
        </dgm:presLayoutVars>
      </dgm:prSet>
      <dgm:spPr/>
    </dgm:pt>
    <dgm:pt modelId="{19054550-AA29-2241-BD1E-6EE5455322F9}" type="pres">
      <dgm:prSet presAssocID="{108E0FBA-ACA1-4240-8DD4-16E784D3E16A}" presName="rootComposite" presStyleCnt="0"/>
      <dgm:spPr/>
    </dgm:pt>
    <dgm:pt modelId="{63FC167B-4984-6447-93B6-ECC7F9A389A9}" type="pres">
      <dgm:prSet presAssocID="{108E0FBA-ACA1-4240-8DD4-16E784D3E16A}" presName="rootText" presStyleLbl="node2" presStyleIdx="1" presStyleCnt="3">
        <dgm:presLayoutVars>
          <dgm:chPref val="3"/>
        </dgm:presLayoutVars>
      </dgm:prSet>
      <dgm:spPr/>
    </dgm:pt>
    <dgm:pt modelId="{FC41E12E-F3A8-E14B-9DCA-347A8E8B20E6}" type="pres">
      <dgm:prSet presAssocID="{108E0FBA-ACA1-4240-8DD4-16E784D3E16A}" presName="rootConnector" presStyleLbl="node2" presStyleIdx="1" presStyleCnt="3"/>
      <dgm:spPr/>
    </dgm:pt>
    <dgm:pt modelId="{56B3325D-D253-324C-9886-B0BD467FC1CE}" type="pres">
      <dgm:prSet presAssocID="{108E0FBA-ACA1-4240-8DD4-16E784D3E16A}" presName="hierChild4" presStyleCnt="0"/>
      <dgm:spPr/>
    </dgm:pt>
    <dgm:pt modelId="{4907F087-62D5-AD43-98CE-EAA5698D2B4B}" type="pres">
      <dgm:prSet presAssocID="{108E0FBA-ACA1-4240-8DD4-16E784D3E16A}" presName="hierChild5" presStyleCnt="0"/>
      <dgm:spPr/>
    </dgm:pt>
    <dgm:pt modelId="{9CB1EF96-A46E-3642-8CB3-6B738FE04335}" type="pres">
      <dgm:prSet presAssocID="{53891B48-2A05-E94D-AAC6-FC0F0B1C953A}" presName="Name64" presStyleLbl="parChTrans1D2" presStyleIdx="2" presStyleCnt="3"/>
      <dgm:spPr/>
    </dgm:pt>
    <dgm:pt modelId="{EABC72FC-D650-4D42-A9E9-9D3D59EB06F9}" type="pres">
      <dgm:prSet presAssocID="{2D2A4D55-1879-A24F-B4E2-3CD945A4341A}" presName="hierRoot2" presStyleCnt="0">
        <dgm:presLayoutVars>
          <dgm:hierBranch val="init"/>
        </dgm:presLayoutVars>
      </dgm:prSet>
      <dgm:spPr/>
    </dgm:pt>
    <dgm:pt modelId="{ECF44B3E-6A6F-E840-A6B7-1D65F188C6FC}" type="pres">
      <dgm:prSet presAssocID="{2D2A4D55-1879-A24F-B4E2-3CD945A4341A}" presName="rootComposite" presStyleCnt="0"/>
      <dgm:spPr/>
    </dgm:pt>
    <dgm:pt modelId="{C1596EAD-1696-4B4B-AD47-07FD4F10E2DA}" type="pres">
      <dgm:prSet presAssocID="{2D2A4D55-1879-A24F-B4E2-3CD945A4341A}" presName="rootText" presStyleLbl="node2" presStyleIdx="2" presStyleCnt="3">
        <dgm:presLayoutVars>
          <dgm:chPref val="3"/>
        </dgm:presLayoutVars>
      </dgm:prSet>
      <dgm:spPr/>
    </dgm:pt>
    <dgm:pt modelId="{0343FE60-5CED-C148-98CC-7F49643F94AC}" type="pres">
      <dgm:prSet presAssocID="{2D2A4D55-1879-A24F-B4E2-3CD945A4341A}" presName="rootConnector" presStyleLbl="node2" presStyleIdx="2" presStyleCnt="3"/>
      <dgm:spPr/>
    </dgm:pt>
    <dgm:pt modelId="{A9934BA0-336F-254F-AB50-1B09EE577EEE}" type="pres">
      <dgm:prSet presAssocID="{2D2A4D55-1879-A24F-B4E2-3CD945A4341A}" presName="hierChild4" presStyleCnt="0"/>
      <dgm:spPr/>
    </dgm:pt>
    <dgm:pt modelId="{611127CF-7ABE-B645-9339-B91571F67669}" type="pres">
      <dgm:prSet presAssocID="{2D2A4D55-1879-A24F-B4E2-3CD945A4341A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DA6C5936-4ED4-EE40-ABDC-1C5E7612CF15}" type="presOf" srcId="{108E0FBA-ACA1-4240-8DD4-16E784D3E16A}" destId="{63FC167B-4984-6447-93B6-ECC7F9A389A9}" srcOrd="0" destOrd="0" presId="urn:microsoft.com/office/officeart/2009/3/layout/HorizontalOrganizationChart"/>
    <dgm:cxn modelId="{56CA2A4B-806F-1B4C-8CEC-7D86C1CDCE32}" type="presOf" srcId="{2D2A4D55-1879-A24F-B4E2-3CD945A4341A}" destId="{C1596EAD-1696-4B4B-AD47-07FD4F10E2DA}" srcOrd="0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2837C885-788D-5249-9950-9A3DB51ED376}" type="presOf" srcId="{53891B48-2A05-E94D-AAC6-FC0F0B1C953A}" destId="{9CB1EF96-A46E-3642-8CB3-6B738FE04335}" srcOrd="0" destOrd="0" presId="urn:microsoft.com/office/officeart/2009/3/layout/HorizontalOrganizationChart"/>
    <dgm:cxn modelId="{DB39569B-8852-2F41-B918-CFFC0E6C1A63}" srcId="{76DA4B67-4ACB-8D4B-ABDA-8E81BC5702A9}" destId="{2D2A4D55-1879-A24F-B4E2-3CD945A4341A}" srcOrd="2" destOrd="0" parTransId="{53891B48-2A05-E94D-AAC6-FC0F0B1C953A}" sibTransId="{3FD5E0D0-68D6-CB43-A868-E7E0B5523D5A}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B0CEE4A1-FB67-014F-9158-6DB9F5315859}" srcId="{76DA4B67-4ACB-8D4B-ABDA-8E81BC5702A9}" destId="{108E0FBA-ACA1-4240-8DD4-16E784D3E16A}" srcOrd="1" destOrd="0" parTransId="{CF8FE459-7CC0-C442-99B2-34FA4AEFDB91}" sibTransId="{50171FA6-4422-4E48-BED2-EFC4C7FBE5A3}"/>
    <dgm:cxn modelId="{25ACD1AC-2768-5F4E-AE7E-7AAFE92C32F7}" type="presOf" srcId="{2D2A4D55-1879-A24F-B4E2-3CD945A4341A}" destId="{0343FE60-5CED-C148-98CC-7F49643F94AC}" srcOrd="1" destOrd="0" presId="urn:microsoft.com/office/officeart/2009/3/layout/HorizontalOrganizationChart"/>
    <dgm:cxn modelId="{786D8CAE-8F39-7147-B511-6F50391A2CFE}" type="presOf" srcId="{CF8FE459-7CC0-C442-99B2-34FA4AEFDB91}" destId="{486ECD6E-8F2A-074F-AF72-3533CE53FF53}" srcOrd="0" destOrd="0" presId="urn:microsoft.com/office/officeart/2009/3/layout/HorizontalOrganizationChart"/>
    <dgm:cxn modelId="{B5B4FFE8-A209-0A4D-B40C-DB2EE8C7BB71}" type="presOf" srcId="{108E0FBA-ACA1-4240-8DD4-16E784D3E16A}" destId="{FC41E12E-F3A8-E14B-9DCA-347A8E8B20E6}" srcOrd="1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6EA9A51E-C520-EF47-8AEA-C8BF4C64C8DE}" type="presParOf" srcId="{9A381FC6-6EF9-2042-8A3B-94E86249DE5D}" destId="{486ECD6E-8F2A-074F-AF72-3533CE53FF53}" srcOrd="2" destOrd="0" presId="urn:microsoft.com/office/officeart/2009/3/layout/HorizontalOrganizationChart"/>
    <dgm:cxn modelId="{47C27303-2EE6-8342-A5A5-389FB256D123}" type="presParOf" srcId="{9A381FC6-6EF9-2042-8A3B-94E86249DE5D}" destId="{0D5123D0-4F19-D74A-81A8-96131B8D9247}" srcOrd="3" destOrd="0" presId="urn:microsoft.com/office/officeart/2009/3/layout/HorizontalOrganizationChart"/>
    <dgm:cxn modelId="{118F9D16-3E23-5748-8FE7-0E5A00297561}" type="presParOf" srcId="{0D5123D0-4F19-D74A-81A8-96131B8D9247}" destId="{19054550-AA29-2241-BD1E-6EE5455322F9}" srcOrd="0" destOrd="0" presId="urn:microsoft.com/office/officeart/2009/3/layout/HorizontalOrganizationChart"/>
    <dgm:cxn modelId="{A52D03A9-DE48-A142-A8C0-A52327659A7A}" type="presParOf" srcId="{19054550-AA29-2241-BD1E-6EE5455322F9}" destId="{63FC167B-4984-6447-93B6-ECC7F9A389A9}" srcOrd="0" destOrd="0" presId="urn:microsoft.com/office/officeart/2009/3/layout/HorizontalOrganizationChart"/>
    <dgm:cxn modelId="{2BB59921-299A-674A-8948-C33C2B0C5B6D}" type="presParOf" srcId="{19054550-AA29-2241-BD1E-6EE5455322F9}" destId="{FC41E12E-F3A8-E14B-9DCA-347A8E8B20E6}" srcOrd="1" destOrd="0" presId="urn:microsoft.com/office/officeart/2009/3/layout/HorizontalOrganizationChart"/>
    <dgm:cxn modelId="{1FB9CB2D-0889-9E48-BF82-C216CC6C36AE}" type="presParOf" srcId="{0D5123D0-4F19-D74A-81A8-96131B8D9247}" destId="{56B3325D-D253-324C-9886-B0BD467FC1CE}" srcOrd="1" destOrd="0" presId="urn:microsoft.com/office/officeart/2009/3/layout/HorizontalOrganizationChart"/>
    <dgm:cxn modelId="{563015DF-C32C-5A4F-B060-66F8C1A224E8}" type="presParOf" srcId="{0D5123D0-4F19-D74A-81A8-96131B8D9247}" destId="{4907F087-62D5-AD43-98CE-EAA5698D2B4B}" srcOrd="2" destOrd="0" presId="urn:microsoft.com/office/officeart/2009/3/layout/HorizontalOrganizationChart"/>
    <dgm:cxn modelId="{CAEEBE3A-461A-1748-B0BE-A9C60B4983CC}" type="presParOf" srcId="{9A381FC6-6EF9-2042-8A3B-94E86249DE5D}" destId="{9CB1EF96-A46E-3642-8CB3-6B738FE04335}" srcOrd="4" destOrd="0" presId="urn:microsoft.com/office/officeart/2009/3/layout/HorizontalOrganizationChart"/>
    <dgm:cxn modelId="{20E2BD57-0A45-C945-B292-BE07C99761C4}" type="presParOf" srcId="{9A381FC6-6EF9-2042-8A3B-94E86249DE5D}" destId="{EABC72FC-D650-4D42-A9E9-9D3D59EB06F9}" srcOrd="5" destOrd="0" presId="urn:microsoft.com/office/officeart/2009/3/layout/HorizontalOrganizationChart"/>
    <dgm:cxn modelId="{BDF5EF6E-838B-5C4A-832E-C2F906D74D8D}" type="presParOf" srcId="{EABC72FC-D650-4D42-A9E9-9D3D59EB06F9}" destId="{ECF44B3E-6A6F-E840-A6B7-1D65F188C6FC}" srcOrd="0" destOrd="0" presId="urn:microsoft.com/office/officeart/2009/3/layout/HorizontalOrganizationChart"/>
    <dgm:cxn modelId="{03214B88-8756-5842-A07D-E22D8BF3969E}" type="presParOf" srcId="{ECF44B3E-6A6F-E840-A6B7-1D65F188C6FC}" destId="{C1596EAD-1696-4B4B-AD47-07FD4F10E2DA}" srcOrd="0" destOrd="0" presId="urn:microsoft.com/office/officeart/2009/3/layout/HorizontalOrganizationChart"/>
    <dgm:cxn modelId="{D92069F0-5544-A64A-89E2-3D6569566D39}" type="presParOf" srcId="{ECF44B3E-6A6F-E840-A6B7-1D65F188C6FC}" destId="{0343FE60-5CED-C148-98CC-7F49643F94AC}" srcOrd="1" destOrd="0" presId="urn:microsoft.com/office/officeart/2009/3/layout/HorizontalOrganizationChart"/>
    <dgm:cxn modelId="{71E59F91-FDD6-DC41-95DC-2A1706CF818D}" type="presParOf" srcId="{EABC72FC-D650-4D42-A9E9-9D3D59EB06F9}" destId="{A9934BA0-336F-254F-AB50-1B09EE577EEE}" srcOrd="1" destOrd="0" presId="urn:microsoft.com/office/officeart/2009/3/layout/HorizontalOrganizationChart"/>
    <dgm:cxn modelId="{B38EACC0-C34D-FE45-9BC5-5FD955F36AD6}" type="presParOf" srcId="{EABC72FC-D650-4D42-A9E9-9D3D59EB06F9}" destId="{611127CF-7ABE-B645-9339-B91571F67669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9D7636-C14D-3147-B841-02EFDC2ED851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8691B9-0D1E-E34C-A0CA-5201C961B4C5}">
      <dgm:prSet phldrT="[Text]" custT="1"/>
      <dgm:spPr>
        <a:noFill/>
      </dgm:spPr>
      <dgm:t>
        <a:bodyPr/>
        <a:lstStyle/>
        <a:p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068D2FB-CB6A-7549-AF10-9E4AD3D5AF8B}" type="parTrans" cxnId="{D29B9CE1-CF51-9845-880B-1368992D86AC}">
      <dgm:prSet/>
      <dgm:spPr/>
      <dgm:t>
        <a:bodyPr/>
        <a:lstStyle/>
        <a:p>
          <a:endParaRPr lang="en-US"/>
        </a:p>
      </dgm:t>
    </dgm:pt>
    <dgm:pt modelId="{C73D3800-D6BB-304A-9AA0-8EF129C2B27B}" type="sibTrans" cxnId="{D29B9CE1-CF51-9845-880B-1368992D86AC}">
      <dgm:prSet/>
      <dgm:spPr/>
      <dgm:t>
        <a:bodyPr/>
        <a:lstStyle/>
        <a:p>
          <a:endParaRPr lang="en-US"/>
        </a:p>
      </dgm:t>
    </dgm:pt>
    <dgm:pt modelId="{F4DA63F2-929A-3540-B4D4-878182CAEA0A}">
      <dgm:prSet phldrT="[Text]" custT="1"/>
      <dgm:spPr/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65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9A3F322-1887-DC47-8324-593C94F0D03B}" type="parTrans" cxnId="{EEFC8214-5AA8-7849-A44F-39CFE62AD9FC}">
      <dgm:prSet/>
      <dgm:spPr/>
      <dgm:t>
        <a:bodyPr/>
        <a:lstStyle/>
        <a:p>
          <a:endParaRPr lang="en-US"/>
        </a:p>
      </dgm:t>
    </dgm:pt>
    <dgm:pt modelId="{6794E465-E2F1-DA41-8E12-CA7BD5FDDCAC}" type="sibTrans" cxnId="{EEFC8214-5AA8-7849-A44F-39CFE62AD9FC}">
      <dgm:prSet/>
      <dgm:spPr/>
      <dgm:t>
        <a:bodyPr/>
        <a:lstStyle/>
        <a:p>
          <a:endParaRPr lang="en-US"/>
        </a:p>
      </dgm:t>
    </dgm:pt>
    <dgm:pt modelId="{C5A6EF7B-E50A-1245-AC01-2F1D26A5E18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5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E3C28C1-D9E1-2D48-8EC2-B122D46E817D}" type="parTrans" cxnId="{0FEFB78D-3CE3-E447-8CD7-16F096E227A4}">
      <dgm:prSet/>
      <dgm:spPr/>
      <dgm:t>
        <a:bodyPr/>
        <a:lstStyle/>
        <a:p>
          <a:endParaRPr lang="en-US"/>
        </a:p>
      </dgm:t>
    </dgm:pt>
    <dgm:pt modelId="{FA7BBD5B-4951-684D-9BCD-60C3DFC373AE}" type="sibTrans" cxnId="{0FEFB78D-3CE3-E447-8CD7-16F096E227A4}">
      <dgm:prSet/>
      <dgm:spPr/>
      <dgm:t>
        <a:bodyPr/>
        <a:lstStyle/>
        <a:p>
          <a:endParaRPr lang="en-US"/>
        </a:p>
      </dgm:t>
    </dgm:pt>
    <dgm:pt modelId="{C1C1CDA8-AD32-0447-9DBE-095B7BDFDC35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B9DD6D28-F734-004C-A5C3-386DE842D80C}" type="parTrans" cxnId="{522E2F52-2D07-7B45-9398-60E2BC6CB71E}">
      <dgm:prSet/>
      <dgm:spPr/>
      <dgm:t>
        <a:bodyPr/>
        <a:lstStyle/>
        <a:p>
          <a:endParaRPr lang="en-US"/>
        </a:p>
      </dgm:t>
    </dgm:pt>
    <dgm:pt modelId="{73F84A5C-A921-F043-9A6E-D998CFCB6B43}" type="sibTrans" cxnId="{522E2F52-2D07-7B45-9398-60E2BC6CB71E}">
      <dgm:prSet/>
      <dgm:spPr/>
      <dgm:t>
        <a:bodyPr/>
        <a:lstStyle/>
        <a:p>
          <a:endParaRPr lang="en-US"/>
        </a:p>
      </dgm:t>
    </dgm:pt>
    <dgm:pt modelId="{29D6CB4A-468A-0D40-B92D-C69A89293777}">
      <dgm:prSet custT="1"/>
      <dgm:spPr/>
      <dgm:t>
        <a:bodyPr lIns="914400" rIns="27432"/>
        <a:lstStyle/>
        <a:p>
          <a:pPr algn="l"/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B25C70-E80A-CB41-96E7-045EF2077FAF}" type="parTrans" cxnId="{CD35838B-884A-5943-BB09-31515323A59B}">
      <dgm:prSet/>
      <dgm:spPr/>
      <dgm:t>
        <a:bodyPr/>
        <a:lstStyle/>
        <a:p>
          <a:endParaRPr lang="en-US"/>
        </a:p>
      </dgm:t>
    </dgm:pt>
    <dgm:pt modelId="{1A1FAAEF-5A05-0841-AB58-4DBD6E58CCE0}" type="sibTrans" cxnId="{CD35838B-884A-5943-BB09-31515323A59B}">
      <dgm:prSet/>
      <dgm:spPr/>
      <dgm:t>
        <a:bodyPr/>
        <a:lstStyle/>
        <a:p>
          <a:endParaRPr lang="en-US"/>
        </a:p>
      </dgm:t>
    </dgm:pt>
    <dgm:pt modelId="{434515E0-8EC6-9A42-AD4F-15384F0D2041}">
      <dgm:prSet custT="1"/>
      <dgm:spPr>
        <a:solidFill>
          <a:schemeClr val="accent2"/>
        </a:solidFill>
      </dgm:spPr>
      <dgm:t>
        <a:bodyPr lIns="914400"/>
        <a:lstStyle/>
        <a:p>
          <a:pPr algn="l"/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4C74B508-206E-1048-98C9-262B0683680F}" type="parTrans" cxnId="{2C776D79-9409-A24D-8C32-B4A72C4AD665}">
      <dgm:prSet/>
      <dgm:spPr/>
      <dgm:t>
        <a:bodyPr/>
        <a:lstStyle/>
        <a:p>
          <a:endParaRPr lang="en-US"/>
        </a:p>
      </dgm:t>
    </dgm:pt>
    <dgm:pt modelId="{B3DA8DDC-83C9-254E-BF9D-7681D140A29F}" type="sibTrans" cxnId="{2C776D79-9409-A24D-8C32-B4A72C4AD665}">
      <dgm:prSet/>
      <dgm:spPr/>
      <dgm:t>
        <a:bodyPr/>
        <a:lstStyle/>
        <a:p>
          <a:endParaRPr lang="en-US"/>
        </a:p>
      </dgm:t>
    </dgm:pt>
    <dgm:pt modelId="{03A19E42-A9BD-444A-87A2-4A4AC81051B8}">
      <dgm:prSet custT="1"/>
      <dgm:spPr>
        <a:solidFill>
          <a:schemeClr val="accent3"/>
        </a:solidFill>
      </dgm:spPr>
      <dgm:t>
        <a:bodyPr lIns="914400"/>
        <a:lstStyle/>
        <a:p>
          <a:pPr algn="l"/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86A5333B-056C-D249-9356-B895AEEB356A}" type="parTrans" cxnId="{54F0A060-DF58-7847-B893-229A689FF930}">
      <dgm:prSet/>
      <dgm:spPr/>
      <dgm:t>
        <a:bodyPr/>
        <a:lstStyle/>
        <a:p>
          <a:endParaRPr lang="en-US"/>
        </a:p>
      </dgm:t>
    </dgm:pt>
    <dgm:pt modelId="{41B5E5F4-B7CB-9441-B7DC-45DEC6088E88}" type="sibTrans" cxnId="{54F0A060-DF58-7847-B893-229A689FF930}">
      <dgm:prSet/>
      <dgm:spPr/>
      <dgm:t>
        <a:bodyPr/>
        <a:lstStyle/>
        <a:p>
          <a:endParaRPr lang="en-US"/>
        </a:p>
      </dgm:t>
    </dgm:pt>
    <dgm:pt modelId="{520D6654-56DF-EB47-8004-99D899206403}" type="pres">
      <dgm:prSet presAssocID="{919D7636-C14D-3147-B841-02EFDC2ED85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935003-D47D-1D40-B107-1F49226D5967}" type="pres">
      <dgm:prSet presAssocID="{708691B9-0D1E-E34C-A0CA-5201C961B4C5}" presName="root1" presStyleCnt="0"/>
      <dgm:spPr/>
    </dgm:pt>
    <dgm:pt modelId="{F9416A03-D4C5-C442-972E-B9656ABC485C}" type="pres">
      <dgm:prSet presAssocID="{708691B9-0D1E-E34C-A0CA-5201C961B4C5}" presName="LevelOneTextNode" presStyleLbl="node0" presStyleIdx="0" presStyleCnt="1" custScaleY="98328">
        <dgm:presLayoutVars>
          <dgm:chPref val="3"/>
        </dgm:presLayoutVars>
      </dgm:prSet>
      <dgm:spPr/>
    </dgm:pt>
    <dgm:pt modelId="{13FA337D-E276-7D46-B89E-AB6949E604C5}" type="pres">
      <dgm:prSet presAssocID="{708691B9-0D1E-E34C-A0CA-5201C961B4C5}" presName="level2hierChild" presStyleCnt="0"/>
      <dgm:spPr/>
    </dgm:pt>
    <dgm:pt modelId="{1B1E5460-0EEE-E34C-BDC8-7951C6C137D6}" type="pres">
      <dgm:prSet presAssocID="{E9A3F322-1887-DC47-8324-593C94F0D03B}" presName="conn2-1" presStyleLbl="parChTrans1D2" presStyleIdx="0" presStyleCnt="3"/>
      <dgm:spPr/>
    </dgm:pt>
    <dgm:pt modelId="{B7D3E2B0-1D5B-5141-B1C0-49904A4F2D1E}" type="pres">
      <dgm:prSet presAssocID="{E9A3F322-1887-DC47-8324-593C94F0D03B}" presName="connTx" presStyleLbl="parChTrans1D2" presStyleIdx="0" presStyleCnt="3"/>
      <dgm:spPr/>
    </dgm:pt>
    <dgm:pt modelId="{CD4689E1-F0A6-D844-BC68-3D80B3324B21}" type="pres">
      <dgm:prSet presAssocID="{F4DA63F2-929A-3540-B4D4-878182CAEA0A}" presName="root2" presStyleCnt="0"/>
      <dgm:spPr/>
    </dgm:pt>
    <dgm:pt modelId="{1CF6491E-82DB-EA41-BBB8-E373ED92BAC4}" type="pres">
      <dgm:prSet presAssocID="{F4DA63F2-929A-3540-B4D4-878182CAEA0A}" presName="LevelTwoTextNode" presStyleLbl="node2" presStyleIdx="0" presStyleCnt="3" custScaleX="79268" custLinFactNeighborX="24048" custLinFactNeighborY="2457">
        <dgm:presLayoutVars>
          <dgm:chPref val="3"/>
        </dgm:presLayoutVars>
      </dgm:prSet>
      <dgm:spPr/>
    </dgm:pt>
    <dgm:pt modelId="{104872E1-4734-1442-B785-27DB15263259}" type="pres">
      <dgm:prSet presAssocID="{F4DA63F2-929A-3540-B4D4-878182CAEA0A}" presName="level3hierChild" presStyleCnt="0"/>
      <dgm:spPr/>
    </dgm:pt>
    <dgm:pt modelId="{95CF8A89-0268-CA43-81D2-0591E15B5124}" type="pres">
      <dgm:prSet presAssocID="{76B25C70-E80A-CB41-96E7-045EF2077FAF}" presName="conn2-1" presStyleLbl="parChTrans1D3" presStyleIdx="0" presStyleCnt="3"/>
      <dgm:spPr/>
    </dgm:pt>
    <dgm:pt modelId="{59F28E9B-E798-DA4D-852A-264D57D0FF8C}" type="pres">
      <dgm:prSet presAssocID="{76B25C70-E80A-CB41-96E7-045EF2077FAF}" presName="connTx" presStyleLbl="parChTrans1D3" presStyleIdx="0" presStyleCnt="3"/>
      <dgm:spPr/>
    </dgm:pt>
    <dgm:pt modelId="{E0F3242E-462F-314C-AFB2-C39A91C3E384}" type="pres">
      <dgm:prSet presAssocID="{29D6CB4A-468A-0D40-B92D-C69A89293777}" presName="root2" presStyleCnt="0"/>
      <dgm:spPr/>
    </dgm:pt>
    <dgm:pt modelId="{4B6E25D8-D0EE-6043-AB3B-FCFF2CE8FA5E}" type="pres">
      <dgm:prSet presAssocID="{29D6CB4A-468A-0D40-B92D-C69A89293777}" presName="LevelTwoTextNode" presStyleLbl="node3" presStyleIdx="0" presStyleCnt="3" custScaleX="41868" custScaleY="131514" custLinFactNeighborX="36367" custLinFactNeighborY="-88158">
        <dgm:presLayoutVars>
          <dgm:chPref val="3"/>
        </dgm:presLayoutVars>
      </dgm:prSet>
      <dgm:spPr/>
    </dgm:pt>
    <dgm:pt modelId="{FD567D1B-AD2E-964E-9B51-A19BC5EB08CA}" type="pres">
      <dgm:prSet presAssocID="{29D6CB4A-468A-0D40-B92D-C69A89293777}" presName="level3hierChild" presStyleCnt="0"/>
      <dgm:spPr/>
    </dgm:pt>
    <dgm:pt modelId="{BBF27CB5-982A-F247-8529-0FE2DD7CE023}" type="pres">
      <dgm:prSet presAssocID="{7E3C28C1-D9E1-2D48-8EC2-B122D46E817D}" presName="conn2-1" presStyleLbl="parChTrans1D2" presStyleIdx="1" presStyleCnt="3"/>
      <dgm:spPr/>
    </dgm:pt>
    <dgm:pt modelId="{347C21E1-0A97-1F4A-99AD-24B3C1C5369C}" type="pres">
      <dgm:prSet presAssocID="{7E3C28C1-D9E1-2D48-8EC2-B122D46E817D}" presName="connTx" presStyleLbl="parChTrans1D2" presStyleIdx="1" presStyleCnt="3"/>
      <dgm:spPr/>
    </dgm:pt>
    <dgm:pt modelId="{A506596D-5D02-F84F-B8DA-F687A7D2A896}" type="pres">
      <dgm:prSet presAssocID="{C5A6EF7B-E50A-1245-AC01-2F1D26A5E18B}" presName="root2" presStyleCnt="0"/>
      <dgm:spPr/>
    </dgm:pt>
    <dgm:pt modelId="{CA603AFD-F7A9-2C45-8028-BD8208F7B5B9}" type="pres">
      <dgm:prSet presAssocID="{C5A6EF7B-E50A-1245-AC01-2F1D26A5E18B}" presName="LevelTwoTextNode" presStyleLbl="node2" presStyleIdx="1" presStyleCnt="3" custScaleX="79268" custLinFactNeighborX="24558" custLinFactNeighborY="0">
        <dgm:presLayoutVars>
          <dgm:chPref val="3"/>
        </dgm:presLayoutVars>
      </dgm:prSet>
      <dgm:spPr/>
    </dgm:pt>
    <dgm:pt modelId="{861D4526-811F-DD4F-89A0-F4642E310186}" type="pres">
      <dgm:prSet presAssocID="{C5A6EF7B-E50A-1245-AC01-2F1D26A5E18B}" presName="level3hierChild" presStyleCnt="0"/>
      <dgm:spPr/>
    </dgm:pt>
    <dgm:pt modelId="{E8CCDB44-4B63-8B42-A16C-4A5A56F347B5}" type="pres">
      <dgm:prSet presAssocID="{4C74B508-206E-1048-98C9-262B0683680F}" presName="conn2-1" presStyleLbl="parChTrans1D3" presStyleIdx="1" presStyleCnt="3"/>
      <dgm:spPr/>
    </dgm:pt>
    <dgm:pt modelId="{A68C5364-9DC0-794D-8528-8B2A8846E70E}" type="pres">
      <dgm:prSet presAssocID="{4C74B508-206E-1048-98C9-262B0683680F}" presName="connTx" presStyleLbl="parChTrans1D3" presStyleIdx="1" presStyleCnt="3"/>
      <dgm:spPr/>
    </dgm:pt>
    <dgm:pt modelId="{3D31FE09-B62F-0248-8898-E7DDEADAFA7D}" type="pres">
      <dgm:prSet presAssocID="{434515E0-8EC6-9A42-AD4F-15384F0D2041}" presName="root2" presStyleCnt="0"/>
      <dgm:spPr/>
    </dgm:pt>
    <dgm:pt modelId="{7D306543-389A-9249-9813-67CBE3F08E87}" type="pres">
      <dgm:prSet presAssocID="{434515E0-8EC6-9A42-AD4F-15384F0D2041}" presName="LevelTwoTextNode" presStyleLbl="node3" presStyleIdx="1" presStyleCnt="3" custScaleX="41173" custScaleY="131514" custLinFactNeighborX="36827" custLinFactNeighborY="129">
        <dgm:presLayoutVars>
          <dgm:chPref val="3"/>
        </dgm:presLayoutVars>
      </dgm:prSet>
      <dgm:spPr/>
    </dgm:pt>
    <dgm:pt modelId="{481D3476-5C9A-B74D-B6A8-2BDBA6676535}" type="pres">
      <dgm:prSet presAssocID="{434515E0-8EC6-9A42-AD4F-15384F0D2041}" presName="level3hierChild" presStyleCnt="0"/>
      <dgm:spPr/>
    </dgm:pt>
    <dgm:pt modelId="{DA52D61C-DADB-304A-AE59-DEBBAB093888}" type="pres">
      <dgm:prSet presAssocID="{B9DD6D28-F734-004C-A5C3-386DE842D80C}" presName="conn2-1" presStyleLbl="parChTrans1D2" presStyleIdx="2" presStyleCnt="3"/>
      <dgm:spPr/>
    </dgm:pt>
    <dgm:pt modelId="{5C364F25-F9DA-9346-8A6C-865026CC1ECE}" type="pres">
      <dgm:prSet presAssocID="{B9DD6D28-F734-004C-A5C3-386DE842D80C}" presName="connTx" presStyleLbl="parChTrans1D2" presStyleIdx="2" presStyleCnt="3"/>
      <dgm:spPr/>
    </dgm:pt>
    <dgm:pt modelId="{ABBD6159-62F9-F44F-AE5F-44B55E688FE7}" type="pres">
      <dgm:prSet presAssocID="{C1C1CDA8-AD32-0447-9DBE-095B7BDFDC35}" presName="root2" presStyleCnt="0"/>
      <dgm:spPr/>
    </dgm:pt>
    <dgm:pt modelId="{67294091-350E-AA4F-8BB6-BEF4531D6145}" type="pres">
      <dgm:prSet presAssocID="{C1C1CDA8-AD32-0447-9DBE-095B7BDFDC35}" presName="LevelTwoTextNode" presStyleLbl="node2" presStyleIdx="2" presStyleCnt="3" custScaleX="79268" custLinFactNeighborX="24558">
        <dgm:presLayoutVars>
          <dgm:chPref val="3"/>
        </dgm:presLayoutVars>
      </dgm:prSet>
      <dgm:spPr/>
    </dgm:pt>
    <dgm:pt modelId="{8E39A531-3481-4741-9BD9-FCE1379399BE}" type="pres">
      <dgm:prSet presAssocID="{C1C1CDA8-AD32-0447-9DBE-095B7BDFDC35}" presName="level3hierChild" presStyleCnt="0"/>
      <dgm:spPr/>
    </dgm:pt>
    <dgm:pt modelId="{5B2B75F0-87E9-934B-BDDE-25085EE1400B}" type="pres">
      <dgm:prSet presAssocID="{86A5333B-056C-D249-9356-B895AEEB356A}" presName="conn2-1" presStyleLbl="parChTrans1D3" presStyleIdx="2" presStyleCnt="3"/>
      <dgm:spPr/>
    </dgm:pt>
    <dgm:pt modelId="{BC2D997B-423D-A44A-9204-8220BFCF4E2A}" type="pres">
      <dgm:prSet presAssocID="{86A5333B-056C-D249-9356-B895AEEB356A}" presName="connTx" presStyleLbl="parChTrans1D3" presStyleIdx="2" presStyleCnt="3"/>
      <dgm:spPr/>
    </dgm:pt>
    <dgm:pt modelId="{83072EDB-2A51-D34F-BB20-EC7FF33FED4F}" type="pres">
      <dgm:prSet presAssocID="{03A19E42-A9BD-444A-87A2-4A4AC81051B8}" presName="root2" presStyleCnt="0"/>
      <dgm:spPr/>
    </dgm:pt>
    <dgm:pt modelId="{978B11AD-AF9C-F14E-AC0E-16273A51BC73}" type="pres">
      <dgm:prSet presAssocID="{03A19E42-A9BD-444A-87A2-4A4AC81051B8}" presName="LevelTwoTextNode" presStyleLbl="node3" presStyleIdx="2" presStyleCnt="3" custScaleX="41133" custScaleY="131514" custLinFactNeighborX="36875" custLinFactNeighborY="88158">
        <dgm:presLayoutVars>
          <dgm:chPref val="3"/>
        </dgm:presLayoutVars>
      </dgm:prSet>
      <dgm:spPr/>
    </dgm:pt>
    <dgm:pt modelId="{7F5F5AEF-6F38-184E-82E2-5E0BF265E774}" type="pres">
      <dgm:prSet presAssocID="{03A19E42-A9BD-444A-87A2-4A4AC81051B8}" presName="level3hierChild" presStyleCnt="0"/>
      <dgm:spPr/>
    </dgm:pt>
  </dgm:ptLst>
  <dgm:cxnLst>
    <dgm:cxn modelId="{773B4601-CF27-E647-A3FE-02F204A36002}" type="presOf" srcId="{434515E0-8EC6-9A42-AD4F-15384F0D2041}" destId="{7D306543-389A-9249-9813-67CBE3F08E87}" srcOrd="0" destOrd="0" presId="urn:microsoft.com/office/officeart/2008/layout/HorizontalMultiLevelHierarchy"/>
    <dgm:cxn modelId="{DA96F003-1C99-7648-9642-F153A5975B9E}" type="presOf" srcId="{708691B9-0D1E-E34C-A0CA-5201C961B4C5}" destId="{F9416A03-D4C5-C442-972E-B9656ABC485C}" srcOrd="0" destOrd="0" presId="urn:microsoft.com/office/officeart/2008/layout/HorizontalMultiLevelHierarchy"/>
    <dgm:cxn modelId="{E1F73D06-09E0-A946-84B1-D338B030A4AA}" type="presOf" srcId="{86A5333B-056C-D249-9356-B895AEEB356A}" destId="{5B2B75F0-87E9-934B-BDDE-25085EE1400B}" srcOrd="0" destOrd="0" presId="urn:microsoft.com/office/officeart/2008/layout/HorizontalMultiLevelHierarchy"/>
    <dgm:cxn modelId="{3F1CE910-B646-154D-92AD-5A20E7BD6D9F}" type="presOf" srcId="{B9DD6D28-F734-004C-A5C3-386DE842D80C}" destId="{DA52D61C-DADB-304A-AE59-DEBBAB093888}" srcOrd="0" destOrd="0" presId="urn:microsoft.com/office/officeart/2008/layout/HorizontalMultiLevelHierarchy"/>
    <dgm:cxn modelId="{EEFC8214-5AA8-7849-A44F-39CFE62AD9FC}" srcId="{708691B9-0D1E-E34C-A0CA-5201C961B4C5}" destId="{F4DA63F2-929A-3540-B4D4-878182CAEA0A}" srcOrd="0" destOrd="0" parTransId="{E9A3F322-1887-DC47-8324-593C94F0D03B}" sibTransId="{6794E465-E2F1-DA41-8E12-CA7BD5FDDCAC}"/>
    <dgm:cxn modelId="{8D48B317-A373-7D42-AA77-23C1E36BA6DE}" type="presOf" srcId="{C5A6EF7B-E50A-1245-AC01-2F1D26A5E18B}" destId="{CA603AFD-F7A9-2C45-8028-BD8208F7B5B9}" srcOrd="0" destOrd="0" presId="urn:microsoft.com/office/officeart/2008/layout/HorizontalMultiLevelHierarchy"/>
    <dgm:cxn modelId="{8121A423-20D6-3849-802A-EC3D01523EF4}" type="presOf" srcId="{919D7636-C14D-3147-B841-02EFDC2ED851}" destId="{520D6654-56DF-EB47-8004-99D899206403}" srcOrd="0" destOrd="0" presId="urn:microsoft.com/office/officeart/2008/layout/HorizontalMultiLevelHierarchy"/>
    <dgm:cxn modelId="{5CD43030-A0E9-B448-A684-72E0D78C4D10}" type="presOf" srcId="{4C74B508-206E-1048-98C9-262B0683680F}" destId="{A68C5364-9DC0-794D-8528-8B2A8846E70E}" srcOrd="1" destOrd="0" presId="urn:microsoft.com/office/officeart/2008/layout/HorizontalMultiLevelHierarchy"/>
    <dgm:cxn modelId="{924D0A31-B328-8040-BB9C-6D1FF56D8078}" type="presOf" srcId="{E9A3F322-1887-DC47-8324-593C94F0D03B}" destId="{1B1E5460-0EEE-E34C-BDC8-7951C6C137D6}" srcOrd="0" destOrd="0" presId="urn:microsoft.com/office/officeart/2008/layout/HorizontalMultiLevelHierarchy"/>
    <dgm:cxn modelId="{DF2B574D-381E-0646-B91C-22475900C057}" type="presOf" srcId="{86A5333B-056C-D249-9356-B895AEEB356A}" destId="{BC2D997B-423D-A44A-9204-8220BFCF4E2A}" srcOrd="1" destOrd="0" presId="urn:microsoft.com/office/officeart/2008/layout/HorizontalMultiLevelHierarchy"/>
    <dgm:cxn modelId="{522E2F52-2D07-7B45-9398-60E2BC6CB71E}" srcId="{708691B9-0D1E-E34C-A0CA-5201C961B4C5}" destId="{C1C1CDA8-AD32-0447-9DBE-095B7BDFDC35}" srcOrd="2" destOrd="0" parTransId="{B9DD6D28-F734-004C-A5C3-386DE842D80C}" sibTransId="{73F84A5C-A921-F043-9A6E-D998CFCB6B43}"/>
    <dgm:cxn modelId="{4279B85E-F64B-7B4F-A2E0-1671C9699B4A}" type="presOf" srcId="{C1C1CDA8-AD32-0447-9DBE-095B7BDFDC35}" destId="{67294091-350E-AA4F-8BB6-BEF4531D6145}" srcOrd="0" destOrd="0" presId="urn:microsoft.com/office/officeart/2008/layout/HorizontalMultiLevelHierarchy"/>
    <dgm:cxn modelId="{54F0A060-DF58-7847-B893-229A689FF930}" srcId="{C1C1CDA8-AD32-0447-9DBE-095B7BDFDC35}" destId="{03A19E42-A9BD-444A-87A2-4A4AC81051B8}" srcOrd="0" destOrd="0" parTransId="{86A5333B-056C-D249-9356-B895AEEB356A}" sibTransId="{41B5E5F4-B7CB-9441-B7DC-45DEC6088E88}"/>
    <dgm:cxn modelId="{08C3D275-8930-7E4F-9B62-A705F3278A2A}" type="presOf" srcId="{7E3C28C1-D9E1-2D48-8EC2-B122D46E817D}" destId="{347C21E1-0A97-1F4A-99AD-24B3C1C5369C}" srcOrd="1" destOrd="0" presId="urn:microsoft.com/office/officeart/2008/layout/HorizontalMultiLevelHierarchy"/>
    <dgm:cxn modelId="{2C776D79-9409-A24D-8C32-B4A72C4AD665}" srcId="{C5A6EF7B-E50A-1245-AC01-2F1D26A5E18B}" destId="{434515E0-8EC6-9A42-AD4F-15384F0D2041}" srcOrd="0" destOrd="0" parTransId="{4C74B508-206E-1048-98C9-262B0683680F}" sibTransId="{B3DA8DDC-83C9-254E-BF9D-7681D140A29F}"/>
    <dgm:cxn modelId="{76419F79-FF19-634A-B975-8D6E7B1374BB}" type="presOf" srcId="{4C74B508-206E-1048-98C9-262B0683680F}" destId="{E8CCDB44-4B63-8B42-A16C-4A5A56F347B5}" srcOrd="0" destOrd="0" presId="urn:microsoft.com/office/officeart/2008/layout/HorizontalMultiLevelHierarchy"/>
    <dgm:cxn modelId="{081D177C-5EB4-1544-B50B-4F765DDD09C6}" type="presOf" srcId="{7E3C28C1-D9E1-2D48-8EC2-B122D46E817D}" destId="{BBF27CB5-982A-F247-8529-0FE2DD7CE023}" srcOrd="0" destOrd="0" presId="urn:microsoft.com/office/officeart/2008/layout/HorizontalMultiLevelHierarchy"/>
    <dgm:cxn modelId="{CD35838B-884A-5943-BB09-31515323A59B}" srcId="{F4DA63F2-929A-3540-B4D4-878182CAEA0A}" destId="{29D6CB4A-468A-0D40-B92D-C69A89293777}" srcOrd="0" destOrd="0" parTransId="{76B25C70-E80A-CB41-96E7-045EF2077FAF}" sibTransId="{1A1FAAEF-5A05-0841-AB58-4DBD6E58CCE0}"/>
    <dgm:cxn modelId="{0FEFB78D-3CE3-E447-8CD7-16F096E227A4}" srcId="{708691B9-0D1E-E34C-A0CA-5201C961B4C5}" destId="{C5A6EF7B-E50A-1245-AC01-2F1D26A5E18B}" srcOrd="1" destOrd="0" parTransId="{7E3C28C1-D9E1-2D48-8EC2-B122D46E817D}" sibTransId="{FA7BBD5B-4951-684D-9BCD-60C3DFC373AE}"/>
    <dgm:cxn modelId="{AD588493-DD24-2C4E-A6F4-B15EAB58D49E}" type="presOf" srcId="{29D6CB4A-468A-0D40-B92D-C69A89293777}" destId="{4B6E25D8-D0EE-6043-AB3B-FCFF2CE8FA5E}" srcOrd="0" destOrd="0" presId="urn:microsoft.com/office/officeart/2008/layout/HorizontalMultiLevelHierarchy"/>
    <dgm:cxn modelId="{8527A19B-495D-B649-9610-0BA48D0D907F}" type="presOf" srcId="{03A19E42-A9BD-444A-87A2-4A4AC81051B8}" destId="{978B11AD-AF9C-F14E-AC0E-16273A51BC73}" srcOrd="0" destOrd="0" presId="urn:microsoft.com/office/officeart/2008/layout/HorizontalMultiLevelHierarchy"/>
    <dgm:cxn modelId="{1A1216B4-9199-1845-B54F-6CF6352086EA}" type="presOf" srcId="{F4DA63F2-929A-3540-B4D4-878182CAEA0A}" destId="{1CF6491E-82DB-EA41-BBB8-E373ED92BAC4}" srcOrd="0" destOrd="0" presId="urn:microsoft.com/office/officeart/2008/layout/HorizontalMultiLevelHierarchy"/>
    <dgm:cxn modelId="{AE8306D3-DBE5-2940-8413-B80ADDCB06F3}" type="presOf" srcId="{76B25C70-E80A-CB41-96E7-045EF2077FAF}" destId="{95CF8A89-0268-CA43-81D2-0591E15B5124}" srcOrd="0" destOrd="0" presId="urn:microsoft.com/office/officeart/2008/layout/HorizontalMultiLevelHierarchy"/>
    <dgm:cxn modelId="{D29B9CE1-CF51-9845-880B-1368992D86AC}" srcId="{919D7636-C14D-3147-B841-02EFDC2ED851}" destId="{708691B9-0D1E-E34C-A0CA-5201C961B4C5}" srcOrd="0" destOrd="0" parTransId="{2068D2FB-CB6A-7549-AF10-9E4AD3D5AF8B}" sibTransId="{C73D3800-D6BB-304A-9AA0-8EF129C2B27B}"/>
    <dgm:cxn modelId="{ECD99EE3-0AA2-B843-9115-FA03879E8640}" type="presOf" srcId="{B9DD6D28-F734-004C-A5C3-386DE842D80C}" destId="{5C364F25-F9DA-9346-8A6C-865026CC1ECE}" srcOrd="1" destOrd="0" presId="urn:microsoft.com/office/officeart/2008/layout/HorizontalMultiLevelHierarchy"/>
    <dgm:cxn modelId="{E6EF78F8-0068-AD45-B25A-3892E06D30C7}" type="presOf" srcId="{E9A3F322-1887-DC47-8324-593C94F0D03B}" destId="{B7D3E2B0-1D5B-5141-B1C0-49904A4F2D1E}" srcOrd="1" destOrd="0" presId="urn:microsoft.com/office/officeart/2008/layout/HorizontalMultiLevelHierarchy"/>
    <dgm:cxn modelId="{742241FE-002B-F247-9848-1091EFF11924}" type="presOf" srcId="{76B25C70-E80A-CB41-96E7-045EF2077FAF}" destId="{59F28E9B-E798-DA4D-852A-264D57D0FF8C}" srcOrd="1" destOrd="0" presId="urn:microsoft.com/office/officeart/2008/layout/HorizontalMultiLevelHierarchy"/>
    <dgm:cxn modelId="{470CB710-D902-3144-90DB-58B94DD27EB3}" type="presParOf" srcId="{520D6654-56DF-EB47-8004-99D899206403}" destId="{D4935003-D47D-1D40-B107-1F49226D5967}" srcOrd="0" destOrd="0" presId="urn:microsoft.com/office/officeart/2008/layout/HorizontalMultiLevelHierarchy"/>
    <dgm:cxn modelId="{82ABF732-EDE0-B246-97BF-98E8237413D0}" type="presParOf" srcId="{D4935003-D47D-1D40-B107-1F49226D5967}" destId="{F9416A03-D4C5-C442-972E-B9656ABC485C}" srcOrd="0" destOrd="0" presId="urn:microsoft.com/office/officeart/2008/layout/HorizontalMultiLevelHierarchy"/>
    <dgm:cxn modelId="{9DF55513-ECDC-6E4C-B237-5C7007E3D49E}" type="presParOf" srcId="{D4935003-D47D-1D40-B107-1F49226D5967}" destId="{13FA337D-E276-7D46-B89E-AB6949E604C5}" srcOrd="1" destOrd="0" presId="urn:microsoft.com/office/officeart/2008/layout/HorizontalMultiLevelHierarchy"/>
    <dgm:cxn modelId="{F66FFB21-AA8C-334C-A0E5-ECEF72C6F6F3}" type="presParOf" srcId="{13FA337D-E276-7D46-B89E-AB6949E604C5}" destId="{1B1E5460-0EEE-E34C-BDC8-7951C6C137D6}" srcOrd="0" destOrd="0" presId="urn:microsoft.com/office/officeart/2008/layout/HorizontalMultiLevelHierarchy"/>
    <dgm:cxn modelId="{0D54F6DC-34B9-F447-A200-D05173CB5C9E}" type="presParOf" srcId="{1B1E5460-0EEE-E34C-BDC8-7951C6C137D6}" destId="{B7D3E2B0-1D5B-5141-B1C0-49904A4F2D1E}" srcOrd="0" destOrd="0" presId="urn:microsoft.com/office/officeart/2008/layout/HorizontalMultiLevelHierarchy"/>
    <dgm:cxn modelId="{FB6ECE25-E179-0944-B371-22454E96C85D}" type="presParOf" srcId="{13FA337D-E276-7D46-B89E-AB6949E604C5}" destId="{CD4689E1-F0A6-D844-BC68-3D80B3324B21}" srcOrd="1" destOrd="0" presId="urn:microsoft.com/office/officeart/2008/layout/HorizontalMultiLevelHierarchy"/>
    <dgm:cxn modelId="{48A39E81-B7C7-BF48-94B0-05AEDCD0CBE2}" type="presParOf" srcId="{CD4689E1-F0A6-D844-BC68-3D80B3324B21}" destId="{1CF6491E-82DB-EA41-BBB8-E373ED92BAC4}" srcOrd="0" destOrd="0" presId="urn:microsoft.com/office/officeart/2008/layout/HorizontalMultiLevelHierarchy"/>
    <dgm:cxn modelId="{3635CC5C-A06D-3147-B64A-B3C5F7143520}" type="presParOf" srcId="{CD4689E1-F0A6-D844-BC68-3D80B3324B21}" destId="{104872E1-4734-1442-B785-27DB15263259}" srcOrd="1" destOrd="0" presId="urn:microsoft.com/office/officeart/2008/layout/HorizontalMultiLevelHierarchy"/>
    <dgm:cxn modelId="{BC98A716-2F25-1842-A790-0FDD5AAA8AB4}" type="presParOf" srcId="{104872E1-4734-1442-B785-27DB15263259}" destId="{95CF8A89-0268-CA43-81D2-0591E15B5124}" srcOrd="0" destOrd="0" presId="urn:microsoft.com/office/officeart/2008/layout/HorizontalMultiLevelHierarchy"/>
    <dgm:cxn modelId="{25D1A91C-524B-4549-B22C-67091732B3B6}" type="presParOf" srcId="{95CF8A89-0268-CA43-81D2-0591E15B5124}" destId="{59F28E9B-E798-DA4D-852A-264D57D0FF8C}" srcOrd="0" destOrd="0" presId="urn:microsoft.com/office/officeart/2008/layout/HorizontalMultiLevelHierarchy"/>
    <dgm:cxn modelId="{F7D92A8E-8FAE-264D-A075-94E048D754CA}" type="presParOf" srcId="{104872E1-4734-1442-B785-27DB15263259}" destId="{E0F3242E-462F-314C-AFB2-C39A91C3E384}" srcOrd="1" destOrd="0" presId="urn:microsoft.com/office/officeart/2008/layout/HorizontalMultiLevelHierarchy"/>
    <dgm:cxn modelId="{FCE602A7-477F-7446-98A9-FE86BF8A35C4}" type="presParOf" srcId="{E0F3242E-462F-314C-AFB2-C39A91C3E384}" destId="{4B6E25D8-D0EE-6043-AB3B-FCFF2CE8FA5E}" srcOrd="0" destOrd="0" presId="urn:microsoft.com/office/officeart/2008/layout/HorizontalMultiLevelHierarchy"/>
    <dgm:cxn modelId="{B5A9A830-E1F3-EC44-9DDF-3C81D5A76606}" type="presParOf" srcId="{E0F3242E-462F-314C-AFB2-C39A91C3E384}" destId="{FD567D1B-AD2E-964E-9B51-A19BC5EB08CA}" srcOrd="1" destOrd="0" presId="urn:microsoft.com/office/officeart/2008/layout/HorizontalMultiLevelHierarchy"/>
    <dgm:cxn modelId="{57770312-1009-1E4B-8967-6B59E176543D}" type="presParOf" srcId="{13FA337D-E276-7D46-B89E-AB6949E604C5}" destId="{BBF27CB5-982A-F247-8529-0FE2DD7CE023}" srcOrd="2" destOrd="0" presId="urn:microsoft.com/office/officeart/2008/layout/HorizontalMultiLevelHierarchy"/>
    <dgm:cxn modelId="{64D85BE0-2561-B044-82A9-580D53ED19EA}" type="presParOf" srcId="{BBF27CB5-982A-F247-8529-0FE2DD7CE023}" destId="{347C21E1-0A97-1F4A-99AD-24B3C1C5369C}" srcOrd="0" destOrd="0" presId="urn:microsoft.com/office/officeart/2008/layout/HorizontalMultiLevelHierarchy"/>
    <dgm:cxn modelId="{06B438CC-65D5-9A40-9C0C-B740FB816FE0}" type="presParOf" srcId="{13FA337D-E276-7D46-B89E-AB6949E604C5}" destId="{A506596D-5D02-F84F-B8DA-F687A7D2A896}" srcOrd="3" destOrd="0" presId="urn:microsoft.com/office/officeart/2008/layout/HorizontalMultiLevelHierarchy"/>
    <dgm:cxn modelId="{C11F2C46-46C7-5542-8E03-FC310E846CC1}" type="presParOf" srcId="{A506596D-5D02-F84F-B8DA-F687A7D2A896}" destId="{CA603AFD-F7A9-2C45-8028-BD8208F7B5B9}" srcOrd="0" destOrd="0" presId="urn:microsoft.com/office/officeart/2008/layout/HorizontalMultiLevelHierarchy"/>
    <dgm:cxn modelId="{60C8973F-04EE-744E-B7DA-A5C80A25DB70}" type="presParOf" srcId="{A506596D-5D02-F84F-B8DA-F687A7D2A896}" destId="{861D4526-811F-DD4F-89A0-F4642E310186}" srcOrd="1" destOrd="0" presId="urn:microsoft.com/office/officeart/2008/layout/HorizontalMultiLevelHierarchy"/>
    <dgm:cxn modelId="{9A58A7C9-BCC8-0849-BF59-F4B705EB9F97}" type="presParOf" srcId="{861D4526-811F-DD4F-89A0-F4642E310186}" destId="{E8CCDB44-4B63-8B42-A16C-4A5A56F347B5}" srcOrd="0" destOrd="0" presId="urn:microsoft.com/office/officeart/2008/layout/HorizontalMultiLevelHierarchy"/>
    <dgm:cxn modelId="{91C6D730-1AAD-AD47-82ED-9B4317D1A534}" type="presParOf" srcId="{E8CCDB44-4B63-8B42-A16C-4A5A56F347B5}" destId="{A68C5364-9DC0-794D-8528-8B2A8846E70E}" srcOrd="0" destOrd="0" presId="urn:microsoft.com/office/officeart/2008/layout/HorizontalMultiLevelHierarchy"/>
    <dgm:cxn modelId="{A1165116-A80E-3F49-BB88-430107409AE4}" type="presParOf" srcId="{861D4526-811F-DD4F-89A0-F4642E310186}" destId="{3D31FE09-B62F-0248-8898-E7DDEADAFA7D}" srcOrd="1" destOrd="0" presId="urn:microsoft.com/office/officeart/2008/layout/HorizontalMultiLevelHierarchy"/>
    <dgm:cxn modelId="{876311B0-C674-6E40-96B8-DA84C737C310}" type="presParOf" srcId="{3D31FE09-B62F-0248-8898-E7DDEADAFA7D}" destId="{7D306543-389A-9249-9813-67CBE3F08E87}" srcOrd="0" destOrd="0" presId="urn:microsoft.com/office/officeart/2008/layout/HorizontalMultiLevelHierarchy"/>
    <dgm:cxn modelId="{F95CEE4E-F32E-6542-85DB-173383A029B7}" type="presParOf" srcId="{3D31FE09-B62F-0248-8898-E7DDEADAFA7D}" destId="{481D3476-5C9A-B74D-B6A8-2BDBA6676535}" srcOrd="1" destOrd="0" presId="urn:microsoft.com/office/officeart/2008/layout/HorizontalMultiLevelHierarchy"/>
    <dgm:cxn modelId="{8F113AA8-7812-504B-A8AA-3AE962F82261}" type="presParOf" srcId="{13FA337D-E276-7D46-B89E-AB6949E604C5}" destId="{DA52D61C-DADB-304A-AE59-DEBBAB093888}" srcOrd="4" destOrd="0" presId="urn:microsoft.com/office/officeart/2008/layout/HorizontalMultiLevelHierarchy"/>
    <dgm:cxn modelId="{234922F2-3C89-374B-B87C-3B3B40326407}" type="presParOf" srcId="{DA52D61C-DADB-304A-AE59-DEBBAB093888}" destId="{5C364F25-F9DA-9346-8A6C-865026CC1ECE}" srcOrd="0" destOrd="0" presId="urn:microsoft.com/office/officeart/2008/layout/HorizontalMultiLevelHierarchy"/>
    <dgm:cxn modelId="{62E95757-AB0F-5245-A776-040DB1032359}" type="presParOf" srcId="{13FA337D-E276-7D46-B89E-AB6949E604C5}" destId="{ABBD6159-62F9-F44F-AE5F-44B55E688FE7}" srcOrd="5" destOrd="0" presId="urn:microsoft.com/office/officeart/2008/layout/HorizontalMultiLevelHierarchy"/>
    <dgm:cxn modelId="{6498BAB6-6922-D34F-8091-004BDF9FFF96}" type="presParOf" srcId="{ABBD6159-62F9-F44F-AE5F-44B55E688FE7}" destId="{67294091-350E-AA4F-8BB6-BEF4531D6145}" srcOrd="0" destOrd="0" presId="urn:microsoft.com/office/officeart/2008/layout/HorizontalMultiLevelHierarchy"/>
    <dgm:cxn modelId="{2864A587-0ED7-3C4B-8CB0-97B7F44D76AD}" type="presParOf" srcId="{ABBD6159-62F9-F44F-AE5F-44B55E688FE7}" destId="{8E39A531-3481-4741-9BD9-FCE1379399BE}" srcOrd="1" destOrd="0" presId="urn:microsoft.com/office/officeart/2008/layout/HorizontalMultiLevelHierarchy"/>
    <dgm:cxn modelId="{94D67F27-FA75-7A44-A749-2ECE28B52CDB}" type="presParOf" srcId="{8E39A531-3481-4741-9BD9-FCE1379399BE}" destId="{5B2B75F0-87E9-934B-BDDE-25085EE1400B}" srcOrd="0" destOrd="0" presId="urn:microsoft.com/office/officeart/2008/layout/HorizontalMultiLevelHierarchy"/>
    <dgm:cxn modelId="{3BDB695D-B499-EF48-B9D1-4C134F864A51}" type="presParOf" srcId="{5B2B75F0-87E9-934B-BDDE-25085EE1400B}" destId="{BC2D997B-423D-A44A-9204-8220BFCF4E2A}" srcOrd="0" destOrd="0" presId="urn:microsoft.com/office/officeart/2008/layout/HorizontalMultiLevelHierarchy"/>
    <dgm:cxn modelId="{D8B7E7C4-190D-194A-A8B6-0083B70CCAA4}" type="presParOf" srcId="{8E39A531-3481-4741-9BD9-FCE1379399BE}" destId="{83072EDB-2A51-D34F-BB20-EC7FF33FED4F}" srcOrd="1" destOrd="0" presId="urn:microsoft.com/office/officeart/2008/layout/HorizontalMultiLevelHierarchy"/>
    <dgm:cxn modelId="{BEFD8C78-39EB-D64E-BE97-C4456EC9F97A}" type="presParOf" srcId="{83072EDB-2A51-D34F-BB20-EC7FF33FED4F}" destId="{978B11AD-AF9C-F14E-AC0E-16273A51BC73}" srcOrd="0" destOrd="0" presId="urn:microsoft.com/office/officeart/2008/layout/HorizontalMultiLevelHierarchy"/>
    <dgm:cxn modelId="{42101240-3AD1-CF43-B170-B51B0C0493C0}" type="presParOf" srcId="{83072EDB-2A51-D34F-BB20-EC7FF33FED4F}" destId="{7F5F5AEF-6F38-184E-82E2-5E0BF265E77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57C3D3-53EA-5241-A02C-D6DBCBE51588}" type="doc">
      <dgm:prSet loTypeId="urn:microsoft.com/office/officeart/2005/8/layout/b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B2A427-0D42-C14F-9223-0BCDF16D2ADA}">
      <dgm:prSet phldrT="[Text]" custT="1"/>
      <dgm:spPr/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6716A756-509F-E44A-AE9A-8DF2ECE9DCAB}" type="parTrans" cxnId="{89F24E40-6CDE-2149-8DD0-446A97D8F72E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0CBFB6BF-D42A-F842-8534-86FCCA05BCD1}" type="sibTrans" cxnId="{89F24E40-6CDE-2149-8DD0-446A97D8F72E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7EE9E0-905D-E747-8233-F5CB3D8368CB}">
      <dgm:prSet phldrT="[Text]" custT="1"/>
      <dgm:spPr/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59293B77-46D1-854D-AE18-E2302F87B7D2}" type="parTrans" cxnId="{530141EB-F14F-A14B-823B-E9184919EA23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656EB13-7BE5-5E4B-89DD-3EF9E03FFB6B}" type="sibTrans" cxnId="{530141EB-F14F-A14B-823B-E9184919EA23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6482499-4C78-D34F-85AC-A178EAC3ABA3}">
      <dgm:prSet phldrT="[Text]" custT="1"/>
      <dgm:spPr/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59D06EEB-13D7-A345-AEE2-C1C9EC386C92}" type="parTrans" cxnId="{1E0FBA7B-AC2D-E948-A0BC-0E59975CFD8E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4122C9FB-97FC-D849-A019-7C351A597DCF}" type="sibTrans" cxnId="{1E0FBA7B-AC2D-E948-A0BC-0E59975CFD8E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D41C37AD-4C34-804F-AEF2-F7BB94206147}">
      <dgm:prSet phldrT="[Text]" custT="1"/>
      <dgm:spPr/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48F7E1C6-35CA-2047-B5C0-8EA838C3D731}" type="parTrans" cxnId="{5B2FFCF6-F546-FF46-B867-07469AE4B0B6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42BECB43-6224-904C-A371-E4E021041D84}" type="sibTrans" cxnId="{5B2FFCF6-F546-FF46-B867-07469AE4B0B6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D94CCD5-20B4-4F45-9599-82CA1C964782}">
      <dgm:prSet phldrT="[Text]" custT="1"/>
      <dgm:spPr/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gm:t>
    </dgm:pt>
    <dgm:pt modelId="{6977CD17-D9AC-854D-8A4F-76E8FF8E7B85}" type="parTrans" cxnId="{0817C630-D956-2C4E-B8B3-EB5170106DDF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BCD10A8-BE0D-9C46-8B2E-2243CEF71C7F}" type="sibTrans" cxnId="{0817C630-D956-2C4E-B8B3-EB5170106DDF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A3E11D0-EA70-2747-B01C-9AB62BD0CD31}">
      <dgm:prSet phldrT="[Text]" custT="1"/>
      <dgm:spPr/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gm:t>
    </dgm:pt>
    <dgm:pt modelId="{F3EE322C-E542-6B41-9C82-A4E862F056B9}" type="parTrans" cxnId="{07FEB76A-5A84-5C49-BB69-66367B354605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D75FE1AA-AF4D-F349-A370-F578CDA664E6}" type="sibTrans" cxnId="{07FEB76A-5A84-5C49-BB69-66367B354605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9CF4C60-BC7A-424A-93BC-3E1E8BF9900D}">
      <dgm:prSet phldrT="[Text]" custT="1"/>
      <dgm:spPr/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</a:p>
      </dgm:t>
    </dgm:pt>
    <dgm:pt modelId="{41282C79-84F0-4343-809F-1ED1AAD5DAAF}" type="parTrans" cxnId="{F7AC4793-6241-9548-B967-20341574204D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937DB97-1ECB-314F-9119-2EF936AE76AD}" type="sibTrans" cxnId="{F7AC4793-6241-9548-B967-20341574204D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226DE36-A8A2-C54E-8D47-8F609975D556}">
      <dgm:prSet phldrT="[Text]" custT="1"/>
      <dgm:spPr/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9BA65C86-AFB3-0742-8B90-ED51DB3EFD92}" type="parTrans" cxnId="{DAE2CAF6-6CC2-BD47-A1DD-0A753FDC3D8B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EBD0141-E8F8-674D-9CF7-513C9E9F39D1}" type="sibTrans" cxnId="{DAE2CAF6-6CC2-BD47-A1DD-0A753FDC3D8B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1CA2282-3F68-5241-82FF-BD091D113090}">
      <dgm:prSet phldrT="[Text]" custT="1"/>
      <dgm:spPr/>
      <dgm:t>
        <a:bodyPr/>
        <a:lstStyle/>
        <a:p>
          <a:r>
            <a:rPr lang="en-US" sz="48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7E7BA8C4-DA76-6C40-B3C2-BC8A3A7E8BA8}" type="parTrans" cxnId="{FA7553A1-73E1-C549-9583-7A65C1D3544E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BFABD86-87D8-3E4D-A615-549B13C1C7C9}" type="sibTrans" cxnId="{FA7553A1-73E1-C549-9583-7A65C1D3544E}">
      <dgm:prSet/>
      <dgm:spPr/>
      <dgm:t>
        <a:bodyPr/>
        <a:lstStyle/>
        <a:p>
          <a:endParaRPr lang="en-US" sz="48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0B8B0052-E422-B24B-8B2C-1AEBB672C283}" type="pres">
      <dgm:prSet presAssocID="{2457C3D3-53EA-5241-A02C-D6DBCBE51588}" presName="Name0" presStyleCnt="0">
        <dgm:presLayoutVars>
          <dgm:dir/>
          <dgm:resizeHandles/>
        </dgm:presLayoutVars>
      </dgm:prSet>
      <dgm:spPr/>
    </dgm:pt>
    <dgm:pt modelId="{8B479F38-E3FC-F84C-B46D-F3BFB4455A50}" type="pres">
      <dgm:prSet presAssocID="{E0B2A427-0D42-C14F-9223-0BCDF16D2ADA}" presName="compNode" presStyleCnt="0"/>
      <dgm:spPr/>
    </dgm:pt>
    <dgm:pt modelId="{119961F5-6659-1A4C-AE72-B9310FA02FF1}" type="pres">
      <dgm:prSet presAssocID="{E0B2A427-0D42-C14F-9223-0BCDF16D2ADA}" presName="dummyConnPt" presStyleCnt="0"/>
      <dgm:spPr/>
    </dgm:pt>
    <dgm:pt modelId="{ECA03AE0-4AB9-2841-AA80-BDFDBF4EA8C7}" type="pres">
      <dgm:prSet presAssocID="{E0B2A427-0D42-C14F-9223-0BCDF16D2ADA}" presName="node" presStyleLbl="node1" presStyleIdx="0" presStyleCnt="9">
        <dgm:presLayoutVars>
          <dgm:bulletEnabled val="1"/>
        </dgm:presLayoutVars>
      </dgm:prSet>
      <dgm:spPr/>
    </dgm:pt>
    <dgm:pt modelId="{8F6C630F-E0D7-1743-A6D5-ED73C4F700C1}" type="pres">
      <dgm:prSet presAssocID="{0CBFB6BF-D42A-F842-8534-86FCCA05BCD1}" presName="sibTrans" presStyleLbl="bgSibTrans2D1" presStyleIdx="0" presStyleCnt="8"/>
      <dgm:spPr/>
    </dgm:pt>
    <dgm:pt modelId="{C27E3316-1671-D64D-88DE-4E018BAD2501}" type="pres">
      <dgm:prSet presAssocID="{A07EE9E0-905D-E747-8233-F5CB3D8368CB}" presName="compNode" presStyleCnt="0"/>
      <dgm:spPr/>
    </dgm:pt>
    <dgm:pt modelId="{6AD60B60-7091-F743-8DA5-C5F712158464}" type="pres">
      <dgm:prSet presAssocID="{A07EE9E0-905D-E747-8233-F5CB3D8368CB}" presName="dummyConnPt" presStyleCnt="0"/>
      <dgm:spPr/>
    </dgm:pt>
    <dgm:pt modelId="{51ACE5DA-C424-8A49-9F80-2F027D97C8A7}" type="pres">
      <dgm:prSet presAssocID="{A07EE9E0-905D-E747-8233-F5CB3D8368CB}" presName="node" presStyleLbl="node1" presStyleIdx="1" presStyleCnt="9">
        <dgm:presLayoutVars>
          <dgm:bulletEnabled val="1"/>
        </dgm:presLayoutVars>
      </dgm:prSet>
      <dgm:spPr/>
    </dgm:pt>
    <dgm:pt modelId="{927C76BE-7E64-234C-A005-ED1932A1CD60}" type="pres">
      <dgm:prSet presAssocID="{E656EB13-7BE5-5E4B-89DD-3EF9E03FFB6B}" presName="sibTrans" presStyleLbl="bgSibTrans2D1" presStyleIdx="1" presStyleCnt="8"/>
      <dgm:spPr/>
    </dgm:pt>
    <dgm:pt modelId="{1C888139-7A3F-5948-848E-821DEB4FE994}" type="pres">
      <dgm:prSet presAssocID="{B6482499-4C78-D34F-85AC-A178EAC3ABA3}" presName="compNode" presStyleCnt="0"/>
      <dgm:spPr/>
    </dgm:pt>
    <dgm:pt modelId="{292FE3C5-06E2-024C-A8EB-898A3D9B0F65}" type="pres">
      <dgm:prSet presAssocID="{B6482499-4C78-D34F-85AC-A178EAC3ABA3}" presName="dummyConnPt" presStyleCnt="0"/>
      <dgm:spPr/>
    </dgm:pt>
    <dgm:pt modelId="{82CA44CE-EACA-B04F-9534-DB7FCED3273D}" type="pres">
      <dgm:prSet presAssocID="{B6482499-4C78-D34F-85AC-A178EAC3ABA3}" presName="node" presStyleLbl="node1" presStyleIdx="2" presStyleCnt="9">
        <dgm:presLayoutVars>
          <dgm:bulletEnabled val="1"/>
        </dgm:presLayoutVars>
      </dgm:prSet>
      <dgm:spPr/>
    </dgm:pt>
    <dgm:pt modelId="{57F72D43-BA5C-3045-A3D2-9569289F5AA0}" type="pres">
      <dgm:prSet presAssocID="{4122C9FB-97FC-D849-A019-7C351A597DCF}" presName="sibTrans" presStyleLbl="bgSibTrans2D1" presStyleIdx="2" presStyleCnt="8"/>
      <dgm:spPr/>
    </dgm:pt>
    <dgm:pt modelId="{10EC95B5-45BF-BC4A-B191-7862626046D5}" type="pres">
      <dgm:prSet presAssocID="{D41C37AD-4C34-804F-AEF2-F7BB94206147}" presName="compNode" presStyleCnt="0"/>
      <dgm:spPr/>
    </dgm:pt>
    <dgm:pt modelId="{A979902A-EFA2-4445-99C3-52DE599123B3}" type="pres">
      <dgm:prSet presAssocID="{D41C37AD-4C34-804F-AEF2-F7BB94206147}" presName="dummyConnPt" presStyleCnt="0"/>
      <dgm:spPr/>
    </dgm:pt>
    <dgm:pt modelId="{D02A6B59-DBE5-4E43-9E1D-0BE33BC15976}" type="pres">
      <dgm:prSet presAssocID="{D41C37AD-4C34-804F-AEF2-F7BB94206147}" presName="node" presStyleLbl="node1" presStyleIdx="3" presStyleCnt="9">
        <dgm:presLayoutVars>
          <dgm:bulletEnabled val="1"/>
        </dgm:presLayoutVars>
      </dgm:prSet>
      <dgm:spPr/>
    </dgm:pt>
    <dgm:pt modelId="{8DA63AB1-A22D-C34F-826D-64CDCABE80D8}" type="pres">
      <dgm:prSet presAssocID="{42BECB43-6224-904C-A371-E4E021041D84}" presName="sibTrans" presStyleLbl="bgSibTrans2D1" presStyleIdx="3" presStyleCnt="8"/>
      <dgm:spPr/>
    </dgm:pt>
    <dgm:pt modelId="{04C8AD34-4DAF-4647-A8A0-1FD05910171A}" type="pres">
      <dgm:prSet presAssocID="{2D94CCD5-20B4-4F45-9599-82CA1C964782}" presName="compNode" presStyleCnt="0"/>
      <dgm:spPr/>
    </dgm:pt>
    <dgm:pt modelId="{C320C2BB-532F-DD48-AE7A-2C6855E1FFF7}" type="pres">
      <dgm:prSet presAssocID="{2D94CCD5-20B4-4F45-9599-82CA1C964782}" presName="dummyConnPt" presStyleCnt="0"/>
      <dgm:spPr/>
    </dgm:pt>
    <dgm:pt modelId="{7C111D07-AB3A-1C47-AF09-41FBBA3E13A3}" type="pres">
      <dgm:prSet presAssocID="{2D94CCD5-20B4-4F45-9599-82CA1C964782}" presName="node" presStyleLbl="node1" presStyleIdx="4" presStyleCnt="9">
        <dgm:presLayoutVars>
          <dgm:bulletEnabled val="1"/>
        </dgm:presLayoutVars>
      </dgm:prSet>
      <dgm:spPr/>
    </dgm:pt>
    <dgm:pt modelId="{89586284-C267-B84C-A4B9-8433A7A12AC0}" type="pres">
      <dgm:prSet presAssocID="{EBCD10A8-BE0D-9C46-8B2E-2243CEF71C7F}" presName="sibTrans" presStyleLbl="bgSibTrans2D1" presStyleIdx="4" presStyleCnt="8"/>
      <dgm:spPr/>
    </dgm:pt>
    <dgm:pt modelId="{1F3A3ABE-9807-924E-A457-72E4528A1533}" type="pres">
      <dgm:prSet presAssocID="{6A3E11D0-EA70-2747-B01C-9AB62BD0CD31}" presName="compNode" presStyleCnt="0"/>
      <dgm:spPr/>
    </dgm:pt>
    <dgm:pt modelId="{7E772420-BF41-4E41-8E43-0717C482C47A}" type="pres">
      <dgm:prSet presAssocID="{6A3E11D0-EA70-2747-B01C-9AB62BD0CD31}" presName="dummyConnPt" presStyleCnt="0"/>
      <dgm:spPr/>
    </dgm:pt>
    <dgm:pt modelId="{9A538243-F767-5145-B54F-7EB5A6F23B5A}" type="pres">
      <dgm:prSet presAssocID="{6A3E11D0-EA70-2747-B01C-9AB62BD0CD31}" presName="node" presStyleLbl="node1" presStyleIdx="5" presStyleCnt="9">
        <dgm:presLayoutVars>
          <dgm:bulletEnabled val="1"/>
        </dgm:presLayoutVars>
      </dgm:prSet>
      <dgm:spPr/>
    </dgm:pt>
    <dgm:pt modelId="{CE03B379-4AD9-7B48-8785-45D2052F94E5}" type="pres">
      <dgm:prSet presAssocID="{D75FE1AA-AF4D-F349-A370-F578CDA664E6}" presName="sibTrans" presStyleLbl="bgSibTrans2D1" presStyleIdx="5" presStyleCnt="8"/>
      <dgm:spPr/>
    </dgm:pt>
    <dgm:pt modelId="{ACE28ADD-5A58-5F47-8F68-54A2E99A9657}" type="pres">
      <dgm:prSet presAssocID="{19CF4C60-BC7A-424A-93BC-3E1E8BF9900D}" presName="compNode" presStyleCnt="0"/>
      <dgm:spPr/>
    </dgm:pt>
    <dgm:pt modelId="{BEFD17C6-54D5-5B40-91D4-2797F02B88AC}" type="pres">
      <dgm:prSet presAssocID="{19CF4C60-BC7A-424A-93BC-3E1E8BF9900D}" presName="dummyConnPt" presStyleCnt="0"/>
      <dgm:spPr/>
    </dgm:pt>
    <dgm:pt modelId="{903CD062-A80B-2147-8693-EADB20243EF3}" type="pres">
      <dgm:prSet presAssocID="{19CF4C60-BC7A-424A-93BC-3E1E8BF9900D}" presName="node" presStyleLbl="node1" presStyleIdx="6" presStyleCnt="9">
        <dgm:presLayoutVars>
          <dgm:bulletEnabled val="1"/>
        </dgm:presLayoutVars>
      </dgm:prSet>
      <dgm:spPr/>
    </dgm:pt>
    <dgm:pt modelId="{CBE273B9-C7F6-824D-968A-73D61F27A41E}" type="pres">
      <dgm:prSet presAssocID="{3937DB97-1ECB-314F-9119-2EF936AE76AD}" presName="sibTrans" presStyleLbl="bgSibTrans2D1" presStyleIdx="6" presStyleCnt="8"/>
      <dgm:spPr/>
    </dgm:pt>
    <dgm:pt modelId="{89FCAB8F-8816-834D-B7D3-DA89978D6DC8}" type="pres">
      <dgm:prSet presAssocID="{A226DE36-A8A2-C54E-8D47-8F609975D556}" presName="compNode" presStyleCnt="0"/>
      <dgm:spPr/>
    </dgm:pt>
    <dgm:pt modelId="{27D8D1D8-E766-AD49-BD6E-3BC8F491F28C}" type="pres">
      <dgm:prSet presAssocID="{A226DE36-A8A2-C54E-8D47-8F609975D556}" presName="dummyConnPt" presStyleCnt="0"/>
      <dgm:spPr/>
    </dgm:pt>
    <dgm:pt modelId="{638484A4-569F-544B-B5C4-93546324276B}" type="pres">
      <dgm:prSet presAssocID="{A226DE36-A8A2-C54E-8D47-8F609975D556}" presName="node" presStyleLbl="node1" presStyleIdx="7" presStyleCnt="9">
        <dgm:presLayoutVars>
          <dgm:bulletEnabled val="1"/>
        </dgm:presLayoutVars>
      </dgm:prSet>
      <dgm:spPr/>
    </dgm:pt>
    <dgm:pt modelId="{5FC05C0E-E13F-9045-BCA5-48FBE844E25A}" type="pres">
      <dgm:prSet presAssocID="{BEBD0141-E8F8-674D-9CF7-513C9E9F39D1}" presName="sibTrans" presStyleLbl="bgSibTrans2D1" presStyleIdx="7" presStyleCnt="8"/>
      <dgm:spPr/>
    </dgm:pt>
    <dgm:pt modelId="{9306F16C-BE43-DD49-8B39-19EC171FCAE7}" type="pres">
      <dgm:prSet presAssocID="{C1CA2282-3F68-5241-82FF-BD091D113090}" presName="compNode" presStyleCnt="0"/>
      <dgm:spPr/>
    </dgm:pt>
    <dgm:pt modelId="{C7996189-6F83-D547-B2BE-DC7A6C036FB1}" type="pres">
      <dgm:prSet presAssocID="{C1CA2282-3F68-5241-82FF-BD091D113090}" presName="dummyConnPt" presStyleCnt="0"/>
      <dgm:spPr/>
    </dgm:pt>
    <dgm:pt modelId="{729436B5-3575-3B48-B88A-59157AAD6078}" type="pres">
      <dgm:prSet presAssocID="{C1CA2282-3F68-5241-82FF-BD091D113090}" presName="node" presStyleLbl="node1" presStyleIdx="8" presStyleCnt="9">
        <dgm:presLayoutVars>
          <dgm:bulletEnabled val="1"/>
        </dgm:presLayoutVars>
      </dgm:prSet>
      <dgm:spPr/>
    </dgm:pt>
  </dgm:ptLst>
  <dgm:cxnLst>
    <dgm:cxn modelId="{92F2D81F-C6A7-E140-8504-7C05B6F9716F}" type="presOf" srcId="{E656EB13-7BE5-5E4B-89DD-3EF9E03FFB6B}" destId="{927C76BE-7E64-234C-A005-ED1932A1CD60}" srcOrd="0" destOrd="0" presId="urn:microsoft.com/office/officeart/2005/8/layout/bProcess4"/>
    <dgm:cxn modelId="{31E30222-AF5E-AA49-B080-781D8BD403B8}" type="presOf" srcId="{BEBD0141-E8F8-674D-9CF7-513C9E9F39D1}" destId="{5FC05C0E-E13F-9045-BCA5-48FBE844E25A}" srcOrd="0" destOrd="0" presId="urn:microsoft.com/office/officeart/2005/8/layout/bProcess4"/>
    <dgm:cxn modelId="{8B1D0A22-299C-974B-ABB8-B285F8F565ED}" type="presOf" srcId="{E0B2A427-0D42-C14F-9223-0BCDF16D2ADA}" destId="{ECA03AE0-4AB9-2841-AA80-BDFDBF4EA8C7}" srcOrd="0" destOrd="0" presId="urn:microsoft.com/office/officeart/2005/8/layout/bProcess4"/>
    <dgm:cxn modelId="{0817C630-D956-2C4E-B8B3-EB5170106DDF}" srcId="{2457C3D3-53EA-5241-A02C-D6DBCBE51588}" destId="{2D94CCD5-20B4-4F45-9599-82CA1C964782}" srcOrd="4" destOrd="0" parTransId="{6977CD17-D9AC-854D-8A4F-76E8FF8E7B85}" sibTransId="{EBCD10A8-BE0D-9C46-8B2E-2243CEF71C7F}"/>
    <dgm:cxn modelId="{89F24E40-6CDE-2149-8DD0-446A97D8F72E}" srcId="{2457C3D3-53EA-5241-A02C-D6DBCBE51588}" destId="{E0B2A427-0D42-C14F-9223-0BCDF16D2ADA}" srcOrd="0" destOrd="0" parTransId="{6716A756-509F-E44A-AE9A-8DF2ECE9DCAB}" sibTransId="{0CBFB6BF-D42A-F842-8534-86FCCA05BCD1}"/>
    <dgm:cxn modelId="{74875C50-8837-DC48-B854-C40D14625FEC}" type="presOf" srcId="{D41C37AD-4C34-804F-AEF2-F7BB94206147}" destId="{D02A6B59-DBE5-4E43-9E1D-0BE33BC15976}" srcOrd="0" destOrd="0" presId="urn:microsoft.com/office/officeart/2005/8/layout/bProcess4"/>
    <dgm:cxn modelId="{A0DABE69-61E5-6F4A-A8C6-F0839EB27D71}" type="presOf" srcId="{3937DB97-1ECB-314F-9119-2EF936AE76AD}" destId="{CBE273B9-C7F6-824D-968A-73D61F27A41E}" srcOrd="0" destOrd="0" presId="urn:microsoft.com/office/officeart/2005/8/layout/bProcess4"/>
    <dgm:cxn modelId="{07FEB76A-5A84-5C49-BB69-66367B354605}" srcId="{2457C3D3-53EA-5241-A02C-D6DBCBE51588}" destId="{6A3E11D0-EA70-2747-B01C-9AB62BD0CD31}" srcOrd="5" destOrd="0" parTransId="{F3EE322C-E542-6B41-9C82-A4E862F056B9}" sibTransId="{D75FE1AA-AF4D-F349-A370-F578CDA664E6}"/>
    <dgm:cxn modelId="{46038A79-70BF-F94F-8435-09BEE4338CBA}" type="presOf" srcId="{EBCD10A8-BE0D-9C46-8B2E-2243CEF71C7F}" destId="{89586284-C267-B84C-A4B9-8433A7A12AC0}" srcOrd="0" destOrd="0" presId="urn:microsoft.com/office/officeart/2005/8/layout/bProcess4"/>
    <dgm:cxn modelId="{1E0FBA7B-AC2D-E948-A0BC-0E59975CFD8E}" srcId="{2457C3D3-53EA-5241-A02C-D6DBCBE51588}" destId="{B6482499-4C78-D34F-85AC-A178EAC3ABA3}" srcOrd="2" destOrd="0" parTransId="{59D06EEB-13D7-A345-AEE2-C1C9EC386C92}" sibTransId="{4122C9FB-97FC-D849-A019-7C351A597DCF}"/>
    <dgm:cxn modelId="{C5890C7E-4BAE-8345-871D-24F0AE06974F}" type="presOf" srcId="{42BECB43-6224-904C-A371-E4E021041D84}" destId="{8DA63AB1-A22D-C34F-826D-64CDCABE80D8}" srcOrd="0" destOrd="0" presId="urn:microsoft.com/office/officeart/2005/8/layout/bProcess4"/>
    <dgm:cxn modelId="{DBACC07F-832B-9F4E-B849-94CBAAEFA438}" type="presOf" srcId="{19CF4C60-BC7A-424A-93BC-3E1E8BF9900D}" destId="{903CD062-A80B-2147-8693-EADB20243EF3}" srcOrd="0" destOrd="0" presId="urn:microsoft.com/office/officeart/2005/8/layout/bProcess4"/>
    <dgm:cxn modelId="{7E5D6F88-7DA1-E642-BA43-8E057FEFB674}" type="presOf" srcId="{2D94CCD5-20B4-4F45-9599-82CA1C964782}" destId="{7C111D07-AB3A-1C47-AF09-41FBBA3E13A3}" srcOrd="0" destOrd="0" presId="urn:microsoft.com/office/officeart/2005/8/layout/bProcess4"/>
    <dgm:cxn modelId="{3F0C618D-5742-1C47-84D1-35BA7DC43EB8}" type="presOf" srcId="{0CBFB6BF-D42A-F842-8534-86FCCA05BCD1}" destId="{8F6C630F-E0D7-1743-A6D5-ED73C4F700C1}" srcOrd="0" destOrd="0" presId="urn:microsoft.com/office/officeart/2005/8/layout/bProcess4"/>
    <dgm:cxn modelId="{F7AC4793-6241-9548-B967-20341574204D}" srcId="{2457C3D3-53EA-5241-A02C-D6DBCBE51588}" destId="{19CF4C60-BC7A-424A-93BC-3E1E8BF9900D}" srcOrd="6" destOrd="0" parTransId="{41282C79-84F0-4343-809F-1ED1AAD5DAAF}" sibTransId="{3937DB97-1ECB-314F-9119-2EF936AE76AD}"/>
    <dgm:cxn modelId="{36D1F293-DCFE-9241-B051-D8E23DE45EB5}" type="presOf" srcId="{A226DE36-A8A2-C54E-8D47-8F609975D556}" destId="{638484A4-569F-544B-B5C4-93546324276B}" srcOrd="0" destOrd="0" presId="urn:microsoft.com/office/officeart/2005/8/layout/bProcess4"/>
    <dgm:cxn modelId="{FA7553A1-73E1-C549-9583-7A65C1D3544E}" srcId="{2457C3D3-53EA-5241-A02C-D6DBCBE51588}" destId="{C1CA2282-3F68-5241-82FF-BD091D113090}" srcOrd="8" destOrd="0" parTransId="{7E7BA8C4-DA76-6C40-B3C2-BC8A3A7E8BA8}" sibTransId="{6BFABD86-87D8-3E4D-A615-549B13C1C7C9}"/>
    <dgm:cxn modelId="{CADD7BA2-3596-2641-B230-974ABBC30F83}" type="presOf" srcId="{C1CA2282-3F68-5241-82FF-BD091D113090}" destId="{729436B5-3575-3B48-B88A-59157AAD6078}" srcOrd="0" destOrd="0" presId="urn:microsoft.com/office/officeart/2005/8/layout/bProcess4"/>
    <dgm:cxn modelId="{B9D669B7-C64B-5040-A3F9-D6B736A04C20}" type="presOf" srcId="{B6482499-4C78-D34F-85AC-A178EAC3ABA3}" destId="{82CA44CE-EACA-B04F-9534-DB7FCED3273D}" srcOrd="0" destOrd="0" presId="urn:microsoft.com/office/officeart/2005/8/layout/bProcess4"/>
    <dgm:cxn modelId="{6733A9BA-C666-E74F-91C3-B248D958A715}" type="presOf" srcId="{A07EE9E0-905D-E747-8233-F5CB3D8368CB}" destId="{51ACE5DA-C424-8A49-9F80-2F027D97C8A7}" srcOrd="0" destOrd="0" presId="urn:microsoft.com/office/officeart/2005/8/layout/bProcess4"/>
    <dgm:cxn modelId="{605D57C8-9F14-A147-B243-1C9E9BFEBDCB}" type="presOf" srcId="{4122C9FB-97FC-D849-A019-7C351A597DCF}" destId="{57F72D43-BA5C-3045-A3D2-9569289F5AA0}" srcOrd="0" destOrd="0" presId="urn:microsoft.com/office/officeart/2005/8/layout/bProcess4"/>
    <dgm:cxn modelId="{A86E9ECB-CE13-9342-BB93-F1E5C32559DC}" type="presOf" srcId="{6A3E11D0-EA70-2747-B01C-9AB62BD0CD31}" destId="{9A538243-F767-5145-B54F-7EB5A6F23B5A}" srcOrd="0" destOrd="0" presId="urn:microsoft.com/office/officeart/2005/8/layout/bProcess4"/>
    <dgm:cxn modelId="{A3E5B0DC-ACD0-0447-95FD-636D942C05B5}" type="presOf" srcId="{D75FE1AA-AF4D-F349-A370-F578CDA664E6}" destId="{CE03B379-4AD9-7B48-8785-45D2052F94E5}" srcOrd="0" destOrd="0" presId="urn:microsoft.com/office/officeart/2005/8/layout/bProcess4"/>
    <dgm:cxn modelId="{530141EB-F14F-A14B-823B-E9184919EA23}" srcId="{2457C3D3-53EA-5241-A02C-D6DBCBE51588}" destId="{A07EE9E0-905D-E747-8233-F5CB3D8368CB}" srcOrd="1" destOrd="0" parTransId="{59293B77-46D1-854D-AE18-E2302F87B7D2}" sibTransId="{E656EB13-7BE5-5E4B-89DD-3EF9E03FFB6B}"/>
    <dgm:cxn modelId="{473A96EF-B3F6-BE48-81D4-ADFB613EAD57}" type="presOf" srcId="{2457C3D3-53EA-5241-A02C-D6DBCBE51588}" destId="{0B8B0052-E422-B24B-8B2C-1AEBB672C283}" srcOrd="0" destOrd="0" presId="urn:microsoft.com/office/officeart/2005/8/layout/bProcess4"/>
    <dgm:cxn modelId="{DAE2CAF6-6CC2-BD47-A1DD-0A753FDC3D8B}" srcId="{2457C3D3-53EA-5241-A02C-D6DBCBE51588}" destId="{A226DE36-A8A2-C54E-8D47-8F609975D556}" srcOrd="7" destOrd="0" parTransId="{9BA65C86-AFB3-0742-8B90-ED51DB3EFD92}" sibTransId="{BEBD0141-E8F8-674D-9CF7-513C9E9F39D1}"/>
    <dgm:cxn modelId="{5B2FFCF6-F546-FF46-B867-07469AE4B0B6}" srcId="{2457C3D3-53EA-5241-A02C-D6DBCBE51588}" destId="{D41C37AD-4C34-804F-AEF2-F7BB94206147}" srcOrd="3" destOrd="0" parTransId="{48F7E1C6-35CA-2047-B5C0-8EA838C3D731}" sibTransId="{42BECB43-6224-904C-A371-E4E021041D84}"/>
    <dgm:cxn modelId="{7823C16A-7F95-2440-8E52-DF427A69DE88}" type="presParOf" srcId="{0B8B0052-E422-B24B-8B2C-1AEBB672C283}" destId="{8B479F38-E3FC-F84C-B46D-F3BFB4455A50}" srcOrd="0" destOrd="0" presId="urn:microsoft.com/office/officeart/2005/8/layout/bProcess4"/>
    <dgm:cxn modelId="{DA5B1B08-76A8-384F-B959-6DCBB3578729}" type="presParOf" srcId="{8B479F38-E3FC-F84C-B46D-F3BFB4455A50}" destId="{119961F5-6659-1A4C-AE72-B9310FA02FF1}" srcOrd="0" destOrd="0" presId="urn:microsoft.com/office/officeart/2005/8/layout/bProcess4"/>
    <dgm:cxn modelId="{09A3BDD0-BCF6-A74B-AC47-36D4408E7CC0}" type="presParOf" srcId="{8B479F38-E3FC-F84C-B46D-F3BFB4455A50}" destId="{ECA03AE0-4AB9-2841-AA80-BDFDBF4EA8C7}" srcOrd="1" destOrd="0" presId="urn:microsoft.com/office/officeart/2005/8/layout/bProcess4"/>
    <dgm:cxn modelId="{802AF541-2C1A-5E47-A9EC-4DAD5BAF1238}" type="presParOf" srcId="{0B8B0052-E422-B24B-8B2C-1AEBB672C283}" destId="{8F6C630F-E0D7-1743-A6D5-ED73C4F700C1}" srcOrd="1" destOrd="0" presId="urn:microsoft.com/office/officeart/2005/8/layout/bProcess4"/>
    <dgm:cxn modelId="{D57E8C64-6CBB-D444-A78E-2C6B95F61203}" type="presParOf" srcId="{0B8B0052-E422-B24B-8B2C-1AEBB672C283}" destId="{C27E3316-1671-D64D-88DE-4E018BAD2501}" srcOrd="2" destOrd="0" presId="urn:microsoft.com/office/officeart/2005/8/layout/bProcess4"/>
    <dgm:cxn modelId="{39873600-F3DF-1840-B942-22348075200C}" type="presParOf" srcId="{C27E3316-1671-D64D-88DE-4E018BAD2501}" destId="{6AD60B60-7091-F743-8DA5-C5F712158464}" srcOrd="0" destOrd="0" presId="urn:microsoft.com/office/officeart/2005/8/layout/bProcess4"/>
    <dgm:cxn modelId="{9D758EE5-C820-4D47-A9B7-2A6C9F2EE32E}" type="presParOf" srcId="{C27E3316-1671-D64D-88DE-4E018BAD2501}" destId="{51ACE5DA-C424-8A49-9F80-2F027D97C8A7}" srcOrd="1" destOrd="0" presId="urn:microsoft.com/office/officeart/2005/8/layout/bProcess4"/>
    <dgm:cxn modelId="{DABF4649-06F8-124C-8D58-51362FCA067C}" type="presParOf" srcId="{0B8B0052-E422-B24B-8B2C-1AEBB672C283}" destId="{927C76BE-7E64-234C-A005-ED1932A1CD60}" srcOrd="3" destOrd="0" presId="urn:microsoft.com/office/officeart/2005/8/layout/bProcess4"/>
    <dgm:cxn modelId="{BFD6B23C-95CE-014F-A927-ED976D94215B}" type="presParOf" srcId="{0B8B0052-E422-B24B-8B2C-1AEBB672C283}" destId="{1C888139-7A3F-5948-848E-821DEB4FE994}" srcOrd="4" destOrd="0" presId="urn:microsoft.com/office/officeart/2005/8/layout/bProcess4"/>
    <dgm:cxn modelId="{DCA8C6F8-EC88-5145-B70D-FEBB4298CEAD}" type="presParOf" srcId="{1C888139-7A3F-5948-848E-821DEB4FE994}" destId="{292FE3C5-06E2-024C-A8EB-898A3D9B0F65}" srcOrd="0" destOrd="0" presId="urn:microsoft.com/office/officeart/2005/8/layout/bProcess4"/>
    <dgm:cxn modelId="{59F0B112-E9B1-7845-B6B2-F700234638C5}" type="presParOf" srcId="{1C888139-7A3F-5948-848E-821DEB4FE994}" destId="{82CA44CE-EACA-B04F-9534-DB7FCED3273D}" srcOrd="1" destOrd="0" presId="urn:microsoft.com/office/officeart/2005/8/layout/bProcess4"/>
    <dgm:cxn modelId="{EB01582B-55CB-3C4E-9FFA-BEDFDB14C202}" type="presParOf" srcId="{0B8B0052-E422-B24B-8B2C-1AEBB672C283}" destId="{57F72D43-BA5C-3045-A3D2-9569289F5AA0}" srcOrd="5" destOrd="0" presId="urn:microsoft.com/office/officeart/2005/8/layout/bProcess4"/>
    <dgm:cxn modelId="{4A77BA71-740B-A245-ACF2-211B47959BEE}" type="presParOf" srcId="{0B8B0052-E422-B24B-8B2C-1AEBB672C283}" destId="{10EC95B5-45BF-BC4A-B191-7862626046D5}" srcOrd="6" destOrd="0" presId="urn:microsoft.com/office/officeart/2005/8/layout/bProcess4"/>
    <dgm:cxn modelId="{3BFA412B-C6D4-9846-A002-253D4A5044FA}" type="presParOf" srcId="{10EC95B5-45BF-BC4A-B191-7862626046D5}" destId="{A979902A-EFA2-4445-99C3-52DE599123B3}" srcOrd="0" destOrd="0" presId="urn:microsoft.com/office/officeart/2005/8/layout/bProcess4"/>
    <dgm:cxn modelId="{75368CD6-9A5B-5C48-9A52-7982DA6EAB43}" type="presParOf" srcId="{10EC95B5-45BF-BC4A-B191-7862626046D5}" destId="{D02A6B59-DBE5-4E43-9E1D-0BE33BC15976}" srcOrd="1" destOrd="0" presId="urn:microsoft.com/office/officeart/2005/8/layout/bProcess4"/>
    <dgm:cxn modelId="{03186B52-6584-8F45-B350-B392527AEE6A}" type="presParOf" srcId="{0B8B0052-E422-B24B-8B2C-1AEBB672C283}" destId="{8DA63AB1-A22D-C34F-826D-64CDCABE80D8}" srcOrd="7" destOrd="0" presId="urn:microsoft.com/office/officeart/2005/8/layout/bProcess4"/>
    <dgm:cxn modelId="{7F49E340-FF6F-284E-AB7F-800C023E9FC3}" type="presParOf" srcId="{0B8B0052-E422-B24B-8B2C-1AEBB672C283}" destId="{04C8AD34-4DAF-4647-A8A0-1FD05910171A}" srcOrd="8" destOrd="0" presId="urn:microsoft.com/office/officeart/2005/8/layout/bProcess4"/>
    <dgm:cxn modelId="{58888CAB-5880-DC49-AA1A-6931567748C3}" type="presParOf" srcId="{04C8AD34-4DAF-4647-A8A0-1FD05910171A}" destId="{C320C2BB-532F-DD48-AE7A-2C6855E1FFF7}" srcOrd="0" destOrd="0" presId="urn:microsoft.com/office/officeart/2005/8/layout/bProcess4"/>
    <dgm:cxn modelId="{592BFED9-F23E-5A4A-9350-C3FC7B3A8BE4}" type="presParOf" srcId="{04C8AD34-4DAF-4647-A8A0-1FD05910171A}" destId="{7C111D07-AB3A-1C47-AF09-41FBBA3E13A3}" srcOrd="1" destOrd="0" presId="urn:microsoft.com/office/officeart/2005/8/layout/bProcess4"/>
    <dgm:cxn modelId="{1ABDD73A-EFD2-7942-BAD5-C164B2043A62}" type="presParOf" srcId="{0B8B0052-E422-B24B-8B2C-1AEBB672C283}" destId="{89586284-C267-B84C-A4B9-8433A7A12AC0}" srcOrd="9" destOrd="0" presId="urn:microsoft.com/office/officeart/2005/8/layout/bProcess4"/>
    <dgm:cxn modelId="{CF643F9B-07B7-E048-BF1C-1FB606E85BDE}" type="presParOf" srcId="{0B8B0052-E422-B24B-8B2C-1AEBB672C283}" destId="{1F3A3ABE-9807-924E-A457-72E4528A1533}" srcOrd="10" destOrd="0" presId="urn:microsoft.com/office/officeart/2005/8/layout/bProcess4"/>
    <dgm:cxn modelId="{D5CCDD17-B7A1-1B46-A58A-AD4A8BC9E25B}" type="presParOf" srcId="{1F3A3ABE-9807-924E-A457-72E4528A1533}" destId="{7E772420-BF41-4E41-8E43-0717C482C47A}" srcOrd="0" destOrd="0" presId="urn:microsoft.com/office/officeart/2005/8/layout/bProcess4"/>
    <dgm:cxn modelId="{A5B0E5E8-643F-D341-9A87-6F6815762A72}" type="presParOf" srcId="{1F3A3ABE-9807-924E-A457-72E4528A1533}" destId="{9A538243-F767-5145-B54F-7EB5A6F23B5A}" srcOrd="1" destOrd="0" presId="urn:microsoft.com/office/officeart/2005/8/layout/bProcess4"/>
    <dgm:cxn modelId="{A8ED280B-B396-7645-8E98-F22B1EECDA29}" type="presParOf" srcId="{0B8B0052-E422-B24B-8B2C-1AEBB672C283}" destId="{CE03B379-4AD9-7B48-8785-45D2052F94E5}" srcOrd="11" destOrd="0" presId="urn:microsoft.com/office/officeart/2005/8/layout/bProcess4"/>
    <dgm:cxn modelId="{9A2D57FB-E013-EE4C-8D2F-7D42CE93A3BE}" type="presParOf" srcId="{0B8B0052-E422-B24B-8B2C-1AEBB672C283}" destId="{ACE28ADD-5A58-5F47-8F68-54A2E99A9657}" srcOrd="12" destOrd="0" presId="urn:microsoft.com/office/officeart/2005/8/layout/bProcess4"/>
    <dgm:cxn modelId="{7EDDC12F-538D-3D43-9276-2DDA23471749}" type="presParOf" srcId="{ACE28ADD-5A58-5F47-8F68-54A2E99A9657}" destId="{BEFD17C6-54D5-5B40-91D4-2797F02B88AC}" srcOrd="0" destOrd="0" presId="urn:microsoft.com/office/officeart/2005/8/layout/bProcess4"/>
    <dgm:cxn modelId="{A30D7147-380E-6F47-A636-2AC8B15B81AF}" type="presParOf" srcId="{ACE28ADD-5A58-5F47-8F68-54A2E99A9657}" destId="{903CD062-A80B-2147-8693-EADB20243EF3}" srcOrd="1" destOrd="0" presId="urn:microsoft.com/office/officeart/2005/8/layout/bProcess4"/>
    <dgm:cxn modelId="{D1230F14-2C86-9E44-A4EF-99B3626BF22F}" type="presParOf" srcId="{0B8B0052-E422-B24B-8B2C-1AEBB672C283}" destId="{CBE273B9-C7F6-824D-968A-73D61F27A41E}" srcOrd="13" destOrd="0" presId="urn:microsoft.com/office/officeart/2005/8/layout/bProcess4"/>
    <dgm:cxn modelId="{A2FA73D7-5CF6-B949-8C6A-E595CD99B493}" type="presParOf" srcId="{0B8B0052-E422-B24B-8B2C-1AEBB672C283}" destId="{89FCAB8F-8816-834D-B7D3-DA89978D6DC8}" srcOrd="14" destOrd="0" presId="urn:microsoft.com/office/officeart/2005/8/layout/bProcess4"/>
    <dgm:cxn modelId="{C81BE4C8-234E-AE4C-B08A-E5DD23C8C50C}" type="presParOf" srcId="{89FCAB8F-8816-834D-B7D3-DA89978D6DC8}" destId="{27D8D1D8-E766-AD49-BD6E-3BC8F491F28C}" srcOrd="0" destOrd="0" presId="urn:microsoft.com/office/officeart/2005/8/layout/bProcess4"/>
    <dgm:cxn modelId="{FCEC5F5F-7901-034B-9276-7A42083C794E}" type="presParOf" srcId="{89FCAB8F-8816-834D-B7D3-DA89978D6DC8}" destId="{638484A4-569F-544B-B5C4-93546324276B}" srcOrd="1" destOrd="0" presId="urn:microsoft.com/office/officeart/2005/8/layout/bProcess4"/>
    <dgm:cxn modelId="{20CE2258-7452-5D45-8DEA-4BB7DBA9F711}" type="presParOf" srcId="{0B8B0052-E422-B24B-8B2C-1AEBB672C283}" destId="{5FC05C0E-E13F-9045-BCA5-48FBE844E25A}" srcOrd="15" destOrd="0" presId="urn:microsoft.com/office/officeart/2005/8/layout/bProcess4"/>
    <dgm:cxn modelId="{11E17175-077B-FA43-A539-17F432B11F4D}" type="presParOf" srcId="{0B8B0052-E422-B24B-8B2C-1AEBB672C283}" destId="{9306F16C-BE43-DD49-8B39-19EC171FCAE7}" srcOrd="16" destOrd="0" presId="urn:microsoft.com/office/officeart/2005/8/layout/bProcess4"/>
    <dgm:cxn modelId="{349327E2-F21A-E045-9CF8-E393F16C18BE}" type="presParOf" srcId="{9306F16C-BE43-DD49-8B39-19EC171FCAE7}" destId="{C7996189-6F83-D547-B2BE-DC7A6C036FB1}" srcOrd="0" destOrd="0" presId="urn:microsoft.com/office/officeart/2005/8/layout/bProcess4"/>
    <dgm:cxn modelId="{2E815E55-A42B-254E-B5AB-B0F51845C81D}" type="presParOf" srcId="{9306F16C-BE43-DD49-8B39-19EC171FCAE7}" destId="{729436B5-3575-3B48-B88A-59157AAD607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4A9F7AED-AB0C-C24A-BE39-A001E30A0B59}" type="par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08E0FBA-ACA1-4240-8DD4-16E784D3E16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CF8FE459-7CC0-C442-99B2-34FA4AEFDB91}" type="par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171FA6-4422-4E48-BED2-EFC4C7FBE5A3}" type="sib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2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2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2"/>
      <dgm:spPr/>
    </dgm:pt>
    <dgm:pt modelId="{70A1AF12-3F7A-7C49-99D2-D9795B98418A}" type="pres">
      <dgm:prSet presAssocID="{300255BB-3246-CB45-992E-E6A543801B1F}" presName="hierChild4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486ECD6E-8F2A-074F-AF72-3533CE53FF53}" type="pres">
      <dgm:prSet presAssocID="{CF8FE459-7CC0-C442-99B2-34FA4AEFDB91}" presName="Name64" presStyleLbl="parChTrans1D2" presStyleIdx="1" presStyleCnt="2"/>
      <dgm:spPr/>
    </dgm:pt>
    <dgm:pt modelId="{0D5123D0-4F19-D74A-81A8-96131B8D9247}" type="pres">
      <dgm:prSet presAssocID="{108E0FBA-ACA1-4240-8DD4-16E784D3E16A}" presName="hierRoot2" presStyleCnt="0">
        <dgm:presLayoutVars>
          <dgm:hierBranch val="init"/>
        </dgm:presLayoutVars>
      </dgm:prSet>
      <dgm:spPr/>
    </dgm:pt>
    <dgm:pt modelId="{19054550-AA29-2241-BD1E-6EE5455322F9}" type="pres">
      <dgm:prSet presAssocID="{108E0FBA-ACA1-4240-8DD4-16E784D3E16A}" presName="rootComposite" presStyleCnt="0"/>
      <dgm:spPr/>
    </dgm:pt>
    <dgm:pt modelId="{63FC167B-4984-6447-93B6-ECC7F9A389A9}" type="pres">
      <dgm:prSet presAssocID="{108E0FBA-ACA1-4240-8DD4-16E784D3E16A}" presName="rootText" presStyleLbl="node2" presStyleIdx="1" presStyleCnt="2">
        <dgm:presLayoutVars>
          <dgm:chPref val="3"/>
        </dgm:presLayoutVars>
      </dgm:prSet>
      <dgm:spPr/>
    </dgm:pt>
    <dgm:pt modelId="{FC41E12E-F3A8-E14B-9DCA-347A8E8B20E6}" type="pres">
      <dgm:prSet presAssocID="{108E0FBA-ACA1-4240-8DD4-16E784D3E16A}" presName="rootConnector" presStyleLbl="node2" presStyleIdx="1" presStyleCnt="2"/>
      <dgm:spPr/>
    </dgm:pt>
    <dgm:pt modelId="{56B3325D-D253-324C-9886-B0BD467FC1CE}" type="pres">
      <dgm:prSet presAssocID="{108E0FBA-ACA1-4240-8DD4-16E784D3E16A}" presName="hierChild4" presStyleCnt="0"/>
      <dgm:spPr/>
    </dgm:pt>
    <dgm:pt modelId="{4907F087-62D5-AD43-98CE-EAA5698D2B4B}" type="pres">
      <dgm:prSet presAssocID="{108E0FBA-ACA1-4240-8DD4-16E784D3E16A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DA6C5936-4ED4-EE40-ABDC-1C5E7612CF15}" type="presOf" srcId="{108E0FBA-ACA1-4240-8DD4-16E784D3E16A}" destId="{63FC167B-4984-6447-93B6-ECC7F9A389A9}" srcOrd="0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B0CEE4A1-FB67-014F-9158-6DB9F5315859}" srcId="{76DA4B67-4ACB-8D4B-ABDA-8E81BC5702A9}" destId="{108E0FBA-ACA1-4240-8DD4-16E784D3E16A}" srcOrd="1" destOrd="0" parTransId="{CF8FE459-7CC0-C442-99B2-34FA4AEFDB91}" sibTransId="{50171FA6-4422-4E48-BED2-EFC4C7FBE5A3}"/>
    <dgm:cxn modelId="{786D8CAE-8F39-7147-B511-6F50391A2CFE}" type="presOf" srcId="{CF8FE459-7CC0-C442-99B2-34FA4AEFDB91}" destId="{486ECD6E-8F2A-074F-AF72-3533CE53FF53}" srcOrd="0" destOrd="0" presId="urn:microsoft.com/office/officeart/2009/3/layout/HorizontalOrganizationChart"/>
    <dgm:cxn modelId="{B5B4FFE8-A209-0A4D-B40C-DB2EE8C7BB71}" type="presOf" srcId="{108E0FBA-ACA1-4240-8DD4-16E784D3E16A}" destId="{FC41E12E-F3A8-E14B-9DCA-347A8E8B20E6}" srcOrd="1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6EA9A51E-C520-EF47-8AEA-C8BF4C64C8DE}" type="presParOf" srcId="{9A381FC6-6EF9-2042-8A3B-94E86249DE5D}" destId="{486ECD6E-8F2A-074F-AF72-3533CE53FF53}" srcOrd="2" destOrd="0" presId="urn:microsoft.com/office/officeart/2009/3/layout/HorizontalOrganizationChart"/>
    <dgm:cxn modelId="{47C27303-2EE6-8342-A5A5-389FB256D123}" type="presParOf" srcId="{9A381FC6-6EF9-2042-8A3B-94E86249DE5D}" destId="{0D5123D0-4F19-D74A-81A8-96131B8D9247}" srcOrd="3" destOrd="0" presId="urn:microsoft.com/office/officeart/2009/3/layout/HorizontalOrganizationChart"/>
    <dgm:cxn modelId="{118F9D16-3E23-5748-8FE7-0E5A00297561}" type="presParOf" srcId="{0D5123D0-4F19-D74A-81A8-96131B8D9247}" destId="{19054550-AA29-2241-BD1E-6EE5455322F9}" srcOrd="0" destOrd="0" presId="urn:microsoft.com/office/officeart/2009/3/layout/HorizontalOrganizationChart"/>
    <dgm:cxn modelId="{A52D03A9-DE48-A142-A8C0-A52327659A7A}" type="presParOf" srcId="{19054550-AA29-2241-BD1E-6EE5455322F9}" destId="{63FC167B-4984-6447-93B6-ECC7F9A389A9}" srcOrd="0" destOrd="0" presId="urn:microsoft.com/office/officeart/2009/3/layout/HorizontalOrganizationChart"/>
    <dgm:cxn modelId="{2BB59921-299A-674A-8948-C33C2B0C5B6D}" type="presParOf" srcId="{19054550-AA29-2241-BD1E-6EE5455322F9}" destId="{FC41E12E-F3A8-E14B-9DCA-347A8E8B20E6}" srcOrd="1" destOrd="0" presId="urn:microsoft.com/office/officeart/2009/3/layout/HorizontalOrganizationChart"/>
    <dgm:cxn modelId="{1FB9CB2D-0889-9E48-BF82-C216CC6C36AE}" type="presParOf" srcId="{0D5123D0-4F19-D74A-81A8-96131B8D9247}" destId="{56B3325D-D253-324C-9886-B0BD467FC1CE}" srcOrd="1" destOrd="0" presId="urn:microsoft.com/office/officeart/2009/3/layout/HorizontalOrganizationChart"/>
    <dgm:cxn modelId="{563015DF-C32C-5A4F-B060-66F8C1A224E8}" type="presParOf" srcId="{0D5123D0-4F19-D74A-81A8-96131B8D9247}" destId="{4907F087-62D5-AD43-98CE-EAA5698D2B4B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4A9F7AED-AB0C-C24A-BE39-A001E30A0B59}" type="par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08E0FBA-ACA1-4240-8DD4-16E784D3E16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CF8FE459-7CC0-C442-99B2-34FA4AEFDB91}" type="par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171FA6-4422-4E48-BED2-EFC4C7FBE5A3}" type="sib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2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2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2"/>
      <dgm:spPr/>
    </dgm:pt>
    <dgm:pt modelId="{70A1AF12-3F7A-7C49-99D2-D9795B98418A}" type="pres">
      <dgm:prSet presAssocID="{300255BB-3246-CB45-992E-E6A543801B1F}" presName="hierChild4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486ECD6E-8F2A-074F-AF72-3533CE53FF53}" type="pres">
      <dgm:prSet presAssocID="{CF8FE459-7CC0-C442-99B2-34FA4AEFDB91}" presName="Name64" presStyleLbl="parChTrans1D2" presStyleIdx="1" presStyleCnt="2"/>
      <dgm:spPr/>
    </dgm:pt>
    <dgm:pt modelId="{0D5123D0-4F19-D74A-81A8-96131B8D9247}" type="pres">
      <dgm:prSet presAssocID="{108E0FBA-ACA1-4240-8DD4-16E784D3E16A}" presName="hierRoot2" presStyleCnt="0">
        <dgm:presLayoutVars>
          <dgm:hierBranch val="init"/>
        </dgm:presLayoutVars>
      </dgm:prSet>
      <dgm:spPr/>
    </dgm:pt>
    <dgm:pt modelId="{19054550-AA29-2241-BD1E-6EE5455322F9}" type="pres">
      <dgm:prSet presAssocID="{108E0FBA-ACA1-4240-8DD4-16E784D3E16A}" presName="rootComposite" presStyleCnt="0"/>
      <dgm:spPr/>
    </dgm:pt>
    <dgm:pt modelId="{63FC167B-4984-6447-93B6-ECC7F9A389A9}" type="pres">
      <dgm:prSet presAssocID="{108E0FBA-ACA1-4240-8DD4-16E784D3E16A}" presName="rootText" presStyleLbl="node2" presStyleIdx="1" presStyleCnt="2">
        <dgm:presLayoutVars>
          <dgm:chPref val="3"/>
        </dgm:presLayoutVars>
      </dgm:prSet>
      <dgm:spPr/>
    </dgm:pt>
    <dgm:pt modelId="{FC41E12E-F3A8-E14B-9DCA-347A8E8B20E6}" type="pres">
      <dgm:prSet presAssocID="{108E0FBA-ACA1-4240-8DD4-16E784D3E16A}" presName="rootConnector" presStyleLbl="node2" presStyleIdx="1" presStyleCnt="2"/>
      <dgm:spPr/>
    </dgm:pt>
    <dgm:pt modelId="{56B3325D-D253-324C-9886-B0BD467FC1CE}" type="pres">
      <dgm:prSet presAssocID="{108E0FBA-ACA1-4240-8DD4-16E784D3E16A}" presName="hierChild4" presStyleCnt="0"/>
      <dgm:spPr/>
    </dgm:pt>
    <dgm:pt modelId="{4907F087-62D5-AD43-98CE-EAA5698D2B4B}" type="pres">
      <dgm:prSet presAssocID="{108E0FBA-ACA1-4240-8DD4-16E784D3E16A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DA6C5936-4ED4-EE40-ABDC-1C5E7612CF15}" type="presOf" srcId="{108E0FBA-ACA1-4240-8DD4-16E784D3E16A}" destId="{63FC167B-4984-6447-93B6-ECC7F9A389A9}" srcOrd="0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B0CEE4A1-FB67-014F-9158-6DB9F5315859}" srcId="{76DA4B67-4ACB-8D4B-ABDA-8E81BC5702A9}" destId="{108E0FBA-ACA1-4240-8DD4-16E784D3E16A}" srcOrd="1" destOrd="0" parTransId="{CF8FE459-7CC0-C442-99B2-34FA4AEFDB91}" sibTransId="{50171FA6-4422-4E48-BED2-EFC4C7FBE5A3}"/>
    <dgm:cxn modelId="{786D8CAE-8F39-7147-B511-6F50391A2CFE}" type="presOf" srcId="{CF8FE459-7CC0-C442-99B2-34FA4AEFDB91}" destId="{486ECD6E-8F2A-074F-AF72-3533CE53FF53}" srcOrd="0" destOrd="0" presId="urn:microsoft.com/office/officeart/2009/3/layout/HorizontalOrganizationChart"/>
    <dgm:cxn modelId="{B5B4FFE8-A209-0A4D-B40C-DB2EE8C7BB71}" type="presOf" srcId="{108E0FBA-ACA1-4240-8DD4-16E784D3E16A}" destId="{FC41E12E-F3A8-E14B-9DCA-347A8E8B20E6}" srcOrd="1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6EA9A51E-C520-EF47-8AEA-C8BF4C64C8DE}" type="presParOf" srcId="{9A381FC6-6EF9-2042-8A3B-94E86249DE5D}" destId="{486ECD6E-8F2A-074F-AF72-3533CE53FF53}" srcOrd="2" destOrd="0" presId="urn:microsoft.com/office/officeart/2009/3/layout/HorizontalOrganizationChart"/>
    <dgm:cxn modelId="{47C27303-2EE6-8342-A5A5-389FB256D123}" type="presParOf" srcId="{9A381FC6-6EF9-2042-8A3B-94E86249DE5D}" destId="{0D5123D0-4F19-D74A-81A8-96131B8D9247}" srcOrd="3" destOrd="0" presId="urn:microsoft.com/office/officeart/2009/3/layout/HorizontalOrganizationChart"/>
    <dgm:cxn modelId="{118F9D16-3E23-5748-8FE7-0E5A00297561}" type="presParOf" srcId="{0D5123D0-4F19-D74A-81A8-96131B8D9247}" destId="{19054550-AA29-2241-BD1E-6EE5455322F9}" srcOrd="0" destOrd="0" presId="urn:microsoft.com/office/officeart/2009/3/layout/HorizontalOrganizationChart"/>
    <dgm:cxn modelId="{A52D03A9-DE48-A142-A8C0-A52327659A7A}" type="presParOf" srcId="{19054550-AA29-2241-BD1E-6EE5455322F9}" destId="{63FC167B-4984-6447-93B6-ECC7F9A389A9}" srcOrd="0" destOrd="0" presId="urn:microsoft.com/office/officeart/2009/3/layout/HorizontalOrganizationChart"/>
    <dgm:cxn modelId="{2BB59921-299A-674A-8948-C33C2B0C5B6D}" type="presParOf" srcId="{19054550-AA29-2241-BD1E-6EE5455322F9}" destId="{FC41E12E-F3A8-E14B-9DCA-347A8E8B20E6}" srcOrd="1" destOrd="0" presId="urn:microsoft.com/office/officeart/2009/3/layout/HorizontalOrganizationChart"/>
    <dgm:cxn modelId="{1FB9CB2D-0889-9E48-BF82-C216CC6C36AE}" type="presParOf" srcId="{0D5123D0-4F19-D74A-81A8-96131B8D9247}" destId="{56B3325D-D253-324C-9886-B0BD467FC1CE}" srcOrd="1" destOrd="0" presId="urn:microsoft.com/office/officeart/2009/3/layout/HorizontalOrganizationChart"/>
    <dgm:cxn modelId="{563015DF-C32C-5A4F-B060-66F8C1A224E8}" type="presParOf" srcId="{0D5123D0-4F19-D74A-81A8-96131B8D9247}" destId="{4907F087-62D5-AD43-98CE-EAA5698D2B4B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4A9F7AED-AB0C-C24A-BE39-A001E30A0B59}" type="par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1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1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1"/>
      <dgm:spPr/>
    </dgm:pt>
    <dgm:pt modelId="{70A1AF12-3F7A-7C49-99D2-D9795B98418A}" type="pres">
      <dgm:prSet presAssocID="{300255BB-3246-CB45-992E-E6A543801B1F}" presName="hierChild4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4A9F7AED-AB0C-C24A-BE39-A001E30A0B59}" type="par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08E0FBA-ACA1-4240-8DD4-16E784D3E16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CF8FE459-7CC0-C442-99B2-34FA4AEFDB91}" type="par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171FA6-4422-4E48-BED2-EFC4C7FBE5A3}" type="sib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D2A4D55-1879-A24F-B4E2-3CD945A4341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53891B48-2A05-E94D-AAC6-FC0F0B1C953A}" type="par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FD5E0D0-68D6-CB43-A868-E7E0B5523D5A}" type="sib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>
        <a:noFill/>
      </dgm:spPr>
      <dgm:t>
        <a:bodyPr/>
        <a:lstStyle/>
        <a:p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 custScaleX="122663" custScaleY="377285" custLinFactNeighborX="-6776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3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3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3"/>
      <dgm:spPr/>
    </dgm:pt>
    <dgm:pt modelId="{70A1AF12-3F7A-7C49-99D2-D9795B98418A}" type="pres">
      <dgm:prSet presAssocID="{300255BB-3246-CB45-992E-E6A543801B1F}" presName="hierChild4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486ECD6E-8F2A-074F-AF72-3533CE53FF53}" type="pres">
      <dgm:prSet presAssocID="{CF8FE459-7CC0-C442-99B2-34FA4AEFDB91}" presName="Name64" presStyleLbl="parChTrans1D2" presStyleIdx="1" presStyleCnt="3"/>
      <dgm:spPr/>
    </dgm:pt>
    <dgm:pt modelId="{0D5123D0-4F19-D74A-81A8-96131B8D9247}" type="pres">
      <dgm:prSet presAssocID="{108E0FBA-ACA1-4240-8DD4-16E784D3E16A}" presName="hierRoot2" presStyleCnt="0">
        <dgm:presLayoutVars>
          <dgm:hierBranch val="init"/>
        </dgm:presLayoutVars>
      </dgm:prSet>
      <dgm:spPr/>
    </dgm:pt>
    <dgm:pt modelId="{19054550-AA29-2241-BD1E-6EE5455322F9}" type="pres">
      <dgm:prSet presAssocID="{108E0FBA-ACA1-4240-8DD4-16E784D3E16A}" presName="rootComposite" presStyleCnt="0"/>
      <dgm:spPr/>
    </dgm:pt>
    <dgm:pt modelId="{63FC167B-4984-6447-93B6-ECC7F9A389A9}" type="pres">
      <dgm:prSet presAssocID="{108E0FBA-ACA1-4240-8DD4-16E784D3E16A}" presName="rootText" presStyleLbl="node2" presStyleIdx="1" presStyleCnt="3">
        <dgm:presLayoutVars>
          <dgm:chPref val="3"/>
        </dgm:presLayoutVars>
      </dgm:prSet>
      <dgm:spPr/>
    </dgm:pt>
    <dgm:pt modelId="{FC41E12E-F3A8-E14B-9DCA-347A8E8B20E6}" type="pres">
      <dgm:prSet presAssocID="{108E0FBA-ACA1-4240-8DD4-16E784D3E16A}" presName="rootConnector" presStyleLbl="node2" presStyleIdx="1" presStyleCnt="3"/>
      <dgm:spPr/>
    </dgm:pt>
    <dgm:pt modelId="{56B3325D-D253-324C-9886-B0BD467FC1CE}" type="pres">
      <dgm:prSet presAssocID="{108E0FBA-ACA1-4240-8DD4-16E784D3E16A}" presName="hierChild4" presStyleCnt="0"/>
      <dgm:spPr/>
    </dgm:pt>
    <dgm:pt modelId="{4907F087-62D5-AD43-98CE-EAA5698D2B4B}" type="pres">
      <dgm:prSet presAssocID="{108E0FBA-ACA1-4240-8DD4-16E784D3E16A}" presName="hierChild5" presStyleCnt="0"/>
      <dgm:spPr/>
    </dgm:pt>
    <dgm:pt modelId="{9CB1EF96-A46E-3642-8CB3-6B738FE04335}" type="pres">
      <dgm:prSet presAssocID="{53891B48-2A05-E94D-AAC6-FC0F0B1C953A}" presName="Name64" presStyleLbl="parChTrans1D2" presStyleIdx="2" presStyleCnt="3"/>
      <dgm:spPr/>
    </dgm:pt>
    <dgm:pt modelId="{EABC72FC-D650-4D42-A9E9-9D3D59EB06F9}" type="pres">
      <dgm:prSet presAssocID="{2D2A4D55-1879-A24F-B4E2-3CD945A4341A}" presName="hierRoot2" presStyleCnt="0">
        <dgm:presLayoutVars>
          <dgm:hierBranch val="init"/>
        </dgm:presLayoutVars>
      </dgm:prSet>
      <dgm:spPr/>
    </dgm:pt>
    <dgm:pt modelId="{ECF44B3E-6A6F-E840-A6B7-1D65F188C6FC}" type="pres">
      <dgm:prSet presAssocID="{2D2A4D55-1879-A24F-B4E2-3CD945A4341A}" presName="rootComposite" presStyleCnt="0"/>
      <dgm:spPr/>
    </dgm:pt>
    <dgm:pt modelId="{C1596EAD-1696-4B4B-AD47-07FD4F10E2DA}" type="pres">
      <dgm:prSet presAssocID="{2D2A4D55-1879-A24F-B4E2-3CD945A4341A}" presName="rootText" presStyleLbl="node2" presStyleIdx="2" presStyleCnt="3">
        <dgm:presLayoutVars>
          <dgm:chPref val="3"/>
        </dgm:presLayoutVars>
      </dgm:prSet>
      <dgm:spPr/>
    </dgm:pt>
    <dgm:pt modelId="{0343FE60-5CED-C148-98CC-7F49643F94AC}" type="pres">
      <dgm:prSet presAssocID="{2D2A4D55-1879-A24F-B4E2-3CD945A4341A}" presName="rootConnector" presStyleLbl="node2" presStyleIdx="2" presStyleCnt="3"/>
      <dgm:spPr/>
    </dgm:pt>
    <dgm:pt modelId="{A9934BA0-336F-254F-AB50-1B09EE577EEE}" type="pres">
      <dgm:prSet presAssocID="{2D2A4D55-1879-A24F-B4E2-3CD945A4341A}" presName="hierChild4" presStyleCnt="0"/>
      <dgm:spPr/>
    </dgm:pt>
    <dgm:pt modelId="{611127CF-7ABE-B645-9339-B91571F67669}" type="pres">
      <dgm:prSet presAssocID="{2D2A4D55-1879-A24F-B4E2-3CD945A4341A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DA6C5936-4ED4-EE40-ABDC-1C5E7612CF15}" type="presOf" srcId="{108E0FBA-ACA1-4240-8DD4-16E784D3E16A}" destId="{63FC167B-4984-6447-93B6-ECC7F9A389A9}" srcOrd="0" destOrd="0" presId="urn:microsoft.com/office/officeart/2009/3/layout/HorizontalOrganizationChart"/>
    <dgm:cxn modelId="{56CA2A4B-806F-1B4C-8CEC-7D86C1CDCE32}" type="presOf" srcId="{2D2A4D55-1879-A24F-B4E2-3CD945A4341A}" destId="{C1596EAD-1696-4B4B-AD47-07FD4F10E2DA}" srcOrd="0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2837C885-788D-5249-9950-9A3DB51ED376}" type="presOf" srcId="{53891B48-2A05-E94D-AAC6-FC0F0B1C953A}" destId="{9CB1EF96-A46E-3642-8CB3-6B738FE04335}" srcOrd="0" destOrd="0" presId="urn:microsoft.com/office/officeart/2009/3/layout/HorizontalOrganizationChart"/>
    <dgm:cxn modelId="{DB39569B-8852-2F41-B918-CFFC0E6C1A63}" srcId="{76DA4B67-4ACB-8D4B-ABDA-8E81BC5702A9}" destId="{2D2A4D55-1879-A24F-B4E2-3CD945A4341A}" srcOrd="2" destOrd="0" parTransId="{53891B48-2A05-E94D-AAC6-FC0F0B1C953A}" sibTransId="{3FD5E0D0-68D6-CB43-A868-E7E0B5523D5A}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B0CEE4A1-FB67-014F-9158-6DB9F5315859}" srcId="{76DA4B67-4ACB-8D4B-ABDA-8E81BC5702A9}" destId="{108E0FBA-ACA1-4240-8DD4-16E784D3E16A}" srcOrd="1" destOrd="0" parTransId="{CF8FE459-7CC0-C442-99B2-34FA4AEFDB91}" sibTransId="{50171FA6-4422-4E48-BED2-EFC4C7FBE5A3}"/>
    <dgm:cxn modelId="{25ACD1AC-2768-5F4E-AE7E-7AAFE92C32F7}" type="presOf" srcId="{2D2A4D55-1879-A24F-B4E2-3CD945A4341A}" destId="{0343FE60-5CED-C148-98CC-7F49643F94AC}" srcOrd="1" destOrd="0" presId="urn:microsoft.com/office/officeart/2009/3/layout/HorizontalOrganizationChart"/>
    <dgm:cxn modelId="{786D8CAE-8F39-7147-B511-6F50391A2CFE}" type="presOf" srcId="{CF8FE459-7CC0-C442-99B2-34FA4AEFDB91}" destId="{486ECD6E-8F2A-074F-AF72-3533CE53FF53}" srcOrd="0" destOrd="0" presId="urn:microsoft.com/office/officeart/2009/3/layout/HorizontalOrganizationChart"/>
    <dgm:cxn modelId="{B5B4FFE8-A209-0A4D-B40C-DB2EE8C7BB71}" type="presOf" srcId="{108E0FBA-ACA1-4240-8DD4-16E784D3E16A}" destId="{FC41E12E-F3A8-E14B-9DCA-347A8E8B20E6}" srcOrd="1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6EA9A51E-C520-EF47-8AEA-C8BF4C64C8DE}" type="presParOf" srcId="{9A381FC6-6EF9-2042-8A3B-94E86249DE5D}" destId="{486ECD6E-8F2A-074F-AF72-3533CE53FF53}" srcOrd="2" destOrd="0" presId="urn:microsoft.com/office/officeart/2009/3/layout/HorizontalOrganizationChart"/>
    <dgm:cxn modelId="{47C27303-2EE6-8342-A5A5-389FB256D123}" type="presParOf" srcId="{9A381FC6-6EF9-2042-8A3B-94E86249DE5D}" destId="{0D5123D0-4F19-D74A-81A8-96131B8D9247}" srcOrd="3" destOrd="0" presId="urn:microsoft.com/office/officeart/2009/3/layout/HorizontalOrganizationChart"/>
    <dgm:cxn modelId="{118F9D16-3E23-5748-8FE7-0E5A00297561}" type="presParOf" srcId="{0D5123D0-4F19-D74A-81A8-96131B8D9247}" destId="{19054550-AA29-2241-BD1E-6EE5455322F9}" srcOrd="0" destOrd="0" presId="urn:microsoft.com/office/officeart/2009/3/layout/HorizontalOrganizationChart"/>
    <dgm:cxn modelId="{A52D03A9-DE48-A142-A8C0-A52327659A7A}" type="presParOf" srcId="{19054550-AA29-2241-BD1E-6EE5455322F9}" destId="{63FC167B-4984-6447-93B6-ECC7F9A389A9}" srcOrd="0" destOrd="0" presId="urn:microsoft.com/office/officeart/2009/3/layout/HorizontalOrganizationChart"/>
    <dgm:cxn modelId="{2BB59921-299A-674A-8948-C33C2B0C5B6D}" type="presParOf" srcId="{19054550-AA29-2241-BD1E-6EE5455322F9}" destId="{FC41E12E-F3A8-E14B-9DCA-347A8E8B20E6}" srcOrd="1" destOrd="0" presId="urn:microsoft.com/office/officeart/2009/3/layout/HorizontalOrganizationChart"/>
    <dgm:cxn modelId="{1FB9CB2D-0889-9E48-BF82-C216CC6C36AE}" type="presParOf" srcId="{0D5123D0-4F19-D74A-81A8-96131B8D9247}" destId="{56B3325D-D253-324C-9886-B0BD467FC1CE}" srcOrd="1" destOrd="0" presId="urn:microsoft.com/office/officeart/2009/3/layout/HorizontalOrganizationChart"/>
    <dgm:cxn modelId="{563015DF-C32C-5A4F-B060-66F8C1A224E8}" type="presParOf" srcId="{0D5123D0-4F19-D74A-81A8-96131B8D9247}" destId="{4907F087-62D5-AD43-98CE-EAA5698D2B4B}" srcOrd="2" destOrd="0" presId="urn:microsoft.com/office/officeart/2009/3/layout/HorizontalOrganizationChart"/>
    <dgm:cxn modelId="{CAEEBE3A-461A-1748-B0BE-A9C60B4983CC}" type="presParOf" srcId="{9A381FC6-6EF9-2042-8A3B-94E86249DE5D}" destId="{9CB1EF96-A46E-3642-8CB3-6B738FE04335}" srcOrd="4" destOrd="0" presId="urn:microsoft.com/office/officeart/2009/3/layout/HorizontalOrganizationChart"/>
    <dgm:cxn modelId="{20E2BD57-0A45-C945-B292-BE07C99761C4}" type="presParOf" srcId="{9A381FC6-6EF9-2042-8A3B-94E86249DE5D}" destId="{EABC72FC-D650-4D42-A9E9-9D3D59EB06F9}" srcOrd="5" destOrd="0" presId="urn:microsoft.com/office/officeart/2009/3/layout/HorizontalOrganizationChart"/>
    <dgm:cxn modelId="{BDF5EF6E-838B-5C4A-832E-C2F906D74D8D}" type="presParOf" srcId="{EABC72FC-D650-4D42-A9E9-9D3D59EB06F9}" destId="{ECF44B3E-6A6F-E840-A6B7-1D65F188C6FC}" srcOrd="0" destOrd="0" presId="urn:microsoft.com/office/officeart/2009/3/layout/HorizontalOrganizationChart"/>
    <dgm:cxn modelId="{03214B88-8756-5842-A07D-E22D8BF3969E}" type="presParOf" srcId="{ECF44B3E-6A6F-E840-A6B7-1D65F188C6FC}" destId="{C1596EAD-1696-4B4B-AD47-07FD4F10E2DA}" srcOrd="0" destOrd="0" presId="urn:microsoft.com/office/officeart/2009/3/layout/HorizontalOrganizationChart"/>
    <dgm:cxn modelId="{D92069F0-5544-A64A-89E2-3D6569566D39}" type="presParOf" srcId="{ECF44B3E-6A6F-E840-A6B7-1D65F188C6FC}" destId="{0343FE60-5CED-C148-98CC-7F49643F94AC}" srcOrd="1" destOrd="0" presId="urn:microsoft.com/office/officeart/2009/3/layout/HorizontalOrganizationChart"/>
    <dgm:cxn modelId="{71E59F91-FDD6-DC41-95DC-2A1706CF818D}" type="presParOf" srcId="{EABC72FC-D650-4D42-A9E9-9D3D59EB06F9}" destId="{A9934BA0-336F-254F-AB50-1B09EE577EEE}" srcOrd="1" destOrd="0" presId="urn:microsoft.com/office/officeart/2009/3/layout/HorizontalOrganizationChart"/>
    <dgm:cxn modelId="{B38EACC0-C34D-FE45-9BC5-5FD955F36AD6}" type="presParOf" srcId="{EABC72FC-D650-4D42-A9E9-9D3D59EB06F9}" destId="{611127CF-7ABE-B645-9339-B91571F67669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A27A08-31A2-554E-9C57-DECE6FB3A73B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70CB68-963F-A740-AF3F-3271DB30083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E9C7C703-02EC-224D-9CF9-4E9A5C116000}" type="parTrans" cxnId="{F53CA42C-98A3-724A-8BA2-D53031208278}">
      <dgm:prSet/>
      <dgm:spPr/>
      <dgm:t>
        <a:bodyPr/>
        <a:lstStyle/>
        <a:p>
          <a:endParaRPr lang="en-US"/>
        </a:p>
      </dgm:t>
    </dgm:pt>
    <dgm:pt modelId="{4245992C-57DC-1D43-BC78-EFD41BAB848B}" type="sibTrans" cxnId="{F53CA42C-98A3-724A-8BA2-D53031208278}">
      <dgm:prSet/>
      <dgm:spPr/>
      <dgm:t>
        <a:bodyPr/>
        <a:lstStyle/>
        <a:p>
          <a:endParaRPr lang="en-US"/>
        </a:p>
      </dgm:t>
    </dgm:pt>
    <dgm:pt modelId="{9630C9CB-4F62-2441-8913-DA5F06A707B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2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DA46469D-E72E-C44E-9EA9-8743C1BE3F36}" type="parTrans" cxnId="{28506B6A-731B-2748-A0B6-17F147EAC09D}">
      <dgm:prSet/>
      <dgm:spPr/>
      <dgm:t>
        <a:bodyPr/>
        <a:lstStyle/>
        <a:p>
          <a:endParaRPr lang="en-US"/>
        </a:p>
      </dgm:t>
    </dgm:pt>
    <dgm:pt modelId="{7776C096-98FA-B645-AC9B-555FF80805CD}" type="sibTrans" cxnId="{28506B6A-731B-2748-A0B6-17F147EAC09D}">
      <dgm:prSet/>
      <dgm:spPr/>
      <dgm:t>
        <a:bodyPr/>
        <a:lstStyle/>
        <a:p>
          <a:endParaRPr lang="en-US"/>
        </a:p>
      </dgm:t>
    </dgm:pt>
    <dgm:pt modelId="{0B333122-8020-F341-AB58-F3F5AD5AB2A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  <a:endParaRPr lang="en-US" sz="5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F3B19F20-0382-5F40-9979-ABAA54A11038}" type="parTrans" cxnId="{D6E23C80-27AF-1146-B46B-200DD61B0AE6}">
      <dgm:prSet/>
      <dgm:spPr/>
      <dgm:t>
        <a:bodyPr/>
        <a:lstStyle/>
        <a:p>
          <a:endParaRPr lang="en-US"/>
        </a:p>
      </dgm:t>
    </dgm:pt>
    <dgm:pt modelId="{B7B425DC-CB01-DC4A-B44A-19CBBD373B6E}" type="sibTrans" cxnId="{D6E23C80-27AF-1146-B46B-200DD61B0AE6}">
      <dgm:prSet/>
      <dgm:spPr/>
      <dgm:t>
        <a:bodyPr/>
        <a:lstStyle/>
        <a:p>
          <a:endParaRPr lang="en-US"/>
        </a:p>
      </dgm:t>
    </dgm:pt>
    <dgm:pt modelId="{BBB7430A-140A-284E-953D-B3B6A7F5C2E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</a:p>
      </dgm:t>
    </dgm:pt>
    <dgm:pt modelId="{6350AA25-ED35-444B-90A0-F6EB12511E0C}" type="parTrans" cxnId="{FE70F3D2-667C-944D-8942-10BF0B463338}">
      <dgm:prSet/>
      <dgm:spPr/>
      <dgm:t>
        <a:bodyPr/>
        <a:lstStyle/>
        <a:p>
          <a:endParaRPr lang="en-US"/>
        </a:p>
      </dgm:t>
    </dgm:pt>
    <dgm:pt modelId="{8620A64E-CCBA-F64A-830D-ACF21AAFA700}" type="sibTrans" cxnId="{FE70F3D2-667C-944D-8942-10BF0B463338}">
      <dgm:prSet/>
      <dgm:spPr/>
      <dgm:t>
        <a:bodyPr/>
        <a:lstStyle/>
        <a:p>
          <a:endParaRPr lang="en-US"/>
        </a:p>
      </dgm:t>
    </dgm:pt>
    <dgm:pt modelId="{75B66372-2439-9D41-849E-48EC6489CFF1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50976FA4-E3E9-3B43-893C-D76893B76EC8}" type="parTrans" cxnId="{C7C08B82-BF70-344A-948D-6221849D8978}">
      <dgm:prSet/>
      <dgm:spPr/>
      <dgm:t>
        <a:bodyPr/>
        <a:lstStyle/>
        <a:p>
          <a:endParaRPr lang="en-US"/>
        </a:p>
      </dgm:t>
    </dgm:pt>
    <dgm:pt modelId="{D8D54597-A0ED-7A4D-8B0E-DF5F9E5C9984}" type="sibTrans" cxnId="{C7C08B82-BF70-344A-948D-6221849D8978}">
      <dgm:prSet/>
      <dgm:spPr/>
      <dgm:t>
        <a:bodyPr/>
        <a:lstStyle/>
        <a:p>
          <a:endParaRPr lang="en-US"/>
        </a:p>
      </dgm:t>
    </dgm:pt>
    <dgm:pt modelId="{E4794205-6FDB-2A44-A48A-1E8AB242AF6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  <a:endParaRPr lang="en-US" sz="65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820929E-CA82-6B44-82B5-A50415155EFF}" type="parTrans" cxnId="{97BAF9B0-7482-F942-A9B9-CF3B48AE786D}">
      <dgm:prSet/>
      <dgm:spPr/>
      <dgm:t>
        <a:bodyPr/>
        <a:lstStyle/>
        <a:p>
          <a:endParaRPr lang="en-US"/>
        </a:p>
      </dgm:t>
    </dgm:pt>
    <dgm:pt modelId="{67A74138-FE96-2E48-BD95-29DED44B1D61}" type="sibTrans" cxnId="{97BAF9B0-7482-F942-A9B9-CF3B48AE786D}">
      <dgm:prSet/>
      <dgm:spPr/>
      <dgm:t>
        <a:bodyPr/>
        <a:lstStyle/>
        <a:p>
          <a:endParaRPr lang="en-US"/>
        </a:p>
      </dgm:t>
    </dgm:pt>
    <dgm:pt modelId="{97BA688C-D27A-3049-BB0F-D7BF56334AC1}">
      <dgm:prSet custT="1"/>
      <dgm:spPr>
        <a:solidFill>
          <a:schemeClr val="accent3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</a:p>
      </dgm:t>
    </dgm:pt>
    <dgm:pt modelId="{4CB5DC51-BFD3-AB41-BD1D-7BC9EDA371D0}" type="parTrans" cxnId="{B82472F7-BA81-C54E-9A67-0A71F618412F}">
      <dgm:prSet/>
      <dgm:spPr/>
      <dgm:t>
        <a:bodyPr/>
        <a:lstStyle/>
        <a:p>
          <a:endParaRPr lang="en-US"/>
        </a:p>
      </dgm:t>
    </dgm:pt>
    <dgm:pt modelId="{DD710D5B-6E62-104F-82B6-F533B2DA7CE2}" type="sibTrans" cxnId="{B82472F7-BA81-C54E-9A67-0A71F618412F}">
      <dgm:prSet/>
      <dgm:spPr/>
      <dgm:t>
        <a:bodyPr/>
        <a:lstStyle/>
        <a:p>
          <a:endParaRPr lang="en-US"/>
        </a:p>
      </dgm:t>
    </dgm:pt>
    <dgm:pt modelId="{5CC6E6C5-7259-3749-87B4-A0EF4B34C632}">
      <dgm:prSet custT="1"/>
      <dgm:spPr>
        <a:solidFill>
          <a:schemeClr val="accent4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C0EA7241-2650-4243-BB34-FC46683B9AC4}" type="parTrans" cxnId="{C8D7D28F-F3B2-7347-B15B-102EB1DD048A}">
      <dgm:prSet/>
      <dgm:spPr/>
      <dgm:t>
        <a:bodyPr/>
        <a:lstStyle/>
        <a:p>
          <a:endParaRPr lang="en-US"/>
        </a:p>
      </dgm:t>
    </dgm:pt>
    <dgm:pt modelId="{3026736B-FC25-3A42-90CC-D77BEAB5F14A}" type="sibTrans" cxnId="{C8D7D28F-F3B2-7347-B15B-102EB1DD048A}">
      <dgm:prSet/>
      <dgm:spPr/>
      <dgm:t>
        <a:bodyPr/>
        <a:lstStyle/>
        <a:p>
          <a:endParaRPr lang="en-US"/>
        </a:p>
      </dgm:t>
    </dgm:pt>
    <dgm:pt modelId="{EE1F6CFB-B632-3C40-AE98-E1E2BC42F890}">
      <dgm:prSet custT="1"/>
      <dgm:spPr>
        <a:solidFill>
          <a:schemeClr val="accent4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</a:p>
      </dgm:t>
    </dgm:pt>
    <dgm:pt modelId="{C2328B5E-1EB1-6D45-A47E-463B622FF518}" type="parTrans" cxnId="{89ABED8D-C8B6-EC4F-B9A9-E61FB15F6B45}">
      <dgm:prSet/>
      <dgm:spPr/>
      <dgm:t>
        <a:bodyPr/>
        <a:lstStyle/>
        <a:p>
          <a:endParaRPr lang="en-US"/>
        </a:p>
      </dgm:t>
    </dgm:pt>
    <dgm:pt modelId="{48E17944-52CF-EB43-85A4-898552E69696}" type="sibTrans" cxnId="{89ABED8D-C8B6-EC4F-B9A9-E61FB15F6B45}">
      <dgm:prSet/>
      <dgm:spPr/>
      <dgm:t>
        <a:bodyPr/>
        <a:lstStyle/>
        <a:p>
          <a:endParaRPr lang="en-US"/>
        </a:p>
      </dgm:t>
    </dgm:pt>
    <dgm:pt modelId="{E5927178-1DB7-784E-BCAA-C8FD6C0FB034}">
      <dgm:prSet custT="1"/>
      <dgm:spPr>
        <a:solidFill>
          <a:schemeClr val="accent4"/>
        </a:solidFill>
      </dgm:spPr>
      <dgm:t>
        <a:bodyPr/>
        <a:lstStyle/>
        <a:p>
          <a:r>
            <a:rPr lang="en-US" sz="4400" b="0" i="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</a:p>
      </dgm:t>
    </dgm:pt>
    <dgm:pt modelId="{63DE890C-7942-9D44-B04B-2D26A71B96B7}" type="parTrans" cxnId="{E581C1D8-DFA5-A44F-B09C-0C38B5904088}">
      <dgm:prSet/>
      <dgm:spPr/>
      <dgm:t>
        <a:bodyPr/>
        <a:lstStyle/>
        <a:p>
          <a:endParaRPr lang="en-US"/>
        </a:p>
      </dgm:t>
    </dgm:pt>
    <dgm:pt modelId="{C7F3E222-BB68-AE40-8F47-6168FEAB2F94}" type="sibTrans" cxnId="{E581C1D8-DFA5-A44F-B09C-0C38B5904088}">
      <dgm:prSet/>
      <dgm:spPr/>
      <dgm:t>
        <a:bodyPr/>
        <a:lstStyle/>
        <a:p>
          <a:endParaRPr lang="en-US"/>
        </a:p>
      </dgm:t>
    </dgm:pt>
    <dgm:pt modelId="{80517654-C5F4-194D-B26F-34E0F4188CB0}" type="pres">
      <dgm:prSet presAssocID="{78A27A08-31A2-554E-9C57-DECE6FB3A73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F8C40E-E73C-0147-A5CA-1A59B4CD10B3}" type="pres">
      <dgm:prSet presAssocID="{9070CB68-963F-A740-AF3F-3271DB30083C}" presName="vertOne" presStyleCnt="0"/>
      <dgm:spPr/>
    </dgm:pt>
    <dgm:pt modelId="{EF97C1A5-181A-C642-97E7-D97ECCC597AC}" type="pres">
      <dgm:prSet presAssocID="{9070CB68-963F-A740-AF3F-3271DB30083C}" presName="txOne" presStyleLbl="node0" presStyleIdx="0" presStyleCnt="1">
        <dgm:presLayoutVars>
          <dgm:chPref val="3"/>
        </dgm:presLayoutVars>
      </dgm:prSet>
      <dgm:spPr/>
    </dgm:pt>
    <dgm:pt modelId="{29BB663C-5C2E-D642-BE05-A3A2D28C3219}" type="pres">
      <dgm:prSet presAssocID="{9070CB68-963F-A740-AF3F-3271DB30083C}" presName="parTransOne" presStyleCnt="0"/>
      <dgm:spPr/>
    </dgm:pt>
    <dgm:pt modelId="{45CCED6C-93E1-884B-9726-037A11E777F8}" type="pres">
      <dgm:prSet presAssocID="{9070CB68-963F-A740-AF3F-3271DB30083C}" presName="horzOne" presStyleCnt="0"/>
      <dgm:spPr/>
    </dgm:pt>
    <dgm:pt modelId="{C765B1EF-393A-514D-9E8E-C5AB60F02470}" type="pres">
      <dgm:prSet presAssocID="{9630C9CB-4F62-2441-8913-DA5F06A707B2}" presName="vertTwo" presStyleCnt="0"/>
      <dgm:spPr/>
    </dgm:pt>
    <dgm:pt modelId="{9213B1FB-4413-2B48-8FF1-0A8AF31403A7}" type="pres">
      <dgm:prSet presAssocID="{9630C9CB-4F62-2441-8913-DA5F06A707B2}" presName="txTwo" presStyleLbl="node2" presStyleIdx="0" presStyleCnt="3">
        <dgm:presLayoutVars>
          <dgm:chPref val="3"/>
        </dgm:presLayoutVars>
      </dgm:prSet>
      <dgm:spPr/>
    </dgm:pt>
    <dgm:pt modelId="{3DE73AFE-CC94-E747-B149-1E58F1F7488B}" type="pres">
      <dgm:prSet presAssocID="{9630C9CB-4F62-2441-8913-DA5F06A707B2}" presName="parTransTwo" presStyleCnt="0"/>
      <dgm:spPr/>
    </dgm:pt>
    <dgm:pt modelId="{3F56503E-9C47-914B-9AEB-77900CAAF7B7}" type="pres">
      <dgm:prSet presAssocID="{9630C9CB-4F62-2441-8913-DA5F06A707B2}" presName="horzTwo" presStyleCnt="0"/>
      <dgm:spPr/>
    </dgm:pt>
    <dgm:pt modelId="{063913BD-F8D0-F246-A7B6-1257627AE03B}" type="pres">
      <dgm:prSet presAssocID="{0B333122-8020-F341-AB58-F3F5AD5AB2A5}" presName="vertThree" presStyleCnt="0"/>
      <dgm:spPr/>
    </dgm:pt>
    <dgm:pt modelId="{D36F7A41-D7EB-A24E-8DA9-5BE926FA0CE9}" type="pres">
      <dgm:prSet presAssocID="{0B333122-8020-F341-AB58-F3F5AD5AB2A5}" presName="txThree" presStyleLbl="node3" presStyleIdx="0" presStyleCnt="6">
        <dgm:presLayoutVars>
          <dgm:chPref val="3"/>
        </dgm:presLayoutVars>
      </dgm:prSet>
      <dgm:spPr/>
    </dgm:pt>
    <dgm:pt modelId="{0E45D3B9-3D81-E44A-82F0-1A32B911A36B}" type="pres">
      <dgm:prSet presAssocID="{0B333122-8020-F341-AB58-F3F5AD5AB2A5}" presName="horzThree" presStyleCnt="0"/>
      <dgm:spPr/>
    </dgm:pt>
    <dgm:pt modelId="{D116817A-5FAC-0241-86A9-2F92DBFA41E6}" type="pres">
      <dgm:prSet presAssocID="{B7B425DC-CB01-DC4A-B44A-19CBBD373B6E}" presName="sibSpaceThree" presStyleCnt="0"/>
      <dgm:spPr/>
    </dgm:pt>
    <dgm:pt modelId="{1BBE3622-B3B6-B14D-BF89-9100E538A039}" type="pres">
      <dgm:prSet presAssocID="{BBB7430A-140A-284E-953D-B3B6A7F5C2E9}" presName="vertThree" presStyleCnt="0"/>
      <dgm:spPr/>
    </dgm:pt>
    <dgm:pt modelId="{D4081D2F-9D0F-4E44-9282-A41F6B998F76}" type="pres">
      <dgm:prSet presAssocID="{BBB7430A-140A-284E-953D-B3B6A7F5C2E9}" presName="txThree" presStyleLbl="node3" presStyleIdx="1" presStyleCnt="6">
        <dgm:presLayoutVars>
          <dgm:chPref val="3"/>
        </dgm:presLayoutVars>
      </dgm:prSet>
      <dgm:spPr/>
    </dgm:pt>
    <dgm:pt modelId="{9829CA81-FAC0-484A-94C5-38DCD269B250}" type="pres">
      <dgm:prSet presAssocID="{BBB7430A-140A-284E-953D-B3B6A7F5C2E9}" presName="horzThree" presStyleCnt="0"/>
      <dgm:spPr/>
    </dgm:pt>
    <dgm:pt modelId="{CE9064D2-4D9E-3840-AF56-5A594D62FD6F}" type="pres">
      <dgm:prSet presAssocID="{7776C096-98FA-B645-AC9B-555FF80805CD}" presName="sibSpaceTwo" presStyleCnt="0"/>
      <dgm:spPr/>
    </dgm:pt>
    <dgm:pt modelId="{24C14F29-F813-D540-BA57-F358A8C4ED90}" type="pres">
      <dgm:prSet presAssocID="{75B66372-2439-9D41-849E-48EC6489CFF1}" presName="vertTwo" presStyleCnt="0"/>
      <dgm:spPr/>
    </dgm:pt>
    <dgm:pt modelId="{38AEFB38-751B-9641-8500-41B581379349}" type="pres">
      <dgm:prSet presAssocID="{75B66372-2439-9D41-849E-48EC6489CFF1}" presName="txTwo" presStyleLbl="node2" presStyleIdx="1" presStyleCnt="3">
        <dgm:presLayoutVars>
          <dgm:chPref val="3"/>
        </dgm:presLayoutVars>
      </dgm:prSet>
      <dgm:spPr/>
    </dgm:pt>
    <dgm:pt modelId="{87CA5911-5EF0-5B42-B6EA-A26F39397BF3}" type="pres">
      <dgm:prSet presAssocID="{75B66372-2439-9D41-849E-48EC6489CFF1}" presName="parTransTwo" presStyleCnt="0"/>
      <dgm:spPr/>
    </dgm:pt>
    <dgm:pt modelId="{48D9F110-AEE7-6C40-96CA-FDF49F072365}" type="pres">
      <dgm:prSet presAssocID="{75B66372-2439-9D41-849E-48EC6489CFF1}" presName="horzTwo" presStyleCnt="0"/>
      <dgm:spPr/>
    </dgm:pt>
    <dgm:pt modelId="{8CBA5B42-B6C7-5A42-8F64-77513038E04F}" type="pres">
      <dgm:prSet presAssocID="{E4794205-6FDB-2A44-A48A-1E8AB242AF6C}" presName="vertThree" presStyleCnt="0"/>
      <dgm:spPr/>
    </dgm:pt>
    <dgm:pt modelId="{88056E4B-43D4-1846-BE61-65FE022BD935}" type="pres">
      <dgm:prSet presAssocID="{E4794205-6FDB-2A44-A48A-1E8AB242AF6C}" presName="txThree" presStyleLbl="node3" presStyleIdx="2" presStyleCnt="6">
        <dgm:presLayoutVars>
          <dgm:chPref val="3"/>
        </dgm:presLayoutVars>
      </dgm:prSet>
      <dgm:spPr/>
    </dgm:pt>
    <dgm:pt modelId="{FEE934DE-4D67-7747-83D4-4086CFFEEB62}" type="pres">
      <dgm:prSet presAssocID="{E4794205-6FDB-2A44-A48A-1E8AB242AF6C}" presName="horzThree" presStyleCnt="0"/>
      <dgm:spPr/>
    </dgm:pt>
    <dgm:pt modelId="{0E84AC4F-AFE6-714A-A1D0-55F3F26A38B7}" type="pres">
      <dgm:prSet presAssocID="{67A74138-FE96-2E48-BD95-29DED44B1D61}" presName="sibSpaceThree" presStyleCnt="0"/>
      <dgm:spPr/>
    </dgm:pt>
    <dgm:pt modelId="{94DED3CE-CB55-4643-8681-3E17FA3BDFF3}" type="pres">
      <dgm:prSet presAssocID="{97BA688C-D27A-3049-BB0F-D7BF56334AC1}" presName="vertThree" presStyleCnt="0"/>
      <dgm:spPr/>
    </dgm:pt>
    <dgm:pt modelId="{45E807E5-4801-CE4C-8B6D-1B0BC2E356E2}" type="pres">
      <dgm:prSet presAssocID="{97BA688C-D27A-3049-BB0F-D7BF56334AC1}" presName="txThree" presStyleLbl="node3" presStyleIdx="3" presStyleCnt="6">
        <dgm:presLayoutVars>
          <dgm:chPref val="3"/>
        </dgm:presLayoutVars>
      </dgm:prSet>
      <dgm:spPr/>
    </dgm:pt>
    <dgm:pt modelId="{DE16A4AD-F8DC-894D-B9CC-91F03B3C2AEE}" type="pres">
      <dgm:prSet presAssocID="{97BA688C-D27A-3049-BB0F-D7BF56334AC1}" presName="horzThree" presStyleCnt="0"/>
      <dgm:spPr/>
    </dgm:pt>
    <dgm:pt modelId="{BEFC371B-EE85-BA40-AE8A-BB49FE41FC26}" type="pres">
      <dgm:prSet presAssocID="{D8D54597-A0ED-7A4D-8B0E-DF5F9E5C9984}" presName="sibSpaceTwo" presStyleCnt="0"/>
      <dgm:spPr/>
    </dgm:pt>
    <dgm:pt modelId="{B5B98DF7-FED1-8840-985F-F8A87BA5B51D}" type="pres">
      <dgm:prSet presAssocID="{5CC6E6C5-7259-3749-87B4-A0EF4B34C632}" presName="vertTwo" presStyleCnt="0"/>
      <dgm:spPr/>
    </dgm:pt>
    <dgm:pt modelId="{5023AF54-8DC9-FD40-B2AD-E100F5845E8F}" type="pres">
      <dgm:prSet presAssocID="{5CC6E6C5-7259-3749-87B4-A0EF4B34C632}" presName="txTwo" presStyleLbl="node2" presStyleIdx="2" presStyleCnt="3" custScaleX="100570">
        <dgm:presLayoutVars>
          <dgm:chPref val="3"/>
        </dgm:presLayoutVars>
      </dgm:prSet>
      <dgm:spPr/>
    </dgm:pt>
    <dgm:pt modelId="{715ED00A-26CC-3341-8C73-566DEC743579}" type="pres">
      <dgm:prSet presAssocID="{5CC6E6C5-7259-3749-87B4-A0EF4B34C632}" presName="parTransTwo" presStyleCnt="0"/>
      <dgm:spPr/>
    </dgm:pt>
    <dgm:pt modelId="{5B7D250E-B3DF-B345-8433-BC8E90FEA021}" type="pres">
      <dgm:prSet presAssocID="{5CC6E6C5-7259-3749-87B4-A0EF4B34C632}" presName="horzTwo" presStyleCnt="0"/>
      <dgm:spPr/>
    </dgm:pt>
    <dgm:pt modelId="{11C8AB51-E09E-5A45-8ADD-0E43D12C093C}" type="pres">
      <dgm:prSet presAssocID="{EE1F6CFB-B632-3C40-AE98-E1E2BC42F890}" presName="vertThree" presStyleCnt="0"/>
      <dgm:spPr/>
    </dgm:pt>
    <dgm:pt modelId="{490F2C82-3A18-4146-8A0A-5816BE64B8BA}" type="pres">
      <dgm:prSet presAssocID="{EE1F6CFB-B632-3C40-AE98-E1E2BC42F890}" presName="txThree" presStyleLbl="node3" presStyleIdx="4" presStyleCnt="6">
        <dgm:presLayoutVars>
          <dgm:chPref val="3"/>
        </dgm:presLayoutVars>
      </dgm:prSet>
      <dgm:spPr/>
    </dgm:pt>
    <dgm:pt modelId="{98768A8B-F5EB-D74E-B206-CBB6C4F5FC79}" type="pres">
      <dgm:prSet presAssocID="{EE1F6CFB-B632-3C40-AE98-E1E2BC42F890}" presName="horzThree" presStyleCnt="0"/>
      <dgm:spPr/>
    </dgm:pt>
    <dgm:pt modelId="{0B14EDD4-E669-CB46-A5BE-E87CE4E229DC}" type="pres">
      <dgm:prSet presAssocID="{48E17944-52CF-EB43-85A4-898552E69696}" presName="sibSpaceThree" presStyleCnt="0"/>
      <dgm:spPr/>
    </dgm:pt>
    <dgm:pt modelId="{2516634C-98E1-4A44-A9E0-8B2C00C2CAA5}" type="pres">
      <dgm:prSet presAssocID="{E5927178-1DB7-784E-BCAA-C8FD6C0FB034}" presName="vertThree" presStyleCnt="0"/>
      <dgm:spPr/>
    </dgm:pt>
    <dgm:pt modelId="{A088A713-FA89-9943-8518-82822BB36B1F}" type="pres">
      <dgm:prSet presAssocID="{E5927178-1DB7-784E-BCAA-C8FD6C0FB034}" presName="txThree" presStyleLbl="node3" presStyleIdx="5" presStyleCnt="6">
        <dgm:presLayoutVars>
          <dgm:chPref val="3"/>
        </dgm:presLayoutVars>
      </dgm:prSet>
      <dgm:spPr/>
    </dgm:pt>
    <dgm:pt modelId="{EFB33A22-E2D4-CA40-8B23-23DD6D34F8D8}" type="pres">
      <dgm:prSet presAssocID="{E5927178-1DB7-784E-BCAA-C8FD6C0FB034}" presName="horzThree" presStyleCnt="0"/>
      <dgm:spPr/>
    </dgm:pt>
  </dgm:ptLst>
  <dgm:cxnLst>
    <dgm:cxn modelId="{9E2DE604-19E8-C646-B4D0-77A37B022AD9}" type="presOf" srcId="{EE1F6CFB-B632-3C40-AE98-E1E2BC42F890}" destId="{490F2C82-3A18-4146-8A0A-5816BE64B8BA}" srcOrd="0" destOrd="0" presId="urn:microsoft.com/office/officeart/2005/8/layout/hierarchy4"/>
    <dgm:cxn modelId="{41BB7D2B-3569-DC4B-919F-E8253CD59C93}" type="presOf" srcId="{9630C9CB-4F62-2441-8913-DA5F06A707B2}" destId="{9213B1FB-4413-2B48-8FF1-0A8AF31403A7}" srcOrd="0" destOrd="0" presId="urn:microsoft.com/office/officeart/2005/8/layout/hierarchy4"/>
    <dgm:cxn modelId="{F53CA42C-98A3-724A-8BA2-D53031208278}" srcId="{78A27A08-31A2-554E-9C57-DECE6FB3A73B}" destId="{9070CB68-963F-A740-AF3F-3271DB30083C}" srcOrd="0" destOrd="0" parTransId="{E9C7C703-02EC-224D-9CF9-4E9A5C116000}" sibTransId="{4245992C-57DC-1D43-BC78-EFD41BAB848B}"/>
    <dgm:cxn modelId="{D7671437-467B-5547-8DD6-04350D2C9BC4}" type="presOf" srcId="{9070CB68-963F-A740-AF3F-3271DB30083C}" destId="{EF97C1A5-181A-C642-97E7-D97ECCC597AC}" srcOrd="0" destOrd="0" presId="urn:microsoft.com/office/officeart/2005/8/layout/hierarchy4"/>
    <dgm:cxn modelId="{3E1E1052-B5DC-4446-AA76-B50842655D95}" type="presOf" srcId="{E4794205-6FDB-2A44-A48A-1E8AB242AF6C}" destId="{88056E4B-43D4-1846-BE61-65FE022BD935}" srcOrd="0" destOrd="0" presId="urn:microsoft.com/office/officeart/2005/8/layout/hierarchy4"/>
    <dgm:cxn modelId="{3671BB63-D83F-A540-9F52-DDC8FB89BA26}" type="presOf" srcId="{97BA688C-D27A-3049-BB0F-D7BF56334AC1}" destId="{45E807E5-4801-CE4C-8B6D-1B0BC2E356E2}" srcOrd="0" destOrd="0" presId="urn:microsoft.com/office/officeart/2005/8/layout/hierarchy4"/>
    <dgm:cxn modelId="{A0850268-BE44-7C41-8B40-EE7C991CA11A}" type="presOf" srcId="{75B66372-2439-9D41-849E-48EC6489CFF1}" destId="{38AEFB38-751B-9641-8500-41B581379349}" srcOrd="0" destOrd="0" presId="urn:microsoft.com/office/officeart/2005/8/layout/hierarchy4"/>
    <dgm:cxn modelId="{9A550669-DEA4-9044-8217-9C40937E4BA6}" type="presOf" srcId="{E5927178-1DB7-784E-BCAA-C8FD6C0FB034}" destId="{A088A713-FA89-9943-8518-82822BB36B1F}" srcOrd="0" destOrd="0" presId="urn:microsoft.com/office/officeart/2005/8/layout/hierarchy4"/>
    <dgm:cxn modelId="{28506B6A-731B-2748-A0B6-17F147EAC09D}" srcId="{9070CB68-963F-A740-AF3F-3271DB30083C}" destId="{9630C9CB-4F62-2441-8913-DA5F06A707B2}" srcOrd="0" destOrd="0" parTransId="{DA46469D-E72E-C44E-9EA9-8743C1BE3F36}" sibTransId="{7776C096-98FA-B645-AC9B-555FF80805CD}"/>
    <dgm:cxn modelId="{5F6CB672-14CD-D640-949C-64A2A6D7F73B}" type="presOf" srcId="{78A27A08-31A2-554E-9C57-DECE6FB3A73B}" destId="{80517654-C5F4-194D-B26F-34E0F4188CB0}" srcOrd="0" destOrd="0" presId="urn:microsoft.com/office/officeart/2005/8/layout/hierarchy4"/>
    <dgm:cxn modelId="{D6E23C80-27AF-1146-B46B-200DD61B0AE6}" srcId="{9630C9CB-4F62-2441-8913-DA5F06A707B2}" destId="{0B333122-8020-F341-AB58-F3F5AD5AB2A5}" srcOrd="0" destOrd="0" parTransId="{F3B19F20-0382-5F40-9979-ABAA54A11038}" sibTransId="{B7B425DC-CB01-DC4A-B44A-19CBBD373B6E}"/>
    <dgm:cxn modelId="{C7C08B82-BF70-344A-948D-6221849D8978}" srcId="{9070CB68-963F-A740-AF3F-3271DB30083C}" destId="{75B66372-2439-9D41-849E-48EC6489CFF1}" srcOrd="1" destOrd="0" parTransId="{50976FA4-E3E9-3B43-893C-D76893B76EC8}" sibTransId="{D8D54597-A0ED-7A4D-8B0E-DF5F9E5C9984}"/>
    <dgm:cxn modelId="{89ABED8D-C8B6-EC4F-B9A9-E61FB15F6B45}" srcId="{5CC6E6C5-7259-3749-87B4-A0EF4B34C632}" destId="{EE1F6CFB-B632-3C40-AE98-E1E2BC42F890}" srcOrd="0" destOrd="0" parTransId="{C2328B5E-1EB1-6D45-A47E-463B622FF518}" sibTransId="{48E17944-52CF-EB43-85A4-898552E69696}"/>
    <dgm:cxn modelId="{C8D7D28F-F3B2-7347-B15B-102EB1DD048A}" srcId="{9070CB68-963F-A740-AF3F-3271DB30083C}" destId="{5CC6E6C5-7259-3749-87B4-A0EF4B34C632}" srcOrd="2" destOrd="0" parTransId="{C0EA7241-2650-4243-BB34-FC46683B9AC4}" sibTransId="{3026736B-FC25-3A42-90CC-D77BEAB5F14A}"/>
    <dgm:cxn modelId="{97BAF9B0-7482-F942-A9B9-CF3B48AE786D}" srcId="{75B66372-2439-9D41-849E-48EC6489CFF1}" destId="{E4794205-6FDB-2A44-A48A-1E8AB242AF6C}" srcOrd="0" destOrd="0" parTransId="{C820929E-CA82-6B44-82B5-A50415155EFF}" sibTransId="{67A74138-FE96-2E48-BD95-29DED44B1D61}"/>
    <dgm:cxn modelId="{4BEDA4C2-6876-7D45-A53E-B36BBDF18818}" type="presOf" srcId="{0B333122-8020-F341-AB58-F3F5AD5AB2A5}" destId="{D36F7A41-D7EB-A24E-8DA9-5BE926FA0CE9}" srcOrd="0" destOrd="0" presId="urn:microsoft.com/office/officeart/2005/8/layout/hierarchy4"/>
    <dgm:cxn modelId="{FE70F3D2-667C-944D-8942-10BF0B463338}" srcId="{9630C9CB-4F62-2441-8913-DA5F06A707B2}" destId="{BBB7430A-140A-284E-953D-B3B6A7F5C2E9}" srcOrd="1" destOrd="0" parTransId="{6350AA25-ED35-444B-90A0-F6EB12511E0C}" sibTransId="{8620A64E-CCBA-F64A-830D-ACF21AAFA700}"/>
    <dgm:cxn modelId="{E581C1D8-DFA5-A44F-B09C-0C38B5904088}" srcId="{5CC6E6C5-7259-3749-87B4-A0EF4B34C632}" destId="{E5927178-1DB7-784E-BCAA-C8FD6C0FB034}" srcOrd="1" destOrd="0" parTransId="{63DE890C-7942-9D44-B04B-2D26A71B96B7}" sibTransId="{C7F3E222-BB68-AE40-8F47-6168FEAB2F94}"/>
    <dgm:cxn modelId="{ED8439E1-62C7-C342-BDA9-EC6AC525508E}" type="presOf" srcId="{BBB7430A-140A-284E-953D-B3B6A7F5C2E9}" destId="{D4081D2F-9D0F-4E44-9282-A41F6B998F76}" srcOrd="0" destOrd="0" presId="urn:microsoft.com/office/officeart/2005/8/layout/hierarchy4"/>
    <dgm:cxn modelId="{B82472F7-BA81-C54E-9A67-0A71F618412F}" srcId="{75B66372-2439-9D41-849E-48EC6489CFF1}" destId="{97BA688C-D27A-3049-BB0F-D7BF56334AC1}" srcOrd="1" destOrd="0" parTransId="{4CB5DC51-BFD3-AB41-BD1D-7BC9EDA371D0}" sibTransId="{DD710D5B-6E62-104F-82B6-F533B2DA7CE2}"/>
    <dgm:cxn modelId="{E89ABEFE-C231-4C4C-AE58-FCF7BEDC2B48}" type="presOf" srcId="{5CC6E6C5-7259-3749-87B4-A0EF4B34C632}" destId="{5023AF54-8DC9-FD40-B2AD-E100F5845E8F}" srcOrd="0" destOrd="0" presId="urn:microsoft.com/office/officeart/2005/8/layout/hierarchy4"/>
    <dgm:cxn modelId="{D094C4C3-2B76-1A44-9A33-35B33B3D94D2}" type="presParOf" srcId="{80517654-C5F4-194D-B26F-34E0F4188CB0}" destId="{92F8C40E-E73C-0147-A5CA-1A59B4CD10B3}" srcOrd="0" destOrd="0" presId="urn:microsoft.com/office/officeart/2005/8/layout/hierarchy4"/>
    <dgm:cxn modelId="{AE76CB7C-C52E-6C41-A3BF-8E216E7E8B48}" type="presParOf" srcId="{92F8C40E-E73C-0147-A5CA-1A59B4CD10B3}" destId="{EF97C1A5-181A-C642-97E7-D97ECCC597AC}" srcOrd="0" destOrd="0" presId="urn:microsoft.com/office/officeart/2005/8/layout/hierarchy4"/>
    <dgm:cxn modelId="{18773AB0-10D0-0540-8874-E97D6988DE75}" type="presParOf" srcId="{92F8C40E-E73C-0147-A5CA-1A59B4CD10B3}" destId="{29BB663C-5C2E-D642-BE05-A3A2D28C3219}" srcOrd="1" destOrd="0" presId="urn:microsoft.com/office/officeart/2005/8/layout/hierarchy4"/>
    <dgm:cxn modelId="{71868678-B872-0044-ADA4-5158113D2FC4}" type="presParOf" srcId="{92F8C40E-E73C-0147-A5CA-1A59B4CD10B3}" destId="{45CCED6C-93E1-884B-9726-037A11E777F8}" srcOrd="2" destOrd="0" presId="urn:microsoft.com/office/officeart/2005/8/layout/hierarchy4"/>
    <dgm:cxn modelId="{C41B48CB-FAA3-1A40-9750-5D759FD7E2C1}" type="presParOf" srcId="{45CCED6C-93E1-884B-9726-037A11E777F8}" destId="{C765B1EF-393A-514D-9E8E-C5AB60F02470}" srcOrd="0" destOrd="0" presId="urn:microsoft.com/office/officeart/2005/8/layout/hierarchy4"/>
    <dgm:cxn modelId="{C2A83B6E-51E8-D843-B792-99672A6A7B90}" type="presParOf" srcId="{C765B1EF-393A-514D-9E8E-C5AB60F02470}" destId="{9213B1FB-4413-2B48-8FF1-0A8AF31403A7}" srcOrd="0" destOrd="0" presId="urn:microsoft.com/office/officeart/2005/8/layout/hierarchy4"/>
    <dgm:cxn modelId="{C698DAA1-4455-6243-91C0-E75A772DCBF8}" type="presParOf" srcId="{C765B1EF-393A-514D-9E8E-C5AB60F02470}" destId="{3DE73AFE-CC94-E747-B149-1E58F1F7488B}" srcOrd="1" destOrd="0" presId="urn:microsoft.com/office/officeart/2005/8/layout/hierarchy4"/>
    <dgm:cxn modelId="{4B86677D-6F13-754B-884C-67361B5CD3A9}" type="presParOf" srcId="{C765B1EF-393A-514D-9E8E-C5AB60F02470}" destId="{3F56503E-9C47-914B-9AEB-77900CAAF7B7}" srcOrd="2" destOrd="0" presId="urn:microsoft.com/office/officeart/2005/8/layout/hierarchy4"/>
    <dgm:cxn modelId="{B4A271DD-922E-274E-8720-FB45B436C96A}" type="presParOf" srcId="{3F56503E-9C47-914B-9AEB-77900CAAF7B7}" destId="{063913BD-F8D0-F246-A7B6-1257627AE03B}" srcOrd="0" destOrd="0" presId="urn:microsoft.com/office/officeart/2005/8/layout/hierarchy4"/>
    <dgm:cxn modelId="{64195D4D-A65C-784E-A1BE-D744F61A9404}" type="presParOf" srcId="{063913BD-F8D0-F246-A7B6-1257627AE03B}" destId="{D36F7A41-D7EB-A24E-8DA9-5BE926FA0CE9}" srcOrd="0" destOrd="0" presId="urn:microsoft.com/office/officeart/2005/8/layout/hierarchy4"/>
    <dgm:cxn modelId="{16F261DD-6074-B744-924A-3714BB910928}" type="presParOf" srcId="{063913BD-F8D0-F246-A7B6-1257627AE03B}" destId="{0E45D3B9-3D81-E44A-82F0-1A32B911A36B}" srcOrd="1" destOrd="0" presId="urn:microsoft.com/office/officeart/2005/8/layout/hierarchy4"/>
    <dgm:cxn modelId="{9A5A18C5-D429-254E-A299-A63DEC0FFBCF}" type="presParOf" srcId="{3F56503E-9C47-914B-9AEB-77900CAAF7B7}" destId="{D116817A-5FAC-0241-86A9-2F92DBFA41E6}" srcOrd="1" destOrd="0" presId="urn:microsoft.com/office/officeart/2005/8/layout/hierarchy4"/>
    <dgm:cxn modelId="{E2A87019-126B-0E45-8241-39EDC4088039}" type="presParOf" srcId="{3F56503E-9C47-914B-9AEB-77900CAAF7B7}" destId="{1BBE3622-B3B6-B14D-BF89-9100E538A039}" srcOrd="2" destOrd="0" presId="urn:microsoft.com/office/officeart/2005/8/layout/hierarchy4"/>
    <dgm:cxn modelId="{DA9ADDBD-B516-A649-BC35-4BC271FF6A40}" type="presParOf" srcId="{1BBE3622-B3B6-B14D-BF89-9100E538A039}" destId="{D4081D2F-9D0F-4E44-9282-A41F6B998F76}" srcOrd="0" destOrd="0" presId="urn:microsoft.com/office/officeart/2005/8/layout/hierarchy4"/>
    <dgm:cxn modelId="{68CDBD8F-2828-504F-8FE4-646D108CBE0E}" type="presParOf" srcId="{1BBE3622-B3B6-B14D-BF89-9100E538A039}" destId="{9829CA81-FAC0-484A-94C5-38DCD269B250}" srcOrd="1" destOrd="0" presId="urn:microsoft.com/office/officeart/2005/8/layout/hierarchy4"/>
    <dgm:cxn modelId="{F78BEA95-2274-4746-AA29-A845235CA3EB}" type="presParOf" srcId="{45CCED6C-93E1-884B-9726-037A11E777F8}" destId="{CE9064D2-4D9E-3840-AF56-5A594D62FD6F}" srcOrd="1" destOrd="0" presId="urn:microsoft.com/office/officeart/2005/8/layout/hierarchy4"/>
    <dgm:cxn modelId="{06DF30B6-DF88-3847-8213-D636DD651EC0}" type="presParOf" srcId="{45CCED6C-93E1-884B-9726-037A11E777F8}" destId="{24C14F29-F813-D540-BA57-F358A8C4ED90}" srcOrd="2" destOrd="0" presId="urn:microsoft.com/office/officeart/2005/8/layout/hierarchy4"/>
    <dgm:cxn modelId="{99EB6989-4485-0B40-8681-6283FAEA1350}" type="presParOf" srcId="{24C14F29-F813-D540-BA57-F358A8C4ED90}" destId="{38AEFB38-751B-9641-8500-41B581379349}" srcOrd="0" destOrd="0" presId="urn:microsoft.com/office/officeart/2005/8/layout/hierarchy4"/>
    <dgm:cxn modelId="{837AEBF9-FED2-D941-B47A-7C2C4219A0FF}" type="presParOf" srcId="{24C14F29-F813-D540-BA57-F358A8C4ED90}" destId="{87CA5911-5EF0-5B42-B6EA-A26F39397BF3}" srcOrd="1" destOrd="0" presId="urn:microsoft.com/office/officeart/2005/8/layout/hierarchy4"/>
    <dgm:cxn modelId="{D89E9251-666B-8047-8ED3-92E169ED7F4D}" type="presParOf" srcId="{24C14F29-F813-D540-BA57-F358A8C4ED90}" destId="{48D9F110-AEE7-6C40-96CA-FDF49F072365}" srcOrd="2" destOrd="0" presId="urn:microsoft.com/office/officeart/2005/8/layout/hierarchy4"/>
    <dgm:cxn modelId="{CC540816-9E04-994F-8E5C-0FF95D114005}" type="presParOf" srcId="{48D9F110-AEE7-6C40-96CA-FDF49F072365}" destId="{8CBA5B42-B6C7-5A42-8F64-77513038E04F}" srcOrd="0" destOrd="0" presId="urn:microsoft.com/office/officeart/2005/8/layout/hierarchy4"/>
    <dgm:cxn modelId="{F4F50E10-66D0-444F-89C6-4BA337D72359}" type="presParOf" srcId="{8CBA5B42-B6C7-5A42-8F64-77513038E04F}" destId="{88056E4B-43D4-1846-BE61-65FE022BD935}" srcOrd="0" destOrd="0" presId="urn:microsoft.com/office/officeart/2005/8/layout/hierarchy4"/>
    <dgm:cxn modelId="{C6F5A3A0-61D2-DE46-B183-44D861E23C87}" type="presParOf" srcId="{8CBA5B42-B6C7-5A42-8F64-77513038E04F}" destId="{FEE934DE-4D67-7747-83D4-4086CFFEEB62}" srcOrd="1" destOrd="0" presId="urn:microsoft.com/office/officeart/2005/8/layout/hierarchy4"/>
    <dgm:cxn modelId="{3019A0AB-3923-E44B-B118-6FC292E61C97}" type="presParOf" srcId="{48D9F110-AEE7-6C40-96CA-FDF49F072365}" destId="{0E84AC4F-AFE6-714A-A1D0-55F3F26A38B7}" srcOrd="1" destOrd="0" presId="urn:microsoft.com/office/officeart/2005/8/layout/hierarchy4"/>
    <dgm:cxn modelId="{768A23B4-B6F3-3E43-8A24-04DD16659BD8}" type="presParOf" srcId="{48D9F110-AEE7-6C40-96CA-FDF49F072365}" destId="{94DED3CE-CB55-4643-8681-3E17FA3BDFF3}" srcOrd="2" destOrd="0" presId="urn:microsoft.com/office/officeart/2005/8/layout/hierarchy4"/>
    <dgm:cxn modelId="{32B4EF4D-AF87-0C43-8890-D1B415E3FCED}" type="presParOf" srcId="{94DED3CE-CB55-4643-8681-3E17FA3BDFF3}" destId="{45E807E5-4801-CE4C-8B6D-1B0BC2E356E2}" srcOrd="0" destOrd="0" presId="urn:microsoft.com/office/officeart/2005/8/layout/hierarchy4"/>
    <dgm:cxn modelId="{8513262C-604B-004D-987F-BC18DDA07856}" type="presParOf" srcId="{94DED3CE-CB55-4643-8681-3E17FA3BDFF3}" destId="{DE16A4AD-F8DC-894D-B9CC-91F03B3C2AEE}" srcOrd="1" destOrd="0" presId="urn:microsoft.com/office/officeart/2005/8/layout/hierarchy4"/>
    <dgm:cxn modelId="{B6E72160-1FFD-9748-81EB-70FA380BFA9C}" type="presParOf" srcId="{45CCED6C-93E1-884B-9726-037A11E777F8}" destId="{BEFC371B-EE85-BA40-AE8A-BB49FE41FC26}" srcOrd="3" destOrd="0" presId="urn:microsoft.com/office/officeart/2005/8/layout/hierarchy4"/>
    <dgm:cxn modelId="{4A52AB3A-F476-D44B-9C9B-EE9DF11A1184}" type="presParOf" srcId="{45CCED6C-93E1-884B-9726-037A11E777F8}" destId="{B5B98DF7-FED1-8840-985F-F8A87BA5B51D}" srcOrd="4" destOrd="0" presId="urn:microsoft.com/office/officeart/2005/8/layout/hierarchy4"/>
    <dgm:cxn modelId="{0494024E-E07D-D445-B3F4-C2FC7EE2C228}" type="presParOf" srcId="{B5B98DF7-FED1-8840-985F-F8A87BA5B51D}" destId="{5023AF54-8DC9-FD40-B2AD-E100F5845E8F}" srcOrd="0" destOrd="0" presId="urn:microsoft.com/office/officeart/2005/8/layout/hierarchy4"/>
    <dgm:cxn modelId="{B826823F-AFCD-654F-8402-AC59C13243F4}" type="presParOf" srcId="{B5B98DF7-FED1-8840-985F-F8A87BA5B51D}" destId="{715ED00A-26CC-3341-8C73-566DEC743579}" srcOrd="1" destOrd="0" presId="urn:microsoft.com/office/officeart/2005/8/layout/hierarchy4"/>
    <dgm:cxn modelId="{54D48D03-58D7-9748-8E28-2212514F9765}" type="presParOf" srcId="{B5B98DF7-FED1-8840-985F-F8A87BA5B51D}" destId="{5B7D250E-B3DF-B345-8433-BC8E90FEA021}" srcOrd="2" destOrd="0" presId="urn:microsoft.com/office/officeart/2005/8/layout/hierarchy4"/>
    <dgm:cxn modelId="{B94F9669-BA34-E643-916A-C7A75AB7EA93}" type="presParOf" srcId="{5B7D250E-B3DF-B345-8433-BC8E90FEA021}" destId="{11C8AB51-E09E-5A45-8ADD-0E43D12C093C}" srcOrd="0" destOrd="0" presId="urn:microsoft.com/office/officeart/2005/8/layout/hierarchy4"/>
    <dgm:cxn modelId="{71F761D0-2A1E-2747-90E8-710E247793EE}" type="presParOf" srcId="{11C8AB51-E09E-5A45-8ADD-0E43D12C093C}" destId="{490F2C82-3A18-4146-8A0A-5816BE64B8BA}" srcOrd="0" destOrd="0" presId="urn:microsoft.com/office/officeart/2005/8/layout/hierarchy4"/>
    <dgm:cxn modelId="{8D63C7E9-57F9-9140-AFCE-CA1CB80D4D2D}" type="presParOf" srcId="{11C8AB51-E09E-5A45-8ADD-0E43D12C093C}" destId="{98768A8B-F5EB-D74E-B206-CBB6C4F5FC79}" srcOrd="1" destOrd="0" presId="urn:microsoft.com/office/officeart/2005/8/layout/hierarchy4"/>
    <dgm:cxn modelId="{8C0044F7-AD95-DE48-9E31-EB88D2A5F3B4}" type="presParOf" srcId="{5B7D250E-B3DF-B345-8433-BC8E90FEA021}" destId="{0B14EDD4-E669-CB46-A5BE-E87CE4E229DC}" srcOrd="1" destOrd="0" presId="urn:microsoft.com/office/officeart/2005/8/layout/hierarchy4"/>
    <dgm:cxn modelId="{D4BDDBCB-32DD-CF4C-A2F3-B2E10EAC5551}" type="presParOf" srcId="{5B7D250E-B3DF-B345-8433-BC8E90FEA021}" destId="{2516634C-98E1-4A44-A9E0-8B2C00C2CAA5}" srcOrd="2" destOrd="0" presId="urn:microsoft.com/office/officeart/2005/8/layout/hierarchy4"/>
    <dgm:cxn modelId="{22C1E579-F428-4243-ADBC-6F073D52B273}" type="presParOf" srcId="{2516634C-98E1-4A44-A9E0-8B2C00C2CAA5}" destId="{A088A713-FA89-9943-8518-82822BB36B1F}" srcOrd="0" destOrd="0" presId="urn:microsoft.com/office/officeart/2005/8/layout/hierarchy4"/>
    <dgm:cxn modelId="{6ED56BEB-DD08-914A-AA24-4EA0F24E98DB}" type="presParOf" srcId="{2516634C-98E1-4A44-A9E0-8B2C00C2CAA5}" destId="{EFB33A22-E2D4-CA40-8B23-23DD6D34F8D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D770BF-C750-FB40-A82B-679DBBA217A3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29D88E-D2D6-FB43-A47B-23C6750B09AA}">
      <dgm:prSet phldrT="[Text]" custT="1"/>
      <dgm:spPr/>
      <dgm:t>
        <a:bodyPr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44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0178F32D-C230-A848-8139-4C2D558D37B3}" type="parTrans" cxnId="{D8404F8E-AE87-5741-B9D1-00653B36C6AF}">
      <dgm:prSet/>
      <dgm:spPr/>
      <dgm:t>
        <a:bodyPr/>
        <a:lstStyle/>
        <a:p>
          <a:endParaRPr lang="en-US"/>
        </a:p>
      </dgm:t>
    </dgm:pt>
    <dgm:pt modelId="{B5967B09-CC60-9341-8B2B-43C4CECCDDCE}" type="sibTrans" cxnId="{D8404F8E-AE87-5741-B9D1-00653B36C6AF}">
      <dgm:prSet/>
      <dgm:spPr/>
      <dgm:t>
        <a:bodyPr/>
        <a:lstStyle/>
        <a:p>
          <a:endParaRPr lang="en-US"/>
        </a:p>
      </dgm:t>
    </dgm:pt>
    <dgm:pt modelId="{76448E0F-C9AE-E54B-9EA9-56B0D830BD9C}" type="asst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48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9DF8DF1-EDF6-D749-943F-1B696ED40711}" type="parTrans" cxnId="{36510D5D-3955-AC4C-B93C-394E4B56B380}">
      <dgm:prSet/>
      <dgm:spPr/>
      <dgm:t>
        <a:bodyPr/>
        <a:lstStyle/>
        <a:p>
          <a:endParaRPr lang="en-US"/>
        </a:p>
      </dgm:t>
    </dgm:pt>
    <dgm:pt modelId="{BCB2F049-5FD2-C242-BE6C-1ACD5F69D956}" type="sibTrans" cxnId="{36510D5D-3955-AC4C-B93C-394E4B56B380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F64541AC-F3BC-6942-96A2-EEBD2D056B9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AAE7B206-7038-CA48-979E-B1BD7F539756}" type="parTrans" cxnId="{5642C08F-BAF7-F54C-8AD7-14DD58FB95CA}">
      <dgm:prSet/>
      <dgm:spPr/>
      <dgm:t>
        <a:bodyPr/>
        <a:lstStyle/>
        <a:p>
          <a:endParaRPr lang="en-US"/>
        </a:p>
      </dgm:t>
    </dgm:pt>
    <dgm:pt modelId="{4EE1C9F1-3DC9-F949-89A3-2FE2DA5E4F3E}" type="sibTrans" cxnId="{5642C08F-BAF7-F54C-8AD7-14DD58FB95CA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92CAC59-4933-2848-BFF9-83ADD91171A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gm:t>
    </dgm:pt>
    <dgm:pt modelId="{B5201266-40D5-F640-9ED9-BA8EECF14D16}" type="parTrans" cxnId="{9A80DB87-7BA1-0141-8A4F-32A5C06DE2B4}">
      <dgm:prSet/>
      <dgm:spPr/>
      <dgm:t>
        <a:bodyPr/>
        <a:lstStyle/>
        <a:p>
          <a:endParaRPr lang="en-US"/>
        </a:p>
      </dgm:t>
    </dgm:pt>
    <dgm:pt modelId="{A087914C-8E2D-8E4A-A259-939F8D382484}" type="sibTrans" cxnId="{9A80DB87-7BA1-0141-8A4F-32A5C06DE2B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2D169188-A639-7E4B-875B-7D413CF5232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  <a:endParaRPr lang="en-US" sz="44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F1C7E65-8DB8-1145-9C84-9B9E2D76EAB2}" type="parTrans" cxnId="{217A7193-C3D9-1642-828A-F7E6D9ED7E3A}">
      <dgm:prSet/>
      <dgm:spPr/>
      <dgm:t>
        <a:bodyPr/>
        <a:lstStyle/>
        <a:p>
          <a:endParaRPr lang="en-US"/>
        </a:p>
      </dgm:t>
    </dgm:pt>
    <dgm:pt modelId="{F9C7D83E-E238-6F4A-9900-5C5734AFDEFD}" type="sibTrans" cxnId="{217A7193-C3D9-1642-828A-F7E6D9ED7E3A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6F6AC35B-AB1A-F346-A737-003F49F8BFDA}" type="asst">
      <dgm:prSet custT="1"/>
      <dgm:spPr>
        <a:solidFill>
          <a:schemeClr val="accent2"/>
        </a:solidFill>
      </dgm:spPr>
      <dgm:t>
        <a:bodyPr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44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6B303A5-A3BE-7F4F-88B5-9581060C75E3}" type="parTrans" cxnId="{4C2B3695-9F41-174A-953D-E2357DED07AF}">
      <dgm:prSet/>
      <dgm:spPr/>
      <dgm:t>
        <a:bodyPr/>
        <a:lstStyle/>
        <a:p>
          <a:endParaRPr lang="en-US"/>
        </a:p>
      </dgm:t>
    </dgm:pt>
    <dgm:pt modelId="{AAB8C4DE-E2C0-8E4D-A5FE-19FF26309314}" type="sibTrans" cxnId="{4C2B3695-9F41-174A-953D-E2357DED07AF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18E724B-274A-D741-856B-336F0EBE13FB}">
      <dgm:prSet custT="1"/>
      <dgm:spPr>
        <a:solidFill>
          <a:schemeClr val="accent3"/>
        </a:solidFill>
      </dgm:spPr>
      <dgm:t>
        <a:bodyPr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60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F79DCE9-EC72-7D4C-9CCE-ED6A6C01A86A}" type="parTrans" cxnId="{ACA3063F-7FEA-CF47-A8C6-4B87905064D5}">
      <dgm:prSet/>
      <dgm:spPr/>
      <dgm:t>
        <a:bodyPr/>
        <a:lstStyle/>
        <a:p>
          <a:endParaRPr lang="en-US"/>
        </a:p>
      </dgm:t>
    </dgm:pt>
    <dgm:pt modelId="{FD553165-ACCA-D347-A522-EA2DE7D6D16C}" type="sibTrans" cxnId="{ACA3063F-7FEA-CF47-A8C6-4B87905064D5}">
      <dgm:prSet/>
      <dgm:spPr/>
      <dgm:t>
        <a:bodyPr/>
        <a:lstStyle/>
        <a:p>
          <a:endParaRPr lang="en-US"/>
        </a:p>
      </dgm:t>
    </dgm:pt>
    <dgm:pt modelId="{13500FE8-EE3A-7443-A050-F04AFC62F9D5}">
      <dgm:prSet custT="1"/>
      <dgm:spPr>
        <a:solidFill>
          <a:schemeClr val="accent3"/>
        </a:solidFill>
      </dgm:spPr>
      <dgm:t>
        <a:bodyPr/>
        <a:lstStyle/>
        <a:p>
          <a:r>
            <a:rPr lang="en-US" sz="40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</a:p>
      </dgm:t>
    </dgm:pt>
    <dgm:pt modelId="{25257D37-4162-5E48-825F-7EF653F3AAD9}" type="parTrans" cxnId="{06E9D42B-7413-F748-B7CF-2D6541D9B899}">
      <dgm:prSet/>
      <dgm:spPr/>
      <dgm:t>
        <a:bodyPr/>
        <a:lstStyle/>
        <a:p>
          <a:endParaRPr lang="en-US"/>
        </a:p>
      </dgm:t>
    </dgm:pt>
    <dgm:pt modelId="{48207071-3831-3749-A371-F8F7759EE3A1}" type="sibTrans" cxnId="{06E9D42B-7413-F748-B7CF-2D6541D9B899}">
      <dgm:prSet/>
      <dgm:spPr/>
      <dgm:t>
        <a:bodyPr/>
        <a:lstStyle/>
        <a:p>
          <a:endParaRPr lang="en-US"/>
        </a:p>
      </dgm:t>
    </dgm:pt>
    <dgm:pt modelId="{148035A1-12BC-B841-93E0-4CD6682BD80F}" type="pres">
      <dgm:prSet presAssocID="{F5D770BF-C750-FB40-A82B-679DBBA217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31B9AF-1D18-3D41-8EC8-32964CD1A743}" type="pres">
      <dgm:prSet presAssocID="{6B29D88E-D2D6-FB43-A47B-23C6750B09AA}" presName="hierRoot1" presStyleCnt="0">
        <dgm:presLayoutVars>
          <dgm:hierBranch val="init"/>
        </dgm:presLayoutVars>
      </dgm:prSet>
      <dgm:spPr/>
    </dgm:pt>
    <dgm:pt modelId="{FF146A73-ED2A-D747-8683-89FDCC3F56C8}" type="pres">
      <dgm:prSet presAssocID="{6B29D88E-D2D6-FB43-A47B-23C6750B09AA}" presName="rootComposite1" presStyleCnt="0"/>
      <dgm:spPr/>
    </dgm:pt>
    <dgm:pt modelId="{E8FCD1FB-3458-CA48-B03F-7F0E369A0751}" type="pres">
      <dgm:prSet presAssocID="{6B29D88E-D2D6-FB43-A47B-23C6750B09AA}" presName="rootText1" presStyleLbl="node0" presStyleIdx="0" presStyleCnt="1">
        <dgm:presLayoutVars>
          <dgm:chMax/>
          <dgm:chPref val="3"/>
        </dgm:presLayoutVars>
      </dgm:prSet>
      <dgm:spPr/>
    </dgm:pt>
    <dgm:pt modelId="{0011E7F1-619F-6744-8424-1A8AC412FE89}" type="pres">
      <dgm:prSet presAssocID="{6B29D88E-D2D6-FB43-A47B-23C6750B09AA}" presName="titleText1" presStyleLbl="fgAcc0" presStyleIdx="0" presStyleCnt="1" custScaleY="150695">
        <dgm:presLayoutVars>
          <dgm:chMax val="0"/>
          <dgm:chPref val="0"/>
        </dgm:presLayoutVars>
      </dgm:prSet>
      <dgm:spPr/>
    </dgm:pt>
    <dgm:pt modelId="{25B490C9-A7DE-5C45-9BEF-45422636016D}" type="pres">
      <dgm:prSet presAssocID="{6B29D88E-D2D6-FB43-A47B-23C6750B09AA}" presName="rootConnector1" presStyleLbl="node1" presStyleIdx="0" presStyleCnt="5"/>
      <dgm:spPr/>
    </dgm:pt>
    <dgm:pt modelId="{41BCABCC-13AF-0D49-90F1-A2CEC6A89E54}" type="pres">
      <dgm:prSet presAssocID="{6B29D88E-D2D6-FB43-A47B-23C6750B09AA}" presName="hierChild2" presStyleCnt="0"/>
      <dgm:spPr/>
    </dgm:pt>
    <dgm:pt modelId="{3D548373-7DA2-4E43-A222-FBA6E59A2272}" type="pres">
      <dgm:prSet presAssocID="{AAE7B206-7038-CA48-979E-B1BD7F539756}" presName="Name37" presStyleLbl="parChTrans1D2" presStyleIdx="0" presStyleCnt="7"/>
      <dgm:spPr/>
    </dgm:pt>
    <dgm:pt modelId="{ABDD4D35-C564-6B47-8372-F02B6C5C0B03}" type="pres">
      <dgm:prSet presAssocID="{F64541AC-F3BC-6942-96A2-EEBD2D056B9B}" presName="hierRoot2" presStyleCnt="0">
        <dgm:presLayoutVars>
          <dgm:hierBranch val="init"/>
        </dgm:presLayoutVars>
      </dgm:prSet>
      <dgm:spPr/>
    </dgm:pt>
    <dgm:pt modelId="{672A8D21-11F6-464D-854F-2C132783D23E}" type="pres">
      <dgm:prSet presAssocID="{F64541AC-F3BC-6942-96A2-EEBD2D056B9B}" presName="rootComposite" presStyleCnt="0"/>
      <dgm:spPr/>
    </dgm:pt>
    <dgm:pt modelId="{8F6D56D0-72FF-7442-B784-87FB4E68A865}" type="pres">
      <dgm:prSet presAssocID="{F64541AC-F3BC-6942-96A2-EEBD2D056B9B}" presName="rootText" presStyleLbl="node1" presStyleIdx="0" presStyleCnt="5">
        <dgm:presLayoutVars>
          <dgm:chMax/>
          <dgm:chPref val="3"/>
        </dgm:presLayoutVars>
      </dgm:prSet>
      <dgm:spPr/>
    </dgm:pt>
    <dgm:pt modelId="{4C6E6C07-8FF7-FD49-8123-BF88D89FDAB8}" type="pres">
      <dgm:prSet presAssocID="{F64541AC-F3BC-6942-96A2-EEBD2D056B9B}" presName="titleText2" presStyleLbl="fgAcc1" presStyleIdx="0" presStyleCnt="5" custScaleY="150695">
        <dgm:presLayoutVars>
          <dgm:chMax val="0"/>
          <dgm:chPref val="0"/>
        </dgm:presLayoutVars>
      </dgm:prSet>
      <dgm:spPr/>
    </dgm:pt>
    <dgm:pt modelId="{A71E23B2-1657-F746-A00D-58148F0A0F1F}" type="pres">
      <dgm:prSet presAssocID="{F64541AC-F3BC-6942-96A2-EEBD2D056B9B}" presName="rootConnector" presStyleLbl="node2" presStyleIdx="0" presStyleCnt="0"/>
      <dgm:spPr/>
    </dgm:pt>
    <dgm:pt modelId="{8E82BF6A-3110-B54A-BA60-6B422B8C3FE8}" type="pres">
      <dgm:prSet presAssocID="{F64541AC-F3BC-6942-96A2-EEBD2D056B9B}" presName="hierChild4" presStyleCnt="0"/>
      <dgm:spPr/>
    </dgm:pt>
    <dgm:pt modelId="{BD1B8A8C-CE07-DF48-9D49-E04EA458D881}" type="pres">
      <dgm:prSet presAssocID="{F64541AC-F3BC-6942-96A2-EEBD2D056B9B}" presName="hierChild5" presStyleCnt="0"/>
      <dgm:spPr/>
    </dgm:pt>
    <dgm:pt modelId="{D5117F57-0D69-1D43-B28F-D9C124488E22}" type="pres">
      <dgm:prSet presAssocID="{2F79DCE9-EC72-7D4C-9CCE-ED6A6C01A86A}" presName="Name37" presStyleLbl="parChTrans1D2" presStyleIdx="1" presStyleCnt="7"/>
      <dgm:spPr/>
    </dgm:pt>
    <dgm:pt modelId="{B34A9CB9-12B8-AB42-BCF2-7D167E92C64D}" type="pres">
      <dgm:prSet presAssocID="{118E724B-274A-D741-856B-336F0EBE13FB}" presName="hierRoot2" presStyleCnt="0">
        <dgm:presLayoutVars>
          <dgm:hierBranch val="init"/>
        </dgm:presLayoutVars>
      </dgm:prSet>
      <dgm:spPr/>
    </dgm:pt>
    <dgm:pt modelId="{A2A59DED-680E-4745-B7F4-A2FACB19F56A}" type="pres">
      <dgm:prSet presAssocID="{118E724B-274A-D741-856B-336F0EBE13FB}" presName="rootComposite" presStyleCnt="0"/>
      <dgm:spPr/>
    </dgm:pt>
    <dgm:pt modelId="{27D8C69B-E2BF-9E4D-82C4-1C131732CB60}" type="pres">
      <dgm:prSet presAssocID="{118E724B-274A-D741-856B-336F0EBE13FB}" presName="rootText" presStyleLbl="node1" presStyleIdx="1" presStyleCnt="5">
        <dgm:presLayoutVars>
          <dgm:chMax/>
          <dgm:chPref val="3"/>
        </dgm:presLayoutVars>
      </dgm:prSet>
      <dgm:spPr/>
    </dgm:pt>
    <dgm:pt modelId="{BD7514C0-EBCF-F541-B91A-B1309DFD0DCB}" type="pres">
      <dgm:prSet presAssocID="{118E724B-274A-D741-856B-336F0EBE13FB}" presName="titleText2" presStyleLbl="fgAcc1" presStyleIdx="1" presStyleCnt="5">
        <dgm:presLayoutVars>
          <dgm:chMax val="0"/>
          <dgm:chPref val="0"/>
        </dgm:presLayoutVars>
      </dgm:prSet>
      <dgm:spPr/>
    </dgm:pt>
    <dgm:pt modelId="{6EEB029A-475C-8A4E-BC58-F736AD9C6617}" type="pres">
      <dgm:prSet presAssocID="{118E724B-274A-D741-856B-336F0EBE13FB}" presName="rootConnector" presStyleLbl="node2" presStyleIdx="0" presStyleCnt="0"/>
      <dgm:spPr/>
    </dgm:pt>
    <dgm:pt modelId="{278E67BB-8A0D-F341-BE71-125E4A6F7FDC}" type="pres">
      <dgm:prSet presAssocID="{118E724B-274A-D741-856B-336F0EBE13FB}" presName="hierChild4" presStyleCnt="0"/>
      <dgm:spPr/>
    </dgm:pt>
    <dgm:pt modelId="{16343D95-BFEA-734F-8E29-D0BCA7F64B04}" type="pres">
      <dgm:prSet presAssocID="{118E724B-274A-D741-856B-336F0EBE13FB}" presName="hierChild5" presStyleCnt="0"/>
      <dgm:spPr/>
    </dgm:pt>
    <dgm:pt modelId="{22900853-28F1-AC42-8AA3-A1C10DAA5073}" type="pres">
      <dgm:prSet presAssocID="{B5201266-40D5-F640-9ED9-BA8EECF14D16}" presName="Name37" presStyleLbl="parChTrans1D2" presStyleIdx="2" presStyleCnt="7"/>
      <dgm:spPr/>
    </dgm:pt>
    <dgm:pt modelId="{71F8474D-5856-BC47-8D41-0DFF18A11150}" type="pres">
      <dgm:prSet presAssocID="{892CAC59-4933-2848-BFF9-83ADD91171AB}" presName="hierRoot2" presStyleCnt="0">
        <dgm:presLayoutVars>
          <dgm:hierBranch val="init"/>
        </dgm:presLayoutVars>
      </dgm:prSet>
      <dgm:spPr/>
    </dgm:pt>
    <dgm:pt modelId="{2BAD9878-4834-224D-995F-4F5A25DEA7F9}" type="pres">
      <dgm:prSet presAssocID="{892CAC59-4933-2848-BFF9-83ADD91171AB}" presName="rootComposite" presStyleCnt="0"/>
      <dgm:spPr/>
    </dgm:pt>
    <dgm:pt modelId="{6C7D70E5-4BDC-C54F-8B14-45DA5C40572B}" type="pres">
      <dgm:prSet presAssocID="{892CAC59-4933-2848-BFF9-83ADD91171AB}" presName="rootText" presStyleLbl="node1" presStyleIdx="2" presStyleCnt="5">
        <dgm:presLayoutVars>
          <dgm:chMax/>
          <dgm:chPref val="3"/>
        </dgm:presLayoutVars>
      </dgm:prSet>
      <dgm:spPr/>
    </dgm:pt>
    <dgm:pt modelId="{E36396CA-0E76-A44E-A312-8E0682ACFB39}" type="pres">
      <dgm:prSet presAssocID="{892CAC59-4933-2848-BFF9-83ADD91171AB}" presName="titleText2" presStyleLbl="fgAcc1" presStyleIdx="2" presStyleCnt="5" custScaleY="150695">
        <dgm:presLayoutVars>
          <dgm:chMax val="0"/>
          <dgm:chPref val="0"/>
        </dgm:presLayoutVars>
      </dgm:prSet>
      <dgm:spPr/>
    </dgm:pt>
    <dgm:pt modelId="{B9BF5DB8-2DB7-7640-BF6D-92A012D1CF16}" type="pres">
      <dgm:prSet presAssocID="{892CAC59-4933-2848-BFF9-83ADD91171AB}" presName="rootConnector" presStyleLbl="node2" presStyleIdx="0" presStyleCnt="0"/>
      <dgm:spPr/>
    </dgm:pt>
    <dgm:pt modelId="{44AA0649-1BDF-6B41-947B-1A0CDEF45778}" type="pres">
      <dgm:prSet presAssocID="{892CAC59-4933-2848-BFF9-83ADD91171AB}" presName="hierChild4" presStyleCnt="0"/>
      <dgm:spPr/>
    </dgm:pt>
    <dgm:pt modelId="{44B3AA0E-D0A5-E44F-A4BF-A147D94BAE6C}" type="pres">
      <dgm:prSet presAssocID="{892CAC59-4933-2848-BFF9-83ADD91171AB}" presName="hierChild5" presStyleCnt="0"/>
      <dgm:spPr/>
    </dgm:pt>
    <dgm:pt modelId="{56461B09-E271-C947-B252-FFA039531819}" type="pres">
      <dgm:prSet presAssocID="{7F1C7E65-8DB8-1145-9C84-9B9E2D76EAB2}" presName="Name37" presStyleLbl="parChTrans1D2" presStyleIdx="3" presStyleCnt="7"/>
      <dgm:spPr/>
    </dgm:pt>
    <dgm:pt modelId="{0DA5840D-DC60-F74C-A656-007783C980FE}" type="pres">
      <dgm:prSet presAssocID="{2D169188-A639-7E4B-875B-7D413CF5232F}" presName="hierRoot2" presStyleCnt="0">
        <dgm:presLayoutVars>
          <dgm:hierBranch val="init"/>
        </dgm:presLayoutVars>
      </dgm:prSet>
      <dgm:spPr/>
    </dgm:pt>
    <dgm:pt modelId="{3DE27C2A-8856-EF40-B245-4742AFA21365}" type="pres">
      <dgm:prSet presAssocID="{2D169188-A639-7E4B-875B-7D413CF5232F}" presName="rootComposite" presStyleCnt="0"/>
      <dgm:spPr/>
    </dgm:pt>
    <dgm:pt modelId="{321567BF-BEBE-0749-82DD-252D1C001F28}" type="pres">
      <dgm:prSet presAssocID="{2D169188-A639-7E4B-875B-7D413CF5232F}" presName="rootText" presStyleLbl="node1" presStyleIdx="3" presStyleCnt="5">
        <dgm:presLayoutVars>
          <dgm:chMax/>
          <dgm:chPref val="3"/>
        </dgm:presLayoutVars>
      </dgm:prSet>
      <dgm:spPr/>
    </dgm:pt>
    <dgm:pt modelId="{1CEDD966-F7BD-E34B-958E-8E65E67CF39F}" type="pres">
      <dgm:prSet presAssocID="{2D169188-A639-7E4B-875B-7D413CF5232F}" presName="titleText2" presStyleLbl="fgAcc1" presStyleIdx="3" presStyleCnt="5" custScaleY="150695">
        <dgm:presLayoutVars>
          <dgm:chMax val="0"/>
          <dgm:chPref val="0"/>
        </dgm:presLayoutVars>
      </dgm:prSet>
      <dgm:spPr/>
    </dgm:pt>
    <dgm:pt modelId="{4093551A-CD45-064B-9944-54FAA06914DF}" type="pres">
      <dgm:prSet presAssocID="{2D169188-A639-7E4B-875B-7D413CF5232F}" presName="rootConnector" presStyleLbl="node2" presStyleIdx="0" presStyleCnt="0"/>
      <dgm:spPr/>
    </dgm:pt>
    <dgm:pt modelId="{2AF7C2E0-2A06-C041-855D-4B19E915F8B8}" type="pres">
      <dgm:prSet presAssocID="{2D169188-A639-7E4B-875B-7D413CF5232F}" presName="hierChild4" presStyleCnt="0"/>
      <dgm:spPr/>
    </dgm:pt>
    <dgm:pt modelId="{9081C06B-702D-E74B-BBAA-3D345A2B4FBF}" type="pres">
      <dgm:prSet presAssocID="{2D169188-A639-7E4B-875B-7D413CF5232F}" presName="hierChild5" presStyleCnt="0"/>
      <dgm:spPr/>
    </dgm:pt>
    <dgm:pt modelId="{27FF9EE6-7D4D-3748-87E3-F85F86D0BD9B}" type="pres">
      <dgm:prSet presAssocID="{25257D37-4162-5E48-825F-7EF653F3AAD9}" presName="Name37" presStyleLbl="parChTrans1D2" presStyleIdx="4" presStyleCnt="7"/>
      <dgm:spPr/>
    </dgm:pt>
    <dgm:pt modelId="{254CA4EF-9B75-7243-8A0B-E1A2DA23514F}" type="pres">
      <dgm:prSet presAssocID="{13500FE8-EE3A-7443-A050-F04AFC62F9D5}" presName="hierRoot2" presStyleCnt="0">
        <dgm:presLayoutVars>
          <dgm:hierBranch val="init"/>
        </dgm:presLayoutVars>
      </dgm:prSet>
      <dgm:spPr/>
    </dgm:pt>
    <dgm:pt modelId="{ABFD7259-5FA7-4744-8800-F3EA8DE8D2F2}" type="pres">
      <dgm:prSet presAssocID="{13500FE8-EE3A-7443-A050-F04AFC62F9D5}" presName="rootComposite" presStyleCnt="0"/>
      <dgm:spPr/>
    </dgm:pt>
    <dgm:pt modelId="{33D171E6-39FD-254E-9B91-4CD4626FA845}" type="pres">
      <dgm:prSet presAssocID="{13500FE8-EE3A-7443-A050-F04AFC62F9D5}" presName="rootText" presStyleLbl="node1" presStyleIdx="4" presStyleCnt="5">
        <dgm:presLayoutVars>
          <dgm:chMax/>
          <dgm:chPref val="3"/>
        </dgm:presLayoutVars>
      </dgm:prSet>
      <dgm:spPr/>
    </dgm:pt>
    <dgm:pt modelId="{86B46A65-A24C-2E4C-B333-2A3E5029050D}" type="pres">
      <dgm:prSet presAssocID="{13500FE8-EE3A-7443-A050-F04AFC62F9D5}" presName="titleText2" presStyleLbl="fgAcc1" presStyleIdx="4" presStyleCnt="5">
        <dgm:presLayoutVars>
          <dgm:chMax val="0"/>
          <dgm:chPref val="0"/>
        </dgm:presLayoutVars>
      </dgm:prSet>
      <dgm:spPr/>
    </dgm:pt>
    <dgm:pt modelId="{EC73D161-CB21-324B-8717-616E92743063}" type="pres">
      <dgm:prSet presAssocID="{13500FE8-EE3A-7443-A050-F04AFC62F9D5}" presName="rootConnector" presStyleLbl="node2" presStyleIdx="0" presStyleCnt="0"/>
      <dgm:spPr/>
    </dgm:pt>
    <dgm:pt modelId="{90DBEB74-DB8D-DA4C-9A0B-30888727D8E4}" type="pres">
      <dgm:prSet presAssocID="{13500FE8-EE3A-7443-A050-F04AFC62F9D5}" presName="hierChild4" presStyleCnt="0"/>
      <dgm:spPr/>
    </dgm:pt>
    <dgm:pt modelId="{3751335F-FEB6-7B4F-A337-66ADD661AA58}" type="pres">
      <dgm:prSet presAssocID="{13500FE8-EE3A-7443-A050-F04AFC62F9D5}" presName="hierChild5" presStyleCnt="0"/>
      <dgm:spPr/>
    </dgm:pt>
    <dgm:pt modelId="{ED479CE9-E6FD-424C-8FE1-9DA7FD0A670D}" type="pres">
      <dgm:prSet presAssocID="{6B29D88E-D2D6-FB43-A47B-23C6750B09AA}" presName="hierChild3" presStyleCnt="0"/>
      <dgm:spPr/>
    </dgm:pt>
    <dgm:pt modelId="{069BFA03-55C5-454D-824A-F5493CAB9258}" type="pres">
      <dgm:prSet presAssocID="{B9DF8DF1-EDF6-D749-943F-1B696ED40711}" presName="Name96" presStyleLbl="parChTrans1D2" presStyleIdx="5" presStyleCnt="7"/>
      <dgm:spPr/>
    </dgm:pt>
    <dgm:pt modelId="{5FF83165-CE13-414E-B0A6-CABECEA12F26}" type="pres">
      <dgm:prSet presAssocID="{76448E0F-C9AE-E54B-9EA9-56B0D830BD9C}" presName="hierRoot3" presStyleCnt="0">
        <dgm:presLayoutVars>
          <dgm:hierBranch val="init"/>
        </dgm:presLayoutVars>
      </dgm:prSet>
      <dgm:spPr/>
    </dgm:pt>
    <dgm:pt modelId="{4647984B-3209-C945-9B13-91B49C8825F7}" type="pres">
      <dgm:prSet presAssocID="{76448E0F-C9AE-E54B-9EA9-56B0D830BD9C}" presName="rootComposite3" presStyleCnt="0"/>
      <dgm:spPr/>
    </dgm:pt>
    <dgm:pt modelId="{820EC456-65C2-6A40-B55D-4EB940E3182E}" type="pres">
      <dgm:prSet presAssocID="{76448E0F-C9AE-E54B-9EA9-56B0D830BD9C}" presName="rootText3" presStyleLbl="asst1" presStyleIdx="0" presStyleCnt="2">
        <dgm:presLayoutVars>
          <dgm:chPref val="3"/>
        </dgm:presLayoutVars>
      </dgm:prSet>
      <dgm:spPr/>
    </dgm:pt>
    <dgm:pt modelId="{D4ECB68D-EB45-994C-AC33-BC5E6C7D2C41}" type="pres">
      <dgm:prSet presAssocID="{76448E0F-C9AE-E54B-9EA9-56B0D830BD9C}" presName="titleText3" presStyleLbl="fgAcc2" presStyleIdx="0" presStyleCnt="2" custScaleY="150695">
        <dgm:presLayoutVars>
          <dgm:chMax val="0"/>
          <dgm:chPref val="0"/>
        </dgm:presLayoutVars>
      </dgm:prSet>
      <dgm:spPr/>
    </dgm:pt>
    <dgm:pt modelId="{17E6DB8D-561E-D34F-9611-6BCCAC898D3F}" type="pres">
      <dgm:prSet presAssocID="{76448E0F-C9AE-E54B-9EA9-56B0D830BD9C}" presName="rootConnector3" presStyleLbl="asst1" presStyleIdx="0" presStyleCnt="2"/>
      <dgm:spPr/>
    </dgm:pt>
    <dgm:pt modelId="{A96AB07D-26F9-D042-BA83-E903AF5D2B61}" type="pres">
      <dgm:prSet presAssocID="{76448E0F-C9AE-E54B-9EA9-56B0D830BD9C}" presName="hierChild6" presStyleCnt="0"/>
      <dgm:spPr/>
    </dgm:pt>
    <dgm:pt modelId="{3DA42CD0-8538-384F-8333-D3EC7220BB1E}" type="pres">
      <dgm:prSet presAssocID="{76448E0F-C9AE-E54B-9EA9-56B0D830BD9C}" presName="hierChild7" presStyleCnt="0"/>
      <dgm:spPr/>
    </dgm:pt>
    <dgm:pt modelId="{782F21B5-D5F0-F643-B814-D7A2CD13F068}" type="pres">
      <dgm:prSet presAssocID="{96B303A5-A3BE-7F4F-88B5-9581060C75E3}" presName="Name96" presStyleLbl="parChTrans1D2" presStyleIdx="6" presStyleCnt="7"/>
      <dgm:spPr/>
    </dgm:pt>
    <dgm:pt modelId="{AD9F99AF-41BE-AA43-A9CB-F0832B0A7380}" type="pres">
      <dgm:prSet presAssocID="{6F6AC35B-AB1A-F346-A737-003F49F8BFDA}" presName="hierRoot3" presStyleCnt="0">
        <dgm:presLayoutVars>
          <dgm:hierBranch val="init"/>
        </dgm:presLayoutVars>
      </dgm:prSet>
      <dgm:spPr/>
    </dgm:pt>
    <dgm:pt modelId="{25EF48DB-A6A0-C845-A733-F0757F864CA7}" type="pres">
      <dgm:prSet presAssocID="{6F6AC35B-AB1A-F346-A737-003F49F8BFDA}" presName="rootComposite3" presStyleCnt="0"/>
      <dgm:spPr/>
    </dgm:pt>
    <dgm:pt modelId="{F48C77C7-18D7-314E-9EA2-0757D453D662}" type="pres">
      <dgm:prSet presAssocID="{6F6AC35B-AB1A-F346-A737-003F49F8BFDA}" presName="rootText3" presStyleLbl="asst1" presStyleIdx="1" presStyleCnt="2">
        <dgm:presLayoutVars>
          <dgm:chPref val="3"/>
        </dgm:presLayoutVars>
      </dgm:prSet>
      <dgm:spPr/>
    </dgm:pt>
    <dgm:pt modelId="{E30EFBF1-682D-1248-BD39-75342EC0B605}" type="pres">
      <dgm:prSet presAssocID="{6F6AC35B-AB1A-F346-A737-003F49F8BFDA}" presName="titleText3" presStyleLbl="fgAcc2" presStyleIdx="1" presStyleCnt="2" custScaleY="150640">
        <dgm:presLayoutVars>
          <dgm:chMax val="0"/>
          <dgm:chPref val="0"/>
        </dgm:presLayoutVars>
      </dgm:prSet>
      <dgm:spPr/>
    </dgm:pt>
    <dgm:pt modelId="{7E43CFED-2037-DE49-BA0E-D38C516E979C}" type="pres">
      <dgm:prSet presAssocID="{6F6AC35B-AB1A-F346-A737-003F49F8BFDA}" presName="rootConnector3" presStyleLbl="asst1" presStyleIdx="1" presStyleCnt="2"/>
      <dgm:spPr/>
    </dgm:pt>
    <dgm:pt modelId="{517DF673-E3D8-BF4F-A830-190E855DAED8}" type="pres">
      <dgm:prSet presAssocID="{6F6AC35B-AB1A-F346-A737-003F49F8BFDA}" presName="hierChild6" presStyleCnt="0"/>
      <dgm:spPr/>
    </dgm:pt>
    <dgm:pt modelId="{B93DA7A9-E480-CF4B-B646-6641DBACBD29}" type="pres">
      <dgm:prSet presAssocID="{6F6AC35B-AB1A-F346-A737-003F49F8BFDA}" presName="hierChild7" presStyleCnt="0"/>
      <dgm:spPr/>
    </dgm:pt>
  </dgm:ptLst>
  <dgm:cxnLst>
    <dgm:cxn modelId="{63A8C70A-F6E9-074A-8E07-EFCEEC7CEC26}" type="presOf" srcId="{6B29D88E-D2D6-FB43-A47B-23C6750B09AA}" destId="{25B490C9-A7DE-5C45-9BEF-45422636016D}" srcOrd="1" destOrd="0" presId="urn:microsoft.com/office/officeart/2008/layout/NameandTitleOrganizationalChart"/>
    <dgm:cxn modelId="{5ECB5711-B0EA-0140-83F1-4642E120EA37}" type="presOf" srcId="{AAE7B206-7038-CA48-979E-B1BD7F539756}" destId="{3D548373-7DA2-4E43-A222-FBA6E59A2272}" srcOrd="0" destOrd="0" presId="urn:microsoft.com/office/officeart/2008/layout/NameandTitleOrganizationalChart"/>
    <dgm:cxn modelId="{E0BB1515-5AE1-8440-BA9C-C71528F57A32}" type="presOf" srcId="{FD553165-ACCA-D347-A522-EA2DE7D6D16C}" destId="{BD7514C0-EBCF-F541-B91A-B1309DFD0DCB}" srcOrd="0" destOrd="0" presId="urn:microsoft.com/office/officeart/2008/layout/NameandTitleOrganizationalChart"/>
    <dgm:cxn modelId="{813BBC17-5F26-CA43-982B-8EBC5CDC3DB1}" type="presOf" srcId="{13500FE8-EE3A-7443-A050-F04AFC62F9D5}" destId="{33D171E6-39FD-254E-9B91-4CD4626FA845}" srcOrd="0" destOrd="0" presId="urn:microsoft.com/office/officeart/2008/layout/NameandTitleOrganizationalChart"/>
    <dgm:cxn modelId="{95C17621-9018-0E45-86FD-0901B630A32A}" type="presOf" srcId="{BCB2F049-5FD2-C242-BE6C-1ACD5F69D956}" destId="{D4ECB68D-EB45-994C-AC33-BC5E6C7D2C41}" srcOrd="0" destOrd="0" presId="urn:microsoft.com/office/officeart/2008/layout/NameandTitleOrganizationalChart"/>
    <dgm:cxn modelId="{7BE5D327-B8A9-1447-9A8B-FEDF35DC64EA}" type="presOf" srcId="{2F79DCE9-EC72-7D4C-9CCE-ED6A6C01A86A}" destId="{D5117F57-0D69-1D43-B28F-D9C124488E22}" srcOrd="0" destOrd="0" presId="urn:microsoft.com/office/officeart/2008/layout/NameandTitleOrganizationalChart"/>
    <dgm:cxn modelId="{946BDF2A-DF02-9B46-B590-93AEA67BAC5E}" type="presOf" srcId="{48207071-3831-3749-A371-F8F7759EE3A1}" destId="{86B46A65-A24C-2E4C-B333-2A3E5029050D}" srcOrd="0" destOrd="0" presId="urn:microsoft.com/office/officeart/2008/layout/NameandTitleOrganizationalChart"/>
    <dgm:cxn modelId="{06E9D42B-7413-F748-B7CF-2D6541D9B899}" srcId="{6B29D88E-D2D6-FB43-A47B-23C6750B09AA}" destId="{13500FE8-EE3A-7443-A050-F04AFC62F9D5}" srcOrd="6" destOrd="0" parTransId="{25257D37-4162-5E48-825F-7EF653F3AAD9}" sibTransId="{48207071-3831-3749-A371-F8F7759EE3A1}"/>
    <dgm:cxn modelId="{AEE8D32F-06AA-6449-912E-DF0ED13DB185}" type="presOf" srcId="{B5967B09-CC60-9341-8B2B-43C4CECCDDCE}" destId="{0011E7F1-619F-6744-8424-1A8AC412FE89}" srcOrd="0" destOrd="0" presId="urn:microsoft.com/office/officeart/2008/layout/NameandTitleOrganizationalChart"/>
    <dgm:cxn modelId="{BAB23F31-0296-6A4E-B856-B86E05A738C7}" type="presOf" srcId="{F9C7D83E-E238-6F4A-9900-5C5734AFDEFD}" destId="{1CEDD966-F7BD-E34B-958E-8E65E67CF39F}" srcOrd="0" destOrd="0" presId="urn:microsoft.com/office/officeart/2008/layout/NameandTitleOrganizationalChart"/>
    <dgm:cxn modelId="{23256F31-FBAE-094B-8F5E-12BB4A060607}" type="presOf" srcId="{F64541AC-F3BC-6942-96A2-EEBD2D056B9B}" destId="{8F6D56D0-72FF-7442-B784-87FB4E68A865}" srcOrd="0" destOrd="0" presId="urn:microsoft.com/office/officeart/2008/layout/NameandTitleOrganizationalChart"/>
    <dgm:cxn modelId="{C7A19331-1E03-D048-B260-BEF79BF7EBBB}" type="presOf" srcId="{76448E0F-C9AE-E54B-9EA9-56B0D830BD9C}" destId="{820EC456-65C2-6A40-B55D-4EB940E3182E}" srcOrd="0" destOrd="0" presId="urn:microsoft.com/office/officeart/2008/layout/NameandTitleOrganizationalChart"/>
    <dgm:cxn modelId="{D63F8734-221E-CB4F-B022-A6D2C0DF1F8E}" type="presOf" srcId="{6B29D88E-D2D6-FB43-A47B-23C6750B09AA}" destId="{E8FCD1FB-3458-CA48-B03F-7F0E369A0751}" srcOrd="0" destOrd="0" presId="urn:microsoft.com/office/officeart/2008/layout/NameandTitleOrganizationalChart"/>
    <dgm:cxn modelId="{C81DF23C-0BE7-374F-B313-91F1C51AFE77}" type="presOf" srcId="{118E724B-274A-D741-856B-336F0EBE13FB}" destId="{6EEB029A-475C-8A4E-BC58-F736AD9C6617}" srcOrd="1" destOrd="0" presId="urn:microsoft.com/office/officeart/2008/layout/NameandTitleOrganizationalChart"/>
    <dgm:cxn modelId="{3FCAB23E-307D-1E49-A869-220B209C2197}" type="presOf" srcId="{A087914C-8E2D-8E4A-A259-939F8D382484}" destId="{E36396CA-0E76-A44E-A312-8E0682ACFB39}" srcOrd="0" destOrd="0" presId="urn:microsoft.com/office/officeart/2008/layout/NameandTitleOrganizationalChart"/>
    <dgm:cxn modelId="{ACA3063F-7FEA-CF47-A8C6-4B87905064D5}" srcId="{6B29D88E-D2D6-FB43-A47B-23C6750B09AA}" destId="{118E724B-274A-D741-856B-336F0EBE13FB}" srcOrd="3" destOrd="0" parTransId="{2F79DCE9-EC72-7D4C-9CCE-ED6A6C01A86A}" sibTransId="{FD553165-ACCA-D347-A522-EA2DE7D6D16C}"/>
    <dgm:cxn modelId="{A6E32C54-AAE6-A043-9CEB-99A83A6029E1}" type="presOf" srcId="{13500FE8-EE3A-7443-A050-F04AFC62F9D5}" destId="{EC73D161-CB21-324B-8717-616E92743063}" srcOrd="1" destOrd="0" presId="urn:microsoft.com/office/officeart/2008/layout/NameandTitleOrganizationalChart"/>
    <dgm:cxn modelId="{36510D5D-3955-AC4C-B93C-394E4B56B380}" srcId="{6B29D88E-D2D6-FB43-A47B-23C6750B09AA}" destId="{76448E0F-C9AE-E54B-9EA9-56B0D830BD9C}" srcOrd="0" destOrd="0" parTransId="{B9DF8DF1-EDF6-D749-943F-1B696ED40711}" sibTransId="{BCB2F049-5FD2-C242-BE6C-1ACD5F69D956}"/>
    <dgm:cxn modelId="{81645860-183D-CB41-85D3-3C424305DF02}" type="presOf" srcId="{AAB8C4DE-E2C0-8E4D-A5FE-19FF26309314}" destId="{E30EFBF1-682D-1248-BD39-75342EC0B605}" srcOrd="0" destOrd="0" presId="urn:microsoft.com/office/officeart/2008/layout/NameandTitleOrganizationalChart"/>
    <dgm:cxn modelId="{070B9762-8D23-234D-A0DA-B40914C89047}" type="presOf" srcId="{118E724B-274A-D741-856B-336F0EBE13FB}" destId="{27D8C69B-E2BF-9E4D-82C4-1C131732CB60}" srcOrd="0" destOrd="0" presId="urn:microsoft.com/office/officeart/2008/layout/NameandTitleOrganizationalChart"/>
    <dgm:cxn modelId="{7406D466-B2FF-DF42-B270-E63821BA8373}" type="presOf" srcId="{76448E0F-C9AE-E54B-9EA9-56B0D830BD9C}" destId="{17E6DB8D-561E-D34F-9611-6BCCAC898D3F}" srcOrd="1" destOrd="0" presId="urn:microsoft.com/office/officeart/2008/layout/NameandTitleOrganizationalChart"/>
    <dgm:cxn modelId="{2961C07A-94D6-B048-927B-A10CEF079EC9}" type="presOf" srcId="{96B303A5-A3BE-7F4F-88B5-9581060C75E3}" destId="{782F21B5-D5F0-F643-B814-D7A2CD13F068}" srcOrd="0" destOrd="0" presId="urn:microsoft.com/office/officeart/2008/layout/NameandTitleOrganizationalChart"/>
    <dgm:cxn modelId="{0442737B-5A6E-5844-A412-5BBCD0000238}" type="presOf" srcId="{892CAC59-4933-2848-BFF9-83ADD91171AB}" destId="{6C7D70E5-4BDC-C54F-8B14-45DA5C40572B}" srcOrd="0" destOrd="0" presId="urn:microsoft.com/office/officeart/2008/layout/NameandTitleOrganizationalChart"/>
    <dgm:cxn modelId="{53ACED80-0B2E-DC48-9391-A07912530093}" type="presOf" srcId="{F64541AC-F3BC-6942-96A2-EEBD2D056B9B}" destId="{A71E23B2-1657-F746-A00D-58148F0A0F1F}" srcOrd="1" destOrd="0" presId="urn:microsoft.com/office/officeart/2008/layout/NameandTitleOrganizationalChart"/>
    <dgm:cxn modelId="{23D6D982-8FA4-CC4A-A0E9-F68D8F4E4098}" type="presOf" srcId="{6F6AC35B-AB1A-F346-A737-003F49F8BFDA}" destId="{7E43CFED-2037-DE49-BA0E-D38C516E979C}" srcOrd="1" destOrd="0" presId="urn:microsoft.com/office/officeart/2008/layout/NameandTitleOrganizationalChart"/>
    <dgm:cxn modelId="{9A80DB87-7BA1-0141-8A4F-32A5C06DE2B4}" srcId="{6B29D88E-D2D6-FB43-A47B-23C6750B09AA}" destId="{892CAC59-4933-2848-BFF9-83ADD91171AB}" srcOrd="4" destOrd="0" parTransId="{B5201266-40D5-F640-9ED9-BA8EECF14D16}" sibTransId="{A087914C-8E2D-8E4A-A259-939F8D382484}"/>
    <dgm:cxn modelId="{D8404F8E-AE87-5741-B9D1-00653B36C6AF}" srcId="{F5D770BF-C750-FB40-A82B-679DBBA217A3}" destId="{6B29D88E-D2D6-FB43-A47B-23C6750B09AA}" srcOrd="0" destOrd="0" parTransId="{0178F32D-C230-A848-8139-4C2D558D37B3}" sibTransId="{B5967B09-CC60-9341-8B2B-43C4CECCDDCE}"/>
    <dgm:cxn modelId="{5642C08F-BAF7-F54C-8AD7-14DD58FB95CA}" srcId="{6B29D88E-D2D6-FB43-A47B-23C6750B09AA}" destId="{F64541AC-F3BC-6942-96A2-EEBD2D056B9B}" srcOrd="2" destOrd="0" parTransId="{AAE7B206-7038-CA48-979E-B1BD7F539756}" sibTransId="{4EE1C9F1-3DC9-F949-89A3-2FE2DA5E4F3E}"/>
    <dgm:cxn modelId="{E8890E90-ABCA-D14E-A712-A20A48E73A16}" type="presOf" srcId="{B5201266-40D5-F640-9ED9-BA8EECF14D16}" destId="{22900853-28F1-AC42-8AA3-A1C10DAA5073}" srcOrd="0" destOrd="0" presId="urn:microsoft.com/office/officeart/2008/layout/NameandTitleOrganizationalChart"/>
    <dgm:cxn modelId="{217A7193-C3D9-1642-828A-F7E6D9ED7E3A}" srcId="{6B29D88E-D2D6-FB43-A47B-23C6750B09AA}" destId="{2D169188-A639-7E4B-875B-7D413CF5232F}" srcOrd="5" destOrd="0" parTransId="{7F1C7E65-8DB8-1145-9C84-9B9E2D76EAB2}" sibTransId="{F9C7D83E-E238-6F4A-9900-5C5734AFDEFD}"/>
    <dgm:cxn modelId="{C958E094-6DA0-6142-8ED5-11C0385EF8EC}" type="presOf" srcId="{6F6AC35B-AB1A-F346-A737-003F49F8BFDA}" destId="{F48C77C7-18D7-314E-9EA2-0757D453D662}" srcOrd="0" destOrd="0" presId="urn:microsoft.com/office/officeart/2008/layout/NameandTitleOrganizationalChart"/>
    <dgm:cxn modelId="{4C2B3695-9F41-174A-953D-E2357DED07AF}" srcId="{6B29D88E-D2D6-FB43-A47B-23C6750B09AA}" destId="{6F6AC35B-AB1A-F346-A737-003F49F8BFDA}" srcOrd="1" destOrd="0" parTransId="{96B303A5-A3BE-7F4F-88B5-9581060C75E3}" sibTransId="{AAB8C4DE-E2C0-8E4D-A5FE-19FF26309314}"/>
    <dgm:cxn modelId="{1AA5ADA6-23E5-9142-9133-550DD0041A4D}" type="presOf" srcId="{4EE1C9F1-3DC9-F949-89A3-2FE2DA5E4F3E}" destId="{4C6E6C07-8FF7-FD49-8123-BF88D89FDAB8}" srcOrd="0" destOrd="0" presId="urn:microsoft.com/office/officeart/2008/layout/NameandTitleOrganizationalChart"/>
    <dgm:cxn modelId="{B38F44B7-4D6C-BC4F-A98D-98DC98F7DF8E}" type="presOf" srcId="{F5D770BF-C750-FB40-A82B-679DBBA217A3}" destId="{148035A1-12BC-B841-93E0-4CD6682BD80F}" srcOrd="0" destOrd="0" presId="urn:microsoft.com/office/officeart/2008/layout/NameandTitleOrganizationalChart"/>
    <dgm:cxn modelId="{90292CCD-67FB-C14F-B9D5-FA12B76D3840}" type="presOf" srcId="{25257D37-4162-5E48-825F-7EF653F3AAD9}" destId="{27FF9EE6-7D4D-3748-87E3-F85F86D0BD9B}" srcOrd="0" destOrd="0" presId="urn:microsoft.com/office/officeart/2008/layout/NameandTitleOrganizationalChart"/>
    <dgm:cxn modelId="{4F474AD9-22F2-134B-BFB8-272102F2F73B}" type="presOf" srcId="{892CAC59-4933-2848-BFF9-83ADD91171AB}" destId="{B9BF5DB8-2DB7-7640-BF6D-92A012D1CF16}" srcOrd="1" destOrd="0" presId="urn:microsoft.com/office/officeart/2008/layout/NameandTitleOrganizationalChart"/>
    <dgm:cxn modelId="{CCEE7ADF-1FB2-8F44-84D0-A12CC7FAF53D}" type="presOf" srcId="{2D169188-A639-7E4B-875B-7D413CF5232F}" destId="{321567BF-BEBE-0749-82DD-252D1C001F28}" srcOrd="0" destOrd="0" presId="urn:microsoft.com/office/officeart/2008/layout/NameandTitleOrganizationalChart"/>
    <dgm:cxn modelId="{8789D8E7-F530-1F43-960C-7F81F80A81A5}" type="presOf" srcId="{2D169188-A639-7E4B-875B-7D413CF5232F}" destId="{4093551A-CD45-064B-9944-54FAA06914DF}" srcOrd="1" destOrd="0" presId="urn:microsoft.com/office/officeart/2008/layout/NameandTitleOrganizationalChart"/>
    <dgm:cxn modelId="{0B2B3DF0-AD38-A541-BADA-ABACF7FFEEDB}" type="presOf" srcId="{B9DF8DF1-EDF6-D749-943F-1B696ED40711}" destId="{069BFA03-55C5-454D-824A-F5493CAB9258}" srcOrd="0" destOrd="0" presId="urn:microsoft.com/office/officeart/2008/layout/NameandTitleOrganizationalChart"/>
    <dgm:cxn modelId="{56707CF6-47D1-1641-90C7-8E5A692B80F5}" type="presOf" srcId="{7F1C7E65-8DB8-1145-9C84-9B9E2D76EAB2}" destId="{56461B09-E271-C947-B252-FFA039531819}" srcOrd="0" destOrd="0" presId="urn:microsoft.com/office/officeart/2008/layout/NameandTitleOrganizationalChart"/>
    <dgm:cxn modelId="{9460064C-F9F1-9E4B-A7E2-D6AE7477AEAE}" type="presParOf" srcId="{148035A1-12BC-B841-93E0-4CD6682BD80F}" destId="{3731B9AF-1D18-3D41-8EC8-32964CD1A743}" srcOrd="0" destOrd="0" presId="urn:microsoft.com/office/officeart/2008/layout/NameandTitleOrganizationalChart"/>
    <dgm:cxn modelId="{2F8B3E5D-5E57-7A42-B420-31AF802FBE3F}" type="presParOf" srcId="{3731B9AF-1D18-3D41-8EC8-32964CD1A743}" destId="{FF146A73-ED2A-D747-8683-89FDCC3F56C8}" srcOrd="0" destOrd="0" presId="urn:microsoft.com/office/officeart/2008/layout/NameandTitleOrganizationalChart"/>
    <dgm:cxn modelId="{F4FC1F20-7B60-3542-9E41-0B8C4E817DFB}" type="presParOf" srcId="{FF146A73-ED2A-D747-8683-89FDCC3F56C8}" destId="{E8FCD1FB-3458-CA48-B03F-7F0E369A0751}" srcOrd="0" destOrd="0" presId="urn:microsoft.com/office/officeart/2008/layout/NameandTitleOrganizationalChart"/>
    <dgm:cxn modelId="{33828F63-0D91-9C41-8182-69349D3E0B18}" type="presParOf" srcId="{FF146A73-ED2A-D747-8683-89FDCC3F56C8}" destId="{0011E7F1-619F-6744-8424-1A8AC412FE89}" srcOrd="1" destOrd="0" presId="urn:microsoft.com/office/officeart/2008/layout/NameandTitleOrganizationalChart"/>
    <dgm:cxn modelId="{E73584D7-806A-444D-A704-FB0C47AD1388}" type="presParOf" srcId="{FF146A73-ED2A-D747-8683-89FDCC3F56C8}" destId="{25B490C9-A7DE-5C45-9BEF-45422636016D}" srcOrd="2" destOrd="0" presId="urn:microsoft.com/office/officeart/2008/layout/NameandTitleOrganizationalChart"/>
    <dgm:cxn modelId="{A13D9AA0-CFAF-EA45-ADCD-9F99DA5E5006}" type="presParOf" srcId="{3731B9AF-1D18-3D41-8EC8-32964CD1A743}" destId="{41BCABCC-13AF-0D49-90F1-A2CEC6A89E54}" srcOrd="1" destOrd="0" presId="urn:microsoft.com/office/officeart/2008/layout/NameandTitleOrganizationalChart"/>
    <dgm:cxn modelId="{E3AA51E1-F22E-DA4F-A7BD-143E61269F3B}" type="presParOf" srcId="{41BCABCC-13AF-0D49-90F1-A2CEC6A89E54}" destId="{3D548373-7DA2-4E43-A222-FBA6E59A2272}" srcOrd="0" destOrd="0" presId="urn:microsoft.com/office/officeart/2008/layout/NameandTitleOrganizationalChart"/>
    <dgm:cxn modelId="{616D7F4C-9268-974A-AF93-94B68B3F35CB}" type="presParOf" srcId="{41BCABCC-13AF-0D49-90F1-A2CEC6A89E54}" destId="{ABDD4D35-C564-6B47-8372-F02B6C5C0B03}" srcOrd="1" destOrd="0" presId="urn:microsoft.com/office/officeart/2008/layout/NameandTitleOrganizationalChart"/>
    <dgm:cxn modelId="{8B46FB0C-B1A0-8149-A26F-F67893272D96}" type="presParOf" srcId="{ABDD4D35-C564-6B47-8372-F02B6C5C0B03}" destId="{672A8D21-11F6-464D-854F-2C132783D23E}" srcOrd="0" destOrd="0" presId="urn:microsoft.com/office/officeart/2008/layout/NameandTitleOrganizationalChart"/>
    <dgm:cxn modelId="{D90442A8-D5C7-E448-BDB3-F3F3C0167A40}" type="presParOf" srcId="{672A8D21-11F6-464D-854F-2C132783D23E}" destId="{8F6D56D0-72FF-7442-B784-87FB4E68A865}" srcOrd="0" destOrd="0" presId="urn:microsoft.com/office/officeart/2008/layout/NameandTitleOrganizationalChart"/>
    <dgm:cxn modelId="{F5A38B35-C72C-E046-955E-5E935B76B2EA}" type="presParOf" srcId="{672A8D21-11F6-464D-854F-2C132783D23E}" destId="{4C6E6C07-8FF7-FD49-8123-BF88D89FDAB8}" srcOrd="1" destOrd="0" presId="urn:microsoft.com/office/officeart/2008/layout/NameandTitleOrganizationalChart"/>
    <dgm:cxn modelId="{E78E3609-B8F6-2C4C-B542-5655D2723B17}" type="presParOf" srcId="{672A8D21-11F6-464D-854F-2C132783D23E}" destId="{A71E23B2-1657-F746-A00D-58148F0A0F1F}" srcOrd="2" destOrd="0" presId="urn:microsoft.com/office/officeart/2008/layout/NameandTitleOrganizationalChart"/>
    <dgm:cxn modelId="{7361DAE8-3606-6449-B3C6-EEB8C7A26C36}" type="presParOf" srcId="{ABDD4D35-C564-6B47-8372-F02B6C5C0B03}" destId="{8E82BF6A-3110-B54A-BA60-6B422B8C3FE8}" srcOrd="1" destOrd="0" presId="urn:microsoft.com/office/officeart/2008/layout/NameandTitleOrganizationalChart"/>
    <dgm:cxn modelId="{B9F905F5-A64A-EA4B-BAF8-B3CD467CEA7F}" type="presParOf" srcId="{ABDD4D35-C564-6B47-8372-F02B6C5C0B03}" destId="{BD1B8A8C-CE07-DF48-9D49-E04EA458D881}" srcOrd="2" destOrd="0" presId="urn:microsoft.com/office/officeart/2008/layout/NameandTitleOrganizationalChart"/>
    <dgm:cxn modelId="{DEDE50AA-A58C-3740-99D2-AAA04636D750}" type="presParOf" srcId="{41BCABCC-13AF-0D49-90F1-A2CEC6A89E54}" destId="{D5117F57-0D69-1D43-B28F-D9C124488E22}" srcOrd="2" destOrd="0" presId="urn:microsoft.com/office/officeart/2008/layout/NameandTitleOrganizationalChart"/>
    <dgm:cxn modelId="{299ABCC6-EFFA-AF4D-B5B8-BA76BD6622FB}" type="presParOf" srcId="{41BCABCC-13AF-0D49-90F1-A2CEC6A89E54}" destId="{B34A9CB9-12B8-AB42-BCF2-7D167E92C64D}" srcOrd="3" destOrd="0" presId="urn:microsoft.com/office/officeart/2008/layout/NameandTitleOrganizationalChart"/>
    <dgm:cxn modelId="{349E1D36-CADE-A04E-8D34-6AE6E7A5AD38}" type="presParOf" srcId="{B34A9CB9-12B8-AB42-BCF2-7D167E92C64D}" destId="{A2A59DED-680E-4745-B7F4-A2FACB19F56A}" srcOrd="0" destOrd="0" presId="urn:microsoft.com/office/officeart/2008/layout/NameandTitleOrganizationalChart"/>
    <dgm:cxn modelId="{5924D7BD-CC86-604F-B075-C1FD38436115}" type="presParOf" srcId="{A2A59DED-680E-4745-B7F4-A2FACB19F56A}" destId="{27D8C69B-E2BF-9E4D-82C4-1C131732CB60}" srcOrd="0" destOrd="0" presId="urn:microsoft.com/office/officeart/2008/layout/NameandTitleOrganizationalChart"/>
    <dgm:cxn modelId="{869D8361-E581-CB40-8EA8-781C5B67DDA3}" type="presParOf" srcId="{A2A59DED-680E-4745-B7F4-A2FACB19F56A}" destId="{BD7514C0-EBCF-F541-B91A-B1309DFD0DCB}" srcOrd="1" destOrd="0" presId="urn:microsoft.com/office/officeart/2008/layout/NameandTitleOrganizationalChart"/>
    <dgm:cxn modelId="{3659047A-A996-2D4F-997C-FBBFAB29FBEB}" type="presParOf" srcId="{A2A59DED-680E-4745-B7F4-A2FACB19F56A}" destId="{6EEB029A-475C-8A4E-BC58-F736AD9C6617}" srcOrd="2" destOrd="0" presId="urn:microsoft.com/office/officeart/2008/layout/NameandTitleOrganizationalChart"/>
    <dgm:cxn modelId="{75796C30-DAF1-E24D-B96D-C25ECBE5B59F}" type="presParOf" srcId="{B34A9CB9-12B8-AB42-BCF2-7D167E92C64D}" destId="{278E67BB-8A0D-F341-BE71-125E4A6F7FDC}" srcOrd="1" destOrd="0" presId="urn:microsoft.com/office/officeart/2008/layout/NameandTitleOrganizationalChart"/>
    <dgm:cxn modelId="{7832172F-89C4-024C-9BEB-163E92E979FD}" type="presParOf" srcId="{B34A9CB9-12B8-AB42-BCF2-7D167E92C64D}" destId="{16343D95-BFEA-734F-8E29-D0BCA7F64B04}" srcOrd="2" destOrd="0" presId="urn:microsoft.com/office/officeart/2008/layout/NameandTitleOrganizationalChart"/>
    <dgm:cxn modelId="{56A593B2-3ACB-374F-BB5D-5A2EE097E551}" type="presParOf" srcId="{41BCABCC-13AF-0D49-90F1-A2CEC6A89E54}" destId="{22900853-28F1-AC42-8AA3-A1C10DAA5073}" srcOrd="4" destOrd="0" presId="urn:microsoft.com/office/officeart/2008/layout/NameandTitleOrganizationalChart"/>
    <dgm:cxn modelId="{616494E5-B38C-514D-B203-174AC2C3C2AC}" type="presParOf" srcId="{41BCABCC-13AF-0D49-90F1-A2CEC6A89E54}" destId="{71F8474D-5856-BC47-8D41-0DFF18A11150}" srcOrd="5" destOrd="0" presId="urn:microsoft.com/office/officeart/2008/layout/NameandTitleOrganizationalChart"/>
    <dgm:cxn modelId="{798DC90F-4A54-EB4F-9AEE-973815D57AAE}" type="presParOf" srcId="{71F8474D-5856-BC47-8D41-0DFF18A11150}" destId="{2BAD9878-4834-224D-995F-4F5A25DEA7F9}" srcOrd="0" destOrd="0" presId="urn:microsoft.com/office/officeart/2008/layout/NameandTitleOrganizationalChart"/>
    <dgm:cxn modelId="{D968ADF0-CC06-5940-826F-A96A64CCFF10}" type="presParOf" srcId="{2BAD9878-4834-224D-995F-4F5A25DEA7F9}" destId="{6C7D70E5-4BDC-C54F-8B14-45DA5C40572B}" srcOrd="0" destOrd="0" presId="urn:microsoft.com/office/officeart/2008/layout/NameandTitleOrganizationalChart"/>
    <dgm:cxn modelId="{5FE50480-6E8E-5D47-B0B3-B88936964BAA}" type="presParOf" srcId="{2BAD9878-4834-224D-995F-4F5A25DEA7F9}" destId="{E36396CA-0E76-A44E-A312-8E0682ACFB39}" srcOrd="1" destOrd="0" presId="urn:microsoft.com/office/officeart/2008/layout/NameandTitleOrganizationalChart"/>
    <dgm:cxn modelId="{28630BE1-F25A-C046-9831-F7E27AC0DB92}" type="presParOf" srcId="{2BAD9878-4834-224D-995F-4F5A25DEA7F9}" destId="{B9BF5DB8-2DB7-7640-BF6D-92A012D1CF16}" srcOrd="2" destOrd="0" presId="urn:microsoft.com/office/officeart/2008/layout/NameandTitleOrganizationalChart"/>
    <dgm:cxn modelId="{90E371B9-EE67-AE4E-AE4C-47DA49D52DE7}" type="presParOf" srcId="{71F8474D-5856-BC47-8D41-0DFF18A11150}" destId="{44AA0649-1BDF-6B41-947B-1A0CDEF45778}" srcOrd="1" destOrd="0" presId="urn:microsoft.com/office/officeart/2008/layout/NameandTitleOrganizationalChart"/>
    <dgm:cxn modelId="{B57110F6-7E9F-A843-B4FB-FC3E0D694DB2}" type="presParOf" srcId="{71F8474D-5856-BC47-8D41-0DFF18A11150}" destId="{44B3AA0E-D0A5-E44F-A4BF-A147D94BAE6C}" srcOrd="2" destOrd="0" presId="urn:microsoft.com/office/officeart/2008/layout/NameandTitleOrganizationalChart"/>
    <dgm:cxn modelId="{8C79AC4F-1CE2-C240-88C6-874286AE2B64}" type="presParOf" srcId="{41BCABCC-13AF-0D49-90F1-A2CEC6A89E54}" destId="{56461B09-E271-C947-B252-FFA039531819}" srcOrd="6" destOrd="0" presId="urn:microsoft.com/office/officeart/2008/layout/NameandTitleOrganizationalChart"/>
    <dgm:cxn modelId="{853F0ED3-EAEA-834F-B233-F6790A21E637}" type="presParOf" srcId="{41BCABCC-13AF-0D49-90F1-A2CEC6A89E54}" destId="{0DA5840D-DC60-F74C-A656-007783C980FE}" srcOrd="7" destOrd="0" presId="urn:microsoft.com/office/officeart/2008/layout/NameandTitleOrganizationalChart"/>
    <dgm:cxn modelId="{7B5805E6-969C-8146-9D25-EA9150922655}" type="presParOf" srcId="{0DA5840D-DC60-F74C-A656-007783C980FE}" destId="{3DE27C2A-8856-EF40-B245-4742AFA21365}" srcOrd="0" destOrd="0" presId="urn:microsoft.com/office/officeart/2008/layout/NameandTitleOrganizationalChart"/>
    <dgm:cxn modelId="{41010CBC-6DAE-624D-AA5C-97043669434D}" type="presParOf" srcId="{3DE27C2A-8856-EF40-B245-4742AFA21365}" destId="{321567BF-BEBE-0749-82DD-252D1C001F28}" srcOrd="0" destOrd="0" presId="urn:microsoft.com/office/officeart/2008/layout/NameandTitleOrganizationalChart"/>
    <dgm:cxn modelId="{784DD634-000A-074C-B572-297EE5289638}" type="presParOf" srcId="{3DE27C2A-8856-EF40-B245-4742AFA21365}" destId="{1CEDD966-F7BD-E34B-958E-8E65E67CF39F}" srcOrd="1" destOrd="0" presId="urn:microsoft.com/office/officeart/2008/layout/NameandTitleOrganizationalChart"/>
    <dgm:cxn modelId="{EE6466EF-CA3D-D34F-A3AD-CF0A110FF886}" type="presParOf" srcId="{3DE27C2A-8856-EF40-B245-4742AFA21365}" destId="{4093551A-CD45-064B-9944-54FAA06914DF}" srcOrd="2" destOrd="0" presId="urn:microsoft.com/office/officeart/2008/layout/NameandTitleOrganizationalChart"/>
    <dgm:cxn modelId="{47FF48DD-27D0-3C4D-9AAE-C1437BCC08E0}" type="presParOf" srcId="{0DA5840D-DC60-F74C-A656-007783C980FE}" destId="{2AF7C2E0-2A06-C041-855D-4B19E915F8B8}" srcOrd="1" destOrd="0" presId="urn:microsoft.com/office/officeart/2008/layout/NameandTitleOrganizationalChart"/>
    <dgm:cxn modelId="{E11D5871-E64C-5245-B2F3-51656EA123C2}" type="presParOf" srcId="{0DA5840D-DC60-F74C-A656-007783C980FE}" destId="{9081C06B-702D-E74B-BBAA-3D345A2B4FBF}" srcOrd="2" destOrd="0" presId="urn:microsoft.com/office/officeart/2008/layout/NameandTitleOrganizationalChart"/>
    <dgm:cxn modelId="{E415382B-6244-474B-AC2E-2502A918F0F9}" type="presParOf" srcId="{41BCABCC-13AF-0D49-90F1-A2CEC6A89E54}" destId="{27FF9EE6-7D4D-3748-87E3-F85F86D0BD9B}" srcOrd="8" destOrd="0" presId="urn:microsoft.com/office/officeart/2008/layout/NameandTitleOrganizationalChart"/>
    <dgm:cxn modelId="{4F3A50C3-ADE0-CE44-A0DE-136AD49416B4}" type="presParOf" srcId="{41BCABCC-13AF-0D49-90F1-A2CEC6A89E54}" destId="{254CA4EF-9B75-7243-8A0B-E1A2DA23514F}" srcOrd="9" destOrd="0" presId="urn:microsoft.com/office/officeart/2008/layout/NameandTitleOrganizationalChart"/>
    <dgm:cxn modelId="{723948C7-98EB-F949-AB61-CB5A1B45FD79}" type="presParOf" srcId="{254CA4EF-9B75-7243-8A0B-E1A2DA23514F}" destId="{ABFD7259-5FA7-4744-8800-F3EA8DE8D2F2}" srcOrd="0" destOrd="0" presId="urn:microsoft.com/office/officeart/2008/layout/NameandTitleOrganizationalChart"/>
    <dgm:cxn modelId="{B6902AD5-19E8-7945-BBA1-293F684851A7}" type="presParOf" srcId="{ABFD7259-5FA7-4744-8800-F3EA8DE8D2F2}" destId="{33D171E6-39FD-254E-9B91-4CD4626FA845}" srcOrd="0" destOrd="0" presId="urn:microsoft.com/office/officeart/2008/layout/NameandTitleOrganizationalChart"/>
    <dgm:cxn modelId="{9149A11A-E381-2441-A457-C5221D43C0D6}" type="presParOf" srcId="{ABFD7259-5FA7-4744-8800-F3EA8DE8D2F2}" destId="{86B46A65-A24C-2E4C-B333-2A3E5029050D}" srcOrd="1" destOrd="0" presId="urn:microsoft.com/office/officeart/2008/layout/NameandTitleOrganizationalChart"/>
    <dgm:cxn modelId="{EBF4C63C-576A-DD42-85BC-5BAE417F0E5A}" type="presParOf" srcId="{ABFD7259-5FA7-4744-8800-F3EA8DE8D2F2}" destId="{EC73D161-CB21-324B-8717-616E92743063}" srcOrd="2" destOrd="0" presId="urn:microsoft.com/office/officeart/2008/layout/NameandTitleOrganizationalChart"/>
    <dgm:cxn modelId="{3C9137D8-54D0-384B-AAE7-A85BE59D9ACB}" type="presParOf" srcId="{254CA4EF-9B75-7243-8A0B-E1A2DA23514F}" destId="{90DBEB74-DB8D-DA4C-9A0B-30888727D8E4}" srcOrd="1" destOrd="0" presId="urn:microsoft.com/office/officeart/2008/layout/NameandTitleOrganizationalChart"/>
    <dgm:cxn modelId="{DAD04E16-57D6-BC4F-B81C-F486D3BCAF12}" type="presParOf" srcId="{254CA4EF-9B75-7243-8A0B-E1A2DA23514F}" destId="{3751335F-FEB6-7B4F-A337-66ADD661AA58}" srcOrd="2" destOrd="0" presId="urn:microsoft.com/office/officeart/2008/layout/NameandTitleOrganizationalChart"/>
    <dgm:cxn modelId="{B6C94FC6-2401-4C49-91A5-7026D105BCC0}" type="presParOf" srcId="{3731B9AF-1D18-3D41-8EC8-32964CD1A743}" destId="{ED479CE9-E6FD-424C-8FE1-9DA7FD0A670D}" srcOrd="2" destOrd="0" presId="urn:microsoft.com/office/officeart/2008/layout/NameandTitleOrganizationalChart"/>
    <dgm:cxn modelId="{12516E5A-515E-734F-9E70-A4A76272346F}" type="presParOf" srcId="{ED479CE9-E6FD-424C-8FE1-9DA7FD0A670D}" destId="{069BFA03-55C5-454D-824A-F5493CAB9258}" srcOrd="0" destOrd="0" presId="urn:microsoft.com/office/officeart/2008/layout/NameandTitleOrganizationalChart"/>
    <dgm:cxn modelId="{7AEB0781-AC63-7F45-98D9-BBB1C1EBB100}" type="presParOf" srcId="{ED479CE9-E6FD-424C-8FE1-9DA7FD0A670D}" destId="{5FF83165-CE13-414E-B0A6-CABECEA12F26}" srcOrd="1" destOrd="0" presId="urn:microsoft.com/office/officeart/2008/layout/NameandTitleOrganizationalChart"/>
    <dgm:cxn modelId="{A4BCAD3A-4F2D-EB4E-B3B6-F1C8B8029DEC}" type="presParOf" srcId="{5FF83165-CE13-414E-B0A6-CABECEA12F26}" destId="{4647984B-3209-C945-9B13-91B49C8825F7}" srcOrd="0" destOrd="0" presId="urn:microsoft.com/office/officeart/2008/layout/NameandTitleOrganizationalChart"/>
    <dgm:cxn modelId="{3F8B6DD7-85CB-EF45-A468-AF34B27D721A}" type="presParOf" srcId="{4647984B-3209-C945-9B13-91B49C8825F7}" destId="{820EC456-65C2-6A40-B55D-4EB940E3182E}" srcOrd="0" destOrd="0" presId="urn:microsoft.com/office/officeart/2008/layout/NameandTitleOrganizationalChart"/>
    <dgm:cxn modelId="{79560E3F-6664-8146-B099-B0B94B9FA21D}" type="presParOf" srcId="{4647984B-3209-C945-9B13-91B49C8825F7}" destId="{D4ECB68D-EB45-994C-AC33-BC5E6C7D2C41}" srcOrd="1" destOrd="0" presId="urn:microsoft.com/office/officeart/2008/layout/NameandTitleOrganizationalChart"/>
    <dgm:cxn modelId="{1AB3AC20-31F7-B84B-B508-26E203449312}" type="presParOf" srcId="{4647984B-3209-C945-9B13-91B49C8825F7}" destId="{17E6DB8D-561E-D34F-9611-6BCCAC898D3F}" srcOrd="2" destOrd="0" presId="urn:microsoft.com/office/officeart/2008/layout/NameandTitleOrganizationalChart"/>
    <dgm:cxn modelId="{4A80822A-A606-7C42-80D3-6B9A7F3998E1}" type="presParOf" srcId="{5FF83165-CE13-414E-B0A6-CABECEA12F26}" destId="{A96AB07D-26F9-D042-BA83-E903AF5D2B61}" srcOrd="1" destOrd="0" presId="urn:microsoft.com/office/officeart/2008/layout/NameandTitleOrganizationalChart"/>
    <dgm:cxn modelId="{0E9D2213-BBCB-5841-B4EF-A260B51D3C4D}" type="presParOf" srcId="{5FF83165-CE13-414E-B0A6-CABECEA12F26}" destId="{3DA42CD0-8538-384F-8333-D3EC7220BB1E}" srcOrd="2" destOrd="0" presId="urn:microsoft.com/office/officeart/2008/layout/NameandTitleOrganizationalChart"/>
    <dgm:cxn modelId="{302AE93F-8C89-7E47-BFFA-FDCD78DC92F1}" type="presParOf" srcId="{ED479CE9-E6FD-424C-8FE1-9DA7FD0A670D}" destId="{782F21B5-D5F0-F643-B814-D7A2CD13F068}" srcOrd="2" destOrd="0" presId="urn:microsoft.com/office/officeart/2008/layout/NameandTitleOrganizationalChart"/>
    <dgm:cxn modelId="{F4872F27-E15D-1C49-BB02-F1816FF6EEAA}" type="presParOf" srcId="{ED479CE9-E6FD-424C-8FE1-9DA7FD0A670D}" destId="{AD9F99AF-41BE-AA43-A9CB-F0832B0A7380}" srcOrd="3" destOrd="0" presId="urn:microsoft.com/office/officeart/2008/layout/NameandTitleOrganizationalChart"/>
    <dgm:cxn modelId="{4FB2D006-1267-3640-9E3A-E7CD4738AF85}" type="presParOf" srcId="{AD9F99AF-41BE-AA43-A9CB-F0832B0A7380}" destId="{25EF48DB-A6A0-C845-A733-F0757F864CA7}" srcOrd="0" destOrd="0" presId="urn:microsoft.com/office/officeart/2008/layout/NameandTitleOrganizationalChart"/>
    <dgm:cxn modelId="{22DEBBAD-C96F-FE45-9321-775EEB910DBD}" type="presParOf" srcId="{25EF48DB-A6A0-C845-A733-F0757F864CA7}" destId="{F48C77C7-18D7-314E-9EA2-0757D453D662}" srcOrd="0" destOrd="0" presId="urn:microsoft.com/office/officeart/2008/layout/NameandTitleOrganizationalChart"/>
    <dgm:cxn modelId="{6B37002A-A45B-2449-9372-32307DB12F7B}" type="presParOf" srcId="{25EF48DB-A6A0-C845-A733-F0757F864CA7}" destId="{E30EFBF1-682D-1248-BD39-75342EC0B605}" srcOrd="1" destOrd="0" presId="urn:microsoft.com/office/officeart/2008/layout/NameandTitleOrganizationalChart"/>
    <dgm:cxn modelId="{693F6C8D-3BA0-BE4B-B5BF-50A2C5D225CD}" type="presParOf" srcId="{25EF48DB-A6A0-C845-A733-F0757F864CA7}" destId="{7E43CFED-2037-DE49-BA0E-D38C516E979C}" srcOrd="2" destOrd="0" presId="urn:microsoft.com/office/officeart/2008/layout/NameandTitleOrganizationalChart"/>
    <dgm:cxn modelId="{5AE4E0B1-8B66-5940-BD62-D505CB641309}" type="presParOf" srcId="{AD9F99AF-41BE-AA43-A9CB-F0832B0A7380}" destId="{517DF673-E3D8-BF4F-A830-190E855DAED8}" srcOrd="1" destOrd="0" presId="urn:microsoft.com/office/officeart/2008/layout/NameandTitleOrganizationalChart"/>
    <dgm:cxn modelId="{1A085E89-7495-3246-948E-6B03042CCF0F}" type="presParOf" srcId="{AD9F99AF-41BE-AA43-A9CB-F0832B0A7380}" destId="{B93DA7A9-E480-CF4B-B646-6641DBACBD2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DFBDF5-3862-F942-B96B-6B7B52ACC66D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3E975F-7A22-DA46-83DE-4DC403A8B695}">
      <dgm:prSet phldrT="[Text]" custT="1"/>
      <dgm:spPr/>
      <dgm:t>
        <a:bodyPr/>
        <a:lstStyle/>
        <a:p>
          <a:r>
            <a:rPr lang="en-US" sz="48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54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EA89606-BCBF-034E-B1B8-DD9FC5A1ACDD}" type="parTrans" cxnId="{0BD8A91E-1A9D-C045-A81C-68CAA12E3F97}">
      <dgm:prSet/>
      <dgm:spPr/>
      <dgm:t>
        <a:bodyPr/>
        <a:lstStyle/>
        <a:p>
          <a:endParaRPr lang="en-US"/>
        </a:p>
      </dgm:t>
    </dgm:pt>
    <dgm:pt modelId="{50674EDC-96A4-FC41-9049-90C94A489781}" type="sibTrans" cxnId="{0BD8A91E-1A9D-C045-A81C-68CAA12E3F97}">
      <dgm:prSet/>
      <dgm:spPr/>
      <dgm:t>
        <a:bodyPr/>
        <a:lstStyle/>
        <a:p>
          <a:endParaRPr lang="en-US"/>
        </a:p>
      </dgm:t>
    </dgm:pt>
    <dgm:pt modelId="{64214B90-B23F-C74F-98A1-C63D6C2F05C2}" type="asst">
      <dgm:prSet phldrT="[Text]" custT="1"/>
      <dgm:spPr/>
      <dgm:t>
        <a:bodyPr/>
        <a:lstStyle/>
        <a:p>
          <a:r>
            <a:rPr lang="en-US" sz="48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5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49E0DE8-9468-A944-9989-84F76E19A8FE}" type="parTrans" cxnId="{E378463B-109A-144C-9FFC-22B714D50DAF}">
      <dgm:prSet/>
      <dgm:spPr/>
      <dgm:t>
        <a:bodyPr/>
        <a:lstStyle/>
        <a:p>
          <a:endParaRPr lang="en-US"/>
        </a:p>
      </dgm:t>
    </dgm:pt>
    <dgm:pt modelId="{B0E322BA-AFFC-5746-8E81-D68DF9C1E32D}" type="sibTrans" cxnId="{E378463B-109A-144C-9FFC-22B714D50DAF}">
      <dgm:prSet/>
      <dgm:spPr/>
      <dgm:t>
        <a:bodyPr/>
        <a:lstStyle/>
        <a:p>
          <a:endParaRPr lang="en-US"/>
        </a:p>
      </dgm:t>
    </dgm:pt>
    <dgm:pt modelId="{28D896C1-EDAF-2B49-AB3E-885104FBB156}">
      <dgm:prSet phldrT="[Text]" custT="1"/>
      <dgm:spPr/>
      <dgm:t>
        <a:bodyPr/>
        <a:lstStyle/>
        <a:p>
          <a:r>
            <a:rPr lang="en-US" sz="48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US" sz="60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D4383B6-DE35-9943-8223-74DC56D3F16F}" type="parTrans" cxnId="{33E0EE87-5D86-7641-A3BF-A4FFCA197233}">
      <dgm:prSet/>
      <dgm:spPr/>
      <dgm:t>
        <a:bodyPr/>
        <a:lstStyle/>
        <a:p>
          <a:endParaRPr lang="en-US"/>
        </a:p>
      </dgm:t>
    </dgm:pt>
    <dgm:pt modelId="{2947C390-4A93-7C4E-B338-E02AC82D6231}" type="sibTrans" cxnId="{33E0EE87-5D86-7641-A3BF-A4FFCA197233}">
      <dgm:prSet/>
      <dgm:spPr/>
      <dgm:t>
        <a:bodyPr/>
        <a:lstStyle/>
        <a:p>
          <a:endParaRPr lang="en-US"/>
        </a:p>
      </dgm:t>
    </dgm:pt>
    <dgm:pt modelId="{6FBBA63E-9794-7744-8F9E-028A672DBFCC}">
      <dgm:prSet phldrT="[Text]" custT="1"/>
      <dgm:spPr/>
      <dgm:t>
        <a:bodyPr/>
        <a:lstStyle/>
        <a:p>
          <a:r>
            <a:rPr lang="en-US" sz="48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  <a:endParaRPr lang="en-US" sz="65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D721C0CD-6037-3349-B6AB-A5698CB5FC96}" type="parTrans" cxnId="{53C62A61-74BF-8044-B34A-378F68750ED3}">
      <dgm:prSet/>
      <dgm:spPr/>
      <dgm:t>
        <a:bodyPr/>
        <a:lstStyle/>
        <a:p>
          <a:endParaRPr lang="en-US"/>
        </a:p>
      </dgm:t>
    </dgm:pt>
    <dgm:pt modelId="{9CBB1039-6FF3-B847-8FDA-DDA19E53D792}" type="sibTrans" cxnId="{53C62A61-74BF-8044-B34A-378F68750ED3}">
      <dgm:prSet/>
      <dgm:spPr/>
      <dgm:t>
        <a:bodyPr/>
        <a:lstStyle/>
        <a:p>
          <a:endParaRPr lang="en-US"/>
        </a:p>
      </dgm:t>
    </dgm:pt>
    <dgm:pt modelId="{5529DB75-9E3B-1643-8DEF-5EBEFE994AB2}">
      <dgm:prSet phldrT="[Text]" custT="1"/>
      <dgm:spPr/>
      <dgm:t>
        <a:bodyPr/>
        <a:lstStyle/>
        <a:p>
          <a:r>
            <a:rPr lang="en-US" sz="48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  <a:endParaRPr lang="en-US" sz="60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544552D-FB26-334D-AA3F-38CD84FFC0A1}" type="parTrans" cxnId="{33FF7DDF-09B6-A743-9FB1-C80D827FF0C2}">
      <dgm:prSet/>
      <dgm:spPr/>
      <dgm:t>
        <a:bodyPr/>
        <a:lstStyle/>
        <a:p>
          <a:endParaRPr lang="en-US"/>
        </a:p>
      </dgm:t>
    </dgm:pt>
    <dgm:pt modelId="{C959A5EE-5F5D-E947-82EC-042B884E775C}" type="sibTrans" cxnId="{33FF7DDF-09B6-A743-9FB1-C80D827FF0C2}">
      <dgm:prSet/>
      <dgm:spPr/>
      <dgm:t>
        <a:bodyPr/>
        <a:lstStyle/>
        <a:p>
          <a:endParaRPr lang="en-US"/>
        </a:p>
      </dgm:t>
    </dgm:pt>
    <dgm:pt modelId="{F695F5A6-8C92-E347-A239-777AFCCAA7A2}" type="asst">
      <dgm:prSet custT="1"/>
      <dgm:spPr/>
      <dgm:t>
        <a:bodyPr/>
        <a:lstStyle/>
        <a:p>
          <a:r>
            <a:rPr lang="en-US" sz="48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65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DABBFFC8-8B07-9345-9787-E1961E702C6A}" type="parTrans" cxnId="{4EF268E4-091E-2A4B-BD7B-5F137BBF856C}">
      <dgm:prSet/>
      <dgm:spPr/>
      <dgm:t>
        <a:bodyPr/>
        <a:lstStyle/>
        <a:p>
          <a:endParaRPr lang="en-US"/>
        </a:p>
      </dgm:t>
    </dgm:pt>
    <dgm:pt modelId="{BE82DE0A-81C2-FB46-BA77-3C7BB9C6C866}" type="sibTrans" cxnId="{4EF268E4-091E-2A4B-BD7B-5F137BBF856C}">
      <dgm:prSet/>
      <dgm:spPr/>
      <dgm:t>
        <a:bodyPr/>
        <a:lstStyle/>
        <a:p>
          <a:endParaRPr lang="en-US"/>
        </a:p>
      </dgm:t>
    </dgm:pt>
    <dgm:pt modelId="{28B51787-AB28-2741-AEDC-764F47F1CC21}">
      <dgm:prSet custT="1"/>
      <dgm:spPr/>
      <dgm:t>
        <a:bodyPr/>
        <a:lstStyle/>
        <a:p>
          <a:r>
            <a:rPr lang="en-US" sz="48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  <a:endParaRPr lang="en-US" sz="54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39208DB-5D36-1A4D-B989-1C616BA2CD69}" type="parTrans" cxnId="{EF609A56-ADCF-5243-9F92-6D0BE8577B09}">
      <dgm:prSet/>
      <dgm:spPr/>
      <dgm:t>
        <a:bodyPr/>
        <a:lstStyle/>
        <a:p>
          <a:endParaRPr lang="en-US"/>
        </a:p>
      </dgm:t>
    </dgm:pt>
    <dgm:pt modelId="{BED1AB0C-81C0-A244-AA57-F06006A607E5}" type="sibTrans" cxnId="{EF609A56-ADCF-5243-9F92-6D0BE8577B09}">
      <dgm:prSet/>
      <dgm:spPr/>
      <dgm:t>
        <a:bodyPr/>
        <a:lstStyle/>
        <a:p>
          <a:endParaRPr lang="en-US"/>
        </a:p>
      </dgm:t>
    </dgm:pt>
    <dgm:pt modelId="{F30B790F-BD9F-A549-85F5-F68DC1D8F3D4}" type="pres">
      <dgm:prSet presAssocID="{35DFBDF5-3862-F942-B96B-6B7B52ACC66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E4B8D2-55C8-E948-A1B7-58589D26B3E5}" type="pres">
      <dgm:prSet presAssocID="{AD3E975F-7A22-DA46-83DE-4DC403A8B695}" presName="hierRoot1" presStyleCnt="0">
        <dgm:presLayoutVars>
          <dgm:hierBranch val="init"/>
        </dgm:presLayoutVars>
      </dgm:prSet>
      <dgm:spPr/>
    </dgm:pt>
    <dgm:pt modelId="{5105CE7B-FA27-1745-83C2-A9E5A62BD9F1}" type="pres">
      <dgm:prSet presAssocID="{AD3E975F-7A22-DA46-83DE-4DC403A8B695}" presName="rootComposite1" presStyleCnt="0"/>
      <dgm:spPr/>
    </dgm:pt>
    <dgm:pt modelId="{0CDA6E9D-2579-CB44-BA43-A11D3BD59580}" type="pres">
      <dgm:prSet presAssocID="{AD3E975F-7A22-DA46-83DE-4DC403A8B695}" presName="rootText1" presStyleLbl="alignAcc1" presStyleIdx="0" presStyleCnt="0">
        <dgm:presLayoutVars>
          <dgm:chPref val="3"/>
        </dgm:presLayoutVars>
      </dgm:prSet>
      <dgm:spPr/>
    </dgm:pt>
    <dgm:pt modelId="{0D5F7D8A-35CB-5240-93CF-9E2E0B203314}" type="pres">
      <dgm:prSet presAssocID="{AD3E975F-7A22-DA46-83DE-4DC403A8B695}" presName="topArc1" presStyleLbl="parChTrans1D1" presStyleIdx="0" presStyleCnt="14"/>
      <dgm:spPr/>
    </dgm:pt>
    <dgm:pt modelId="{C534E74B-02C6-0C4F-B9E2-0D349C3F8C93}" type="pres">
      <dgm:prSet presAssocID="{AD3E975F-7A22-DA46-83DE-4DC403A8B695}" presName="bottomArc1" presStyleLbl="parChTrans1D1" presStyleIdx="1" presStyleCnt="14"/>
      <dgm:spPr/>
    </dgm:pt>
    <dgm:pt modelId="{0061B9D2-9221-BF43-A9F4-702CF7D8BD4D}" type="pres">
      <dgm:prSet presAssocID="{AD3E975F-7A22-DA46-83DE-4DC403A8B695}" presName="topConnNode1" presStyleLbl="node1" presStyleIdx="0" presStyleCnt="0"/>
      <dgm:spPr/>
    </dgm:pt>
    <dgm:pt modelId="{717C784F-33E4-EB48-9F31-29B660E13F6D}" type="pres">
      <dgm:prSet presAssocID="{AD3E975F-7A22-DA46-83DE-4DC403A8B695}" presName="hierChild2" presStyleCnt="0"/>
      <dgm:spPr/>
    </dgm:pt>
    <dgm:pt modelId="{4F1BF4A9-FD02-AD41-9718-3B6F62C9BA8E}" type="pres">
      <dgm:prSet presAssocID="{BD4383B6-DE35-9943-8223-74DC56D3F16F}" presName="Name28" presStyleLbl="parChTrans1D2" presStyleIdx="0" presStyleCnt="6"/>
      <dgm:spPr/>
    </dgm:pt>
    <dgm:pt modelId="{3BA28DD2-B015-1C49-A7BF-B5C1555B923E}" type="pres">
      <dgm:prSet presAssocID="{28D896C1-EDAF-2B49-AB3E-885104FBB156}" presName="hierRoot2" presStyleCnt="0">
        <dgm:presLayoutVars>
          <dgm:hierBranch val="init"/>
        </dgm:presLayoutVars>
      </dgm:prSet>
      <dgm:spPr/>
    </dgm:pt>
    <dgm:pt modelId="{71BC9FA2-56D5-9B4B-A171-3658ACC39901}" type="pres">
      <dgm:prSet presAssocID="{28D896C1-EDAF-2B49-AB3E-885104FBB156}" presName="rootComposite2" presStyleCnt="0"/>
      <dgm:spPr/>
    </dgm:pt>
    <dgm:pt modelId="{59F36655-AEC5-074F-BDF2-88B1EBEAD025}" type="pres">
      <dgm:prSet presAssocID="{28D896C1-EDAF-2B49-AB3E-885104FBB156}" presName="rootText2" presStyleLbl="alignAcc1" presStyleIdx="0" presStyleCnt="0">
        <dgm:presLayoutVars>
          <dgm:chPref val="3"/>
        </dgm:presLayoutVars>
      </dgm:prSet>
      <dgm:spPr/>
    </dgm:pt>
    <dgm:pt modelId="{2D5120AE-A04A-A34F-80E4-BAEC128F52CB}" type="pres">
      <dgm:prSet presAssocID="{28D896C1-EDAF-2B49-AB3E-885104FBB156}" presName="topArc2" presStyleLbl="parChTrans1D1" presStyleIdx="2" presStyleCnt="14"/>
      <dgm:spPr/>
    </dgm:pt>
    <dgm:pt modelId="{61E7E20C-E129-B346-9744-F694BADD24C0}" type="pres">
      <dgm:prSet presAssocID="{28D896C1-EDAF-2B49-AB3E-885104FBB156}" presName="bottomArc2" presStyleLbl="parChTrans1D1" presStyleIdx="3" presStyleCnt="14"/>
      <dgm:spPr/>
    </dgm:pt>
    <dgm:pt modelId="{AAF492C5-7717-AE4C-93C1-3A372C1D06B0}" type="pres">
      <dgm:prSet presAssocID="{28D896C1-EDAF-2B49-AB3E-885104FBB156}" presName="topConnNode2" presStyleLbl="node2" presStyleIdx="0" presStyleCnt="0"/>
      <dgm:spPr/>
    </dgm:pt>
    <dgm:pt modelId="{78F4110A-D4AD-7545-9FDC-8E187F11AE6A}" type="pres">
      <dgm:prSet presAssocID="{28D896C1-EDAF-2B49-AB3E-885104FBB156}" presName="hierChild4" presStyleCnt="0"/>
      <dgm:spPr/>
    </dgm:pt>
    <dgm:pt modelId="{6EC45986-A473-4045-80B5-BCCDFCF1BA7B}" type="pres">
      <dgm:prSet presAssocID="{28D896C1-EDAF-2B49-AB3E-885104FBB156}" presName="hierChild5" presStyleCnt="0"/>
      <dgm:spPr/>
    </dgm:pt>
    <dgm:pt modelId="{026B21BB-206E-2342-9AFC-D4A463D6B338}" type="pres">
      <dgm:prSet presAssocID="{D721C0CD-6037-3349-B6AB-A5698CB5FC96}" presName="Name28" presStyleLbl="parChTrans1D2" presStyleIdx="1" presStyleCnt="6"/>
      <dgm:spPr/>
    </dgm:pt>
    <dgm:pt modelId="{DDB5D0D5-C5E6-F648-B458-23E3F03E91F4}" type="pres">
      <dgm:prSet presAssocID="{6FBBA63E-9794-7744-8F9E-028A672DBFCC}" presName="hierRoot2" presStyleCnt="0">
        <dgm:presLayoutVars>
          <dgm:hierBranch val="init"/>
        </dgm:presLayoutVars>
      </dgm:prSet>
      <dgm:spPr/>
    </dgm:pt>
    <dgm:pt modelId="{6F4E42D7-C48B-F446-B19E-0D976AA26972}" type="pres">
      <dgm:prSet presAssocID="{6FBBA63E-9794-7744-8F9E-028A672DBFCC}" presName="rootComposite2" presStyleCnt="0"/>
      <dgm:spPr/>
    </dgm:pt>
    <dgm:pt modelId="{CDF50680-F32B-9E43-8C77-F41DE2BC7978}" type="pres">
      <dgm:prSet presAssocID="{6FBBA63E-9794-7744-8F9E-028A672DBFCC}" presName="rootText2" presStyleLbl="alignAcc1" presStyleIdx="0" presStyleCnt="0">
        <dgm:presLayoutVars>
          <dgm:chPref val="3"/>
        </dgm:presLayoutVars>
      </dgm:prSet>
      <dgm:spPr/>
    </dgm:pt>
    <dgm:pt modelId="{B1E985B3-00CB-CC49-B393-F3DC165C1C97}" type="pres">
      <dgm:prSet presAssocID="{6FBBA63E-9794-7744-8F9E-028A672DBFCC}" presName="topArc2" presStyleLbl="parChTrans1D1" presStyleIdx="4" presStyleCnt="14"/>
      <dgm:spPr/>
    </dgm:pt>
    <dgm:pt modelId="{C89D6C0B-314A-E148-9677-1931F66BCBCC}" type="pres">
      <dgm:prSet presAssocID="{6FBBA63E-9794-7744-8F9E-028A672DBFCC}" presName="bottomArc2" presStyleLbl="parChTrans1D1" presStyleIdx="5" presStyleCnt="14"/>
      <dgm:spPr/>
    </dgm:pt>
    <dgm:pt modelId="{0F158628-30CE-CE4D-B457-BD9E4F12A9F3}" type="pres">
      <dgm:prSet presAssocID="{6FBBA63E-9794-7744-8F9E-028A672DBFCC}" presName="topConnNode2" presStyleLbl="node2" presStyleIdx="0" presStyleCnt="0"/>
      <dgm:spPr/>
    </dgm:pt>
    <dgm:pt modelId="{EAF8288E-6626-5440-9262-E1EFCE0A0D15}" type="pres">
      <dgm:prSet presAssocID="{6FBBA63E-9794-7744-8F9E-028A672DBFCC}" presName="hierChild4" presStyleCnt="0"/>
      <dgm:spPr/>
    </dgm:pt>
    <dgm:pt modelId="{90B1E92C-10BC-5144-AF97-3CB1FAA38B15}" type="pres">
      <dgm:prSet presAssocID="{6FBBA63E-9794-7744-8F9E-028A672DBFCC}" presName="hierChild5" presStyleCnt="0"/>
      <dgm:spPr/>
    </dgm:pt>
    <dgm:pt modelId="{4C1EDBF3-BDCB-CC44-AB4E-3850E52F0659}" type="pres">
      <dgm:prSet presAssocID="{939208DB-5D36-1A4D-B989-1C616BA2CD69}" presName="Name28" presStyleLbl="parChTrans1D2" presStyleIdx="2" presStyleCnt="6"/>
      <dgm:spPr/>
    </dgm:pt>
    <dgm:pt modelId="{949D49D1-5F9A-4C46-A53C-60D59C031C2A}" type="pres">
      <dgm:prSet presAssocID="{28B51787-AB28-2741-AEDC-764F47F1CC21}" presName="hierRoot2" presStyleCnt="0">
        <dgm:presLayoutVars>
          <dgm:hierBranch val="init"/>
        </dgm:presLayoutVars>
      </dgm:prSet>
      <dgm:spPr/>
    </dgm:pt>
    <dgm:pt modelId="{C100B6B3-4AD7-BB47-A7AF-FB3577311EA4}" type="pres">
      <dgm:prSet presAssocID="{28B51787-AB28-2741-AEDC-764F47F1CC21}" presName="rootComposite2" presStyleCnt="0"/>
      <dgm:spPr/>
    </dgm:pt>
    <dgm:pt modelId="{E72961A0-FDBD-2740-9089-1E8DEF05B7DF}" type="pres">
      <dgm:prSet presAssocID="{28B51787-AB28-2741-AEDC-764F47F1CC21}" presName="rootText2" presStyleLbl="alignAcc1" presStyleIdx="0" presStyleCnt="0">
        <dgm:presLayoutVars>
          <dgm:chPref val="3"/>
        </dgm:presLayoutVars>
      </dgm:prSet>
      <dgm:spPr/>
    </dgm:pt>
    <dgm:pt modelId="{5B76344F-ED89-0A4A-B9A2-C8C28B08E67A}" type="pres">
      <dgm:prSet presAssocID="{28B51787-AB28-2741-AEDC-764F47F1CC21}" presName="topArc2" presStyleLbl="parChTrans1D1" presStyleIdx="6" presStyleCnt="14"/>
      <dgm:spPr/>
    </dgm:pt>
    <dgm:pt modelId="{34F75326-73F6-7543-8EBA-9F9B1A1752C8}" type="pres">
      <dgm:prSet presAssocID="{28B51787-AB28-2741-AEDC-764F47F1CC21}" presName="bottomArc2" presStyleLbl="parChTrans1D1" presStyleIdx="7" presStyleCnt="14"/>
      <dgm:spPr/>
    </dgm:pt>
    <dgm:pt modelId="{D2CC9C65-F572-E649-8714-B7B7D3146975}" type="pres">
      <dgm:prSet presAssocID="{28B51787-AB28-2741-AEDC-764F47F1CC21}" presName="topConnNode2" presStyleLbl="node2" presStyleIdx="0" presStyleCnt="0"/>
      <dgm:spPr/>
    </dgm:pt>
    <dgm:pt modelId="{2D413413-935E-DA49-9083-98FBB2F497A6}" type="pres">
      <dgm:prSet presAssocID="{28B51787-AB28-2741-AEDC-764F47F1CC21}" presName="hierChild4" presStyleCnt="0"/>
      <dgm:spPr/>
    </dgm:pt>
    <dgm:pt modelId="{6CA698DD-2996-2048-9BF0-D2531D378B3D}" type="pres">
      <dgm:prSet presAssocID="{28B51787-AB28-2741-AEDC-764F47F1CC21}" presName="hierChild5" presStyleCnt="0"/>
      <dgm:spPr/>
    </dgm:pt>
    <dgm:pt modelId="{33B510EF-54FB-F948-B040-9D62836F5933}" type="pres">
      <dgm:prSet presAssocID="{C544552D-FB26-334D-AA3F-38CD84FFC0A1}" presName="Name28" presStyleLbl="parChTrans1D2" presStyleIdx="3" presStyleCnt="6"/>
      <dgm:spPr/>
    </dgm:pt>
    <dgm:pt modelId="{9017D039-A49D-034C-A28D-544C2CC22C1C}" type="pres">
      <dgm:prSet presAssocID="{5529DB75-9E3B-1643-8DEF-5EBEFE994AB2}" presName="hierRoot2" presStyleCnt="0">
        <dgm:presLayoutVars>
          <dgm:hierBranch val="init"/>
        </dgm:presLayoutVars>
      </dgm:prSet>
      <dgm:spPr/>
    </dgm:pt>
    <dgm:pt modelId="{2439725D-0DCC-FD47-B8B8-423ECC2492BB}" type="pres">
      <dgm:prSet presAssocID="{5529DB75-9E3B-1643-8DEF-5EBEFE994AB2}" presName="rootComposite2" presStyleCnt="0"/>
      <dgm:spPr/>
    </dgm:pt>
    <dgm:pt modelId="{E409EACE-9F14-FE47-ABF8-A82EE1B5BB82}" type="pres">
      <dgm:prSet presAssocID="{5529DB75-9E3B-1643-8DEF-5EBEFE994AB2}" presName="rootText2" presStyleLbl="alignAcc1" presStyleIdx="0" presStyleCnt="0">
        <dgm:presLayoutVars>
          <dgm:chPref val="3"/>
        </dgm:presLayoutVars>
      </dgm:prSet>
      <dgm:spPr/>
    </dgm:pt>
    <dgm:pt modelId="{4058A2E6-6363-BA4B-B6AE-473877889498}" type="pres">
      <dgm:prSet presAssocID="{5529DB75-9E3B-1643-8DEF-5EBEFE994AB2}" presName="topArc2" presStyleLbl="parChTrans1D1" presStyleIdx="8" presStyleCnt="14"/>
      <dgm:spPr/>
    </dgm:pt>
    <dgm:pt modelId="{41655634-66C4-AB4E-AF75-DA426E5483C1}" type="pres">
      <dgm:prSet presAssocID="{5529DB75-9E3B-1643-8DEF-5EBEFE994AB2}" presName="bottomArc2" presStyleLbl="parChTrans1D1" presStyleIdx="9" presStyleCnt="14"/>
      <dgm:spPr/>
    </dgm:pt>
    <dgm:pt modelId="{CAB7C5A7-996B-F34B-94D3-A31EB8A9A900}" type="pres">
      <dgm:prSet presAssocID="{5529DB75-9E3B-1643-8DEF-5EBEFE994AB2}" presName="topConnNode2" presStyleLbl="node2" presStyleIdx="0" presStyleCnt="0"/>
      <dgm:spPr/>
    </dgm:pt>
    <dgm:pt modelId="{C3BAF318-B0B2-2044-98D5-709C9A167982}" type="pres">
      <dgm:prSet presAssocID="{5529DB75-9E3B-1643-8DEF-5EBEFE994AB2}" presName="hierChild4" presStyleCnt="0"/>
      <dgm:spPr/>
    </dgm:pt>
    <dgm:pt modelId="{4A28C884-A3CE-AE41-A583-09DF853914CD}" type="pres">
      <dgm:prSet presAssocID="{5529DB75-9E3B-1643-8DEF-5EBEFE994AB2}" presName="hierChild5" presStyleCnt="0"/>
      <dgm:spPr/>
    </dgm:pt>
    <dgm:pt modelId="{20F43AE7-EE0D-6A49-86A6-DEAE84FF926E}" type="pres">
      <dgm:prSet presAssocID="{AD3E975F-7A22-DA46-83DE-4DC403A8B695}" presName="hierChild3" presStyleCnt="0"/>
      <dgm:spPr/>
    </dgm:pt>
    <dgm:pt modelId="{7A0738BB-08A1-684B-9348-F3C883400F98}" type="pres">
      <dgm:prSet presAssocID="{E49E0DE8-9468-A944-9989-84F76E19A8FE}" presName="Name101" presStyleLbl="parChTrans1D2" presStyleIdx="4" presStyleCnt="6"/>
      <dgm:spPr/>
    </dgm:pt>
    <dgm:pt modelId="{46E694F2-5D44-8E46-9C41-9ABD3EC55FD5}" type="pres">
      <dgm:prSet presAssocID="{64214B90-B23F-C74F-98A1-C63D6C2F05C2}" presName="hierRoot3" presStyleCnt="0">
        <dgm:presLayoutVars>
          <dgm:hierBranch val="init"/>
        </dgm:presLayoutVars>
      </dgm:prSet>
      <dgm:spPr/>
    </dgm:pt>
    <dgm:pt modelId="{90D836BC-33DF-C44D-9EF6-88FB1EAACC64}" type="pres">
      <dgm:prSet presAssocID="{64214B90-B23F-C74F-98A1-C63D6C2F05C2}" presName="rootComposite3" presStyleCnt="0"/>
      <dgm:spPr/>
    </dgm:pt>
    <dgm:pt modelId="{0712D2E7-E0B7-F244-A61B-6A3E1242C7FB}" type="pres">
      <dgm:prSet presAssocID="{64214B90-B23F-C74F-98A1-C63D6C2F05C2}" presName="rootText3" presStyleLbl="alignAcc1" presStyleIdx="0" presStyleCnt="0">
        <dgm:presLayoutVars>
          <dgm:chPref val="3"/>
        </dgm:presLayoutVars>
      </dgm:prSet>
      <dgm:spPr/>
    </dgm:pt>
    <dgm:pt modelId="{291A2322-F298-624F-9518-0BDE80B4EFB5}" type="pres">
      <dgm:prSet presAssocID="{64214B90-B23F-C74F-98A1-C63D6C2F05C2}" presName="topArc3" presStyleLbl="parChTrans1D1" presStyleIdx="10" presStyleCnt="14"/>
      <dgm:spPr/>
    </dgm:pt>
    <dgm:pt modelId="{E8BC85A4-C104-434E-B4DE-26F99C9B50CA}" type="pres">
      <dgm:prSet presAssocID="{64214B90-B23F-C74F-98A1-C63D6C2F05C2}" presName="bottomArc3" presStyleLbl="parChTrans1D1" presStyleIdx="11" presStyleCnt="14"/>
      <dgm:spPr/>
    </dgm:pt>
    <dgm:pt modelId="{5E20954E-1DA4-5344-AF6C-3CDF61270B50}" type="pres">
      <dgm:prSet presAssocID="{64214B90-B23F-C74F-98A1-C63D6C2F05C2}" presName="topConnNode3" presStyleLbl="asst1" presStyleIdx="0" presStyleCnt="0"/>
      <dgm:spPr/>
    </dgm:pt>
    <dgm:pt modelId="{EECD5BBC-1520-F844-BF36-FFBF645E5818}" type="pres">
      <dgm:prSet presAssocID="{64214B90-B23F-C74F-98A1-C63D6C2F05C2}" presName="hierChild6" presStyleCnt="0"/>
      <dgm:spPr/>
    </dgm:pt>
    <dgm:pt modelId="{8C7B71D8-778B-2244-8D69-DCE0842AAEE1}" type="pres">
      <dgm:prSet presAssocID="{64214B90-B23F-C74F-98A1-C63D6C2F05C2}" presName="hierChild7" presStyleCnt="0"/>
      <dgm:spPr/>
    </dgm:pt>
    <dgm:pt modelId="{8A237E37-901A-D446-9D00-C3CF95F9C8D1}" type="pres">
      <dgm:prSet presAssocID="{DABBFFC8-8B07-9345-9787-E1961E702C6A}" presName="Name101" presStyleLbl="parChTrans1D2" presStyleIdx="5" presStyleCnt="6"/>
      <dgm:spPr/>
    </dgm:pt>
    <dgm:pt modelId="{460455C3-2364-D342-B485-70BCC2D18EB2}" type="pres">
      <dgm:prSet presAssocID="{F695F5A6-8C92-E347-A239-777AFCCAA7A2}" presName="hierRoot3" presStyleCnt="0">
        <dgm:presLayoutVars>
          <dgm:hierBranch val="init"/>
        </dgm:presLayoutVars>
      </dgm:prSet>
      <dgm:spPr/>
    </dgm:pt>
    <dgm:pt modelId="{FF3857E6-2230-AF47-A33F-F7BDE884D6F5}" type="pres">
      <dgm:prSet presAssocID="{F695F5A6-8C92-E347-A239-777AFCCAA7A2}" presName="rootComposite3" presStyleCnt="0"/>
      <dgm:spPr/>
    </dgm:pt>
    <dgm:pt modelId="{623FE25D-1649-B446-9AC8-70993C753111}" type="pres">
      <dgm:prSet presAssocID="{F695F5A6-8C92-E347-A239-777AFCCAA7A2}" presName="rootText3" presStyleLbl="alignAcc1" presStyleIdx="0" presStyleCnt="0">
        <dgm:presLayoutVars>
          <dgm:chPref val="3"/>
        </dgm:presLayoutVars>
      </dgm:prSet>
      <dgm:spPr/>
    </dgm:pt>
    <dgm:pt modelId="{B8D0B98D-F703-EA46-A49D-34E6ED223A18}" type="pres">
      <dgm:prSet presAssocID="{F695F5A6-8C92-E347-A239-777AFCCAA7A2}" presName="topArc3" presStyleLbl="parChTrans1D1" presStyleIdx="12" presStyleCnt="14"/>
      <dgm:spPr/>
    </dgm:pt>
    <dgm:pt modelId="{C5690591-866A-4549-9A98-0C1BB57C4D2D}" type="pres">
      <dgm:prSet presAssocID="{F695F5A6-8C92-E347-A239-777AFCCAA7A2}" presName="bottomArc3" presStyleLbl="parChTrans1D1" presStyleIdx="13" presStyleCnt="14"/>
      <dgm:spPr/>
    </dgm:pt>
    <dgm:pt modelId="{009F42D3-3D9B-0542-A52B-72D32E30FDEC}" type="pres">
      <dgm:prSet presAssocID="{F695F5A6-8C92-E347-A239-777AFCCAA7A2}" presName="topConnNode3" presStyleLbl="asst1" presStyleIdx="0" presStyleCnt="0"/>
      <dgm:spPr/>
    </dgm:pt>
    <dgm:pt modelId="{E2CFA663-9901-684A-BBC3-237D5AC5F864}" type="pres">
      <dgm:prSet presAssocID="{F695F5A6-8C92-E347-A239-777AFCCAA7A2}" presName="hierChild6" presStyleCnt="0"/>
      <dgm:spPr/>
    </dgm:pt>
    <dgm:pt modelId="{8EBD36ED-7DC7-D14C-BA3D-FADB2AD9D58A}" type="pres">
      <dgm:prSet presAssocID="{F695F5A6-8C92-E347-A239-777AFCCAA7A2}" presName="hierChild7" presStyleCnt="0"/>
      <dgm:spPr/>
    </dgm:pt>
  </dgm:ptLst>
  <dgm:cxnLst>
    <dgm:cxn modelId="{911E3707-8A09-5C4F-8FC8-DD2F6E007A19}" type="presOf" srcId="{E49E0DE8-9468-A944-9989-84F76E19A8FE}" destId="{7A0738BB-08A1-684B-9348-F3C883400F98}" srcOrd="0" destOrd="0" presId="urn:microsoft.com/office/officeart/2008/layout/HalfCircleOrganizationChart"/>
    <dgm:cxn modelId="{0BD8A91E-1A9D-C045-A81C-68CAA12E3F97}" srcId="{35DFBDF5-3862-F942-B96B-6B7B52ACC66D}" destId="{AD3E975F-7A22-DA46-83DE-4DC403A8B695}" srcOrd="0" destOrd="0" parTransId="{7EA89606-BCBF-034E-B1B8-DD9FC5A1ACDD}" sibTransId="{50674EDC-96A4-FC41-9049-90C94A489781}"/>
    <dgm:cxn modelId="{67BE2124-7761-A644-92EC-9602FEF6AD11}" type="presOf" srcId="{6FBBA63E-9794-7744-8F9E-028A672DBFCC}" destId="{0F158628-30CE-CE4D-B457-BD9E4F12A9F3}" srcOrd="1" destOrd="0" presId="urn:microsoft.com/office/officeart/2008/layout/HalfCircleOrganizationChart"/>
    <dgm:cxn modelId="{F8B6F524-4334-C44B-8960-35F780E8C471}" type="presOf" srcId="{64214B90-B23F-C74F-98A1-C63D6C2F05C2}" destId="{5E20954E-1DA4-5344-AF6C-3CDF61270B50}" srcOrd="1" destOrd="0" presId="urn:microsoft.com/office/officeart/2008/layout/HalfCircleOrganizationChart"/>
    <dgm:cxn modelId="{FE77A537-A194-3B4F-BDA6-0679108F4966}" type="presOf" srcId="{BD4383B6-DE35-9943-8223-74DC56D3F16F}" destId="{4F1BF4A9-FD02-AD41-9718-3B6F62C9BA8E}" srcOrd="0" destOrd="0" presId="urn:microsoft.com/office/officeart/2008/layout/HalfCircleOrganizationChart"/>
    <dgm:cxn modelId="{E378463B-109A-144C-9FFC-22B714D50DAF}" srcId="{AD3E975F-7A22-DA46-83DE-4DC403A8B695}" destId="{64214B90-B23F-C74F-98A1-C63D6C2F05C2}" srcOrd="0" destOrd="0" parTransId="{E49E0DE8-9468-A944-9989-84F76E19A8FE}" sibTransId="{B0E322BA-AFFC-5746-8E81-D68DF9C1E32D}"/>
    <dgm:cxn modelId="{3924AD3F-4AE3-D940-8758-255D4201D87B}" type="presOf" srcId="{AD3E975F-7A22-DA46-83DE-4DC403A8B695}" destId="{0CDA6E9D-2579-CB44-BA43-A11D3BD59580}" srcOrd="0" destOrd="0" presId="urn:microsoft.com/office/officeart/2008/layout/HalfCircleOrganizationChart"/>
    <dgm:cxn modelId="{FD6BE651-2C56-2642-862E-4A5B0D2EB436}" type="presOf" srcId="{5529DB75-9E3B-1643-8DEF-5EBEFE994AB2}" destId="{E409EACE-9F14-FE47-ABF8-A82EE1B5BB82}" srcOrd="0" destOrd="0" presId="urn:microsoft.com/office/officeart/2008/layout/HalfCircleOrganizationChart"/>
    <dgm:cxn modelId="{EF609A56-ADCF-5243-9F92-6D0BE8577B09}" srcId="{AD3E975F-7A22-DA46-83DE-4DC403A8B695}" destId="{28B51787-AB28-2741-AEDC-764F47F1CC21}" srcOrd="4" destOrd="0" parTransId="{939208DB-5D36-1A4D-B989-1C616BA2CD69}" sibTransId="{BED1AB0C-81C0-A244-AA57-F06006A607E5}"/>
    <dgm:cxn modelId="{2659545C-6D23-F542-8BF0-12F6E3AE00C6}" type="presOf" srcId="{D721C0CD-6037-3349-B6AB-A5698CB5FC96}" destId="{026B21BB-206E-2342-9AFC-D4A463D6B338}" srcOrd="0" destOrd="0" presId="urn:microsoft.com/office/officeart/2008/layout/HalfCircleOrganizationChart"/>
    <dgm:cxn modelId="{11DFF860-386D-2145-91EE-91B425D037D3}" type="presOf" srcId="{F695F5A6-8C92-E347-A239-777AFCCAA7A2}" destId="{009F42D3-3D9B-0542-A52B-72D32E30FDEC}" srcOrd="1" destOrd="0" presId="urn:microsoft.com/office/officeart/2008/layout/HalfCircleOrganizationChart"/>
    <dgm:cxn modelId="{53C62A61-74BF-8044-B34A-378F68750ED3}" srcId="{AD3E975F-7A22-DA46-83DE-4DC403A8B695}" destId="{6FBBA63E-9794-7744-8F9E-028A672DBFCC}" srcOrd="3" destOrd="0" parTransId="{D721C0CD-6037-3349-B6AB-A5698CB5FC96}" sibTransId="{9CBB1039-6FF3-B847-8FDA-DDA19E53D792}"/>
    <dgm:cxn modelId="{0A78806B-ECC6-F14C-8369-80F96BC33DC8}" type="presOf" srcId="{28D896C1-EDAF-2B49-AB3E-885104FBB156}" destId="{AAF492C5-7717-AE4C-93C1-3A372C1D06B0}" srcOrd="1" destOrd="0" presId="urn:microsoft.com/office/officeart/2008/layout/HalfCircleOrganizationChart"/>
    <dgm:cxn modelId="{066D407A-CDA8-154A-8828-A9AA428BBFFF}" type="presOf" srcId="{AD3E975F-7A22-DA46-83DE-4DC403A8B695}" destId="{0061B9D2-9221-BF43-A9F4-702CF7D8BD4D}" srcOrd="1" destOrd="0" presId="urn:microsoft.com/office/officeart/2008/layout/HalfCircleOrganizationChart"/>
    <dgm:cxn modelId="{33E0EE87-5D86-7641-A3BF-A4FFCA197233}" srcId="{AD3E975F-7A22-DA46-83DE-4DC403A8B695}" destId="{28D896C1-EDAF-2B49-AB3E-885104FBB156}" srcOrd="2" destOrd="0" parTransId="{BD4383B6-DE35-9943-8223-74DC56D3F16F}" sibTransId="{2947C390-4A93-7C4E-B338-E02AC82D6231}"/>
    <dgm:cxn modelId="{68A5288E-E0D4-AE49-8835-9EF1CC9C9BB1}" type="presOf" srcId="{5529DB75-9E3B-1643-8DEF-5EBEFE994AB2}" destId="{CAB7C5A7-996B-F34B-94D3-A31EB8A9A900}" srcOrd="1" destOrd="0" presId="urn:microsoft.com/office/officeart/2008/layout/HalfCircleOrganizationChart"/>
    <dgm:cxn modelId="{D0F3CF9D-900C-2745-A8E8-F5BC873D01A7}" type="presOf" srcId="{C544552D-FB26-334D-AA3F-38CD84FFC0A1}" destId="{33B510EF-54FB-F948-B040-9D62836F5933}" srcOrd="0" destOrd="0" presId="urn:microsoft.com/office/officeart/2008/layout/HalfCircleOrganizationChart"/>
    <dgm:cxn modelId="{BDA932BB-C4DD-144B-9137-6CF328ED3BBD}" type="presOf" srcId="{28D896C1-EDAF-2B49-AB3E-885104FBB156}" destId="{59F36655-AEC5-074F-BDF2-88B1EBEAD025}" srcOrd="0" destOrd="0" presId="urn:microsoft.com/office/officeart/2008/layout/HalfCircleOrganizationChart"/>
    <dgm:cxn modelId="{2921EABF-6A95-6A45-8D42-CB9DA223FB44}" type="presOf" srcId="{64214B90-B23F-C74F-98A1-C63D6C2F05C2}" destId="{0712D2E7-E0B7-F244-A61B-6A3E1242C7FB}" srcOrd="0" destOrd="0" presId="urn:microsoft.com/office/officeart/2008/layout/HalfCircleOrganizationChart"/>
    <dgm:cxn modelId="{C64FFEC6-493C-434A-B5E4-6D6427FF3595}" type="presOf" srcId="{939208DB-5D36-1A4D-B989-1C616BA2CD69}" destId="{4C1EDBF3-BDCB-CC44-AB4E-3850E52F0659}" srcOrd="0" destOrd="0" presId="urn:microsoft.com/office/officeart/2008/layout/HalfCircleOrganizationChart"/>
    <dgm:cxn modelId="{4624F1C7-3BD2-C24A-A6D5-0D833E60CD92}" type="presOf" srcId="{DABBFFC8-8B07-9345-9787-E1961E702C6A}" destId="{8A237E37-901A-D446-9D00-C3CF95F9C8D1}" srcOrd="0" destOrd="0" presId="urn:microsoft.com/office/officeart/2008/layout/HalfCircleOrganizationChart"/>
    <dgm:cxn modelId="{D2E4FBC8-1B3C-974E-AFEF-FCFE0104219F}" type="presOf" srcId="{35DFBDF5-3862-F942-B96B-6B7B52ACC66D}" destId="{F30B790F-BD9F-A549-85F5-F68DC1D8F3D4}" srcOrd="0" destOrd="0" presId="urn:microsoft.com/office/officeart/2008/layout/HalfCircleOrganizationChart"/>
    <dgm:cxn modelId="{33FF7DDF-09B6-A743-9FB1-C80D827FF0C2}" srcId="{AD3E975F-7A22-DA46-83DE-4DC403A8B695}" destId="{5529DB75-9E3B-1643-8DEF-5EBEFE994AB2}" srcOrd="5" destOrd="0" parTransId="{C544552D-FB26-334D-AA3F-38CD84FFC0A1}" sibTransId="{C959A5EE-5F5D-E947-82EC-042B884E775C}"/>
    <dgm:cxn modelId="{8644F1E3-0BE7-D546-BC82-33FBCD01A5C7}" type="presOf" srcId="{28B51787-AB28-2741-AEDC-764F47F1CC21}" destId="{D2CC9C65-F572-E649-8714-B7B7D3146975}" srcOrd="1" destOrd="0" presId="urn:microsoft.com/office/officeart/2008/layout/HalfCircleOrganizationChart"/>
    <dgm:cxn modelId="{4EF268E4-091E-2A4B-BD7B-5F137BBF856C}" srcId="{AD3E975F-7A22-DA46-83DE-4DC403A8B695}" destId="{F695F5A6-8C92-E347-A239-777AFCCAA7A2}" srcOrd="1" destOrd="0" parTransId="{DABBFFC8-8B07-9345-9787-E1961E702C6A}" sibTransId="{BE82DE0A-81C2-FB46-BA77-3C7BB9C6C866}"/>
    <dgm:cxn modelId="{40D00AE9-407C-2F42-94A3-98ED5E44DD8E}" type="presOf" srcId="{F695F5A6-8C92-E347-A239-777AFCCAA7A2}" destId="{623FE25D-1649-B446-9AC8-70993C753111}" srcOrd="0" destOrd="0" presId="urn:microsoft.com/office/officeart/2008/layout/HalfCircleOrganizationChart"/>
    <dgm:cxn modelId="{DDFE96EB-2765-444D-8116-AE42FD834124}" type="presOf" srcId="{6FBBA63E-9794-7744-8F9E-028A672DBFCC}" destId="{CDF50680-F32B-9E43-8C77-F41DE2BC7978}" srcOrd="0" destOrd="0" presId="urn:microsoft.com/office/officeart/2008/layout/HalfCircleOrganizationChart"/>
    <dgm:cxn modelId="{0742F5FC-7035-D441-AC5C-340AC1456E27}" type="presOf" srcId="{28B51787-AB28-2741-AEDC-764F47F1CC21}" destId="{E72961A0-FDBD-2740-9089-1E8DEF05B7DF}" srcOrd="0" destOrd="0" presId="urn:microsoft.com/office/officeart/2008/layout/HalfCircleOrganizationChart"/>
    <dgm:cxn modelId="{9772C538-8561-EF43-95D0-4C7537A9CA85}" type="presParOf" srcId="{F30B790F-BD9F-A549-85F5-F68DC1D8F3D4}" destId="{A4E4B8D2-55C8-E948-A1B7-58589D26B3E5}" srcOrd="0" destOrd="0" presId="urn:microsoft.com/office/officeart/2008/layout/HalfCircleOrganizationChart"/>
    <dgm:cxn modelId="{6D8250D1-2354-2244-B319-93C34E03C43A}" type="presParOf" srcId="{A4E4B8D2-55C8-E948-A1B7-58589D26B3E5}" destId="{5105CE7B-FA27-1745-83C2-A9E5A62BD9F1}" srcOrd="0" destOrd="0" presId="urn:microsoft.com/office/officeart/2008/layout/HalfCircleOrganizationChart"/>
    <dgm:cxn modelId="{62982378-4C9D-3042-95DC-731A4DE9A40B}" type="presParOf" srcId="{5105CE7B-FA27-1745-83C2-A9E5A62BD9F1}" destId="{0CDA6E9D-2579-CB44-BA43-A11D3BD59580}" srcOrd="0" destOrd="0" presId="urn:microsoft.com/office/officeart/2008/layout/HalfCircleOrganizationChart"/>
    <dgm:cxn modelId="{E9C7AB2A-07BB-2748-AF93-DD043E6EB28C}" type="presParOf" srcId="{5105CE7B-FA27-1745-83C2-A9E5A62BD9F1}" destId="{0D5F7D8A-35CB-5240-93CF-9E2E0B203314}" srcOrd="1" destOrd="0" presId="urn:microsoft.com/office/officeart/2008/layout/HalfCircleOrganizationChart"/>
    <dgm:cxn modelId="{A990F2E3-45E2-C24F-8E87-90BE639322DE}" type="presParOf" srcId="{5105CE7B-FA27-1745-83C2-A9E5A62BD9F1}" destId="{C534E74B-02C6-0C4F-B9E2-0D349C3F8C93}" srcOrd="2" destOrd="0" presId="urn:microsoft.com/office/officeart/2008/layout/HalfCircleOrganizationChart"/>
    <dgm:cxn modelId="{890CBE0A-BFF0-124E-BD0F-E6E85CD70DD5}" type="presParOf" srcId="{5105CE7B-FA27-1745-83C2-A9E5A62BD9F1}" destId="{0061B9D2-9221-BF43-A9F4-702CF7D8BD4D}" srcOrd="3" destOrd="0" presId="urn:microsoft.com/office/officeart/2008/layout/HalfCircleOrganizationChart"/>
    <dgm:cxn modelId="{86417D94-9C89-3748-884C-B7D9B5D933C7}" type="presParOf" srcId="{A4E4B8D2-55C8-E948-A1B7-58589D26B3E5}" destId="{717C784F-33E4-EB48-9F31-29B660E13F6D}" srcOrd="1" destOrd="0" presId="urn:microsoft.com/office/officeart/2008/layout/HalfCircleOrganizationChart"/>
    <dgm:cxn modelId="{F586D56E-C575-A64A-970D-D4D9227DA866}" type="presParOf" srcId="{717C784F-33E4-EB48-9F31-29B660E13F6D}" destId="{4F1BF4A9-FD02-AD41-9718-3B6F62C9BA8E}" srcOrd="0" destOrd="0" presId="urn:microsoft.com/office/officeart/2008/layout/HalfCircleOrganizationChart"/>
    <dgm:cxn modelId="{D381AE6A-B978-9545-98CA-F5C118D193DE}" type="presParOf" srcId="{717C784F-33E4-EB48-9F31-29B660E13F6D}" destId="{3BA28DD2-B015-1C49-A7BF-B5C1555B923E}" srcOrd="1" destOrd="0" presId="urn:microsoft.com/office/officeart/2008/layout/HalfCircleOrganizationChart"/>
    <dgm:cxn modelId="{605831F4-95F4-E940-ADEC-B6CC8A95036C}" type="presParOf" srcId="{3BA28DD2-B015-1C49-A7BF-B5C1555B923E}" destId="{71BC9FA2-56D5-9B4B-A171-3658ACC39901}" srcOrd="0" destOrd="0" presId="urn:microsoft.com/office/officeart/2008/layout/HalfCircleOrganizationChart"/>
    <dgm:cxn modelId="{183ED921-E01D-2046-BB75-65582209D49E}" type="presParOf" srcId="{71BC9FA2-56D5-9B4B-A171-3658ACC39901}" destId="{59F36655-AEC5-074F-BDF2-88B1EBEAD025}" srcOrd="0" destOrd="0" presId="urn:microsoft.com/office/officeart/2008/layout/HalfCircleOrganizationChart"/>
    <dgm:cxn modelId="{4654EA2C-BBF7-784C-8B0A-A2F164A12C05}" type="presParOf" srcId="{71BC9FA2-56D5-9B4B-A171-3658ACC39901}" destId="{2D5120AE-A04A-A34F-80E4-BAEC128F52CB}" srcOrd="1" destOrd="0" presId="urn:microsoft.com/office/officeart/2008/layout/HalfCircleOrganizationChart"/>
    <dgm:cxn modelId="{CEF260CE-CDA6-204C-9CC2-8616772185AD}" type="presParOf" srcId="{71BC9FA2-56D5-9B4B-A171-3658ACC39901}" destId="{61E7E20C-E129-B346-9744-F694BADD24C0}" srcOrd="2" destOrd="0" presId="urn:microsoft.com/office/officeart/2008/layout/HalfCircleOrganizationChart"/>
    <dgm:cxn modelId="{666B7105-D2EF-984D-9252-71797847A619}" type="presParOf" srcId="{71BC9FA2-56D5-9B4B-A171-3658ACC39901}" destId="{AAF492C5-7717-AE4C-93C1-3A372C1D06B0}" srcOrd="3" destOrd="0" presId="urn:microsoft.com/office/officeart/2008/layout/HalfCircleOrganizationChart"/>
    <dgm:cxn modelId="{02236037-8DB7-AF4A-9E10-473437D7050F}" type="presParOf" srcId="{3BA28DD2-B015-1C49-A7BF-B5C1555B923E}" destId="{78F4110A-D4AD-7545-9FDC-8E187F11AE6A}" srcOrd="1" destOrd="0" presId="urn:microsoft.com/office/officeart/2008/layout/HalfCircleOrganizationChart"/>
    <dgm:cxn modelId="{3CF92BE8-3C57-574E-9486-B493707D2C83}" type="presParOf" srcId="{3BA28DD2-B015-1C49-A7BF-B5C1555B923E}" destId="{6EC45986-A473-4045-80B5-BCCDFCF1BA7B}" srcOrd="2" destOrd="0" presId="urn:microsoft.com/office/officeart/2008/layout/HalfCircleOrganizationChart"/>
    <dgm:cxn modelId="{F793ED52-0994-3A49-8976-CE23D9054CE3}" type="presParOf" srcId="{717C784F-33E4-EB48-9F31-29B660E13F6D}" destId="{026B21BB-206E-2342-9AFC-D4A463D6B338}" srcOrd="2" destOrd="0" presId="urn:microsoft.com/office/officeart/2008/layout/HalfCircleOrganizationChart"/>
    <dgm:cxn modelId="{1D2D9726-223C-3840-9B18-E5179F9D5A25}" type="presParOf" srcId="{717C784F-33E4-EB48-9F31-29B660E13F6D}" destId="{DDB5D0D5-C5E6-F648-B458-23E3F03E91F4}" srcOrd="3" destOrd="0" presId="urn:microsoft.com/office/officeart/2008/layout/HalfCircleOrganizationChart"/>
    <dgm:cxn modelId="{39F0B0DE-90AD-F14A-AE37-1DDAFA8BBD9F}" type="presParOf" srcId="{DDB5D0D5-C5E6-F648-B458-23E3F03E91F4}" destId="{6F4E42D7-C48B-F446-B19E-0D976AA26972}" srcOrd="0" destOrd="0" presId="urn:microsoft.com/office/officeart/2008/layout/HalfCircleOrganizationChart"/>
    <dgm:cxn modelId="{C67D1088-BD1F-9846-8C93-07A5E54DCF7F}" type="presParOf" srcId="{6F4E42D7-C48B-F446-B19E-0D976AA26972}" destId="{CDF50680-F32B-9E43-8C77-F41DE2BC7978}" srcOrd="0" destOrd="0" presId="urn:microsoft.com/office/officeart/2008/layout/HalfCircleOrganizationChart"/>
    <dgm:cxn modelId="{DA2ED3A4-2E91-4444-A2FB-B4A6F8D307CF}" type="presParOf" srcId="{6F4E42D7-C48B-F446-B19E-0D976AA26972}" destId="{B1E985B3-00CB-CC49-B393-F3DC165C1C97}" srcOrd="1" destOrd="0" presId="urn:microsoft.com/office/officeart/2008/layout/HalfCircleOrganizationChart"/>
    <dgm:cxn modelId="{69FE90F2-1E9E-5E40-ACE4-625F9040AB54}" type="presParOf" srcId="{6F4E42D7-C48B-F446-B19E-0D976AA26972}" destId="{C89D6C0B-314A-E148-9677-1931F66BCBCC}" srcOrd="2" destOrd="0" presId="urn:microsoft.com/office/officeart/2008/layout/HalfCircleOrganizationChart"/>
    <dgm:cxn modelId="{4B835697-54FC-F142-9BD4-9CE3A91696EC}" type="presParOf" srcId="{6F4E42D7-C48B-F446-B19E-0D976AA26972}" destId="{0F158628-30CE-CE4D-B457-BD9E4F12A9F3}" srcOrd="3" destOrd="0" presId="urn:microsoft.com/office/officeart/2008/layout/HalfCircleOrganizationChart"/>
    <dgm:cxn modelId="{4B6FB6D0-C4D8-ED4F-996F-AE7DFB6A853F}" type="presParOf" srcId="{DDB5D0D5-C5E6-F648-B458-23E3F03E91F4}" destId="{EAF8288E-6626-5440-9262-E1EFCE0A0D15}" srcOrd="1" destOrd="0" presId="urn:microsoft.com/office/officeart/2008/layout/HalfCircleOrganizationChart"/>
    <dgm:cxn modelId="{4883F438-2870-7145-806E-F0DA1E9C02E8}" type="presParOf" srcId="{DDB5D0D5-C5E6-F648-B458-23E3F03E91F4}" destId="{90B1E92C-10BC-5144-AF97-3CB1FAA38B15}" srcOrd="2" destOrd="0" presId="urn:microsoft.com/office/officeart/2008/layout/HalfCircleOrganizationChart"/>
    <dgm:cxn modelId="{8B27117C-7A18-1C47-B6AE-658909E604E5}" type="presParOf" srcId="{717C784F-33E4-EB48-9F31-29B660E13F6D}" destId="{4C1EDBF3-BDCB-CC44-AB4E-3850E52F0659}" srcOrd="4" destOrd="0" presId="urn:microsoft.com/office/officeart/2008/layout/HalfCircleOrganizationChart"/>
    <dgm:cxn modelId="{A697B056-90E8-D846-993C-10DB9AFB5560}" type="presParOf" srcId="{717C784F-33E4-EB48-9F31-29B660E13F6D}" destId="{949D49D1-5F9A-4C46-A53C-60D59C031C2A}" srcOrd="5" destOrd="0" presId="urn:microsoft.com/office/officeart/2008/layout/HalfCircleOrganizationChart"/>
    <dgm:cxn modelId="{775BBEE4-F2B2-9C48-BA34-61EBD38568B3}" type="presParOf" srcId="{949D49D1-5F9A-4C46-A53C-60D59C031C2A}" destId="{C100B6B3-4AD7-BB47-A7AF-FB3577311EA4}" srcOrd="0" destOrd="0" presId="urn:microsoft.com/office/officeart/2008/layout/HalfCircleOrganizationChart"/>
    <dgm:cxn modelId="{D9963510-D605-F949-A912-428C63CDD696}" type="presParOf" srcId="{C100B6B3-4AD7-BB47-A7AF-FB3577311EA4}" destId="{E72961A0-FDBD-2740-9089-1E8DEF05B7DF}" srcOrd="0" destOrd="0" presId="urn:microsoft.com/office/officeart/2008/layout/HalfCircleOrganizationChart"/>
    <dgm:cxn modelId="{6B013795-CDC9-8745-8B17-785366663F6E}" type="presParOf" srcId="{C100B6B3-4AD7-BB47-A7AF-FB3577311EA4}" destId="{5B76344F-ED89-0A4A-B9A2-C8C28B08E67A}" srcOrd="1" destOrd="0" presId="urn:microsoft.com/office/officeart/2008/layout/HalfCircleOrganizationChart"/>
    <dgm:cxn modelId="{C3621AB8-C01B-444B-BE23-3919433C62DE}" type="presParOf" srcId="{C100B6B3-4AD7-BB47-A7AF-FB3577311EA4}" destId="{34F75326-73F6-7543-8EBA-9F9B1A1752C8}" srcOrd="2" destOrd="0" presId="urn:microsoft.com/office/officeart/2008/layout/HalfCircleOrganizationChart"/>
    <dgm:cxn modelId="{1C609B0F-7FD1-4849-95A9-EECD139F3657}" type="presParOf" srcId="{C100B6B3-4AD7-BB47-A7AF-FB3577311EA4}" destId="{D2CC9C65-F572-E649-8714-B7B7D3146975}" srcOrd="3" destOrd="0" presId="urn:microsoft.com/office/officeart/2008/layout/HalfCircleOrganizationChart"/>
    <dgm:cxn modelId="{21583E73-EEE7-4740-9DBE-3FA055CB9D28}" type="presParOf" srcId="{949D49D1-5F9A-4C46-A53C-60D59C031C2A}" destId="{2D413413-935E-DA49-9083-98FBB2F497A6}" srcOrd="1" destOrd="0" presId="urn:microsoft.com/office/officeart/2008/layout/HalfCircleOrganizationChart"/>
    <dgm:cxn modelId="{4F71D572-2235-3544-9A23-C01F64F1474E}" type="presParOf" srcId="{949D49D1-5F9A-4C46-A53C-60D59C031C2A}" destId="{6CA698DD-2996-2048-9BF0-D2531D378B3D}" srcOrd="2" destOrd="0" presId="urn:microsoft.com/office/officeart/2008/layout/HalfCircleOrganizationChart"/>
    <dgm:cxn modelId="{B88440AF-FFFF-C743-902A-9273D54840E1}" type="presParOf" srcId="{717C784F-33E4-EB48-9F31-29B660E13F6D}" destId="{33B510EF-54FB-F948-B040-9D62836F5933}" srcOrd="6" destOrd="0" presId="urn:microsoft.com/office/officeart/2008/layout/HalfCircleOrganizationChart"/>
    <dgm:cxn modelId="{3FCF93D8-5D77-CD4D-876B-26D5E82FB54E}" type="presParOf" srcId="{717C784F-33E4-EB48-9F31-29B660E13F6D}" destId="{9017D039-A49D-034C-A28D-544C2CC22C1C}" srcOrd="7" destOrd="0" presId="urn:microsoft.com/office/officeart/2008/layout/HalfCircleOrganizationChart"/>
    <dgm:cxn modelId="{25AA8CB5-997C-D247-B759-9D6F11637A07}" type="presParOf" srcId="{9017D039-A49D-034C-A28D-544C2CC22C1C}" destId="{2439725D-0DCC-FD47-B8B8-423ECC2492BB}" srcOrd="0" destOrd="0" presId="urn:microsoft.com/office/officeart/2008/layout/HalfCircleOrganizationChart"/>
    <dgm:cxn modelId="{012536BA-A788-9045-B3D5-0824A26FDAC6}" type="presParOf" srcId="{2439725D-0DCC-FD47-B8B8-423ECC2492BB}" destId="{E409EACE-9F14-FE47-ABF8-A82EE1B5BB82}" srcOrd="0" destOrd="0" presId="urn:microsoft.com/office/officeart/2008/layout/HalfCircleOrganizationChart"/>
    <dgm:cxn modelId="{FEE65E26-73B8-994F-97C7-33A4B9B96FAF}" type="presParOf" srcId="{2439725D-0DCC-FD47-B8B8-423ECC2492BB}" destId="{4058A2E6-6363-BA4B-B6AE-473877889498}" srcOrd="1" destOrd="0" presId="urn:microsoft.com/office/officeart/2008/layout/HalfCircleOrganizationChart"/>
    <dgm:cxn modelId="{23E67BB1-3562-8940-9E2D-C16343490625}" type="presParOf" srcId="{2439725D-0DCC-FD47-B8B8-423ECC2492BB}" destId="{41655634-66C4-AB4E-AF75-DA426E5483C1}" srcOrd="2" destOrd="0" presId="urn:microsoft.com/office/officeart/2008/layout/HalfCircleOrganizationChart"/>
    <dgm:cxn modelId="{EF0D2EC8-38CD-3A41-9D89-1712889A96D6}" type="presParOf" srcId="{2439725D-0DCC-FD47-B8B8-423ECC2492BB}" destId="{CAB7C5A7-996B-F34B-94D3-A31EB8A9A900}" srcOrd="3" destOrd="0" presId="urn:microsoft.com/office/officeart/2008/layout/HalfCircleOrganizationChart"/>
    <dgm:cxn modelId="{B83BF13B-4C10-B14A-9F80-E8E9260BE768}" type="presParOf" srcId="{9017D039-A49D-034C-A28D-544C2CC22C1C}" destId="{C3BAF318-B0B2-2044-98D5-709C9A167982}" srcOrd="1" destOrd="0" presId="urn:microsoft.com/office/officeart/2008/layout/HalfCircleOrganizationChart"/>
    <dgm:cxn modelId="{49E84DB8-87C9-6E49-BE15-E5002C816C60}" type="presParOf" srcId="{9017D039-A49D-034C-A28D-544C2CC22C1C}" destId="{4A28C884-A3CE-AE41-A583-09DF853914CD}" srcOrd="2" destOrd="0" presId="urn:microsoft.com/office/officeart/2008/layout/HalfCircleOrganizationChart"/>
    <dgm:cxn modelId="{A4D36B98-902A-2D4C-9CA5-B620EBDFEF21}" type="presParOf" srcId="{A4E4B8D2-55C8-E948-A1B7-58589D26B3E5}" destId="{20F43AE7-EE0D-6A49-86A6-DEAE84FF926E}" srcOrd="2" destOrd="0" presId="urn:microsoft.com/office/officeart/2008/layout/HalfCircleOrganizationChart"/>
    <dgm:cxn modelId="{392CB7E4-EEBB-4449-8A7D-950DC540F059}" type="presParOf" srcId="{20F43AE7-EE0D-6A49-86A6-DEAE84FF926E}" destId="{7A0738BB-08A1-684B-9348-F3C883400F98}" srcOrd="0" destOrd="0" presId="urn:microsoft.com/office/officeart/2008/layout/HalfCircleOrganizationChart"/>
    <dgm:cxn modelId="{7930AFF4-6403-B24F-852B-1E51D87F0FBF}" type="presParOf" srcId="{20F43AE7-EE0D-6A49-86A6-DEAE84FF926E}" destId="{46E694F2-5D44-8E46-9C41-9ABD3EC55FD5}" srcOrd="1" destOrd="0" presId="urn:microsoft.com/office/officeart/2008/layout/HalfCircleOrganizationChart"/>
    <dgm:cxn modelId="{D78CD200-FE26-C147-A1CC-84FF16679DA9}" type="presParOf" srcId="{46E694F2-5D44-8E46-9C41-9ABD3EC55FD5}" destId="{90D836BC-33DF-C44D-9EF6-88FB1EAACC64}" srcOrd="0" destOrd="0" presId="urn:microsoft.com/office/officeart/2008/layout/HalfCircleOrganizationChart"/>
    <dgm:cxn modelId="{C91FE7B6-0F28-D84A-98B9-90240B3D5DAE}" type="presParOf" srcId="{90D836BC-33DF-C44D-9EF6-88FB1EAACC64}" destId="{0712D2E7-E0B7-F244-A61B-6A3E1242C7FB}" srcOrd="0" destOrd="0" presId="urn:microsoft.com/office/officeart/2008/layout/HalfCircleOrganizationChart"/>
    <dgm:cxn modelId="{28396BFD-AE4B-824C-A80F-56214D8ADF8D}" type="presParOf" srcId="{90D836BC-33DF-C44D-9EF6-88FB1EAACC64}" destId="{291A2322-F298-624F-9518-0BDE80B4EFB5}" srcOrd="1" destOrd="0" presId="urn:microsoft.com/office/officeart/2008/layout/HalfCircleOrganizationChart"/>
    <dgm:cxn modelId="{51B609D2-3908-3A40-B513-F432A1C8526C}" type="presParOf" srcId="{90D836BC-33DF-C44D-9EF6-88FB1EAACC64}" destId="{E8BC85A4-C104-434E-B4DE-26F99C9B50CA}" srcOrd="2" destOrd="0" presId="urn:microsoft.com/office/officeart/2008/layout/HalfCircleOrganizationChart"/>
    <dgm:cxn modelId="{B325B940-644C-7B41-8F9F-E1C8F863390C}" type="presParOf" srcId="{90D836BC-33DF-C44D-9EF6-88FB1EAACC64}" destId="{5E20954E-1DA4-5344-AF6C-3CDF61270B50}" srcOrd="3" destOrd="0" presId="urn:microsoft.com/office/officeart/2008/layout/HalfCircleOrganizationChart"/>
    <dgm:cxn modelId="{4E3F729B-CD93-CA4D-AFED-C23E8E51991E}" type="presParOf" srcId="{46E694F2-5D44-8E46-9C41-9ABD3EC55FD5}" destId="{EECD5BBC-1520-F844-BF36-FFBF645E5818}" srcOrd="1" destOrd="0" presId="urn:microsoft.com/office/officeart/2008/layout/HalfCircleOrganizationChart"/>
    <dgm:cxn modelId="{71E5028E-1D1A-0942-A0C3-CCC951153D3F}" type="presParOf" srcId="{46E694F2-5D44-8E46-9C41-9ABD3EC55FD5}" destId="{8C7B71D8-778B-2244-8D69-DCE0842AAEE1}" srcOrd="2" destOrd="0" presId="urn:microsoft.com/office/officeart/2008/layout/HalfCircleOrganizationChart"/>
    <dgm:cxn modelId="{E41A06F6-F204-C243-81AA-E95BC34B3605}" type="presParOf" srcId="{20F43AE7-EE0D-6A49-86A6-DEAE84FF926E}" destId="{8A237E37-901A-D446-9D00-C3CF95F9C8D1}" srcOrd="2" destOrd="0" presId="urn:microsoft.com/office/officeart/2008/layout/HalfCircleOrganizationChart"/>
    <dgm:cxn modelId="{41ACE26E-A7E3-504B-AAE8-C8C7B3CAB4B1}" type="presParOf" srcId="{20F43AE7-EE0D-6A49-86A6-DEAE84FF926E}" destId="{460455C3-2364-D342-B485-70BCC2D18EB2}" srcOrd="3" destOrd="0" presId="urn:microsoft.com/office/officeart/2008/layout/HalfCircleOrganizationChart"/>
    <dgm:cxn modelId="{03329869-9658-BE4E-9637-F2DED5495E65}" type="presParOf" srcId="{460455C3-2364-D342-B485-70BCC2D18EB2}" destId="{FF3857E6-2230-AF47-A33F-F7BDE884D6F5}" srcOrd="0" destOrd="0" presId="urn:microsoft.com/office/officeart/2008/layout/HalfCircleOrganizationChart"/>
    <dgm:cxn modelId="{54C366F5-A010-DC47-AFE7-27A8D59341C0}" type="presParOf" srcId="{FF3857E6-2230-AF47-A33F-F7BDE884D6F5}" destId="{623FE25D-1649-B446-9AC8-70993C753111}" srcOrd="0" destOrd="0" presId="urn:microsoft.com/office/officeart/2008/layout/HalfCircleOrganizationChart"/>
    <dgm:cxn modelId="{5D0E1A30-4A09-A649-9F3F-C5692E2C0EB4}" type="presParOf" srcId="{FF3857E6-2230-AF47-A33F-F7BDE884D6F5}" destId="{B8D0B98D-F703-EA46-A49D-34E6ED223A18}" srcOrd="1" destOrd="0" presId="urn:microsoft.com/office/officeart/2008/layout/HalfCircleOrganizationChart"/>
    <dgm:cxn modelId="{2FCE1C57-6A89-2D42-A7FA-06C9021D6961}" type="presParOf" srcId="{FF3857E6-2230-AF47-A33F-F7BDE884D6F5}" destId="{C5690591-866A-4549-9A98-0C1BB57C4D2D}" srcOrd="2" destOrd="0" presId="urn:microsoft.com/office/officeart/2008/layout/HalfCircleOrganizationChart"/>
    <dgm:cxn modelId="{EBD6C53F-3FD5-1C49-9B25-DEFF380A56A3}" type="presParOf" srcId="{FF3857E6-2230-AF47-A33F-F7BDE884D6F5}" destId="{009F42D3-3D9B-0542-A52B-72D32E30FDEC}" srcOrd="3" destOrd="0" presId="urn:microsoft.com/office/officeart/2008/layout/HalfCircleOrganizationChart"/>
    <dgm:cxn modelId="{B430EFA8-9E8C-8747-AB7A-C02E1E687299}" type="presParOf" srcId="{460455C3-2364-D342-B485-70BCC2D18EB2}" destId="{E2CFA663-9901-684A-BBC3-237D5AC5F864}" srcOrd="1" destOrd="0" presId="urn:microsoft.com/office/officeart/2008/layout/HalfCircleOrganizationChart"/>
    <dgm:cxn modelId="{6A28E9A2-045E-2242-A94D-A6FB45B12510}" type="presParOf" srcId="{460455C3-2364-D342-B485-70BCC2D18EB2}" destId="{8EBD36ED-7DC7-D14C-BA3D-FADB2AD9D58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1BCB3F-96CA-2C46-9A5A-DB1E06A768E8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66CF4-8F41-6247-9786-E42C1B6A8771}">
      <dgm:prSet phldrT="[Text]" custT="1"/>
      <dgm:spPr/>
      <dgm:t>
        <a:bodyPr/>
        <a:lstStyle/>
        <a:p>
          <a:r>
            <a:rPr lang="en-US" sz="44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51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03E1CE1F-CB00-7149-BE31-DAEDCEA8A89E}" type="parTrans" cxnId="{68271A55-7796-BB4B-9D1B-B023FAF6DBF2}">
      <dgm:prSet/>
      <dgm:spPr/>
      <dgm:t>
        <a:bodyPr/>
        <a:lstStyle/>
        <a:p>
          <a:endParaRPr lang="en-US"/>
        </a:p>
      </dgm:t>
    </dgm:pt>
    <dgm:pt modelId="{F8291272-95F3-814F-877C-65F93303AD74}" type="sibTrans" cxnId="{68271A55-7796-BB4B-9D1B-B023FAF6DBF2}">
      <dgm:prSet/>
      <dgm:spPr/>
      <dgm:t>
        <a:bodyPr/>
        <a:lstStyle/>
        <a:p>
          <a:endParaRPr lang="en-US"/>
        </a:p>
      </dgm:t>
    </dgm:pt>
    <dgm:pt modelId="{6B0159DF-6B79-4944-BE54-50B92CCC5B31}">
      <dgm:prSet phldrT="[Text]" custT="1"/>
      <dgm:spPr/>
      <dgm:t>
        <a:bodyPr/>
        <a:lstStyle/>
        <a:p>
          <a:r>
            <a:rPr lang="en-US" sz="44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51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F70A1E4B-E10F-D44C-B47F-E439560C8F8B}" type="parTrans" cxnId="{E18931B3-FF66-604F-A107-FCB2574207B0}">
      <dgm:prSet/>
      <dgm:spPr/>
      <dgm:t>
        <a:bodyPr/>
        <a:lstStyle/>
        <a:p>
          <a:endParaRPr lang="en-US"/>
        </a:p>
      </dgm:t>
    </dgm:pt>
    <dgm:pt modelId="{F4306228-3D37-8E46-96F8-1EF380477D21}" type="sibTrans" cxnId="{E18931B3-FF66-604F-A107-FCB2574207B0}">
      <dgm:prSet/>
      <dgm:spPr/>
      <dgm:t>
        <a:bodyPr/>
        <a:lstStyle/>
        <a:p>
          <a:endParaRPr lang="en-US"/>
        </a:p>
      </dgm:t>
    </dgm:pt>
    <dgm:pt modelId="{FAF96835-005A-F649-BFD2-BAB7549C6A15}">
      <dgm:prSet phldrT="[Text]"/>
      <dgm:spPr/>
      <dgm:t>
        <a:bodyPr/>
        <a:lstStyle/>
        <a:p>
          <a:endParaRPr lang="en-US" dirty="0"/>
        </a:p>
      </dgm:t>
    </dgm:pt>
    <dgm:pt modelId="{3A509A74-EDD0-E24C-8D8F-BDF2E34EE66A}" type="parTrans" cxnId="{F48E4D70-36F5-9846-88FA-592DA73AD277}">
      <dgm:prSet/>
      <dgm:spPr/>
      <dgm:t>
        <a:bodyPr/>
        <a:lstStyle/>
        <a:p>
          <a:endParaRPr lang="en-US"/>
        </a:p>
      </dgm:t>
    </dgm:pt>
    <dgm:pt modelId="{4D19B44B-918B-8349-8210-9BB5213B7BC2}" type="sibTrans" cxnId="{F48E4D70-36F5-9846-88FA-592DA73AD277}">
      <dgm:prSet/>
      <dgm:spPr/>
      <dgm:t>
        <a:bodyPr/>
        <a:lstStyle/>
        <a:p>
          <a:endParaRPr lang="en-US"/>
        </a:p>
      </dgm:t>
    </dgm:pt>
    <dgm:pt modelId="{D624CBC9-2FD2-FD4F-853B-6E933E279160}">
      <dgm:prSet phldrT="[Text]"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en-US" sz="44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51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0734490-6159-7644-A415-8F6632CC6596}" type="parTrans" cxnId="{28F4A21E-397C-E045-AD9A-A648FFE0B007}">
      <dgm:prSet/>
      <dgm:spPr/>
      <dgm:t>
        <a:bodyPr/>
        <a:lstStyle/>
        <a:p>
          <a:endParaRPr lang="en-US"/>
        </a:p>
      </dgm:t>
    </dgm:pt>
    <dgm:pt modelId="{B7D3C8D2-9EE1-0641-9ECF-E29672E762E8}" type="sibTrans" cxnId="{28F4A21E-397C-E045-AD9A-A648FFE0B007}">
      <dgm:prSet/>
      <dgm:spPr/>
      <dgm:t>
        <a:bodyPr/>
        <a:lstStyle/>
        <a:p>
          <a:endParaRPr lang="en-US"/>
        </a:p>
      </dgm:t>
    </dgm:pt>
    <dgm:pt modelId="{3541BE50-074C-0943-B42E-E64E8EE671A4}">
      <dgm:prSet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44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US" sz="4700" b="0" i="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78138FD-171F-B041-B7E6-508B25E577CB}" type="parTrans" cxnId="{A1C94F2F-A67B-FD47-ABF9-643CBE93822F}">
      <dgm:prSet/>
      <dgm:spPr/>
      <dgm:t>
        <a:bodyPr/>
        <a:lstStyle/>
        <a:p>
          <a:endParaRPr lang="en-US"/>
        </a:p>
      </dgm:t>
    </dgm:pt>
    <dgm:pt modelId="{A77A772A-43AA-D446-BFD4-FD08B74E9E2C}" type="sibTrans" cxnId="{A1C94F2F-A67B-FD47-ABF9-643CBE93822F}">
      <dgm:prSet/>
      <dgm:spPr/>
      <dgm:t>
        <a:bodyPr/>
        <a:lstStyle/>
        <a:p>
          <a:endParaRPr lang="en-US"/>
        </a:p>
      </dgm:t>
    </dgm:pt>
    <dgm:pt modelId="{9F66AB9C-89B8-2C4C-8AE7-882EE7F27DCC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974652A0-B2E7-EE4B-A483-31FB1EDCFF6B}" type="parTrans" cxnId="{22489B3E-1B18-B24C-9AFB-D3758E983F36}">
      <dgm:prSet/>
      <dgm:spPr/>
      <dgm:t>
        <a:bodyPr/>
        <a:lstStyle/>
        <a:p>
          <a:endParaRPr lang="en-US"/>
        </a:p>
      </dgm:t>
    </dgm:pt>
    <dgm:pt modelId="{92C3055B-829C-424B-BB6E-B5DC13E9A0E4}" type="sibTrans" cxnId="{22489B3E-1B18-B24C-9AFB-D3758E983F36}">
      <dgm:prSet/>
      <dgm:spPr/>
      <dgm:t>
        <a:bodyPr/>
        <a:lstStyle/>
        <a:p>
          <a:endParaRPr lang="en-US"/>
        </a:p>
      </dgm:t>
    </dgm:pt>
    <dgm:pt modelId="{2AEAE728-A418-184B-BF46-0D1208C3AB83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C2186C4A-858F-C14C-9EE6-3694DDAA197B}" type="parTrans" cxnId="{FD4341F9-D5B0-4747-8C21-A50F0D90781E}">
      <dgm:prSet/>
      <dgm:spPr/>
      <dgm:t>
        <a:bodyPr/>
        <a:lstStyle/>
        <a:p>
          <a:endParaRPr lang="en-US"/>
        </a:p>
      </dgm:t>
    </dgm:pt>
    <dgm:pt modelId="{676BF6E5-95A6-4D40-9044-3D0220DD5801}" type="sibTrans" cxnId="{FD4341F9-D5B0-4747-8C21-A50F0D90781E}">
      <dgm:prSet/>
      <dgm:spPr/>
      <dgm:t>
        <a:bodyPr/>
        <a:lstStyle/>
        <a:p>
          <a:endParaRPr lang="en-US"/>
        </a:p>
      </dgm:t>
    </dgm:pt>
    <dgm:pt modelId="{8B6A81B1-7140-B740-B323-3A296E1F3A0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36E5004-5B12-CD49-A90D-B60072109112}" type="parTrans" cxnId="{A92337EF-3407-394C-9926-D5B2F2A678B9}">
      <dgm:prSet/>
      <dgm:spPr/>
      <dgm:t>
        <a:bodyPr/>
        <a:lstStyle/>
        <a:p>
          <a:endParaRPr lang="en-US"/>
        </a:p>
      </dgm:t>
    </dgm:pt>
    <dgm:pt modelId="{8F8FDC33-6C14-844B-9F94-542F22F3A20A}" type="sibTrans" cxnId="{A92337EF-3407-394C-9926-D5B2F2A678B9}">
      <dgm:prSet/>
      <dgm:spPr/>
      <dgm:t>
        <a:bodyPr/>
        <a:lstStyle/>
        <a:p>
          <a:endParaRPr lang="en-US"/>
        </a:p>
      </dgm:t>
    </dgm:pt>
    <dgm:pt modelId="{18F52309-59F2-6D40-94DE-CF359BCA4E3F}">
      <dgm:prSet/>
      <dgm:spPr/>
      <dgm:t>
        <a:bodyPr/>
        <a:lstStyle/>
        <a:p>
          <a:endParaRPr lang="en-US"/>
        </a:p>
      </dgm:t>
    </dgm:pt>
    <dgm:pt modelId="{456CA49F-3F95-FD41-AB67-C4EE007D2EE4}" type="parTrans" cxnId="{D9100AA3-3948-0448-B409-68F88D9F6FCB}">
      <dgm:prSet/>
      <dgm:spPr/>
      <dgm:t>
        <a:bodyPr/>
        <a:lstStyle/>
        <a:p>
          <a:endParaRPr lang="en-US"/>
        </a:p>
      </dgm:t>
    </dgm:pt>
    <dgm:pt modelId="{D4CB786E-35B5-CD4B-85B6-EB1F7FBB5A7C}" type="sibTrans" cxnId="{D9100AA3-3948-0448-B409-68F88D9F6FCB}">
      <dgm:prSet/>
      <dgm:spPr/>
      <dgm:t>
        <a:bodyPr/>
        <a:lstStyle/>
        <a:p>
          <a:endParaRPr lang="en-US"/>
        </a:p>
      </dgm:t>
    </dgm:pt>
    <dgm:pt modelId="{D79AB8C9-E8E0-1948-A814-0E485F4D277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1201323B-2EAC-7245-97FD-F95C5F67D0F5}" type="parTrans" cxnId="{CDB96F83-3973-3346-A716-23B19F5E0E0D}">
      <dgm:prSet/>
      <dgm:spPr/>
      <dgm:t>
        <a:bodyPr/>
        <a:lstStyle/>
        <a:p>
          <a:endParaRPr lang="en-US"/>
        </a:p>
      </dgm:t>
    </dgm:pt>
    <dgm:pt modelId="{A5AC7D89-B82F-2E47-8C4B-E60DAFFF37C3}" type="sibTrans" cxnId="{CDB96F83-3973-3346-A716-23B19F5E0E0D}">
      <dgm:prSet/>
      <dgm:spPr/>
      <dgm:t>
        <a:bodyPr/>
        <a:lstStyle/>
        <a:p>
          <a:endParaRPr lang="en-US"/>
        </a:p>
      </dgm:t>
    </dgm:pt>
    <dgm:pt modelId="{A69B8DA9-2C99-C046-8CD4-95EE9F75BF52}" type="pres">
      <dgm:prSet presAssocID="{141BCB3F-96CA-2C46-9A5A-DB1E06A768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E4D088-180A-A04D-AC24-C24C2E03D0DA}" type="pres">
      <dgm:prSet presAssocID="{D9C66CF4-8F41-6247-9786-E42C1B6A8771}" presName="hierRoot1" presStyleCnt="0"/>
      <dgm:spPr/>
    </dgm:pt>
    <dgm:pt modelId="{ABC0AEC7-56A4-7346-99DE-2F4CF7A4F597}" type="pres">
      <dgm:prSet presAssocID="{D9C66CF4-8F41-6247-9786-E42C1B6A8771}" presName="composite" presStyleCnt="0"/>
      <dgm:spPr/>
    </dgm:pt>
    <dgm:pt modelId="{E6F5A03D-B4E3-7142-9664-0235D3950252}" type="pres">
      <dgm:prSet presAssocID="{D9C66CF4-8F41-6247-9786-E42C1B6A8771}" presName="background" presStyleLbl="node0" presStyleIdx="0" presStyleCnt="1"/>
      <dgm:spPr/>
    </dgm:pt>
    <dgm:pt modelId="{6D2021D2-E268-D747-AA09-565BE0F1EE25}" type="pres">
      <dgm:prSet presAssocID="{D9C66CF4-8F41-6247-9786-E42C1B6A8771}" presName="text" presStyleLbl="fgAcc0" presStyleIdx="0" presStyleCnt="1">
        <dgm:presLayoutVars>
          <dgm:chPref val="3"/>
        </dgm:presLayoutVars>
      </dgm:prSet>
      <dgm:spPr/>
    </dgm:pt>
    <dgm:pt modelId="{90C72C95-E586-574C-B16E-386F24B98FBB}" type="pres">
      <dgm:prSet presAssocID="{D9C66CF4-8F41-6247-9786-E42C1B6A8771}" presName="hierChild2" presStyleCnt="0"/>
      <dgm:spPr/>
    </dgm:pt>
    <dgm:pt modelId="{7A49EA56-CABE-D54E-94F5-26FD61120128}" type="pres">
      <dgm:prSet presAssocID="{F70A1E4B-E10F-D44C-B47F-E439560C8F8B}" presName="Name10" presStyleLbl="parChTrans1D2" presStyleIdx="0" presStyleCnt="3"/>
      <dgm:spPr/>
    </dgm:pt>
    <dgm:pt modelId="{2B629EA4-CCC3-4B4D-8578-D1FA8F14C8B0}" type="pres">
      <dgm:prSet presAssocID="{6B0159DF-6B79-4944-BE54-50B92CCC5B31}" presName="hierRoot2" presStyleCnt="0"/>
      <dgm:spPr/>
    </dgm:pt>
    <dgm:pt modelId="{2A965853-567F-5148-BEE9-D66F219B6735}" type="pres">
      <dgm:prSet presAssocID="{6B0159DF-6B79-4944-BE54-50B92CCC5B31}" presName="composite2" presStyleCnt="0"/>
      <dgm:spPr/>
    </dgm:pt>
    <dgm:pt modelId="{132C91EA-EFC8-B140-A545-ED78B8BDB18C}" type="pres">
      <dgm:prSet presAssocID="{6B0159DF-6B79-4944-BE54-50B92CCC5B31}" presName="background2" presStyleLbl="node2" presStyleIdx="0" presStyleCnt="3"/>
      <dgm:spPr>
        <a:solidFill>
          <a:schemeClr val="accent2"/>
        </a:solidFill>
      </dgm:spPr>
    </dgm:pt>
    <dgm:pt modelId="{7F585CD0-DAFC-B640-9ED3-B913A7A36794}" type="pres">
      <dgm:prSet presAssocID="{6B0159DF-6B79-4944-BE54-50B92CCC5B31}" presName="text2" presStyleLbl="fgAcc2" presStyleIdx="0" presStyleCnt="3">
        <dgm:presLayoutVars>
          <dgm:chPref val="3"/>
        </dgm:presLayoutVars>
      </dgm:prSet>
      <dgm:spPr/>
    </dgm:pt>
    <dgm:pt modelId="{B0A0D3EC-5467-D747-B385-5D304542722D}" type="pres">
      <dgm:prSet presAssocID="{6B0159DF-6B79-4944-BE54-50B92CCC5B31}" presName="hierChild3" presStyleCnt="0"/>
      <dgm:spPr/>
    </dgm:pt>
    <dgm:pt modelId="{AF33B99A-ADAD-2E4A-8156-F07E6D0E7083}" type="pres">
      <dgm:prSet presAssocID="{3A509A74-EDD0-E24C-8D8F-BDF2E34EE66A}" presName="Name17" presStyleLbl="parChTrans1D3" presStyleIdx="0" presStyleCnt="6"/>
      <dgm:spPr/>
    </dgm:pt>
    <dgm:pt modelId="{C00BC5B7-F974-414A-87CD-06713CAB868E}" type="pres">
      <dgm:prSet presAssocID="{FAF96835-005A-F649-BFD2-BAB7549C6A15}" presName="hierRoot3" presStyleCnt="0"/>
      <dgm:spPr/>
    </dgm:pt>
    <dgm:pt modelId="{7CAAD3CC-CF8B-A944-B136-DA2E11DCE3E3}" type="pres">
      <dgm:prSet presAssocID="{FAF96835-005A-F649-BFD2-BAB7549C6A15}" presName="composite3" presStyleCnt="0"/>
      <dgm:spPr/>
    </dgm:pt>
    <dgm:pt modelId="{6FE5B2D8-0E0B-514D-90CA-2280D3FB3F1C}" type="pres">
      <dgm:prSet presAssocID="{FAF96835-005A-F649-BFD2-BAB7549C6A15}" presName="background3" presStyleLbl="node3" presStyleIdx="0" presStyleCnt="6"/>
      <dgm:spPr>
        <a:solidFill>
          <a:schemeClr val="accent2"/>
        </a:solidFill>
      </dgm:spPr>
    </dgm:pt>
    <dgm:pt modelId="{8AF76DB4-3987-4E46-B385-E02DB1A850A8}" type="pres">
      <dgm:prSet presAssocID="{FAF96835-005A-F649-BFD2-BAB7549C6A15}" presName="text3" presStyleLbl="fgAcc3" presStyleIdx="0" presStyleCnt="6">
        <dgm:presLayoutVars>
          <dgm:chPref val="3"/>
        </dgm:presLayoutVars>
      </dgm:prSet>
      <dgm:spPr/>
    </dgm:pt>
    <dgm:pt modelId="{F57C7EEF-F39D-094C-9C30-C04FFD4ED288}" type="pres">
      <dgm:prSet presAssocID="{FAF96835-005A-F649-BFD2-BAB7549C6A15}" presName="hierChild4" presStyleCnt="0"/>
      <dgm:spPr/>
    </dgm:pt>
    <dgm:pt modelId="{AA62FE22-57D2-EC49-A36A-D5175D18F920}" type="pres">
      <dgm:prSet presAssocID="{456CA49F-3F95-FD41-AB67-C4EE007D2EE4}" presName="Name17" presStyleLbl="parChTrans1D3" presStyleIdx="1" presStyleCnt="6"/>
      <dgm:spPr/>
    </dgm:pt>
    <dgm:pt modelId="{B858BFB0-6276-A54D-8046-5D33BB80A2D7}" type="pres">
      <dgm:prSet presAssocID="{18F52309-59F2-6D40-94DE-CF359BCA4E3F}" presName="hierRoot3" presStyleCnt="0"/>
      <dgm:spPr/>
    </dgm:pt>
    <dgm:pt modelId="{036F4517-EFD5-A943-B9AB-F5E6256E9D7D}" type="pres">
      <dgm:prSet presAssocID="{18F52309-59F2-6D40-94DE-CF359BCA4E3F}" presName="composite3" presStyleCnt="0"/>
      <dgm:spPr/>
    </dgm:pt>
    <dgm:pt modelId="{2C08F5B5-F648-1842-9E2E-069DA1D95D2D}" type="pres">
      <dgm:prSet presAssocID="{18F52309-59F2-6D40-94DE-CF359BCA4E3F}" presName="background3" presStyleLbl="node3" presStyleIdx="1" presStyleCnt="6"/>
      <dgm:spPr>
        <a:solidFill>
          <a:schemeClr val="accent2"/>
        </a:solidFill>
      </dgm:spPr>
    </dgm:pt>
    <dgm:pt modelId="{71E865D9-2861-F145-ACEE-13B939261CA7}" type="pres">
      <dgm:prSet presAssocID="{18F52309-59F2-6D40-94DE-CF359BCA4E3F}" presName="text3" presStyleLbl="fgAcc3" presStyleIdx="1" presStyleCnt="6">
        <dgm:presLayoutVars>
          <dgm:chPref val="3"/>
        </dgm:presLayoutVars>
      </dgm:prSet>
      <dgm:spPr/>
    </dgm:pt>
    <dgm:pt modelId="{7356B55D-4330-F645-B400-2AE669639EE9}" type="pres">
      <dgm:prSet presAssocID="{18F52309-59F2-6D40-94DE-CF359BCA4E3F}" presName="hierChild4" presStyleCnt="0"/>
      <dgm:spPr/>
    </dgm:pt>
    <dgm:pt modelId="{95BFF6D1-E528-D442-BCD0-2DC76849D9DA}" type="pres">
      <dgm:prSet presAssocID="{C0734490-6159-7644-A415-8F6632CC6596}" presName="Name10" presStyleLbl="parChTrans1D2" presStyleIdx="1" presStyleCnt="3"/>
      <dgm:spPr/>
    </dgm:pt>
    <dgm:pt modelId="{23F340FA-624B-6D47-BAAA-F9CBC90BF430}" type="pres">
      <dgm:prSet presAssocID="{D624CBC9-2FD2-FD4F-853B-6E933E279160}" presName="hierRoot2" presStyleCnt="0"/>
      <dgm:spPr/>
    </dgm:pt>
    <dgm:pt modelId="{C3D3CF53-44A0-454A-A6D3-13880FD44AC9}" type="pres">
      <dgm:prSet presAssocID="{D624CBC9-2FD2-FD4F-853B-6E933E279160}" presName="composite2" presStyleCnt="0"/>
      <dgm:spPr/>
    </dgm:pt>
    <dgm:pt modelId="{14D2D201-0622-6E49-B85F-C6FAE5947BCE}" type="pres">
      <dgm:prSet presAssocID="{D624CBC9-2FD2-FD4F-853B-6E933E279160}" presName="background2" presStyleLbl="node2" presStyleIdx="1" presStyleCnt="3"/>
      <dgm:spPr>
        <a:solidFill>
          <a:schemeClr val="accent3"/>
        </a:solidFill>
      </dgm:spPr>
    </dgm:pt>
    <dgm:pt modelId="{95DE568E-8125-3F43-90CB-0162727EE211}" type="pres">
      <dgm:prSet presAssocID="{D624CBC9-2FD2-FD4F-853B-6E933E279160}" presName="text2" presStyleLbl="fgAcc2" presStyleIdx="1" presStyleCnt="3">
        <dgm:presLayoutVars>
          <dgm:chPref val="3"/>
        </dgm:presLayoutVars>
      </dgm:prSet>
      <dgm:spPr/>
    </dgm:pt>
    <dgm:pt modelId="{61AE82B0-EAC1-3E49-9FBC-9458050A36AA}" type="pres">
      <dgm:prSet presAssocID="{D624CBC9-2FD2-FD4F-853B-6E933E279160}" presName="hierChild3" presStyleCnt="0"/>
      <dgm:spPr/>
    </dgm:pt>
    <dgm:pt modelId="{D1F48BDB-3B35-1845-954F-C480CF5DF42C}" type="pres">
      <dgm:prSet presAssocID="{1201323B-2EAC-7245-97FD-F95C5F67D0F5}" presName="Name17" presStyleLbl="parChTrans1D3" presStyleIdx="2" presStyleCnt="6"/>
      <dgm:spPr/>
    </dgm:pt>
    <dgm:pt modelId="{C2CA2B6A-A02B-0B49-A601-6A30AF4D8618}" type="pres">
      <dgm:prSet presAssocID="{D79AB8C9-E8E0-1948-A814-0E485F4D2770}" presName="hierRoot3" presStyleCnt="0"/>
      <dgm:spPr/>
    </dgm:pt>
    <dgm:pt modelId="{EFAE5C41-D2A2-554F-A7D6-CE80AF95ED0D}" type="pres">
      <dgm:prSet presAssocID="{D79AB8C9-E8E0-1948-A814-0E485F4D2770}" presName="composite3" presStyleCnt="0"/>
      <dgm:spPr/>
    </dgm:pt>
    <dgm:pt modelId="{DB971317-634C-B84A-93C8-321260E0ADE4}" type="pres">
      <dgm:prSet presAssocID="{D79AB8C9-E8E0-1948-A814-0E485F4D2770}" presName="background3" presStyleLbl="node3" presStyleIdx="2" presStyleCnt="6"/>
      <dgm:spPr>
        <a:solidFill>
          <a:schemeClr val="accent3"/>
        </a:solidFill>
      </dgm:spPr>
    </dgm:pt>
    <dgm:pt modelId="{D608D73D-28C3-6943-B353-F8EF8874F872}" type="pres">
      <dgm:prSet presAssocID="{D79AB8C9-E8E0-1948-A814-0E485F4D2770}" presName="text3" presStyleLbl="fgAcc3" presStyleIdx="2" presStyleCnt="6">
        <dgm:presLayoutVars>
          <dgm:chPref val="3"/>
        </dgm:presLayoutVars>
      </dgm:prSet>
      <dgm:spPr/>
    </dgm:pt>
    <dgm:pt modelId="{D27D82EC-9AAB-0349-A292-3C27840017C2}" type="pres">
      <dgm:prSet presAssocID="{D79AB8C9-E8E0-1948-A814-0E485F4D2770}" presName="hierChild4" presStyleCnt="0"/>
      <dgm:spPr/>
    </dgm:pt>
    <dgm:pt modelId="{37599A4A-5BBD-5A4F-A523-16538CC39611}" type="pres">
      <dgm:prSet presAssocID="{336E5004-5B12-CD49-A90D-B60072109112}" presName="Name17" presStyleLbl="parChTrans1D3" presStyleIdx="3" presStyleCnt="6"/>
      <dgm:spPr/>
    </dgm:pt>
    <dgm:pt modelId="{F1613F3A-A831-B841-95E6-62413C2C21E0}" type="pres">
      <dgm:prSet presAssocID="{8B6A81B1-7140-B740-B323-3A296E1F3A00}" presName="hierRoot3" presStyleCnt="0"/>
      <dgm:spPr/>
    </dgm:pt>
    <dgm:pt modelId="{6159D08B-468F-DF43-8B48-DD4B7480D478}" type="pres">
      <dgm:prSet presAssocID="{8B6A81B1-7140-B740-B323-3A296E1F3A00}" presName="composite3" presStyleCnt="0"/>
      <dgm:spPr/>
    </dgm:pt>
    <dgm:pt modelId="{D4CE9BE8-BAE4-164F-B322-5858C77DA39C}" type="pres">
      <dgm:prSet presAssocID="{8B6A81B1-7140-B740-B323-3A296E1F3A00}" presName="background3" presStyleLbl="node3" presStyleIdx="3" presStyleCnt="6"/>
      <dgm:spPr>
        <a:solidFill>
          <a:schemeClr val="accent3"/>
        </a:solidFill>
      </dgm:spPr>
    </dgm:pt>
    <dgm:pt modelId="{A82D95C2-F7F7-BB4F-9B46-CE0054F567DD}" type="pres">
      <dgm:prSet presAssocID="{8B6A81B1-7140-B740-B323-3A296E1F3A00}" presName="text3" presStyleLbl="fgAcc3" presStyleIdx="3" presStyleCnt="6">
        <dgm:presLayoutVars>
          <dgm:chPref val="3"/>
        </dgm:presLayoutVars>
      </dgm:prSet>
      <dgm:spPr/>
    </dgm:pt>
    <dgm:pt modelId="{D582C351-C9E4-BE42-BAF0-91C658588112}" type="pres">
      <dgm:prSet presAssocID="{8B6A81B1-7140-B740-B323-3A296E1F3A00}" presName="hierChild4" presStyleCnt="0"/>
      <dgm:spPr/>
    </dgm:pt>
    <dgm:pt modelId="{F872F1A6-1298-734E-9D3D-1668EBECB881}" type="pres">
      <dgm:prSet presAssocID="{678138FD-171F-B041-B7E6-508B25E577CB}" presName="Name10" presStyleLbl="parChTrans1D2" presStyleIdx="2" presStyleCnt="3"/>
      <dgm:spPr/>
    </dgm:pt>
    <dgm:pt modelId="{DF0674D7-FB3F-314E-8572-445469477342}" type="pres">
      <dgm:prSet presAssocID="{3541BE50-074C-0943-B42E-E64E8EE671A4}" presName="hierRoot2" presStyleCnt="0"/>
      <dgm:spPr/>
    </dgm:pt>
    <dgm:pt modelId="{907B90A1-507B-FA40-9F6F-CC855D5F293B}" type="pres">
      <dgm:prSet presAssocID="{3541BE50-074C-0943-B42E-E64E8EE671A4}" presName="composite2" presStyleCnt="0"/>
      <dgm:spPr/>
    </dgm:pt>
    <dgm:pt modelId="{4F76FD51-D08B-1F40-A8D6-31A0CF228035}" type="pres">
      <dgm:prSet presAssocID="{3541BE50-074C-0943-B42E-E64E8EE671A4}" presName="background2" presStyleLbl="node2" presStyleIdx="2" presStyleCnt="3"/>
      <dgm:spPr>
        <a:solidFill>
          <a:schemeClr val="accent4"/>
        </a:solidFill>
      </dgm:spPr>
    </dgm:pt>
    <dgm:pt modelId="{A0D0ABCB-4E4F-7747-A4EE-5D1C42FB6694}" type="pres">
      <dgm:prSet presAssocID="{3541BE50-074C-0943-B42E-E64E8EE671A4}" presName="text2" presStyleLbl="fgAcc2" presStyleIdx="2" presStyleCnt="3">
        <dgm:presLayoutVars>
          <dgm:chPref val="3"/>
        </dgm:presLayoutVars>
      </dgm:prSet>
      <dgm:spPr/>
    </dgm:pt>
    <dgm:pt modelId="{ACABCEA4-E28C-0E4A-9C8E-3A12F3A33BB2}" type="pres">
      <dgm:prSet presAssocID="{3541BE50-074C-0943-B42E-E64E8EE671A4}" presName="hierChild3" presStyleCnt="0"/>
      <dgm:spPr/>
    </dgm:pt>
    <dgm:pt modelId="{1E7FC847-9C2A-F745-90EB-D6BD3F4B75EB}" type="pres">
      <dgm:prSet presAssocID="{974652A0-B2E7-EE4B-A483-31FB1EDCFF6B}" presName="Name17" presStyleLbl="parChTrans1D3" presStyleIdx="4" presStyleCnt="6"/>
      <dgm:spPr/>
    </dgm:pt>
    <dgm:pt modelId="{DF169F10-D685-454B-ABA3-62E7ADB3074D}" type="pres">
      <dgm:prSet presAssocID="{9F66AB9C-89B8-2C4C-8AE7-882EE7F27DCC}" presName="hierRoot3" presStyleCnt="0"/>
      <dgm:spPr/>
    </dgm:pt>
    <dgm:pt modelId="{72E3AFD1-F967-CA4A-A946-AE34AB8D5E51}" type="pres">
      <dgm:prSet presAssocID="{9F66AB9C-89B8-2C4C-8AE7-882EE7F27DCC}" presName="composite3" presStyleCnt="0"/>
      <dgm:spPr/>
    </dgm:pt>
    <dgm:pt modelId="{7A7F7E28-2A6A-D94E-9E7B-A3F22A82CECE}" type="pres">
      <dgm:prSet presAssocID="{9F66AB9C-89B8-2C4C-8AE7-882EE7F27DCC}" presName="background3" presStyleLbl="node3" presStyleIdx="4" presStyleCnt="6"/>
      <dgm:spPr>
        <a:solidFill>
          <a:schemeClr val="accent4"/>
        </a:solidFill>
      </dgm:spPr>
    </dgm:pt>
    <dgm:pt modelId="{DDE37879-36B2-AC4E-9E94-D0AD47D58CE2}" type="pres">
      <dgm:prSet presAssocID="{9F66AB9C-89B8-2C4C-8AE7-882EE7F27DCC}" presName="text3" presStyleLbl="fgAcc3" presStyleIdx="4" presStyleCnt="6">
        <dgm:presLayoutVars>
          <dgm:chPref val="3"/>
        </dgm:presLayoutVars>
      </dgm:prSet>
      <dgm:spPr/>
    </dgm:pt>
    <dgm:pt modelId="{5868BA24-799C-5441-952F-EDF8F7194300}" type="pres">
      <dgm:prSet presAssocID="{9F66AB9C-89B8-2C4C-8AE7-882EE7F27DCC}" presName="hierChild4" presStyleCnt="0"/>
      <dgm:spPr/>
    </dgm:pt>
    <dgm:pt modelId="{6F50BED7-8901-D94C-8DDB-81B9E8E0CFB3}" type="pres">
      <dgm:prSet presAssocID="{C2186C4A-858F-C14C-9EE6-3694DDAA197B}" presName="Name17" presStyleLbl="parChTrans1D3" presStyleIdx="5" presStyleCnt="6"/>
      <dgm:spPr/>
    </dgm:pt>
    <dgm:pt modelId="{E4B81E06-F9BD-4942-8C9B-4C4A48D78403}" type="pres">
      <dgm:prSet presAssocID="{2AEAE728-A418-184B-BF46-0D1208C3AB83}" presName="hierRoot3" presStyleCnt="0"/>
      <dgm:spPr/>
    </dgm:pt>
    <dgm:pt modelId="{D7951E20-4EAF-C84D-82F0-5595B96E7E19}" type="pres">
      <dgm:prSet presAssocID="{2AEAE728-A418-184B-BF46-0D1208C3AB83}" presName="composite3" presStyleCnt="0"/>
      <dgm:spPr/>
    </dgm:pt>
    <dgm:pt modelId="{1AF9E91F-3583-5242-BCE8-89B67FAC4DD5}" type="pres">
      <dgm:prSet presAssocID="{2AEAE728-A418-184B-BF46-0D1208C3AB83}" presName="background3" presStyleLbl="node3" presStyleIdx="5" presStyleCnt="6"/>
      <dgm:spPr>
        <a:solidFill>
          <a:schemeClr val="accent4"/>
        </a:solidFill>
      </dgm:spPr>
    </dgm:pt>
    <dgm:pt modelId="{FE8CC600-8F40-D44B-9CF5-93315BCC48B4}" type="pres">
      <dgm:prSet presAssocID="{2AEAE728-A418-184B-BF46-0D1208C3AB83}" presName="text3" presStyleLbl="fgAcc3" presStyleIdx="5" presStyleCnt="6">
        <dgm:presLayoutVars>
          <dgm:chPref val="3"/>
        </dgm:presLayoutVars>
      </dgm:prSet>
      <dgm:spPr/>
    </dgm:pt>
    <dgm:pt modelId="{C92A85BC-32F3-274D-902D-1B8952794FB6}" type="pres">
      <dgm:prSet presAssocID="{2AEAE728-A418-184B-BF46-0D1208C3AB83}" presName="hierChild4" presStyleCnt="0"/>
      <dgm:spPr/>
    </dgm:pt>
  </dgm:ptLst>
  <dgm:cxnLst>
    <dgm:cxn modelId="{F113B006-9D13-A945-AF28-8DB617EAE87A}" type="presOf" srcId="{3A509A74-EDD0-E24C-8D8F-BDF2E34EE66A}" destId="{AF33B99A-ADAD-2E4A-8156-F07E6D0E7083}" srcOrd="0" destOrd="0" presId="urn:microsoft.com/office/officeart/2005/8/layout/hierarchy1"/>
    <dgm:cxn modelId="{28F4A21E-397C-E045-AD9A-A648FFE0B007}" srcId="{D9C66CF4-8F41-6247-9786-E42C1B6A8771}" destId="{D624CBC9-2FD2-FD4F-853B-6E933E279160}" srcOrd="1" destOrd="0" parTransId="{C0734490-6159-7644-A415-8F6632CC6596}" sibTransId="{B7D3C8D2-9EE1-0641-9ECF-E29672E762E8}"/>
    <dgm:cxn modelId="{EC8E9624-C6AC-5443-8325-8BD98F5C612B}" type="presOf" srcId="{9F66AB9C-89B8-2C4C-8AE7-882EE7F27DCC}" destId="{DDE37879-36B2-AC4E-9E94-D0AD47D58CE2}" srcOrd="0" destOrd="0" presId="urn:microsoft.com/office/officeart/2005/8/layout/hierarchy1"/>
    <dgm:cxn modelId="{A1C94F2F-A67B-FD47-ABF9-643CBE93822F}" srcId="{D9C66CF4-8F41-6247-9786-E42C1B6A8771}" destId="{3541BE50-074C-0943-B42E-E64E8EE671A4}" srcOrd="2" destOrd="0" parTransId="{678138FD-171F-B041-B7E6-508B25E577CB}" sibTransId="{A77A772A-43AA-D446-BFD4-FD08B74E9E2C}"/>
    <dgm:cxn modelId="{50B9E73D-9AC8-8247-B38D-BF06E42FBFDF}" type="presOf" srcId="{2AEAE728-A418-184B-BF46-0D1208C3AB83}" destId="{FE8CC600-8F40-D44B-9CF5-93315BCC48B4}" srcOrd="0" destOrd="0" presId="urn:microsoft.com/office/officeart/2005/8/layout/hierarchy1"/>
    <dgm:cxn modelId="{22489B3E-1B18-B24C-9AFB-D3758E983F36}" srcId="{3541BE50-074C-0943-B42E-E64E8EE671A4}" destId="{9F66AB9C-89B8-2C4C-8AE7-882EE7F27DCC}" srcOrd="0" destOrd="0" parTransId="{974652A0-B2E7-EE4B-A483-31FB1EDCFF6B}" sibTransId="{92C3055B-829C-424B-BB6E-B5DC13E9A0E4}"/>
    <dgm:cxn modelId="{7664B93E-5D14-D14D-81D7-D8B3514125EF}" type="presOf" srcId="{D624CBC9-2FD2-FD4F-853B-6E933E279160}" destId="{95DE568E-8125-3F43-90CB-0162727EE211}" srcOrd="0" destOrd="0" presId="urn:microsoft.com/office/officeart/2005/8/layout/hierarchy1"/>
    <dgm:cxn modelId="{34843E3F-2702-DF41-8285-BF8D7B9475C7}" type="presOf" srcId="{18F52309-59F2-6D40-94DE-CF359BCA4E3F}" destId="{71E865D9-2861-F145-ACEE-13B939261CA7}" srcOrd="0" destOrd="0" presId="urn:microsoft.com/office/officeart/2005/8/layout/hierarchy1"/>
    <dgm:cxn modelId="{9F174A50-4237-5B41-903D-7A273D8406ED}" type="presOf" srcId="{141BCB3F-96CA-2C46-9A5A-DB1E06A768E8}" destId="{A69B8DA9-2C99-C046-8CD4-95EE9F75BF52}" srcOrd="0" destOrd="0" presId="urn:microsoft.com/office/officeart/2005/8/layout/hierarchy1"/>
    <dgm:cxn modelId="{3815E850-1772-5748-ABD8-A328CB1BAF4A}" type="presOf" srcId="{F70A1E4B-E10F-D44C-B47F-E439560C8F8B}" destId="{7A49EA56-CABE-D54E-94F5-26FD61120128}" srcOrd="0" destOrd="0" presId="urn:microsoft.com/office/officeart/2005/8/layout/hierarchy1"/>
    <dgm:cxn modelId="{68271A55-7796-BB4B-9D1B-B023FAF6DBF2}" srcId="{141BCB3F-96CA-2C46-9A5A-DB1E06A768E8}" destId="{D9C66CF4-8F41-6247-9786-E42C1B6A8771}" srcOrd="0" destOrd="0" parTransId="{03E1CE1F-CB00-7149-BE31-DAEDCEA8A89E}" sibTransId="{F8291272-95F3-814F-877C-65F93303AD74}"/>
    <dgm:cxn modelId="{06667855-5274-AF4F-B6E3-8F1EA3BD6A21}" type="presOf" srcId="{6B0159DF-6B79-4944-BE54-50B92CCC5B31}" destId="{7F585CD0-DAFC-B640-9ED3-B913A7A36794}" srcOrd="0" destOrd="0" presId="urn:microsoft.com/office/officeart/2005/8/layout/hierarchy1"/>
    <dgm:cxn modelId="{5A753769-8FA1-5742-BC3C-C7081AFC8ECA}" type="presOf" srcId="{FAF96835-005A-F649-BFD2-BAB7549C6A15}" destId="{8AF76DB4-3987-4E46-B385-E02DB1A850A8}" srcOrd="0" destOrd="0" presId="urn:microsoft.com/office/officeart/2005/8/layout/hierarchy1"/>
    <dgm:cxn modelId="{F48E4D70-36F5-9846-88FA-592DA73AD277}" srcId="{6B0159DF-6B79-4944-BE54-50B92CCC5B31}" destId="{FAF96835-005A-F649-BFD2-BAB7549C6A15}" srcOrd="0" destOrd="0" parTransId="{3A509A74-EDD0-E24C-8D8F-BDF2E34EE66A}" sibTransId="{4D19B44B-918B-8349-8210-9BB5213B7BC2}"/>
    <dgm:cxn modelId="{F2FF2283-C98D-8743-AB3B-4E71AB035A39}" type="presOf" srcId="{456CA49F-3F95-FD41-AB67-C4EE007D2EE4}" destId="{AA62FE22-57D2-EC49-A36A-D5175D18F920}" srcOrd="0" destOrd="0" presId="urn:microsoft.com/office/officeart/2005/8/layout/hierarchy1"/>
    <dgm:cxn modelId="{954B6183-6563-E14F-87FB-07FC1D2174E7}" type="presOf" srcId="{678138FD-171F-B041-B7E6-508B25E577CB}" destId="{F872F1A6-1298-734E-9D3D-1668EBECB881}" srcOrd="0" destOrd="0" presId="urn:microsoft.com/office/officeart/2005/8/layout/hierarchy1"/>
    <dgm:cxn modelId="{CDB96F83-3973-3346-A716-23B19F5E0E0D}" srcId="{D624CBC9-2FD2-FD4F-853B-6E933E279160}" destId="{D79AB8C9-E8E0-1948-A814-0E485F4D2770}" srcOrd="0" destOrd="0" parTransId="{1201323B-2EAC-7245-97FD-F95C5F67D0F5}" sibTransId="{A5AC7D89-B82F-2E47-8C4B-E60DAFFF37C3}"/>
    <dgm:cxn modelId="{7276528D-37B9-4646-9586-66968ADF098A}" type="presOf" srcId="{C0734490-6159-7644-A415-8F6632CC6596}" destId="{95BFF6D1-E528-D442-BCD0-2DC76849D9DA}" srcOrd="0" destOrd="0" presId="urn:microsoft.com/office/officeart/2005/8/layout/hierarchy1"/>
    <dgm:cxn modelId="{64502A9D-7EE5-8A4E-B764-9D4BBE5D286A}" type="presOf" srcId="{D79AB8C9-E8E0-1948-A814-0E485F4D2770}" destId="{D608D73D-28C3-6943-B353-F8EF8874F872}" srcOrd="0" destOrd="0" presId="urn:microsoft.com/office/officeart/2005/8/layout/hierarchy1"/>
    <dgm:cxn modelId="{E9BAB19D-799B-E546-8DBA-C35821055381}" type="presOf" srcId="{3541BE50-074C-0943-B42E-E64E8EE671A4}" destId="{A0D0ABCB-4E4F-7747-A4EE-5D1C42FB6694}" srcOrd="0" destOrd="0" presId="urn:microsoft.com/office/officeart/2005/8/layout/hierarchy1"/>
    <dgm:cxn modelId="{7CAEBD9E-F9F0-4C44-80D9-DE3F62351DB1}" type="presOf" srcId="{8B6A81B1-7140-B740-B323-3A296E1F3A00}" destId="{A82D95C2-F7F7-BB4F-9B46-CE0054F567DD}" srcOrd="0" destOrd="0" presId="urn:microsoft.com/office/officeart/2005/8/layout/hierarchy1"/>
    <dgm:cxn modelId="{D9100AA3-3948-0448-B409-68F88D9F6FCB}" srcId="{6B0159DF-6B79-4944-BE54-50B92CCC5B31}" destId="{18F52309-59F2-6D40-94DE-CF359BCA4E3F}" srcOrd="1" destOrd="0" parTransId="{456CA49F-3F95-FD41-AB67-C4EE007D2EE4}" sibTransId="{D4CB786E-35B5-CD4B-85B6-EB1F7FBB5A7C}"/>
    <dgm:cxn modelId="{442B01A6-3963-A54C-A47C-5F6EB98A3DC2}" type="presOf" srcId="{D9C66CF4-8F41-6247-9786-E42C1B6A8771}" destId="{6D2021D2-E268-D747-AA09-565BE0F1EE25}" srcOrd="0" destOrd="0" presId="urn:microsoft.com/office/officeart/2005/8/layout/hierarchy1"/>
    <dgm:cxn modelId="{A6579BA8-5998-0D4B-B81C-7BD271108DFC}" type="presOf" srcId="{C2186C4A-858F-C14C-9EE6-3694DDAA197B}" destId="{6F50BED7-8901-D94C-8DDB-81B9E8E0CFB3}" srcOrd="0" destOrd="0" presId="urn:microsoft.com/office/officeart/2005/8/layout/hierarchy1"/>
    <dgm:cxn modelId="{1973ABB2-F55B-3448-9316-1771BCB36703}" type="presOf" srcId="{974652A0-B2E7-EE4B-A483-31FB1EDCFF6B}" destId="{1E7FC847-9C2A-F745-90EB-D6BD3F4B75EB}" srcOrd="0" destOrd="0" presId="urn:microsoft.com/office/officeart/2005/8/layout/hierarchy1"/>
    <dgm:cxn modelId="{E18931B3-FF66-604F-A107-FCB2574207B0}" srcId="{D9C66CF4-8F41-6247-9786-E42C1B6A8771}" destId="{6B0159DF-6B79-4944-BE54-50B92CCC5B31}" srcOrd="0" destOrd="0" parTransId="{F70A1E4B-E10F-D44C-B47F-E439560C8F8B}" sibTransId="{F4306228-3D37-8E46-96F8-1EF380477D21}"/>
    <dgm:cxn modelId="{7D66E5B7-02F8-0F44-B685-8854023CE5EF}" type="presOf" srcId="{1201323B-2EAC-7245-97FD-F95C5F67D0F5}" destId="{D1F48BDB-3B35-1845-954F-C480CF5DF42C}" srcOrd="0" destOrd="0" presId="urn:microsoft.com/office/officeart/2005/8/layout/hierarchy1"/>
    <dgm:cxn modelId="{E6F8AEDB-8EBC-8B40-8783-8B8B80839A6C}" type="presOf" srcId="{336E5004-5B12-CD49-A90D-B60072109112}" destId="{37599A4A-5BBD-5A4F-A523-16538CC39611}" srcOrd="0" destOrd="0" presId="urn:microsoft.com/office/officeart/2005/8/layout/hierarchy1"/>
    <dgm:cxn modelId="{A92337EF-3407-394C-9926-D5B2F2A678B9}" srcId="{D624CBC9-2FD2-FD4F-853B-6E933E279160}" destId="{8B6A81B1-7140-B740-B323-3A296E1F3A00}" srcOrd="1" destOrd="0" parTransId="{336E5004-5B12-CD49-A90D-B60072109112}" sibTransId="{8F8FDC33-6C14-844B-9F94-542F22F3A20A}"/>
    <dgm:cxn modelId="{FD4341F9-D5B0-4747-8C21-A50F0D90781E}" srcId="{3541BE50-074C-0943-B42E-E64E8EE671A4}" destId="{2AEAE728-A418-184B-BF46-0D1208C3AB83}" srcOrd="1" destOrd="0" parTransId="{C2186C4A-858F-C14C-9EE6-3694DDAA197B}" sibTransId="{676BF6E5-95A6-4D40-9044-3D0220DD5801}"/>
    <dgm:cxn modelId="{87A15D76-E2D1-5144-BE92-4E3D08733AFD}" type="presParOf" srcId="{A69B8DA9-2C99-C046-8CD4-95EE9F75BF52}" destId="{F1E4D088-180A-A04D-AC24-C24C2E03D0DA}" srcOrd="0" destOrd="0" presId="urn:microsoft.com/office/officeart/2005/8/layout/hierarchy1"/>
    <dgm:cxn modelId="{D0D2C50B-24D2-2444-904D-B36B73BA6475}" type="presParOf" srcId="{F1E4D088-180A-A04D-AC24-C24C2E03D0DA}" destId="{ABC0AEC7-56A4-7346-99DE-2F4CF7A4F597}" srcOrd="0" destOrd="0" presId="urn:microsoft.com/office/officeart/2005/8/layout/hierarchy1"/>
    <dgm:cxn modelId="{5BB0BE78-96EE-524E-83F9-069BC779DC54}" type="presParOf" srcId="{ABC0AEC7-56A4-7346-99DE-2F4CF7A4F597}" destId="{E6F5A03D-B4E3-7142-9664-0235D3950252}" srcOrd="0" destOrd="0" presId="urn:microsoft.com/office/officeart/2005/8/layout/hierarchy1"/>
    <dgm:cxn modelId="{31CA5E4C-4BBB-2B44-A2ED-1F23B3134CAD}" type="presParOf" srcId="{ABC0AEC7-56A4-7346-99DE-2F4CF7A4F597}" destId="{6D2021D2-E268-D747-AA09-565BE0F1EE25}" srcOrd="1" destOrd="0" presId="urn:microsoft.com/office/officeart/2005/8/layout/hierarchy1"/>
    <dgm:cxn modelId="{F11E7865-540E-BD4B-9FBC-2CD2EBCB84ED}" type="presParOf" srcId="{F1E4D088-180A-A04D-AC24-C24C2E03D0DA}" destId="{90C72C95-E586-574C-B16E-386F24B98FBB}" srcOrd="1" destOrd="0" presId="urn:microsoft.com/office/officeart/2005/8/layout/hierarchy1"/>
    <dgm:cxn modelId="{0C1A54CC-F362-4B45-B80D-28DD1D427227}" type="presParOf" srcId="{90C72C95-E586-574C-B16E-386F24B98FBB}" destId="{7A49EA56-CABE-D54E-94F5-26FD61120128}" srcOrd="0" destOrd="0" presId="urn:microsoft.com/office/officeart/2005/8/layout/hierarchy1"/>
    <dgm:cxn modelId="{5B5C2B50-8B59-0C4C-AD9A-47E141D6024E}" type="presParOf" srcId="{90C72C95-E586-574C-B16E-386F24B98FBB}" destId="{2B629EA4-CCC3-4B4D-8578-D1FA8F14C8B0}" srcOrd="1" destOrd="0" presId="urn:microsoft.com/office/officeart/2005/8/layout/hierarchy1"/>
    <dgm:cxn modelId="{840EFDCB-A386-AB43-92A7-62558D69B7F3}" type="presParOf" srcId="{2B629EA4-CCC3-4B4D-8578-D1FA8F14C8B0}" destId="{2A965853-567F-5148-BEE9-D66F219B6735}" srcOrd="0" destOrd="0" presId="urn:microsoft.com/office/officeart/2005/8/layout/hierarchy1"/>
    <dgm:cxn modelId="{79D4351B-AF77-6A41-8B9A-2220352774F8}" type="presParOf" srcId="{2A965853-567F-5148-BEE9-D66F219B6735}" destId="{132C91EA-EFC8-B140-A545-ED78B8BDB18C}" srcOrd="0" destOrd="0" presId="urn:microsoft.com/office/officeart/2005/8/layout/hierarchy1"/>
    <dgm:cxn modelId="{76C36EDA-84FF-C349-B65E-E762CC769990}" type="presParOf" srcId="{2A965853-567F-5148-BEE9-D66F219B6735}" destId="{7F585CD0-DAFC-B640-9ED3-B913A7A36794}" srcOrd="1" destOrd="0" presId="urn:microsoft.com/office/officeart/2005/8/layout/hierarchy1"/>
    <dgm:cxn modelId="{4590E993-ABE8-E24E-A0CF-B513E429953F}" type="presParOf" srcId="{2B629EA4-CCC3-4B4D-8578-D1FA8F14C8B0}" destId="{B0A0D3EC-5467-D747-B385-5D304542722D}" srcOrd="1" destOrd="0" presId="urn:microsoft.com/office/officeart/2005/8/layout/hierarchy1"/>
    <dgm:cxn modelId="{357FAB23-0D83-A54A-BF4B-A508AE4B51F5}" type="presParOf" srcId="{B0A0D3EC-5467-D747-B385-5D304542722D}" destId="{AF33B99A-ADAD-2E4A-8156-F07E6D0E7083}" srcOrd="0" destOrd="0" presId="urn:microsoft.com/office/officeart/2005/8/layout/hierarchy1"/>
    <dgm:cxn modelId="{1DA98C1C-CAB8-8E4D-887D-99874C1F43D8}" type="presParOf" srcId="{B0A0D3EC-5467-D747-B385-5D304542722D}" destId="{C00BC5B7-F974-414A-87CD-06713CAB868E}" srcOrd="1" destOrd="0" presId="urn:microsoft.com/office/officeart/2005/8/layout/hierarchy1"/>
    <dgm:cxn modelId="{EF16B197-6023-8140-BE57-D6497076B907}" type="presParOf" srcId="{C00BC5B7-F974-414A-87CD-06713CAB868E}" destId="{7CAAD3CC-CF8B-A944-B136-DA2E11DCE3E3}" srcOrd="0" destOrd="0" presId="urn:microsoft.com/office/officeart/2005/8/layout/hierarchy1"/>
    <dgm:cxn modelId="{60319610-A228-5C48-AD26-AB27970E942A}" type="presParOf" srcId="{7CAAD3CC-CF8B-A944-B136-DA2E11DCE3E3}" destId="{6FE5B2D8-0E0B-514D-90CA-2280D3FB3F1C}" srcOrd="0" destOrd="0" presId="urn:microsoft.com/office/officeart/2005/8/layout/hierarchy1"/>
    <dgm:cxn modelId="{4A54BA24-E0BD-9245-A48D-99B1CE9D6640}" type="presParOf" srcId="{7CAAD3CC-CF8B-A944-B136-DA2E11DCE3E3}" destId="{8AF76DB4-3987-4E46-B385-E02DB1A850A8}" srcOrd="1" destOrd="0" presId="urn:microsoft.com/office/officeart/2005/8/layout/hierarchy1"/>
    <dgm:cxn modelId="{6333C847-A274-EA45-A325-8B199840F5CA}" type="presParOf" srcId="{C00BC5B7-F974-414A-87CD-06713CAB868E}" destId="{F57C7EEF-F39D-094C-9C30-C04FFD4ED288}" srcOrd="1" destOrd="0" presId="urn:microsoft.com/office/officeart/2005/8/layout/hierarchy1"/>
    <dgm:cxn modelId="{2D47313B-43C8-9544-9D57-18C02E17E6BC}" type="presParOf" srcId="{B0A0D3EC-5467-D747-B385-5D304542722D}" destId="{AA62FE22-57D2-EC49-A36A-D5175D18F920}" srcOrd="2" destOrd="0" presId="urn:microsoft.com/office/officeart/2005/8/layout/hierarchy1"/>
    <dgm:cxn modelId="{2794951E-D999-CC43-B73D-6829376B8365}" type="presParOf" srcId="{B0A0D3EC-5467-D747-B385-5D304542722D}" destId="{B858BFB0-6276-A54D-8046-5D33BB80A2D7}" srcOrd="3" destOrd="0" presId="urn:microsoft.com/office/officeart/2005/8/layout/hierarchy1"/>
    <dgm:cxn modelId="{549DAA0A-98C3-2941-9DF4-D84F33CB87CC}" type="presParOf" srcId="{B858BFB0-6276-A54D-8046-5D33BB80A2D7}" destId="{036F4517-EFD5-A943-B9AB-F5E6256E9D7D}" srcOrd="0" destOrd="0" presId="urn:microsoft.com/office/officeart/2005/8/layout/hierarchy1"/>
    <dgm:cxn modelId="{8D4BF5FB-E441-FD49-BFB5-6A0A0F9824F4}" type="presParOf" srcId="{036F4517-EFD5-A943-B9AB-F5E6256E9D7D}" destId="{2C08F5B5-F648-1842-9E2E-069DA1D95D2D}" srcOrd="0" destOrd="0" presId="urn:microsoft.com/office/officeart/2005/8/layout/hierarchy1"/>
    <dgm:cxn modelId="{4C1EC3B0-26F7-A449-AA70-14A8C304A7D7}" type="presParOf" srcId="{036F4517-EFD5-A943-B9AB-F5E6256E9D7D}" destId="{71E865D9-2861-F145-ACEE-13B939261CA7}" srcOrd="1" destOrd="0" presId="urn:microsoft.com/office/officeart/2005/8/layout/hierarchy1"/>
    <dgm:cxn modelId="{85342B1E-A949-E24F-8898-3E309830D21D}" type="presParOf" srcId="{B858BFB0-6276-A54D-8046-5D33BB80A2D7}" destId="{7356B55D-4330-F645-B400-2AE669639EE9}" srcOrd="1" destOrd="0" presId="urn:microsoft.com/office/officeart/2005/8/layout/hierarchy1"/>
    <dgm:cxn modelId="{8821EE81-B3F0-F94D-8111-3FDC40AA4F94}" type="presParOf" srcId="{90C72C95-E586-574C-B16E-386F24B98FBB}" destId="{95BFF6D1-E528-D442-BCD0-2DC76849D9DA}" srcOrd="2" destOrd="0" presId="urn:microsoft.com/office/officeart/2005/8/layout/hierarchy1"/>
    <dgm:cxn modelId="{CD9F6EB1-9DDF-D84B-B3BD-2473511B0532}" type="presParOf" srcId="{90C72C95-E586-574C-B16E-386F24B98FBB}" destId="{23F340FA-624B-6D47-BAAA-F9CBC90BF430}" srcOrd="3" destOrd="0" presId="urn:microsoft.com/office/officeart/2005/8/layout/hierarchy1"/>
    <dgm:cxn modelId="{E3288452-2860-4D44-B7DC-59CDEB6FD923}" type="presParOf" srcId="{23F340FA-624B-6D47-BAAA-F9CBC90BF430}" destId="{C3D3CF53-44A0-454A-A6D3-13880FD44AC9}" srcOrd="0" destOrd="0" presId="urn:microsoft.com/office/officeart/2005/8/layout/hierarchy1"/>
    <dgm:cxn modelId="{BED45491-27A1-DC4C-B457-A8FA9025B67E}" type="presParOf" srcId="{C3D3CF53-44A0-454A-A6D3-13880FD44AC9}" destId="{14D2D201-0622-6E49-B85F-C6FAE5947BCE}" srcOrd="0" destOrd="0" presId="urn:microsoft.com/office/officeart/2005/8/layout/hierarchy1"/>
    <dgm:cxn modelId="{3722B41A-AA76-D94C-8E6A-A584D04FE64A}" type="presParOf" srcId="{C3D3CF53-44A0-454A-A6D3-13880FD44AC9}" destId="{95DE568E-8125-3F43-90CB-0162727EE211}" srcOrd="1" destOrd="0" presId="urn:microsoft.com/office/officeart/2005/8/layout/hierarchy1"/>
    <dgm:cxn modelId="{1554B4CD-A673-AB49-82D1-76B15A28D044}" type="presParOf" srcId="{23F340FA-624B-6D47-BAAA-F9CBC90BF430}" destId="{61AE82B0-EAC1-3E49-9FBC-9458050A36AA}" srcOrd="1" destOrd="0" presId="urn:microsoft.com/office/officeart/2005/8/layout/hierarchy1"/>
    <dgm:cxn modelId="{72662DFB-FC62-1748-B45C-CAB8FBF41D24}" type="presParOf" srcId="{61AE82B0-EAC1-3E49-9FBC-9458050A36AA}" destId="{D1F48BDB-3B35-1845-954F-C480CF5DF42C}" srcOrd="0" destOrd="0" presId="urn:microsoft.com/office/officeart/2005/8/layout/hierarchy1"/>
    <dgm:cxn modelId="{D1F14D7B-8A49-534F-A0B3-BB53AD95D3E7}" type="presParOf" srcId="{61AE82B0-EAC1-3E49-9FBC-9458050A36AA}" destId="{C2CA2B6A-A02B-0B49-A601-6A30AF4D8618}" srcOrd="1" destOrd="0" presId="urn:microsoft.com/office/officeart/2005/8/layout/hierarchy1"/>
    <dgm:cxn modelId="{5272F97D-DCEC-9E4C-AA75-815DF1ABDD01}" type="presParOf" srcId="{C2CA2B6A-A02B-0B49-A601-6A30AF4D8618}" destId="{EFAE5C41-D2A2-554F-A7D6-CE80AF95ED0D}" srcOrd="0" destOrd="0" presId="urn:microsoft.com/office/officeart/2005/8/layout/hierarchy1"/>
    <dgm:cxn modelId="{2519AF07-4131-5C40-8E2F-D1CA73CE3391}" type="presParOf" srcId="{EFAE5C41-D2A2-554F-A7D6-CE80AF95ED0D}" destId="{DB971317-634C-B84A-93C8-321260E0ADE4}" srcOrd="0" destOrd="0" presId="urn:microsoft.com/office/officeart/2005/8/layout/hierarchy1"/>
    <dgm:cxn modelId="{91D1F2FC-A374-A044-9247-273D5ACA3C10}" type="presParOf" srcId="{EFAE5C41-D2A2-554F-A7D6-CE80AF95ED0D}" destId="{D608D73D-28C3-6943-B353-F8EF8874F872}" srcOrd="1" destOrd="0" presId="urn:microsoft.com/office/officeart/2005/8/layout/hierarchy1"/>
    <dgm:cxn modelId="{D822F5CE-0563-F246-AD06-622CCCC4EF5C}" type="presParOf" srcId="{C2CA2B6A-A02B-0B49-A601-6A30AF4D8618}" destId="{D27D82EC-9AAB-0349-A292-3C27840017C2}" srcOrd="1" destOrd="0" presId="urn:microsoft.com/office/officeart/2005/8/layout/hierarchy1"/>
    <dgm:cxn modelId="{130C9FE8-BDC3-3B4E-B399-B2B39A76C95D}" type="presParOf" srcId="{61AE82B0-EAC1-3E49-9FBC-9458050A36AA}" destId="{37599A4A-5BBD-5A4F-A523-16538CC39611}" srcOrd="2" destOrd="0" presId="urn:microsoft.com/office/officeart/2005/8/layout/hierarchy1"/>
    <dgm:cxn modelId="{B55D50D2-BF83-D446-860C-9E4C31324697}" type="presParOf" srcId="{61AE82B0-EAC1-3E49-9FBC-9458050A36AA}" destId="{F1613F3A-A831-B841-95E6-62413C2C21E0}" srcOrd="3" destOrd="0" presId="urn:microsoft.com/office/officeart/2005/8/layout/hierarchy1"/>
    <dgm:cxn modelId="{BB822B01-837A-2B46-86E4-C1519172B07E}" type="presParOf" srcId="{F1613F3A-A831-B841-95E6-62413C2C21E0}" destId="{6159D08B-468F-DF43-8B48-DD4B7480D478}" srcOrd="0" destOrd="0" presId="urn:microsoft.com/office/officeart/2005/8/layout/hierarchy1"/>
    <dgm:cxn modelId="{445DCF84-F6C0-094E-AAFF-7C13DFCA977B}" type="presParOf" srcId="{6159D08B-468F-DF43-8B48-DD4B7480D478}" destId="{D4CE9BE8-BAE4-164F-B322-5858C77DA39C}" srcOrd="0" destOrd="0" presId="urn:microsoft.com/office/officeart/2005/8/layout/hierarchy1"/>
    <dgm:cxn modelId="{DAF78B4B-00EB-F24F-A1F9-B03093B7C7FF}" type="presParOf" srcId="{6159D08B-468F-DF43-8B48-DD4B7480D478}" destId="{A82D95C2-F7F7-BB4F-9B46-CE0054F567DD}" srcOrd="1" destOrd="0" presId="urn:microsoft.com/office/officeart/2005/8/layout/hierarchy1"/>
    <dgm:cxn modelId="{C45A4C39-D061-0344-B5D3-794F84D232E1}" type="presParOf" srcId="{F1613F3A-A831-B841-95E6-62413C2C21E0}" destId="{D582C351-C9E4-BE42-BAF0-91C658588112}" srcOrd="1" destOrd="0" presId="urn:microsoft.com/office/officeart/2005/8/layout/hierarchy1"/>
    <dgm:cxn modelId="{73149BF7-6601-4A46-A275-7D603535DB22}" type="presParOf" srcId="{90C72C95-E586-574C-B16E-386F24B98FBB}" destId="{F872F1A6-1298-734E-9D3D-1668EBECB881}" srcOrd="4" destOrd="0" presId="urn:microsoft.com/office/officeart/2005/8/layout/hierarchy1"/>
    <dgm:cxn modelId="{0529B2E4-0F3A-5340-9CA5-9DE2B78B1D2C}" type="presParOf" srcId="{90C72C95-E586-574C-B16E-386F24B98FBB}" destId="{DF0674D7-FB3F-314E-8572-445469477342}" srcOrd="5" destOrd="0" presId="urn:microsoft.com/office/officeart/2005/8/layout/hierarchy1"/>
    <dgm:cxn modelId="{5914798B-F442-6B42-AC8F-98B4616C7A9D}" type="presParOf" srcId="{DF0674D7-FB3F-314E-8572-445469477342}" destId="{907B90A1-507B-FA40-9F6F-CC855D5F293B}" srcOrd="0" destOrd="0" presId="urn:microsoft.com/office/officeart/2005/8/layout/hierarchy1"/>
    <dgm:cxn modelId="{A413F4EE-9D33-BE48-8FDB-80C96667DF39}" type="presParOf" srcId="{907B90A1-507B-FA40-9F6F-CC855D5F293B}" destId="{4F76FD51-D08B-1F40-A8D6-31A0CF228035}" srcOrd="0" destOrd="0" presId="urn:microsoft.com/office/officeart/2005/8/layout/hierarchy1"/>
    <dgm:cxn modelId="{8DCB64ED-7C32-5943-910D-3920CDC0B437}" type="presParOf" srcId="{907B90A1-507B-FA40-9F6F-CC855D5F293B}" destId="{A0D0ABCB-4E4F-7747-A4EE-5D1C42FB6694}" srcOrd="1" destOrd="0" presId="urn:microsoft.com/office/officeart/2005/8/layout/hierarchy1"/>
    <dgm:cxn modelId="{BB11F7C4-FDAC-B54C-8D51-EC018B2DB98E}" type="presParOf" srcId="{DF0674D7-FB3F-314E-8572-445469477342}" destId="{ACABCEA4-E28C-0E4A-9C8E-3A12F3A33BB2}" srcOrd="1" destOrd="0" presId="urn:microsoft.com/office/officeart/2005/8/layout/hierarchy1"/>
    <dgm:cxn modelId="{CBCF6BD3-6BBF-9D4A-B4E6-5C7F7A7FFF11}" type="presParOf" srcId="{ACABCEA4-E28C-0E4A-9C8E-3A12F3A33BB2}" destId="{1E7FC847-9C2A-F745-90EB-D6BD3F4B75EB}" srcOrd="0" destOrd="0" presId="urn:microsoft.com/office/officeart/2005/8/layout/hierarchy1"/>
    <dgm:cxn modelId="{9BD7D731-2095-AD43-BDFE-C61307F79FBD}" type="presParOf" srcId="{ACABCEA4-E28C-0E4A-9C8E-3A12F3A33BB2}" destId="{DF169F10-D685-454B-ABA3-62E7ADB3074D}" srcOrd="1" destOrd="0" presId="urn:microsoft.com/office/officeart/2005/8/layout/hierarchy1"/>
    <dgm:cxn modelId="{10D99E1D-1C99-0E48-8786-BDBA39ABABB0}" type="presParOf" srcId="{DF169F10-D685-454B-ABA3-62E7ADB3074D}" destId="{72E3AFD1-F967-CA4A-A946-AE34AB8D5E51}" srcOrd="0" destOrd="0" presId="urn:microsoft.com/office/officeart/2005/8/layout/hierarchy1"/>
    <dgm:cxn modelId="{15E22135-78E6-3D40-BF70-859B6889A205}" type="presParOf" srcId="{72E3AFD1-F967-CA4A-A946-AE34AB8D5E51}" destId="{7A7F7E28-2A6A-D94E-9E7B-A3F22A82CECE}" srcOrd="0" destOrd="0" presId="urn:microsoft.com/office/officeart/2005/8/layout/hierarchy1"/>
    <dgm:cxn modelId="{D3716E09-F2CA-1441-938F-10B991F09616}" type="presParOf" srcId="{72E3AFD1-F967-CA4A-A946-AE34AB8D5E51}" destId="{DDE37879-36B2-AC4E-9E94-D0AD47D58CE2}" srcOrd="1" destOrd="0" presId="urn:microsoft.com/office/officeart/2005/8/layout/hierarchy1"/>
    <dgm:cxn modelId="{01DDB1FB-44DE-FB4A-848B-E6EDF26DDDBD}" type="presParOf" srcId="{DF169F10-D685-454B-ABA3-62E7ADB3074D}" destId="{5868BA24-799C-5441-952F-EDF8F7194300}" srcOrd="1" destOrd="0" presId="urn:microsoft.com/office/officeart/2005/8/layout/hierarchy1"/>
    <dgm:cxn modelId="{BF66F506-4123-6341-8D41-308F84A09673}" type="presParOf" srcId="{ACABCEA4-E28C-0E4A-9C8E-3A12F3A33BB2}" destId="{6F50BED7-8901-D94C-8DDB-81B9E8E0CFB3}" srcOrd="2" destOrd="0" presId="urn:microsoft.com/office/officeart/2005/8/layout/hierarchy1"/>
    <dgm:cxn modelId="{12982C9A-7614-C347-809A-8EF72E83AA23}" type="presParOf" srcId="{ACABCEA4-E28C-0E4A-9C8E-3A12F3A33BB2}" destId="{E4B81E06-F9BD-4942-8C9B-4C4A48D78403}" srcOrd="3" destOrd="0" presId="urn:microsoft.com/office/officeart/2005/8/layout/hierarchy1"/>
    <dgm:cxn modelId="{2EC2860F-4223-344C-9EDE-90403540011B}" type="presParOf" srcId="{E4B81E06-F9BD-4942-8C9B-4C4A48D78403}" destId="{D7951E20-4EAF-C84D-82F0-5595B96E7E19}" srcOrd="0" destOrd="0" presId="urn:microsoft.com/office/officeart/2005/8/layout/hierarchy1"/>
    <dgm:cxn modelId="{38719B05-A32C-2948-BD9B-FC4D5B5A458D}" type="presParOf" srcId="{D7951E20-4EAF-C84D-82F0-5595B96E7E19}" destId="{1AF9E91F-3583-5242-BCE8-89B67FAC4DD5}" srcOrd="0" destOrd="0" presId="urn:microsoft.com/office/officeart/2005/8/layout/hierarchy1"/>
    <dgm:cxn modelId="{5F1E4160-BAA9-0643-84D8-673374BF413A}" type="presParOf" srcId="{D7951E20-4EAF-C84D-82F0-5595B96E7E19}" destId="{FE8CC600-8F40-D44B-9CF5-93315BCC48B4}" srcOrd="1" destOrd="0" presId="urn:microsoft.com/office/officeart/2005/8/layout/hierarchy1"/>
    <dgm:cxn modelId="{B7173BD2-A721-2546-9769-B6AE24F47369}" type="presParOf" srcId="{E4B81E06-F9BD-4942-8C9B-4C4A48D78403}" destId="{C92A85BC-32F3-274D-902D-1B8952794F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1EF96-A46E-3642-8CB3-6B738FE04335}">
      <dsp:nvSpPr>
        <dsp:cNvPr id="0" name=""/>
        <dsp:cNvSpPr/>
      </dsp:nvSpPr>
      <dsp:spPr>
        <a:xfrm>
          <a:off x="5777630" y="3904340"/>
          <a:ext cx="1154285" cy="248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7142" y="0"/>
              </a:lnTo>
              <a:lnTo>
                <a:pt x="577142" y="2481712"/>
              </a:lnTo>
              <a:lnTo>
                <a:pt x="1154285" y="2481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CD6E-8F2A-074F-AF72-3533CE53FF53}">
      <dsp:nvSpPr>
        <dsp:cNvPr id="0" name=""/>
        <dsp:cNvSpPr/>
      </dsp:nvSpPr>
      <dsp:spPr>
        <a:xfrm>
          <a:off x="5777630" y="3858620"/>
          <a:ext cx="1154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5428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4BDA-102C-1642-81F3-0FDEDAA69343}">
      <dsp:nvSpPr>
        <dsp:cNvPr id="0" name=""/>
        <dsp:cNvSpPr/>
      </dsp:nvSpPr>
      <dsp:spPr>
        <a:xfrm>
          <a:off x="5777630" y="1422627"/>
          <a:ext cx="1154285" cy="2481712"/>
        </a:xfrm>
        <a:custGeom>
          <a:avLst/>
          <a:gdLst/>
          <a:ahLst/>
          <a:cxnLst/>
          <a:rect l="0" t="0" r="0" b="0"/>
          <a:pathLst>
            <a:path>
              <a:moveTo>
                <a:pt x="0" y="2481712"/>
              </a:moveTo>
              <a:lnTo>
                <a:pt x="577142" y="2481712"/>
              </a:lnTo>
              <a:lnTo>
                <a:pt x="577142" y="0"/>
              </a:lnTo>
              <a:lnTo>
                <a:pt x="1154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6205" y="491667"/>
          <a:ext cx="5771425" cy="68253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5448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6205" y="491667"/>
        <a:ext cx="5771425" cy="6825345"/>
      </dsp:txXfrm>
    </dsp:sp>
    <dsp:sp modelId="{A6499D1C-011D-D847-80DF-0B2A1DE4AAFE}">
      <dsp:nvSpPr>
        <dsp:cNvPr id="0" name=""/>
        <dsp:cNvSpPr/>
      </dsp:nvSpPr>
      <dsp:spPr>
        <a:xfrm>
          <a:off x="6931916" y="542484"/>
          <a:ext cx="5771425" cy="176028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6931916" y="542484"/>
        <a:ext cx="5771425" cy="1760284"/>
      </dsp:txXfrm>
    </dsp:sp>
    <dsp:sp modelId="{63FC167B-4984-6447-93B6-ECC7F9A389A9}">
      <dsp:nvSpPr>
        <dsp:cNvPr id="0" name=""/>
        <dsp:cNvSpPr/>
      </dsp:nvSpPr>
      <dsp:spPr>
        <a:xfrm>
          <a:off x="6931916" y="3024197"/>
          <a:ext cx="5771425" cy="176028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6931916" y="3024197"/>
        <a:ext cx="5771425" cy="1760284"/>
      </dsp:txXfrm>
    </dsp:sp>
    <dsp:sp modelId="{C1596EAD-1696-4B4B-AD47-07FD4F10E2DA}">
      <dsp:nvSpPr>
        <dsp:cNvPr id="0" name=""/>
        <dsp:cNvSpPr/>
      </dsp:nvSpPr>
      <dsp:spPr>
        <a:xfrm>
          <a:off x="6931916" y="5505910"/>
          <a:ext cx="5771425" cy="1760284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6931916" y="5505910"/>
        <a:ext cx="5771425" cy="17602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B75F0-87E9-934B-BDDE-25085EE1400B}">
      <dsp:nvSpPr>
        <dsp:cNvPr id="0" name=""/>
        <dsp:cNvSpPr/>
      </dsp:nvSpPr>
      <dsp:spPr>
        <a:xfrm>
          <a:off x="13857006" y="6907972"/>
          <a:ext cx="1744799" cy="67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2399" y="0"/>
              </a:lnTo>
              <a:lnTo>
                <a:pt x="872399" y="673015"/>
              </a:lnTo>
              <a:lnTo>
                <a:pt x="1744799" y="673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4682654" y="7197727"/>
        <a:ext cx="93505" cy="93505"/>
      </dsp:txXfrm>
    </dsp:sp>
    <dsp:sp modelId="{DA52D61C-DADB-304A-AE59-DEBBAB093888}">
      <dsp:nvSpPr>
        <dsp:cNvPr id="0" name=""/>
        <dsp:cNvSpPr/>
      </dsp:nvSpPr>
      <dsp:spPr>
        <a:xfrm>
          <a:off x="7171621" y="4331687"/>
          <a:ext cx="2405693" cy="2576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2846" y="0"/>
              </a:lnTo>
              <a:lnTo>
                <a:pt x="1202846" y="2576285"/>
              </a:lnTo>
              <a:lnTo>
                <a:pt x="2405693" y="257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286347" y="5531708"/>
        <a:ext cx="176242" cy="176242"/>
      </dsp:txXfrm>
    </dsp:sp>
    <dsp:sp modelId="{E8CCDB44-4B63-8B42-A16C-4A5A56F347B5}">
      <dsp:nvSpPr>
        <dsp:cNvPr id="0" name=""/>
        <dsp:cNvSpPr/>
      </dsp:nvSpPr>
      <dsp:spPr>
        <a:xfrm>
          <a:off x="13857006" y="4285967"/>
          <a:ext cx="17422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71104" y="45720"/>
              </a:lnTo>
              <a:lnTo>
                <a:pt x="871104" y="47843"/>
              </a:lnTo>
              <a:lnTo>
                <a:pt x="1742208" y="47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4684555" y="4288132"/>
        <a:ext cx="87110" cy="87110"/>
      </dsp:txXfrm>
    </dsp:sp>
    <dsp:sp modelId="{BBF27CB5-982A-F247-8529-0FE2DD7CE023}">
      <dsp:nvSpPr>
        <dsp:cNvPr id="0" name=""/>
        <dsp:cNvSpPr/>
      </dsp:nvSpPr>
      <dsp:spPr>
        <a:xfrm>
          <a:off x="7171621" y="4285967"/>
          <a:ext cx="24056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0569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314326" y="4271545"/>
        <a:ext cx="120284" cy="120284"/>
      </dsp:txXfrm>
    </dsp:sp>
    <dsp:sp modelId="{95CF8A89-0268-CA43-81D2-0591E15B5124}">
      <dsp:nvSpPr>
        <dsp:cNvPr id="0" name=""/>
        <dsp:cNvSpPr/>
      </dsp:nvSpPr>
      <dsp:spPr>
        <a:xfrm>
          <a:off x="13829471" y="1082387"/>
          <a:ext cx="1744907" cy="713458"/>
        </a:xfrm>
        <a:custGeom>
          <a:avLst/>
          <a:gdLst/>
          <a:ahLst/>
          <a:cxnLst/>
          <a:rect l="0" t="0" r="0" b="0"/>
          <a:pathLst>
            <a:path>
              <a:moveTo>
                <a:pt x="0" y="713458"/>
              </a:moveTo>
              <a:lnTo>
                <a:pt x="872453" y="713458"/>
              </a:lnTo>
              <a:lnTo>
                <a:pt x="872453" y="0"/>
              </a:lnTo>
              <a:lnTo>
                <a:pt x="174490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4654797" y="1391988"/>
        <a:ext cx="94256" cy="94256"/>
      </dsp:txXfrm>
    </dsp:sp>
    <dsp:sp modelId="{1B1E5460-0EEE-E34C-BDC8-7951C6C137D6}">
      <dsp:nvSpPr>
        <dsp:cNvPr id="0" name=""/>
        <dsp:cNvSpPr/>
      </dsp:nvSpPr>
      <dsp:spPr>
        <a:xfrm>
          <a:off x="7171621" y="1795845"/>
          <a:ext cx="2378158" cy="2535841"/>
        </a:xfrm>
        <a:custGeom>
          <a:avLst/>
          <a:gdLst/>
          <a:ahLst/>
          <a:cxnLst/>
          <a:rect l="0" t="0" r="0" b="0"/>
          <a:pathLst>
            <a:path>
              <a:moveTo>
                <a:pt x="0" y="2535841"/>
              </a:moveTo>
              <a:lnTo>
                <a:pt x="1189079" y="2535841"/>
              </a:lnTo>
              <a:lnTo>
                <a:pt x="1189079" y="0"/>
              </a:lnTo>
              <a:lnTo>
                <a:pt x="23781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273788" y="2976853"/>
        <a:ext cx="173825" cy="173825"/>
      </dsp:txXfrm>
    </dsp:sp>
    <dsp:sp modelId="{F9416A03-D4C5-C442-972E-B9656ABC485C}">
      <dsp:nvSpPr>
        <dsp:cNvPr id="0" name=""/>
        <dsp:cNvSpPr/>
      </dsp:nvSpPr>
      <dsp:spPr>
        <a:xfrm rot="16200000">
          <a:off x="2089339" y="3508666"/>
          <a:ext cx="8518523" cy="164604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2089339" y="3508666"/>
        <a:ext cx="8518523" cy="1646041"/>
      </dsp:txXfrm>
    </dsp:sp>
    <dsp:sp modelId="{1CF6491E-82DB-EA41-BBB8-E373ED92BAC4}">
      <dsp:nvSpPr>
        <dsp:cNvPr id="0" name=""/>
        <dsp:cNvSpPr/>
      </dsp:nvSpPr>
      <dsp:spPr>
        <a:xfrm>
          <a:off x="9549780" y="972825"/>
          <a:ext cx="4279691" cy="1646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65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9549780" y="972825"/>
        <a:ext cx="4279691" cy="1646041"/>
      </dsp:txXfrm>
    </dsp:sp>
    <dsp:sp modelId="{4B6E25D8-D0EE-6043-AB3B-FCFF2CE8FA5E}">
      <dsp:nvSpPr>
        <dsp:cNvPr id="0" name=""/>
        <dsp:cNvSpPr/>
      </dsp:nvSpPr>
      <dsp:spPr>
        <a:xfrm>
          <a:off x="15574379" y="0"/>
          <a:ext cx="2260459" cy="21647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0" tIns="22860" rIns="27432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5574379" y="0"/>
        <a:ext cx="2260459" cy="2164774"/>
      </dsp:txXfrm>
    </dsp:sp>
    <dsp:sp modelId="{CA603AFD-F7A9-2C45-8028-BD8208F7B5B9}">
      <dsp:nvSpPr>
        <dsp:cNvPr id="0" name=""/>
        <dsp:cNvSpPr/>
      </dsp:nvSpPr>
      <dsp:spPr>
        <a:xfrm>
          <a:off x="9577315" y="3508666"/>
          <a:ext cx="4279691" cy="164604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5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9577315" y="3508666"/>
        <a:ext cx="4279691" cy="1646041"/>
      </dsp:txXfrm>
    </dsp:sp>
    <dsp:sp modelId="{7D306543-389A-9249-9813-67CBE3F08E87}">
      <dsp:nvSpPr>
        <dsp:cNvPr id="0" name=""/>
        <dsp:cNvSpPr/>
      </dsp:nvSpPr>
      <dsp:spPr>
        <a:xfrm>
          <a:off x="15599214" y="3251423"/>
          <a:ext cx="2222936" cy="216477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5599214" y="3251423"/>
        <a:ext cx="2222936" cy="2164774"/>
      </dsp:txXfrm>
    </dsp:sp>
    <dsp:sp modelId="{67294091-350E-AA4F-8BB6-BEF4531D6145}">
      <dsp:nvSpPr>
        <dsp:cNvPr id="0" name=""/>
        <dsp:cNvSpPr/>
      </dsp:nvSpPr>
      <dsp:spPr>
        <a:xfrm>
          <a:off x="9577315" y="6084951"/>
          <a:ext cx="4279691" cy="164604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9577315" y="6084951"/>
        <a:ext cx="4279691" cy="1646041"/>
      </dsp:txXfrm>
    </dsp:sp>
    <dsp:sp modelId="{978B11AD-AF9C-F14E-AC0E-16273A51BC73}">
      <dsp:nvSpPr>
        <dsp:cNvPr id="0" name=""/>
        <dsp:cNvSpPr/>
      </dsp:nvSpPr>
      <dsp:spPr>
        <a:xfrm>
          <a:off x="15601806" y="6498600"/>
          <a:ext cx="2220776" cy="216477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0" tIns="22860" rIns="22860" bIns="228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5601806" y="6498600"/>
        <a:ext cx="2220776" cy="21647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C630F-E0D7-1743-A6D5-ED73C4F700C1}">
      <dsp:nvSpPr>
        <dsp:cNvPr id="0" name=""/>
        <dsp:cNvSpPr/>
      </dsp:nvSpPr>
      <dsp:spPr>
        <a:xfrm rot="5400000">
          <a:off x="-647753" y="2913165"/>
          <a:ext cx="2838360" cy="341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03AE0-4AB9-2841-AA80-BDFDBF4EA8C7}">
      <dsp:nvSpPr>
        <dsp:cNvPr id="0" name=""/>
        <dsp:cNvSpPr/>
      </dsp:nvSpPr>
      <dsp:spPr>
        <a:xfrm>
          <a:off x="6997" y="1104400"/>
          <a:ext cx="3797582" cy="227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73733" y="1171136"/>
        <a:ext cx="3664110" cy="2145077"/>
      </dsp:txXfrm>
    </dsp:sp>
    <dsp:sp modelId="{927C76BE-7E64-234C-A005-ED1932A1CD60}">
      <dsp:nvSpPr>
        <dsp:cNvPr id="0" name=""/>
        <dsp:cNvSpPr/>
      </dsp:nvSpPr>
      <dsp:spPr>
        <a:xfrm rot="5400000">
          <a:off x="-647753" y="5761353"/>
          <a:ext cx="2838360" cy="341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CE5DA-C424-8A49-9F80-2F027D97C8A7}">
      <dsp:nvSpPr>
        <dsp:cNvPr id="0" name=""/>
        <dsp:cNvSpPr/>
      </dsp:nvSpPr>
      <dsp:spPr>
        <a:xfrm>
          <a:off x="6997" y="3952588"/>
          <a:ext cx="3797582" cy="227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73733" y="4019324"/>
        <a:ext cx="3664110" cy="2145077"/>
      </dsp:txXfrm>
    </dsp:sp>
    <dsp:sp modelId="{57F72D43-BA5C-3045-A3D2-9569289F5AA0}">
      <dsp:nvSpPr>
        <dsp:cNvPr id="0" name=""/>
        <dsp:cNvSpPr/>
      </dsp:nvSpPr>
      <dsp:spPr>
        <a:xfrm>
          <a:off x="776340" y="7185446"/>
          <a:ext cx="5040959" cy="341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A44CE-EACA-B04F-9534-DB7FCED3273D}">
      <dsp:nvSpPr>
        <dsp:cNvPr id="0" name=""/>
        <dsp:cNvSpPr/>
      </dsp:nvSpPr>
      <dsp:spPr>
        <a:xfrm>
          <a:off x="6997" y="6800775"/>
          <a:ext cx="3797582" cy="227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73733" y="6867511"/>
        <a:ext cx="3664110" cy="2145077"/>
      </dsp:txXfrm>
    </dsp:sp>
    <dsp:sp modelId="{8DA63AB1-A22D-C34F-826D-64CDCABE80D8}">
      <dsp:nvSpPr>
        <dsp:cNvPr id="0" name=""/>
        <dsp:cNvSpPr/>
      </dsp:nvSpPr>
      <dsp:spPr>
        <a:xfrm rot="16200000">
          <a:off x="4403031" y="5761353"/>
          <a:ext cx="2838360" cy="341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A6B59-DBE5-4E43-9E1D-0BE33BC15976}">
      <dsp:nvSpPr>
        <dsp:cNvPr id="0" name=""/>
        <dsp:cNvSpPr/>
      </dsp:nvSpPr>
      <dsp:spPr>
        <a:xfrm>
          <a:off x="5057782" y="6800775"/>
          <a:ext cx="3797582" cy="227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5124518" y="6867511"/>
        <a:ext cx="3664110" cy="2145077"/>
      </dsp:txXfrm>
    </dsp:sp>
    <dsp:sp modelId="{89586284-C267-B84C-A4B9-8433A7A12AC0}">
      <dsp:nvSpPr>
        <dsp:cNvPr id="0" name=""/>
        <dsp:cNvSpPr/>
      </dsp:nvSpPr>
      <dsp:spPr>
        <a:xfrm rot="16200000">
          <a:off x="4403031" y="2913165"/>
          <a:ext cx="2838360" cy="341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11D07-AB3A-1C47-AF09-41FBBA3E13A3}">
      <dsp:nvSpPr>
        <dsp:cNvPr id="0" name=""/>
        <dsp:cNvSpPr/>
      </dsp:nvSpPr>
      <dsp:spPr>
        <a:xfrm>
          <a:off x="5057782" y="3952588"/>
          <a:ext cx="3797582" cy="227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sp:txBody>
      <dsp:txXfrm>
        <a:off x="5124518" y="4019324"/>
        <a:ext cx="3664110" cy="2145077"/>
      </dsp:txXfrm>
    </dsp:sp>
    <dsp:sp modelId="{CE03B379-4AD9-7B48-8785-45D2052F94E5}">
      <dsp:nvSpPr>
        <dsp:cNvPr id="0" name=""/>
        <dsp:cNvSpPr/>
      </dsp:nvSpPr>
      <dsp:spPr>
        <a:xfrm>
          <a:off x="5827125" y="1489072"/>
          <a:ext cx="5040959" cy="341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38243-F767-5145-B54F-7EB5A6F23B5A}">
      <dsp:nvSpPr>
        <dsp:cNvPr id="0" name=""/>
        <dsp:cNvSpPr/>
      </dsp:nvSpPr>
      <dsp:spPr>
        <a:xfrm>
          <a:off x="5057782" y="1104400"/>
          <a:ext cx="3797582" cy="227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sp:txBody>
      <dsp:txXfrm>
        <a:off x="5124518" y="1171136"/>
        <a:ext cx="3664110" cy="2145077"/>
      </dsp:txXfrm>
    </dsp:sp>
    <dsp:sp modelId="{CBE273B9-C7F6-824D-968A-73D61F27A41E}">
      <dsp:nvSpPr>
        <dsp:cNvPr id="0" name=""/>
        <dsp:cNvSpPr/>
      </dsp:nvSpPr>
      <dsp:spPr>
        <a:xfrm rot="5400000">
          <a:off x="9453816" y="2913165"/>
          <a:ext cx="2838360" cy="341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CD062-A80B-2147-8693-EADB20243EF3}">
      <dsp:nvSpPr>
        <dsp:cNvPr id="0" name=""/>
        <dsp:cNvSpPr/>
      </dsp:nvSpPr>
      <dsp:spPr>
        <a:xfrm>
          <a:off x="10108567" y="1104400"/>
          <a:ext cx="3797582" cy="227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</a:p>
      </dsp:txBody>
      <dsp:txXfrm>
        <a:off x="10175303" y="1171136"/>
        <a:ext cx="3664110" cy="2145077"/>
      </dsp:txXfrm>
    </dsp:sp>
    <dsp:sp modelId="{5FC05C0E-E13F-9045-BCA5-48FBE844E25A}">
      <dsp:nvSpPr>
        <dsp:cNvPr id="0" name=""/>
        <dsp:cNvSpPr/>
      </dsp:nvSpPr>
      <dsp:spPr>
        <a:xfrm rot="5400000">
          <a:off x="9453816" y="5761353"/>
          <a:ext cx="2838360" cy="341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484A4-569F-544B-B5C4-93546324276B}">
      <dsp:nvSpPr>
        <dsp:cNvPr id="0" name=""/>
        <dsp:cNvSpPr/>
      </dsp:nvSpPr>
      <dsp:spPr>
        <a:xfrm>
          <a:off x="10108567" y="3952588"/>
          <a:ext cx="3797582" cy="227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10175303" y="4019324"/>
        <a:ext cx="3664110" cy="2145077"/>
      </dsp:txXfrm>
    </dsp:sp>
    <dsp:sp modelId="{729436B5-3575-3B48-B88A-59157AAD6078}">
      <dsp:nvSpPr>
        <dsp:cNvPr id="0" name=""/>
        <dsp:cNvSpPr/>
      </dsp:nvSpPr>
      <dsp:spPr>
        <a:xfrm>
          <a:off x="10108567" y="6800775"/>
          <a:ext cx="3797582" cy="22785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10175303" y="6867511"/>
        <a:ext cx="3664110" cy="2145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ECD6E-8F2A-074F-AF72-3533CE53FF53}">
      <dsp:nvSpPr>
        <dsp:cNvPr id="0" name=""/>
        <dsp:cNvSpPr/>
      </dsp:nvSpPr>
      <dsp:spPr>
        <a:xfrm>
          <a:off x="2936120" y="1581109"/>
          <a:ext cx="586593" cy="630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3296" y="0"/>
              </a:lnTo>
              <a:lnTo>
                <a:pt x="293296" y="630587"/>
              </a:lnTo>
              <a:lnTo>
                <a:pt x="586593" y="6305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4BDA-102C-1642-81F3-0FDEDAA69343}">
      <dsp:nvSpPr>
        <dsp:cNvPr id="0" name=""/>
        <dsp:cNvSpPr/>
      </dsp:nvSpPr>
      <dsp:spPr>
        <a:xfrm>
          <a:off x="2936120" y="950521"/>
          <a:ext cx="586593" cy="630587"/>
        </a:xfrm>
        <a:custGeom>
          <a:avLst/>
          <a:gdLst/>
          <a:ahLst/>
          <a:cxnLst/>
          <a:rect l="0" t="0" r="0" b="0"/>
          <a:pathLst>
            <a:path>
              <a:moveTo>
                <a:pt x="0" y="630587"/>
              </a:moveTo>
              <a:lnTo>
                <a:pt x="293296" y="630587"/>
              </a:lnTo>
              <a:lnTo>
                <a:pt x="293296" y="0"/>
              </a:lnTo>
              <a:lnTo>
                <a:pt x="5865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3153" y="1133831"/>
          <a:ext cx="2932966" cy="89455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3153" y="1133831"/>
        <a:ext cx="2932966" cy="894554"/>
      </dsp:txXfrm>
    </dsp:sp>
    <dsp:sp modelId="{A6499D1C-011D-D847-80DF-0B2A1DE4AAFE}">
      <dsp:nvSpPr>
        <dsp:cNvPr id="0" name=""/>
        <dsp:cNvSpPr/>
      </dsp:nvSpPr>
      <dsp:spPr>
        <a:xfrm>
          <a:off x="3522713" y="503243"/>
          <a:ext cx="2932966" cy="89455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3522713" y="503243"/>
        <a:ext cx="2932966" cy="894554"/>
      </dsp:txXfrm>
    </dsp:sp>
    <dsp:sp modelId="{63FC167B-4984-6447-93B6-ECC7F9A389A9}">
      <dsp:nvSpPr>
        <dsp:cNvPr id="0" name=""/>
        <dsp:cNvSpPr/>
      </dsp:nvSpPr>
      <dsp:spPr>
        <a:xfrm>
          <a:off x="3522713" y="1764419"/>
          <a:ext cx="2932966" cy="89455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3522713" y="1764419"/>
        <a:ext cx="2932966" cy="894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ECD6E-8F2A-074F-AF72-3533CE53FF53}">
      <dsp:nvSpPr>
        <dsp:cNvPr id="0" name=""/>
        <dsp:cNvSpPr/>
      </dsp:nvSpPr>
      <dsp:spPr>
        <a:xfrm>
          <a:off x="2936120" y="1315853"/>
          <a:ext cx="586593" cy="630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3296" y="0"/>
              </a:lnTo>
              <a:lnTo>
                <a:pt x="293296" y="630587"/>
              </a:lnTo>
              <a:lnTo>
                <a:pt x="586593" y="6305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4BDA-102C-1642-81F3-0FDEDAA69343}">
      <dsp:nvSpPr>
        <dsp:cNvPr id="0" name=""/>
        <dsp:cNvSpPr/>
      </dsp:nvSpPr>
      <dsp:spPr>
        <a:xfrm>
          <a:off x="2936120" y="685266"/>
          <a:ext cx="586593" cy="630587"/>
        </a:xfrm>
        <a:custGeom>
          <a:avLst/>
          <a:gdLst/>
          <a:ahLst/>
          <a:cxnLst/>
          <a:rect l="0" t="0" r="0" b="0"/>
          <a:pathLst>
            <a:path>
              <a:moveTo>
                <a:pt x="0" y="630587"/>
              </a:moveTo>
              <a:lnTo>
                <a:pt x="293296" y="630587"/>
              </a:lnTo>
              <a:lnTo>
                <a:pt x="293296" y="0"/>
              </a:lnTo>
              <a:lnTo>
                <a:pt x="5865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3153" y="868576"/>
          <a:ext cx="2932966" cy="894554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3153" y="868576"/>
        <a:ext cx="2932966" cy="894554"/>
      </dsp:txXfrm>
    </dsp:sp>
    <dsp:sp modelId="{A6499D1C-011D-D847-80DF-0B2A1DE4AAFE}">
      <dsp:nvSpPr>
        <dsp:cNvPr id="0" name=""/>
        <dsp:cNvSpPr/>
      </dsp:nvSpPr>
      <dsp:spPr>
        <a:xfrm>
          <a:off x="3522713" y="237988"/>
          <a:ext cx="2932966" cy="894554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3522713" y="237988"/>
        <a:ext cx="2932966" cy="894554"/>
      </dsp:txXfrm>
    </dsp:sp>
    <dsp:sp modelId="{63FC167B-4984-6447-93B6-ECC7F9A389A9}">
      <dsp:nvSpPr>
        <dsp:cNvPr id="0" name=""/>
        <dsp:cNvSpPr/>
      </dsp:nvSpPr>
      <dsp:spPr>
        <a:xfrm>
          <a:off x="3522713" y="1499164"/>
          <a:ext cx="2932966" cy="894554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3522713" y="1499164"/>
        <a:ext cx="2932966" cy="8945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24BDA-102C-1642-81F3-0FDEDAA69343}">
      <dsp:nvSpPr>
        <dsp:cNvPr id="0" name=""/>
        <dsp:cNvSpPr/>
      </dsp:nvSpPr>
      <dsp:spPr>
        <a:xfrm>
          <a:off x="2936120" y="1171293"/>
          <a:ext cx="5865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659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3153" y="769736"/>
          <a:ext cx="2932966" cy="89455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3153" y="769736"/>
        <a:ext cx="2932966" cy="894554"/>
      </dsp:txXfrm>
    </dsp:sp>
    <dsp:sp modelId="{A6499D1C-011D-D847-80DF-0B2A1DE4AAFE}">
      <dsp:nvSpPr>
        <dsp:cNvPr id="0" name=""/>
        <dsp:cNvSpPr/>
      </dsp:nvSpPr>
      <dsp:spPr>
        <a:xfrm>
          <a:off x="3522713" y="769736"/>
          <a:ext cx="2932966" cy="894554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3522713" y="769736"/>
        <a:ext cx="2932966" cy="894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1EF96-A46E-3642-8CB3-6B738FE04335}">
      <dsp:nvSpPr>
        <dsp:cNvPr id="0" name=""/>
        <dsp:cNvSpPr/>
      </dsp:nvSpPr>
      <dsp:spPr>
        <a:xfrm>
          <a:off x="9388811" y="3273393"/>
          <a:ext cx="1503554" cy="24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2023" y="0"/>
              </a:lnTo>
              <a:lnTo>
                <a:pt x="942023" y="2414581"/>
              </a:lnTo>
              <a:lnTo>
                <a:pt x="1503554" y="24145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CD6E-8F2A-074F-AF72-3533CE53FF53}">
      <dsp:nvSpPr>
        <dsp:cNvPr id="0" name=""/>
        <dsp:cNvSpPr/>
      </dsp:nvSpPr>
      <dsp:spPr>
        <a:xfrm>
          <a:off x="9388811" y="3227674"/>
          <a:ext cx="1503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0355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4BDA-102C-1642-81F3-0FDEDAA69343}">
      <dsp:nvSpPr>
        <dsp:cNvPr id="0" name=""/>
        <dsp:cNvSpPr/>
      </dsp:nvSpPr>
      <dsp:spPr>
        <a:xfrm>
          <a:off x="9388811" y="858812"/>
          <a:ext cx="1503554" cy="2414581"/>
        </a:xfrm>
        <a:custGeom>
          <a:avLst/>
          <a:gdLst/>
          <a:ahLst/>
          <a:cxnLst/>
          <a:rect l="0" t="0" r="0" b="0"/>
          <a:pathLst>
            <a:path>
              <a:moveTo>
                <a:pt x="0" y="2414581"/>
              </a:moveTo>
              <a:lnTo>
                <a:pt x="942023" y="2414581"/>
              </a:lnTo>
              <a:lnTo>
                <a:pt x="942023" y="0"/>
              </a:lnTo>
              <a:lnTo>
                <a:pt x="15035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2500910" y="42574"/>
          <a:ext cx="6887901" cy="6461639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2500910" y="42574"/>
        <a:ext cx="6887901" cy="6461639"/>
      </dsp:txXfrm>
    </dsp:sp>
    <dsp:sp modelId="{A6499D1C-011D-D847-80DF-0B2A1DE4AAFE}">
      <dsp:nvSpPr>
        <dsp:cNvPr id="0" name=""/>
        <dsp:cNvSpPr/>
      </dsp:nvSpPr>
      <dsp:spPr>
        <a:xfrm>
          <a:off x="10892365" y="2478"/>
          <a:ext cx="5615304" cy="17126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10892365" y="2478"/>
        <a:ext cx="5615304" cy="1712668"/>
      </dsp:txXfrm>
    </dsp:sp>
    <dsp:sp modelId="{63FC167B-4984-6447-93B6-ECC7F9A389A9}">
      <dsp:nvSpPr>
        <dsp:cNvPr id="0" name=""/>
        <dsp:cNvSpPr/>
      </dsp:nvSpPr>
      <dsp:spPr>
        <a:xfrm>
          <a:off x="10892365" y="2417059"/>
          <a:ext cx="5615304" cy="1712668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10892365" y="2417059"/>
        <a:ext cx="5615304" cy="1712668"/>
      </dsp:txXfrm>
    </dsp:sp>
    <dsp:sp modelId="{C1596EAD-1696-4B4B-AD47-07FD4F10E2DA}">
      <dsp:nvSpPr>
        <dsp:cNvPr id="0" name=""/>
        <dsp:cNvSpPr/>
      </dsp:nvSpPr>
      <dsp:spPr>
        <a:xfrm>
          <a:off x="10892365" y="4831641"/>
          <a:ext cx="5615304" cy="1712668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10892365" y="4831641"/>
        <a:ext cx="5615304" cy="17126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7C1A5-181A-C642-97E7-D97ECCC597AC}">
      <dsp:nvSpPr>
        <dsp:cNvPr id="0" name=""/>
        <dsp:cNvSpPr/>
      </dsp:nvSpPr>
      <dsp:spPr>
        <a:xfrm>
          <a:off x="8982" y="987"/>
          <a:ext cx="20197201" cy="21035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70593" y="62598"/>
        <a:ext cx="20073979" cy="1980333"/>
      </dsp:txXfrm>
    </dsp:sp>
    <dsp:sp modelId="{9213B1FB-4413-2B48-8FF1-0A8AF31403A7}">
      <dsp:nvSpPr>
        <dsp:cNvPr id="0" name=""/>
        <dsp:cNvSpPr/>
      </dsp:nvSpPr>
      <dsp:spPr>
        <a:xfrm>
          <a:off x="28696" y="2445042"/>
          <a:ext cx="6527834" cy="210355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2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90307" y="2506653"/>
        <a:ext cx="6404612" cy="1980333"/>
      </dsp:txXfrm>
    </dsp:sp>
    <dsp:sp modelId="{D36F7A41-D7EB-A24E-8DA9-5BE926FA0CE9}">
      <dsp:nvSpPr>
        <dsp:cNvPr id="0" name=""/>
        <dsp:cNvSpPr/>
      </dsp:nvSpPr>
      <dsp:spPr>
        <a:xfrm>
          <a:off x="28696" y="4889097"/>
          <a:ext cx="3196784" cy="210355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  <a:endParaRPr lang="en-US" sz="5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90307" y="4950708"/>
        <a:ext cx="3073562" cy="1980333"/>
      </dsp:txXfrm>
    </dsp:sp>
    <dsp:sp modelId="{D4081D2F-9D0F-4E44-9282-A41F6B998F76}">
      <dsp:nvSpPr>
        <dsp:cNvPr id="0" name=""/>
        <dsp:cNvSpPr/>
      </dsp:nvSpPr>
      <dsp:spPr>
        <a:xfrm>
          <a:off x="3359746" y="4889097"/>
          <a:ext cx="3196784" cy="210355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</a:p>
      </dsp:txBody>
      <dsp:txXfrm>
        <a:off x="3421357" y="4950708"/>
        <a:ext cx="3073562" cy="1980333"/>
      </dsp:txXfrm>
    </dsp:sp>
    <dsp:sp modelId="{38AEFB38-751B-9641-8500-41B581379349}">
      <dsp:nvSpPr>
        <dsp:cNvPr id="0" name=""/>
        <dsp:cNvSpPr/>
      </dsp:nvSpPr>
      <dsp:spPr>
        <a:xfrm>
          <a:off x="6825061" y="2445042"/>
          <a:ext cx="6527834" cy="2103555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6886672" y="2506653"/>
        <a:ext cx="6404612" cy="1980333"/>
      </dsp:txXfrm>
    </dsp:sp>
    <dsp:sp modelId="{88056E4B-43D4-1846-BE61-65FE022BD935}">
      <dsp:nvSpPr>
        <dsp:cNvPr id="0" name=""/>
        <dsp:cNvSpPr/>
      </dsp:nvSpPr>
      <dsp:spPr>
        <a:xfrm>
          <a:off x="6825061" y="4889097"/>
          <a:ext cx="3196784" cy="2103555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  <a:endParaRPr lang="en-US" sz="65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6886672" y="4950708"/>
        <a:ext cx="3073562" cy="1980333"/>
      </dsp:txXfrm>
    </dsp:sp>
    <dsp:sp modelId="{45E807E5-4801-CE4C-8B6D-1B0BC2E356E2}">
      <dsp:nvSpPr>
        <dsp:cNvPr id="0" name=""/>
        <dsp:cNvSpPr/>
      </dsp:nvSpPr>
      <dsp:spPr>
        <a:xfrm>
          <a:off x="10156111" y="4889097"/>
          <a:ext cx="3196784" cy="2103555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</a:p>
      </dsp:txBody>
      <dsp:txXfrm>
        <a:off x="10217722" y="4950708"/>
        <a:ext cx="3073562" cy="1980333"/>
      </dsp:txXfrm>
    </dsp:sp>
    <dsp:sp modelId="{5023AF54-8DC9-FD40-B2AD-E100F5845E8F}">
      <dsp:nvSpPr>
        <dsp:cNvPr id="0" name=""/>
        <dsp:cNvSpPr/>
      </dsp:nvSpPr>
      <dsp:spPr>
        <a:xfrm>
          <a:off x="13621425" y="2445042"/>
          <a:ext cx="6565043" cy="210355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13683036" y="2506653"/>
        <a:ext cx="6441821" cy="1980333"/>
      </dsp:txXfrm>
    </dsp:sp>
    <dsp:sp modelId="{490F2C82-3A18-4146-8A0A-5816BE64B8BA}">
      <dsp:nvSpPr>
        <dsp:cNvPr id="0" name=""/>
        <dsp:cNvSpPr/>
      </dsp:nvSpPr>
      <dsp:spPr>
        <a:xfrm>
          <a:off x="13640030" y="4889097"/>
          <a:ext cx="3196784" cy="210355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</a:p>
      </dsp:txBody>
      <dsp:txXfrm>
        <a:off x="13701641" y="4950708"/>
        <a:ext cx="3073562" cy="1980333"/>
      </dsp:txXfrm>
    </dsp:sp>
    <dsp:sp modelId="{A088A713-FA89-9943-8518-82822BB36B1F}">
      <dsp:nvSpPr>
        <dsp:cNvPr id="0" name=""/>
        <dsp:cNvSpPr/>
      </dsp:nvSpPr>
      <dsp:spPr>
        <a:xfrm>
          <a:off x="16971080" y="4889097"/>
          <a:ext cx="3196784" cy="210355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</a:p>
      </dsp:txBody>
      <dsp:txXfrm>
        <a:off x="17032691" y="4950708"/>
        <a:ext cx="3073562" cy="19803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F21B5-D5F0-F643-B814-D7A2CD13F068}">
      <dsp:nvSpPr>
        <dsp:cNvPr id="0" name=""/>
        <dsp:cNvSpPr/>
      </dsp:nvSpPr>
      <dsp:spPr>
        <a:xfrm>
          <a:off x="11109925" y="2657378"/>
          <a:ext cx="583653" cy="2056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6243"/>
              </a:lnTo>
              <a:lnTo>
                <a:pt x="583653" y="20562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BFA03-55C5-454D-824A-F5493CAB9258}">
      <dsp:nvSpPr>
        <dsp:cNvPr id="0" name=""/>
        <dsp:cNvSpPr/>
      </dsp:nvSpPr>
      <dsp:spPr>
        <a:xfrm>
          <a:off x="10526272" y="2657378"/>
          <a:ext cx="583653" cy="2056243"/>
        </a:xfrm>
        <a:custGeom>
          <a:avLst/>
          <a:gdLst/>
          <a:ahLst/>
          <a:cxnLst/>
          <a:rect l="0" t="0" r="0" b="0"/>
          <a:pathLst>
            <a:path>
              <a:moveTo>
                <a:pt x="583653" y="0"/>
              </a:moveTo>
              <a:lnTo>
                <a:pt x="583653" y="2056243"/>
              </a:lnTo>
              <a:lnTo>
                <a:pt x="0" y="20562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F9EE6-7D4D-3748-87E3-F85F86D0BD9B}">
      <dsp:nvSpPr>
        <dsp:cNvPr id="0" name=""/>
        <dsp:cNvSpPr/>
      </dsp:nvSpPr>
      <dsp:spPr>
        <a:xfrm>
          <a:off x="11109925" y="2657378"/>
          <a:ext cx="9168579" cy="4112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9681"/>
              </a:lnTo>
              <a:lnTo>
                <a:pt x="9168579" y="3699681"/>
              </a:lnTo>
              <a:lnTo>
                <a:pt x="9168579" y="4112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61B09-E271-C947-B252-FFA039531819}">
      <dsp:nvSpPr>
        <dsp:cNvPr id="0" name=""/>
        <dsp:cNvSpPr/>
      </dsp:nvSpPr>
      <dsp:spPr>
        <a:xfrm>
          <a:off x="11109925" y="2657378"/>
          <a:ext cx="4584289" cy="4112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9681"/>
              </a:lnTo>
              <a:lnTo>
                <a:pt x="4584289" y="3699681"/>
              </a:lnTo>
              <a:lnTo>
                <a:pt x="4584289" y="4112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00853-28F1-AC42-8AA3-A1C10DAA5073}">
      <dsp:nvSpPr>
        <dsp:cNvPr id="0" name=""/>
        <dsp:cNvSpPr/>
      </dsp:nvSpPr>
      <dsp:spPr>
        <a:xfrm>
          <a:off x="11064205" y="2657378"/>
          <a:ext cx="91440" cy="4112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12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17F57-0D69-1D43-B28F-D9C124488E22}">
      <dsp:nvSpPr>
        <dsp:cNvPr id="0" name=""/>
        <dsp:cNvSpPr/>
      </dsp:nvSpPr>
      <dsp:spPr>
        <a:xfrm>
          <a:off x="6525636" y="2657378"/>
          <a:ext cx="4584289" cy="4112486"/>
        </a:xfrm>
        <a:custGeom>
          <a:avLst/>
          <a:gdLst/>
          <a:ahLst/>
          <a:cxnLst/>
          <a:rect l="0" t="0" r="0" b="0"/>
          <a:pathLst>
            <a:path>
              <a:moveTo>
                <a:pt x="4584289" y="0"/>
              </a:moveTo>
              <a:lnTo>
                <a:pt x="4584289" y="3699681"/>
              </a:lnTo>
              <a:lnTo>
                <a:pt x="0" y="3699681"/>
              </a:lnTo>
              <a:lnTo>
                <a:pt x="0" y="4112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48373-7DA2-4E43-A222-FBA6E59A2272}">
      <dsp:nvSpPr>
        <dsp:cNvPr id="0" name=""/>
        <dsp:cNvSpPr/>
      </dsp:nvSpPr>
      <dsp:spPr>
        <a:xfrm>
          <a:off x="1941346" y="2657378"/>
          <a:ext cx="9168579" cy="4112486"/>
        </a:xfrm>
        <a:custGeom>
          <a:avLst/>
          <a:gdLst/>
          <a:ahLst/>
          <a:cxnLst/>
          <a:rect l="0" t="0" r="0" b="0"/>
          <a:pathLst>
            <a:path>
              <a:moveTo>
                <a:pt x="9168579" y="0"/>
              </a:moveTo>
              <a:lnTo>
                <a:pt x="9168579" y="3699681"/>
              </a:lnTo>
              <a:lnTo>
                <a:pt x="0" y="3699681"/>
              </a:lnTo>
              <a:lnTo>
                <a:pt x="0" y="4112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CD1FB-3458-CA48-B03F-7F0E369A0751}">
      <dsp:nvSpPr>
        <dsp:cNvPr id="0" name=""/>
        <dsp:cNvSpPr/>
      </dsp:nvSpPr>
      <dsp:spPr>
        <a:xfrm>
          <a:off x="9401434" y="888216"/>
          <a:ext cx="3416982" cy="1769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9648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44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9401434" y="888216"/>
        <a:ext cx="3416982" cy="1769162"/>
      </dsp:txXfrm>
    </dsp:sp>
    <dsp:sp modelId="{0011E7F1-619F-6744-8424-1A8AC412FE89}">
      <dsp:nvSpPr>
        <dsp:cNvPr id="0" name=""/>
        <dsp:cNvSpPr/>
      </dsp:nvSpPr>
      <dsp:spPr>
        <a:xfrm>
          <a:off x="10084831" y="2114752"/>
          <a:ext cx="3075284" cy="8886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36195" rIns="144780" bIns="36195" numCol="1" spcCol="1270" anchor="ctr" anchorCtr="0">
          <a:noAutofit/>
        </a:bodyPr>
        <a:lstStyle/>
        <a:p>
          <a:pPr marL="0" lvl="0" indent="0" algn="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10084831" y="2114752"/>
        <a:ext cx="3075284" cy="888679"/>
      </dsp:txXfrm>
    </dsp:sp>
    <dsp:sp modelId="{8F6D56D0-72FF-7442-B784-87FB4E68A865}">
      <dsp:nvSpPr>
        <dsp:cNvPr id="0" name=""/>
        <dsp:cNvSpPr/>
      </dsp:nvSpPr>
      <dsp:spPr>
        <a:xfrm>
          <a:off x="232855" y="6769865"/>
          <a:ext cx="3416982" cy="176916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9648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232855" y="6769865"/>
        <a:ext cx="3416982" cy="1769162"/>
      </dsp:txXfrm>
    </dsp:sp>
    <dsp:sp modelId="{4C6E6C07-8FF7-FD49-8123-BF88D89FDAB8}">
      <dsp:nvSpPr>
        <dsp:cNvPr id="0" name=""/>
        <dsp:cNvSpPr/>
      </dsp:nvSpPr>
      <dsp:spPr>
        <a:xfrm>
          <a:off x="916251" y="7996400"/>
          <a:ext cx="3075284" cy="8886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36195" rIns="144780" bIns="36195" numCol="1" spcCol="1270" anchor="ctr" anchorCtr="0">
          <a:noAutofit/>
        </a:bodyPr>
        <a:lstStyle/>
        <a:p>
          <a:pPr marL="0" lvl="0" indent="0" algn="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916251" y="7996400"/>
        <a:ext cx="3075284" cy="888679"/>
      </dsp:txXfrm>
    </dsp:sp>
    <dsp:sp modelId="{27D8C69B-E2BF-9E4D-82C4-1C131732CB60}">
      <dsp:nvSpPr>
        <dsp:cNvPr id="0" name=""/>
        <dsp:cNvSpPr/>
      </dsp:nvSpPr>
      <dsp:spPr>
        <a:xfrm>
          <a:off x="4817145" y="6769865"/>
          <a:ext cx="3416982" cy="176916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9648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60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4817145" y="6769865"/>
        <a:ext cx="3416982" cy="1769162"/>
      </dsp:txXfrm>
    </dsp:sp>
    <dsp:sp modelId="{BD7514C0-EBCF-F541-B91A-B1309DFD0DCB}">
      <dsp:nvSpPr>
        <dsp:cNvPr id="0" name=""/>
        <dsp:cNvSpPr/>
      </dsp:nvSpPr>
      <dsp:spPr>
        <a:xfrm>
          <a:off x="5500541" y="8145879"/>
          <a:ext cx="3075284" cy="589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96520" bIns="2413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5500541" y="8145879"/>
        <a:ext cx="3075284" cy="589720"/>
      </dsp:txXfrm>
    </dsp:sp>
    <dsp:sp modelId="{6C7D70E5-4BDC-C54F-8B14-45DA5C40572B}">
      <dsp:nvSpPr>
        <dsp:cNvPr id="0" name=""/>
        <dsp:cNvSpPr/>
      </dsp:nvSpPr>
      <dsp:spPr>
        <a:xfrm>
          <a:off x="9401434" y="6769865"/>
          <a:ext cx="3416982" cy="176916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9648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sp:txBody>
      <dsp:txXfrm>
        <a:off x="9401434" y="6769865"/>
        <a:ext cx="3416982" cy="1769162"/>
      </dsp:txXfrm>
    </dsp:sp>
    <dsp:sp modelId="{E36396CA-0E76-A44E-A312-8E0682ACFB39}">
      <dsp:nvSpPr>
        <dsp:cNvPr id="0" name=""/>
        <dsp:cNvSpPr/>
      </dsp:nvSpPr>
      <dsp:spPr>
        <a:xfrm>
          <a:off x="10084831" y="7996400"/>
          <a:ext cx="3075284" cy="8886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36195" rIns="144780" bIns="36195" numCol="1" spcCol="1270" anchor="ctr" anchorCtr="0">
          <a:noAutofit/>
        </a:bodyPr>
        <a:lstStyle/>
        <a:p>
          <a:pPr marL="0" lvl="0" indent="0" algn="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10084831" y="7996400"/>
        <a:ext cx="3075284" cy="888679"/>
      </dsp:txXfrm>
    </dsp:sp>
    <dsp:sp modelId="{321567BF-BEBE-0749-82DD-252D1C001F28}">
      <dsp:nvSpPr>
        <dsp:cNvPr id="0" name=""/>
        <dsp:cNvSpPr/>
      </dsp:nvSpPr>
      <dsp:spPr>
        <a:xfrm>
          <a:off x="13985724" y="6769865"/>
          <a:ext cx="3416982" cy="176916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9648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  <a:endParaRPr lang="en-US" sz="44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3985724" y="6769865"/>
        <a:ext cx="3416982" cy="1769162"/>
      </dsp:txXfrm>
    </dsp:sp>
    <dsp:sp modelId="{1CEDD966-F7BD-E34B-958E-8E65E67CF39F}">
      <dsp:nvSpPr>
        <dsp:cNvPr id="0" name=""/>
        <dsp:cNvSpPr/>
      </dsp:nvSpPr>
      <dsp:spPr>
        <a:xfrm>
          <a:off x="14669120" y="7996400"/>
          <a:ext cx="3075284" cy="8886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36195" rIns="144780" bIns="36195" numCol="1" spcCol="1270" anchor="ctr" anchorCtr="0">
          <a:noAutofit/>
        </a:bodyPr>
        <a:lstStyle/>
        <a:p>
          <a:pPr marL="0" lvl="0" indent="0" algn="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14669120" y="7996400"/>
        <a:ext cx="3075284" cy="888679"/>
      </dsp:txXfrm>
    </dsp:sp>
    <dsp:sp modelId="{33D171E6-39FD-254E-9B91-4CD4626FA845}">
      <dsp:nvSpPr>
        <dsp:cNvPr id="0" name=""/>
        <dsp:cNvSpPr/>
      </dsp:nvSpPr>
      <dsp:spPr>
        <a:xfrm>
          <a:off x="18570013" y="6769865"/>
          <a:ext cx="3416982" cy="176916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9648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</a:p>
      </dsp:txBody>
      <dsp:txXfrm>
        <a:off x="18570013" y="6769865"/>
        <a:ext cx="3416982" cy="1769162"/>
      </dsp:txXfrm>
    </dsp:sp>
    <dsp:sp modelId="{86B46A65-A24C-2E4C-B333-2A3E5029050D}">
      <dsp:nvSpPr>
        <dsp:cNvPr id="0" name=""/>
        <dsp:cNvSpPr/>
      </dsp:nvSpPr>
      <dsp:spPr>
        <a:xfrm>
          <a:off x="19253410" y="8145879"/>
          <a:ext cx="3075284" cy="589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96520" bIns="2413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19253410" y="8145879"/>
        <a:ext cx="3075284" cy="589720"/>
      </dsp:txXfrm>
    </dsp:sp>
    <dsp:sp modelId="{820EC456-65C2-6A40-B55D-4EB940E3182E}">
      <dsp:nvSpPr>
        <dsp:cNvPr id="0" name=""/>
        <dsp:cNvSpPr/>
      </dsp:nvSpPr>
      <dsp:spPr>
        <a:xfrm>
          <a:off x="7109289" y="3829040"/>
          <a:ext cx="3416982" cy="176916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9648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48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7109289" y="3829040"/>
        <a:ext cx="3416982" cy="1769162"/>
      </dsp:txXfrm>
    </dsp:sp>
    <dsp:sp modelId="{D4ECB68D-EB45-994C-AC33-BC5E6C7D2C41}">
      <dsp:nvSpPr>
        <dsp:cNvPr id="0" name=""/>
        <dsp:cNvSpPr/>
      </dsp:nvSpPr>
      <dsp:spPr>
        <a:xfrm>
          <a:off x="7792686" y="5055576"/>
          <a:ext cx="3075284" cy="8886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36195" rIns="144780" bIns="36195" numCol="1" spcCol="1270" anchor="ctr" anchorCtr="0">
          <a:noAutofit/>
        </a:bodyPr>
        <a:lstStyle/>
        <a:p>
          <a:pPr marL="0" lvl="0" indent="0" algn="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7792686" y="5055576"/>
        <a:ext cx="3075284" cy="888679"/>
      </dsp:txXfrm>
    </dsp:sp>
    <dsp:sp modelId="{F48C77C7-18D7-314E-9EA2-0757D453D662}">
      <dsp:nvSpPr>
        <dsp:cNvPr id="0" name=""/>
        <dsp:cNvSpPr/>
      </dsp:nvSpPr>
      <dsp:spPr>
        <a:xfrm>
          <a:off x="11693579" y="3829040"/>
          <a:ext cx="3416982" cy="176916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9648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44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1693579" y="3829040"/>
        <a:ext cx="3416982" cy="1769162"/>
      </dsp:txXfrm>
    </dsp:sp>
    <dsp:sp modelId="{E30EFBF1-682D-1248-BD39-75342EC0B605}">
      <dsp:nvSpPr>
        <dsp:cNvPr id="0" name=""/>
        <dsp:cNvSpPr/>
      </dsp:nvSpPr>
      <dsp:spPr>
        <a:xfrm>
          <a:off x="12376975" y="5055738"/>
          <a:ext cx="3075284" cy="8883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36195" rIns="144780" bIns="36195" numCol="1" spcCol="1270" anchor="ctr" anchorCtr="0">
          <a:noAutofit/>
        </a:bodyPr>
        <a:lstStyle/>
        <a:p>
          <a:pPr marL="0" lvl="0" indent="0" algn="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12376975" y="5055738"/>
        <a:ext cx="3075284" cy="8883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37E37-901A-D446-9D00-C3CF95F9C8D1}">
      <dsp:nvSpPr>
        <dsp:cNvPr id="0" name=""/>
        <dsp:cNvSpPr/>
      </dsp:nvSpPr>
      <dsp:spPr>
        <a:xfrm>
          <a:off x="10968354" y="1778532"/>
          <a:ext cx="1475245" cy="1066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442"/>
              </a:lnTo>
              <a:lnTo>
                <a:pt x="1475245" y="1066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738BB-08A1-684B-9348-F3C883400F98}">
      <dsp:nvSpPr>
        <dsp:cNvPr id="0" name=""/>
        <dsp:cNvSpPr/>
      </dsp:nvSpPr>
      <dsp:spPr>
        <a:xfrm>
          <a:off x="9493109" y="1778532"/>
          <a:ext cx="1475245" cy="1066442"/>
        </a:xfrm>
        <a:custGeom>
          <a:avLst/>
          <a:gdLst/>
          <a:ahLst/>
          <a:cxnLst/>
          <a:rect l="0" t="0" r="0" b="0"/>
          <a:pathLst>
            <a:path>
              <a:moveTo>
                <a:pt x="1475245" y="0"/>
              </a:moveTo>
              <a:lnTo>
                <a:pt x="1475245" y="1066442"/>
              </a:lnTo>
              <a:lnTo>
                <a:pt x="0" y="1066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510EF-54FB-F948-B040-9D62836F5933}">
      <dsp:nvSpPr>
        <dsp:cNvPr id="0" name=""/>
        <dsp:cNvSpPr/>
      </dsp:nvSpPr>
      <dsp:spPr>
        <a:xfrm>
          <a:off x="10968354" y="1778532"/>
          <a:ext cx="6451975" cy="3270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7168"/>
              </a:lnTo>
              <a:lnTo>
                <a:pt x="6451975" y="2897168"/>
              </a:lnTo>
              <a:lnTo>
                <a:pt x="6451975" y="3270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EDBF3-BDCB-CC44-AB4E-3850E52F0659}">
      <dsp:nvSpPr>
        <dsp:cNvPr id="0" name=""/>
        <dsp:cNvSpPr/>
      </dsp:nvSpPr>
      <dsp:spPr>
        <a:xfrm>
          <a:off x="10968354" y="1778532"/>
          <a:ext cx="2150658" cy="3270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7168"/>
              </a:lnTo>
              <a:lnTo>
                <a:pt x="2150658" y="2897168"/>
              </a:lnTo>
              <a:lnTo>
                <a:pt x="2150658" y="3270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B21BB-206E-2342-9AFC-D4A463D6B338}">
      <dsp:nvSpPr>
        <dsp:cNvPr id="0" name=""/>
        <dsp:cNvSpPr/>
      </dsp:nvSpPr>
      <dsp:spPr>
        <a:xfrm>
          <a:off x="8817696" y="1778532"/>
          <a:ext cx="2150658" cy="3270422"/>
        </a:xfrm>
        <a:custGeom>
          <a:avLst/>
          <a:gdLst/>
          <a:ahLst/>
          <a:cxnLst/>
          <a:rect l="0" t="0" r="0" b="0"/>
          <a:pathLst>
            <a:path>
              <a:moveTo>
                <a:pt x="2150658" y="0"/>
              </a:moveTo>
              <a:lnTo>
                <a:pt x="2150658" y="2897168"/>
              </a:lnTo>
              <a:lnTo>
                <a:pt x="0" y="2897168"/>
              </a:lnTo>
              <a:lnTo>
                <a:pt x="0" y="3270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BF4A9-FD02-AD41-9718-3B6F62C9BA8E}">
      <dsp:nvSpPr>
        <dsp:cNvPr id="0" name=""/>
        <dsp:cNvSpPr/>
      </dsp:nvSpPr>
      <dsp:spPr>
        <a:xfrm>
          <a:off x="4516379" y="1778532"/>
          <a:ext cx="6451975" cy="3270422"/>
        </a:xfrm>
        <a:custGeom>
          <a:avLst/>
          <a:gdLst/>
          <a:ahLst/>
          <a:cxnLst/>
          <a:rect l="0" t="0" r="0" b="0"/>
          <a:pathLst>
            <a:path>
              <a:moveTo>
                <a:pt x="6451975" y="0"/>
              </a:moveTo>
              <a:lnTo>
                <a:pt x="6451975" y="2897168"/>
              </a:lnTo>
              <a:lnTo>
                <a:pt x="0" y="2897168"/>
              </a:lnTo>
              <a:lnTo>
                <a:pt x="0" y="32704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F7D8A-35CB-5240-93CF-9E2E0B203314}">
      <dsp:nvSpPr>
        <dsp:cNvPr id="0" name=""/>
        <dsp:cNvSpPr/>
      </dsp:nvSpPr>
      <dsp:spPr>
        <a:xfrm>
          <a:off x="10079653" y="1128"/>
          <a:ext cx="1777403" cy="17774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4E74B-02C6-0C4F-B9E2-0D349C3F8C93}">
      <dsp:nvSpPr>
        <dsp:cNvPr id="0" name=""/>
        <dsp:cNvSpPr/>
      </dsp:nvSpPr>
      <dsp:spPr>
        <a:xfrm>
          <a:off x="10079653" y="1128"/>
          <a:ext cx="1777403" cy="17774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A6E9D-2579-CB44-BA43-A11D3BD59580}">
      <dsp:nvSpPr>
        <dsp:cNvPr id="0" name=""/>
        <dsp:cNvSpPr/>
      </dsp:nvSpPr>
      <dsp:spPr>
        <a:xfrm>
          <a:off x="9190951" y="321061"/>
          <a:ext cx="3554807" cy="11375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54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9190951" y="321061"/>
        <a:ext cx="3554807" cy="1137538"/>
      </dsp:txXfrm>
    </dsp:sp>
    <dsp:sp modelId="{2D5120AE-A04A-A34F-80E4-BAEC128F52CB}">
      <dsp:nvSpPr>
        <dsp:cNvPr id="0" name=""/>
        <dsp:cNvSpPr/>
      </dsp:nvSpPr>
      <dsp:spPr>
        <a:xfrm>
          <a:off x="3627677" y="5048955"/>
          <a:ext cx="1777403" cy="17774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7E20C-E129-B346-9744-F694BADD24C0}">
      <dsp:nvSpPr>
        <dsp:cNvPr id="0" name=""/>
        <dsp:cNvSpPr/>
      </dsp:nvSpPr>
      <dsp:spPr>
        <a:xfrm>
          <a:off x="3627677" y="5048955"/>
          <a:ext cx="1777403" cy="17774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36655-AEC5-074F-BDF2-88B1EBEAD025}">
      <dsp:nvSpPr>
        <dsp:cNvPr id="0" name=""/>
        <dsp:cNvSpPr/>
      </dsp:nvSpPr>
      <dsp:spPr>
        <a:xfrm>
          <a:off x="2738975" y="5368888"/>
          <a:ext cx="3554807" cy="11375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US" sz="60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2738975" y="5368888"/>
        <a:ext cx="3554807" cy="1137538"/>
      </dsp:txXfrm>
    </dsp:sp>
    <dsp:sp modelId="{B1E985B3-00CB-CC49-B393-F3DC165C1C97}">
      <dsp:nvSpPr>
        <dsp:cNvPr id="0" name=""/>
        <dsp:cNvSpPr/>
      </dsp:nvSpPr>
      <dsp:spPr>
        <a:xfrm>
          <a:off x="7928994" y="5048955"/>
          <a:ext cx="1777403" cy="17774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D6C0B-314A-E148-9677-1931F66BCBCC}">
      <dsp:nvSpPr>
        <dsp:cNvPr id="0" name=""/>
        <dsp:cNvSpPr/>
      </dsp:nvSpPr>
      <dsp:spPr>
        <a:xfrm>
          <a:off x="7928994" y="5048955"/>
          <a:ext cx="1777403" cy="17774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0680-F32B-9E43-8C77-F41DE2BC7978}">
      <dsp:nvSpPr>
        <dsp:cNvPr id="0" name=""/>
        <dsp:cNvSpPr/>
      </dsp:nvSpPr>
      <dsp:spPr>
        <a:xfrm>
          <a:off x="7040292" y="5368888"/>
          <a:ext cx="3554807" cy="11375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  <a:endParaRPr lang="en-US" sz="65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7040292" y="5368888"/>
        <a:ext cx="3554807" cy="1137538"/>
      </dsp:txXfrm>
    </dsp:sp>
    <dsp:sp modelId="{5B76344F-ED89-0A4A-B9A2-C8C28B08E67A}">
      <dsp:nvSpPr>
        <dsp:cNvPr id="0" name=""/>
        <dsp:cNvSpPr/>
      </dsp:nvSpPr>
      <dsp:spPr>
        <a:xfrm>
          <a:off x="12230311" y="5048955"/>
          <a:ext cx="1777403" cy="17774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75326-73F6-7543-8EBA-9F9B1A1752C8}">
      <dsp:nvSpPr>
        <dsp:cNvPr id="0" name=""/>
        <dsp:cNvSpPr/>
      </dsp:nvSpPr>
      <dsp:spPr>
        <a:xfrm>
          <a:off x="12230311" y="5048955"/>
          <a:ext cx="1777403" cy="17774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961A0-FDBD-2740-9089-1E8DEF05B7DF}">
      <dsp:nvSpPr>
        <dsp:cNvPr id="0" name=""/>
        <dsp:cNvSpPr/>
      </dsp:nvSpPr>
      <dsp:spPr>
        <a:xfrm>
          <a:off x="11341609" y="5368888"/>
          <a:ext cx="3554807" cy="11375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  <a:endParaRPr lang="en-US" sz="54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1341609" y="5368888"/>
        <a:ext cx="3554807" cy="1137538"/>
      </dsp:txXfrm>
    </dsp:sp>
    <dsp:sp modelId="{4058A2E6-6363-BA4B-B6AE-473877889498}">
      <dsp:nvSpPr>
        <dsp:cNvPr id="0" name=""/>
        <dsp:cNvSpPr/>
      </dsp:nvSpPr>
      <dsp:spPr>
        <a:xfrm>
          <a:off x="16531628" y="5048955"/>
          <a:ext cx="1777403" cy="17774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55634-66C4-AB4E-AF75-DA426E5483C1}">
      <dsp:nvSpPr>
        <dsp:cNvPr id="0" name=""/>
        <dsp:cNvSpPr/>
      </dsp:nvSpPr>
      <dsp:spPr>
        <a:xfrm>
          <a:off x="16531628" y="5048955"/>
          <a:ext cx="1777403" cy="17774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EACE-9F14-FE47-ABF8-A82EE1B5BB82}">
      <dsp:nvSpPr>
        <dsp:cNvPr id="0" name=""/>
        <dsp:cNvSpPr/>
      </dsp:nvSpPr>
      <dsp:spPr>
        <a:xfrm>
          <a:off x="15642926" y="5368888"/>
          <a:ext cx="3554807" cy="11375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  <a:endParaRPr lang="en-US" sz="60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5642926" y="5368888"/>
        <a:ext cx="3554807" cy="1137538"/>
      </dsp:txXfrm>
    </dsp:sp>
    <dsp:sp modelId="{291A2322-F298-624F-9518-0BDE80B4EFB5}">
      <dsp:nvSpPr>
        <dsp:cNvPr id="0" name=""/>
        <dsp:cNvSpPr/>
      </dsp:nvSpPr>
      <dsp:spPr>
        <a:xfrm>
          <a:off x="7928994" y="2525042"/>
          <a:ext cx="1777403" cy="17774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C85A4-C104-434E-B4DE-26F99C9B50CA}">
      <dsp:nvSpPr>
        <dsp:cNvPr id="0" name=""/>
        <dsp:cNvSpPr/>
      </dsp:nvSpPr>
      <dsp:spPr>
        <a:xfrm>
          <a:off x="7928994" y="2525042"/>
          <a:ext cx="1777403" cy="17774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2D2E7-E0B7-F244-A61B-6A3E1242C7FB}">
      <dsp:nvSpPr>
        <dsp:cNvPr id="0" name=""/>
        <dsp:cNvSpPr/>
      </dsp:nvSpPr>
      <dsp:spPr>
        <a:xfrm>
          <a:off x="7040292" y="2844974"/>
          <a:ext cx="3554807" cy="11375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5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7040292" y="2844974"/>
        <a:ext cx="3554807" cy="1137538"/>
      </dsp:txXfrm>
    </dsp:sp>
    <dsp:sp modelId="{B8D0B98D-F703-EA46-A49D-34E6ED223A18}">
      <dsp:nvSpPr>
        <dsp:cNvPr id="0" name=""/>
        <dsp:cNvSpPr/>
      </dsp:nvSpPr>
      <dsp:spPr>
        <a:xfrm>
          <a:off x="12230311" y="2525042"/>
          <a:ext cx="1777403" cy="177740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90591-866A-4549-9A98-0C1BB57C4D2D}">
      <dsp:nvSpPr>
        <dsp:cNvPr id="0" name=""/>
        <dsp:cNvSpPr/>
      </dsp:nvSpPr>
      <dsp:spPr>
        <a:xfrm>
          <a:off x="12230311" y="2525042"/>
          <a:ext cx="1777403" cy="177740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3FE25D-1649-B446-9AC8-70993C753111}">
      <dsp:nvSpPr>
        <dsp:cNvPr id="0" name=""/>
        <dsp:cNvSpPr/>
      </dsp:nvSpPr>
      <dsp:spPr>
        <a:xfrm>
          <a:off x="11341609" y="2844974"/>
          <a:ext cx="3554807" cy="113753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65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1341609" y="2844974"/>
        <a:ext cx="3554807" cy="11375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0BED7-8901-D94C-8DDB-81B9E8E0CFB3}">
      <dsp:nvSpPr>
        <dsp:cNvPr id="0" name=""/>
        <dsp:cNvSpPr/>
      </dsp:nvSpPr>
      <dsp:spPr>
        <a:xfrm>
          <a:off x="18108634" y="8065357"/>
          <a:ext cx="1844126" cy="8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83"/>
              </a:lnTo>
              <a:lnTo>
                <a:pt x="1844126" y="598083"/>
              </a:lnTo>
              <a:lnTo>
                <a:pt x="1844126" y="8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FC847-9C2A-F745-90EB-D6BD3F4B75EB}">
      <dsp:nvSpPr>
        <dsp:cNvPr id="0" name=""/>
        <dsp:cNvSpPr/>
      </dsp:nvSpPr>
      <dsp:spPr>
        <a:xfrm>
          <a:off x="16264508" y="8065357"/>
          <a:ext cx="1844126" cy="877636"/>
        </a:xfrm>
        <a:custGeom>
          <a:avLst/>
          <a:gdLst/>
          <a:ahLst/>
          <a:cxnLst/>
          <a:rect l="0" t="0" r="0" b="0"/>
          <a:pathLst>
            <a:path>
              <a:moveTo>
                <a:pt x="1844126" y="0"/>
              </a:moveTo>
              <a:lnTo>
                <a:pt x="1844126" y="598083"/>
              </a:lnTo>
              <a:lnTo>
                <a:pt x="0" y="598083"/>
              </a:lnTo>
              <a:lnTo>
                <a:pt x="0" y="8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2F1A6-1298-734E-9D3D-1668EBECB881}">
      <dsp:nvSpPr>
        <dsp:cNvPr id="0" name=""/>
        <dsp:cNvSpPr/>
      </dsp:nvSpPr>
      <dsp:spPr>
        <a:xfrm>
          <a:off x="10732127" y="5271504"/>
          <a:ext cx="7376507" cy="8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83"/>
              </a:lnTo>
              <a:lnTo>
                <a:pt x="7376507" y="598083"/>
              </a:lnTo>
              <a:lnTo>
                <a:pt x="7376507" y="8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99A4A-5BBD-5A4F-A523-16538CC39611}">
      <dsp:nvSpPr>
        <dsp:cNvPr id="0" name=""/>
        <dsp:cNvSpPr/>
      </dsp:nvSpPr>
      <dsp:spPr>
        <a:xfrm>
          <a:off x="10732127" y="8065357"/>
          <a:ext cx="1844126" cy="8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83"/>
              </a:lnTo>
              <a:lnTo>
                <a:pt x="1844126" y="598083"/>
              </a:lnTo>
              <a:lnTo>
                <a:pt x="1844126" y="8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48BDB-3B35-1845-954F-C480CF5DF42C}">
      <dsp:nvSpPr>
        <dsp:cNvPr id="0" name=""/>
        <dsp:cNvSpPr/>
      </dsp:nvSpPr>
      <dsp:spPr>
        <a:xfrm>
          <a:off x="8888000" y="8065357"/>
          <a:ext cx="1844126" cy="877636"/>
        </a:xfrm>
        <a:custGeom>
          <a:avLst/>
          <a:gdLst/>
          <a:ahLst/>
          <a:cxnLst/>
          <a:rect l="0" t="0" r="0" b="0"/>
          <a:pathLst>
            <a:path>
              <a:moveTo>
                <a:pt x="1844126" y="0"/>
              </a:moveTo>
              <a:lnTo>
                <a:pt x="1844126" y="598083"/>
              </a:lnTo>
              <a:lnTo>
                <a:pt x="0" y="598083"/>
              </a:lnTo>
              <a:lnTo>
                <a:pt x="0" y="8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FF6D1-E528-D442-BCD0-2DC76849D9DA}">
      <dsp:nvSpPr>
        <dsp:cNvPr id="0" name=""/>
        <dsp:cNvSpPr/>
      </dsp:nvSpPr>
      <dsp:spPr>
        <a:xfrm>
          <a:off x="10686407" y="5271504"/>
          <a:ext cx="91440" cy="877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2FE22-57D2-EC49-A36A-D5175D18F920}">
      <dsp:nvSpPr>
        <dsp:cNvPr id="0" name=""/>
        <dsp:cNvSpPr/>
      </dsp:nvSpPr>
      <dsp:spPr>
        <a:xfrm>
          <a:off x="3355619" y="8065357"/>
          <a:ext cx="1844126" cy="8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083"/>
              </a:lnTo>
              <a:lnTo>
                <a:pt x="1844126" y="598083"/>
              </a:lnTo>
              <a:lnTo>
                <a:pt x="1844126" y="8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3B99A-ADAD-2E4A-8156-F07E6D0E7083}">
      <dsp:nvSpPr>
        <dsp:cNvPr id="0" name=""/>
        <dsp:cNvSpPr/>
      </dsp:nvSpPr>
      <dsp:spPr>
        <a:xfrm>
          <a:off x="1511492" y="8065357"/>
          <a:ext cx="1844126" cy="877636"/>
        </a:xfrm>
        <a:custGeom>
          <a:avLst/>
          <a:gdLst/>
          <a:ahLst/>
          <a:cxnLst/>
          <a:rect l="0" t="0" r="0" b="0"/>
          <a:pathLst>
            <a:path>
              <a:moveTo>
                <a:pt x="1844126" y="0"/>
              </a:moveTo>
              <a:lnTo>
                <a:pt x="1844126" y="598083"/>
              </a:lnTo>
              <a:lnTo>
                <a:pt x="0" y="598083"/>
              </a:lnTo>
              <a:lnTo>
                <a:pt x="0" y="8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9EA56-CABE-D54E-94F5-26FD61120128}">
      <dsp:nvSpPr>
        <dsp:cNvPr id="0" name=""/>
        <dsp:cNvSpPr/>
      </dsp:nvSpPr>
      <dsp:spPr>
        <a:xfrm>
          <a:off x="3355619" y="5271504"/>
          <a:ext cx="7376507" cy="877636"/>
        </a:xfrm>
        <a:custGeom>
          <a:avLst/>
          <a:gdLst/>
          <a:ahLst/>
          <a:cxnLst/>
          <a:rect l="0" t="0" r="0" b="0"/>
          <a:pathLst>
            <a:path>
              <a:moveTo>
                <a:pt x="7376507" y="0"/>
              </a:moveTo>
              <a:lnTo>
                <a:pt x="7376507" y="598083"/>
              </a:lnTo>
              <a:lnTo>
                <a:pt x="0" y="598083"/>
              </a:lnTo>
              <a:lnTo>
                <a:pt x="0" y="8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5A03D-B4E3-7142-9664-0235D3950252}">
      <dsp:nvSpPr>
        <dsp:cNvPr id="0" name=""/>
        <dsp:cNvSpPr/>
      </dsp:nvSpPr>
      <dsp:spPr>
        <a:xfrm>
          <a:off x="9223295" y="3355289"/>
          <a:ext cx="3017662" cy="1916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021D2-E268-D747-AA09-565BE0F1EE25}">
      <dsp:nvSpPr>
        <dsp:cNvPr id="0" name=""/>
        <dsp:cNvSpPr/>
      </dsp:nvSpPr>
      <dsp:spPr>
        <a:xfrm>
          <a:off x="9558591" y="3673820"/>
          <a:ext cx="3017662" cy="1916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51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9614715" y="3729944"/>
        <a:ext cx="2905414" cy="1803967"/>
      </dsp:txXfrm>
    </dsp:sp>
    <dsp:sp modelId="{132C91EA-EFC8-B140-A545-ED78B8BDB18C}">
      <dsp:nvSpPr>
        <dsp:cNvPr id="0" name=""/>
        <dsp:cNvSpPr/>
      </dsp:nvSpPr>
      <dsp:spPr>
        <a:xfrm>
          <a:off x="1846788" y="6149141"/>
          <a:ext cx="3017662" cy="191621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85CD0-DAFC-B640-9ED3-B913A7A36794}">
      <dsp:nvSpPr>
        <dsp:cNvPr id="0" name=""/>
        <dsp:cNvSpPr/>
      </dsp:nvSpPr>
      <dsp:spPr>
        <a:xfrm>
          <a:off x="2182083" y="6467672"/>
          <a:ext cx="3017662" cy="1916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51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2238207" y="6523796"/>
        <a:ext cx="2905414" cy="1803967"/>
      </dsp:txXfrm>
    </dsp:sp>
    <dsp:sp modelId="{6FE5B2D8-0E0B-514D-90CA-2280D3FB3F1C}">
      <dsp:nvSpPr>
        <dsp:cNvPr id="0" name=""/>
        <dsp:cNvSpPr/>
      </dsp:nvSpPr>
      <dsp:spPr>
        <a:xfrm>
          <a:off x="2661" y="8942994"/>
          <a:ext cx="3017662" cy="191621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76DB4-3987-4E46-B385-E02DB1A850A8}">
      <dsp:nvSpPr>
        <dsp:cNvPr id="0" name=""/>
        <dsp:cNvSpPr/>
      </dsp:nvSpPr>
      <dsp:spPr>
        <a:xfrm>
          <a:off x="337956" y="9261525"/>
          <a:ext cx="3017662" cy="1916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94080" y="9317649"/>
        <a:ext cx="2905414" cy="1803967"/>
      </dsp:txXfrm>
    </dsp:sp>
    <dsp:sp modelId="{2C08F5B5-F648-1842-9E2E-069DA1D95D2D}">
      <dsp:nvSpPr>
        <dsp:cNvPr id="0" name=""/>
        <dsp:cNvSpPr/>
      </dsp:nvSpPr>
      <dsp:spPr>
        <a:xfrm>
          <a:off x="3690915" y="8942994"/>
          <a:ext cx="3017662" cy="1916215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865D9-2861-F145-ACEE-13B939261CA7}">
      <dsp:nvSpPr>
        <dsp:cNvPr id="0" name=""/>
        <dsp:cNvSpPr/>
      </dsp:nvSpPr>
      <dsp:spPr>
        <a:xfrm>
          <a:off x="4026210" y="9261525"/>
          <a:ext cx="3017662" cy="1916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082334" y="9317649"/>
        <a:ext cx="2905414" cy="1803967"/>
      </dsp:txXfrm>
    </dsp:sp>
    <dsp:sp modelId="{14D2D201-0622-6E49-B85F-C6FAE5947BCE}">
      <dsp:nvSpPr>
        <dsp:cNvPr id="0" name=""/>
        <dsp:cNvSpPr/>
      </dsp:nvSpPr>
      <dsp:spPr>
        <a:xfrm>
          <a:off x="9223295" y="6149141"/>
          <a:ext cx="3017662" cy="1916215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E568E-8125-3F43-90CB-0162727EE211}">
      <dsp:nvSpPr>
        <dsp:cNvPr id="0" name=""/>
        <dsp:cNvSpPr/>
      </dsp:nvSpPr>
      <dsp:spPr>
        <a:xfrm>
          <a:off x="9558591" y="6467672"/>
          <a:ext cx="3017662" cy="1916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  <a:endParaRPr lang="en-US" sz="51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9614715" y="6523796"/>
        <a:ext cx="2905414" cy="1803967"/>
      </dsp:txXfrm>
    </dsp:sp>
    <dsp:sp modelId="{DB971317-634C-B84A-93C8-321260E0ADE4}">
      <dsp:nvSpPr>
        <dsp:cNvPr id="0" name=""/>
        <dsp:cNvSpPr/>
      </dsp:nvSpPr>
      <dsp:spPr>
        <a:xfrm>
          <a:off x="7379168" y="8942994"/>
          <a:ext cx="3017662" cy="1916215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8D73D-28C3-6943-B353-F8EF8874F872}">
      <dsp:nvSpPr>
        <dsp:cNvPr id="0" name=""/>
        <dsp:cNvSpPr/>
      </dsp:nvSpPr>
      <dsp:spPr>
        <a:xfrm>
          <a:off x="7714464" y="9261525"/>
          <a:ext cx="3017662" cy="1916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7770588" y="9317649"/>
        <a:ext cx="2905414" cy="1803967"/>
      </dsp:txXfrm>
    </dsp:sp>
    <dsp:sp modelId="{D4CE9BE8-BAE4-164F-B322-5858C77DA39C}">
      <dsp:nvSpPr>
        <dsp:cNvPr id="0" name=""/>
        <dsp:cNvSpPr/>
      </dsp:nvSpPr>
      <dsp:spPr>
        <a:xfrm>
          <a:off x="11067422" y="8942994"/>
          <a:ext cx="3017662" cy="1916215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D95C2-F7F7-BB4F-9B46-CE0054F567DD}">
      <dsp:nvSpPr>
        <dsp:cNvPr id="0" name=""/>
        <dsp:cNvSpPr/>
      </dsp:nvSpPr>
      <dsp:spPr>
        <a:xfrm>
          <a:off x="11402718" y="9261525"/>
          <a:ext cx="3017662" cy="1916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1458842" y="9317649"/>
        <a:ext cx="2905414" cy="1803967"/>
      </dsp:txXfrm>
    </dsp:sp>
    <dsp:sp modelId="{4F76FD51-D08B-1F40-A8D6-31A0CF228035}">
      <dsp:nvSpPr>
        <dsp:cNvPr id="0" name=""/>
        <dsp:cNvSpPr/>
      </dsp:nvSpPr>
      <dsp:spPr>
        <a:xfrm>
          <a:off x="16599803" y="6149141"/>
          <a:ext cx="3017662" cy="191621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0ABCB-4E4F-7747-A4EE-5D1C42FB6694}">
      <dsp:nvSpPr>
        <dsp:cNvPr id="0" name=""/>
        <dsp:cNvSpPr/>
      </dsp:nvSpPr>
      <dsp:spPr>
        <a:xfrm>
          <a:off x="16935099" y="6467672"/>
          <a:ext cx="3017662" cy="1916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US" sz="4700" b="0" i="0" kern="1200" dirty="0">
            <a:solidFill>
              <a:schemeClr val="tx2"/>
            </a:solidFill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6991223" y="6523796"/>
        <a:ext cx="2905414" cy="1803967"/>
      </dsp:txXfrm>
    </dsp:sp>
    <dsp:sp modelId="{7A7F7E28-2A6A-D94E-9E7B-A3F22A82CECE}">
      <dsp:nvSpPr>
        <dsp:cNvPr id="0" name=""/>
        <dsp:cNvSpPr/>
      </dsp:nvSpPr>
      <dsp:spPr>
        <a:xfrm>
          <a:off x="14755676" y="8942994"/>
          <a:ext cx="3017662" cy="191621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37879-36B2-AC4E-9E94-D0AD47D58CE2}">
      <dsp:nvSpPr>
        <dsp:cNvPr id="0" name=""/>
        <dsp:cNvSpPr/>
      </dsp:nvSpPr>
      <dsp:spPr>
        <a:xfrm>
          <a:off x="15090972" y="9261525"/>
          <a:ext cx="3017662" cy="1916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5147096" y="9317649"/>
        <a:ext cx="2905414" cy="1803967"/>
      </dsp:txXfrm>
    </dsp:sp>
    <dsp:sp modelId="{1AF9E91F-3583-5242-BCE8-89B67FAC4DD5}">
      <dsp:nvSpPr>
        <dsp:cNvPr id="0" name=""/>
        <dsp:cNvSpPr/>
      </dsp:nvSpPr>
      <dsp:spPr>
        <a:xfrm>
          <a:off x="18443930" y="8942994"/>
          <a:ext cx="3017662" cy="191621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CC600-8F40-D44B-9CF5-93315BCC48B4}">
      <dsp:nvSpPr>
        <dsp:cNvPr id="0" name=""/>
        <dsp:cNvSpPr/>
      </dsp:nvSpPr>
      <dsp:spPr>
        <a:xfrm>
          <a:off x="18779226" y="9261525"/>
          <a:ext cx="3017662" cy="1916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8835350" y="9317649"/>
        <a:ext cx="2905414" cy="180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1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9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9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3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58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C2091E2-5924-EE40-9776-48CFDAD97BBF}"/>
              </a:ext>
            </a:extLst>
          </p:cNvPr>
          <p:cNvGrpSpPr/>
          <p:nvPr/>
        </p:nvGrpSpPr>
        <p:grpSpPr>
          <a:xfrm>
            <a:off x="1759519" y="3919790"/>
            <a:ext cx="20405432" cy="7981781"/>
            <a:chOff x="1649791" y="4175822"/>
            <a:chExt cx="20405432" cy="79817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43E15-FD3B-1E47-BA60-3EA043A7BA2D}"/>
                </a:ext>
              </a:extLst>
            </p:cNvPr>
            <p:cNvSpPr/>
            <p:nvPr/>
          </p:nvSpPr>
          <p:spPr>
            <a:xfrm>
              <a:off x="1649791" y="5321510"/>
              <a:ext cx="5798587" cy="57985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479C412C-ED58-A642-8BB2-E856039AD93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75491007"/>
                </p:ext>
              </p:extLst>
            </p:nvPr>
          </p:nvGraphicFramePr>
          <p:xfrm>
            <a:off x="1679771" y="4348923"/>
            <a:ext cx="12709547" cy="78086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0473E5C-A7B8-174F-9BD2-6268CF1B7976}"/>
                </a:ext>
              </a:extLst>
            </p:cNvPr>
            <p:cNvGrpSpPr/>
            <p:nvPr/>
          </p:nvGrpSpPr>
          <p:grpSpPr>
            <a:xfrm>
              <a:off x="3806384" y="7036249"/>
              <a:ext cx="1566378" cy="1369662"/>
              <a:chOff x="10272894" y="8757431"/>
              <a:chExt cx="1026196" cy="897320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0538F78F-1F39-E14A-BEF8-8A0396425C0F}"/>
                  </a:ext>
                </a:extLst>
              </p:cNvPr>
              <p:cNvSpPr/>
              <p:nvPr/>
            </p:nvSpPr>
            <p:spPr>
              <a:xfrm>
                <a:off x="10272894" y="8757431"/>
                <a:ext cx="1026196" cy="2489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3" h="312">
                    <a:moveTo>
                      <a:pt x="43" y="312"/>
                    </a:moveTo>
                    <a:cubicBezTo>
                      <a:pt x="32" y="312"/>
                      <a:pt x="21" y="308"/>
                      <a:pt x="12" y="299"/>
                    </a:cubicBezTo>
                    <a:cubicBezTo>
                      <a:pt x="-4" y="282"/>
                      <a:pt x="-4" y="255"/>
                      <a:pt x="13" y="238"/>
                    </a:cubicBezTo>
                    <a:cubicBezTo>
                      <a:pt x="170" y="87"/>
                      <a:pt x="401" y="0"/>
                      <a:pt x="645" y="0"/>
                    </a:cubicBezTo>
                    <a:cubicBezTo>
                      <a:pt x="885" y="0"/>
                      <a:pt x="1113" y="84"/>
                      <a:pt x="1270" y="231"/>
                    </a:cubicBezTo>
                    <a:cubicBezTo>
                      <a:pt x="1287" y="247"/>
                      <a:pt x="1288" y="275"/>
                      <a:pt x="1272" y="292"/>
                    </a:cubicBezTo>
                    <a:cubicBezTo>
                      <a:pt x="1255" y="309"/>
                      <a:pt x="1228" y="310"/>
                      <a:pt x="1211" y="294"/>
                    </a:cubicBezTo>
                    <a:cubicBezTo>
                      <a:pt x="1070" y="162"/>
                      <a:pt x="864" y="86"/>
                      <a:pt x="645" y="86"/>
                    </a:cubicBezTo>
                    <a:cubicBezTo>
                      <a:pt x="423" y="86"/>
                      <a:pt x="214" y="164"/>
                      <a:pt x="73" y="300"/>
                    </a:cubicBezTo>
                    <a:cubicBezTo>
                      <a:pt x="65" y="308"/>
                      <a:pt x="54" y="312"/>
                      <a:pt x="43" y="31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9230D62-AA69-2C48-A2F8-FCD2F42E18D0}"/>
                  </a:ext>
                </a:extLst>
              </p:cNvPr>
              <p:cNvSpPr/>
              <p:nvPr/>
            </p:nvSpPr>
            <p:spPr>
              <a:xfrm>
                <a:off x="10668324" y="9412210"/>
                <a:ext cx="243341" cy="2425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5" h="304">
                    <a:moveTo>
                      <a:pt x="153" y="0"/>
                    </a:moveTo>
                    <a:cubicBezTo>
                      <a:pt x="69" y="0"/>
                      <a:pt x="0" y="68"/>
                      <a:pt x="0" y="152"/>
                    </a:cubicBezTo>
                    <a:cubicBezTo>
                      <a:pt x="0" y="236"/>
                      <a:pt x="69" y="304"/>
                      <a:pt x="153" y="304"/>
                    </a:cubicBezTo>
                    <a:cubicBezTo>
                      <a:pt x="237" y="304"/>
                      <a:pt x="305" y="236"/>
                      <a:pt x="305" y="152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  <a:moveTo>
                      <a:pt x="153" y="86"/>
                    </a:moveTo>
                    <a:cubicBezTo>
                      <a:pt x="189" y="86"/>
                      <a:pt x="219" y="115"/>
                      <a:pt x="219" y="152"/>
                    </a:cubicBezTo>
                    <a:cubicBezTo>
                      <a:pt x="219" y="189"/>
                      <a:pt x="189" y="218"/>
                      <a:pt x="153" y="218"/>
                    </a:cubicBezTo>
                    <a:cubicBezTo>
                      <a:pt x="116" y="218"/>
                      <a:pt x="86" y="189"/>
                      <a:pt x="86" y="152"/>
                    </a:cubicBezTo>
                    <a:cubicBezTo>
                      <a:pt x="86" y="115"/>
                      <a:pt x="116" y="86"/>
                      <a:pt x="153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6BC1530-4BB0-6A43-A693-CA97EB1AC3DE}"/>
                  </a:ext>
                </a:extLst>
              </p:cNvPr>
              <p:cNvSpPr/>
              <p:nvPr/>
            </p:nvSpPr>
            <p:spPr>
              <a:xfrm>
                <a:off x="10379356" y="8955146"/>
                <a:ext cx="810070" cy="20892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262">
                    <a:moveTo>
                      <a:pt x="43" y="262"/>
                    </a:moveTo>
                    <a:cubicBezTo>
                      <a:pt x="32" y="262"/>
                      <a:pt x="21" y="257"/>
                      <a:pt x="12" y="248"/>
                    </a:cubicBezTo>
                    <a:cubicBezTo>
                      <a:pt x="-4" y="231"/>
                      <a:pt x="-4" y="204"/>
                      <a:pt x="13" y="187"/>
                    </a:cubicBezTo>
                    <a:cubicBezTo>
                      <a:pt x="136" y="69"/>
                      <a:pt x="317" y="0"/>
                      <a:pt x="509" y="0"/>
                    </a:cubicBezTo>
                    <a:cubicBezTo>
                      <a:pt x="697" y="0"/>
                      <a:pt x="876" y="67"/>
                      <a:pt x="999" y="182"/>
                    </a:cubicBezTo>
                    <a:cubicBezTo>
                      <a:pt x="1017" y="198"/>
                      <a:pt x="1017" y="226"/>
                      <a:pt x="1001" y="243"/>
                    </a:cubicBezTo>
                    <a:cubicBezTo>
                      <a:pt x="985" y="260"/>
                      <a:pt x="958" y="261"/>
                      <a:pt x="940" y="245"/>
                    </a:cubicBezTo>
                    <a:cubicBezTo>
                      <a:pt x="833" y="144"/>
                      <a:pt x="676" y="86"/>
                      <a:pt x="509" y="86"/>
                    </a:cubicBezTo>
                    <a:cubicBezTo>
                      <a:pt x="339" y="86"/>
                      <a:pt x="180" y="146"/>
                      <a:pt x="73" y="249"/>
                    </a:cubicBezTo>
                    <a:cubicBezTo>
                      <a:pt x="65" y="258"/>
                      <a:pt x="54" y="262"/>
                      <a:pt x="43" y="26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803631E-3CD3-884B-8467-AA0BF3ADBEF7}"/>
                  </a:ext>
                </a:extLst>
              </p:cNvPr>
              <p:cNvSpPr/>
              <p:nvPr/>
            </p:nvSpPr>
            <p:spPr>
              <a:xfrm>
                <a:off x="10503428" y="9157663"/>
                <a:ext cx="562727" cy="1616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4" h="203">
                    <a:moveTo>
                      <a:pt x="43" y="203"/>
                    </a:moveTo>
                    <a:cubicBezTo>
                      <a:pt x="32" y="203"/>
                      <a:pt x="20" y="199"/>
                      <a:pt x="12" y="190"/>
                    </a:cubicBezTo>
                    <a:cubicBezTo>
                      <a:pt x="-5" y="173"/>
                      <a:pt x="-4" y="145"/>
                      <a:pt x="13" y="129"/>
                    </a:cubicBezTo>
                    <a:cubicBezTo>
                      <a:pt x="98" y="47"/>
                      <a:pt x="222" y="0"/>
                      <a:pt x="354" y="0"/>
                    </a:cubicBezTo>
                    <a:cubicBezTo>
                      <a:pt x="483" y="0"/>
                      <a:pt x="606" y="46"/>
                      <a:pt x="691" y="125"/>
                    </a:cubicBezTo>
                    <a:cubicBezTo>
                      <a:pt x="708" y="141"/>
                      <a:pt x="709" y="169"/>
                      <a:pt x="692" y="186"/>
                    </a:cubicBezTo>
                    <a:cubicBezTo>
                      <a:pt x="676" y="203"/>
                      <a:pt x="649" y="204"/>
                      <a:pt x="632" y="188"/>
                    </a:cubicBezTo>
                    <a:cubicBezTo>
                      <a:pt x="563" y="123"/>
                      <a:pt x="461" y="86"/>
                      <a:pt x="354" y="86"/>
                    </a:cubicBezTo>
                    <a:cubicBezTo>
                      <a:pt x="244" y="86"/>
                      <a:pt x="142" y="124"/>
                      <a:pt x="73" y="191"/>
                    </a:cubicBezTo>
                    <a:cubicBezTo>
                      <a:pt x="64" y="199"/>
                      <a:pt x="54" y="203"/>
                      <a:pt x="43" y="203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A6901CA-F1E0-0943-8605-87C88AF178B2}"/>
                </a:ext>
              </a:extLst>
            </p:cNvPr>
            <p:cNvGrpSpPr/>
            <p:nvPr/>
          </p:nvGrpSpPr>
          <p:grpSpPr>
            <a:xfrm>
              <a:off x="13771763" y="5251813"/>
              <a:ext cx="1143646" cy="1143646"/>
              <a:chOff x="13771763" y="5251813"/>
              <a:chExt cx="1143646" cy="114364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8243074-E9E7-B24E-9724-4A6CD4C32581}"/>
                  </a:ext>
                </a:extLst>
              </p:cNvPr>
              <p:cNvSpPr/>
              <p:nvPr/>
            </p:nvSpPr>
            <p:spPr>
              <a:xfrm>
                <a:off x="13771763" y="5251813"/>
                <a:ext cx="1143646" cy="114364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517791-3807-314A-8DFD-6C2F50F694B4}"/>
                  </a:ext>
                </a:extLst>
              </p:cNvPr>
              <p:cNvSpPr txBox="1"/>
              <p:nvPr/>
            </p:nvSpPr>
            <p:spPr>
              <a:xfrm>
                <a:off x="13963895" y="5409568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CD874FE-0B53-5E45-AB66-6B35D1E044B6}"/>
                </a:ext>
              </a:extLst>
            </p:cNvPr>
            <p:cNvGrpSpPr/>
            <p:nvPr/>
          </p:nvGrpSpPr>
          <p:grpSpPr>
            <a:xfrm>
              <a:off x="13771763" y="7681440"/>
              <a:ext cx="1143646" cy="1143646"/>
              <a:chOff x="13771763" y="5251813"/>
              <a:chExt cx="1143646" cy="11436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08EA1F5-3C74-F646-8885-C572E6579558}"/>
                  </a:ext>
                </a:extLst>
              </p:cNvPr>
              <p:cNvSpPr/>
              <p:nvPr/>
            </p:nvSpPr>
            <p:spPr>
              <a:xfrm>
                <a:off x="13771763" y="5251813"/>
                <a:ext cx="1143646" cy="1143646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85072F-87D0-2E49-B270-AE56D0F26263}"/>
                  </a:ext>
                </a:extLst>
              </p:cNvPr>
              <p:cNvSpPr txBox="1"/>
              <p:nvPr/>
            </p:nvSpPr>
            <p:spPr>
              <a:xfrm>
                <a:off x="13963895" y="5409568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C33480-78CF-1E4C-9121-9B9F893995F4}"/>
                </a:ext>
              </a:extLst>
            </p:cNvPr>
            <p:cNvGrpSpPr/>
            <p:nvPr/>
          </p:nvGrpSpPr>
          <p:grpSpPr>
            <a:xfrm>
              <a:off x="13771763" y="10219403"/>
              <a:ext cx="1143646" cy="1143646"/>
              <a:chOff x="13771763" y="5251813"/>
              <a:chExt cx="1143646" cy="11436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315D008-8D8E-124C-A885-79BEA8CFE4EE}"/>
                  </a:ext>
                </a:extLst>
              </p:cNvPr>
              <p:cNvSpPr/>
              <p:nvPr/>
            </p:nvSpPr>
            <p:spPr>
              <a:xfrm>
                <a:off x="13771763" y="5251813"/>
                <a:ext cx="1143646" cy="114364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FD7401-48DA-1D43-895F-4D7AE933F280}"/>
                  </a:ext>
                </a:extLst>
              </p:cNvPr>
              <p:cNvSpPr txBox="1"/>
              <p:nvPr/>
            </p:nvSpPr>
            <p:spPr>
              <a:xfrm>
                <a:off x="13963895" y="5409568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graphicFrame>
          <p:nvGraphicFramePr>
            <p:cNvPr id="43" name="Diagram 42">
              <a:extLst>
                <a:ext uri="{FF2B5EF4-FFF2-40B4-BE49-F238E27FC236}">
                  <a16:creationId xmlns:a16="http://schemas.microsoft.com/office/drawing/2014/main" id="{9EF687A6-8560-764F-BC57-13810D4CEC2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22302222"/>
                </p:ext>
              </p:extLst>
            </p:nvPr>
          </p:nvGraphicFramePr>
          <p:xfrm>
            <a:off x="15596389" y="4175822"/>
            <a:ext cx="6458834" cy="31622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44" name="Diagram 43">
              <a:extLst>
                <a:ext uri="{FF2B5EF4-FFF2-40B4-BE49-F238E27FC236}">
                  <a16:creationId xmlns:a16="http://schemas.microsoft.com/office/drawing/2014/main" id="{AECD7653-30D7-A54B-8318-C8ED570518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4692731"/>
                </p:ext>
              </p:extLst>
            </p:nvPr>
          </p:nvGraphicFramePr>
          <p:xfrm>
            <a:off x="15596389" y="9470277"/>
            <a:ext cx="6458834" cy="26317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aphicFrame>
          <p:nvGraphicFramePr>
            <p:cNvPr id="45" name="Diagram 44">
              <a:extLst>
                <a:ext uri="{FF2B5EF4-FFF2-40B4-BE49-F238E27FC236}">
                  <a16:creationId xmlns:a16="http://schemas.microsoft.com/office/drawing/2014/main" id="{E05DF01B-3FFB-384A-AE63-9CC3E8B074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69026463"/>
                </p:ext>
              </p:extLst>
            </p:nvPr>
          </p:nvGraphicFramePr>
          <p:xfrm>
            <a:off x="15596389" y="7036249"/>
            <a:ext cx="6458834" cy="24340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8FCC95-D653-8A45-8A86-50000DAB2A37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14915409" y="5823636"/>
              <a:ext cx="6809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904D693-2078-B84A-B824-1B6B261C4789}"/>
                </a:ext>
              </a:extLst>
            </p:cNvPr>
            <p:cNvCxnSpPr>
              <a:cxnSpLocks/>
            </p:cNvCxnSpPr>
            <p:nvPr/>
          </p:nvCxnSpPr>
          <p:spPr>
            <a:xfrm>
              <a:off x="14915409" y="8262034"/>
              <a:ext cx="6809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D38060C-A507-8A40-BB3D-5E4BD7A26826}"/>
                </a:ext>
              </a:extLst>
            </p:cNvPr>
            <p:cNvCxnSpPr>
              <a:cxnSpLocks/>
            </p:cNvCxnSpPr>
            <p:nvPr/>
          </p:nvCxnSpPr>
          <p:spPr>
            <a:xfrm>
              <a:off x="14915409" y="10793567"/>
              <a:ext cx="6809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o 349">
            <a:extLst>
              <a:ext uri="{FF2B5EF4-FFF2-40B4-BE49-F238E27FC236}">
                <a16:creationId xmlns:a16="http://schemas.microsoft.com/office/drawing/2014/main" id="{1ABEF5E7-AF1B-FF45-BB02-4DAA729D65F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9" name="CuadroTexto 350">
              <a:extLst>
                <a:ext uri="{FF2B5EF4-FFF2-40B4-BE49-F238E27FC236}">
                  <a16:creationId xmlns:a16="http://schemas.microsoft.com/office/drawing/2014/main" id="{033E583F-B699-5B42-ABDB-878D9DDE5386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30" name="CuadroTexto 351">
              <a:extLst>
                <a:ext uri="{FF2B5EF4-FFF2-40B4-BE49-F238E27FC236}">
                  <a16:creationId xmlns:a16="http://schemas.microsoft.com/office/drawing/2014/main" id="{4DFE372D-B82F-FE42-80A3-916522F051D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45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14A99283-6A46-834D-A49E-B068DB637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098268"/>
              </p:ext>
            </p:extLst>
          </p:nvPr>
        </p:nvGraphicFramePr>
        <p:xfrm>
          <a:off x="6010137" y="4790506"/>
          <a:ext cx="19389074" cy="6546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4C067A24-A090-3448-BFC9-49A327BCD6BA}"/>
              </a:ext>
            </a:extLst>
          </p:cNvPr>
          <p:cNvGrpSpPr/>
          <p:nvPr/>
        </p:nvGrpSpPr>
        <p:grpSpPr>
          <a:xfrm>
            <a:off x="8950520" y="4790506"/>
            <a:ext cx="6476610" cy="6546788"/>
            <a:chOff x="1819177" y="4306182"/>
            <a:chExt cx="6476610" cy="65467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CA5786-0C1D-E940-855F-05332C627E2F}"/>
                </a:ext>
              </a:extLst>
            </p:cNvPr>
            <p:cNvSpPr/>
            <p:nvPr/>
          </p:nvSpPr>
          <p:spPr>
            <a:xfrm>
              <a:off x="1819177" y="4306182"/>
              <a:ext cx="6476610" cy="6546788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76EF56-20B0-7B43-9D05-2C9837031139}"/>
                </a:ext>
              </a:extLst>
            </p:cNvPr>
            <p:cNvGrpSpPr/>
            <p:nvPr/>
          </p:nvGrpSpPr>
          <p:grpSpPr>
            <a:xfrm>
              <a:off x="2440865" y="4816360"/>
              <a:ext cx="5233233" cy="5526432"/>
              <a:chOff x="2494288" y="5014685"/>
              <a:chExt cx="5233233" cy="552643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777024F-18DF-E84E-BD92-30BD6D281D20}"/>
                  </a:ext>
                </a:extLst>
              </p:cNvPr>
              <p:cNvGrpSpPr/>
              <p:nvPr/>
            </p:nvGrpSpPr>
            <p:grpSpPr>
              <a:xfrm>
                <a:off x="2494288" y="5014685"/>
                <a:ext cx="5233233" cy="3259652"/>
                <a:chOff x="2717755" y="16380719"/>
                <a:chExt cx="5243759" cy="3565779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8036AFB-C030-0843-9C61-DCC5D6C52E03}"/>
                    </a:ext>
                  </a:extLst>
                </p:cNvPr>
                <p:cNvSpPr txBox="1"/>
                <p:nvPr/>
              </p:nvSpPr>
              <p:spPr>
                <a:xfrm>
                  <a:off x="2717755" y="17029787"/>
                  <a:ext cx="5243757" cy="29167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That’s why we provide point and click solutions to get your company’s name out there.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BCAAC54-9FCF-5447-B060-312CADEBC51C}"/>
                    </a:ext>
                  </a:extLst>
                </p:cNvPr>
                <p:cNvSpPr/>
                <p:nvPr/>
              </p:nvSpPr>
              <p:spPr>
                <a:xfrm>
                  <a:off x="2717756" y="16380719"/>
                  <a:ext cx="5243758" cy="7070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0BA9B88-06EA-FB4C-A80C-58B10AE0DCE4}"/>
                  </a:ext>
                </a:extLst>
              </p:cNvPr>
              <p:cNvSpPr txBox="1"/>
              <p:nvPr/>
            </p:nvSpPr>
            <p:spPr>
              <a:xfrm>
                <a:off x="2496620" y="8602125"/>
                <a:ext cx="48593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5A9286-E7E7-2649-BBB2-14F2AD2D451F}"/>
              </a:ext>
            </a:extLst>
          </p:cNvPr>
          <p:cNvGrpSpPr/>
          <p:nvPr/>
        </p:nvGrpSpPr>
        <p:grpSpPr>
          <a:xfrm>
            <a:off x="1625680" y="4790506"/>
            <a:ext cx="6476610" cy="1474920"/>
            <a:chOff x="1625680" y="4790506"/>
            <a:chExt cx="6476610" cy="14749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453F48-72D5-4F48-BC32-A55A0E7DAAC1}"/>
                </a:ext>
              </a:extLst>
            </p:cNvPr>
            <p:cNvSpPr txBox="1"/>
            <p:nvPr/>
          </p:nvSpPr>
          <p:spPr>
            <a:xfrm>
              <a:off x="1625680" y="5702259"/>
              <a:ext cx="6476610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E586A6-11F1-974B-85BE-56ECC54F3C2E}"/>
                </a:ext>
              </a:extLst>
            </p:cNvPr>
            <p:cNvSpPr/>
            <p:nvPr/>
          </p:nvSpPr>
          <p:spPr>
            <a:xfrm>
              <a:off x="3474684" y="5055928"/>
              <a:ext cx="28318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C0AF7B-3672-1B47-B20A-873FA54334AA}"/>
                </a:ext>
              </a:extLst>
            </p:cNvPr>
            <p:cNvSpPr/>
            <p:nvPr/>
          </p:nvSpPr>
          <p:spPr>
            <a:xfrm>
              <a:off x="1625680" y="4790506"/>
              <a:ext cx="191135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67%</a:t>
              </a:r>
              <a:endParaRPr lang="en-US" sz="8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A57783-FD32-7B43-B1C9-4C3301213C72}"/>
              </a:ext>
            </a:extLst>
          </p:cNvPr>
          <p:cNvGrpSpPr/>
          <p:nvPr/>
        </p:nvGrpSpPr>
        <p:grpSpPr>
          <a:xfrm>
            <a:off x="1625680" y="7322075"/>
            <a:ext cx="6476610" cy="1474920"/>
            <a:chOff x="1625680" y="7056633"/>
            <a:chExt cx="6476610" cy="147492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F7B748-C3D0-3E46-BB47-CDF930433907}"/>
                </a:ext>
              </a:extLst>
            </p:cNvPr>
            <p:cNvSpPr txBox="1"/>
            <p:nvPr/>
          </p:nvSpPr>
          <p:spPr>
            <a:xfrm>
              <a:off x="1625680" y="7968386"/>
              <a:ext cx="6476610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EAC73EC-5F8F-7E4D-9B59-5BD8294A878E}"/>
                </a:ext>
              </a:extLst>
            </p:cNvPr>
            <p:cNvSpPr/>
            <p:nvPr/>
          </p:nvSpPr>
          <p:spPr>
            <a:xfrm>
              <a:off x="3474684" y="7322055"/>
              <a:ext cx="28318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433546-10B4-364C-AEB6-ABF30466DDBB}"/>
                </a:ext>
              </a:extLst>
            </p:cNvPr>
            <p:cNvSpPr/>
            <p:nvPr/>
          </p:nvSpPr>
          <p:spPr>
            <a:xfrm>
              <a:off x="1625680" y="7056633"/>
              <a:ext cx="191135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42%</a:t>
              </a:r>
              <a:endParaRPr lang="en-US" sz="8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78F8E6-884E-8344-A92C-CB1A1EC67047}"/>
              </a:ext>
            </a:extLst>
          </p:cNvPr>
          <p:cNvGrpSpPr/>
          <p:nvPr/>
        </p:nvGrpSpPr>
        <p:grpSpPr>
          <a:xfrm>
            <a:off x="1625680" y="9857620"/>
            <a:ext cx="6476610" cy="1474920"/>
            <a:chOff x="1625680" y="9336589"/>
            <a:chExt cx="6476610" cy="14749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4B2E76-39AE-2049-B8F0-A30C32D59685}"/>
                </a:ext>
              </a:extLst>
            </p:cNvPr>
            <p:cNvSpPr txBox="1"/>
            <p:nvPr/>
          </p:nvSpPr>
          <p:spPr>
            <a:xfrm>
              <a:off x="1625680" y="10248342"/>
              <a:ext cx="6476610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2AD4E4A-9FF7-E249-8AC3-F0DF7E72C97E}"/>
                </a:ext>
              </a:extLst>
            </p:cNvPr>
            <p:cNvSpPr/>
            <p:nvPr/>
          </p:nvSpPr>
          <p:spPr>
            <a:xfrm>
              <a:off x="3474684" y="9602011"/>
              <a:ext cx="28318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8B6680-A447-2C44-8EBC-BBF675261D1E}"/>
                </a:ext>
              </a:extLst>
            </p:cNvPr>
            <p:cNvSpPr/>
            <p:nvPr/>
          </p:nvSpPr>
          <p:spPr>
            <a:xfrm>
              <a:off x="1625680" y="9336589"/>
              <a:ext cx="191135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8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CC1F5BB7-5E8E-D24E-9DEA-9FD83059364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B2024E88-E112-6C47-8FFE-0B408D6C6747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E8A9AD6C-88CF-0B43-B3AF-59F9FD31B30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51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4F0194-57AB-964B-8185-F010661AED6F}"/>
              </a:ext>
            </a:extLst>
          </p:cNvPr>
          <p:cNvGrpSpPr/>
          <p:nvPr/>
        </p:nvGrpSpPr>
        <p:grpSpPr>
          <a:xfrm>
            <a:off x="2081242" y="3554444"/>
            <a:ext cx="20215166" cy="9084109"/>
            <a:chOff x="2081242" y="3260704"/>
            <a:chExt cx="20215166" cy="9084109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ACBB4A5C-786F-3C43-9A7D-4DF24EADEB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7963183"/>
                </p:ext>
              </p:extLst>
            </p:nvPr>
          </p:nvGraphicFramePr>
          <p:xfrm>
            <a:off x="2081242" y="3260704"/>
            <a:ext cx="20215166" cy="69936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994B9BD-8831-3C41-BF4D-EE47273C6EFE}"/>
                </a:ext>
              </a:extLst>
            </p:cNvPr>
            <p:cNvGrpSpPr/>
            <p:nvPr/>
          </p:nvGrpSpPr>
          <p:grpSpPr>
            <a:xfrm>
              <a:off x="2541493" y="10662580"/>
              <a:ext cx="19294664" cy="1682233"/>
              <a:chOff x="2541493" y="10943532"/>
              <a:chExt cx="19294664" cy="168223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33F008F-1D75-A542-9789-BC8E29E44B9C}"/>
                  </a:ext>
                </a:extLst>
              </p:cNvPr>
              <p:cNvGrpSpPr/>
              <p:nvPr/>
            </p:nvGrpSpPr>
            <p:grpSpPr>
              <a:xfrm>
                <a:off x="2541493" y="10943532"/>
                <a:ext cx="5694057" cy="1682233"/>
                <a:chOff x="1578610" y="10956735"/>
                <a:chExt cx="5694057" cy="1682233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2F280B9-1CEC-BA45-9687-6447C1902B74}"/>
                    </a:ext>
                  </a:extLst>
                </p:cNvPr>
                <p:cNvSpPr txBox="1"/>
                <p:nvPr/>
              </p:nvSpPr>
              <p:spPr>
                <a:xfrm>
                  <a:off x="1578610" y="11550080"/>
                  <a:ext cx="5694057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E64D61B-3454-6A4D-BC53-2DB6B2506F37}"/>
                    </a:ext>
                  </a:extLst>
                </p:cNvPr>
                <p:cNvSpPr/>
                <p:nvPr/>
              </p:nvSpPr>
              <p:spPr>
                <a:xfrm>
                  <a:off x="1809022" y="10956735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A83B1AB-4A40-A94D-8382-EF473128F631}"/>
                  </a:ext>
                </a:extLst>
              </p:cNvPr>
              <p:cNvGrpSpPr/>
              <p:nvPr/>
            </p:nvGrpSpPr>
            <p:grpSpPr>
              <a:xfrm>
                <a:off x="9341796" y="10943532"/>
                <a:ext cx="5694057" cy="1682233"/>
                <a:chOff x="1578610" y="10956735"/>
                <a:chExt cx="5694057" cy="1682233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5B2AA9-A086-104C-B046-766A4E299D6E}"/>
                    </a:ext>
                  </a:extLst>
                </p:cNvPr>
                <p:cNvSpPr txBox="1"/>
                <p:nvPr/>
              </p:nvSpPr>
              <p:spPr>
                <a:xfrm>
                  <a:off x="1578610" y="11550080"/>
                  <a:ext cx="5694057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5B60893-9C0C-104F-A45F-72B3033EB9C1}"/>
                    </a:ext>
                  </a:extLst>
                </p:cNvPr>
                <p:cNvSpPr/>
                <p:nvPr/>
              </p:nvSpPr>
              <p:spPr>
                <a:xfrm>
                  <a:off x="1809022" y="10956735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129BAD8-BF14-ED46-8D60-3F4499B083CC}"/>
                  </a:ext>
                </a:extLst>
              </p:cNvPr>
              <p:cNvGrpSpPr/>
              <p:nvPr/>
            </p:nvGrpSpPr>
            <p:grpSpPr>
              <a:xfrm>
                <a:off x="16142100" y="10943532"/>
                <a:ext cx="5694057" cy="1682233"/>
                <a:chOff x="1578610" y="10956735"/>
                <a:chExt cx="5694057" cy="1682233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B3FCE7-D939-F24E-A241-4580D93AC0AB}"/>
                    </a:ext>
                  </a:extLst>
                </p:cNvPr>
                <p:cNvSpPr txBox="1"/>
                <p:nvPr/>
              </p:nvSpPr>
              <p:spPr>
                <a:xfrm>
                  <a:off x="1578610" y="11550080"/>
                  <a:ext cx="5694057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8C9994A-1D73-DF4B-B924-54B771AAA1C5}"/>
                    </a:ext>
                  </a:extLst>
                </p:cNvPr>
                <p:cNvSpPr/>
                <p:nvPr/>
              </p:nvSpPr>
              <p:spPr>
                <a:xfrm>
                  <a:off x="1809022" y="10956735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9A7BA2B8-9A5C-3B40-BBFD-5081ADB8889A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10756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A85E14-A2BF-F64D-AAA3-8426C012D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316218"/>
              </p:ext>
            </p:extLst>
          </p:nvPr>
        </p:nvGraphicFramePr>
        <p:xfrm>
          <a:off x="908050" y="2971626"/>
          <a:ext cx="22561550" cy="9773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969BFDEC-E019-2A46-BA27-386614979236}"/>
              </a:ext>
            </a:extLst>
          </p:cNvPr>
          <p:cNvSpPr/>
          <p:nvPr/>
        </p:nvSpPr>
        <p:spPr>
          <a:xfrm>
            <a:off x="11028754" y="5307090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8FC626-036E-A948-8DE4-C653CA529BE8}"/>
              </a:ext>
            </a:extLst>
          </p:cNvPr>
          <p:cNvSpPr/>
          <p:nvPr/>
        </p:nvSpPr>
        <p:spPr>
          <a:xfrm>
            <a:off x="8741999" y="8252057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77E07C-CD26-B74D-89EA-78388D1CC7AD}"/>
              </a:ext>
            </a:extLst>
          </p:cNvPr>
          <p:cNvSpPr/>
          <p:nvPr/>
        </p:nvSpPr>
        <p:spPr>
          <a:xfrm>
            <a:off x="13328865" y="8268233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1112-E0F6-3940-B0F9-EC829A6B08B7}"/>
              </a:ext>
            </a:extLst>
          </p:cNvPr>
          <p:cNvSpPr/>
          <p:nvPr/>
        </p:nvSpPr>
        <p:spPr>
          <a:xfrm>
            <a:off x="1873702" y="11166129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51913-88F1-8046-B103-CA357AA69905}"/>
              </a:ext>
            </a:extLst>
          </p:cNvPr>
          <p:cNvSpPr/>
          <p:nvPr/>
        </p:nvSpPr>
        <p:spPr>
          <a:xfrm>
            <a:off x="6417127" y="11166129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909B84-AF23-A74B-8AF2-C7C79A91D123}"/>
              </a:ext>
            </a:extLst>
          </p:cNvPr>
          <p:cNvSpPr/>
          <p:nvPr/>
        </p:nvSpPr>
        <p:spPr>
          <a:xfrm>
            <a:off x="11038484" y="11166129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DC2705-A94E-3F4B-8894-F0689DE3B39C}"/>
              </a:ext>
            </a:extLst>
          </p:cNvPr>
          <p:cNvSpPr/>
          <p:nvPr/>
        </p:nvSpPr>
        <p:spPr>
          <a:xfrm>
            <a:off x="15581909" y="11166129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2CF0BF-B480-C542-8FB8-C00DA530935A}"/>
              </a:ext>
            </a:extLst>
          </p:cNvPr>
          <p:cNvSpPr/>
          <p:nvPr/>
        </p:nvSpPr>
        <p:spPr>
          <a:xfrm>
            <a:off x="20195473" y="11166129"/>
            <a:ext cx="3004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6" name="Grupo 349">
            <a:extLst>
              <a:ext uri="{FF2B5EF4-FFF2-40B4-BE49-F238E27FC236}">
                <a16:creationId xmlns:a16="http://schemas.microsoft.com/office/drawing/2014/main" id="{A87D4DF8-F484-7A47-95A5-72E9906410C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7" name="CuadroTexto 350">
              <a:extLst>
                <a:ext uri="{FF2B5EF4-FFF2-40B4-BE49-F238E27FC236}">
                  <a16:creationId xmlns:a16="http://schemas.microsoft.com/office/drawing/2014/main" id="{7AF3B312-F686-CF41-A02D-78AA0C9919DE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18" name="CuadroTexto 351">
              <a:extLst>
                <a:ext uri="{FF2B5EF4-FFF2-40B4-BE49-F238E27FC236}">
                  <a16:creationId xmlns:a16="http://schemas.microsoft.com/office/drawing/2014/main" id="{643D2E68-A582-5D43-B87D-C0610570A34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00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A7575B-387F-C944-91A7-0B5BA92775A8}"/>
              </a:ext>
            </a:extLst>
          </p:cNvPr>
          <p:cNvGrpSpPr/>
          <p:nvPr/>
        </p:nvGrpSpPr>
        <p:grpSpPr>
          <a:xfrm>
            <a:off x="1220470" y="3607868"/>
            <a:ext cx="21936710" cy="8802259"/>
            <a:chOff x="1220470" y="3337560"/>
            <a:chExt cx="21936710" cy="8802259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2762D8DB-164C-DF4B-A1B5-CE37D646E65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59097389"/>
                </p:ext>
              </p:extLst>
            </p:nvPr>
          </p:nvGraphicFramePr>
          <p:xfrm>
            <a:off x="1220470" y="3337560"/>
            <a:ext cx="21936710" cy="6827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FA8DC7-BFE0-724D-9480-EA7669FA8914}"/>
                </a:ext>
              </a:extLst>
            </p:cNvPr>
            <p:cNvSpPr txBox="1"/>
            <p:nvPr/>
          </p:nvSpPr>
          <p:spPr>
            <a:xfrm>
              <a:off x="3603013" y="10525082"/>
              <a:ext cx="433783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14F725-7408-F040-9BD9-B95250F70B58}"/>
                </a:ext>
              </a:extLst>
            </p:cNvPr>
            <p:cNvSpPr txBox="1"/>
            <p:nvPr/>
          </p:nvSpPr>
          <p:spPr>
            <a:xfrm>
              <a:off x="7910318" y="10525082"/>
              <a:ext cx="433783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34520-F6D7-B74A-B404-AABDD58093E2}"/>
                </a:ext>
              </a:extLst>
            </p:cNvPr>
            <p:cNvSpPr txBox="1"/>
            <p:nvPr/>
          </p:nvSpPr>
          <p:spPr>
            <a:xfrm>
              <a:off x="12248148" y="10525082"/>
              <a:ext cx="433783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120569-7285-BB43-9317-F52AA2EC3211}"/>
                </a:ext>
              </a:extLst>
            </p:cNvPr>
            <p:cNvSpPr txBox="1"/>
            <p:nvPr/>
          </p:nvSpPr>
          <p:spPr>
            <a:xfrm>
              <a:off x="16531390" y="10525082"/>
              <a:ext cx="433783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257C4764-B932-0C48-9125-7155B753B303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240371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5DADA2-829B-2C46-A903-8A6CE038FD2E}"/>
              </a:ext>
            </a:extLst>
          </p:cNvPr>
          <p:cNvGrpSpPr/>
          <p:nvPr/>
        </p:nvGrpSpPr>
        <p:grpSpPr>
          <a:xfrm>
            <a:off x="1289050" y="673525"/>
            <a:ext cx="21799550" cy="14533030"/>
            <a:chOff x="1289050" y="277285"/>
            <a:chExt cx="21799550" cy="14533030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487A9C79-B514-6643-9195-E02C72AEC01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69130880"/>
                </p:ext>
              </p:extLst>
            </p:nvPr>
          </p:nvGraphicFramePr>
          <p:xfrm>
            <a:off x="1289050" y="277285"/>
            <a:ext cx="21799550" cy="145330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5257EF-0E71-2D49-B3E3-58F9C9E34144}"/>
                </a:ext>
              </a:extLst>
            </p:cNvPr>
            <p:cNvGrpSpPr/>
            <p:nvPr/>
          </p:nvGrpSpPr>
          <p:grpSpPr>
            <a:xfrm>
              <a:off x="2607477" y="10070706"/>
              <a:ext cx="1022932" cy="915298"/>
              <a:chOff x="14737336" y="800416"/>
              <a:chExt cx="407160" cy="364319"/>
            </a:xfrm>
            <a:solidFill>
              <a:schemeClr val="accent2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CF09E7A-9EB6-B94B-9230-37FD3D8D7A39}"/>
                  </a:ext>
                </a:extLst>
              </p:cNvPr>
              <p:cNvSpPr/>
              <p:nvPr/>
            </p:nvSpPr>
            <p:spPr>
              <a:xfrm>
                <a:off x="14760736" y="800416"/>
                <a:ext cx="38376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67" h="434">
                    <a:moveTo>
                      <a:pt x="1040" y="152"/>
                    </a:moveTo>
                    <a:cubicBezTo>
                      <a:pt x="1018" y="143"/>
                      <a:pt x="993" y="153"/>
                      <a:pt x="984" y="175"/>
                    </a:cubicBezTo>
                    <a:lnTo>
                      <a:pt x="943" y="275"/>
                    </a:lnTo>
                    <a:cubicBezTo>
                      <a:pt x="858" y="109"/>
                      <a:pt x="685" y="0"/>
                      <a:pt x="492" y="0"/>
                    </a:cubicBezTo>
                    <a:cubicBezTo>
                      <a:pt x="260" y="0"/>
                      <a:pt x="59" y="156"/>
                      <a:pt x="1" y="380"/>
                    </a:cubicBezTo>
                    <a:cubicBezTo>
                      <a:pt x="-5" y="403"/>
                      <a:pt x="9" y="426"/>
                      <a:pt x="32" y="432"/>
                    </a:cubicBezTo>
                    <a:cubicBezTo>
                      <a:pt x="36" y="433"/>
                      <a:pt x="39" y="434"/>
                      <a:pt x="43" y="434"/>
                    </a:cubicBezTo>
                    <a:cubicBezTo>
                      <a:pt x="62" y="434"/>
                      <a:pt x="79" y="421"/>
                      <a:pt x="84" y="401"/>
                    </a:cubicBezTo>
                    <a:cubicBezTo>
                      <a:pt x="132" y="215"/>
                      <a:pt x="300" y="86"/>
                      <a:pt x="492" y="86"/>
                    </a:cubicBezTo>
                    <a:cubicBezTo>
                      <a:pt x="651" y="86"/>
                      <a:pt x="794" y="176"/>
                      <a:pt x="866" y="313"/>
                    </a:cubicBezTo>
                    <a:lnTo>
                      <a:pt x="759" y="268"/>
                    </a:lnTo>
                    <a:cubicBezTo>
                      <a:pt x="737" y="259"/>
                      <a:pt x="712" y="270"/>
                      <a:pt x="703" y="292"/>
                    </a:cubicBezTo>
                    <a:cubicBezTo>
                      <a:pt x="693" y="314"/>
                      <a:pt x="704" y="339"/>
                      <a:pt x="726" y="348"/>
                    </a:cubicBezTo>
                    <a:lnTo>
                      <a:pt x="925" y="430"/>
                    </a:lnTo>
                    <a:cubicBezTo>
                      <a:pt x="930" y="433"/>
                      <a:pt x="936" y="434"/>
                      <a:pt x="941" y="434"/>
                    </a:cubicBezTo>
                    <a:cubicBezTo>
                      <a:pt x="958" y="434"/>
                      <a:pt x="974" y="424"/>
                      <a:pt x="981" y="407"/>
                    </a:cubicBezTo>
                    <a:lnTo>
                      <a:pt x="1064" y="208"/>
                    </a:lnTo>
                    <a:cubicBezTo>
                      <a:pt x="1073" y="186"/>
                      <a:pt x="1062" y="161"/>
                      <a:pt x="1040" y="1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A782DB4-9E6D-1345-BBF0-F90EBC629B88}"/>
                  </a:ext>
                </a:extLst>
              </p:cNvPr>
              <p:cNvSpPr/>
              <p:nvPr/>
            </p:nvSpPr>
            <p:spPr>
              <a:xfrm>
                <a:off x="14737336" y="1008855"/>
                <a:ext cx="37728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49" h="434">
                    <a:moveTo>
                      <a:pt x="1017" y="2"/>
                    </a:moveTo>
                    <a:cubicBezTo>
                      <a:pt x="994" y="-4"/>
                      <a:pt x="970" y="10"/>
                      <a:pt x="964" y="33"/>
                    </a:cubicBezTo>
                    <a:cubicBezTo>
                      <a:pt x="917" y="219"/>
                      <a:pt x="749" y="348"/>
                      <a:pt x="557" y="348"/>
                    </a:cubicBezTo>
                    <a:cubicBezTo>
                      <a:pt x="392" y="348"/>
                      <a:pt x="246" y="254"/>
                      <a:pt x="177" y="110"/>
                    </a:cubicBezTo>
                    <a:lnTo>
                      <a:pt x="300" y="149"/>
                    </a:lnTo>
                    <a:cubicBezTo>
                      <a:pt x="305" y="150"/>
                      <a:pt x="309" y="151"/>
                      <a:pt x="313" y="151"/>
                    </a:cubicBezTo>
                    <a:cubicBezTo>
                      <a:pt x="332" y="151"/>
                      <a:pt x="348" y="139"/>
                      <a:pt x="354" y="121"/>
                    </a:cubicBezTo>
                    <a:cubicBezTo>
                      <a:pt x="361" y="98"/>
                      <a:pt x="349" y="74"/>
                      <a:pt x="326" y="67"/>
                    </a:cubicBezTo>
                    <a:lnTo>
                      <a:pt x="121" y="2"/>
                    </a:lnTo>
                    <a:cubicBezTo>
                      <a:pt x="120" y="2"/>
                      <a:pt x="119" y="1"/>
                      <a:pt x="118" y="1"/>
                    </a:cubicBezTo>
                    <a:cubicBezTo>
                      <a:pt x="116" y="1"/>
                      <a:pt x="116" y="0"/>
                      <a:pt x="115" y="0"/>
                    </a:cubicBezTo>
                    <a:cubicBezTo>
                      <a:pt x="114" y="0"/>
                      <a:pt x="114" y="0"/>
                      <a:pt x="113" y="0"/>
                    </a:cubicBezTo>
                    <a:cubicBezTo>
                      <a:pt x="112" y="0"/>
                      <a:pt x="111" y="0"/>
                      <a:pt x="111" y="0"/>
                    </a:cubicBezTo>
                    <a:cubicBezTo>
                      <a:pt x="110" y="0"/>
                      <a:pt x="109" y="0"/>
                      <a:pt x="109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6" y="0"/>
                      <a:pt x="105" y="0"/>
                      <a:pt x="104" y="0"/>
                    </a:cubicBezTo>
                    <a:lnTo>
                      <a:pt x="103" y="0"/>
                    </a:lnTo>
                    <a:cubicBezTo>
                      <a:pt x="102" y="0"/>
                      <a:pt x="101" y="0"/>
                      <a:pt x="100" y="0"/>
                    </a:cubicBezTo>
                    <a:cubicBezTo>
                      <a:pt x="99" y="0"/>
                      <a:pt x="99" y="1"/>
                      <a:pt x="99" y="1"/>
                    </a:cubicBezTo>
                    <a:cubicBezTo>
                      <a:pt x="98" y="1"/>
                      <a:pt x="97" y="1"/>
                      <a:pt x="97" y="1"/>
                    </a:cubicBezTo>
                    <a:cubicBezTo>
                      <a:pt x="96" y="1"/>
                      <a:pt x="96" y="1"/>
                      <a:pt x="95" y="2"/>
                    </a:cubicBezTo>
                    <a:cubicBezTo>
                      <a:pt x="80" y="6"/>
                      <a:pt x="69" y="18"/>
                      <a:pt x="66" y="33"/>
                    </a:cubicBezTo>
                    <a:lnTo>
                      <a:pt x="2" y="235"/>
                    </a:lnTo>
                    <a:cubicBezTo>
                      <a:pt x="-5" y="258"/>
                      <a:pt x="7" y="282"/>
                      <a:pt x="30" y="290"/>
                    </a:cubicBezTo>
                    <a:cubicBezTo>
                      <a:pt x="34" y="291"/>
                      <a:pt x="39" y="291"/>
                      <a:pt x="43" y="291"/>
                    </a:cubicBezTo>
                    <a:cubicBezTo>
                      <a:pt x="61" y="291"/>
                      <a:pt x="78" y="280"/>
                      <a:pt x="84" y="261"/>
                    </a:cubicBezTo>
                    <a:lnTo>
                      <a:pt x="112" y="171"/>
                    </a:lnTo>
                    <a:cubicBezTo>
                      <a:pt x="145" y="230"/>
                      <a:pt x="190" y="284"/>
                      <a:pt x="244" y="326"/>
                    </a:cubicBezTo>
                    <a:cubicBezTo>
                      <a:pt x="334" y="397"/>
                      <a:pt x="442" y="434"/>
                      <a:pt x="557" y="434"/>
                    </a:cubicBezTo>
                    <a:cubicBezTo>
                      <a:pt x="788" y="434"/>
                      <a:pt x="990" y="278"/>
                      <a:pt x="1048" y="54"/>
                    </a:cubicBezTo>
                    <a:cubicBezTo>
                      <a:pt x="1054" y="31"/>
                      <a:pt x="1040" y="8"/>
                      <a:pt x="1017" y="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55FE1C-F575-C74E-BC98-937B5D62D80A}"/>
                </a:ext>
              </a:extLst>
            </p:cNvPr>
            <p:cNvGrpSpPr/>
            <p:nvPr/>
          </p:nvGrpSpPr>
          <p:grpSpPr>
            <a:xfrm>
              <a:off x="6382658" y="9953582"/>
              <a:ext cx="1017499" cy="1017499"/>
              <a:chOff x="14759296" y="-2028824"/>
              <a:chExt cx="404999" cy="404999"/>
            </a:xfrm>
            <a:solidFill>
              <a:schemeClr val="accent2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5A5E6210-4852-E74B-AB3E-8B2AB9849EDE}"/>
                  </a:ext>
                </a:extLst>
              </p:cNvPr>
              <p:cNvSpPr/>
              <p:nvPr/>
            </p:nvSpPr>
            <p:spPr>
              <a:xfrm>
                <a:off x="14759296" y="-1988145"/>
                <a:ext cx="364320" cy="364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1013">
                    <a:moveTo>
                      <a:pt x="970" y="463"/>
                    </a:moveTo>
                    <a:cubicBezTo>
                      <a:pt x="946" y="463"/>
                      <a:pt x="927" y="483"/>
                      <a:pt x="927" y="506"/>
                    </a:cubicBezTo>
                    <a:lnTo>
                      <a:pt x="927" y="927"/>
                    </a:lnTo>
                    <a:lnTo>
                      <a:pt x="86" y="927"/>
                    </a:lnTo>
                    <a:lnTo>
                      <a:pt x="86" y="86"/>
                    </a:lnTo>
                    <a:lnTo>
                      <a:pt x="507" y="86"/>
                    </a:lnTo>
                    <a:cubicBezTo>
                      <a:pt x="531" y="86"/>
                      <a:pt x="550" y="67"/>
                      <a:pt x="550" y="43"/>
                    </a:cubicBezTo>
                    <a:cubicBezTo>
                      <a:pt x="550" y="19"/>
                      <a:pt x="531" y="0"/>
                      <a:pt x="507" y="0"/>
                    </a:cubicBez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lnTo>
                      <a:pt x="0" y="952"/>
                    </a:lnTo>
                    <a:cubicBezTo>
                      <a:pt x="0" y="986"/>
                      <a:pt x="27" y="1013"/>
                      <a:pt x="60" y="1013"/>
                    </a:cubicBezTo>
                    <a:lnTo>
                      <a:pt x="952" y="1013"/>
                    </a:lnTo>
                    <a:cubicBezTo>
                      <a:pt x="986" y="1013"/>
                      <a:pt x="1013" y="986"/>
                      <a:pt x="1013" y="952"/>
                    </a:cubicBezTo>
                    <a:lnTo>
                      <a:pt x="1013" y="506"/>
                    </a:lnTo>
                    <a:cubicBezTo>
                      <a:pt x="1013" y="483"/>
                      <a:pt x="993" y="463"/>
                      <a:pt x="970" y="46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2E7950E-1A5C-9449-8BC2-31DEDE349D3D}"/>
                  </a:ext>
                </a:extLst>
              </p:cNvPr>
              <p:cNvSpPr/>
              <p:nvPr/>
            </p:nvSpPr>
            <p:spPr>
              <a:xfrm>
                <a:off x="14962335" y="-2028824"/>
                <a:ext cx="201960" cy="200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2" h="558">
                    <a:moveTo>
                      <a:pt x="406" y="221"/>
                    </a:moveTo>
                    <a:lnTo>
                      <a:pt x="344" y="159"/>
                    </a:lnTo>
                    <a:lnTo>
                      <a:pt x="398" y="105"/>
                    </a:lnTo>
                    <a:lnTo>
                      <a:pt x="459" y="168"/>
                    </a:lnTo>
                    <a:close/>
                    <a:moveTo>
                      <a:pt x="190" y="440"/>
                    </a:moveTo>
                    <a:lnTo>
                      <a:pt x="103" y="459"/>
                    </a:lnTo>
                    <a:lnTo>
                      <a:pt x="125" y="377"/>
                    </a:lnTo>
                    <a:lnTo>
                      <a:pt x="283" y="220"/>
                    </a:lnTo>
                    <a:lnTo>
                      <a:pt x="346" y="282"/>
                    </a:lnTo>
                    <a:close/>
                    <a:moveTo>
                      <a:pt x="550" y="139"/>
                    </a:moveTo>
                    <a:lnTo>
                      <a:pt x="430" y="14"/>
                    </a:lnTo>
                    <a:cubicBezTo>
                      <a:pt x="422" y="5"/>
                      <a:pt x="411" y="0"/>
                      <a:pt x="400" y="0"/>
                    </a:cubicBezTo>
                    <a:cubicBezTo>
                      <a:pt x="388" y="0"/>
                      <a:pt x="377" y="5"/>
                      <a:pt x="369" y="13"/>
                    </a:cubicBezTo>
                    <a:lnTo>
                      <a:pt x="56" y="325"/>
                    </a:lnTo>
                    <a:cubicBezTo>
                      <a:pt x="51" y="330"/>
                      <a:pt x="47" y="336"/>
                      <a:pt x="45" y="344"/>
                    </a:cubicBezTo>
                    <a:lnTo>
                      <a:pt x="1" y="504"/>
                    </a:lnTo>
                    <a:cubicBezTo>
                      <a:pt x="-2" y="518"/>
                      <a:pt x="1" y="534"/>
                      <a:pt x="12" y="545"/>
                    </a:cubicBezTo>
                    <a:cubicBezTo>
                      <a:pt x="20" y="553"/>
                      <a:pt x="31" y="558"/>
                      <a:pt x="43" y="558"/>
                    </a:cubicBezTo>
                    <a:cubicBezTo>
                      <a:pt x="46" y="558"/>
                      <a:pt x="49" y="558"/>
                      <a:pt x="52" y="557"/>
                    </a:cubicBezTo>
                    <a:lnTo>
                      <a:pt x="220" y="522"/>
                    </a:lnTo>
                    <a:cubicBezTo>
                      <a:pt x="228" y="520"/>
                      <a:pt x="236" y="516"/>
                      <a:pt x="242" y="510"/>
                    </a:cubicBezTo>
                    <a:lnTo>
                      <a:pt x="549" y="199"/>
                    </a:lnTo>
                    <a:cubicBezTo>
                      <a:pt x="566" y="182"/>
                      <a:pt x="566" y="156"/>
                      <a:pt x="55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5D68518-B6CE-5546-97E9-B3E4FFEABE71}"/>
                </a:ext>
              </a:extLst>
            </p:cNvPr>
            <p:cNvGrpSpPr/>
            <p:nvPr/>
          </p:nvGrpSpPr>
          <p:grpSpPr>
            <a:xfrm flipH="1">
              <a:off x="13664161" y="9893527"/>
              <a:ext cx="1136891" cy="1127848"/>
              <a:chOff x="18900376" y="-4123305"/>
              <a:chExt cx="452520" cy="448921"/>
            </a:xfrm>
            <a:solidFill>
              <a:schemeClr val="accent3"/>
            </a:solidFill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A073C8B-0885-CC43-82E3-CA9D98683778}"/>
                  </a:ext>
                </a:extLst>
              </p:cNvPr>
              <p:cNvSpPr/>
              <p:nvPr/>
            </p:nvSpPr>
            <p:spPr>
              <a:xfrm>
                <a:off x="19155616" y="-3869864"/>
                <a:ext cx="197280" cy="195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9" h="544">
                    <a:moveTo>
                      <a:pt x="132" y="86"/>
                    </a:moveTo>
                    <a:lnTo>
                      <a:pt x="131" y="86"/>
                    </a:lnTo>
                    <a:cubicBezTo>
                      <a:pt x="119" y="86"/>
                      <a:pt x="108" y="91"/>
                      <a:pt x="99" y="99"/>
                    </a:cubicBezTo>
                    <a:cubicBezTo>
                      <a:pt x="82" y="117"/>
                      <a:pt x="82" y="146"/>
                      <a:pt x="100" y="163"/>
                    </a:cubicBezTo>
                    <a:lnTo>
                      <a:pt x="381" y="441"/>
                    </a:lnTo>
                    <a:lnTo>
                      <a:pt x="445" y="381"/>
                    </a:lnTo>
                    <a:lnTo>
                      <a:pt x="164" y="99"/>
                    </a:lnTo>
                    <a:cubicBezTo>
                      <a:pt x="155" y="90"/>
                      <a:pt x="144" y="86"/>
                      <a:pt x="132" y="86"/>
                    </a:cubicBezTo>
                    <a:close/>
                    <a:moveTo>
                      <a:pt x="381" y="544"/>
                    </a:moveTo>
                    <a:cubicBezTo>
                      <a:pt x="370" y="544"/>
                      <a:pt x="359" y="540"/>
                      <a:pt x="350" y="532"/>
                    </a:cubicBezTo>
                    <a:lnTo>
                      <a:pt x="39" y="224"/>
                    </a:lnTo>
                    <a:cubicBezTo>
                      <a:pt x="-12" y="174"/>
                      <a:pt x="-13" y="91"/>
                      <a:pt x="38" y="39"/>
                    </a:cubicBezTo>
                    <a:cubicBezTo>
                      <a:pt x="63" y="14"/>
                      <a:pt x="96" y="0"/>
                      <a:pt x="131" y="0"/>
                    </a:cubicBezTo>
                    <a:cubicBezTo>
                      <a:pt x="166" y="0"/>
                      <a:pt x="200" y="13"/>
                      <a:pt x="225" y="38"/>
                    </a:cubicBezTo>
                    <a:lnTo>
                      <a:pt x="537" y="351"/>
                    </a:lnTo>
                    <a:cubicBezTo>
                      <a:pt x="545" y="359"/>
                      <a:pt x="549" y="371"/>
                      <a:pt x="549" y="382"/>
                    </a:cubicBezTo>
                    <a:cubicBezTo>
                      <a:pt x="549" y="394"/>
                      <a:pt x="544" y="405"/>
                      <a:pt x="536" y="413"/>
                    </a:cubicBezTo>
                    <a:lnTo>
                      <a:pt x="410" y="533"/>
                    </a:lnTo>
                    <a:cubicBezTo>
                      <a:pt x="402" y="540"/>
                      <a:pt x="391" y="544"/>
                      <a:pt x="381" y="54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CF963AC-D764-5E42-A5D7-E4763CFADF42}"/>
                  </a:ext>
                </a:extLst>
              </p:cNvPr>
              <p:cNvSpPr/>
              <p:nvPr/>
            </p:nvSpPr>
            <p:spPr>
              <a:xfrm>
                <a:off x="18900376" y="-4123305"/>
                <a:ext cx="302040" cy="302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40" h="840">
                    <a:moveTo>
                      <a:pt x="420" y="86"/>
                    </a:moveTo>
                    <a:cubicBezTo>
                      <a:pt x="236" y="86"/>
                      <a:pt x="86" y="236"/>
                      <a:pt x="86" y="420"/>
                    </a:cubicBezTo>
                    <a:cubicBezTo>
                      <a:pt x="86" y="604"/>
                      <a:pt x="236" y="754"/>
                      <a:pt x="420" y="754"/>
                    </a:cubicBezTo>
                    <a:cubicBezTo>
                      <a:pt x="604" y="754"/>
                      <a:pt x="754" y="604"/>
                      <a:pt x="754" y="420"/>
                    </a:cubicBezTo>
                    <a:cubicBezTo>
                      <a:pt x="754" y="236"/>
                      <a:pt x="604" y="86"/>
                      <a:pt x="420" y="86"/>
                    </a:cubicBezTo>
                    <a:close/>
                    <a:moveTo>
                      <a:pt x="420" y="840"/>
                    </a:moveTo>
                    <a:cubicBezTo>
                      <a:pt x="188" y="840"/>
                      <a:pt x="0" y="651"/>
                      <a:pt x="0" y="420"/>
                    </a:cubicBezTo>
                    <a:cubicBezTo>
                      <a:pt x="0" y="188"/>
                      <a:pt x="188" y="0"/>
                      <a:pt x="420" y="0"/>
                    </a:cubicBezTo>
                    <a:cubicBezTo>
                      <a:pt x="651" y="0"/>
                      <a:pt x="840" y="188"/>
                      <a:pt x="840" y="420"/>
                    </a:cubicBezTo>
                    <a:cubicBezTo>
                      <a:pt x="840" y="651"/>
                      <a:pt x="651" y="840"/>
                      <a:pt x="420" y="8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020B2F-C9CD-4944-8C8F-23AD440EEE88}"/>
                </a:ext>
              </a:extLst>
            </p:cNvPr>
            <p:cNvGrpSpPr/>
            <p:nvPr/>
          </p:nvGrpSpPr>
          <p:grpSpPr>
            <a:xfrm flipH="1">
              <a:off x="9895509" y="10019385"/>
              <a:ext cx="1180307" cy="1032077"/>
              <a:chOff x="16803376" y="-4135544"/>
              <a:chExt cx="461520" cy="403560"/>
            </a:xfrm>
            <a:solidFill>
              <a:schemeClr val="accent3"/>
            </a:solidFill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DEFA18C-EB68-0B49-AF25-EB4E9665D777}"/>
                  </a:ext>
                </a:extLst>
              </p:cNvPr>
              <p:cNvSpPr/>
              <p:nvPr/>
            </p:nvSpPr>
            <p:spPr>
              <a:xfrm>
                <a:off x="16803376" y="-4135544"/>
                <a:ext cx="461520" cy="111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3" h="312">
                    <a:moveTo>
                      <a:pt x="43" y="312"/>
                    </a:moveTo>
                    <a:cubicBezTo>
                      <a:pt x="32" y="312"/>
                      <a:pt x="21" y="308"/>
                      <a:pt x="12" y="299"/>
                    </a:cubicBezTo>
                    <a:cubicBezTo>
                      <a:pt x="-4" y="282"/>
                      <a:pt x="-4" y="255"/>
                      <a:pt x="13" y="238"/>
                    </a:cubicBezTo>
                    <a:cubicBezTo>
                      <a:pt x="170" y="87"/>
                      <a:pt x="401" y="0"/>
                      <a:pt x="645" y="0"/>
                    </a:cubicBezTo>
                    <a:cubicBezTo>
                      <a:pt x="885" y="0"/>
                      <a:pt x="1113" y="84"/>
                      <a:pt x="1270" y="231"/>
                    </a:cubicBezTo>
                    <a:cubicBezTo>
                      <a:pt x="1287" y="247"/>
                      <a:pt x="1288" y="275"/>
                      <a:pt x="1272" y="292"/>
                    </a:cubicBezTo>
                    <a:cubicBezTo>
                      <a:pt x="1255" y="309"/>
                      <a:pt x="1228" y="310"/>
                      <a:pt x="1211" y="294"/>
                    </a:cubicBezTo>
                    <a:cubicBezTo>
                      <a:pt x="1070" y="162"/>
                      <a:pt x="864" y="86"/>
                      <a:pt x="645" y="86"/>
                    </a:cubicBezTo>
                    <a:cubicBezTo>
                      <a:pt x="423" y="86"/>
                      <a:pt x="214" y="164"/>
                      <a:pt x="73" y="300"/>
                    </a:cubicBezTo>
                    <a:cubicBezTo>
                      <a:pt x="65" y="308"/>
                      <a:pt x="54" y="312"/>
                      <a:pt x="43" y="3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6D1754C-C9C8-6D41-90EE-80A40FDC6AC7}"/>
                  </a:ext>
                </a:extLst>
              </p:cNvPr>
              <p:cNvSpPr/>
              <p:nvPr/>
            </p:nvSpPr>
            <p:spPr>
              <a:xfrm>
                <a:off x="16981216" y="-3841064"/>
                <a:ext cx="109440" cy="10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5" h="304">
                    <a:moveTo>
                      <a:pt x="153" y="0"/>
                    </a:moveTo>
                    <a:cubicBezTo>
                      <a:pt x="69" y="0"/>
                      <a:pt x="0" y="68"/>
                      <a:pt x="0" y="152"/>
                    </a:cubicBezTo>
                    <a:cubicBezTo>
                      <a:pt x="0" y="236"/>
                      <a:pt x="69" y="304"/>
                      <a:pt x="153" y="304"/>
                    </a:cubicBezTo>
                    <a:cubicBezTo>
                      <a:pt x="237" y="304"/>
                      <a:pt x="305" y="236"/>
                      <a:pt x="305" y="152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  <a:moveTo>
                      <a:pt x="153" y="86"/>
                    </a:moveTo>
                    <a:cubicBezTo>
                      <a:pt x="189" y="86"/>
                      <a:pt x="219" y="115"/>
                      <a:pt x="219" y="152"/>
                    </a:cubicBezTo>
                    <a:cubicBezTo>
                      <a:pt x="219" y="189"/>
                      <a:pt x="189" y="218"/>
                      <a:pt x="153" y="218"/>
                    </a:cubicBezTo>
                    <a:cubicBezTo>
                      <a:pt x="116" y="218"/>
                      <a:pt x="86" y="189"/>
                      <a:pt x="86" y="152"/>
                    </a:cubicBezTo>
                    <a:cubicBezTo>
                      <a:pt x="86" y="115"/>
                      <a:pt x="116" y="86"/>
                      <a:pt x="153" y="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078D5524-1EC2-4140-AABD-6929597C5D02}"/>
                  </a:ext>
                </a:extLst>
              </p:cNvPr>
              <p:cNvSpPr/>
              <p:nvPr/>
            </p:nvSpPr>
            <p:spPr>
              <a:xfrm>
                <a:off x="16851256" y="-4046624"/>
                <a:ext cx="364320" cy="93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262">
                    <a:moveTo>
                      <a:pt x="43" y="262"/>
                    </a:moveTo>
                    <a:cubicBezTo>
                      <a:pt x="32" y="262"/>
                      <a:pt x="21" y="257"/>
                      <a:pt x="12" y="248"/>
                    </a:cubicBezTo>
                    <a:cubicBezTo>
                      <a:pt x="-4" y="231"/>
                      <a:pt x="-4" y="204"/>
                      <a:pt x="13" y="187"/>
                    </a:cubicBezTo>
                    <a:cubicBezTo>
                      <a:pt x="136" y="69"/>
                      <a:pt x="317" y="0"/>
                      <a:pt x="509" y="0"/>
                    </a:cubicBezTo>
                    <a:cubicBezTo>
                      <a:pt x="697" y="0"/>
                      <a:pt x="876" y="67"/>
                      <a:pt x="999" y="182"/>
                    </a:cubicBezTo>
                    <a:cubicBezTo>
                      <a:pt x="1017" y="198"/>
                      <a:pt x="1017" y="226"/>
                      <a:pt x="1001" y="243"/>
                    </a:cubicBezTo>
                    <a:cubicBezTo>
                      <a:pt x="985" y="260"/>
                      <a:pt x="958" y="261"/>
                      <a:pt x="940" y="245"/>
                    </a:cubicBezTo>
                    <a:cubicBezTo>
                      <a:pt x="833" y="144"/>
                      <a:pt x="676" y="86"/>
                      <a:pt x="509" y="86"/>
                    </a:cubicBezTo>
                    <a:cubicBezTo>
                      <a:pt x="339" y="86"/>
                      <a:pt x="180" y="146"/>
                      <a:pt x="73" y="249"/>
                    </a:cubicBezTo>
                    <a:cubicBezTo>
                      <a:pt x="65" y="258"/>
                      <a:pt x="54" y="262"/>
                      <a:pt x="43" y="2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D7D1276E-B007-6548-BA49-E5631C1A0346}"/>
                  </a:ext>
                </a:extLst>
              </p:cNvPr>
              <p:cNvSpPr/>
              <p:nvPr/>
            </p:nvSpPr>
            <p:spPr>
              <a:xfrm>
                <a:off x="16907056" y="-3955544"/>
                <a:ext cx="253080" cy="72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4" h="203">
                    <a:moveTo>
                      <a:pt x="43" y="203"/>
                    </a:moveTo>
                    <a:cubicBezTo>
                      <a:pt x="32" y="203"/>
                      <a:pt x="20" y="199"/>
                      <a:pt x="12" y="190"/>
                    </a:cubicBezTo>
                    <a:cubicBezTo>
                      <a:pt x="-5" y="173"/>
                      <a:pt x="-4" y="145"/>
                      <a:pt x="13" y="129"/>
                    </a:cubicBezTo>
                    <a:cubicBezTo>
                      <a:pt x="98" y="47"/>
                      <a:pt x="222" y="0"/>
                      <a:pt x="354" y="0"/>
                    </a:cubicBezTo>
                    <a:cubicBezTo>
                      <a:pt x="483" y="0"/>
                      <a:pt x="606" y="46"/>
                      <a:pt x="691" y="125"/>
                    </a:cubicBezTo>
                    <a:cubicBezTo>
                      <a:pt x="708" y="141"/>
                      <a:pt x="709" y="169"/>
                      <a:pt x="692" y="186"/>
                    </a:cubicBezTo>
                    <a:cubicBezTo>
                      <a:pt x="676" y="203"/>
                      <a:pt x="649" y="204"/>
                      <a:pt x="632" y="188"/>
                    </a:cubicBezTo>
                    <a:cubicBezTo>
                      <a:pt x="563" y="123"/>
                      <a:pt x="461" y="86"/>
                      <a:pt x="354" y="86"/>
                    </a:cubicBezTo>
                    <a:cubicBezTo>
                      <a:pt x="244" y="86"/>
                      <a:pt x="142" y="124"/>
                      <a:pt x="73" y="191"/>
                    </a:cubicBezTo>
                    <a:cubicBezTo>
                      <a:pt x="64" y="199"/>
                      <a:pt x="54" y="203"/>
                      <a:pt x="43" y="20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F0756E3-82F5-E847-AA80-66F8797437F8}"/>
                </a:ext>
              </a:extLst>
            </p:cNvPr>
            <p:cNvGrpSpPr/>
            <p:nvPr/>
          </p:nvGrpSpPr>
          <p:grpSpPr>
            <a:xfrm>
              <a:off x="17385938" y="9953582"/>
              <a:ext cx="1017499" cy="1017499"/>
              <a:chOff x="14759296" y="-2028824"/>
              <a:chExt cx="404999" cy="404999"/>
            </a:xfrm>
            <a:solidFill>
              <a:schemeClr val="accent4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3B86AA0-DA03-8C40-9325-BF02C4AE9187}"/>
                  </a:ext>
                </a:extLst>
              </p:cNvPr>
              <p:cNvSpPr/>
              <p:nvPr/>
            </p:nvSpPr>
            <p:spPr>
              <a:xfrm>
                <a:off x="14759296" y="-1988145"/>
                <a:ext cx="364320" cy="364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1013">
                    <a:moveTo>
                      <a:pt x="970" y="463"/>
                    </a:moveTo>
                    <a:cubicBezTo>
                      <a:pt x="946" y="463"/>
                      <a:pt x="927" y="483"/>
                      <a:pt x="927" y="506"/>
                    </a:cubicBezTo>
                    <a:lnTo>
                      <a:pt x="927" y="927"/>
                    </a:lnTo>
                    <a:lnTo>
                      <a:pt x="86" y="927"/>
                    </a:lnTo>
                    <a:lnTo>
                      <a:pt x="86" y="86"/>
                    </a:lnTo>
                    <a:lnTo>
                      <a:pt x="507" y="86"/>
                    </a:lnTo>
                    <a:cubicBezTo>
                      <a:pt x="531" y="86"/>
                      <a:pt x="550" y="67"/>
                      <a:pt x="550" y="43"/>
                    </a:cubicBezTo>
                    <a:cubicBezTo>
                      <a:pt x="550" y="19"/>
                      <a:pt x="531" y="0"/>
                      <a:pt x="507" y="0"/>
                    </a:cubicBez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lnTo>
                      <a:pt x="0" y="952"/>
                    </a:lnTo>
                    <a:cubicBezTo>
                      <a:pt x="0" y="986"/>
                      <a:pt x="27" y="1013"/>
                      <a:pt x="60" y="1013"/>
                    </a:cubicBezTo>
                    <a:lnTo>
                      <a:pt x="952" y="1013"/>
                    </a:lnTo>
                    <a:cubicBezTo>
                      <a:pt x="986" y="1013"/>
                      <a:pt x="1013" y="986"/>
                      <a:pt x="1013" y="952"/>
                    </a:cubicBezTo>
                    <a:lnTo>
                      <a:pt x="1013" y="506"/>
                    </a:lnTo>
                    <a:cubicBezTo>
                      <a:pt x="1013" y="483"/>
                      <a:pt x="993" y="463"/>
                      <a:pt x="970" y="46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66A333D-2DF4-1443-8501-F2BD7EC2AD36}"/>
                  </a:ext>
                </a:extLst>
              </p:cNvPr>
              <p:cNvSpPr/>
              <p:nvPr/>
            </p:nvSpPr>
            <p:spPr>
              <a:xfrm>
                <a:off x="14962335" y="-2028824"/>
                <a:ext cx="201960" cy="200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2" h="558">
                    <a:moveTo>
                      <a:pt x="406" y="221"/>
                    </a:moveTo>
                    <a:lnTo>
                      <a:pt x="344" y="159"/>
                    </a:lnTo>
                    <a:lnTo>
                      <a:pt x="398" y="105"/>
                    </a:lnTo>
                    <a:lnTo>
                      <a:pt x="459" y="168"/>
                    </a:lnTo>
                    <a:close/>
                    <a:moveTo>
                      <a:pt x="190" y="440"/>
                    </a:moveTo>
                    <a:lnTo>
                      <a:pt x="103" y="459"/>
                    </a:lnTo>
                    <a:lnTo>
                      <a:pt x="125" y="377"/>
                    </a:lnTo>
                    <a:lnTo>
                      <a:pt x="283" y="220"/>
                    </a:lnTo>
                    <a:lnTo>
                      <a:pt x="346" y="282"/>
                    </a:lnTo>
                    <a:close/>
                    <a:moveTo>
                      <a:pt x="550" y="139"/>
                    </a:moveTo>
                    <a:lnTo>
                      <a:pt x="430" y="14"/>
                    </a:lnTo>
                    <a:cubicBezTo>
                      <a:pt x="422" y="5"/>
                      <a:pt x="411" y="0"/>
                      <a:pt x="400" y="0"/>
                    </a:cubicBezTo>
                    <a:cubicBezTo>
                      <a:pt x="388" y="0"/>
                      <a:pt x="377" y="5"/>
                      <a:pt x="369" y="13"/>
                    </a:cubicBezTo>
                    <a:lnTo>
                      <a:pt x="56" y="325"/>
                    </a:lnTo>
                    <a:cubicBezTo>
                      <a:pt x="51" y="330"/>
                      <a:pt x="47" y="336"/>
                      <a:pt x="45" y="344"/>
                    </a:cubicBezTo>
                    <a:lnTo>
                      <a:pt x="1" y="504"/>
                    </a:lnTo>
                    <a:cubicBezTo>
                      <a:pt x="-2" y="518"/>
                      <a:pt x="1" y="534"/>
                      <a:pt x="12" y="545"/>
                    </a:cubicBezTo>
                    <a:cubicBezTo>
                      <a:pt x="20" y="553"/>
                      <a:pt x="31" y="558"/>
                      <a:pt x="43" y="558"/>
                    </a:cubicBezTo>
                    <a:cubicBezTo>
                      <a:pt x="46" y="558"/>
                      <a:pt x="49" y="558"/>
                      <a:pt x="52" y="557"/>
                    </a:cubicBezTo>
                    <a:lnTo>
                      <a:pt x="220" y="522"/>
                    </a:lnTo>
                    <a:cubicBezTo>
                      <a:pt x="228" y="520"/>
                      <a:pt x="236" y="516"/>
                      <a:pt x="242" y="510"/>
                    </a:cubicBezTo>
                    <a:lnTo>
                      <a:pt x="549" y="199"/>
                    </a:lnTo>
                    <a:cubicBezTo>
                      <a:pt x="566" y="182"/>
                      <a:pt x="566" y="156"/>
                      <a:pt x="55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9136C58-1C7F-6144-A31A-9443585615C6}"/>
                </a:ext>
              </a:extLst>
            </p:cNvPr>
            <p:cNvGrpSpPr/>
            <p:nvPr/>
          </p:nvGrpSpPr>
          <p:grpSpPr>
            <a:xfrm flipH="1">
              <a:off x="20898789" y="10019385"/>
              <a:ext cx="1180307" cy="1032077"/>
              <a:chOff x="16803376" y="-4135544"/>
              <a:chExt cx="461520" cy="403560"/>
            </a:xfrm>
            <a:solidFill>
              <a:schemeClr val="accent4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3825FDA3-E8B2-5F4C-9AF8-C8F5B33C782D}"/>
                  </a:ext>
                </a:extLst>
              </p:cNvPr>
              <p:cNvSpPr/>
              <p:nvPr/>
            </p:nvSpPr>
            <p:spPr>
              <a:xfrm>
                <a:off x="16803376" y="-4135544"/>
                <a:ext cx="461520" cy="111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3" h="312">
                    <a:moveTo>
                      <a:pt x="43" y="312"/>
                    </a:moveTo>
                    <a:cubicBezTo>
                      <a:pt x="32" y="312"/>
                      <a:pt x="21" y="308"/>
                      <a:pt x="12" y="299"/>
                    </a:cubicBezTo>
                    <a:cubicBezTo>
                      <a:pt x="-4" y="282"/>
                      <a:pt x="-4" y="255"/>
                      <a:pt x="13" y="238"/>
                    </a:cubicBezTo>
                    <a:cubicBezTo>
                      <a:pt x="170" y="87"/>
                      <a:pt x="401" y="0"/>
                      <a:pt x="645" y="0"/>
                    </a:cubicBezTo>
                    <a:cubicBezTo>
                      <a:pt x="885" y="0"/>
                      <a:pt x="1113" y="84"/>
                      <a:pt x="1270" y="231"/>
                    </a:cubicBezTo>
                    <a:cubicBezTo>
                      <a:pt x="1287" y="247"/>
                      <a:pt x="1288" y="275"/>
                      <a:pt x="1272" y="292"/>
                    </a:cubicBezTo>
                    <a:cubicBezTo>
                      <a:pt x="1255" y="309"/>
                      <a:pt x="1228" y="310"/>
                      <a:pt x="1211" y="294"/>
                    </a:cubicBezTo>
                    <a:cubicBezTo>
                      <a:pt x="1070" y="162"/>
                      <a:pt x="864" y="86"/>
                      <a:pt x="645" y="86"/>
                    </a:cubicBezTo>
                    <a:cubicBezTo>
                      <a:pt x="423" y="86"/>
                      <a:pt x="214" y="164"/>
                      <a:pt x="73" y="300"/>
                    </a:cubicBezTo>
                    <a:cubicBezTo>
                      <a:pt x="65" y="308"/>
                      <a:pt x="54" y="312"/>
                      <a:pt x="43" y="3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18CA67C1-4359-4A40-9BA3-6DB9B6AE9586}"/>
                  </a:ext>
                </a:extLst>
              </p:cNvPr>
              <p:cNvSpPr/>
              <p:nvPr/>
            </p:nvSpPr>
            <p:spPr>
              <a:xfrm>
                <a:off x="16981216" y="-3841064"/>
                <a:ext cx="109440" cy="10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5" h="304">
                    <a:moveTo>
                      <a:pt x="153" y="0"/>
                    </a:moveTo>
                    <a:cubicBezTo>
                      <a:pt x="69" y="0"/>
                      <a:pt x="0" y="68"/>
                      <a:pt x="0" y="152"/>
                    </a:cubicBezTo>
                    <a:cubicBezTo>
                      <a:pt x="0" y="236"/>
                      <a:pt x="69" y="304"/>
                      <a:pt x="153" y="304"/>
                    </a:cubicBezTo>
                    <a:cubicBezTo>
                      <a:pt x="237" y="304"/>
                      <a:pt x="305" y="236"/>
                      <a:pt x="305" y="152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  <a:moveTo>
                      <a:pt x="153" y="86"/>
                    </a:moveTo>
                    <a:cubicBezTo>
                      <a:pt x="189" y="86"/>
                      <a:pt x="219" y="115"/>
                      <a:pt x="219" y="152"/>
                    </a:cubicBezTo>
                    <a:cubicBezTo>
                      <a:pt x="219" y="189"/>
                      <a:pt x="189" y="218"/>
                      <a:pt x="153" y="218"/>
                    </a:cubicBezTo>
                    <a:cubicBezTo>
                      <a:pt x="116" y="218"/>
                      <a:pt x="86" y="189"/>
                      <a:pt x="86" y="152"/>
                    </a:cubicBezTo>
                    <a:cubicBezTo>
                      <a:pt x="86" y="115"/>
                      <a:pt x="116" y="86"/>
                      <a:pt x="153" y="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1D367CD-C6DB-6545-8F08-BC6F6B2789B4}"/>
                  </a:ext>
                </a:extLst>
              </p:cNvPr>
              <p:cNvSpPr/>
              <p:nvPr/>
            </p:nvSpPr>
            <p:spPr>
              <a:xfrm>
                <a:off x="16851256" y="-4046624"/>
                <a:ext cx="364320" cy="93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262">
                    <a:moveTo>
                      <a:pt x="43" y="262"/>
                    </a:moveTo>
                    <a:cubicBezTo>
                      <a:pt x="32" y="262"/>
                      <a:pt x="21" y="257"/>
                      <a:pt x="12" y="248"/>
                    </a:cubicBezTo>
                    <a:cubicBezTo>
                      <a:pt x="-4" y="231"/>
                      <a:pt x="-4" y="204"/>
                      <a:pt x="13" y="187"/>
                    </a:cubicBezTo>
                    <a:cubicBezTo>
                      <a:pt x="136" y="69"/>
                      <a:pt x="317" y="0"/>
                      <a:pt x="509" y="0"/>
                    </a:cubicBezTo>
                    <a:cubicBezTo>
                      <a:pt x="697" y="0"/>
                      <a:pt x="876" y="67"/>
                      <a:pt x="999" y="182"/>
                    </a:cubicBezTo>
                    <a:cubicBezTo>
                      <a:pt x="1017" y="198"/>
                      <a:pt x="1017" y="226"/>
                      <a:pt x="1001" y="243"/>
                    </a:cubicBezTo>
                    <a:cubicBezTo>
                      <a:pt x="985" y="260"/>
                      <a:pt x="958" y="261"/>
                      <a:pt x="940" y="245"/>
                    </a:cubicBezTo>
                    <a:cubicBezTo>
                      <a:pt x="833" y="144"/>
                      <a:pt x="676" y="86"/>
                      <a:pt x="509" y="86"/>
                    </a:cubicBezTo>
                    <a:cubicBezTo>
                      <a:pt x="339" y="86"/>
                      <a:pt x="180" y="146"/>
                      <a:pt x="73" y="249"/>
                    </a:cubicBezTo>
                    <a:cubicBezTo>
                      <a:pt x="65" y="258"/>
                      <a:pt x="54" y="262"/>
                      <a:pt x="43" y="2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45D946D0-119A-DE4E-98DC-FEB6B9486778}"/>
                  </a:ext>
                </a:extLst>
              </p:cNvPr>
              <p:cNvSpPr/>
              <p:nvPr/>
            </p:nvSpPr>
            <p:spPr>
              <a:xfrm>
                <a:off x="16907056" y="-3955544"/>
                <a:ext cx="253080" cy="72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4" h="203">
                    <a:moveTo>
                      <a:pt x="43" y="203"/>
                    </a:moveTo>
                    <a:cubicBezTo>
                      <a:pt x="32" y="203"/>
                      <a:pt x="20" y="199"/>
                      <a:pt x="12" y="190"/>
                    </a:cubicBezTo>
                    <a:cubicBezTo>
                      <a:pt x="-5" y="173"/>
                      <a:pt x="-4" y="145"/>
                      <a:pt x="13" y="129"/>
                    </a:cubicBezTo>
                    <a:cubicBezTo>
                      <a:pt x="98" y="47"/>
                      <a:pt x="222" y="0"/>
                      <a:pt x="354" y="0"/>
                    </a:cubicBezTo>
                    <a:cubicBezTo>
                      <a:pt x="483" y="0"/>
                      <a:pt x="606" y="46"/>
                      <a:pt x="691" y="125"/>
                    </a:cubicBezTo>
                    <a:cubicBezTo>
                      <a:pt x="708" y="141"/>
                      <a:pt x="709" y="169"/>
                      <a:pt x="692" y="186"/>
                    </a:cubicBezTo>
                    <a:cubicBezTo>
                      <a:pt x="676" y="203"/>
                      <a:pt x="649" y="204"/>
                      <a:pt x="632" y="188"/>
                    </a:cubicBezTo>
                    <a:cubicBezTo>
                      <a:pt x="563" y="123"/>
                      <a:pt x="461" y="86"/>
                      <a:pt x="354" y="86"/>
                    </a:cubicBezTo>
                    <a:cubicBezTo>
                      <a:pt x="244" y="86"/>
                      <a:pt x="142" y="124"/>
                      <a:pt x="73" y="191"/>
                    </a:cubicBezTo>
                    <a:cubicBezTo>
                      <a:pt x="64" y="199"/>
                      <a:pt x="54" y="203"/>
                      <a:pt x="43" y="20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BB5890E6-A6D8-084B-A428-6E5AE164E55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1F1F4EA1-B7A7-3D4D-8C91-DCA16AFF44FC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7A0EFE50-AAA4-DD44-9C8D-2B42D6F6B8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8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72A6FD-56E7-0145-A786-7DD5B19D8AEC}"/>
              </a:ext>
            </a:extLst>
          </p:cNvPr>
          <p:cNvGrpSpPr/>
          <p:nvPr/>
        </p:nvGrpSpPr>
        <p:grpSpPr>
          <a:xfrm>
            <a:off x="4943270" y="3681438"/>
            <a:ext cx="21396960" cy="8663375"/>
            <a:chOff x="7443666" y="3681438"/>
            <a:chExt cx="21396960" cy="8663375"/>
          </a:xfrm>
        </p:grpSpPr>
        <p:graphicFrame>
          <p:nvGraphicFramePr>
            <p:cNvPr id="51" name="Diagram 50">
              <a:extLst>
                <a:ext uri="{FF2B5EF4-FFF2-40B4-BE49-F238E27FC236}">
                  <a16:creationId xmlns:a16="http://schemas.microsoft.com/office/drawing/2014/main" id="{80718362-F0B9-104E-A923-8B08E24ABE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24047560"/>
                </p:ext>
              </p:extLst>
            </p:nvPr>
          </p:nvGraphicFramePr>
          <p:xfrm>
            <a:off x="7443666" y="3681438"/>
            <a:ext cx="21396960" cy="86633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482CCF2-A2A2-6E4C-B386-C465F3B4A1A5}"/>
                </a:ext>
              </a:extLst>
            </p:cNvPr>
            <p:cNvGrpSpPr/>
            <p:nvPr/>
          </p:nvGrpSpPr>
          <p:grpSpPr>
            <a:xfrm>
              <a:off x="23710877" y="4293990"/>
              <a:ext cx="1005190" cy="1005184"/>
              <a:chOff x="14759296" y="-2028824"/>
              <a:chExt cx="404999" cy="404999"/>
            </a:xfrm>
            <a:solidFill>
              <a:schemeClr val="bg1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FE996F42-FFEE-DE45-AB16-F7C34F65B1FB}"/>
                  </a:ext>
                </a:extLst>
              </p:cNvPr>
              <p:cNvSpPr/>
              <p:nvPr/>
            </p:nvSpPr>
            <p:spPr>
              <a:xfrm>
                <a:off x="14759296" y="-1988145"/>
                <a:ext cx="364320" cy="364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1013">
                    <a:moveTo>
                      <a:pt x="970" y="463"/>
                    </a:moveTo>
                    <a:cubicBezTo>
                      <a:pt x="946" y="463"/>
                      <a:pt x="927" y="483"/>
                      <a:pt x="927" y="506"/>
                    </a:cubicBezTo>
                    <a:lnTo>
                      <a:pt x="927" y="927"/>
                    </a:lnTo>
                    <a:lnTo>
                      <a:pt x="86" y="927"/>
                    </a:lnTo>
                    <a:lnTo>
                      <a:pt x="86" y="86"/>
                    </a:lnTo>
                    <a:lnTo>
                      <a:pt x="507" y="86"/>
                    </a:lnTo>
                    <a:cubicBezTo>
                      <a:pt x="531" y="86"/>
                      <a:pt x="550" y="67"/>
                      <a:pt x="550" y="43"/>
                    </a:cubicBezTo>
                    <a:cubicBezTo>
                      <a:pt x="550" y="19"/>
                      <a:pt x="531" y="0"/>
                      <a:pt x="507" y="0"/>
                    </a:cubicBez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lnTo>
                      <a:pt x="0" y="952"/>
                    </a:lnTo>
                    <a:cubicBezTo>
                      <a:pt x="0" y="986"/>
                      <a:pt x="27" y="1013"/>
                      <a:pt x="60" y="1013"/>
                    </a:cubicBezTo>
                    <a:lnTo>
                      <a:pt x="952" y="1013"/>
                    </a:lnTo>
                    <a:cubicBezTo>
                      <a:pt x="986" y="1013"/>
                      <a:pt x="1013" y="986"/>
                      <a:pt x="1013" y="952"/>
                    </a:cubicBezTo>
                    <a:lnTo>
                      <a:pt x="1013" y="506"/>
                    </a:lnTo>
                    <a:cubicBezTo>
                      <a:pt x="1013" y="483"/>
                      <a:pt x="993" y="463"/>
                      <a:pt x="970" y="46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4AB373F5-77AA-D244-83BD-88BABA677B8D}"/>
                  </a:ext>
                </a:extLst>
              </p:cNvPr>
              <p:cNvSpPr/>
              <p:nvPr/>
            </p:nvSpPr>
            <p:spPr>
              <a:xfrm>
                <a:off x="14962335" y="-2028824"/>
                <a:ext cx="201960" cy="200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2" h="558">
                    <a:moveTo>
                      <a:pt x="406" y="221"/>
                    </a:moveTo>
                    <a:lnTo>
                      <a:pt x="344" y="159"/>
                    </a:lnTo>
                    <a:lnTo>
                      <a:pt x="398" y="105"/>
                    </a:lnTo>
                    <a:lnTo>
                      <a:pt x="459" y="168"/>
                    </a:lnTo>
                    <a:close/>
                    <a:moveTo>
                      <a:pt x="190" y="440"/>
                    </a:moveTo>
                    <a:lnTo>
                      <a:pt x="103" y="459"/>
                    </a:lnTo>
                    <a:lnTo>
                      <a:pt x="125" y="377"/>
                    </a:lnTo>
                    <a:lnTo>
                      <a:pt x="283" y="220"/>
                    </a:lnTo>
                    <a:lnTo>
                      <a:pt x="346" y="282"/>
                    </a:lnTo>
                    <a:close/>
                    <a:moveTo>
                      <a:pt x="550" y="139"/>
                    </a:moveTo>
                    <a:lnTo>
                      <a:pt x="430" y="14"/>
                    </a:lnTo>
                    <a:cubicBezTo>
                      <a:pt x="422" y="5"/>
                      <a:pt x="411" y="0"/>
                      <a:pt x="400" y="0"/>
                    </a:cubicBezTo>
                    <a:cubicBezTo>
                      <a:pt x="388" y="0"/>
                      <a:pt x="377" y="5"/>
                      <a:pt x="369" y="13"/>
                    </a:cubicBezTo>
                    <a:lnTo>
                      <a:pt x="56" y="325"/>
                    </a:lnTo>
                    <a:cubicBezTo>
                      <a:pt x="51" y="330"/>
                      <a:pt x="47" y="336"/>
                      <a:pt x="45" y="344"/>
                    </a:cubicBezTo>
                    <a:lnTo>
                      <a:pt x="1" y="504"/>
                    </a:lnTo>
                    <a:cubicBezTo>
                      <a:pt x="-2" y="518"/>
                      <a:pt x="1" y="534"/>
                      <a:pt x="12" y="545"/>
                    </a:cubicBezTo>
                    <a:cubicBezTo>
                      <a:pt x="20" y="553"/>
                      <a:pt x="31" y="558"/>
                      <a:pt x="43" y="558"/>
                    </a:cubicBezTo>
                    <a:cubicBezTo>
                      <a:pt x="46" y="558"/>
                      <a:pt x="49" y="558"/>
                      <a:pt x="52" y="557"/>
                    </a:cubicBezTo>
                    <a:lnTo>
                      <a:pt x="220" y="522"/>
                    </a:lnTo>
                    <a:cubicBezTo>
                      <a:pt x="228" y="520"/>
                      <a:pt x="236" y="516"/>
                      <a:pt x="242" y="510"/>
                    </a:cubicBezTo>
                    <a:lnTo>
                      <a:pt x="549" y="199"/>
                    </a:lnTo>
                    <a:cubicBezTo>
                      <a:pt x="566" y="182"/>
                      <a:pt x="566" y="156"/>
                      <a:pt x="55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3E50CEA-8C31-2D4F-A552-34A66B8F63EC}"/>
                </a:ext>
              </a:extLst>
            </p:cNvPr>
            <p:cNvGrpSpPr/>
            <p:nvPr/>
          </p:nvGrpSpPr>
          <p:grpSpPr>
            <a:xfrm>
              <a:off x="23624640" y="7523422"/>
              <a:ext cx="1202488" cy="1075962"/>
              <a:chOff x="14737336" y="800416"/>
              <a:chExt cx="407160" cy="364319"/>
            </a:xfrm>
            <a:solidFill>
              <a:schemeClr val="bg1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EF428018-01BC-8849-A58E-B09113D730F2}"/>
                  </a:ext>
                </a:extLst>
              </p:cNvPr>
              <p:cNvSpPr/>
              <p:nvPr/>
            </p:nvSpPr>
            <p:spPr>
              <a:xfrm>
                <a:off x="14760736" y="800416"/>
                <a:ext cx="38376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67" h="434">
                    <a:moveTo>
                      <a:pt x="1040" y="152"/>
                    </a:moveTo>
                    <a:cubicBezTo>
                      <a:pt x="1018" y="143"/>
                      <a:pt x="993" y="153"/>
                      <a:pt x="984" y="175"/>
                    </a:cubicBezTo>
                    <a:lnTo>
                      <a:pt x="943" y="275"/>
                    </a:lnTo>
                    <a:cubicBezTo>
                      <a:pt x="858" y="109"/>
                      <a:pt x="685" y="0"/>
                      <a:pt x="492" y="0"/>
                    </a:cubicBezTo>
                    <a:cubicBezTo>
                      <a:pt x="260" y="0"/>
                      <a:pt x="59" y="156"/>
                      <a:pt x="1" y="380"/>
                    </a:cubicBezTo>
                    <a:cubicBezTo>
                      <a:pt x="-5" y="403"/>
                      <a:pt x="9" y="426"/>
                      <a:pt x="32" y="432"/>
                    </a:cubicBezTo>
                    <a:cubicBezTo>
                      <a:pt x="36" y="433"/>
                      <a:pt x="39" y="434"/>
                      <a:pt x="43" y="434"/>
                    </a:cubicBezTo>
                    <a:cubicBezTo>
                      <a:pt x="62" y="434"/>
                      <a:pt x="79" y="421"/>
                      <a:pt x="84" y="401"/>
                    </a:cubicBezTo>
                    <a:cubicBezTo>
                      <a:pt x="132" y="215"/>
                      <a:pt x="300" y="86"/>
                      <a:pt x="492" y="86"/>
                    </a:cubicBezTo>
                    <a:cubicBezTo>
                      <a:pt x="651" y="86"/>
                      <a:pt x="794" y="176"/>
                      <a:pt x="866" y="313"/>
                    </a:cubicBezTo>
                    <a:lnTo>
                      <a:pt x="759" y="268"/>
                    </a:lnTo>
                    <a:cubicBezTo>
                      <a:pt x="737" y="259"/>
                      <a:pt x="712" y="270"/>
                      <a:pt x="703" y="292"/>
                    </a:cubicBezTo>
                    <a:cubicBezTo>
                      <a:pt x="693" y="314"/>
                      <a:pt x="704" y="339"/>
                      <a:pt x="726" y="348"/>
                    </a:cubicBezTo>
                    <a:lnTo>
                      <a:pt x="925" y="430"/>
                    </a:lnTo>
                    <a:cubicBezTo>
                      <a:pt x="930" y="433"/>
                      <a:pt x="936" y="434"/>
                      <a:pt x="941" y="434"/>
                    </a:cubicBezTo>
                    <a:cubicBezTo>
                      <a:pt x="958" y="434"/>
                      <a:pt x="974" y="424"/>
                      <a:pt x="981" y="407"/>
                    </a:cubicBezTo>
                    <a:lnTo>
                      <a:pt x="1064" y="208"/>
                    </a:lnTo>
                    <a:cubicBezTo>
                      <a:pt x="1073" y="186"/>
                      <a:pt x="1062" y="161"/>
                      <a:pt x="1040" y="1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DAB7069-2B18-CA4D-8959-EAE6F53C02D5}"/>
                  </a:ext>
                </a:extLst>
              </p:cNvPr>
              <p:cNvSpPr/>
              <p:nvPr/>
            </p:nvSpPr>
            <p:spPr>
              <a:xfrm>
                <a:off x="14737336" y="1008855"/>
                <a:ext cx="37728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49" h="434">
                    <a:moveTo>
                      <a:pt x="1017" y="2"/>
                    </a:moveTo>
                    <a:cubicBezTo>
                      <a:pt x="994" y="-4"/>
                      <a:pt x="970" y="10"/>
                      <a:pt x="964" y="33"/>
                    </a:cubicBezTo>
                    <a:cubicBezTo>
                      <a:pt x="917" y="219"/>
                      <a:pt x="749" y="348"/>
                      <a:pt x="557" y="348"/>
                    </a:cubicBezTo>
                    <a:cubicBezTo>
                      <a:pt x="392" y="348"/>
                      <a:pt x="246" y="254"/>
                      <a:pt x="177" y="110"/>
                    </a:cubicBezTo>
                    <a:lnTo>
                      <a:pt x="300" y="149"/>
                    </a:lnTo>
                    <a:cubicBezTo>
                      <a:pt x="305" y="150"/>
                      <a:pt x="309" y="151"/>
                      <a:pt x="313" y="151"/>
                    </a:cubicBezTo>
                    <a:cubicBezTo>
                      <a:pt x="332" y="151"/>
                      <a:pt x="348" y="139"/>
                      <a:pt x="354" y="121"/>
                    </a:cubicBezTo>
                    <a:cubicBezTo>
                      <a:pt x="361" y="98"/>
                      <a:pt x="349" y="74"/>
                      <a:pt x="326" y="67"/>
                    </a:cubicBezTo>
                    <a:lnTo>
                      <a:pt x="121" y="2"/>
                    </a:lnTo>
                    <a:cubicBezTo>
                      <a:pt x="120" y="2"/>
                      <a:pt x="119" y="1"/>
                      <a:pt x="118" y="1"/>
                    </a:cubicBezTo>
                    <a:cubicBezTo>
                      <a:pt x="116" y="1"/>
                      <a:pt x="116" y="0"/>
                      <a:pt x="115" y="0"/>
                    </a:cubicBezTo>
                    <a:cubicBezTo>
                      <a:pt x="114" y="0"/>
                      <a:pt x="114" y="0"/>
                      <a:pt x="113" y="0"/>
                    </a:cubicBezTo>
                    <a:cubicBezTo>
                      <a:pt x="112" y="0"/>
                      <a:pt x="111" y="0"/>
                      <a:pt x="111" y="0"/>
                    </a:cubicBezTo>
                    <a:cubicBezTo>
                      <a:pt x="110" y="0"/>
                      <a:pt x="109" y="0"/>
                      <a:pt x="109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6" y="0"/>
                      <a:pt x="105" y="0"/>
                      <a:pt x="104" y="0"/>
                    </a:cubicBezTo>
                    <a:lnTo>
                      <a:pt x="103" y="0"/>
                    </a:lnTo>
                    <a:cubicBezTo>
                      <a:pt x="102" y="0"/>
                      <a:pt x="101" y="0"/>
                      <a:pt x="100" y="0"/>
                    </a:cubicBezTo>
                    <a:cubicBezTo>
                      <a:pt x="99" y="0"/>
                      <a:pt x="99" y="1"/>
                      <a:pt x="99" y="1"/>
                    </a:cubicBezTo>
                    <a:cubicBezTo>
                      <a:pt x="98" y="1"/>
                      <a:pt x="97" y="1"/>
                      <a:pt x="97" y="1"/>
                    </a:cubicBezTo>
                    <a:cubicBezTo>
                      <a:pt x="96" y="1"/>
                      <a:pt x="96" y="1"/>
                      <a:pt x="95" y="2"/>
                    </a:cubicBezTo>
                    <a:cubicBezTo>
                      <a:pt x="80" y="6"/>
                      <a:pt x="69" y="18"/>
                      <a:pt x="66" y="33"/>
                    </a:cubicBezTo>
                    <a:lnTo>
                      <a:pt x="2" y="235"/>
                    </a:lnTo>
                    <a:cubicBezTo>
                      <a:pt x="-5" y="258"/>
                      <a:pt x="7" y="282"/>
                      <a:pt x="30" y="290"/>
                    </a:cubicBezTo>
                    <a:cubicBezTo>
                      <a:pt x="34" y="291"/>
                      <a:pt x="39" y="291"/>
                      <a:pt x="43" y="291"/>
                    </a:cubicBezTo>
                    <a:cubicBezTo>
                      <a:pt x="61" y="291"/>
                      <a:pt x="78" y="280"/>
                      <a:pt x="84" y="261"/>
                    </a:cubicBezTo>
                    <a:lnTo>
                      <a:pt x="112" y="171"/>
                    </a:lnTo>
                    <a:cubicBezTo>
                      <a:pt x="145" y="230"/>
                      <a:pt x="190" y="284"/>
                      <a:pt x="244" y="326"/>
                    </a:cubicBezTo>
                    <a:cubicBezTo>
                      <a:pt x="334" y="397"/>
                      <a:pt x="442" y="434"/>
                      <a:pt x="557" y="434"/>
                    </a:cubicBezTo>
                    <a:cubicBezTo>
                      <a:pt x="788" y="434"/>
                      <a:pt x="990" y="278"/>
                      <a:pt x="1048" y="54"/>
                    </a:cubicBezTo>
                    <a:cubicBezTo>
                      <a:pt x="1054" y="31"/>
                      <a:pt x="1040" y="8"/>
                      <a:pt x="1017" y="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6E20EA1-7F67-B449-A426-E7A3662DE9F5}"/>
                </a:ext>
              </a:extLst>
            </p:cNvPr>
            <p:cNvGrpSpPr/>
            <p:nvPr/>
          </p:nvGrpSpPr>
          <p:grpSpPr>
            <a:xfrm>
              <a:off x="23549059" y="10763240"/>
              <a:ext cx="1260874" cy="1102526"/>
              <a:chOff x="16803376" y="-4135544"/>
              <a:chExt cx="461520" cy="403560"/>
            </a:xfrm>
            <a:solidFill>
              <a:schemeClr val="bg1"/>
            </a:solidFill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25154EE4-813E-694D-BE81-713531A99C42}"/>
                  </a:ext>
                </a:extLst>
              </p:cNvPr>
              <p:cNvSpPr/>
              <p:nvPr/>
            </p:nvSpPr>
            <p:spPr>
              <a:xfrm>
                <a:off x="16803376" y="-4135544"/>
                <a:ext cx="461520" cy="111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83" h="312">
                    <a:moveTo>
                      <a:pt x="43" y="312"/>
                    </a:moveTo>
                    <a:cubicBezTo>
                      <a:pt x="32" y="312"/>
                      <a:pt x="21" y="308"/>
                      <a:pt x="12" y="299"/>
                    </a:cubicBezTo>
                    <a:cubicBezTo>
                      <a:pt x="-4" y="282"/>
                      <a:pt x="-4" y="255"/>
                      <a:pt x="13" y="238"/>
                    </a:cubicBezTo>
                    <a:cubicBezTo>
                      <a:pt x="170" y="87"/>
                      <a:pt x="401" y="0"/>
                      <a:pt x="645" y="0"/>
                    </a:cubicBezTo>
                    <a:cubicBezTo>
                      <a:pt x="885" y="0"/>
                      <a:pt x="1113" y="84"/>
                      <a:pt x="1270" y="231"/>
                    </a:cubicBezTo>
                    <a:cubicBezTo>
                      <a:pt x="1287" y="247"/>
                      <a:pt x="1288" y="275"/>
                      <a:pt x="1272" y="292"/>
                    </a:cubicBezTo>
                    <a:cubicBezTo>
                      <a:pt x="1255" y="309"/>
                      <a:pt x="1228" y="310"/>
                      <a:pt x="1211" y="294"/>
                    </a:cubicBezTo>
                    <a:cubicBezTo>
                      <a:pt x="1070" y="162"/>
                      <a:pt x="864" y="86"/>
                      <a:pt x="645" y="86"/>
                    </a:cubicBezTo>
                    <a:cubicBezTo>
                      <a:pt x="423" y="86"/>
                      <a:pt x="214" y="164"/>
                      <a:pt x="73" y="300"/>
                    </a:cubicBezTo>
                    <a:cubicBezTo>
                      <a:pt x="65" y="308"/>
                      <a:pt x="54" y="312"/>
                      <a:pt x="43" y="3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DF6B4564-99A2-5643-B8FA-4AC7411662B6}"/>
                  </a:ext>
                </a:extLst>
              </p:cNvPr>
              <p:cNvSpPr/>
              <p:nvPr/>
            </p:nvSpPr>
            <p:spPr>
              <a:xfrm>
                <a:off x="16981216" y="-3841064"/>
                <a:ext cx="109440" cy="10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5" h="304">
                    <a:moveTo>
                      <a:pt x="153" y="0"/>
                    </a:moveTo>
                    <a:cubicBezTo>
                      <a:pt x="69" y="0"/>
                      <a:pt x="0" y="68"/>
                      <a:pt x="0" y="152"/>
                    </a:cubicBezTo>
                    <a:cubicBezTo>
                      <a:pt x="0" y="236"/>
                      <a:pt x="69" y="304"/>
                      <a:pt x="153" y="304"/>
                    </a:cubicBezTo>
                    <a:cubicBezTo>
                      <a:pt x="237" y="304"/>
                      <a:pt x="305" y="236"/>
                      <a:pt x="305" y="152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  <a:moveTo>
                      <a:pt x="153" y="86"/>
                    </a:moveTo>
                    <a:cubicBezTo>
                      <a:pt x="189" y="86"/>
                      <a:pt x="219" y="115"/>
                      <a:pt x="219" y="152"/>
                    </a:cubicBezTo>
                    <a:cubicBezTo>
                      <a:pt x="219" y="189"/>
                      <a:pt x="189" y="218"/>
                      <a:pt x="153" y="218"/>
                    </a:cubicBezTo>
                    <a:cubicBezTo>
                      <a:pt x="116" y="218"/>
                      <a:pt x="86" y="189"/>
                      <a:pt x="86" y="152"/>
                    </a:cubicBezTo>
                    <a:cubicBezTo>
                      <a:pt x="86" y="115"/>
                      <a:pt x="116" y="86"/>
                      <a:pt x="153" y="8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20E1FAE4-E676-454F-BDCB-6F9FC2C4AFC3}"/>
                  </a:ext>
                </a:extLst>
              </p:cNvPr>
              <p:cNvSpPr/>
              <p:nvPr/>
            </p:nvSpPr>
            <p:spPr>
              <a:xfrm>
                <a:off x="16851256" y="-4046624"/>
                <a:ext cx="364320" cy="93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262">
                    <a:moveTo>
                      <a:pt x="43" y="262"/>
                    </a:moveTo>
                    <a:cubicBezTo>
                      <a:pt x="32" y="262"/>
                      <a:pt x="21" y="257"/>
                      <a:pt x="12" y="248"/>
                    </a:cubicBezTo>
                    <a:cubicBezTo>
                      <a:pt x="-4" y="231"/>
                      <a:pt x="-4" y="204"/>
                      <a:pt x="13" y="187"/>
                    </a:cubicBezTo>
                    <a:cubicBezTo>
                      <a:pt x="136" y="69"/>
                      <a:pt x="317" y="0"/>
                      <a:pt x="509" y="0"/>
                    </a:cubicBezTo>
                    <a:cubicBezTo>
                      <a:pt x="697" y="0"/>
                      <a:pt x="876" y="67"/>
                      <a:pt x="999" y="182"/>
                    </a:cubicBezTo>
                    <a:cubicBezTo>
                      <a:pt x="1017" y="198"/>
                      <a:pt x="1017" y="226"/>
                      <a:pt x="1001" y="243"/>
                    </a:cubicBezTo>
                    <a:cubicBezTo>
                      <a:pt x="985" y="260"/>
                      <a:pt x="958" y="261"/>
                      <a:pt x="940" y="245"/>
                    </a:cubicBezTo>
                    <a:cubicBezTo>
                      <a:pt x="833" y="144"/>
                      <a:pt x="676" y="86"/>
                      <a:pt x="509" y="86"/>
                    </a:cubicBezTo>
                    <a:cubicBezTo>
                      <a:pt x="339" y="86"/>
                      <a:pt x="180" y="146"/>
                      <a:pt x="73" y="249"/>
                    </a:cubicBezTo>
                    <a:cubicBezTo>
                      <a:pt x="65" y="258"/>
                      <a:pt x="54" y="262"/>
                      <a:pt x="43" y="2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02E548C3-9F2B-D94C-A218-C499C5A00C4F}"/>
                  </a:ext>
                </a:extLst>
              </p:cNvPr>
              <p:cNvSpPr/>
              <p:nvPr/>
            </p:nvSpPr>
            <p:spPr>
              <a:xfrm>
                <a:off x="16907056" y="-3955544"/>
                <a:ext cx="253080" cy="72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4" h="203">
                    <a:moveTo>
                      <a:pt x="43" y="203"/>
                    </a:moveTo>
                    <a:cubicBezTo>
                      <a:pt x="32" y="203"/>
                      <a:pt x="20" y="199"/>
                      <a:pt x="12" y="190"/>
                    </a:cubicBezTo>
                    <a:cubicBezTo>
                      <a:pt x="-5" y="173"/>
                      <a:pt x="-4" y="145"/>
                      <a:pt x="13" y="129"/>
                    </a:cubicBezTo>
                    <a:cubicBezTo>
                      <a:pt x="98" y="47"/>
                      <a:pt x="222" y="0"/>
                      <a:pt x="354" y="0"/>
                    </a:cubicBezTo>
                    <a:cubicBezTo>
                      <a:pt x="483" y="0"/>
                      <a:pt x="606" y="46"/>
                      <a:pt x="691" y="125"/>
                    </a:cubicBezTo>
                    <a:cubicBezTo>
                      <a:pt x="708" y="141"/>
                      <a:pt x="709" y="169"/>
                      <a:pt x="692" y="186"/>
                    </a:cubicBezTo>
                    <a:cubicBezTo>
                      <a:pt x="676" y="203"/>
                      <a:pt x="649" y="204"/>
                      <a:pt x="632" y="188"/>
                    </a:cubicBezTo>
                    <a:cubicBezTo>
                      <a:pt x="563" y="123"/>
                      <a:pt x="461" y="86"/>
                      <a:pt x="354" y="86"/>
                    </a:cubicBezTo>
                    <a:cubicBezTo>
                      <a:pt x="244" y="86"/>
                      <a:pt x="142" y="124"/>
                      <a:pt x="73" y="191"/>
                    </a:cubicBezTo>
                    <a:cubicBezTo>
                      <a:pt x="64" y="199"/>
                      <a:pt x="54" y="203"/>
                      <a:pt x="43" y="20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FDAF2-30E3-F741-B1B7-3089B4A8E361}"/>
              </a:ext>
            </a:extLst>
          </p:cNvPr>
          <p:cNvGrpSpPr/>
          <p:nvPr/>
        </p:nvGrpSpPr>
        <p:grpSpPr>
          <a:xfrm>
            <a:off x="0" y="3747347"/>
            <a:ext cx="12188825" cy="8658426"/>
            <a:chOff x="11534430" y="4041574"/>
            <a:chExt cx="12188825" cy="86584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656C23-7B8E-D244-967D-5289C42AE17A}"/>
                </a:ext>
              </a:extLst>
            </p:cNvPr>
            <p:cNvSpPr/>
            <p:nvPr/>
          </p:nvSpPr>
          <p:spPr>
            <a:xfrm>
              <a:off x="11534430" y="4041574"/>
              <a:ext cx="12188825" cy="865842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EBE7F4-15EB-D242-B5A3-1EB3C4A2C0B5}"/>
                </a:ext>
              </a:extLst>
            </p:cNvPr>
            <p:cNvSpPr/>
            <p:nvPr/>
          </p:nvSpPr>
          <p:spPr>
            <a:xfrm>
              <a:off x="12843220" y="5239272"/>
              <a:ext cx="272286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Title 01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0E2E5F-4F5F-594D-B573-17A9CFE80DA9}"/>
                </a:ext>
              </a:extLst>
            </p:cNvPr>
            <p:cNvSpPr/>
            <p:nvPr/>
          </p:nvSpPr>
          <p:spPr>
            <a:xfrm>
              <a:off x="12843220" y="7909122"/>
              <a:ext cx="272286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Title 02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71E46B-BD46-5E49-9A98-CA8BA81DBA3B}"/>
                </a:ext>
              </a:extLst>
            </p:cNvPr>
            <p:cNvSpPr/>
            <p:nvPr/>
          </p:nvSpPr>
          <p:spPr>
            <a:xfrm>
              <a:off x="12843220" y="10596076"/>
              <a:ext cx="272286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Title 03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C46DC3-1215-4E46-8856-B4585C202BB0}"/>
                </a:ext>
              </a:extLst>
            </p:cNvPr>
            <p:cNvSpPr txBox="1"/>
            <p:nvPr/>
          </p:nvSpPr>
          <p:spPr>
            <a:xfrm>
              <a:off x="16010396" y="5108394"/>
              <a:ext cx="6657161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3A9765-953A-6B4B-8982-014A8BDEC61D}"/>
                </a:ext>
              </a:extLst>
            </p:cNvPr>
            <p:cNvSpPr txBox="1"/>
            <p:nvPr/>
          </p:nvSpPr>
          <p:spPr>
            <a:xfrm>
              <a:off x="16010396" y="7847975"/>
              <a:ext cx="6657161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415F6F-4824-8346-B87E-2807F3486626}"/>
                </a:ext>
              </a:extLst>
            </p:cNvPr>
            <p:cNvSpPr txBox="1"/>
            <p:nvPr/>
          </p:nvSpPr>
          <p:spPr>
            <a:xfrm>
              <a:off x="16010396" y="10590207"/>
              <a:ext cx="6657161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E8027E8A-DE0E-0043-944A-E6C895D9F07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A80251BA-7EEA-1942-A99C-D4D24AC84E38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A03DF8FC-A0BA-574E-8310-8B02CF6FF05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36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0EDEFE-DC42-E44B-A750-31FFE56F0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883932"/>
              </p:ext>
            </p:extLst>
          </p:nvPr>
        </p:nvGraphicFramePr>
        <p:xfrm>
          <a:off x="1900594" y="2971626"/>
          <a:ext cx="13913148" cy="10183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87FCA8E-82D0-F342-97D9-73C6E0AA3AC1}"/>
              </a:ext>
            </a:extLst>
          </p:cNvPr>
          <p:cNvGrpSpPr/>
          <p:nvPr/>
        </p:nvGrpSpPr>
        <p:grpSpPr>
          <a:xfrm>
            <a:off x="16796084" y="4114801"/>
            <a:ext cx="6424863" cy="7892714"/>
            <a:chOff x="16796084" y="4114801"/>
            <a:chExt cx="6424863" cy="789271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FBF806C-6366-F346-8700-7543BE734197}"/>
                </a:ext>
              </a:extLst>
            </p:cNvPr>
            <p:cNvSpPr/>
            <p:nvPr/>
          </p:nvSpPr>
          <p:spPr>
            <a:xfrm>
              <a:off x="16796084" y="4114801"/>
              <a:ext cx="6424863" cy="7892714"/>
            </a:xfrm>
            <a:prstGeom prst="roundRect">
              <a:avLst>
                <a:gd name="adj" fmla="val 3558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2F1220A-05DC-244E-A80A-E9EA9A3E985A}"/>
                </a:ext>
              </a:extLst>
            </p:cNvPr>
            <p:cNvGrpSpPr/>
            <p:nvPr/>
          </p:nvGrpSpPr>
          <p:grpSpPr>
            <a:xfrm>
              <a:off x="17425291" y="4808195"/>
              <a:ext cx="5233233" cy="6540548"/>
              <a:chOff x="2494288" y="5014683"/>
              <a:chExt cx="5233233" cy="654054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5E9540-4D24-5342-99FD-598093B094EA}"/>
                  </a:ext>
                </a:extLst>
              </p:cNvPr>
              <p:cNvGrpSpPr/>
              <p:nvPr/>
            </p:nvGrpSpPr>
            <p:grpSpPr>
              <a:xfrm>
                <a:off x="2494288" y="5014683"/>
                <a:ext cx="5233233" cy="3785436"/>
                <a:chOff x="2717755" y="16380719"/>
                <a:chExt cx="5243759" cy="4140942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0F34BD7-F275-0F43-B1DC-18800C9D0393}"/>
                    </a:ext>
                  </a:extLst>
                </p:cNvPr>
                <p:cNvSpPr txBox="1"/>
                <p:nvPr/>
              </p:nvSpPr>
              <p:spPr>
                <a:xfrm>
                  <a:off x="2717755" y="17029787"/>
                  <a:ext cx="5243757" cy="34918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  <a:p>
                  <a:pPr>
                    <a:lnSpc>
                      <a:spcPts val="4080"/>
                    </a:lnSpc>
                  </a:pP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 That’s why we provide point and click solutions to get your company’s name out there.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6EB4897-A01A-EE4D-9599-0BC12D2253E2}"/>
                    </a:ext>
                  </a:extLst>
                </p:cNvPr>
                <p:cNvSpPr/>
                <p:nvPr/>
              </p:nvSpPr>
              <p:spPr>
                <a:xfrm>
                  <a:off x="2717756" y="16380719"/>
                  <a:ext cx="5243758" cy="7070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FD352C9-902C-AB4B-8412-8F973CE1C7E3}"/>
                  </a:ext>
                </a:extLst>
              </p:cNvPr>
              <p:cNvSpPr txBox="1"/>
              <p:nvPr/>
            </p:nvSpPr>
            <p:spPr>
              <a:xfrm>
                <a:off x="2496620" y="9616239"/>
                <a:ext cx="48593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13" name="Grupo 349">
            <a:extLst>
              <a:ext uri="{FF2B5EF4-FFF2-40B4-BE49-F238E27FC236}">
                <a16:creationId xmlns:a16="http://schemas.microsoft.com/office/drawing/2014/main" id="{6F9C6611-98AA-7C40-926B-40C2C40E5B7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4" name="CuadroTexto 350">
              <a:extLst>
                <a:ext uri="{FF2B5EF4-FFF2-40B4-BE49-F238E27FC236}">
                  <a16:creationId xmlns:a16="http://schemas.microsoft.com/office/drawing/2014/main" id="{D12720AA-808A-654F-A557-E2FC7CBCDC42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15" name="CuadroTexto 351">
              <a:extLst>
                <a:ext uri="{FF2B5EF4-FFF2-40B4-BE49-F238E27FC236}">
                  <a16:creationId xmlns:a16="http://schemas.microsoft.com/office/drawing/2014/main" id="{30CC1DDE-05C8-774F-9D36-6BF29501B20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6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95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48456C"/>
      </a:accent1>
      <a:accent2>
        <a:srgbClr val="3C85A7"/>
      </a:accent2>
      <a:accent3>
        <a:srgbClr val="48CCCF"/>
      </a:accent3>
      <a:accent4>
        <a:srgbClr val="ABEDD8"/>
      </a:accent4>
      <a:accent5>
        <a:srgbClr val="EFA767"/>
      </a:accent5>
      <a:accent6>
        <a:srgbClr val="48456C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112520</TotalTime>
  <Words>521</Words>
  <Application>Microsoft Macintosh PowerPoint</Application>
  <PresentationFormat>Custom</PresentationFormat>
  <Paragraphs>122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18479</cp:revision>
  <cp:lastPrinted>2019-09-23T14:29:18Z</cp:lastPrinted>
  <dcterms:created xsi:type="dcterms:W3CDTF">2014-11-12T21:47:38Z</dcterms:created>
  <dcterms:modified xsi:type="dcterms:W3CDTF">2020-01-23T15:28:04Z</dcterms:modified>
  <cp:category/>
</cp:coreProperties>
</file>