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429" r:id="rId2"/>
    <p:sldId id="4430" r:id="rId3"/>
    <p:sldId id="4431" r:id="rId4"/>
    <p:sldId id="4432" r:id="rId5"/>
    <p:sldId id="4433" r:id="rId6"/>
    <p:sldId id="4434" r:id="rId7"/>
    <p:sldId id="4435" r:id="rId8"/>
    <p:sldId id="443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568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E8E4B2D-2537-7445-A280-17082161E6B6}"/>
              </a:ext>
            </a:extLst>
          </p:cNvPr>
          <p:cNvCxnSpPr>
            <a:stCxn id="97" idx="3"/>
            <a:endCxn id="98" idx="1"/>
          </p:cNvCxnSpPr>
          <p:nvPr/>
        </p:nvCxnSpPr>
        <p:spPr>
          <a:xfrm flipV="1">
            <a:off x="16072613" y="4313949"/>
            <a:ext cx="4056489" cy="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1">
            <a:extLst>
              <a:ext uri="{FF2B5EF4-FFF2-40B4-BE49-F238E27FC236}">
                <a16:creationId xmlns:a16="http://schemas.microsoft.com/office/drawing/2014/main" id="{FDDF5F93-C12E-BA46-86DA-59E42811534F}"/>
              </a:ext>
            </a:extLst>
          </p:cNvPr>
          <p:cNvSpPr/>
          <p:nvPr/>
        </p:nvSpPr>
        <p:spPr>
          <a:xfrm>
            <a:off x="1113129" y="7445153"/>
            <a:ext cx="4985444" cy="161368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13">
            <a:extLst>
              <a:ext uri="{FF2B5EF4-FFF2-40B4-BE49-F238E27FC236}">
                <a16:creationId xmlns:a16="http://schemas.microsoft.com/office/drawing/2014/main" id="{0752D94B-AF57-5948-88CE-FB284934FEE1}"/>
              </a:ext>
            </a:extLst>
          </p:cNvPr>
          <p:cNvSpPr/>
          <p:nvPr/>
        </p:nvSpPr>
        <p:spPr>
          <a:xfrm>
            <a:off x="7025162" y="4313949"/>
            <a:ext cx="4985444" cy="161367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D21B905-497F-7747-A401-8BDB0B702AEB}"/>
              </a:ext>
            </a:extLst>
          </p:cNvPr>
          <p:cNvSpPr/>
          <p:nvPr/>
        </p:nvSpPr>
        <p:spPr>
          <a:xfrm>
            <a:off x="7270039" y="4553007"/>
            <a:ext cx="1135563" cy="11355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: Rounded Corners 21">
            <a:extLst>
              <a:ext uri="{FF2B5EF4-FFF2-40B4-BE49-F238E27FC236}">
                <a16:creationId xmlns:a16="http://schemas.microsoft.com/office/drawing/2014/main" id="{3AF1C79A-3659-2B47-959A-88DEC6DC2764}"/>
              </a:ext>
            </a:extLst>
          </p:cNvPr>
          <p:cNvSpPr/>
          <p:nvPr/>
        </p:nvSpPr>
        <p:spPr>
          <a:xfrm>
            <a:off x="7025162" y="7445153"/>
            <a:ext cx="4985444" cy="161367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1B2F3E-DB5C-204C-AB99-3A8244575E5F}"/>
              </a:ext>
            </a:extLst>
          </p:cNvPr>
          <p:cNvSpPr/>
          <p:nvPr/>
        </p:nvSpPr>
        <p:spPr>
          <a:xfrm>
            <a:off x="7270039" y="7684211"/>
            <a:ext cx="1135563" cy="11355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27">
            <a:extLst>
              <a:ext uri="{FF2B5EF4-FFF2-40B4-BE49-F238E27FC236}">
                <a16:creationId xmlns:a16="http://schemas.microsoft.com/office/drawing/2014/main" id="{0C493054-B4CE-9148-B147-D8FE50C630A1}"/>
              </a:ext>
            </a:extLst>
          </p:cNvPr>
          <p:cNvSpPr/>
          <p:nvPr/>
        </p:nvSpPr>
        <p:spPr>
          <a:xfrm>
            <a:off x="7025162" y="10576357"/>
            <a:ext cx="4985444" cy="161367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CE84DC1-123E-D44E-AA89-8335A68D812F}"/>
              </a:ext>
            </a:extLst>
          </p:cNvPr>
          <p:cNvSpPr/>
          <p:nvPr/>
        </p:nvSpPr>
        <p:spPr>
          <a:xfrm>
            <a:off x="7270039" y="10815416"/>
            <a:ext cx="1135563" cy="11355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59">
            <a:extLst>
              <a:ext uri="{FF2B5EF4-FFF2-40B4-BE49-F238E27FC236}">
                <a16:creationId xmlns:a16="http://schemas.microsoft.com/office/drawing/2014/main" id="{360BBB59-23A2-5E4F-8595-319985C7090F}"/>
              </a:ext>
            </a:extLst>
          </p:cNvPr>
          <p:cNvSpPr/>
          <p:nvPr/>
        </p:nvSpPr>
        <p:spPr>
          <a:xfrm>
            <a:off x="16533148" y="3886977"/>
            <a:ext cx="3135419" cy="85395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Rectangle: Rounded Corners 62">
            <a:extLst>
              <a:ext uri="{FF2B5EF4-FFF2-40B4-BE49-F238E27FC236}">
                <a16:creationId xmlns:a16="http://schemas.microsoft.com/office/drawing/2014/main" id="{1B803CB9-21C2-7B46-8A8B-6A50789AB297}"/>
              </a:ext>
            </a:extLst>
          </p:cNvPr>
          <p:cNvSpPr/>
          <p:nvPr/>
        </p:nvSpPr>
        <p:spPr>
          <a:xfrm>
            <a:off x="12937194" y="3886977"/>
            <a:ext cx="3135419" cy="85395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: Rounded Corners 63">
            <a:extLst>
              <a:ext uri="{FF2B5EF4-FFF2-40B4-BE49-F238E27FC236}">
                <a16:creationId xmlns:a16="http://schemas.microsoft.com/office/drawing/2014/main" id="{214BD69F-48E9-3544-A61A-C6FD3281B7FF}"/>
              </a:ext>
            </a:extLst>
          </p:cNvPr>
          <p:cNvSpPr/>
          <p:nvPr/>
        </p:nvSpPr>
        <p:spPr>
          <a:xfrm>
            <a:off x="20129102" y="3886973"/>
            <a:ext cx="3135419" cy="85395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tangle: Rounded Corners 64">
            <a:extLst>
              <a:ext uri="{FF2B5EF4-FFF2-40B4-BE49-F238E27FC236}">
                <a16:creationId xmlns:a16="http://schemas.microsoft.com/office/drawing/2014/main" id="{3EFEA3E6-E977-F94F-AA53-7145A80CF724}"/>
              </a:ext>
            </a:extLst>
          </p:cNvPr>
          <p:cNvSpPr/>
          <p:nvPr/>
        </p:nvSpPr>
        <p:spPr>
          <a:xfrm>
            <a:off x="16533148" y="5500651"/>
            <a:ext cx="3135419" cy="85395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tangle: Rounded Corners 65">
            <a:extLst>
              <a:ext uri="{FF2B5EF4-FFF2-40B4-BE49-F238E27FC236}">
                <a16:creationId xmlns:a16="http://schemas.microsoft.com/office/drawing/2014/main" id="{00F65C44-217B-8C46-BC06-37C04A40A46C}"/>
              </a:ext>
            </a:extLst>
          </p:cNvPr>
          <p:cNvSpPr/>
          <p:nvPr/>
        </p:nvSpPr>
        <p:spPr>
          <a:xfrm>
            <a:off x="12937194" y="5500651"/>
            <a:ext cx="3135419" cy="85395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tangle: Rounded Corners 79">
            <a:extLst>
              <a:ext uri="{FF2B5EF4-FFF2-40B4-BE49-F238E27FC236}">
                <a16:creationId xmlns:a16="http://schemas.microsoft.com/office/drawing/2014/main" id="{2EA4B8C8-F662-234D-8CF7-E324DD451279}"/>
              </a:ext>
            </a:extLst>
          </p:cNvPr>
          <p:cNvSpPr/>
          <p:nvPr/>
        </p:nvSpPr>
        <p:spPr>
          <a:xfrm>
            <a:off x="12937194" y="10162586"/>
            <a:ext cx="3135419" cy="85395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tangle: Rounded Corners 81">
            <a:extLst>
              <a:ext uri="{FF2B5EF4-FFF2-40B4-BE49-F238E27FC236}">
                <a16:creationId xmlns:a16="http://schemas.microsoft.com/office/drawing/2014/main" id="{0B37BDB5-D5FE-2A40-84F7-D908FD9767D9}"/>
              </a:ext>
            </a:extLst>
          </p:cNvPr>
          <p:cNvSpPr/>
          <p:nvPr/>
        </p:nvSpPr>
        <p:spPr>
          <a:xfrm>
            <a:off x="16533148" y="11776259"/>
            <a:ext cx="3135419" cy="85395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tangle: Rounded Corners 82">
            <a:extLst>
              <a:ext uri="{FF2B5EF4-FFF2-40B4-BE49-F238E27FC236}">
                <a16:creationId xmlns:a16="http://schemas.microsoft.com/office/drawing/2014/main" id="{A57E8F5F-C248-F74B-A257-AD75AE052EDF}"/>
              </a:ext>
            </a:extLst>
          </p:cNvPr>
          <p:cNvSpPr/>
          <p:nvPr/>
        </p:nvSpPr>
        <p:spPr>
          <a:xfrm>
            <a:off x="12937194" y="11776259"/>
            <a:ext cx="3135419" cy="85395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4" name="Connector: Elbow 85">
            <a:extLst>
              <a:ext uri="{FF2B5EF4-FFF2-40B4-BE49-F238E27FC236}">
                <a16:creationId xmlns:a16="http://schemas.microsoft.com/office/drawing/2014/main" id="{B22E2879-499C-B946-BFB5-EF86EEC7F6A2}"/>
              </a:ext>
            </a:extLst>
          </p:cNvPr>
          <p:cNvCxnSpPr>
            <a:cxnSpLocks/>
            <a:stCxn id="87" idx="3"/>
            <a:endCxn id="97" idx="1"/>
          </p:cNvCxnSpPr>
          <p:nvPr/>
        </p:nvCxnSpPr>
        <p:spPr>
          <a:xfrm flipV="1">
            <a:off x="12010606" y="4313953"/>
            <a:ext cx="926588" cy="806835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87">
            <a:extLst>
              <a:ext uri="{FF2B5EF4-FFF2-40B4-BE49-F238E27FC236}">
                <a16:creationId xmlns:a16="http://schemas.microsoft.com/office/drawing/2014/main" id="{4859B2A8-4633-3C4A-BCCD-63FB94512FDC}"/>
              </a:ext>
            </a:extLst>
          </p:cNvPr>
          <p:cNvCxnSpPr>
            <a:cxnSpLocks/>
            <a:stCxn id="87" idx="3"/>
            <a:endCxn id="100" idx="1"/>
          </p:cNvCxnSpPr>
          <p:nvPr/>
        </p:nvCxnSpPr>
        <p:spPr>
          <a:xfrm>
            <a:off x="12010606" y="5120788"/>
            <a:ext cx="926588" cy="806839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88">
            <a:extLst>
              <a:ext uri="{FF2B5EF4-FFF2-40B4-BE49-F238E27FC236}">
                <a16:creationId xmlns:a16="http://schemas.microsoft.com/office/drawing/2014/main" id="{4F485E25-AF74-434B-8AF8-EC0910FB9CA2}"/>
              </a:ext>
            </a:extLst>
          </p:cNvPr>
          <p:cNvCxnSpPr>
            <a:cxnSpLocks/>
            <a:stCxn id="93" idx="3"/>
            <a:endCxn id="101" idx="1"/>
          </p:cNvCxnSpPr>
          <p:nvPr/>
        </p:nvCxnSpPr>
        <p:spPr>
          <a:xfrm flipV="1">
            <a:off x="12010606" y="10589562"/>
            <a:ext cx="926588" cy="793634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91">
            <a:extLst>
              <a:ext uri="{FF2B5EF4-FFF2-40B4-BE49-F238E27FC236}">
                <a16:creationId xmlns:a16="http://schemas.microsoft.com/office/drawing/2014/main" id="{4007CC83-B069-0B4B-8DBE-C925B646A5FA}"/>
              </a:ext>
            </a:extLst>
          </p:cNvPr>
          <p:cNvCxnSpPr>
            <a:cxnSpLocks/>
            <a:stCxn id="93" idx="3"/>
            <a:endCxn id="103" idx="1"/>
          </p:cNvCxnSpPr>
          <p:nvPr/>
        </p:nvCxnSpPr>
        <p:spPr>
          <a:xfrm>
            <a:off x="12010606" y="11383196"/>
            <a:ext cx="926588" cy="820039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E28952B-F0F9-E548-B1E3-D87D9555A17E}"/>
              </a:ext>
            </a:extLst>
          </p:cNvPr>
          <p:cNvCxnSpPr>
            <a:stCxn id="100" idx="3"/>
            <a:endCxn id="99" idx="1"/>
          </p:cNvCxnSpPr>
          <p:nvPr/>
        </p:nvCxnSpPr>
        <p:spPr>
          <a:xfrm>
            <a:off x="16072613" y="5927628"/>
            <a:ext cx="46053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EFDBABC-9E02-2746-A815-1C4F72ED4777}"/>
              </a:ext>
            </a:extLst>
          </p:cNvPr>
          <p:cNvCxnSpPr>
            <a:cxnSpLocks/>
            <a:stCxn id="90" idx="3"/>
            <a:endCxn id="114" idx="1"/>
          </p:cNvCxnSpPr>
          <p:nvPr/>
        </p:nvCxnSpPr>
        <p:spPr>
          <a:xfrm>
            <a:off x="12010606" y="8251992"/>
            <a:ext cx="8118496" cy="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: Rounded Corners 73">
            <a:extLst>
              <a:ext uri="{FF2B5EF4-FFF2-40B4-BE49-F238E27FC236}">
                <a16:creationId xmlns:a16="http://schemas.microsoft.com/office/drawing/2014/main" id="{65873EC0-90EC-AF49-A0E6-19CB654E1941}"/>
              </a:ext>
            </a:extLst>
          </p:cNvPr>
          <p:cNvSpPr/>
          <p:nvPr/>
        </p:nvSpPr>
        <p:spPr>
          <a:xfrm>
            <a:off x="16533148" y="7825018"/>
            <a:ext cx="3135419" cy="85395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tangle: Rounded Corners 74">
            <a:extLst>
              <a:ext uri="{FF2B5EF4-FFF2-40B4-BE49-F238E27FC236}">
                <a16:creationId xmlns:a16="http://schemas.microsoft.com/office/drawing/2014/main" id="{5F1F4FF7-7EE3-FC40-A6A6-E7A9B0520EFD}"/>
              </a:ext>
            </a:extLst>
          </p:cNvPr>
          <p:cNvSpPr/>
          <p:nvPr/>
        </p:nvSpPr>
        <p:spPr>
          <a:xfrm>
            <a:off x="12937194" y="7825018"/>
            <a:ext cx="3135419" cy="85395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Rectangle: Rounded Corners 75">
            <a:extLst>
              <a:ext uri="{FF2B5EF4-FFF2-40B4-BE49-F238E27FC236}">
                <a16:creationId xmlns:a16="http://schemas.microsoft.com/office/drawing/2014/main" id="{61D035EE-0BDB-734D-A40C-3C48D4EC399F}"/>
              </a:ext>
            </a:extLst>
          </p:cNvPr>
          <p:cNvSpPr/>
          <p:nvPr/>
        </p:nvSpPr>
        <p:spPr>
          <a:xfrm>
            <a:off x="20129102" y="7825018"/>
            <a:ext cx="3135419" cy="85395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9AEE70B-29B6-2642-B6F6-241C2278A383}"/>
              </a:ext>
            </a:extLst>
          </p:cNvPr>
          <p:cNvCxnSpPr>
            <a:cxnSpLocks/>
            <a:stCxn id="103" idx="3"/>
            <a:endCxn id="102" idx="1"/>
          </p:cNvCxnSpPr>
          <p:nvPr/>
        </p:nvCxnSpPr>
        <p:spPr>
          <a:xfrm>
            <a:off x="16072613" y="12203236"/>
            <a:ext cx="46053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06">
            <a:extLst>
              <a:ext uri="{FF2B5EF4-FFF2-40B4-BE49-F238E27FC236}">
                <a16:creationId xmlns:a16="http://schemas.microsoft.com/office/drawing/2014/main" id="{719814D6-8D5F-414C-82F0-2955837ABA76}"/>
              </a:ext>
            </a:extLst>
          </p:cNvPr>
          <p:cNvCxnSpPr>
            <a:cxnSpLocks/>
            <a:stCxn id="84" idx="3"/>
            <a:endCxn id="87" idx="1"/>
          </p:cNvCxnSpPr>
          <p:nvPr/>
        </p:nvCxnSpPr>
        <p:spPr>
          <a:xfrm flipV="1">
            <a:off x="6098573" y="5120788"/>
            <a:ext cx="926589" cy="313120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0">
            <a:extLst>
              <a:ext uri="{FF2B5EF4-FFF2-40B4-BE49-F238E27FC236}">
                <a16:creationId xmlns:a16="http://schemas.microsoft.com/office/drawing/2014/main" id="{8DCD5D10-5544-7D40-B935-21274F5B3697}"/>
              </a:ext>
            </a:extLst>
          </p:cNvPr>
          <p:cNvCxnSpPr>
            <a:cxnSpLocks/>
            <a:stCxn id="84" idx="3"/>
            <a:endCxn id="93" idx="1"/>
          </p:cNvCxnSpPr>
          <p:nvPr/>
        </p:nvCxnSpPr>
        <p:spPr>
          <a:xfrm>
            <a:off x="6098573" y="8251994"/>
            <a:ext cx="926589" cy="313120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EE36757-9081-8640-AA67-04614D144087}"/>
              </a:ext>
            </a:extLst>
          </p:cNvPr>
          <p:cNvCxnSpPr>
            <a:cxnSpLocks/>
            <a:stCxn id="84" idx="3"/>
            <a:endCxn id="90" idx="1"/>
          </p:cNvCxnSpPr>
          <p:nvPr/>
        </p:nvCxnSpPr>
        <p:spPr>
          <a:xfrm flipV="1">
            <a:off x="6098573" y="8251992"/>
            <a:ext cx="926589" cy="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A5E3B565-BA53-F24B-A21D-0C5DDF149E2D}"/>
              </a:ext>
            </a:extLst>
          </p:cNvPr>
          <p:cNvGrpSpPr/>
          <p:nvPr/>
        </p:nvGrpSpPr>
        <p:grpSpPr>
          <a:xfrm>
            <a:off x="8720653" y="4535782"/>
            <a:ext cx="2932947" cy="1165510"/>
            <a:chOff x="10217830" y="3581896"/>
            <a:chExt cx="2520254" cy="1250493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6132ED7-BFF1-684D-B299-B683AC3764D4}"/>
                </a:ext>
              </a:extLst>
            </p:cNvPr>
            <p:cNvSpPr txBox="1"/>
            <p:nvPr/>
          </p:nvSpPr>
          <p:spPr>
            <a:xfrm>
              <a:off x="10217830" y="4228227"/>
              <a:ext cx="2484291" cy="60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808B813E-88E5-A840-93CF-BC89AE7C7351}"/>
                </a:ext>
              </a:extLst>
            </p:cNvPr>
            <p:cNvSpPr/>
            <p:nvPr/>
          </p:nvSpPr>
          <p:spPr>
            <a:xfrm>
              <a:off x="10253793" y="3581896"/>
              <a:ext cx="2484291" cy="693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Name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DBCE3B1-1005-9843-9F3A-C7996362A15A}"/>
              </a:ext>
            </a:extLst>
          </p:cNvPr>
          <p:cNvGrpSpPr/>
          <p:nvPr/>
        </p:nvGrpSpPr>
        <p:grpSpPr>
          <a:xfrm>
            <a:off x="8720653" y="7670060"/>
            <a:ext cx="2932947" cy="1165510"/>
            <a:chOff x="10217830" y="3581896"/>
            <a:chExt cx="2520254" cy="1250493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BA4F4C8-FC1F-0944-92C3-9B97E7D0BA9D}"/>
                </a:ext>
              </a:extLst>
            </p:cNvPr>
            <p:cNvSpPr txBox="1"/>
            <p:nvPr/>
          </p:nvSpPr>
          <p:spPr>
            <a:xfrm>
              <a:off x="10217830" y="4228227"/>
              <a:ext cx="2484291" cy="60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2E8BB86-D095-C24D-A708-F421D8A835A7}"/>
                </a:ext>
              </a:extLst>
            </p:cNvPr>
            <p:cNvSpPr/>
            <p:nvPr/>
          </p:nvSpPr>
          <p:spPr>
            <a:xfrm>
              <a:off x="10253793" y="3581896"/>
              <a:ext cx="2484291" cy="693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Name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3DB6E08-3079-0C4E-9262-359B3CD595CC}"/>
              </a:ext>
            </a:extLst>
          </p:cNvPr>
          <p:cNvGrpSpPr/>
          <p:nvPr/>
        </p:nvGrpSpPr>
        <p:grpSpPr>
          <a:xfrm>
            <a:off x="8720653" y="10815416"/>
            <a:ext cx="2932947" cy="1165510"/>
            <a:chOff x="10217830" y="3581896"/>
            <a:chExt cx="2520254" cy="1250493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8C0D24A-EACB-044A-A96A-8DA5FA5B228A}"/>
                </a:ext>
              </a:extLst>
            </p:cNvPr>
            <p:cNvSpPr txBox="1"/>
            <p:nvPr/>
          </p:nvSpPr>
          <p:spPr>
            <a:xfrm>
              <a:off x="10217830" y="4228227"/>
              <a:ext cx="2484291" cy="60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3991983-1299-EE47-978A-DC652CAA7FDD}"/>
                </a:ext>
              </a:extLst>
            </p:cNvPr>
            <p:cNvSpPr/>
            <p:nvPr/>
          </p:nvSpPr>
          <p:spPr>
            <a:xfrm>
              <a:off x="10253793" y="3581896"/>
              <a:ext cx="2484291" cy="693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Name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40AF92A6-098F-4F4E-92FF-4BF89090F800}"/>
              </a:ext>
            </a:extLst>
          </p:cNvPr>
          <p:cNvGrpSpPr/>
          <p:nvPr/>
        </p:nvGrpSpPr>
        <p:grpSpPr>
          <a:xfrm>
            <a:off x="1470135" y="7669237"/>
            <a:ext cx="4229582" cy="1165510"/>
            <a:chOff x="9642756" y="3581896"/>
            <a:chExt cx="3634440" cy="1250493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ED963264-F8E8-3948-96CD-8E74E9B93D35}"/>
                </a:ext>
              </a:extLst>
            </p:cNvPr>
            <p:cNvSpPr txBox="1"/>
            <p:nvPr/>
          </p:nvSpPr>
          <p:spPr>
            <a:xfrm>
              <a:off x="9642756" y="4228227"/>
              <a:ext cx="3634440" cy="60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Something Here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AE453A1-387C-1A46-B6D4-58E601D4CB30}"/>
                </a:ext>
              </a:extLst>
            </p:cNvPr>
            <p:cNvSpPr/>
            <p:nvPr/>
          </p:nvSpPr>
          <p:spPr>
            <a:xfrm>
              <a:off x="10253793" y="3581896"/>
              <a:ext cx="2484291" cy="693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81C906F-8FC2-5A4D-BA53-B5059D566022}"/>
              </a:ext>
            </a:extLst>
          </p:cNvPr>
          <p:cNvSpPr/>
          <p:nvPr/>
        </p:nvSpPr>
        <p:spPr>
          <a:xfrm>
            <a:off x="13290223" y="4040698"/>
            <a:ext cx="2419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  <a:endParaRPr lang="en-US" sz="4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12E3DC0C-4176-3740-8A5E-E849FA920EE0}"/>
              </a:ext>
            </a:extLst>
          </p:cNvPr>
          <p:cNvSpPr/>
          <p:nvPr/>
        </p:nvSpPr>
        <p:spPr>
          <a:xfrm>
            <a:off x="13290223" y="5655567"/>
            <a:ext cx="2419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  <a:endParaRPr lang="en-US" sz="4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300A61F-6557-E845-A75B-609A10648612}"/>
              </a:ext>
            </a:extLst>
          </p:cNvPr>
          <p:cNvSpPr/>
          <p:nvPr/>
        </p:nvSpPr>
        <p:spPr>
          <a:xfrm>
            <a:off x="13290223" y="7990382"/>
            <a:ext cx="2419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  <a:endParaRPr lang="en-US" sz="4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0862C4C-08E2-7341-BA6E-91E913AF8E17}"/>
              </a:ext>
            </a:extLst>
          </p:cNvPr>
          <p:cNvSpPr/>
          <p:nvPr/>
        </p:nvSpPr>
        <p:spPr>
          <a:xfrm>
            <a:off x="13290223" y="10311551"/>
            <a:ext cx="2419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  <a:endParaRPr lang="en-US" sz="4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E3B5FE2-053D-C84E-B699-64B3B0961763}"/>
              </a:ext>
            </a:extLst>
          </p:cNvPr>
          <p:cNvSpPr/>
          <p:nvPr/>
        </p:nvSpPr>
        <p:spPr>
          <a:xfrm>
            <a:off x="13290223" y="11929336"/>
            <a:ext cx="2419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  <a:endParaRPr lang="en-US" sz="4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3E40989-4EE2-FC48-958B-E9123AD318D7}"/>
              </a:ext>
            </a:extLst>
          </p:cNvPr>
          <p:cNvSpPr/>
          <p:nvPr/>
        </p:nvSpPr>
        <p:spPr>
          <a:xfrm>
            <a:off x="16899697" y="4040698"/>
            <a:ext cx="2419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  <a:endParaRPr lang="en-US" sz="4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E26B0EE-9168-DD40-8A99-AC2AC5FC8276}"/>
              </a:ext>
            </a:extLst>
          </p:cNvPr>
          <p:cNvSpPr/>
          <p:nvPr/>
        </p:nvSpPr>
        <p:spPr>
          <a:xfrm>
            <a:off x="16899697" y="5655567"/>
            <a:ext cx="2419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  <a:endParaRPr lang="en-US" sz="4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DE96985-68A9-B041-9BEB-1707CBCA967C}"/>
              </a:ext>
            </a:extLst>
          </p:cNvPr>
          <p:cNvSpPr/>
          <p:nvPr/>
        </p:nvSpPr>
        <p:spPr>
          <a:xfrm>
            <a:off x="16899697" y="7990382"/>
            <a:ext cx="2419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  <a:endParaRPr lang="en-US" sz="4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1951D30A-EBD1-4D4A-B814-5E7199F7362D}"/>
              </a:ext>
            </a:extLst>
          </p:cNvPr>
          <p:cNvSpPr/>
          <p:nvPr/>
        </p:nvSpPr>
        <p:spPr>
          <a:xfrm>
            <a:off x="16899697" y="11929336"/>
            <a:ext cx="2419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  <a:endParaRPr lang="en-US" sz="4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2381F37-BF73-C848-9B33-73BF26F01565}"/>
              </a:ext>
            </a:extLst>
          </p:cNvPr>
          <p:cNvSpPr/>
          <p:nvPr/>
        </p:nvSpPr>
        <p:spPr>
          <a:xfrm>
            <a:off x="20485108" y="4040698"/>
            <a:ext cx="2419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  <a:endParaRPr lang="en-US" sz="4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EDF9101-6E0D-254B-B1EC-17CDC20EA101}"/>
              </a:ext>
            </a:extLst>
          </p:cNvPr>
          <p:cNvSpPr/>
          <p:nvPr/>
        </p:nvSpPr>
        <p:spPr>
          <a:xfrm>
            <a:off x="20485108" y="7990382"/>
            <a:ext cx="2419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  <a:endParaRPr lang="en-US" sz="4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57" name="Grupo 349">
            <a:extLst>
              <a:ext uri="{FF2B5EF4-FFF2-40B4-BE49-F238E27FC236}">
                <a16:creationId xmlns:a16="http://schemas.microsoft.com/office/drawing/2014/main" id="{4317C246-28B0-D447-ACA3-F817582DAB14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8" name="CuadroTexto 350">
              <a:extLst>
                <a:ext uri="{FF2B5EF4-FFF2-40B4-BE49-F238E27FC236}">
                  <a16:creationId xmlns:a16="http://schemas.microsoft.com/office/drawing/2014/main" id="{3887BA25-35F3-3D43-9B2E-4AA5670E5B1B}"/>
                </a:ext>
              </a:extLst>
            </p:cNvPr>
            <p:cNvSpPr txBox="1"/>
            <p:nvPr/>
          </p:nvSpPr>
          <p:spPr>
            <a:xfrm>
              <a:off x="7039851" y="861425"/>
              <a:ext cx="1029801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Organizational Charts</a:t>
              </a:r>
            </a:p>
          </p:txBody>
        </p:sp>
        <p:sp>
          <p:nvSpPr>
            <p:cNvPr id="59" name="CuadroTexto 351">
              <a:extLst>
                <a:ext uri="{FF2B5EF4-FFF2-40B4-BE49-F238E27FC236}">
                  <a16:creationId xmlns:a16="http://schemas.microsoft.com/office/drawing/2014/main" id="{1D79151D-06FE-DE44-BC6A-74C15AA6B50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242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C12850C-5A0B-F94F-AE79-35DDE9826741}"/>
              </a:ext>
            </a:extLst>
          </p:cNvPr>
          <p:cNvGrpSpPr/>
          <p:nvPr/>
        </p:nvGrpSpPr>
        <p:grpSpPr>
          <a:xfrm>
            <a:off x="4838687" y="3886405"/>
            <a:ext cx="14700276" cy="8384052"/>
            <a:chOff x="4006776" y="3411939"/>
            <a:chExt cx="16364097" cy="9332984"/>
          </a:xfrm>
        </p:grpSpPr>
        <p:sp>
          <p:nvSpPr>
            <p:cNvPr id="57" name="Donut 16">
              <a:extLst>
                <a:ext uri="{FF2B5EF4-FFF2-40B4-BE49-F238E27FC236}">
                  <a16:creationId xmlns:a16="http://schemas.microsoft.com/office/drawing/2014/main" id="{B3FB5D0B-393F-7A41-AE0B-78547966C6F3}"/>
                </a:ext>
              </a:extLst>
            </p:cNvPr>
            <p:cNvSpPr/>
            <p:nvPr/>
          </p:nvSpPr>
          <p:spPr>
            <a:xfrm>
              <a:off x="11685831" y="4071305"/>
              <a:ext cx="8014252" cy="8014252"/>
            </a:xfrm>
            <a:prstGeom prst="donut">
              <a:avLst>
                <a:gd name="adj" fmla="val 2374"/>
              </a:avLst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Donut 17">
              <a:extLst>
                <a:ext uri="{FF2B5EF4-FFF2-40B4-BE49-F238E27FC236}">
                  <a16:creationId xmlns:a16="http://schemas.microsoft.com/office/drawing/2014/main" id="{CD743AAB-7894-3142-AF16-E5CA566A212B}"/>
                </a:ext>
              </a:extLst>
            </p:cNvPr>
            <p:cNvSpPr/>
            <p:nvPr/>
          </p:nvSpPr>
          <p:spPr>
            <a:xfrm>
              <a:off x="6476103" y="5881266"/>
              <a:ext cx="4394330" cy="4394330"/>
            </a:xfrm>
            <a:prstGeom prst="donut">
              <a:avLst>
                <a:gd name="adj" fmla="val 4244"/>
              </a:avLst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Donut 17">
              <a:extLst>
                <a:ext uri="{FF2B5EF4-FFF2-40B4-BE49-F238E27FC236}">
                  <a16:creationId xmlns:a16="http://schemas.microsoft.com/office/drawing/2014/main" id="{86A5AA35-230B-7447-BB78-78A08C141550}"/>
                </a:ext>
              </a:extLst>
            </p:cNvPr>
            <p:cNvSpPr/>
            <p:nvPr/>
          </p:nvSpPr>
          <p:spPr>
            <a:xfrm>
              <a:off x="13495792" y="5881266"/>
              <a:ext cx="4394330" cy="4394330"/>
            </a:xfrm>
            <a:prstGeom prst="donut">
              <a:avLst>
                <a:gd name="adj" fmla="val 4244"/>
              </a:avLst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Donut 16">
              <a:extLst>
                <a:ext uri="{FF2B5EF4-FFF2-40B4-BE49-F238E27FC236}">
                  <a16:creationId xmlns:a16="http://schemas.microsoft.com/office/drawing/2014/main" id="{465D193F-5191-DA43-9366-07FA3335BDF4}"/>
                </a:ext>
              </a:extLst>
            </p:cNvPr>
            <p:cNvSpPr/>
            <p:nvPr/>
          </p:nvSpPr>
          <p:spPr>
            <a:xfrm>
              <a:off x="4666142" y="4071305"/>
              <a:ext cx="8014252" cy="8014252"/>
            </a:xfrm>
            <a:prstGeom prst="donut">
              <a:avLst>
                <a:gd name="adj" fmla="val 2348"/>
              </a:avLst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991440E-BFDD-5C43-981C-B980E15F8486}"/>
                </a:ext>
              </a:extLst>
            </p:cNvPr>
            <p:cNvSpPr/>
            <p:nvPr/>
          </p:nvSpPr>
          <p:spPr>
            <a:xfrm>
              <a:off x="9967987" y="5915321"/>
              <a:ext cx="4326225" cy="43262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84F6A1-541D-E84B-A4C0-2E9E5B6963DC}"/>
                </a:ext>
              </a:extLst>
            </p:cNvPr>
            <p:cNvSpPr/>
            <p:nvPr/>
          </p:nvSpPr>
          <p:spPr>
            <a:xfrm>
              <a:off x="7891094" y="3411939"/>
              <a:ext cx="1564347" cy="15643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CD44D6A-1AA0-9A4C-8DA0-DEAD8825BC27}"/>
                </a:ext>
              </a:extLst>
            </p:cNvPr>
            <p:cNvSpPr/>
            <p:nvPr/>
          </p:nvSpPr>
          <p:spPr>
            <a:xfrm>
              <a:off x="7891094" y="11180576"/>
              <a:ext cx="1564347" cy="15643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D76D996-083B-3C4A-B836-D4E7DDF2479E}"/>
                </a:ext>
              </a:extLst>
            </p:cNvPr>
            <p:cNvSpPr/>
            <p:nvPr/>
          </p:nvSpPr>
          <p:spPr>
            <a:xfrm>
              <a:off x="4006776" y="7296259"/>
              <a:ext cx="1564347" cy="15643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5C5F55A-1FA0-9349-8401-B8B6DDF4FBBF}"/>
                </a:ext>
              </a:extLst>
            </p:cNvPr>
            <p:cNvSpPr/>
            <p:nvPr/>
          </p:nvSpPr>
          <p:spPr>
            <a:xfrm>
              <a:off x="18806529" y="7296261"/>
              <a:ext cx="1564344" cy="15643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C3846A9-BF39-DD47-8509-AF57C6FB6AED}"/>
                </a:ext>
              </a:extLst>
            </p:cNvPr>
            <p:cNvSpPr/>
            <p:nvPr/>
          </p:nvSpPr>
          <p:spPr>
            <a:xfrm>
              <a:off x="14910787" y="3411939"/>
              <a:ext cx="1564344" cy="15643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3ED23AC-5E71-1E41-B10B-DE675A34F9BE}"/>
                </a:ext>
              </a:extLst>
            </p:cNvPr>
            <p:cNvSpPr/>
            <p:nvPr/>
          </p:nvSpPr>
          <p:spPr>
            <a:xfrm>
              <a:off x="14910787" y="11180579"/>
              <a:ext cx="1564344" cy="15643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D504D65-FBBA-3248-A14A-FF9C049116F1}"/>
              </a:ext>
            </a:extLst>
          </p:cNvPr>
          <p:cNvGrpSpPr/>
          <p:nvPr/>
        </p:nvGrpSpPr>
        <p:grpSpPr>
          <a:xfrm>
            <a:off x="16669266" y="3423539"/>
            <a:ext cx="2932947" cy="1165510"/>
            <a:chOff x="10217830" y="3581896"/>
            <a:chExt cx="2520254" cy="1250493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80B4BA2-5506-2A4C-A065-D6280B71B0C8}"/>
                </a:ext>
              </a:extLst>
            </p:cNvPr>
            <p:cNvSpPr txBox="1"/>
            <p:nvPr/>
          </p:nvSpPr>
          <p:spPr>
            <a:xfrm>
              <a:off x="10217830" y="4228227"/>
              <a:ext cx="2484291" cy="60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7949CA1-5549-A44B-93F2-DB0842004B08}"/>
                </a:ext>
              </a:extLst>
            </p:cNvPr>
            <p:cNvSpPr/>
            <p:nvPr/>
          </p:nvSpPr>
          <p:spPr>
            <a:xfrm>
              <a:off x="10253793" y="3581896"/>
              <a:ext cx="2484291" cy="693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Name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EB9DD23-D377-3140-A1AA-F7A7E9134EA2}"/>
              </a:ext>
            </a:extLst>
          </p:cNvPr>
          <p:cNvGrpSpPr/>
          <p:nvPr/>
        </p:nvGrpSpPr>
        <p:grpSpPr>
          <a:xfrm>
            <a:off x="16669266" y="11567811"/>
            <a:ext cx="2932947" cy="1165510"/>
            <a:chOff x="10217830" y="3581896"/>
            <a:chExt cx="2520254" cy="1250493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4409272-A1C3-0444-AADD-99283528AFB0}"/>
                </a:ext>
              </a:extLst>
            </p:cNvPr>
            <p:cNvSpPr txBox="1"/>
            <p:nvPr/>
          </p:nvSpPr>
          <p:spPr>
            <a:xfrm>
              <a:off x="10217830" y="4228227"/>
              <a:ext cx="2484291" cy="60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9D736A8-53BE-B549-AED6-513CEE06C0DB}"/>
                </a:ext>
              </a:extLst>
            </p:cNvPr>
            <p:cNvSpPr/>
            <p:nvPr/>
          </p:nvSpPr>
          <p:spPr>
            <a:xfrm>
              <a:off x="10253793" y="3581896"/>
              <a:ext cx="2484291" cy="693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Name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2745002-D522-CF40-897C-A196A4B65DC9}"/>
              </a:ext>
            </a:extLst>
          </p:cNvPr>
          <p:cNvGrpSpPr/>
          <p:nvPr/>
        </p:nvGrpSpPr>
        <p:grpSpPr>
          <a:xfrm>
            <a:off x="20116761" y="7495676"/>
            <a:ext cx="2932947" cy="1165510"/>
            <a:chOff x="10217830" y="3581896"/>
            <a:chExt cx="2520254" cy="1250493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BF44897-3D72-4348-A9AF-30AD54DCB3B8}"/>
                </a:ext>
              </a:extLst>
            </p:cNvPr>
            <p:cNvSpPr txBox="1"/>
            <p:nvPr/>
          </p:nvSpPr>
          <p:spPr>
            <a:xfrm>
              <a:off x="10217830" y="4228227"/>
              <a:ext cx="2484291" cy="60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B8D2F13-BCED-8240-A4CE-23C668C0CD17}"/>
                </a:ext>
              </a:extLst>
            </p:cNvPr>
            <p:cNvSpPr/>
            <p:nvPr/>
          </p:nvSpPr>
          <p:spPr>
            <a:xfrm>
              <a:off x="10253793" y="3581896"/>
              <a:ext cx="2484291" cy="693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Name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17734AC-DEA5-8041-914B-A538219BC9A6}"/>
              </a:ext>
            </a:extLst>
          </p:cNvPr>
          <p:cNvGrpSpPr/>
          <p:nvPr/>
        </p:nvGrpSpPr>
        <p:grpSpPr>
          <a:xfrm flipH="1">
            <a:off x="1281754" y="7495676"/>
            <a:ext cx="2932947" cy="1165510"/>
            <a:chOff x="10217830" y="3581896"/>
            <a:chExt cx="2520254" cy="1250493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2C28F2A-A0EF-8E4C-9B56-6414D2271669}"/>
                </a:ext>
              </a:extLst>
            </p:cNvPr>
            <p:cNvSpPr txBox="1"/>
            <p:nvPr/>
          </p:nvSpPr>
          <p:spPr>
            <a:xfrm>
              <a:off x="10217830" y="4228227"/>
              <a:ext cx="2484291" cy="60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A8C8D81-D705-AA47-8BD5-795803795CA9}"/>
                </a:ext>
              </a:extLst>
            </p:cNvPr>
            <p:cNvSpPr/>
            <p:nvPr/>
          </p:nvSpPr>
          <p:spPr>
            <a:xfrm>
              <a:off x="10253793" y="3581896"/>
              <a:ext cx="2484291" cy="693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Name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04BE5CE-6DB1-7D4A-91A5-797B0B630669}"/>
              </a:ext>
            </a:extLst>
          </p:cNvPr>
          <p:cNvGrpSpPr/>
          <p:nvPr/>
        </p:nvGrpSpPr>
        <p:grpSpPr>
          <a:xfrm flipH="1">
            <a:off x="4767239" y="3429969"/>
            <a:ext cx="2932947" cy="1165510"/>
            <a:chOff x="10217830" y="3581896"/>
            <a:chExt cx="2520254" cy="1250493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A4FF1FD-7946-874C-A87E-04B2E965A1C2}"/>
                </a:ext>
              </a:extLst>
            </p:cNvPr>
            <p:cNvSpPr txBox="1"/>
            <p:nvPr/>
          </p:nvSpPr>
          <p:spPr>
            <a:xfrm>
              <a:off x="10217830" y="4228227"/>
              <a:ext cx="2484291" cy="60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19B49C5-AEF0-E645-BCD0-954EFF482D8C}"/>
                </a:ext>
              </a:extLst>
            </p:cNvPr>
            <p:cNvSpPr/>
            <p:nvPr/>
          </p:nvSpPr>
          <p:spPr>
            <a:xfrm>
              <a:off x="10253793" y="3581896"/>
              <a:ext cx="2484291" cy="693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Name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1BF91DB-A295-4C40-9A1C-15B80BD2A240}"/>
              </a:ext>
            </a:extLst>
          </p:cNvPr>
          <p:cNvGrpSpPr/>
          <p:nvPr/>
        </p:nvGrpSpPr>
        <p:grpSpPr>
          <a:xfrm flipH="1">
            <a:off x="4767239" y="11561383"/>
            <a:ext cx="2932947" cy="1165510"/>
            <a:chOff x="10217830" y="3581896"/>
            <a:chExt cx="2520254" cy="1250493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49663F9-A932-2740-888E-310FA99A7F64}"/>
                </a:ext>
              </a:extLst>
            </p:cNvPr>
            <p:cNvSpPr txBox="1"/>
            <p:nvPr/>
          </p:nvSpPr>
          <p:spPr>
            <a:xfrm>
              <a:off x="10217830" y="4228227"/>
              <a:ext cx="2484291" cy="60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2BA472CB-9AD8-4446-AD35-5E0FC65F81F8}"/>
                </a:ext>
              </a:extLst>
            </p:cNvPr>
            <p:cNvSpPr/>
            <p:nvPr/>
          </p:nvSpPr>
          <p:spPr>
            <a:xfrm>
              <a:off x="10253793" y="3581896"/>
              <a:ext cx="2484291" cy="693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Name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66C8094-6B0B-7247-8832-EBAAA261A53D}"/>
              </a:ext>
            </a:extLst>
          </p:cNvPr>
          <p:cNvSpPr/>
          <p:nvPr/>
        </p:nvSpPr>
        <p:spPr>
          <a:xfrm>
            <a:off x="14360471" y="7580745"/>
            <a:ext cx="30641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 Here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6D32E39-BD8B-9F44-8DD6-DDC865048DDF}"/>
              </a:ext>
            </a:extLst>
          </p:cNvPr>
          <p:cNvSpPr/>
          <p:nvPr/>
        </p:nvSpPr>
        <p:spPr>
          <a:xfrm>
            <a:off x="6796405" y="7580745"/>
            <a:ext cx="30641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 Here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BB3EDC-6058-9C4D-9650-1DE17D141A13}"/>
              </a:ext>
            </a:extLst>
          </p:cNvPr>
          <p:cNvGrpSpPr/>
          <p:nvPr/>
        </p:nvGrpSpPr>
        <p:grpSpPr>
          <a:xfrm>
            <a:off x="10300909" y="6808895"/>
            <a:ext cx="3775832" cy="2539071"/>
            <a:chOff x="10300909" y="6913711"/>
            <a:chExt cx="3775832" cy="2539071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A81ECCF0-EEB3-3C4A-9F18-BCA4CB64ECC6}"/>
                </a:ext>
              </a:extLst>
            </p:cNvPr>
            <p:cNvSpPr/>
            <p:nvPr/>
          </p:nvSpPr>
          <p:spPr>
            <a:xfrm>
              <a:off x="11288211" y="6913711"/>
              <a:ext cx="1777031" cy="17770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30A6669-8011-BA4E-A1EA-823CF1E71DFC}"/>
                </a:ext>
              </a:extLst>
            </p:cNvPr>
            <p:cNvSpPr/>
            <p:nvPr/>
          </p:nvSpPr>
          <p:spPr>
            <a:xfrm>
              <a:off x="10300909" y="8806451"/>
              <a:ext cx="37758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Name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41" name="CuadroTexto 350">
            <a:extLst>
              <a:ext uri="{FF2B5EF4-FFF2-40B4-BE49-F238E27FC236}">
                <a16:creationId xmlns:a16="http://schemas.microsoft.com/office/drawing/2014/main" id="{3DEE4BC9-82C6-6B45-AEE2-15E53AFBAF97}"/>
              </a:ext>
            </a:extLst>
          </p:cNvPr>
          <p:cNvSpPr txBox="1"/>
          <p:nvPr/>
        </p:nvSpPr>
        <p:spPr>
          <a:xfrm>
            <a:off x="7039851" y="1022190"/>
            <a:ext cx="102980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Charts</a:t>
            </a:r>
          </a:p>
        </p:txBody>
      </p:sp>
    </p:spTree>
    <p:extLst>
      <p:ext uri="{BB962C8B-B14F-4D97-AF65-F5344CB8AC3E}">
        <p14:creationId xmlns:p14="http://schemas.microsoft.com/office/powerpoint/2010/main" val="255534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Connector: Elbow 95">
            <a:extLst>
              <a:ext uri="{FF2B5EF4-FFF2-40B4-BE49-F238E27FC236}">
                <a16:creationId xmlns:a16="http://schemas.microsoft.com/office/drawing/2014/main" id="{E9B1765B-88BF-5042-A785-3F98931E2D7D}"/>
              </a:ext>
            </a:extLst>
          </p:cNvPr>
          <p:cNvCxnSpPr>
            <a:cxnSpLocks/>
            <a:stCxn id="44" idx="1"/>
            <a:endCxn id="45" idx="1"/>
          </p:cNvCxnSpPr>
          <p:nvPr/>
        </p:nvCxnSpPr>
        <p:spPr>
          <a:xfrm rot="10800000" flipV="1">
            <a:off x="15408226" y="5604855"/>
            <a:ext cx="24484" cy="5129367"/>
          </a:xfrm>
          <a:prstGeom prst="bentConnector3">
            <a:avLst>
              <a:gd name="adj1" fmla="val 1800000"/>
            </a:avLst>
          </a:prstGeom>
          <a:ln w="127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14">
            <a:extLst>
              <a:ext uri="{FF2B5EF4-FFF2-40B4-BE49-F238E27FC236}">
                <a16:creationId xmlns:a16="http://schemas.microsoft.com/office/drawing/2014/main" id="{84441347-C2CF-C044-996D-86B08D5C387E}"/>
              </a:ext>
            </a:extLst>
          </p:cNvPr>
          <p:cNvCxnSpPr>
            <a:stCxn id="49" idx="3"/>
            <a:endCxn id="50" idx="3"/>
          </p:cNvCxnSpPr>
          <p:nvPr/>
        </p:nvCxnSpPr>
        <p:spPr>
          <a:xfrm>
            <a:off x="9085720" y="5604855"/>
            <a:ext cx="24484" cy="5129367"/>
          </a:xfrm>
          <a:prstGeom prst="bentConnector3">
            <a:avLst>
              <a:gd name="adj1" fmla="val 1800000"/>
            </a:avLst>
          </a:prstGeom>
          <a:ln w="127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6493E8-9ACC-9447-9C81-A4DFB7820012}"/>
              </a:ext>
            </a:extLst>
          </p:cNvPr>
          <p:cNvCxnSpPr>
            <a:cxnSpLocks/>
            <a:stCxn id="53" idx="3"/>
            <a:endCxn id="48" idx="1"/>
          </p:cNvCxnSpPr>
          <p:nvPr/>
        </p:nvCxnSpPr>
        <p:spPr>
          <a:xfrm>
            <a:off x="5823247" y="8169539"/>
            <a:ext cx="12847453" cy="0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7">
            <a:extLst>
              <a:ext uri="{FF2B5EF4-FFF2-40B4-BE49-F238E27FC236}">
                <a16:creationId xmlns:a16="http://schemas.microsoft.com/office/drawing/2014/main" id="{D9E97823-3A74-D84D-B854-1C56DDB10A4A}"/>
              </a:ext>
            </a:extLst>
          </p:cNvPr>
          <p:cNvSpPr/>
          <p:nvPr/>
        </p:nvSpPr>
        <p:spPr>
          <a:xfrm>
            <a:off x="15408226" y="4539807"/>
            <a:ext cx="2130095" cy="213009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: Rounded Corners 29">
            <a:extLst>
              <a:ext uri="{FF2B5EF4-FFF2-40B4-BE49-F238E27FC236}">
                <a16:creationId xmlns:a16="http://schemas.microsoft.com/office/drawing/2014/main" id="{03DB7D83-C941-DF48-92C3-D95F3D8A3BD6}"/>
              </a:ext>
            </a:extLst>
          </p:cNvPr>
          <p:cNvSpPr/>
          <p:nvPr/>
        </p:nvSpPr>
        <p:spPr>
          <a:xfrm>
            <a:off x="15408226" y="9669174"/>
            <a:ext cx="2130095" cy="213009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32">
            <a:extLst>
              <a:ext uri="{FF2B5EF4-FFF2-40B4-BE49-F238E27FC236}">
                <a16:creationId xmlns:a16="http://schemas.microsoft.com/office/drawing/2014/main" id="{B48DBED6-9333-A041-A867-DDFF27A8C79B}"/>
              </a:ext>
            </a:extLst>
          </p:cNvPr>
          <p:cNvSpPr/>
          <p:nvPr/>
        </p:nvSpPr>
        <p:spPr>
          <a:xfrm>
            <a:off x="18670700" y="3692685"/>
            <a:ext cx="4387105" cy="213009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33">
            <a:extLst>
              <a:ext uri="{FF2B5EF4-FFF2-40B4-BE49-F238E27FC236}">
                <a16:creationId xmlns:a16="http://schemas.microsoft.com/office/drawing/2014/main" id="{246EBB92-F439-B34A-9CB9-5F469EC93CCA}"/>
              </a:ext>
            </a:extLst>
          </p:cNvPr>
          <p:cNvSpPr/>
          <p:nvPr/>
        </p:nvSpPr>
        <p:spPr>
          <a:xfrm>
            <a:off x="18670700" y="10516296"/>
            <a:ext cx="4387105" cy="213009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37">
            <a:extLst>
              <a:ext uri="{FF2B5EF4-FFF2-40B4-BE49-F238E27FC236}">
                <a16:creationId xmlns:a16="http://schemas.microsoft.com/office/drawing/2014/main" id="{9D96B351-DC9E-6244-B1B4-33B3998EBEDD}"/>
              </a:ext>
            </a:extLst>
          </p:cNvPr>
          <p:cNvSpPr/>
          <p:nvPr/>
        </p:nvSpPr>
        <p:spPr>
          <a:xfrm>
            <a:off x="18670700" y="7104491"/>
            <a:ext cx="4387105" cy="213009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39">
            <a:extLst>
              <a:ext uri="{FF2B5EF4-FFF2-40B4-BE49-F238E27FC236}">
                <a16:creationId xmlns:a16="http://schemas.microsoft.com/office/drawing/2014/main" id="{AB2C03B7-7EED-4B4F-B7A8-747E9CC19638}"/>
              </a:ext>
            </a:extLst>
          </p:cNvPr>
          <p:cNvSpPr/>
          <p:nvPr/>
        </p:nvSpPr>
        <p:spPr>
          <a:xfrm>
            <a:off x="6955625" y="4539807"/>
            <a:ext cx="2130095" cy="213009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0">
            <a:extLst>
              <a:ext uri="{FF2B5EF4-FFF2-40B4-BE49-F238E27FC236}">
                <a16:creationId xmlns:a16="http://schemas.microsoft.com/office/drawing/2014/main" id="{29A6B358-2FCA-C546-B30F-59F53DE66D24}"/>
              </a:ext>
            </a:extLst>
          </p:cNvPr>
          <p:cNvSpPr/>
          <p:nvPr/>
        </p:nvSpPr>
        <p:spPr>
          <a:xfrm>
            <a:off x="6955625" y="9669174"/>
            <a:ext cx="2130095" cy="213009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42">
            <a:extLst>
              <a:ext uri="{FF2B5EF4-FFF2-40B4-BE49-F238E27FC236}">
                <a16:creationId xmlns:a16="http://schemas.microsoft.com/office/drawing/2014/main" id="{80D1B20D-2408-6141-BDD6-A35AEC358EBF}"/>
              </a:ext>
            </a:extLst>
          </p:cNvPr>
          <p:cNvSpPr/>
          <p:nvPr/>
        </p:nvSpPr>
        <p:spPr>
          <a:xfrm>
            <a:off x="1319845" y="3692685"/>
            <a:ext cx="4503402" cy="213009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43">
            <a:extLst>
              <a:ext uri="{FF2B5EF4-FFF2-40B4-BE49-F238E27FC236}">
                <a16:creationId xmlns:a16="http://schemas.microsoft.com/office/drawing/2014/main" id="{8E423CB1-6E52-9748-9F82-ACE255CC033A}"/>
              </a:ext>
            </a:extLst>
          </p:cNvPr>
          <p:cNvSpPr/>
          <p:nvPr/>
        </p:nvSpPr>
        <p:spPr>
          <a:xfrm>
            <a:off x="1319845" y="10516296"/>
            <a:ext cx="4503402" cy="213009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46">
            <a:extLst>
              <a:ext uri="{FF2B5EF4-FFF2-40B4-BE49-F238E27FC236}">
                <a16:creationId xmlns:a16="http://schemas.microsoft.com/office/drawing/2014/main" id="{0F4451EE-7442-2C48-99F2-270C07FAE18D}"/>
              </a:ext>
            </a:extLst>
          </p:cNvPr>
          <p:cNvSpPr/>
          <p:nvPr/>
        </p:nvSpPr>
        <p:spPr>
          <a:xfrm>
            <a:off x="1319845" y="7104491"/>
            <a:ext cx="4503402" cy="213009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Connector: Elbow 18">
            <a:extLst>
              <a:ext uri="{FF2B5EF4-FFF2-40B4-BE49-F238E27FC236}">
                <a16:creationId xmlns:a16="http://schemas.microsoft.com/office/drawing/2014/main" id="{355D0316-1204-1445-92B7-5362A76F8196}"/>
              </a:ext>
            </a:extLst>
          </p:cNvPr>
          <p:cNvCxnSpPr>
            <a:cxnSpLocks/>
            <a:stCxn id="51" idx="3"/>
            <a:endCxn id="52" idx="3"/>
          </p:cNvCxnSpPr>
          <p:nvPr/>
        </p:nvCxnSpPr>
        <p:spPr>
          <a:xfrm>
            <a:off x="5823247" y="4757733"/>
            <a:ext cx="12700" cy="6823611"/>
          </a:xfrm>
          <a:prstGeom prst="bentConnector3">
            <a:avLst>
              <a:gd name="adj1" fmla="val 1800000"/>
            </a:avLst>
          </a:prstGeom>
          <a:ln w="127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2">
            <a:extLst>
              <a:ext uri="{FF2B5EF4-FFF2-40B4-BE49-F238E27FC236}">
                <a16:creationId xmlns:a16="http://schemas.microsoft.com/office/drawing/2014/main" id="{DA92F078-E773-3F46-91FD-13C91C1DDD7A}"/>
              </a:ext>
            </a:extLst>
          </p:cNvPr>
          <p:cNvCxnSpPr>
            <a:cxnSpLocks/>
            <a:stCxn id="46" idx="1"/>
            <a:endCxn id="47" idx="1"/>
          </p:cNvCxnSpPr>
          <p:nvPr/>
        </p:nvCxnSpPr>
        <p:spPr>
          <a:xfrm rot="10800000" flipV="1">
            <a:off x="18670700" y="4757732"/>
            <a:ext cx="12700" cy="6823611"/>
          </a:xfrm>
          <a:prstGeom prst="bentConnector3">
            <a:avLst>
              <a:gd name="adj1" fmla="val 1800000"/>
            </a:avLst>
          </a:prstGeom>
          <a:ln w="127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32C7DE6-0C83-0A46-AF33-1DD9A151F0FA}"/>
              </a:ext>
            </a:extLst>
          </p:cNvPr>
          <p:cNvGrpSpPr/>
          <p:nvPr/>
        </p:nvGrpSpPr>
        <p:grpSpPr>
          <a:xfrm flipH="1">
            <a:off x="2105073" y="7634142"/>
            <a:ext cx="2932947" cy="1165510"/>
            <a:chOff x="10217830" y="3581896"/>
            <a:chExt cx="2520254" cy="1250493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50E269E-6E84-C54B-931B-7B821DC5479C}"/>
                </a:ext>
              </a:extLst>
            </p:cNvPr>
            <p:cNvSpPr txBox="1"/>
            <p:nvPr/>
          </p:nvSpPr>
          <p:spPr>
            <a:xfrm>
              <a:off x="10217830" y="4228227"/>
              <a:ext cx="2484291" cy="60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B6234E5-A87C-A247-998B-CDB4E66C5E6D}"/>
                </a:ext>
              </a:extLst>
            </p:cNvPr>
            <p:cNvSpPr/>
            <p:nvPr/>
          </p:nvSpPr>
          <p:spPr>
            <a:xfrm>
              <a:off x="10253793" y="3581896"/>
              <a:ext cx="2484291" cy="693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Name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7DBB760-11BC-2C45-83E9-0E20F8D72A4D}"/>
              </a:ext>
            </a:extLst>
          </p:cNvPr>
          <p:cNvGrpSpPr/>
          <p:nvPr/>
        </p:nvGrpSpPr>
        <p:grpSpPr>
          <a:xfrm flipH="1">
            <a:off x="2105073" y="4174977"/>
            <a:ext cx="2932947" cy="1165510"/>
            <a:chOff x="10217830" y="3581896"/>
            <a:chExt cx="2520254" cy="1250493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48B08EB-A4BC-A449-A360-42440E5BAE2E}"/>
                </a:ext>
              </a:extLst>
            </p:cNvPr>
            <p:cNvSpPr txBox="1"/>
            <p:nvPr/>
          </p:nvSpPr>
          <p:spPr>
            <a:xfrm>
              <a:off x="10217830" y="4228227"/>
              <a:ext cx="2484291" cy="60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7629834-8377-8A4C-B7B1-A87E3B98A16D}"/>
                </a:ext>
              </a:extLst>
            </p:cNvPr>
            <p:cNvSpPr/>
            <p:nvPr/>
          </p:nvSpPr>
          <p:spPr>
            <a:xfrm>
              <a:off x="10253793" y="3581896"/>
              <a:ext cx="2484291" cy="693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Name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6789FF3-93A4-8348-9D7E-E785C4E4C31F}"/>
              </a:ext>
            </a:extLst>
          </p:cNvPr>
          <p:cNvGrpSpPr/>
          <p:nvPr/>
        </p:nvGrpSpPr>
        <p:grpSpPr>
          <a:xfrm flipH="1">
            <a:off x="2105073" y="10998588"/>
            <a:ext cx="2932947" cy="1165510"/>
            <a:chOff x="10217830" y="3581896"/>
            <a:chExt cx="2520254" cy="1250493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B709673-40E1-6949-8B5B-C05EDB433737}"/>
                </a:ext>
              </a:extLst>
            </p:cNvPr>
            <p:cNvSpPr txBox="1"/>
            <p:nvPr/>
          </p:nvSpPr>
          <p:spPr>
            <a:xfrm>
              <a:off x="10217830" y="4228227"/>
              <a:ext cx="2484291" cy="60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B856B98-155D-164C-8899-FBBAECA2FE0E}"/>
                </a:ext>
              </a:extLst>
            </p:cNvPr>
            <p:cNvSpPr/>
            <p:nvPr/>
          </p:nvSpPr>
          <p:spPr>
            <a:xfrm>
              <a:off x="10253793" y="3581896"/>
              <a:ext cx="2484291" cy="693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Name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E9A890A-ACEF-6D48-B030-8CABC5D39602}"/>
              </a:ext>
            </a:extLst>
          </p:cNvPr>
          <p:cNvSpPr/>
          <p:nvPr/>
        </p:nvSpPr>
        <p:spPr>
          <a:xfrm>
            <a:off x="7508137" y="5041132"/>
            <a:ext cx="10001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96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903879D-E9D9-394D-AE0B-980886FA7C90}"/>
              </a:ext>
            </a:extLst>
          </p:cNvPr>
          <p:cNvSpPr/>
          <p:nvPr/>
        </p:nvSpPr>
        <p:spPr>
          <a:xfrm>
            <a:off x="7508137" y="10154999"/>
            <a:ext cx="10001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  <a:endParaRPr lang="en-US" sz="96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375C942-D74F-B54E-BDB3-00EFC6A5CA30}"/>
              </a:ext>
            </a:extLst>
          </p:cNvPr>
          <p:cNvSpPr/>
          <p:nvPr/>
        </p:nvSpPr>
        <p:spPr>
          <a:xfrm>
            <a:off x="15982932" y="5041132"/>
            <a:ext cx="10001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96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C944C7E-68DE-2D48-944D-4773130582D8}"/>
              </a:ext>
            </a:extLst>
          </p:cNvPr>
          <p:cNvSpPr/>
          <p:nvPr/>
        </p:nvSpPr>
        <p:spPr>
          <a:xfrm>
            <a:off x="15982932" y="10154999"/>
            <a:ext cx="10001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  <a:endParaRPr lang="en-US" sz="96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1267D56-BC8C-EB4D-A126-DBBE7841C9D7}"/>
              </a:ext>
            </a:extLst>
          </p:cNvPr>
          <p:cNvGrpSpPr/>
          <p:nvPr/>
        </p:nvGrpSpPr>
        <p:grpSpPr>
          <a:xfrm flipH="1">
            <a:off x="19385201" y="7634142"/>
            <a:ext cx="2932947" cy="1165508"/>
            <a:chOff x="10217830" y="3581896"/>
            <a:chExt cx="2520254" cy="1250491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4A068916-D354-6A4A-B030-50A5882F6311}"/>
                </a:ext>
              </a:extLst>
            </p:cNvPr>
            <p:cNvSpPr txBox="1"/>
            <p:nvPr/>
          </p:nvSpPr>
          <p:spPr>
            <a:xfrm>
              <a:off x="10217830" y="4228226"/>
              <a:ext cx="2484291" cy="60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A9D6B176-BC17-104B-B3A4-8131C1ADFB7F}"/>
                </a:ext>
              </a:extLst>
            </p:cNvPr>
            <p:cNvSpPr/>
            <p:nvPr/>
          </p:nvSpPr>
          <p:spPr>
            <a:xfrm>
              <a:off x="10253793" y="3581896"/>
              <a:ext cx="2484291" cy="693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Name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B2933A72-52E0-8E47-B6D8-E48085719870}"/>
              </a:ext>
            </a:extLst>
          </p:cNvPr>
          <p:cNvGrpSpPr/>
          <p:nvPr/>
        </p:nvGrpSpPr>
        <p:grpSpPr>
          <a:xfrm flipH="1">
            <a:off x="19385201" y="4174977"/>
            <a:ext cx="2932947" cy="1165510"/>
            <a:chOff x="10217830" y="3581896"/>
            <a:chExt cx="2520254" cy="1250493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E8F2B029-86B2-BB4B-805E-6F57BE29C6BB}"/>
                </a:ext>
              </a:extLst>
            </p:cNvPr>
            <p:cNvSpPr txBox="1"/>
            <p:nvPr/>
          </p:nvSpPr>
          <p:spPr>
            <a:xfrm>
              <a:off x="10217830" y="4228227"/>
              <a:ext cx="2484291" cy="60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0ABDCB8-C486-B847-8536-811BF45C36F9}"/>
                </a:ext>
              </a:extLst>
            </p:cNvPr>
            <p:cNvSpPr/>
            <p:nvPr/>
          </p:nvSpPr>
          <p:spPr>
            <a:xfrm>
              <a:off x="10253793" y="3581896"/>
              <a:ext cx="2484291" cy="693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Name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A71C7EC-DABB-0944-BA18-868FC61345A7}"/>
              </a:ext>
            </a:extLst>
          </p:cNvPr>
          <p:cNvGrpSpPr/>
          <p:nvPr/>
        </p:nvGrpSpPr>
        <p:grpSpPr>
          <a:xfrm flipH="1">
            <a:off x="19385201" y="10998588"/>
            <a:ext cx="2932947" cy="1165510"/>
            <a:chOff x="10217830" y="3581896"/>
            <a:chExt cx="2520254" cy="1250493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74510C9-04B7-9948-903E-83C2CF58837E}"/>
                </a:ext>
              </a:extLst>
            </p:cNvPr>
            <p:cNvSpPr txBox="1"/>
            <p:nvPr/>
          </p:nvSpPr>
          <p:spPr>
            <a:xfrm>
              <a:off x="10217830" y="4228227"/>
              <a:ext cx="2484291" cy="60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61C19375-CD5A-9247-8CBF-76ED59F17A2C}"/>
                </a:ext>
              </a:extLst>
            </p:cNvPr>
            <p:cNvSpPr/>
            <p:nvPr/>
          </p:nvSpPr>
          <p:spPr>
            <a:xfrm>
              <a:off x="10253793" y="3581896"/>
              <a:ext cx="2484291" cy="693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Name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4AF172-A4F9-6D45-AA91-909A23293741}"/>
              </a:ext>
            </a:extLst>
          </p:cNvPr>
          <p:cNvGrpSpPr/>
          <p:nvPr/>
        </p:nvGrpSpPr>
        <p:grpSpPr>
          <a:xfrm>
            <a:off x="10022527" y="6008385"/>
            <a:ext cx="4518186" cy="4322306"/>
            <a:chOff x="9929732" y="5869919"/>
            <a:chExt cx="4518186" cy="432230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920149A-DD94-F842-B7E0-9820FACD017D}"/>
                </a:ext>
              </a:extLst>
            </p:cNvPr>
            <p:cNvSpPr/>
            <p:nvPr/>
          </p:nvSpPr>
          <p:spPr>
            <a:xfrm>
              <a:off x="10027670" y="5869919"/>
              <a:ext cx="4322308" cy="432230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7FAB540D-3D6A-724A-9C36-8ECB774C7049}"/>
                </a:ext>
              </a:extLst>
            </p:cNvPr>
            <p:cNvGrpSpPr/>
            <p:nvPr/>
          </p:nvGrpSpPr>
          <p:grpSpPr>
            <a:xfrm>
              <a:off x="9929732" y="7448316"/>
              <a:ext cx="4518186" cy="1165510"/>
              <a:chOff x="10217830" y="3581896"/>
              <a:chExt cx="3882434" cy="1250493"/>
            </a:xfrm>
          </p:grpSpPr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D7D738F4-D0E2-BE44-AC0E-2CD8AAE4809E}"/>
                  </a:ext>
                </a:extLst>
              </p:cNvPr>
              <p:cNvSpPr txBox="1"/>
              <p:nvPr/>
            </p:nvSpPr>
            <p:spPr>
              <a:xfrm>
                <a:off x="10217830" y="4228227"/>
                <a:ext cx="3882434" cy="60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E84546E9-0A83-194E-B2FB-6246147E900C}"/>
                  </a:ext>
                </a:extLst>
              </p:cNvPr>
              <p:cNvSpPr/>
              <p:nvPr/>
            </p:nvSpPr>
            <p:spPr>
              <a:xfrm>
                <a:off x="10536778" y="3581896"/>
                <a:ext cx="324453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sp>
        <p:nvSpPr>
          <p:cNvPr id="55" name="CuadroTexto 350">
            <a:extLst>
              <a:ext uri="{FF2B5EF4-FFF2-40B4-BE49-F238E27FC236}">
                <a16:creationId xmlns:a16="http://schemas.microsoft.com/office/drawing/2014/main" id="{775E0B97-F58F-7B4E-B3CC-0B5ACA8DBBB7}"/>
              </a:ext>
            </a:extLst>
          </p:cNvPr>
          <p:cNvSpPr txBox="1"/>
          <p:nvPr/>
        </p:nvSpPr>
        <p:spPr>
          <a:xfrm>
            <a:off x="7039851" y="1022190"/>
            <a:ext cx="102980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Charts</a:t>
            </a:r>
          </a:p>
        </p:txBody>
      </p:sp>
    </p:spTree>
    <p:extLst>
      <p:ext uri="{BB962C8B-B14F-4D97-AF65-F5344CB8AC3E}">
        <p14:creationId xmlns:p14="http://schemas.microsoft.com/office/powerpoint/2010/main" val="152974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F6504D9-E04E-D345-9016-EBFF901BAAC2}"/>
              </a:ext>
            </a:extLst>
          </p:cNvPr>
          <p:cNvGrpSpPr/>
          <p:nvPr/>
        </p:nvGrpSpPr>
        <p:grpSpPr>
          <a:xfrm>
            <a:off x="1819615" y="3390718"/>
            <a:ext cx="20738419" cy="9302223"/>
            <a:chOff x="1871799" y="3390718"/>
            <a:chExt cx="20738419" cy="9302223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BAE59BB0-F4C0-F34E-94F8-12A976EB8908}"/>
                </a:ext>
              </a:extLst>
            </p:cNvPr>
            <p:cNvGrpSpPr/>
            <p:nvPr/>
          </p:nvGrpSpPr>
          <p:grpSpPr>
            <a:xfrm>
              <a:off x="3393340" y="7202640"/>
              <a:ext cx="6790714" cy="2293170"/>
              <a:chOff x="3357657" y="7202640"/>
              <a:chExt cx="6790714" cy="2293170"/>
            </a:xfrm>
          </p:grpSpPr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80A16E70-E900-A44A-A438-39836A3680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28280" y="7211339"/>
                <a:ext cx="0" cy="228447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92FD2F6-5B8D-BC44-A00B-23CE433D9F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57657" y="7202640"/>
                <a:ext cx="6790714" cy="2277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6C59243-23FA-F34F-9C31-E8183CBB42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5530" y="7211339"/>
                <a:ext cx="0" cy="228447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01B275B-241F-7448-8E51-DC5EE1CE043D}"/>
                </a:ext>
              </a:extLst>
            </p:cNvPr>
            <p:cNvGrpSpPr/>
            <p:nvPr/>
          </p:nvGrpSpPr>
          <p:grpSpPr>
            <a:xfrm>
              <a:off x="14260794" y="7202640"/>
              <a:ext cx="6790714" cy="2293170"/>
              <a:chOff x="3357657" y="7202640"/>
              <a:chExt cx="6790714" cy="2293170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AD844D5-0B8B-2747-AD32-AC97C6ACB0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28280" y="7211339"/>
                <a:ext cx="0" cy="228447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D1F5DB86-F5E7-3443-8217-B4C69A3F06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57657" y="7202640"/>
                <a:ext cx="6790714" cy="2277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4F065A7-2B7A-BA4D-B9E8-F3B5459E4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5530" y="7211339"/>
                <a:ext cx="0" cy="228447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2DE11C9-D95D-2A47-9329-FA07654B9937}"/>
                </a:ext>
              </a:extLst>
            </p:cNvPr>
            <p:cNvCxnSpPr/>
            <p:nvPr/>
          </p:nvCxnSpPr>
          <p:spPr>
            <a:xfrm>
              <a:off x="6806562" y="4602787"/>
              <a:ext cx="0" cy="6593145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19F0E9-385C-2B47-9E43-FED1F125B0AA}"/>
                </a:ext>
              </a:extLst>
            </p:cNvPr>
            <p:cNvCxnSpPr/>
            <p:nvPr/>
          </p:nvCxnSpPr>
          <p:spPr>
            <a:xfrm>
              <a:off x="17656151" y="4602787"/>
              <a:ext cx="0" cy="6593145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80F23BA7-31D5-F440-A5BA-2B2D6A76C5A5}"/>
                </a:ext>
              </a:extLst>
            </p:cNvPr>
            <p:cNvSpPr/>
            <p:nvPr/>
          </p:nvSpPr>
          <p:spPr>
            <a:xfrm>
              <a:off x="5261798" y="6291542"/>
              <a:ext cx="3039986" cy="1901654"/>
            </a:xfrm>
            <a:prstGeom prst="roundRect">
              <a:avLst>
                <a:gd name="adj" fmla="val 629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10D6C7E-2597-0342-91BE-F7401988C86F}"/>
                </a:ext>
              </a:extLst>
            </p:cNvPr>
            <p:cNvGrpSpPr/>
            <p:nvPr/>
          </p:nvGrpSpPr>
          <p:grpSpPr>
            <a:xfrm>
              <a:off x="5638781" y="6659614"/>
              <a:ext cx="2286020" cy="1165510"/>
              <a:chOff x="11176869" y="3581896"/>
              <a:chExt cx="1964355" cy="1250493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6768E1D-7058-7349-BD49-1C772951B6A3}"/>
                  </a:ext>
                </a:extLst>
              </p:cNvPr>
              <p:cNvSpPr txBox="1"/>
              <p:nvPr/>
            </p:nvSpPr>
            <p:spPr>
              <a:xfrm>
                <a:off x="11176870" y="4228227"/>
                <a:ext cx="1964353" cy="60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Here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21AD50D-A8CD-594E-8D38-C89F81233A9C}"/>
                  </a:ext>
                </a:extLst>
              </p:cNvPr>
              <p:cNvSpPr/>
              <p:nvPr/>
            </p:nvSpPr>
            <p:spPr>
              <a:xfrm>
                <a:off x="11176869" y="3581896"/>
                <a:ext cx="1964355" cy="693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9F251DE8-C234-824F-BA00-25E177000C53}"/>
                </a:ext>
              </a:extLst>
            </p:cNvPr>
            <p:cNvSpPr/>
            <p:nvPr/>
          </p:nvSpPr>
          <p:spPr>
            <a:xfrm>
              <a:off x="16168130" y="6291542"/>
              <a:ext cx="3039986" cy="1901654"/>
            </a:xfrm>
            <a:prstGeom prst="roundRect">
              <a:avLst>
                <a:gd name="adj" fmla="val 629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10FC212-F3BC-0D4E-A5C2-9E0C5F7AC3A4}"/>
                </a:ext>
              </a:extLst>
            </p:cNvPr>
            <p:cNvSpPr txBox="1"/>
            <p:nvPr/>
          </p:nvSpPr>
          <p:spPr>
            <a:xfrm>
              <a:off x="15429031" y="7262018"/>
              <a:ext cx="4518186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Here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CC83A82-1943-3A43-B8EF-34D98F024A00}"/>
                </a:ext>
              </a:extLst>
            </p:cNvPr>
            <p:cNvSpPr/>
            <p:nvPr/>
          </p:nvSpPr>
          <p:spPr>
            <a:xfrm>
              <a:off x="15800206" y="6659613"/>
              <a:ext cx="37758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C5B9D6A-5C33-4C49-91DB-3F3EB244D214}"/>
                </a:ext>
              </a:extLst>
            </p:cNvPr>
            <p:cNvCxnSpPr>
              <a:cxnSpLocks/>
            </p:cNvCxnSpPr>
            <p:nvPr/>
          </p:nvCxnSpPr>
          <p:spPr>
            <a:xfrm>
              <a:off x="6806562" y="4602789"/>
              <a:ext cx="10849589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786CF9E1-5BAE-BB4D-A2C8-9F5D74AF2DBE}"/>
                </a:ext>
              </a:extLst>
            </p:cNvPr>
            <p:cNvSpPr/>
            <p:nvPr/>
          </p:nvSpPr>
          <p:spPr>
            <a:xfrm>
              <a:off x="9508374" y="3390718"/>
              <a:ext cx="5453166" cy="2419720"/>
            </a:xfrm>
            <a:prstGeom prst="roundRect">
              <a:avLst>
                <a:gd name="adj" fmla="val 629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C466E3C-AE18-1042-A09D-FADF6D6499E1}"/>
                </a:ext>
              </a:extLst>
            </p:cNvPr>
            <p:cNvGrpSpPr/>
            <p:nvPr/>
          </p:nvGrpSpPr>
          <p:grpSpPr>
            <a:xfrm>
              <a:off x="9975465" y="4036958"/>
              <a:ext cx="4518186" cy="1165510"/>
              <a:chOff x="10217830" y="3581896"/>
              <a:chExt cx="3882434" cy="1250493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D5DA66B-05D0-F247-8290-F25445A41C6F}"/>
                  </a:ext>
                </a:extLst>
              </p:cNvPr>
              <p:cNvSpPr txBox="1"/>
              <p:nvPr/>
            </p:nvSpPr>
            <p:spPr>
              <a:xfrm>
                <a:off x="10217830" y="4228227"/>
                <a:ext cx="3882434" cy="60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84C06FF-E38E-F94D-A3B7-4A4F96270DD0}"/>
                  </a:ext>
                </a:extLst>
              </p:cNvPr>
              <p:cNvSpPr/>
              <p:nvPr/>
            </p:nvSpPr>
            <p:spPr>
              <a:xfrm>
                <a:off x="10536778" y="3581896"/>
                <a:ext cx="3244536" cy="693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C9076ED0-F750-3D4A-B2E3-697C62BA4FDB}"/>
                </a:ext>
              </a:extLst>
            </p:cNvPr>
            <p:cNvSpPr/>
            <p:nvPr/>
          </p:nvSpPr>
          <p:spPr>
            <a:xfrm>
              <a:off x="5261798" y="10791287"/>
              <a:ext cx="3039986" cy="1901654"/>
            </a:xfrm>
            <a:prstGeom prst="roundRect">
              <a:avLst>
                <a:gd name="adj" fmla="val 629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8EC076A-F99C-5740-B6FB-510395548B49}"/>
                </a:ext>
              </a:extLst>
            </p:cNvPr>
            <p:cNvSpPr txBox="1"/>
            <p:nvPr/>
          </p:nvSpPr>
          <p:spPr>
            <a:xfrm>
              <a:off x="4522698" y="11761766"/>
              <a:ext cx="4518186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Here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611A531-469D-1648-AF12-6E97D7D97E2F}"/>
                </a:ext>
              </a:extLst>
            </p:cNvPr>
            <p:cNvSpPr/>
            <p:nvPr/>
          </p:nvSpPr>
          <p:spPr>
            <a:xfrm>
              <a:off x="4893874" y="11159359"/>
              <a:ext cx="37758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9540DD42-514F-C640-B635-51916C6421D0}"/>
                </a:ext>
              </a:extLst>
            </p:cNvPr>
            <p:cNvSpPr/>
            <p:nvPr/>
          </p:nvSpPr>
          <p:spPr>
            <a:xfrm>
              <a:off x="16168130" y="10791287"/>
              <a:ext cx="3039986" cy="1901654"/>
            </a:xfrm>
            <a:prstGeom prst="roundRect">
              <a:avLst>
                <a:gd name="adj" fmla="val 629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1E16253-D97D-FC4B-92EA-A96222B966E5}"/>
                </a:ext>
              </a:extLst>
            </p:cNvPr>
            <p:cNvSpPr txBox="1"/>
            <p:nvPr/>
          </p:nvSpPr>
          <p:spPr>
            <a:xfrm>
              <a:off x="15429030" y="11761766"/>
              <a:ext cx="4518186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Here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2C85E11-5306-194C-8887-EAEF816269DF}"/>
                </a:ext>
              </a:extLst>
            </p:cNvPr>
            <p:cNvSpPr/>
            <p:nvPr/>
          </p:nvSpPr>
          <p:spPr>
            <a:xfrm>
              <a:off x="15800206" y="11159359"/>
              <a:ext cx="37758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027E9D01-151A-D941-8439-419C8BA861CE}"/>
                </a:ext>
              </a:extLst>
            </p:cNvPr>
            <p:cNvSpPr/>
            <p:nvPr/>
          </p:nvSpPr>
          <p:spPr>
            <a:xfrm>
              <a:off x="8663900" y="8576010"/>
              <a:ext cx="3039986" cy="1901654"/>
            </a:xfrm>
            <a:prstGeom prst="roundRect">
              <a:avLst>
                <a:gd name="adj" fmla="val 629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233B8E04-803A-8D4B-B2F5-6070B3C9039E}"/>
                </a:ext>
              </a:extLst>
            </p:cNvPr>
            <p:cNvGrpSpPr/>
            <p:nvPr/>
          </p:nvGrpSpPr>
          <p:grpSpPr>
            <a:xfrm>
              <a:off x="9040883" y="8944082"/>
              <a:ext cx="2286020" cy="1165510"/>
              <a:chOff x="11176869" y="3581896"/>
              <a:chExt cx="1964355" cy="1250493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6BCF835-24C1-3340-9977-CB88647BE32C}"/>
                  </a:ext>
                </a:extLst>
              </p:cNvPr>
              <p:cNvSpPr txBox="1"/>
              <p:nvPr/>
            </p:nvSpPr>
            <p:spPr>
              <a:xfrm>
                <a:off x="11176870" y="4228227"/>
                <a:ext cx="1964353" cy="60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Here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C93126E0-3815-824F-8DB3-86FA37A8CEC9}"/>
                  </a:ext>
                </a:extLst>
              </p:cNvPr>
              <p:cNvSpPr/>
              <p:nvPr/>
            </p:nvSpPr>
            <p:spPr>
              <a:xfrm>
                <a:off x="11176869" y="3581896"/>
                <a:ext cx="1964355" cy="693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7D2873F0-A5A2-3246-8B29-6C7E6C931B2E}"/>
                </a:ext>
              </a:extLst>
            </p:cNvPr>
            <p:cNvSpPr/>
            <p:nvPr/>
          </p:nvSpPr>
          <p:spPr>
            <a:xfrm>
              <a:off x="1871799" y="8576010"/>
              <a:ext cx="3039986" cy="1901654"/>
            </a:xfrm>
            <a:prstGeom prst="roundRect">
              <a:avLst>
                <a:gd name="adj" fmla="val 629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BE89D1BB-A3CC-E64B-828E-1E1DD1AFF4A4}"/>
                </a:ext>
              </a:extLst>
            </p:cNvPr>
            <p:cNvGrpSpPr/>
            <p:nvPr/>
          </p:nvGrpSpPr>
          <p:grpSpPr>
            <a:xfrm>
              <a:off x="2248782" y="8944082"/>
              <a:ext cx="2286020" cy="1165510"/>
              <a:chOff x="11176869" y="3581896"/>
              <a:chExt cx="1964355" cy="1250493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26E3E9E-1497-E247-A3F8-D1A3F0EF27DB}"/>
                  </a:ext>
                </a:extLst>
              </p:cNvPr>
              <p:cNvSpPr txBox="1"/>
              <p:nvPr/>
            </p:nvSpPr>
            <p:spPr>
              <a:xfrm>
                <a:off x="11176870" y="4228227"/>
                <a:ext cx="1964353" cy="60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Here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2324266-4ACF-7E48-9B45-453ACE51DE01}"/>
                  </a:ext>
                </a:extLst>
              </p:cNvPr>
              <p:cNvSpPr/>
              <p:nvPr/>
            </p:nvSpPr>
            <p:spPr>
              <a:xfrm>
                <a:off x="11176869" y="3581896"/>
                <a:ext cx="1964355" cy="693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2ACC7256-94FC-2141-A188-56155EDC25EF}"/>
                </a:ext>
              </a:extLst>
            </p:cNvPr>
            <p:cNvSpPr/>
            <p:nvPr/>
          </p:nvSpPr>
          <p:spPr>
            <a:xfrm>
              <a:off x="19570232" y="8576010"/>
              <a:ext cx="3039986" cy="1901654"/>
            </a:xfrm>
            <a:prstGeom prst="roundRect">
              <a:avLst>
                <a:gd name="adj" fmla="val 629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68C38770-569F-E945-AC71-9FAE09394350}"/>
                </a:ext>
              </a:extLst>
            </p:cNvPr>
            <p:cNvGrpSpPr/>
            <p:nvPr/>
          </p:nvGrpSpPr>
          <p:grpSpPr>
            <a:xfrm>
              <a:off x="19947215" y="8944082"/>
              <a:ext cx="2286020" cy="1165510"/>
              <a:chOff x="11176869" y="3581896"/>
              <a:chExt cx="1964355" cy="1250493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11BD58D-DD73-3F4E-BAE4-56D9DAC6560F}"/>
                  </a:ext>
                </a:extLst>
              </p:cNvPr>
              <p:cNvSpPr txBox="1"/>
              <p:nvPr/>
            </p:nvSpPr>
            <p:spPr>
              <a:xfrm>
                <a:off x="11176870" y="4228227"/>
                <a:ext cx="1964353" cy="60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Here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0A5B2083-9C3C-7843-B9A5-E8821380C269}"/>
                  </a:ext>
                </a:extLst>
              </p:cNvPr>
              <p:cNvSpPr/>
              <p:nvPr/>
            </p:nvSpPr>
            <p:spPr>
              <a:xfrm>
                <a:off x="11176869" y="3581896"/>
                <a:ext cx="1964355" cy="693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E8834739-2640-1845-AB90-11959C9193FF}"/>
                </a:ext>
              </a:extLst>
            </p:cNvPr>
            <p:cNvSpPr/>
            <p:nvPr/>
          </p:nvSpPr>
          <p:spPr>
            <a:xfrm>
              <a:off x="12766028" y="8576010"/>
              <a:ext cx="3039986" cy="1901654"/>
            </a:xfrm>
            <a:prstGeom prst="roundRect">
              <a:avLst>
                <a:gd name="adj" fmla="val 629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5311CBEB-BE5A-E942-B58E-829415AC6ED9}"/>
                </a:ext>
              </a:extLst>
            </p:cNvPr>
            <p:cNvGrpSpPr/>
            <p:nvPr/>
          </p:nvGrpSpPr>
          <p:grpSpPr>
            <a:xfrm>
              <a:off x="13143011" y="8944082"/>
              <a:ext cx="2286020" cy="1165510"/>
              <a:chOff x="11176869" y="3581896"/>
              <a:chExt cx="1964355" cy="1250493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7B3DCAF-3AB2-3A4B-9F76-EEF7FF7F4407}"/>
                  </a:ext>
                </a:extLst>
              </p:cNvPr>
              <p:cNvSpPr txBox="1"/>
              <p:nvPr/>
            </p:nvSpPr>
            <p:spPr>
              <a:xfrm>
                <a:off x="11176870" y="4228227"/>
                <a:ext cx="1964353" cy="60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Here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74D129B5-64F6-7F4E-8EFE-B189D8B4D06E}"/>
                  </a:ext>
                </a:extLst>
              </p:cNvPr>
              <p:cNvSpPr/>
              <p:nvPr/>
            </p:nvSpPr>
            <p:spPr>
              <a:xfrm>
                <a:off x="11176869" y="3581896"/>
                <a:ext cx="1964355" cy="693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sp>
        <p:nvSpPr>
          <p:cNvPr id="51" name="CuadroTexto 350">
            <a:extLst>
              <a:ext uri="{FF2B5EF4-FFF2-40B4-BE49-F238E27FC236}">
                <a16:creationId xmlns:a16="http://schemas.microsoft.com/office/drawing/2014/main" id="{483970A2-6234-4F40-B3E9-4BE30415EC04}"/>
              </a:ext>
            </a:extLst>
          </p:cNvPr>
          <p:cNvSpPr txBox="1"/>
          <p:nvPr/>
        </p:nvSpPr>
        <p:spPr>
          <a:xfrm>
            <a:off x="7039851" y="1022190"/>
            <a:ext cx="102980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Charts</a:t>
            </a:r>
          </a:p>
        </p:txBody>
      </p:sp>
    </p:spTree>
    <p:extLst>
      <p:ext uri="{BB962C8B-B14F-4D97-AF65-F5344CB8AC3E}">
        <p14:creationId xmlns:p14="http://schemas.microsoft.com/office/powerpoint/2010/main" val="118682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5F091E4-9241-6D4C-9B81-46CD1BA46973}"/>
              </a:ext>
            </a:extLst>
          </p:cNvPr>
          <p:cNvCxnSpPr>
            <a:cxnSpLocks/>
          </p:cNvCxnSpPr>
          <p:nvPr/>
        </p:nvCxnSpPr>
        <p:spPr>
          <a:xfrm>
            <a:off x="6969841" y="10039814"/>
            <a:ext cx="10437967" cy="0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3358C261-1375-CC48-BAD3-27ECDC0EAFB6}"/>
              </a:ext>
            </a:extLst>
          </p:cNvPr>
          <p:cNvSpPr/>
          <p:nvPr/>
        </p:nvSpPr>
        <p:spPr>
          <a:xfrm>
            <a:off x="9508374" y="3649752"/>
            <a:ext cx="5453166" cy="1628961"/>
          </a:xfrm>
          <a:prstGeom prst="roundRect">
            <a:avLst>
              <a:gd name="adj" fmla="val 62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B67B32-8B11-084C-9298-5E34A815EA37}"/>
              </a:ext>
            </a:extLst>
          </p:cNvPr>
          <p:cNvSpPr txBox="1"/>
          <p:nvPr/>
        </p:nvSpPr>
        <p:spPr>
          <a:xfrm>
            <a:off x="9975465" y="4497457"/>
            <a:ext cx="4518186" cy="482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Something Here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EA8A8D0-5792-3142-A5A3-98B2CC8E2224}"/>
              </a:ext>
            </a:extLst>
          </p:cNvPr>
          <p:cNvSpPr/>
          <p:nvPr/>
        </p:nvSpPr>
        <p:spPr>
          <a:xfrm>
            <a:off x="10346641" y="3981434"/>
            <a:ext cx="3775832" cy="516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47DC2AE-DC9D-B340-BD7C-4439A259030E}"/>
              </a:ext>
            </a:extLst>
          </p:cNvPr>
          <p:cNvCxnSpPr>
            <a:cxnSpLocks/>
          </p:cNvCxnSpPr>
          <p:nvPr/>
        </p:nvCxnSpPr>
        <p:spPr>
          <a:xfrm>
            <a:off x="4095819" y="5933543"/>
            <a:ext cx="16354457" cy="0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E704E4B0-07F2-DE47-B7F3-E5FB847B07E6}"/>
              </a:ext>
            </a:extLst>
          </p:cNvPr>
          <p:cNvSpPr/>
          <p:nvPr/>
        </p:nvSpPr>
        <p:spPr>
          <a:xfrm>
            <a:off x="7463375" y="6620658"/>
            <a:ext cx="4075336" cy="1628961"/>
          </a:xfrm>
          <a:prstGeom prst="roundRect">
            <a:avLst>
              <a:gd name="adj" fmla="val 62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9C8913DC-BB9E-4D46-BAD6-55517D8D93B6}"/>
              </a:ext>
            </a:extLst>
          </p:cNvPr>
          <p:cNvSpPr/>
          <p:nvPr/>
        </p:nvSpPr>
        <p:spPr>
          <a:xfrm>
            <a:off x="1995009" y="6620658"/>
            <a:ext cx="4075336" cy="1628961"/>
          </a:xfrm>
          <a:prstGeom prst="roundRect">
            <a:avLst>
              <a:gd name="adj" fmla="val 62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A2AA4BE-0AF0-1444-B0F6-46F70CCF9A45}"/>
              </a:ext>
            </a:extLst>
          </p:cNvPr>
          <p:cNvSpPr txBox="1"/>
          <p:nvPr/>
        </p:nvSpPr>
        <p:spPr>
          <a:xfrm>
            <a:off x="1995010" y="7451973"/>
            <a:ext cx="4075335" cy="482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Something Here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67DDFB5-5176-0340-85CE-49C28EF5C872}"/>
              </a:ext>
            </a:extLst>
          </p:cNvPr>
          <p:cNvSpPr/>
          <p:nvPr/>
        </p:nvSpPr>
        <p:spPr>
          <a:xfrm>
            <a:off x="2329805" y="6935950"/>
            <a:ext cx="3405743" cy="516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F7B2B71-06AD-6946-A92D-2FDC0FD8CE80}"/>
              </a:ext>
            </a:extLst>
          </p:cNvPr>
          <p:cNvSpPr txBox="1"/>
          <p:nvPr/>
        </p:nvSpPr>
        <p:spPr>
          <a:xfrm>
            <a:off x="7463016" y="7451973"/>
            <a:ext cx="4075335" cy="482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Something Here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ACAF234-9B5B-BE4C-89C1-CFBD802C35BE}"/>
              </a:ext>
            </a:extLst>
          </p:cNvPr>
          <p:cNvSpPr/>
          <p:nvPr/>
        </p:nvSpPr>
        <p:spPr>
          <a:xfrm>
            <a:off x="7797811" y="6935950"/>
            <a:ext cx="3405743" cy="516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81F4DE5-F41F-0C44-AEB1-5E34C2B39086}"/>
              </a:ext>
            </a:extLst>
          </p:cNvPr>
          <p:cNvSpPr/>
          <p:nvPr/>
        </p:nvSpPr>
        <p:spPr>
          <a:xfrm>
            <a:off x="12931741" y="6620658"/>
            <a:ext cx="4075336" cy="1628961"/>
          </a:xfrm>
          <a:prstGeom prst="roundRect">
            <a:avLst>
              <a:gd name="adj" fmla="val 62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0D2BEF9-D575-E740-9D42-42A31BF179B2}"/>
              </a:ext>
            </a:extLst>
          </p:cNvPr>
          <p:cNvGrpSpPr/>
          <p:nvPr/>
        </p:nvGrpSpPr>
        <p:grpSpPr>
          <a:xfrm>
            <a:off x="12931742" y="6935949"/>
            <a:ext cx="4075335" cy="998378"/>
            <a:chOff x="10217830" y="3581896"/>
            <a:chExt cx="3882434" cy="1250493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F929997-4FF8-3E41-9718-6209EDDA1B19}"/>
                </a:ext>
              </a:extLst>
            </p:cNvPr>
            <p:cNvSpPr txBox="1"/>
            <p:nvPr/>
          </p:nvSpPr>
          <p:spPr>
            <a:xfrm>
              <a:off x="10217830" y="4228227"/>
              <a:ext cx="3882434" cy="60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Something Here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ACE27A7-F921-B84E-AC9D-763C7BA1ABCB}"/>
                </a:ext>
              </a:extLst>
            </p:cNvPr>
            <p:cNvSpPr/>
            <p:nvPr/>
          </p:nvSpPr>
          <p:spPr>
            <a:xfrm>
              <a:off x="10536778" y="3581896"/>
              <a:ext cx="32445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CA9FF884-98AE-C44C-98E6-F6AD7A68BC4A}"/>
              </a:ext>
            </a:extLst>
          </p:cNvPr>
          <p:cNvSpPr/>
          <p:nvPr/>
        </p:nvSpPr>
        <p:spPr>
          <a:xfrm>
            <a:off x="18399569" y="6620658"/>
            <a:ext cx="4075336" cy="1628961"/>
          </a:xfrm>
          <a:prstGeom prst="roundRect">
            <a:avLst>
              <a:gd name="adj" fmla="val 62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D9BDEBD-B662-4649-A390-C7A00311C1BE}"/>
              </a:ext>
            </a:extLst>
          </p:cNvPr>
          <p:cNvSpPr txBox="1"/>
          <p:nvPr/>
        </p:nvSpPr>
        <p:spPr>
          <a:xfrm>
            <a:off x="18399570" y="7451973"/>
            <a:ext cx="4075335" cy="482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Something Here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A2E0271-56CA-994C-A244-4B6291A1DE68}"/>
              </a:ext>
            </a:extLst>
          </p:cNvPr>
          <p:cNvSpPr/>
          <p:nvPr/>
        </p:nvSpPr>
        <p:spPr>
          <a:xfrm>
            <a:off x="18734365" y="6935950"/>
            <a:ext cx="3405743" cy="516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7070F60-9D56-9D47-8AF4-8AA8872470F8}"/>
              </a:ext>
            </a:extLst>
          </p:cNvPr>
          <p:cNvCxnSpPr>
            <a:cxnSpLocks/>
          </p:cNvCxnSpPr>
          <p:nvPr/>
        </p:nvCxnSpPr>
        <p:spPr>
          <a:xfrm flipV="1">
            <a:off x="4095819" y="5933543"/>
            <a:ext cx="0" cy="687115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2198CAA-FC76-CD44-8D94-169954ED949F}"/>
              </a:ext>
            </a:extLst>
          </p:cNvPr>
          <p:cNvCxnSpPr>
            <a:cxnSpLocks/>
          </p:cNvCxnSpPr>
          <p:nvPr/>
        </p:nvCxnSpPr>
        <p:spPr>
          <a:xfrm flipV="1">
            <a:off x="12234957" y="5278714"/>
            <a:ext cx="0" cy="3916650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7591648-76E0-1049-90CF-65F2AE1B9524}"/>
              </a:ext>
            </a:extLst>
          </p:cNvPr>
          <p:cNvCxnSpPr>
            <a:cxnSpLocks/>
          </p:cNvCxnSpPr>
          <p:nvPr/>
        </p:nvCxnSpPr>
        <p:spPr>
          <a:xfrm flipV="1">
            <a:off x="20450276" y="5933543"/>
            <a:ext cx="0" cy="687115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74AD9AB-0E3F-9040-B7C2-123063B91D41}"/>
              </a:ext>
            </a:extLst>
          </p:cNvPr>
          <p:cNvCxnSpPr>
            <a:cxnSpLocks/>
          </p:cNvCxnSpPr>
          <p:nvPr/>
        </p:nvCxnSpPr>
        <p:spPr>
          <a:xfrm flipV="1">
            <a:off x="9558156" y="5933543"/>
            <a:ext cx="0" cy="687115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FF39014-103B-0E42-8B41-875F593A53C7}"/>
              </a:ext>
            </a:extLst>
          </p:cNvPr>
          <p:cNvCxnSpPr>
            <a:cxnSpLocks/>
          </p:cNvCxnSpPr>
          <p:nvPr/>
        </p:nvCxnSpPr>
        <p:spPr>
          <a:xfrm flipV="1">
            <a:off x="14948303" y="5933543"/>
            <a:ext cx="0" cy="687115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3F7A9DAF-8041-C342-BF35-C8B79B395CA4}"/>
              </a:ext>
            </a:extLst>
          </p:cNvPr>
          <p:cNvSpPr/>
          <p:nvPr/>
        </p:nvSpPr>
        <p:spPr>
          <a:xfrm>
            <a:off x="10197468" y="9212198"/>
            <a:ext cx="4075336" cy="1628961"/>
          </a:xfrm>
          <a:prstGeom prst="roundRect">
            <a:avLst>
              <a:gd name="adj" fmla="val 62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2F0F956-B0F8-7F42-AB3F-B5D4FCD49673}"/>
              </a:ext>
            </a:extLst>
          </p:cNvPr>
          <p:cNvSpPr txBox="1"/>
          <p:nvPr/>
        </p:nvSpPr>
        <p:spPr>
          <a:xfrm>
            <a:off x="10197109" y="10043513"/>
            <a:ext cx="4075335" cy="482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Something Here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358230D-1249-C145-BDD0-43ACD4FC2501}"/>
              </a:ext>
            </a:extLst>
          </p:cNvPr>
          <p:cNvSpPr/>
          <p:nvPr/>
        </p:nvSpPr>
        <p:spPr>
          <a:xfrm>
            <a:off x="10531904" y="9527490"/>
            <a:ext cx="3405743" cy="516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5A364918-AFAB-1F4A-A66A-2BBD35846281}"/>
              </a:ext>
            </a:extLst>
          </p:cNvPr>
          <p:cNvSpPr/>
          <p:nvPr/>
        </p:nvSpPr>
        <p:spPr>
          <a:xfrm>
            <a:off x="15370141" y="10715853"/>
            <a:ext cx="4075336" cy="1628961"/>
          </a:xfrm>
          <a:prstGeom prst="roundRect">
            <a:avLst>
              <a:gd name="adj" fmla="val 62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F0C868B-EE7F-DF4F-BD7D-D87CD0246B0E}"/>
              </a:ext>
            </a:extLst>
          </p:cNvPr>
          <p:cNvGrpSpPr/>
          <p:nvPr/>
        </p:nvGrpSpPr>
        <p:grpSpPr>
          <a:xfrm>
            <a:off x="15370142" y="11031144"/>
            <a:ext cx="4075335" cy="998378"/>
            <a:chOff x="10217830" y="3581896"/>
            <a:chExt cx="3882434" cy="1250493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D484768-DAA2-C64E-B707-E3AF9A6F5545}"/>
                </a:ext>
              </a:extLst>
            </p:cNvPr>
            <p:cNvSpPr txBox="1"/>
            <p:nvPr/>
          </p:nvSpPr>
          <p:spPr>
            <a:xfrm>
              <a:off x="10217830" y="4228227"/>
              <a:ext cx="3882434" cy="60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Something Here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152CF3C-D2A6-7A42-AD3A-8F10C5091743}"/>
                </a:ext>
              </a:extLst>
            </p:cNvPr>
            <p:cNvSpPr/>
            <p:nvPr/>
          </p:nvSpPr>
          <p:spPr>
            <a:xfrm>
              <a:off x="10536778" y="3581896"/>
              <a:ext cx="32445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984BE2C7-CD3C-0440-B089-1B50BC4AA2ED}"/>
              </a:ext>
            </a:extLst>
          </p:cNvPr>
          <p:cNvSpPr/>
          <p:nvPr/>
        </p:nvSpPr>
        <p:spPr>
          <a:xfrm>
            <a:off x="4932174" y="10715853"/>
            <a:ext cx="4075336" cy="1628961"/>
          </a:xfrm>
          <a:prstGeom prst="roundRect">
            <a:avLst>
              <a:gd name="adj" fmla="val 62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9D9D4E8B-6AF3-4C41-8D97-726100D6D030}"/>
              </a:ext>
            </a:extLst>
          </p:cNvPr>
          <p:cNvGrpSpPr/>
          <p:nvPr/>
        </p:nvGrpSpPr>
        <p:grpSpPr>
          <a:xfrm>
            <a:off x="4932175" y="11031144"/>
            <a:ext cx="4075335" cy="998378"/>
            <a:chOff x="10217830" y="3581896"/>
            <a:chExt cx="3882434" cy="1250493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9078F18D-AC83-BE45-A315-AE6D9AADCB6B}"/>
                </a:ext>
              </a:extLst>
            </p:cNvPr>
            <p:cNvSpPr txBox="1"/>
            <p:nvPr/>
          </p:nvSpPr>
          <p:spPr>
            <a:xfrm>
              <a:off x="10217830" y="4228227"/>
              <a:ext cx="3882434" cy="60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Something Here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F02128C-8265-014E-B61B-AFA4E5ADA6FD}"/>
                </a:ext>
              </a:extLst>
            </p:cNvPr>
            <p:cNvSpPr/>
            <p:nvPr/>
          </p:nvSpPr>
          <p:spPr>
            <a:xfrm>
              <a:off x="10536778" y="3581896"/>
              <a:ext cx="32445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796B8AE6-5AB7-1D42-B5EB-156673C07854}"/>
              </a:ext>
            </a:extLst>
          </p:cNvPr>
          <p:cNvCxnSpPr>
            <a:cxnSpLocks/>
          </p:cNvCxnSpPr>
          <p:nvPr/>
        </p:nvCxnSpPr>
        <p:spPr>
          <a:xfrm flipV="1">
            <a:off x="17414412" y="10028738"/>
            <a:ext cx="0" cy="687115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6703A13-9D7B-B247-A055-97608F98B0DE}"/>
              </a:ext>
            </a:extLst>
          </p:cNvPr>
          <p:cNvCxnSpPr>
            <a:cxnSpLocks/>
          </p:cNvCxnSpPr>
          <p:nvPr/>
        </p:nvCxnSpPr>
        <p:spPr>
          <a:xfrm flipV="1">
            <a:off x="6969932" y="10028738"/>
            <a:ext cx="0" cy="687115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349">
            <a:extLst>
              <a:ext uri="{FF2B5EF4-FFF2-40B4-BE49-F238E27FC236}">
                <a16:creationId xmlns:a16="http://schemas.microsoft.com/office/drawing/2014/main" id="{7597E3E6-1AC1-DE4A-8572-BE283D83BF64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2" name="CuadroTexto 350">
              <a:extLst>
                <a:ext uri="{FF2B5EF4-FFF2-40B4-BE49-F238E27FC236}">
                  <a16:creationId xmlns:a16="http://schemas.microsoft.com/office/drawing/2014/main" id="{110E5649-7B59-1B4B-BB45-717677159E92}"/>
                </a:ext>
              </a:extLst>
            </p:cNvPr>
            <p:cNvSpPr txBox="1"/>
            <p:nvPr/>
          </p:nvSpPr>
          <p:spPr>
            <a:xfrm>
              <a:off x="7039851" y="861425"/>
              <a:ext cx="1029801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Organizational Charts</a:t>
              </a:r>
            </a:p>
          </p:txBody>
        </p:sp>
        <p:sp>
          <p:nvSpPr>
            <p:cNvPr id="43" name="CuadroTexto 351">
              <a:extLst>
                <a:ext uri="{FF2B5EF4-FFF2-40B4-BE49-F238E27FC236}">
                  <a16:creationId xmlns:a16="http://schemas.microsoft.com/office/drawing/2014/main" id="{306D5876-3F24-BC48-B6F5-411F230C08C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837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97">
            <a:extLst>
              <a:ext uri="{FF2B5EF4-FFF2-40B4-BE49-F238E27FC236}">
                <a16:creationId xmlns:a16="http://schemas.microsoft.com/office/drawing/2014/main" id="{FC3A26AD-F01E-C14A-B547-3E38E2939013}"/>
              </a:ext>
            </a:extLst>
          </p:cNvPr>
          <p:cNvSpPr/>
          <p:nvPr/>
        </p:nvSpPr>
        <p:spPr>
          <a:xfrm>
            <a:off x="16964483" y="5651180"/>
            <a:ext cx="6169889" cy="7438036"/>
          </a:xfrm>
          <a:prstGeom prst="roundRect">
            <a:avLst>
              <a:gd name="adj" fmla="val 8632"/>
            </a:avLst>
          </a:prstGeom>
          <a:solidFill>
            <a:schemeClr val="bg1">
              <a:lumMod val="50000"/>
              <a:alpha val="1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97">
            <a:extLst>
              <a:ext uri="{FF2B5EF4-FFF2-40B4-BE49-F238E27FC236}">
                <a16:creationId xmlns:a16="http://schemas.microsoft.com/office/drawing/2014/main" id="{0532958E-827E-5648-B46F-3F4ED1C2C4FC}"/>
              </a:ext>
            </a:extLst>
          </p:cNvPr>
          <p:cNvSpPr/>
          <p:nvPr/>
        </p:nvSpPr>
        <p:spPr>
          <a:xfrm>
            <a:off x="1243278" y="5651180"/>
            <a:ext cx="6169889" cy="7438036"/>
          </a:xfrm>
          <a:prstGeom prst="roundRect">
            <a:avLst>
              <a:gd name="adj" fmla="val 8632"/>
            </a:avLst>
          </a:prstGeom>
          <a:solidFill>
            <a:schemeClr val="bg1">
              <a:lumMod val="50000"/>
              <a:alpha val="1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11">
            <a:extLst>
              <a:ext uri="{FF2B5EF4-FFF2-40B4-BE49-F238E27FC236}">
                <a16:creationId xmlns:a16="http://schemas.microsoft.com/office/drawing/2014/main" id="{8DFCDB74-052A-2240-A650-1CFC1134C300}"/>
              </a:ext>
            </a:extLst>
          </p:cNvPr>
          <p:cNvSpPr/>
          <p:nvPr/>
        </p:nvSpPr>
        <p:spPr>
          <a:xfrm>
            <a:off x="9349592" y="3428418"/>
            <a:ext cx="5690358" cy="1607855"/>
          </a:xfrm>
          <a:prstGeom prst="round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197">
            <a:extLst>
              <a:ext uri="{FF2B5EF4-FFF2-40B4-BE49-F238E27FC236}">
                <a16:creationId xmlns:a16="http://schemas.microsoft.com/office/drawing/2014/main" id="{CD5F3526-9362-8647-B5AA-0C0D7B19E765}"/>
              </a:ext>
            </a:extLst>
          </p:cNvPr>
          <p:cNvSpPr/>
          <p:nvPr/>
        </p:nvSpPr>
        <p:spPr>
          <a:xfrm>
            <a:off x="5260107" y="6319201"/>
            <a:ext cx="5690358" cy="1607855"/>
          </a:xfrm>
          <a:prstGeom prst="round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211">
            <a:extLst>
              <a:ext uri="{FF2B5EF4-FFF2-40B4-BE49-F238E27FC236}">
                <a16:creationId xmlns:a16="http://schemas.microsoft.com/office/drawing/2014/main" id="{AF7858D6-B8A7-E047-8CBF-AA811316E2E9}"/>
              </a:ext>
            </a:extLst>
          </p:cNvPr>
          <p:cNvSpPr/>
          <p:nvPr/>
        </p:nvSpPr>
        <p:spPr>
          <a:xfrm>
            <a:off x="13439078" y="6319201"/>
            <a:ext cx="5690358" cy="1607855"/>
          </a:xfrm>
          <a:prstGeom prst="round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E4F3456-A5D2-384E-BCF5-6799B7CD3275}"/>
              </a:ext>
            </a:extLst>
          </p:cNvPr>
          <p:cNvCxnSpPr/>
          <p:nvPr/>
        </p:nvCxnSpPr>
        <p:spPr>
          <a:xfrm>
            <a:off x="12194772" y="5036273"/>
            <a:ext cx="0" cy="61490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FD629A6-F22C-7044-AEBA-B82085A33B08}"/>
              </a:ext>
            </a:extLst>
          </p:cNvPr>
          <p:cNvCxnSpPr/>
          <p:nvPr/>
        </p:nvCxnSpPr>
        <p:spPr>
          <a:xfrm>
            <a:off x="8105286" y="5651179"/>
            <a:ext cx="0" cy="61490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9C5790A-709A-1E49-AEA3-7C00E7778E1A}"/>
              </a:ext>
            </a:extLst>
          </p:cNvPr>
          <p:cNvCxnSpPr/>
          <p:nvPr/>
        </p:nvCxnSpPr>
        <p:spPr>
          <a:xfrm>
            <a:off x="16284257" y="5651179"/>
            <a:ext cx="0" cy="61490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D4F1C32-0C7C-9045-8945-92089FCD2281}"/>
              </a:ext>
            </a:extLst>
          </p:cNvPr>
          <p:cNvCxnSpPr/>
          <p:nvPr/>
        </p:nvCxnSpPr>
        <p:spPr>
          <a:xfrm>
            <a:off x="8098188" y="5651179"/>
            <a:ext cx="8193169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231">
            <a:extLst>
              <a:ext uri="{FF2B5EF4-FFF2-40B4-BE49-F238E27FC236}">
                <a16:creationId xmlns:a16="http://schemas.microsoft.com/office/drawing/2014/main" id="{50CCB22D-6C5B-B14D-AA40-CB0F08379D3D}"/>
              </a:ext>
            </a:extLst>
          </p:cNvPr>
          <p:cNvSpPr/>
          <p:nvPr/>
        </p:nvSpPr>
        <p:spPr>
          <a:xfrm>
            <a:off x="5304981" y="8566271"/>
            <a:ext cx="5690358" cy="1607855"/>
          </a:xfrm>
          <a:prstGeom prst="roundRect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246">
            <a:extLst>
              <a:ext uri="{FF2B5EF4-FFF2-40B4-BE49-F238E27FC236}">
                <a16:creationId xmlns:a16="http://schemas.microsoft.com/office/drawing/2014/main" id="{1FAA167E-664E-9B46-85F5-7CDC576B026D}"/>
              </a:ext>
            </a:extLst>
          </p:cNvPr>
          <p:cNvSpPr/>
          <p:nvPr/>
        </p:nvSpPr>
        <p:spPr>
          <a:xfrm>
            <a:off x="13483953" y="8566271"/>
            <a:ext cx="5690358" cy="1607855"/>
          </a:xfrm>
          <a:prstGeom prst="roundRect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279">
            <a:extLst>
              <a:ext uri="{FF2B5EF4-FFF2-40B4-BE49-F238E27FC236}">
                <a16:creationId xmlns:a16="http://schemas.microsoft.com/office/drawing/2014/main" id="{8352107E-9F79-CA4B-B8DF-BC0F045E7AFB}"/>
              </a:ext>
            </a:extLst>
          </p:cNvPr>
          <p:cNvSpPr/>
          <p:nvPr/>
        </p:nvSpPr>
        <p:spPr>
          <a:xfrm>
            <a:off x="5304981" y="10822888"/>
            <a:ext cx="5690358" cy="1607855"/>
          </a:xfrm>
          <a:prstGeom prst="roundRect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266">
            <a:extLst>
              <a:ext uri="{FF2B5EF4-FFF2-40B4-BE49-F238E27FC236}">
                <a16:creationId xmlns:a16="http://schemas.microsoft.com/office/drawing/2014/main" id="{7C26958A-D164-5C47-A988-8A0CF96054DE}"/>
              </a:ext>
            </a:extLst>
          </p:cNvPr>
          <p:cNvSpPr/>
          <p:nvPr/>
        </p:nvSpPr>
        <p:spPr>
          <a:xfrm>
            <a:off x="13483953" y="10822888"/>
            <a:ext cx="5690358" cy="1607855"/>
          </a:xfrm>
          <a:prstGeom prst="roundRect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DA8F6A9-C63D-E345-800B-C05055B32391}"/>
              </a:ext>
            </a:extLst>
          </p:cNvPr>
          <p:cNvGrpSpPr/>
          <p:nvPr/>
        </p:nvGrpSpPr>
        <p:grpSpPr>
          <a:xfrm>
            <a:off x="8105286" y="7959334"/>
            <a:ext cx="8178972" cy="614907"/>
            <a:chOff x="2307301" y="3935286"/>
            <a:chExt cx="3830950" cy="314396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9D5E3EE-3127-3B46-967B-7354BEC7728C}"/>
                </a:ext>
              </a:extLst>
            </p:cNvPr>
            <p:cNvCxnSpPr/>
            <p:nvPr/>
          </p:nvCxnSpPr>
          <p:spPr>
            <a:xfrm>
              <a:off x="2307301" y="3935286"/>
              <a:ext cx="0" cy="31439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33580D2-9638-2641-823B-F8DE6C42F57A}"/>
                </a:ext>
              </a:extLst>
            </p:cNvPr>
            <p:cNvCxnSpPr/>
            <p:nvPr/>
          </p:nvCxnSpPr>
          <p:spPr>
            <a:xfrm>
              <a:off x="6138251" y="3935286"/>
              <a:ext cx="0" cy="31439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BE605A7-4E22-1349-83DC-37A81E58C27E}"/>
              </a:ext>
            </a:extLst>
          </p:cNvPr>
          <p:cNvGrpSpPr/>
          <p:nvPr/>
        </p:nvGrpSpPr>
        <p:grpSpPr>
          <a:xfrm>
            <a:off x="8105286" y="10198437"/>
            <a:ext cx="8178972" cy="614907"/>
            <a:chOff x="2307301" y="3935286"/>
            <a:chExt cx="3830950" cy="314396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0E37FA9-EA5E-F145-AA12-1A5AF8DBC8AD}"/>
                </a:ext>
              </a:extLst>
            </p:cNvPr>
            <p:cNvCxnSpPr/>
            <p:nvPr/>
          </p:nvCxnSpPr>
          <p:spPr>
            <a:xfrm>
              <a:off x="2307301" y="3935286"/>
              <a:ext cx="0" cy="31439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9CA512B-3CCF-794F-8A34-7C411E1C4CFE}"/>
                </a:ext>
              </a:extLst>
            </p:cNvPr>
            <p:cNvCxnSpPr/>
            <p:nvPr/>
          </p:nvCxnSpPr>
          <p:spPr>
            <a:xfrm>
              <a:off x="6138251" y="3935286"/>
              <a:ext cx="0" cy="31439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4CC96BC-D441-A840-84C6-927D77BE2484}"/>
              </a:ext>
            </a:extLst>
          </p:cNvPr>
          <p:cNvGrpSpPr/>
          <p:nvPr/>
        </p:nvGrpSpPr>
        <p:grpSpPr>
          <a:xfrm>
            <a:off x="9980553" y="3628089"/>
            <a:ext cx="4518186" cy="1165510"/>
            <a:chOff x="10217830" y="3581896"/>
            <a:chExt cx="3882434" cy="125049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3F764E1-7BEA-F142-8DFF-A84942A8DB51}"/>
                </a:ext>
              </a:extLst>
            </p:cNvPr>
            <p:cNvSpPr txBox="1"/>
            <p:nvPr/>
          </p:nvSpPr>
          <p:spPr>
            <a:xfrm>
              <a:off x="10217830" y="4228227"/>
              <a:ext cx="3882434" cy="60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Something Here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CF34261-901E-4D4C-A775-6360D9157185}"/>
                </a:ext>
              </a:extLst>
            </p:cNvPr>
            <p:cNvSpPr/>
            <p:nvPr/>
          </p:nvSpPr>
          <p:spPr>
            <a:xfrm>
              <a:off x="10536778" y="3581896"/>
              <a:ext cx="32445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A0358481-E57B-0042-AED0-C6C45FD5B3E1}"/>
              </a:ext>
            </a:extLst>
          </p:cNvPr>
          <p:cNvSpPr txBox="1"/>
          <p:nvPr/>
        </p:nvSpPr>
        <p:spPr>
          <a:xfrm>
            <a:off x="4832002" y="7153305"/>
            <a:ext cx="4518186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Something Here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BEA5F68-676C-A74B-8E62-A134C82DF893}"/>
              </a:ext>
            </a:extLst>
          </p:cNvPr>
          <p:cNvSpPr/>
          <p:nvPr/>
        </p:nvSpPr>
        <p:spPr>
          <a:xfrm>
            <a:off x="5537284" y="6550898"/>
            <a:ext cx="3775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857A11F-E2D8-1C4E-B2E7-8C55A6B88E04}"/>
              </a:ext>
            </a:extLst>
          </p:cNvPr>
          <p:cNvSpPr txBox="1"/>
          <p:nvPr/>
        </p:nvSpPr>
        <p:spPr>
          <a:xfrm>
            <a:off x="4832002" y="9413905"/>
            <a:ext cx="4518186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Something Here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68770F4-BF88-0246-90B9-FAE1A68E8580}"/>
              </a:ext>
            </a:extLst>
          </p:cNvPr>
          <p:cNvSpPr/>
          <p:nvPr/>
        </p:nvSpPr>
        <p:spPr>
          <a:xfrm>
            <a:off x="5537284" y="8811498"/>
            <a:ext cx="3775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5CB00A-17F2-714B-A78A-8022C7A01EDD}"/>
              </a:ext>
            </a:extLst>
          </p:cNvPr>
          <p:cNvSpPr txBox="1"/>
          <p:nvPr/>
        </p:nvSpPr>
        <p:spPr>
          <a:xfrm>
            <a:off x="4832002" y="11649105"/>
            <a:ext cx="4518186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Something Here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1DA7CEF-9BE1-8A46-9CC3-198196E7113C}"/>
              </a:ext>
            </a:extLst>
          </p:cNvPr>
          <p:cNvSpPr/>
          <p:nvPr/>
        </p:nvSpPr>
        <p:spPr>
          <a:xfrm>
            <a:off x="5537284" y="11046698"/>
            <a:ext cx="3775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AC88395-EE76-8945-9402-4A16ADE12EB7}"/>
              </a:ext>
            </a:extLst>
          </p:cNvPr>
          <p:cNvGrpSpPr/>
          <p:nvPr/>
        </p:nvGrpSpPr>
        <p:grpSpPr>
          <a:xfrm>
            <a:off x="15039950" y="6550898"/>
            <a:ext cx="4518186" cy="1165510"/>
            <a:chOff x="3256588" y="6550898"/>
            <a:chExt cx="4518186" cy="1165510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528FA09-24B1-A043-87BC-2432BCDF3FA6}"/>
                </a:ext>
              </a:extLst>
            </p:cNvPr>
            <p:cNvSpPr txBox="1"/>
            <p:nvPr/>
          </p:nvSpPr>
          <p:spPr>
            <a:xfrm>
              <a:off x="3256588" y="7153305"/>
              <a:ext cx="4518186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Something Here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32DD859-87A9-B646-9206-940EDB3585CD}"/>
                </a:ext>
              </a:extLst>
            </p:cNvPr>
            <p:cNvSpPr/>
            <p:nvPr/>
          </p:nvSpPr>
          <p:spPr>
            <a:xfrm>
              <a:off x="3340721" y="6550898"/>
              <a:ext cx="37758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54F43E8-4FEA-5547-B682-255E289CC3EA}"/>
              </a:ext>
            </a:extLst>
          </p:cNvPr>
          <p:cNvGrpSpPr/>
          <p:nvPr/>
        </p:nvGrpSpPr>
        <p:grpSpPr>
          <a:xfrm>
            <a:off x="15039950" y="8811498"/>
            <a:ext cx="4518186" cy="1165510"/>
            <a:chOff x="3256588" y="8811498"/>
            <a:chExt cx="4518186" cy="1165510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A1D27CC-7EB8-C043-82C8-313F77EF904C}"/>
                </a:ext>
              </a:extLst>
            </p:cNvPr>
            <p:cNvSpPr txBox="1"/>
            <p:nvPr/>
          </p:nvSpPr>
          <p:spPr>
            <a:xfrm>
              <a:off x="3256588" y="9413905"/>
              <a:ext cx="4518186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Something Here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BF67ADA-0461-4242-9315-593F29AF8119}"/>
                </a:ext>
              </a:extLst>
            </p:cNvPr>
            <p:cNvSpPr/>
            <p:nvPr/>
          </p:nvSpPr>
          <p:spPr>
            <a:xfrm>
              <a:off x="3340721" y="8811498"/>
              <a:ext cx="37758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03D0EDF-41D6-484C-BC8E-8BF0266489F6}"/>
              </a:ext>
            </a:extLst>
          </p:cNvPr>
          <p:cNvGrpSpPr/>
          <p:nvPr/>
        </p:nvGrpSpPr>
        <p:grpSpPr>
          <a:xfrm>
            <a:off x="15039950" y="11046698"/>
            <a:ext cx="4518186" cy="1165510"/>
            <a:chOff x="3256588" y="11046698"/>
            <a:chExt cx="4518186" cy="1165510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B57B578-C7A6-1449-9704-31AC1DAE0C3D}"/>
                </a:ext>
              </a:extLst>
            </p:cNvPr>
            <p:cNvSpPr txBox="1"/>
            <p:nvPr/>
          </p:nvSpPr>
          <p:spPr>
            <a:xfrm>
              <a:off x="3256588" y="11649105"/>
              <a:ext cx="4518186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Something Here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752A854-03F7-7F43-A51B-AD1DD6717FE6}"/>
                </a:ext>
              </a:extLst>
            </p:cNvPr>
            <p:cNvSpPr/>
            <p:nvPr/>
          </p:nvSpPr>
          <p:spPr>
            <a:xfrm>
              <a:off x="3340721" y="11046698"/>
              <a:ext cx="37758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21" name="Oval 120">
            <a:extLst>
              <a:ext uri="{FF2B5EF4-FFF2-40B4-BE49-F238E27FC236}">
                <a16:creationId xmlns:a16="http://schemas.microsoft.com/office/drawing/2014/main" id="{51DF858B-62BB-E144-B943-489F79394283}"/>
              </a:ext>
            </a:extLst>
          </p:cNvPr>
          <p:cNvSpPr/>
          <p:nvPr/>
        </p:nvSpPr>
        <p:spPr>
          <a:xfrm>
            <a:off x="12907128" y="6221795"/>
            <a:ext cx="1777031" cy="17770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E7B88E4-5549-734A-82E8-7CF02BCC104B}"/>
              </a:ext>
            </a:extLst>
          </p:cNvPr>
          <p:cNvSpPr/>
          <p:nvPr/>
        </p:nvSpPr>
        <p:spPr>
          <a:xfrm>
            <a:off x="9790112" y="6221795"/>
            <a:ext cx="1777031" cy="17770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EF11E4F-A7AE-5A42-86F8-0629CAC68458}"/>
              </a:ext>
            </a:extLst>
          </p:cNvPr>
          <p:cNvSpPr/>
          <p:nvPr/>
        </p:nvSpPr>
        <p:spPr>
          <a:xfrm>
            <a:off x="12907128" y="8437472"/>
            <a:ext cx="1777031" cy="17770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4AF9631-F735-BF41-A21B-F5B2D5B4964A}"/>
              </a:ext>
            </a:extLst>
          </p:cNvPr>
          <p:cNvSpPr/>
          <p:nvPr/>
        </p:nvSpPr>
        <p:spPr>
          <a:xfrm>
            <a:off x="9790112" y="8437472"/>
            <a:ext cx="1777031" cy="17770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C1EC8F6-FCD7-D143-83BB-5AEAFCC99A6A}"/>
              </a:ext>
            </a:extLst>
          </p:cNvPr>
          <p:cNvSpPr/>
          <p:nvPr/>
        </p:nvSpPr>
        <p:spPr>
          <a:xfrm>
            <a:off x="12907128" y="10714387"/>
            <a:ext cx="1777031" cy="17770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F04254E-59C8-3243-ABE8-CBA7FA84D283}"/>
              </a:ext>
            </a:extLst>
          </p:cNvPr>
          <p:cNvSpPr/>
          <p:nvPr/>
        </p:nvSpPr>
        <p:spPr>
          <a:xfrm>
            <a:off x="9790112" y="10714387"/>
            <a:ext cx="1777031" cy="17770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D42C37-C1A8-5840-865E-841AB19A6596}"/>
              </a:ext>
            </a:extLst>
          </p:cNvPr>
          <p:cNvGrpSpPr/>
          <p:nvPr/>
        </p:nvGrpSpPr>
        <p:grpSpPr>
          <a:xfrm>
            <a:off x="2057240" y="6804619"/>
            <a:ext cx="2675937" cy="5065844"/>
            <a:chOff x="2057240" y="6858000"/>
            <a:chExt cx="2675937" cy="5065844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AD29568-4BF1-C74E-99B3-9B8625D58C66}"/>
                </a:ext>
              </a:extLst>
            </p:cNvPr>
            <p:cNvSpPr txBox="1"/>
            <p:nvPr/>
          </p:nvSpPr>
          <p:spPr>
            <a:xfrm>
              <a:off x="2057240" y="8206031"/>
              <a:ext cx="2675937" cy="3717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that’s why we provide point.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C61BC60-2348-CA40-B519-F7DB664BBA07}"/>
                </a:ext>
              </a:extLst>
            </p:cNvPr>
            <p:cNvSpPr/>
            <p:nvPr/>
          </p:nvSpPr>
          <p:spPr>
            <a:xfrm>
              <a:off x="2057240" y="6858000"/>
              <a:ext cx="261083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 Here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CAD086E-04BD-CB4A-B023-264C6965B7EB}"/>
              </a:ext>
            </a:extLst>
          </p:cNvPr>
          <p:cNvGrpSpPr/>
          <p:nvPr/>
        </p:nvGrpSpPr>
        <p:grpSpPr>
          <a:xfrm flipH="1">
            <a:off x="19760875" y="6804619"/>
            <a:ext cx="2675937" cy="5065844"/>
            <a:chOff x="2057240" y="6858000"/>
            <a:chExt cx="2675937" cy="5065844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5BBF3E6-05BE-6D4C-BDD7-114703EB3077}"/>
                </a:ext>
              </a:extLst>
            </p:cNvPr>
            <p:cNvSpPr txBox="1"/>
            <p:nvPr/>
          </p:nvSpPr>
          <p:spPr>
            <a:xfrm>
              <a:off x="2057240" y="8206031"/>
              <a:ext cx="2675937" cy="3717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that’s why we provide point.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BBBBD03-90D5-604A-AB1E-00BEDC380ECA}"/>
                </a:ext>
              </a:extLst>
            </p:cNvPr>
            <p:cNvSpPr/>
            <p:nvPr/>
          </p:nvSpPr>
          <p:spPr>
            <a:xfrm>
              <a:off x="2057240" y="6858000"/>
              <a:ext cx="261083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 Here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58" name="CuadroTexto 350">
            <a:extLst>
              <a:ext uri="{FF2B5EF4-FFF2-40B4-BE49-F238E27FC236}">
                <a16:creationId xmlns:a16="http://schemas.microsoft.com/office/drawing/2014/main" id="{B5583F22-6B11-5143-8CE2-C16BD83B5CB1}"/>
              </a:ext>
            </a:extLst>
          </p:cNvPr>
          <p:cNvSpPr txBox="1"/>
          <p:nvPr/>
        </p:nvSpPr>
        <p:spPr>
          <a:xfrm>
            <a:off x="7039851" y="1022190"/>
            <a:ext cx="102980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Charts</a:t>
            </a:r>
          </a:p>
        </p:txBody>
      </p:sp>
    </p:spTree>
    <p:extLst>
      <p:ext uri="{BB962C8B-B14F-4D97-AF65-F5344CB8AC3E}">
        <p14:creationId xmlns:p14="http://schemas.microsoft.com/office/powerpoint/2010/main" val="118113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DF18E162-CE5A-5D49-9E35-E27E763BCA57}"/>
              </a:ext>
            </a:extLst>
          </p:cNvPr>
          <p:cNvGrpSpPr/>
          <p:nvPr/>
        </p:nvGrpSpPr>
        <p:grpSpPr>
          <a:xfrm>
            <a:off x="6873421" y="2971626"/>
            <a:ext cx="10630808" cy="6949948"/>
            <a:chOff x="5157993" y="1665630"/>
            <a:chExt cx="2936367" cy="1919171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D2CEFA3F-11D7-4B47-A005-37B13DF03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189" y="1665630"/>
              <a:ext cx="365958" cy="271518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D4173F3C-2F9F-534F-9D6B-2AFA6ACEB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5596" y="2621843"/>
              <a:ext cx="384509" cy="3946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4D08B152-8CC7-B74B-9E9A-4BCF17B91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942" y="2696047"/>
              <a:ext cx="762272" cy="752154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D9284C71-8957-5643-B3A9-2CBEFA7AD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603" y="2574622"/>
              <a:ext cx="369330" cy="435102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E9DD9D3D-CB6C-924C-9607-C482F416D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9213" y="2105792"/>
              <a:ext cx="433415" cy="750468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AF0C5775-3F09-A444-9BF0-45963DCE8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359" y="2660632"/>
              <a:ext cx="473890" cy="254654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FC71F0FA-D2CC-414A-82F4-4C2AB5B20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071" y="2454886"/>
              <a:ext cx="401373" cy="222611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CFF0F0FF-3BF9-CF4C-8DFD-D4B3FFA38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9749" y="2242394"/>
              <a:ext cx="446907" cy="22598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7070F620-0C1C-4248-A869-F2ED9A843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3240" y="2040021"/>
              <a:ext cx="384509" cy="256340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F9AB7DBB-2A23-F945-97F7-DA8F3AFED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223" y="2058571"/>
              <a:ext cx="386195" cy="318738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B13F5DB7-277B-C54E-A509-ECEF220F3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478" y="1829214"/>
              <a:ext cx="359212" cy="231044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B78D5FCC-1362-894D-AC87-5A8E95920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2935" y="2348640"/>
              <a:ext cx="401373" cy="315365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B547BDED-0623-6A41-B6AC-64C4EE037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6477" y="2235648"/>
              <a:ext cx="308619" cy="386196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620B94E6-6655-9C4A-88D6-55F98F041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095" y="2164818"/>
              <a:ext cx="354153" cy="536288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E49063D1-501B-EE48-8092-67E1051B8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002" y="1830902"/>
              <a:ext cx="440161" cy="372704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220AAFAD-4745-4A46-B951-043835561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1731401"/>
              <a:ext cx="325483" cy="532916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3DD2D271-DAEE-E544-9430-02B52A737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502" y="1743206"/>
              <a:ext cx="558212" cy="360899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97AB67E1-0122-084E-A437-2CE740E1B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046" y="1787054"/>
              <a:ext cx="197314" cy="315365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21A7B4AA-AF6B-7C46-8F16-B7660C15B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7598" y="2002920"/>
              <a:ext cx="408119" cy="300187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DABB96BC-EA94-1440-84FC-7E0F4AB6A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2488" y="1982681"/>
              <a:ext cx="94441" cy="170331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8D9CEB45-363F-9F40-BE1C-2E8AA3BDB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691" y="1960757"/>
              <a:ext cx="84322" cy="187195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32EE6431-9516-C847-A9AE-C21AFD4D7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50" y="2188428"/>
              <a:ext cx="94441" cy="86009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A36EA11A-C44D-8547-8A54-BA9B7658A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972" y="2179995"/>
              <a:ext cx="40475" cy="52280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E447FA7E-2C00-DB4C-95A6-04834747A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50" y="2119282"/>
              <a:ext cx="183822" cy="92755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020C7DB7-B08B-2445-93ED-D39C9E57A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6311" y="2205292"/>
              <a:ext cx="16864" cy="11806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A9E0F6E5-EB30-6543-819E-FCD124BB9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818" y="2269378"/>
              <a:ext cx="70830" cy="158525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07756619-4520-6F4F-B30C-5F0D4F041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0327" y="2378996"/>
              <a:ext cx="55652" cy="91068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9EB26214-2A2B-DA4D-803F-3D84B23C3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496" y="2227215"/>
              <a:ext cx="317051" cy="205746"/>
            </a:xfrm>
            <a:custGeom>
              <a:avLst/>
              <a:gdLst>
                <a:gd name="T0" fmla="*/ 165 w 188"/>
                <a:gd name="T1" fmla="*/ 90 h 122"/>
                <a:gd name="T2" fmla="*/ 166 w 188"/>
                <a:gd name="T3" fmla="*/ 90 h 122"/>
                <a:gd name="T4" fmla="*/ 169 w 188"/>
                <a:gd name="T5" fmla="*/ 90 h 122"/>
                <a:gd name="T6" fmla="*/ 171 w 188"/>
                <a:gd name="T7" fmla="*/ 91 h 122"/>
                <a:gd name="T8" fmla="*/ 171 w 188"/>
                <a:gd name="T9" fmla="*/ 89 h 122"/>
                <a:gd name="T10" fmla="*/ 178 w 188"/>
                <a:gd name="T11" fmla="*/ 83 h 122"/>
                <a:gd name="T12" fmla="*/ 186 w 188"/>
                <a:gd name="T13" fmla="*/ 78 h 122"/>
                <a:gd name="T14" fmla="*/ 188 w 188"/>
                <a:gd name="T15" fmla="*/ 72 h 122"/>
                <a:gd name="T16" fmla="*/ 188 w 188"/>
                <a:gd name="T17" fmla="*/ 71 h 122"/>
                <a:gd name="T18" fmla="*/ 183 w 188"/>
                <a:gd name="T19" fmla="*/ 67 h 122"/>
                <a:gd name="T20" fmla="*/ 179 w 188"/>
                <a:gd name="T21" fmla="*/ 63 h 122"/>
                <a:gd name="T22" fmla="*/ 177 w 188"/>
                <a:gd name="T23" fmla="*/ 59 h 122"/>
                <a:gd name="T24" fmla="*/ 173 w 188"/>
                <a:gd name="T25" fmla="*/ 57 h 122"/>
                <a:gd name="T26" fmla="*/ 170 w 188"/>
                <a:gd name="T27" fmla="*/ 55 h 122"/>
                <a:gd name="T28" fmla="*/ 171 w 188"/>
                <a:gd name="T29" fmla="*/ 50 h 122"/>
                <a:gd name="T30" fmla="*/ 171 w 188"/>
                <a:gd name="T31" fmla="*/ 45 h 122"/>
                <a:gd name="T32" fmla="*/ 170 w 188"/>
                <a:gd name="T33" fmla="*/ 39 h 122"/>
                <a:gd name="T34" fmla="*/ 171 w 188"/>
                <a:gd name="T35" fmla="*/ 34 h 122"/>
                <a:gd name="T36" fmla="*/ 174 w 188"/>
                <a:gd name="T37" fmla="*/ 32 h 122"/>
                <a:gd name="T38" fmla="*/ 176 w 188"/>
                <a:gd name="T39" fmla="*/ 28 h 122"/>
                <a:gd name="T40" fmla="*/ 177 w 188"/>
                <a:gd name="T41" fmla="*/ 25 h 122"/>
                <a:gd name="T42" fmla="*/ 179 w 188"/>
                <a:gd name="T43" fmla="*/ 20 h 122"/>
                <a:gd name="T44" fmla="*/ 176 w 188"/>
                <a:gd name="T45" fmla="*/ 18 h 122"/>
                <a:gd name="T46" fmla="*/ 173 w 188"/>
                <a:gd name="T47" fmla="*/ 18 h 122"/>
                <a:gd name="T48" fmla="*/ 170 w 188"/>
                <a:gd name="T49" fmla="*/ 17 h 122"/>
                <a:gd name="T50" fmla="*/ 166 w 188"/>
                <a:gd name="T51" fmla="*/ 10 h 122"/>
                <a:gd name="T52" fmla="*/ 162 w 188"/>
                <a:gd name="T53" fmla="*/ 5 h 122"/>
                <a:gd name="T54" fmla="*/ 154 w 188"/>
                <a:gd name="T55" fmla="*/ 0 h 122"/>
                <a:gd name="T56" fmla="*/ 24 w 188"/>
                <a:gd name="T57" fmla="*/ 23 h 122"/>
                <a:gd name="T58" fmla="*/ 22 w 188"/>
                <a:gd name="T59" fmla="*/ 13 h 122"/>
                <a:gd name="T60" fmla="*/ 16 w 188"/>
                <a:gd name="T61" fmla="*/ 17 h 122"/>
                <a:gd name="T62" fmla="*/ 11 w 188"/>
                <a:gd name="T63" fmla="*/ 21 h 122"/>
                <a:gd name="T64" fmla="*/ 6 w 188"/>
                <a:gd name="T65" fmla="*/ 24 h 122"/>
                <a:gd name="T66" fmla="*/ 0 w 188"/>
                <a:gd name="T67" fmla="*/ 28 h 122"/>
                <a:gd name="T68" fmla="*/ 16 w 188"/>
                <a:gd name="T69" fmla="*/ 122 h 122"/>
                <a:gd name="T70" fmla="*/ 160 w 188"/>
                <a:gd name="T71" fmla="*/ 95 h 122"/>
                <a:gd name="T72" fmla="*/ 162 w 188"/>
                <a:gd name="T73" fmla="*/ 92 h 122"/>
                <a:gd name="T74" fmla="*/ 165 w 188"/>
                <a:gd name="T75" fmla="*/ 9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22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3" name="Freeform 33">
              <a:extLst>
                <a:ext uri="{FF2B5EF4-FFF2-40B4-BE49-F238E27FC236}">
                  <a16:creationId xmlns:a16="http://schemas.microsoft.com/office/drawing/2014/main" id="{6C3BEEFE-089D-2A40-B94C-3E2129E8E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3682" y="3051887"/>
              <a:ext cx="490754" cy="3845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4" name="Freeform 34">
              <a:extLst>
                <a:ext uri="{FF2B5EF4-FFF2-40B4-BE49-F238E27FC236}">
                  <a16:creationId xmlns:a16="http://schemas.microsoft.com/office/drawing/2014/main" id="{5910799E-7D2A-5546-B03A-610E98E2D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546" y="2950699"/>
              <a:ext cx="306933" cy="271518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5" name="Freeform 35">
              <a:extLst>
                <a:ext uri="{FF2B5EF4-FFF2-40B4-BE49-F238E27FC236}">
                  <a16:creationId xmlns:a16="http://schemas.microsoft.com/office/drawing/2014/main" id="{7CB7CFE5-4DB2-054C-B345-1A1E427F4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444" y="2707852"/>
              <a:ext cx="274890" cy="247908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9BBA4BBF-9727-9544-B558-323FF45D6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1665" y="2657259"/>
              <a:ext cx="465458" cy="151779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5D6A16F1-6B46-B449-AC06-64524BCC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2208" y="2606665"/>
              <a:ext cx="465458" cy="205746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8" name="Freeform 38">
              <a:extLst>
                <a:ext uri="{FF2B5EF4-FFF2-40B4-BE49-F238E27FC236}">
                  <a16:creationId xmlns:a16="http://schemas.microsoft.com/office/drawing/2014/main" id="{3646A861-FE5D-DD49-AE17-8BBDD5848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750" y="2775310"/>
              <a:ext cx="286695" cy="308620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6"/>
                </a:solidFill>
                <a:latin typeface="Montserrat" charset="0"/>
              </a:endParaRPr>
            </a:p>
          </p:txBody>
        </p:sp>
        <p:sp>
          <p:nvSpPr>
            <p:cNvPr id="109" name="Freeform 39">
              <a:extLst>
                <a:ext uri="{FF2B5EF4-FFF2-40B4-BE49-F238E27FC236}">
                  <a16:creationId xmlns:a16="http://schemas.microsoft.com/office/drawing/2014/main" id="{9C0F8F16-F547-E842-84DB-D936A7483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91" y="2432962"/>
              <a:ext cx="418238" cy="234416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0" name="Freeform 40">
              <a:extLst>
                <a:ext uri="{FF2B5EF4-FFF2-40B4-BE49-F238E27FC236}">
                  <a16:creationId xmlns:a16="http://schemas.microsoft.com/office/drawing/2014/main" id="{D30D5EBA-26D6-E648-B985-C614F12CD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6292" y="2750013"/>
              <a:ext cx="269831" cy="209119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1" name="Freeform 41">
              <a:extLst>
                <a:ext uri="{FF2B5EF4-FFF2-40B4-BE49-F238E27FC236}">
                  <a16:creationId xmlns:a16="http://schemas.microsoft.com/office/drawing/2014/main" id="{0BACC038-B430-7F49-ACB3-A6EF80D5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8029" y="2788801"/>
              <a:ext cx="212492" cy="340661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29" name="Freeform 42">
              <a:extLst>
                <a:ext uri="{FF2B5EF4-FFF2-40B4-BE49-F238E27FC236}">
                  <a16:creationId xmlns:a16="http://schemas.microsoft.com/office/drawing/2014/main" id="{8968CA20-03A2-124B-B81B-CFB3A344B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520" y="2800606"/>
              <a:ext cx="195628" cy="342348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7" name="Freeform 43">
              <a:extLst>
                <a:ext uri="{FF2B5EF4-FFF2-40B4-BE49-F238E27FC236}">
                  <a16:creationId xmlns:a16="http://schemas.microsoft.com/office/drawing/2014/main" id="{5B875CAA-AB5F-4542-8F75-68FBF1223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9760" y="2387428"/>
              <a:ext cx="242848" cy="177077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8" name="Freeform 44">
              <a:extLst>
                <a:ext uri="{FF2B5EF4-FFF2-40B4-BE49-F238E27FC236}">
                  <a16:creationId xmlns:a16="http://schemas.microsoft.com/office/drawing/2014/main" id="{45D35521-BAF1-0942-A88D-79F37D404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1352" y="2367191"/>
              <a:ext cx="249594" cy="246221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9" name="Freeform 45">
              <a:extLst>
                <a:ext uri="{FF2B5EF4-FFF2-40B4-BE49-F238E27FC236}">
                  <a16:creationId xmlns:a16="http://schemas.microsoft.com/office/drawing/2014/main" id="{354F208D-DEC6-BE45-A42A-773B651C1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5395" y="2498733"/>
              <a:ext cx="398000" cy="205746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40" name="Freeform 46">
              <a:extLst>
                <a:ext uri="{FF2B5EF4-FFF2-40B4-BE49-F238E27FC236}">
                  <a16:creationId xmlns:a16="http://schemas.microsoft.com/office/drawing/2014/main" id="{92B988E1-CD9A-8148-902E-C55549955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419" y="2426216"/>
              <a:ext cx="362585" cy="315365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41" name="Freeform 47">
              <a:extLst>
                <a:ext uri="{FF2B5EF4-FFF2-40B4-BE49-F238E27FC236}">
                  <a16:creationId xmlns:a16="http://schemas.microsoft.com/office/drawing/2014/main" id="{771E0A54-5D4E-1A4A-BFA7-2CD5231EE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333" y="1820782"/>
              <a:ext cx="350780" cy="408119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42" name="Line 48">
              <a:extLst>
                <a:ext uri="{FF2B5EF4-FFF2-40B4-BE49-F238E27FC236}">
                  <a16:creationId xmlns:a16="http://schemas.microsoft.com/office/drawing/2014/main" id="{05E74929-B402-6043-A1E9-BEAB67BF4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10" y="2014724"/>
              <a:ext cx="0" cy="0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43" name="Line 49">
              <a:extLst>
                <a:ext uri="{FF2B5EF4-FFF2-40B4-BE49-F238E27FC236}">
                  <a16:creationId xmlns:a16="http://schemas.microsoft.com/office/drawing/2014/main" id="{0F5042E6-D08B-0E47-BC7D-5692EE061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10" y="2014724"/>
              <a:ext cx="0" cy="0"/>
            </a:xfrm>
            <a:prstGeom prst="line">
              <a:avLst/>
            </a:pr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44" name="Freeform 50">
              <a:extLst>
                <a:ext uri="{FF2B5EF4-FFF2-40B4-BE49-F238E27FC236}">
                  <a16:creationId xmlns:a16="http://schemas.microsoft.com/office/drawing/2014/main" id="{40B171C4-086A-F64B-825D-8A3050067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446" y="1940520"/>
              <a:ext cx="409805" cy="386196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45" name="Freeform 51">
              <a:extLst>
                <a:ext uri="{FF2B5EF4-FFF2-40B4-BE49-F238E27FC236}">
                  <a16:creationId xmlns:a16="http://schemas.microsoft.com/office/drawing/2014/main" id="{07ED226B-C691-6A45-8097-23F094CE9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081" y="1986054"/>
              <a:ext cx="286695" cy="305247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46" name="Freeform 52">
              <a:extLst>
                <a:ext uri="{FF2B5EF4-FFF2-40B4-BE49-F238E27FC236}">
                  <a16:creationId xmlns:a16="http://schemas.microsoft.com/office/drawing/2014/main" id="{948FB5C4-EDF4-CC4A-BFE3-27A963BB5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8005" y="2274435"/>
              <a:ext cx="229357" cy="263085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47" name="Freeform 53">
              <a:extLst>
                <a:ext uri="{FF2B5EF4-FFF2-40B4-BE49-F238E27FC236}">
                  <a16:creationId xmlns:a16="http://schemas.microsoft.com/office/drawing/2014/main" id="{A5009CDB-A3F2-9142-AA76-C57E526F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598" y="2319970"/>
              <a:ext cx="168644" cy="290068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48" name="Freeform 54">
              <a:extLst>
                <a:ext uri="{FF2B5EF4-FFF2-40B4-BE49-F238E27FC236}">
                  <a16:creationId xmlns:a16="http://schemas.microsoft.com/office/drawing/2014/main" id="{BD9B7133-340B-F547-8668-6D5AE3161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030" y="2282869"/>
              <a:ext cx="217551" cy="381136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49" name="Freeform 55">
              <a:extLst>
                <a:ext uri="{FF2B5EF4-FFF2-40B4-BE49-F238E27FC236}">
                  <a16:creationId xmlns:a16="http://schemas.microsoft.com/office/drawing/2014/main" id="{78767CF7-04C9-B84E-9034-BED0E6E14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572" y="2198545"/>
              <a:ext cx="330543" cy="242848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2E7E028A-A412-E745-8E6F-93F44836A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993" y="3013097"/>
              <a:ext cx="735560" cy="571704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2E79DA46-90B6-5547-9B7E-4257D83C2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637" y="3282926"/>
              <a:ext cx="448593" cy="285010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</p:grp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B6227DC-7B63-9A4C-B131-DB759E33A693}"/>
              </a:ext>
            </a:extLst>
          </p:cNvPr>
          <p:cNvCxnSpPr>
            <a:cxnSpLocks/>
          </p:cNvCxnSpPr>
          <p:nvPr/>
        </p:nvCxnSpPr>
        <p:spPr>
          <a:xfrm>
            <a:off x="4095819" y="10324364"/>
            <a:ext cx="16354457" cy="0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BC2A5E6B-4E39-B64A-985D-DC31170C633B}"/>
              </a:ext>
            </a:extLst>
          </p:cNvPr>
          <p:cNvSpPr/>
          <p:nvPr/>
        </p:nvSpPr>
        <p:spPr>
          <a:xfrm>
            <a:off x="7168927" y="11011479"/>
            <a:ext cx="4664232" cy="1628961"/>
          </a:xfrm>
          <a:prstGeom prst="roundRect">
            <a:avLst>
              <a:gd name="adj" fmla="val 62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Rounded Rectangle 196">
            <a:extLst>
              <a:ext uri="{FF2B5EF4-FFF2-40B4-BE49-F238E27FC236}">
                <a16:creationId xmlns:a16="http://schemas.microsoft.com/office/drawing/2014/main" id="{59253AEF-BED6-7A4B-87AA-8320B225B7D1}"/>
              </a:ext>
            </a:extLst>
          </p:cNvPr>
          <p:cNvSpPr/>
          <p:nvPr/>
        </p:nvSpPr>
        <p:spPr>
          <a:xfrm>
            <a:off x="1700561" y="11011479"/>
            <a:ext cx="4664232" cy="1628961"/>
          </a:xfrm>
          <a:prstGeom prst="roundRect">
            <a:avLst>
              <a:gd name="adj" fmla="val 62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ED3A6B0-CF5B-1B47-9D81-8A456ABB7259}"/>
              </a:ext>
            </a:extLst>
          </p:cNvPr>
          <p:cNvSpPr txBox="1"/>
          <p:nvPr/>
        </p:nvSpPr>
        <p:spPr>
          <a:xfrm>
            <a:off x="1995010" y="11842794"/>
            <a:ext cx="4075335" cy="482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Something Here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C8D3C21-444B-794E-979F-8395E9BC82D1}"/>
              </a:ext>
            </a:extLst>
          </p:cNvPr>
          <p:cNvSpPr/>
          <p:nvPr/>
        </p:nvSpPr>
        <p:spPr>
          <a:xfrm>
            <a:off x="2329805" y="11326771"/>
            <a:ext cx="3405743" cy="516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56AF808-F13F-C346-81AA-5159E964E5A2}"/>
              </a:ext>
            </a:extLst>
          </p:cNvPr>
          <p:cNvSpPr txBox="1"/>
          <p:nvPr/>
        </p:nvSpPr>
        <p:spPr>
          <a:xfrm>
            <a:off x="7463016" y="11842794"/>
            <a:ext cx="4075335" cy="482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Something Here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80206E9-D8C3-BD4B-A172-A992ADA98BC2}"/>
              </a:ext>
            </a:extLst>
          </p:cNvPr>
          <p:cNvSpPr/>
          <p:nvPr/>
        </p:nvSpPr>
        <p:spPr>
          <a:xfrm>
            <a:off x="7797811" y="11326771"/>
            <a:ext cx="3405743" cy="516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E393D9AA-C6DE-B64A-B4F8-564DD0F40942}"/>
              </a:ext>
            </a:extLst>
          </p:cNvPr>
          <p:cNvSpPr/>
          <p:nvPr/>
        </p:nvSpPr>
        <p:spPr>
          <a:xfrm>
            <a:off x="12637293" y="11011479"/>
            <a:ext cx="4664232" cy="1628961"/>
          </a:xfrm>
          <a:prstGeom prst="roundRect">
            <a:avLst>
              <a:gd name="adj" fmla="val 62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AECBF3E9-025B-0C47-87E7-D9F1AC31C18D}"/>
              </a:ext>
            </a:extLst>
          </p:cNvPr>
          <p:cNvGrpSpPr/>
          <p:nvPr/>
        </p:nvGrpSpPr>
        <p:grpSpPr>
          <a:xfrm>
            <a:off x="12931742" y="11326770"/>
            <a:ext cx="4075335" cy="998378"/>
            <a:chOff x="10217830" y="3581896"/>
            <a:chExt cx="3882434" cy="1250493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9F66CE8-D9BF-D848-AF4A-539FE5260858}"/>
                </a:ext>
              </a:extLst>
            </p:cNvPr>
            <p:cNvSpPr txBox="1"/>
            <p:nvPr/>
          </p:nvSpPr>
          <p:spPr>
            <a:xfrm>
              <a:off x="10217830" y="4228227"/>
              <a:ext cx="3882434" cy="60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Something Here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797AE9E4-49E5-D245-B016-A5692CC4731C}"/>
                </a:ext>
              </a:extLst>
            </p:cNvPr>
            <p:cNvSpPr/>
            <p:nvPr/>
          </p:nvSpPr>
          <p:spPr>
            <a:xfrm>
              <a:off x="10536778" y="3581896"/>
              <a:ext cx="32445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E18FB843-66FC-0E44-BE00-9BB6875C46C4}"/>
              </a:ext>
            </a:extLst>
          </p:cNvPr>
          <p:cNvSpPr/>
          <p:nvPr/>
        </p:nvSpPr>
        <p:spPr>
          <a:xfrm>
            <a:off x="18105121" y="11011479"/>
            <a:ext cx="4664232" cy="1628961"/>
          </a:xfrm>
          <a:prstGeom prst="roundRect">
            <a:avLst>
              <a:gd name="adj" fmla="val 62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F58B72F5-8A06-064D-898C-93A2C9B92499}"/>
              </a:ext>
            </a:extLst>
          </p:cNvPr>
          <p:cNvSpPr txBox="1"/>
          <p:nvPr/>
        </p:nvSpPr>
        <p:spPr>
          <a:xfrm>
            <a:off x="18399570" y="11842794"/>
            <a:ext cx="4075335" cy="482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Something Here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94EE69A3-418A-0D45-80D3-9D264FA21259}"/>
              </a:ext>
            </a:extLst>
          </p:cNvPr>
          <p:cNvSpPr/>
          <p:nvPr/>
        </p:nvSpPr>
        <p:spPr>
          <a:xfrm>
            <a:off x="18734365" y="11326771"/>
            <a:ext cx="3405743" cy="516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15FCCEC2-D57B-2F49-8399-41CC676722C2}"/>
              </a:ext>
            </a:extLst>
          </p:cNvPr>
          <p:cNvCxnSpPr>
            <a:cxnSpLocks/>
          </p:cNvCxnSpPr>
          <p:nvPr/>
        </p:nvCxnSpPr>
        <p:spPr>
          <a:xfrm flipV="1">
            <a:off x="4095819" y="10324364"/>
            <a:ext cx="0" cy="687115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01E9A20-1A4D-1C49-B00C-299BED6B4C60}"/>
              </a:ext>
            </a:extLst>
          </p:cNvPr>
          <p:cNvCxnSpPr>
            <a:cxnSpLocks/>
          </p:cNvCxnSpPr>
          <p:nvPr/>
        </p:nvCxnSpPr>
        <p:spPr>
          <a:xfrm flipV="1">
            <a:off x="20450276" y="10324364"/>
            <a:ext cx="0" cy="687115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DD32635D-54C9-4E4F-BDF6-283492B74DFA}"/>
              </a:ext>
            </a:extLst>
          </p:cNvPr>
          <p:cNvCxnSpPr>
            <a:cxnSpLocks/>
          </p:cNvCxnSpPr>
          <p:nvPr/>
        </p:nvCxnSpPr>
        <p:spPr>
          <a:xfrm flipV="1">
            <a:off x="9558156" y="10324364"/>
            <a:ext cx="0" cy="687115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7A8F7D79-1917-D24B-A687-68B8FC687C52}"/>
              </a:ext>
            </a:extLst>
          </p:cNvPr>
          <p:cNvCxnSpPr>
            <a:cxnSpLocks/>
          </p:cNvCxnSpPr>
          <p:nvPr/>
        </p:nvCxnSpPr>
        <p:spPr>
          <a:xfrm flipV="1">
            <a:off x="14948303" y="10324364"/>
            <a:ext cx="0" cy="687115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E0DED3B-EEDC-DC48-966A-D6A329F6727B}"/>
              </a:ext>
            </a:extLst>
          </p:cNvPr>
          <p:cNvGrpSpPr/>
          <p:nvPr/>
        </p:nvGrpSpPr>
        <p:grpSpPr>
          <a:xfrm>
            <a:off x="11406438" y="7629476"/>
            <a:ext cx="883620" cy="883620"/>
            <a:chOff x="1931789" y="9856089"/>
            <a:chExt cx="1069389" cy="1069389"/>
          </a:xfrm>
        </p:grpSpPr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DBC5A9D-B5FA-5F48-96ED-3C0649A0DD7A}"/>
                </a:ext>
              </a:extLst>
            </p:cNvPr>
            <p:cNvSpPr/>
            <p:nvPr/>
          </p:nvSpPr>
          <p:spPr>
            <a:xfrm>
              <a:off x="1931789" y="9856089"/>
              <a:ext cx="1069389" cy="10693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47A10CE5-0FD0-414E-9C9C-1A3E1DF282AC}"/>
                </a:ext>
              </a:extLst>
            </p:cNvPr>
            <p:cNvSpPr/>
            <p:nvPr/>
          </p:nvSpPr>
          <p:spPr>
            <a:xfrm>
              <a:off x="1966424" y="10029320"/>
              <a:ext cx="1000120" cy="707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9B19B27D-C356-0B44-A1D3-AA38AE2BE2DF}"/>
              </a:ext>
            </a:extLst>
          </p:cNvPr>
          <p:cNvGrpSpPr/>
          <p:nvPr/>
        </p:nvGrpSpPr>
        <p:grpSpPr>
          <a:xfrm>
            <a:off x="15112164" y="8223034"/>
            <a:ext cx="883620" cy="883620"/>
            <a:chOff x="1931789" y="9856089"/>
            <a:chExt cx="1069389" cy="1069389"/>
          </a:xfrm>
        </p:grpSpPr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9B16477F-7687-ED41-A471-A340D17EB908}"/>
                </a:ext>
              </a:extLst>
            </p:cNvPr>
            <p:cNvSpPr/>
            <p:nvPr/>
          </p:nvSpPr>
          <p:spPr>
            <a:xfrm>
              <a:off x="1931789" y="9856089"/>
              <a:ext cx="1069389" cy="10693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CF05539-D089-A745-A109-A7D801F2565B}"/>
                </a:ext>
              </a:extLst>
            </p:cNvPr>
            <p:cNvSpPr/>
            <p:nvPr/>
          </p:nvSpPr>
          <p:spPr>
            <a:xfrm>
              <a:off x="1966424" y="10029320"/>
              <a:ext cx="1000120" cy="707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6C3253F7-C56B-FA4A-8DC5-3D0D20D1509E}"/>
              </a:ext>
            </a:extLst>
          </p:cNvPr>
          <p:cNvGrpSpPr/>
          <p:nvPr/>
        </p:nvGrpSpPr>
        <p:grpSpPr>
          <a:xfrm>
            <a:off x="7572375" y="5688381"/>
            <a:ext cx="883620" cy="883620"/>
            <a:chOff x="1931789" y="9856089"/>
            <a:chExt cx="1069389" cy="1069389"/>
          </a:xfrm>
        </p:grpSpPr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F4AE699E-4F09-F34D-89F1-20E81AAA84AD}"/>
                </a:ext>
              </a:extLst>
            </p:cNvPr>
            <p:cNvSpPr/>
            <p:nvPr/>
          </p:nvSpPr>
          <p:spPr>
            <a:xfrm>
              <a:off x="1931789" y="9856089"/>
              <a:ext cx="1069389" cy="106938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0C4E96F6-02F3-A64C-A842-BBB0A0963591}"/>
                </a:ext>
              </a:extLst>
            </p:cNvPr>
            <p:cNvSpPr/>
            <p:nvPr/>
          </p:nvSpPr>
          <p:spPr>
            <a:xfrm>
              <a:off x="1966424" y="10029320"/>
              <a:ext cx="1000120" cy="707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B0BEC33F-29C2-F24F-BE3A-200379805E2F}"/>
              </a:ext>
            </a:extLst>
          </p:cNvPr>
          <p:cNvGrpSpPr/>
          <p:nvPr/>
        </p:nvGrpSpPr>
        <p:grpSpPr>
          <a:xfrm>
            <a:off x="15080080" y="5415665"/>
            <a:ext cx="883620" cy="883620"/>
            <a:chOff x="1931789" y="9856089"/>
            <a:chExt cx="1069389" cy="1069389"/>
          </a:xfrm>
        </p:grpSpPr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3CA21957-6971-034A-ADED-6717911CE1CF}"/>
                </a:ext>
              </a:extLst>
            </p:cNvPr>
            <p:cNvSpPr/>
            <p:nvPr/>
          </p:nvSpPr>
          <p:spPr>
            <a:xfrm>
              <a:off x="1931789" y="9856089"/>
              <a:ext cx="1069389" cy="106938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8A5A8774-FA14-4045-A2BB-FB76B390C335}"/>
                </a:ext>
              </a:extLst>
            </p:cNvPr>
            <p:cNvSpPr/>
            <p:nvPr/>
          </p:nvSpPr>
          <p:spPr>
            <a:xfrm>
              <a:off x="1966424" y="10029320"/>
              <a:ext cx="1000120" cy="707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143B8F8-BC33-9C47-823A-CD53249FB5B0}"/>
              </a:ext>
            </a:extLst>
          </p:cNvPr>
          <p:cNvGrpSpPr/>
          <p:nvPr/>
        </p:nvGrpSpPr>
        <p:grpSpPr>
          <a:xfrm>
            <a:off x="1730801" y="4149703"/>
            <a:ext cx="4929905" cy="2153795"/>
            <a:chOff x="1730801" y="4149703"/>
            <a:chExt cx="4929905" cy="2153795"/>
          </a:xfrm>
        </p:grpSpPr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29BEE0C8-BE9E-B94E-AD4B-5D8EF563FFC4}"/>
                </a:ext>
              </a:extLst>
            </p:cNvPr>
            <p:cNvSpPr txBox="1"/>
            <p:nvPr/>
          </p:nvSpPr>
          <p:spPr>
            <a:xfrm>
              <a:off x="2627486" y="4149703"/>
              <a:ext cx="4033220" cy="215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FE0CDB7-8984-C74B-A979-0FBC54EA3E62}"/>
                </a:ext>
              </a:extLst>
            </p:cNvPr>
            <p:cNvSpPr/>
            <p:nvPr/>
          </p:nvSpPr>
          <p:spPr>
            <a:xfrm>
              <a:off x="1730801" y="4323142"/>
              <a:ext cx="354807" cy="3548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EDA1485-738A-1E45-BBD5-EEE5D2D847BC}"/>
              </a:ext>
            </a:extLst>
          </p:cNvPr>
          <p:cNvGrpSpPr/>
          <p:nvPr/>
        </p:nvGrpSpPr>
        <p:grpSpPr>
          <a:xfrm>
            <a:off x="1730801" y="7200962"/>
            <a:ext cx="4929904" cy="2153795"/>
            <a:chOff x="1730801" y="7200962"/>
            <a:chExt cx="4929904" cy="2153795"/>
          </a:xfrm>
        </p:grpSpPr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3DDE0D8F-F1B3-BE42-AE33-0B07B293A831}"/>
                </a:ext>
              </a:extLst>
            </p:cNvPr>
            <p:cNvSpPr txBox="1"/>
            <p:nvPr/>
          </p:nvSpPr>
          <p:spPr>
            <a:xfrm>
              <a:off x="2627486" y="7200962"/>
              <a:ext cx="4033219" cy="215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7B608CEA-8F3B-2541-A0BB-DE52C73613B3}"/>
                </a:ext>
              </a:extLst>
            </p:cNvPr>
            <p:cNvSpPr/>
            <p:nvPr/>
          </p:nvSpPr>
          <p:spPr>
            <a:xfrm>
              <a:off x="1730801" y="7390599"/>
              <a:ext cx="354807" cy="3548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0958330F-7873-9C4B-853E-619C6CBA16A5}"/>
              </a:ext>
            </a:extLst>
          </p:cNvPr>
          <p:cNvGrpSpPr/>
          <p:nvPr/>
        </p:nvGrpSpPr>
        <p:grpSpPr>
          <a:xfrm flipH="1">
            <a:off x="17725775" y="4149703"/>
            <a:ext cx="4929905" cy="2153795"/>
            <a:chOff x="1730801" y="4149703"/>
            <a:chExt cx="4929905" cy="2153795"/>
          </a:xfrm>
        </p:grpSpPr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C42DF4DD-BAF5-B54E-B2E1-1D182BF991F1}"/>
                </a:ext>
              </a:extLst>
            </p:cNvPr>
            <p:cNvSpPr txBox="1"/>
            <p:nvPr/>
          </p:nvSpPr>
          <p:spPr>
            <a:xfrm>
              <a:off x="2627486" y="4149703"/>
              <a:ext cx="4033220" cy="215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9DCAC78A-FB2D-9E41-86AA-1C66C867E9FE}"/>
                </a:ext>
              </a:extLst>
            </p:cNvPr>
            <p:cNvSpPr/>
            <p:nvPr/>
          </p:nvSpPr>
          <p:spPr>
            <a:xfrm>
              <a:off x="1730801" y="4323142"/>
              <a:ext cx="354807" cy="3548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01DEB644-7BB2-E043-850F-3D77C78725B6}"/>
              </a:ext>
            </a:extLst>
          </p:cNvPr>
          <p:cNvGrpSpPr/>
          <p:nvPr/>
        </p:nvGrpSpPr>
        <p:grpSpPr>
          <a:xfrm flipH="1">
            <a:off x="17725775" y="7200962"/>
            <a:ext cx="4929904" cy="2153795"/>
            <a:chOff x="1730801" y="7200962"/>
            <a:chExt cx="4929904" cy="2153795"/>
          </a:xfrm>
        </p:grpSpPr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0BBBDFB2-91AC-BB4E-A746-48AE7768BB8C}"/>
                </a:ext>
              </a:extLst>
            </p:cNvPr>
            <p:cNvSpPr txBox="1"/>
            <p:nvPr/>
          </p:nvSpPr>
          <p:spPr>
            <a:xfrm>
              <a:off x="2627486" y="7200962"/>
              <a:ext cx="4033219" cy="215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B9CB830E-2687-FA45-8877-874C1A93011B}"/>
                </a:ext>
              </a:extLst>
            </p:cNvPr>
            <p:cNvSpPr/>
            <p:nvPr/>
          </p:nvSpPr>
          <p:spPr>
            <a:xfrm>
              <a:off x="1730801" y="7390599"/>
              <a:ext cx="354807" cy="3548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113" name="CuadroTexto 350">
            <a:extLst>
              <a:ext uri="{FF2B5EF4-FFF2-40B4-BE49-F238E27FC236}">
                <a16:creationId xmlns:a16="http://schemas.microsoft.com/office/drawing/2014/main" id="{8AFDBACC-F710-ED49-9B40-C3CB0580AEA7}"/>
              </a:ext>
            </a:extLst>
          </p:cNvPr>
          <p:cNvSpPr txBox="1"/>
          <p:nvPr/>
        </p:nvSpPr>
        <p:spPr>
          <a:xfrm>
            <a:off x="7039851" y="1022190"/>
            <a:ext cx="102980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Charts</a:t>
            </a:r>
          </a:p>
        </p:txBody>
      </p:sp>
    </p:spTree>
    <p:extLst>
      <p:ext uri="{BB962C8B-B14F-4D97-AF65-F5344CB8AC3E}">
        <p14:creationId xmlns:p14="http://schemas.microsoft.com/office/powerpoint/2010/main" val="92692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9438479-912A-954E-8DCF-3AEFE67FE015}"/>
              </a:ext>
            </a:extLst>
          </p:cNvPr>
          <p:cNvGrpSpPr/>
          <p:nvPr/>
        </p:nvGrpSpPr>
        <p:grpSpPr>
          <a:xfrm>
            <a:off x="1644700" y="3599322"/>
            <a:ext cx="21288185" cy="8973917"/>
            <a:chOff x="1644700" y="3263456"/>
            <a:chExt cx="21288185" cy="8973917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A3EAD70E-92F2-904C-9DB7-C39BA02E6E36}"/>
                </a:ext>
              </a:extLst>
            </p:cNvPr>
            <p:cNvSpPr/>
            <p:nvPr/>
          </p:nvSpPr>
          <p:spPr>
            <a:xfrm>
              <a:off x="9462243" y="3263456"/>
              <a:ext cx="5453166" cy="1570451"/>
            </a:xfrm>
            <a:prstGeom prst="roundRect">
              <a:avLst>
                <a:gd name="adj" fmla="val 629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1889A012-1A77-294E-BB07-C78F95A60310}"/>
                </a:ext>
              </a:extLst>
            </p:cNvPr>
            <p:cNvSpPr/>
            <p:nvPr/>
          </p:nvSpPr>
          <p:spPr>
            <a:xfrm>
              <a:off x="4094997" y="6127651"/>
              <a:ext cx="5453166" cy="1570451"/>
            </a:xfrm>
            <a:prstGeom prst="roundRect">
              <a:avLst>
                <a:gd name="adj" fmla="val 629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2C62CCBA-7F80-6B41-8BC5-AD4F20F3C15A}"/>
                </a:ext>
              </a:extLst>
            </p:cNvPr>
            <p:cNvSpPr/>
            <p:nvPr/>
          </p:nvSpPr>
          <p:spPr>
            <a:xfrm>
              <a:off x="14943118" y="6127651"/>
              <a:ext cx="5453166" cy="1570451"/>
            </a:xfrm>
            <a:prstGeom prst="roundRect">
              <a:avLst>
                <a:gd name="adj" fmla="val 629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35B9693-6864-404E-B318-FF83ED62A03B}"/>
                </a:ext>
              </a:extLst>
            </p:cNvPr>
            <p:cNvGrpSpPr/>
            <p:nvPr/>
          </p:nvGrpSpPr>
          <p:grpSpPr>
            <a:xfrm>
              <a:off x="4531983" y="6316081"/>
              <a:ext cx="4518186" cy="1218674"/>
              <a:chOff x="4531983" y="6316081"/>
              <a:chExt cx="4518186" cy="1218674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99F18E1-7293-D549-8E27-08B1A5965DE4}"/>
                  </a:ext>
                </a:extLst>
              </p:cNvPr>
              <p:cNvSpPr txBox="1"/>
              <p:nvPr/>
            </p:nvSpPr>
            <p:spPr>
              <a:xfrm>
                <a:off x="4531983" y="6971652"/>
                <a:ext cx="4518186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7CEDCB0-9A8B-4344-924A-748A31F32898}"/>
                  </a:ext>
                </a:extLst>
              </p:cNvPr>
              <p:cNvSpPr/>
              <p:nvPr/>
            </p:nvSpPr>
            <p:spPr>
              <a:xfrm>
                <a:off x="4903159" y="6316081"/>
                <a:ext cx="37758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C20EE02-C8EE-8644-9016-726F39E1B822}"/>
                </a:ext>
              </a:extLst>
            </p:cNvPr>
            <p:cNvCxnSpPr>
              <a:cxnSpLocks/>
            </p:cNvCxnSpPr>
            <p:nvPr/>
          </p:nvCxnSpPr>
          <p:spPr>
            <a:xfrm>
              <a:off x="6779763" y="5465216"/>
              <a:ext cx="1086441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BC017FB-0CFD-2041-983D-6A790657F63C}"/>
                </a:ext>
              </a:extLst>
            </p:cNvPr>
            <p:cNvCxnSpPr/>
            <p:nvPr/>
          </p:nvCxnSpPr>
          <p:spPr>
            <a:xfrm>
              <a:off x="6779763" y="5465216"/>
              <a:ext cx="0" cy="662435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069EFB4-D396-CD47-B057-D243F996A912}"/>
                </a:ext>
              </a:extLst>
            </p:cNvPr>
            <p:cNvCxnSpPr>
              <a:cxnSpLocks/>
              <a:stCxn id="112" idx="2"/>
            </p:cNvCxnSpPr>
            <p:nvPr/>
          </p:nvCxnSpPr>
          <p:spPr>
            <a:xfrm>
              <a:off x="12188826" y="4833907"/>
              <a:ext cx="0" cy="631309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6DAA430-ABB0-FE46-9C67-5223F40C2D1C}"/>
                </a:ext>
              </a:extLst>
            </p:cNvPr>
            <p:cNvCxnSpPr/>
            <p:nvPr/>
          </p:nvCxnSpPr>
          <p:spPr>
            <a:xfrm>
              <a:off x="17644173" y="5465216"/>
              <a:ext cx="0" cy="662435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FBF970D-130E-AE46-AD98-D019883A400C}"/>
                </a:ext>
              </a:extLst>
            </p:cNvPr>
            <p:cNvGrpSpPr/>
            <p:nvPr/>
          </p:nvGrpSpPr>
          <p:grpSpPr>
            <a:xfrm>
              <a:off x="3500511" y="7668495"/>
              <a:ext cx="6677307" cy="2289668"/>
              <a:chOff x="3500511" y="7668495"/>
              <a:chExt cx="6677307" cy="2289668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37C8BB04-D8B5-8446-BE59-44E7A328A761}"/>
                  </a:ext>
                </a:extLst>
              </p:cNvPr>
              <p:cNvCxnSpPr/>
              <p:nvPr/>
            </p:nvCxnSpPr>
            <p:spPr>
              <a:xfrm>
                <a:off x="6790000" y="7668495"/>
                <a:ext cx="0" cy="662435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F6AA5D4D-B552-4047-96E5-2E4F57100D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3664" y="8330930"/>
                <a:ext cx="3775832" cy="0"/>
              </a:xfrm>
              <a:prstGeom prst="line">
                <a:avLst/>
              </a:prstGeom>
              <a:ln w="0">
                <a:solidFill>
                  <a:schemeClr val="bg1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61DB0A97-2CD1-AA4E-8260-5E455DFDD677}"/>
                  </a:ext>
                </a:extLst>
              </p:cNvPr>
              <p:cNvCxnSpPr/>
              <p:nvPr/>
            </p:nvCxnSpPr>
            <p:spPr>
              <a:xfrm>
                <a:off x="4937137" y="8324278"/>
                <a:ext cx="0" cy="662435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EBAE9A54-CDB3-064B-9A93-89839ECA9472}"/>
                  </a:ext>
                </a:extLst>
              </p:cNvPr>
              <p:cNvCxnSpPr/>
              <p:nvPr/>
            </p:nvCxnSpPr>
            <p:spPr>
              <a:xfrm>
                <a:off x="8715053" y="8324278"/>
                <a:ext cx="0" cy="662435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Rounded Rectangle 162">
                <a:extLst>
                  <a:ext uri="{FF2B5EF4-FFF2-40B4-BE49-F238E27FC236}">
                    <a16:creationId xmlns:a16="http://schemas.microsoft.com/office/drawing/2014/main" id="{3007AAA1-E18F-454A-81C8-E9E035AF8645}"/>
                  </a:ext>
                </a:extLst>
              </p:cNvPr>
              <p:cNvSpPr/>
              <p:nvPr/>
            </p:nvSpPr>
            <p:spPr>
              <a:xfrm>
                <a:off x="7311512" y="8993365"/>
                <a:ext cx="2866306" cy="964798"/>
              </a:xfrm>
              <a:prstGeom prst="roundRect">
                <a:avLst>
                  <a:gd name="adj" fmla="val 629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Rounded Rectangle 163">
                <a:extLst>
                  <a:ext uri="{FF2B5EF4-FFF2-40B4-BE49-F238E27FC236}">
                    <a16:creationId xmlns:a16="http://schemas.microsoft.com/office/drawing/2014/main" id="{CA5C3DB6-4B88-9042-AFCE-7EFCA06D6699}"/>
                  </a:ext>
                </a:extLst>
              </p:cNvPr>
              <p:cNvSpPr/>
              <p:nvPr/>
            </p:nvSpPr>
            <p:spPr>
              <a:xfrm>
                <a:off x="3500511" y="8993365"/>
                <a:ext cx="2866306" cy="964798"/>
              </a:xfrm>
              <a:prstGeom prst="roundRect">
                <a:avLst>
                  <a:gd name="adj" fmla="val 629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952E26C1-C693-E54D-9EF1-5B5D6E9A22E4}"/>
                  </a:ext>
                </a:extLst>
              </p:cNvPr>
              <p:cNvSpPr/>
              <p:nvPr/>
            </p:nvSpPr>
            <p:spPr>
              <a:xfrm>
                <a:off x="3581738" y="9176648"/>
                <a:ext cx="274517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B24B16E-D652-A547-A594-05F86544F818}"/>
                  </a:ext>
                </a:extLst>
              </p:cNvPr>
              <p:cNvSpPr/>
              <p:nvPr/>
            </p:nvSpPr>
            <p:spPr>
              <a:xfrm>
                <a:off x="7374771" y="9176648"/>
                <a:ext cx="274517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FB30E20-39EE-D94A-B1F4-93D1DE66B084}"/>
                </a:ext>
              </a:extLst>
            </p:cNvPr>
            <p:cNvCxnSpPr/>
            <p:nvPr/>
          </p:nvCxnSpPr>
          <p:spPr>
            <a:xfrm>
              <a:off x="17639567" y="7668495"/>
              <a:ext cx="0" cy="662435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0364047-9AF0-7B4C-B3B0-FE7A24B1BC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83231" y="8330930"/>
              <a:ext cx="3775832" cy="0"/>
            </a:xfrm>
            <a:prstGeom prst="line">
              <a:avLst/>
            </a:prstGeom>
            <a:ln w="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8D4680B-8E0E-0F4A-BE82-BA13ABF8566D}"/>
                </a:ext>
              </a:extLst>
            </p:cNvPr>
            <p:cNvCxnSpPr/>
            <p:nvPr/>
          </p:nvCxnSpPr>
          <p:spPr>
            <a:xfrm>
              <a:off x="15786704" y="8324278"/>
              <a:ext cx="0" cy="662435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BF74069B-977A-CD43-9900-FC8453321542}"/>
                </a:ext>
              </a:extLst>
            </p:cNvPr>
            <p:cNvCxnSpPr/>
            <p:nvPr/>
          </p:nvCxnSpPr>
          <p:spPr>
            <a:xfrm>
              <a:off x="19564620" y="8324278"/>
              <a:ext cx="0" cy="662435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ounded Rectangle 171">
              <a:extLst>
                <a:ext uri="{FF2B5EF4-FFF2-40B4-BE49-F238E27FC236}">
                  <a16:creationId xmlns:a16="http://schemas.microsoft.com/office/drawing/2014/main" id="{C1060D70-E2E2-1D44-B9BE-B92B30C79F08}"/>
                </a:ext>
              </a:extLst>
            </p:cNvPr>
            <p:cNvSpPr/>
            <p:nvPr/>
          </p:nvSpPr>
          <p:spPr>
            <a:xfrm>
              <a:off x="18161079" y="8993365"/>
              <a:ext cx="2866306" cy="964798"/>
            </a:xfrm>
            <a:prstGeom prst="roundRect">
              <a:avLst>
                <a:gd name="adj" fmla="val 629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Rounded Rectangle 172">
              <a:extLst>
                <a:ext uri="{FF2B5EF4-FFF2-40B4-BE49-F238E27FC236}">
                  <a16:creationId xmlns:a16="http://schemas.microsoft.com/office/drawing/2014/main" id="{1D78F6B8-52A8-4147-A0F8-3ED01E255D1C}"/>
                </a:ext>
              </a:extLst>
            </p:cNvPr>
            <p:cNvSpPr/>
            <p:nvPr/>
          </p:nvSpPr>
          <p:spPr>
            <a:xfrm>
              <a:off x="14350078" y="8993365"/>
              <a:ext cx="2866306" cy="964798"/>
            </a:xfrm>
            <a:prstGeom prst="roundRect">
              <a:avLst>
                <a:gd name="adj" fmla="val 629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D3959CC-34D3-DB4A-8C30-406434D83EF9}"/>
                </a:ext>
              </a:extLst>
            </p:cNvPr>
            <p:cNvSpPr/>
            <p:nvPr/>
          </p:nvSpPr>
          <p:spPr>
            <a:xfrm>
              <a:off x="14431305" y="9176648"/>
              <a:ext cx="27451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13D15FFA-F51B-334D-B625-18B31BAF6C22}"/>
                </a:ext>
              </a:extLst>
            </p:cNvPr>
            <p:cNvSpPr/>
            <p:nvPr/>
          </p:nvSpPr>
          <p:spPr>
            <a:xfrm>
              <a:off x="18224338" y="9176648"/>
              <a:ext cx="27451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F20D8D0C-A038-9845-8669-E0BB57393562}"/>
                </a:ext>
              </a:extLst>
            </p:cNvPr>
            <p:cNvGrpSpPr/>
            <p:nvPr/>
          </p:nvGrpSpPr>
          <p:grpSpPr>
            <a:xfrm>
              <a:off x="15380474" y="6316081"/>
              <a:ext cx="4518186" cy="1218674"/>
              <a:chOff x="4531983" y="6316081"/>
              <a:chExt cx="4518186" cy="1218674"/>
            </a:xfrm>
          </p:grpSpPr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B3B43B19-C0C6-A04E-8A0F-F80D5E34A7BF}"/>
                  </a:ext>
                </a:extLst>
              </p:cNvPr>
              <p:cNvSpPr txBox="1"/>
              <p:nvPr/>
            </p:nvSpPr>
            <p:spPr>
              <a:xfrm>
                <a:off x="4531983" y="6971652"/>
                <a:ext cx="4518186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C368F451-57BD-0C45-9229-2C7467B6114A}"/>
                  </a:ext>
                </a:extLst>
              </p:cNvPr>
              <p:cNvSpPr/>
              <p:nvPr/>
            </p:nvSpPr>
            <p:spPr>
              <a:xfrm>
                <a:off x="4903159" y="6316081"/>
                <a:ext cx="37758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8244A495-63B0-6042-BE61-585317DB34F3}"/>
                </a:ext>
              </a:extLst>
            </p:cNvPr>
            <p:cNvGrpSpPr/>
            <p:nvPr/>
          </p:nvGrpSpPr>
          <p:grpSpPr>
            <a:xfrm>
              <a:off x="9952875" y="3428501"/>
              <a:ext cx="4518186" cy="1218674"/>
              <a:chOff x="4531983" y="6316081"/>
              <a:chExt cx="4518186" cy="1218674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C919D4C9-27BB-8C48-8CAA-CDF93C195AC5}"/>
                  </a:ext>
                </a:extLst>
              </p:cNvPr>
              <p:cNvSpPr txBox="1"/>
              <p:nvPr/>
            </p:nvSpPr>
            <p:spPr>
              <a:xfrm>
                <a:off x="4531983" y="6971652"/>
                <a:ext cx="4518186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Something Here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9C7E9B57-7C45-394B-BD87-5C2562851E49}"/>
                  </a:ext>
                </a:extLst>
              </p:cNvPr>
              <p:cNvSpPr/>
              <p:nvPr/>
            </p:nvSpPr>
            <p:spPr>
              <a:xfrm>
                <a:off x="4903159" y="6316081"/>
                <a:ext cx="37758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283BB932-D413-484B-9500-A74686B8590C}"/>
                </a:ext>
              </a:extLst>
            </p:cNvPr>
            <p:cNvCxnSpPr/>
            <p:nvPr/>
          </p:nvCxnSpPr>
          <p:spPr>
            <a:xfrm>
              <a:off x="4934189" y="9947705"/>
              <a:ext cx="0" cy="662435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F614D5C8-FCFE-1344-B029-C9591B71ED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7853" y="10610140"/>
              <a:ext cx="3775832" cy="0"/>
            </a:xfrm>
            <a:prstGeom prst="line">
              <a:avLst/>
            </a:prstGeom>
            <a:ln w="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410DBA1-2640-FD4E-A5ED-80281EB174C9}"/>
                </a:ext>
              </a:extLst>
            </p:cNvPr>
            <p:cNvCxnSpPr/>
            <p:nvPr/>
          </p:nvCxnSpPr>
          <p:spPr>
            <a:xfrm>
              <a:off x="3081326" y="10603488"/>
              <a:ext cx="0" cy="662435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7FAA621-1671-5643-8087-C2C8E5153902}"/>
                </a:ext>
              </a:extLst>
            </p:cNvPr>
            <p:cNvCxnSpPr/>
            <p:nvPr/>
          </p:nvCxnSpPr>
          <p:spPr>
            <a:xfrm>
              <a:off x="6859242" y="10603488"/>
              <a:ext cx="0" cy="662435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1C963097-336D-4B4B-B00D-F94A71C6DB31}"/>
                </a:ext>
              </a:extLst>
            </p:cNvPr>
            <p:cNvSpPr/>
            <p:nvPr/>
          </p:nvSpPr>
          <p:spPr>
            <a:xfrm>
              <a:off x="5455701" y="11272575"/>
              <a:ext cx="2866306" cy="964798"/>
            </a:xfrm>
            <a:prstGeom prst="roundRect">
              <a:avLst>
                <a:gd name="adj" fmla="val 629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ounded Rectangle 187">
              <a:extLst>
                <a:ext uri="{FF2B5EF4-FFF2-40B4-BE49-F238E27FC236}">
                  <a16:creationId xmlns:a16="http://schemas.microsoft.com/office/drawing/2014/main" id="{A1ABDAF6-4062-A44D-86A5-6340E92E230D}"/>
                </a:ext>
              </a:extLst>
            </p:cNvPr>
            <p:cNvSpPr/>
            <p:nvPr/>
          </p:nvSpPr>
          <p:spPr>
            <a:xfrm>
              <a:off x="1644700" y="11272575"/>
              <a:ext cx="2866306" cy="964798"/>
            </a:xfrm>
            <a:prstGeom prst="roundRect">
              <a:avLst>
                <a:gd name="adj" fmla="val 629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9E8B8D7-6B46-A94E-A70E-DEFAE2C15120}"/>
                </a:ext>
              </a:extLst>
            </p:cNvPr>
            <p:cNvSpPr/>
            <p:nvPr/>
          </p:nvSpPr>
          <p:spPr>
            <a:xfrm>
              <a:off x="1725927" y="11455858"/>
              <a:ext cx="27451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4C10B10-3C44-7C45-AB50-ED80A00F0DAA}"/>
                </a:ext>
              </a:extLst>
            </p:cNvPr>
            <p:cNvSpPr/>
            <p:nvPr/>
          </p:nvSpPr>
          <p:spPr>
            <a:xfrm>
              <a:off x="5518960" y="11455858"/>
              <a:ext cx="27451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8DE4CB70-A5CD-CA41-BF6D-E8494E911042}"/>
                </a:ext>
              </a:extLst>
            </p:cNvPr>
            <p:cNvCxnSpPr/>
            <p:nvPr/>
          </p:nvCxnSpPr>
          <p:spPr>
            <a:xfrm>
              <a:off x="19545067" y="9947705"/>
              <a:ext cx="0" cy="662435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D0303FEC-C93F-5C43-8EBC-F2AD3DF5B0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88731" y="10610140"/>
              <a:ext cx="3775832" cy="0"/>
            </a:xfrm>
            <a:prstGeom prst="line">
              <a:avLst/>
            </a:prstGeom>
            <a:ln w="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F97759C9-E231-8141-A650-FF5602880B56}"/>
                </a:ext>
              </a:extLst>
            </p:cNvPr>
            <p:cNvCxnSpPr/>
            <p:nvPr/>
          </p:nvCxnSpPr>
          <p:spPr>
            <a:xfrm>
              <a:off x="17692204" y="10603488"/>
              <a:ext cx="0" cy="662435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6D3CB04B-0666-A14B-A4C4-637D6EC657B2}"/>
                </a:ext>
              </a:extLst>
            </p:cNvPr>
            <p:cNvCxnSpPr/>
            <p:nvPr/>
          </p:nvCxnSpPr>
          <p:spPr>
            <a:xfrm>
              <a:off x="21470120" y="10603488"/>
              <a:ext cx="0" cy="662435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Rounded Rectangle 215">
              <a:extLst>
                <a:ext uri="{FF2B5EF4-FFF2-40B4-BE49-F238E27FC236}">
                  <a16:creationId xmlns:a16="http://schemas.microsoft.com/office/drawing/2014/main" id="{C0F869F0-B79E-D24F-8C36-DFE85ACB2E86}"/>
                </a:ext>
              </a:extLst>
            </p:cNvPr>
            <p:cNvSpPr/>
            <p:nvPr/>
          </p:nvSpPr>
          <p:spPr>
            <a:xfrm>
              <a:off x="20066579" y="11272575"/>
              <a:ext cx="2866306" cy="964798"/>
            </a:xfrm>
            <a:prstGeom prst="roundRect">
              <a:avLst>
                <a:gd name="adj" fmla="val 629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ounded Rectangle 216">
              <a:extLst>
                <a:ext uri="{FF2B5EF4-FFF2-40B4-BE49-F238E27FC236}">
                  <a16:creationId xmlns:a16="http://schemas.microsoft.com/office/drawing/2014/main" id="{7F2BBCE5-7793-6241-946A-F95D2C37AACA}"/>
                </a:ext>
              </a:extLst>
            </p:cNvPr>
            <p:cNvSpPr/>
            <p:nvPr/>
          </p:nvSpPr>
          <p:spPr>
            <a:xfrm>
              <a:off x="16255578" y="11272575"/>
              <a:ext cx="2866306" cy="964798"/>
            </a:xfrm>
            <a:prstGeom prst="roundRect">
              <a:avLst>
                <a:gd name="adj" fmla="val 629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132B5ACD-74E3-5846-AF78-CDFECFC82AB7}"/>
                </a:ext>
              </a:extLst>
            </p:cNvPr>
            <p:cNvSpPr/>
            <p:nvPr/>
          </p:nvSpPr>
          <p:spPr>
            <a:xfrm>
              <a:off x="16336805" y="11455858"/>
              <a:ext cx="27451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4E393C20-5A60-F542-AD88-2546E6A373D3}"/>
                </a:ext>
              </a:extLst>
            </p:cNvPr>
            <p:cNvSpPr/>
            <p:nvPr/>
          </p:nvSpPr>
          <p:spPr>
            <a:xfrm>
              <a:off x="20129838" y="11455858"/>
              <a:ext cx="27451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56" name="CuadroTexto 350">
            <a:extLst>
              <a:ext uri="{FF2B5EF4-FFF2-40B4-BE49-F238E27FC236}">
                <a16:creationId xmlns:a16="http://schemas.microsoft.com/office/drawing/2014/main" id="{7EB478F2-1463-2C42-B59B-358FC36A7519}"/>
              </a:ext>
            </a:extLst>
          </p:cNvPr>
          <p:cNvSpPr txBox="1"/>
          <p:nvPr/>
        </p:nvSpPr>
        <p:spPr>
          <a:xfrm>
            <a:off x="7039851" y="1022190"/>
            <a:ext cx="102980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Charts</a:t>
            </a:r>
          </a:p>
        </p:txBody>
      </p:sp>
    </p:spTree>
    <p:extLst>
      <p:ext uri="{BB962C8B-B14F-4D97-AF65-F5344CB8AC3E}">
        <p14:creationId xmlns:p14="http://schemas.microsoft.com/office/powerpoint/2010/main" val="386052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97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FBAA66"/>
      </a:accent1>
      <a:accent2>
        <a:srgbClr val="1498DF"/>
      </a:accent2>
      <a:accent3>
        <a:srgbClr val="1964C2"/>
      </a:accent3>
      <a:accent4>
        <a:srgbClr val="D2DBDD"/>
      </a:accent4>
      <a:accent5>
        <a:srgbClr val="B0413C"/>
      </a:accent5>
      <a:accent6>
        <a:srgbClr val="FBAA66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112510</TotalTime>
  <Words>460</Words>
  <Application>Microsoft Macintosh PowerPoint</Application>
  <PresentationFormat>Custom</PresentationFormat>
  <Paragraphs>144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Montserrat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18480</cp:revision>
  <cp:lastPrinted>2019-09-23T14:29:18Z</cp:lastPrinted>
  <dcterms:created xsi:type="dcterms:W3CDTF">2014-11-12T21:47:38Z</dcterms:created>
  <dcterms:modified xsi:type="dcterms:W3CDTF">2020-01-23T15:33:51Z</dcterms:modified>
  <cp:category/>
</cp:coreProperties>
</file>