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37" r:id="rId2"/>
    <p:sldId id="4438" r:id="rId3"/>
    <p:sldId id="4439" r:id="rId4"/>
    <p:sldId id="4440" r:id="rId5"/>
    <p:sldId id="4441" r:id="rId6"/>
    <p:sldId id="4442" r:id="rId7"/>
    <p:sldId id="4443" r:id="rId8"/>
    <p:sldId id="444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6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43CEB-FDEA-D640-BC18-553D1D7B1C8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35BC8-6814-D148-83DB-5C7E94CBA932}">
      <dgm:prSet phldrT="[Text]" custT="1"/>
      <dgm:spPr/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6536F5C6-5039-CF41-903F-F41F79D38152}" type="parTrans" cxnId="{5EE0B202-49AA-014B-9E9B-77D4167B1E7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B06C676-20EA-DD42-B1A6-AE28233C0933}" type="sibTrans" cxnId="{5EE0B202-49AA-014B-9E9B-77D4167B1E7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DF60E90-8E1A-A64F-9B2F-1CECE363655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ABC433CB-69D9-0245-931E-298EBAF40984}" type="parTrans" cxnId="{B3EB3EBB-4E0F-2A4B-B842-721E64657069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0E82BDD-0F76-2347-B288-A929EB4F3C6A}" type="sibTrans" cxnId="{B3EB3EBB-4E0F-2A4B-B842-721E64657069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BB9B1E2-260D-2446-AE46-2CE8BBC1A68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F091313D-2DD3-DE45-88AB-14CDF835CF9C}" type="parTrans" cxnId="{03770C32-4C4A-CD4E-AD80-B21B6DB34AA8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2D39B10-DD3E-014F-840A-B7242CFB05A2}" type="sibTrans" cxnId="{03770C32-4C4A-CD4E-AD80-B21B6DB34AA8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FAFFD95-C393-7B4E-B4F0-EECBDEE4F09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55448D77-5C7D-3C4E-8D12-D907308A5AE2}" type="parTrans" cxnId="{BF2D873A-FB58-0E4F-9E2F-33F4ECD0A9F3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5BA41C6-66F9-7144-B4CC-BA3528377912}" type="sibTrans" cxnId="{BF2D873A-FB58-0E4F-9E2F-33F4ECD0A9F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B7550FF-83A8-E541-B69F-6857D70A71F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8E4D6623-152A-254E-BDB4-013D8FC9586A}" type="parTrans" cxnId="{8CC4226A-26D4-D844-8C14-EF375FE83366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E246896-B7B3-5846-8C5D-864BCB670ABE}" type="sibTrans" cxnId="{8CC4226A-26D4-D844-8C14-EF375FE83366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02054C-98BA-8F4D-A633-5B82B7C929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AA5D15D0-074F-8F45-80F6-2D283572BFD4}" type="parTrans" cxnId="{F5636108-7DAB-C343-8221-C01B97A64207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E8688CB-6AC4-F543-850D-B4C726F7F9FF}" type="sibTrans" cxnId="{F5636108-7DAB-C343-8221-C01B97A64207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3017430-AAED-234B-86D4-1F666DFF0CB6}">
      <dgm:prSet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5427EEF8-9108-3D4C-8222-0CB04B839CD4}" type="parTrans" cxnId="{17E6427A-6FE1-8844-AEEC-39202AA56AB4}">
      <dgm:prSet custT="1"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AF793F-68E5-5747-8EC6-DE2273A1C436}" type="sibTrans" cxnId="{17E6427A-6FE1-8844-AEEC-39202AA56AB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9D20AE4-39AF-5244-97B5-8B70C9DCA638}">
      <dgm:prSet custT="1"/>
      <dgm:spPr>
        <a:solidFill>
          <a:schemeClr val="accent4"/>
        </a:solidFill>
      </dgm:spPr>
      <dgm:t>
        <a:bodyPr lIns="274320"/>
        <a:lstStyle/>
        <a:p>
          <a:pPr algn="l"/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7B38F45C-802B-5141-BB7A-DA0D02A0505A}" type="parTrans" cxnId="{40046C86-A4E5-9249-9956-05CA7C81F75D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/>
        </a:p>
      </dgm:t>
    </dgm:pt>
    <dgm:pt modelId="{FCD31C05-036E-DD4B-924D-858866A2BF1B}" type="sibTrans" cxnId="{40046C86-A4E5-9249-9956-05CA7C81F75D}">
      <dgm:prSet/>
      <dgm:spPr/>
      <dgm:t>
        <a:bodyPr/>
        <a:lstStyle/>
        <a:p>
          <a:endParaRPr lang="en-US"/>
        </a:p>
      </dgm:t>
    </dgm:pt>
    <dgm:pt modelId="{7B6982D1-59DF-0143-A9CB-0964C95F8B9D}">
      <dgm:prSet custT="1"/>
      <dgm:spPr>
        <a:solidFill>
          <a:schemeClr val="accent4"/>
        </a:solidFill>
      </dgm:spPr>
      <dgm:t>
        <a:bodyPr lIns="274320"/>
        <a:lstStyle/>
        <a:p>
          <a:pPr algn="l"/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dirty="0"/>
        </a:p>
      </dgm:t>
    </dgm:pt>
    <dgm:pt modelId="{B571E953-97FB-6E43-8D39-9CC9F00CC95D}" type="parTrans" cxnId="{57D4986E-6D34-244F-A30B-8CCDBBC0ABD9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/>
        </a:p>
      </dgm:t>
    </dgm:pt>
    <dgm:pt modelId="{D042C482-138A-1649-BF4F-0ED7F8F89EF1}" type="sibTrans" cxnId="{57D4986E-6D34-244F-A30B-8CCDBBC0ABD9}">
      <dgm:prSet/>
      <dgm:spPr/>
      <dgm:t>
        <a:bodyPr/>
        <a:lstStyle/>
        <a:p>
          <a:endParaRPr lang="en-US"/>
        </a:p>
      </dgm:t>
    </dgm:pt>
    <dgm:pt modelId="{6853B161-3B93-9A4B-BE8D-0793EC585BD7}">
      <dgm:prSet custT="1"/>
      <dgm:spPr>
        <a:solidFill>
          <a:schemeClr val="accent4"/>
        </a:solidFill>
      </dgm:spPr>
      <dgm:t>
        <a:bodyPr lIns="274320"/>
        <a:lstStyle/>
        <a:p>
          <a:pPr algn="l"/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dirty="0"/>
        </a:p>
      </dgm:t>
    </dgm:pt>
    <dgm:pt modelId="{5387FFCE-182E-6543-8D10-4AE130621CDF}" type="parTrans" cxnId="{97BC7AA7-19FE-9643-BC10-D5D94DA1F08C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/>
        </a:p>
      </dgm:t>
    </dgm:pt>
    <dgm:pt modelId="{44EB172D-C41A-D244-9821-8A1E57F796CB}" type="sibTrans" cxnId="{97BC7AA7-19FE-9643-BC10-D5D94DA1F08C}">
      <dgm:prSet/>
      <dgm:spPr/>
      <dgm:t>
        <a:bodyPr/>
        <a:lstStyle/>
        <a:p>
          <a:endParaRPr lang="en-US"/>
        </a:p>
      </dgm:t>
    </dgm:pt>
    <dgm:pt modelId="{8D5C9B72-B890-9942-8F8A-A16E03FD3F88}">
      <dgm:prSet custT="1"/>
      <dgm:spPr>
        <a:solidFill>
          <a:schemeClr val="accent4"/>
        </a:solidFill>
      </dgm:spPr>
      <dgm:t>
        <a:bodyPr lIns="274320"/>
        <a:lstStyle/>
        <a:p>
          <a:pPr algn="l"/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dirty="0"/>
        </a:p>
      </dgm:t>
    </dgm:pt>
    <dgm:pt modelId="{8F7ED34A-E60B-3E4A-8906-81333236DEBF}" type="parTrans" cxnId="{B1BC01F7-0682-6448-9E79-D5D5ABC76AD8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/>
        </a:p>
      </dgm:t>
    </dgm:pt>
    <dgm:pt modelId="{028A1034-46D0-6E40-AE33-A3349D377340}" type="sibTrans" cxnId="{B1BC01F7-0682-6448-9E79-D5D5ABC76AD8}">
      <dgm:prSet/>
      <dgm:spPr/>
      <dgm:t>
        <a:bodyPr/>
        <a:lstStyle/>
        <a:p>
          <a:endParaRPr lang="en-US"/>
        </a:p>
      </dgm:t>
    </dgm:pt>
    <dgm:pt modelId="{7E8A318A-355B-594B-B98B-F9B943FE5F2F}" type="pres">
      <dgm:prSet presAssocID="{D0243CEB-FDEA-D640-BC18-553D1D7B1C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29AE02-AD64-034D-999D-A095269FC43C}" type="pres">
      <dgm:prSet presAssocID="{1A535BC8-6814-D148-83DB-5C7E94CBA932}" presName="root1" presStyleCnt="0"/>
      <dgm:spPr/>
    </dgm:pt>
    <dgm:pt modelId="{348A91B3-8285-7B40-9B14-C1465D9F39EB}" type="pres">
      <dgm:prSet presAssocID="{1A535BC8-6814-D148-83DB-5C7E94CBA932}" presName="LevelOneTextNode" presStyleLbl="node0" presStyleIdx="0" presStyleCnt="1">
        <dgm:presLayoutVars>
          <dgm:chPref val="3"/>
        </dgm:presLayoutVars>
      </dgm:prSet>
      <dgm:spPr/>
    </dgm:pt>
    <dgm:pt modelId="{28428714-8C8A-904E-A42F-76C36222E3F7}" type="pres">
      <dgm:prSet presAssocID="{1A535BC8-6814-D148-83DB-5C7E94CBA932}" presName="level2hierChild" presStyleCnt="0"/>
      <dgm:spPr/>
    </dgm:pt>
    <dgm:pt modelId="{F3741294-EA31-8945-99AD-D63E23AAA5B7}" type="pres">
      <dgm:prSet presAssocID="{ABC433CB-69D9-0245-931E-298EBAF40984}" presName="conn2-1" presStyleLbl="parChTrans1D2" presStyleIdx="0" presStyleCnt="2"/>
      <dgm:spPr/>
    </dgm:pt>
    <dgm:pt modelId="{5129EE06-64F5-A64F-8DFA-8D2BFA208687}" type="pres">
      <dgm:prSet presAssocID="{ABC433CB-69D9-0245-931E-298EBAF40984}" presName="connTx" presStyleLbl="parChTrans1D2" presStyleIdx="0" presStyleCnt="2"/>
      <dgm:spPr/>
    </dgm:pt>
    <dgm:pt modelId="{4C3F07B7-B286-214F-B596-1F1C9B4B918C}" type="pres">
      <dgm:prSet presAssocID="{BDF60E90-8E1A-A64F-9B2F-1CECE3636558}" presName="root2" presStyleCnt="0"/>
      <dgm:spPr/>
    </dgm:pt>
    <dgm:pt modelId="{D86FD5C6-85AF-2249-8A61-5D1025D4CD5B}" type="pres">
      <dgm:prSet presAssocID="{BDF60E90-8E1A-A64F-9B2F-1CECE3636558}" presName="LevelTwoTextNode" presStyleLbl="node2" presStyleIdx="0" presStyleCnt="2">
        <dgm:presLayoutVars>
          <dgm:chPref val="3"/>
        </dgm:presLayoutVars>
      </dgm:prSet>
      <dgm:spPr/>
    </dgm:pt>
    <dgm:pt modelId="{46B64CA4-0969-5D47-A79D-84264CFB1668}" type="pres">
      <dgm:prSet presAssocID="{BDF60E90-8E1A-A64F-9B2F-1CECE3636558}" presName="level3hierChild" presStyleCnt="0"/>
      <dgm:spPr/>
    </dgm:pt>
    <dgm:pt modelId="{E28632C4-7B11-2841-AAF3-9861846E73E2}" type="pres">
      <dgm:prSet presAssocID="{F091313D-2DD3-DE45-88AB-14CDF835CF9C}" presName="conn2-1" presStyleLbl="parChTrans1D3" presStyleIdx="0" presStyleCnt="4"/>
      <dgm:spPr/>
    </dgm:pt>
    <dgm:pt modelId="{EC3DEE37-19ED-D64D-9411-92ACE9287C54}" type="pres">
      <dgm:prSet presAssocID="{F091313D-2DD3-DE45-88AB-14CDF835CF9C}" presName="connTx" presStyleLbl="parChTrans1D3" presStyleIdx="0" presStyleCnt="4"/>
      <dgm:spPr/>
    </dgm:pt>
    <dgm:pt modelId="{161CE2AB-99F6-954B-A8FE-E2B48F4CB6A9}" type="pres">
      <dgm:prSet presAssocID="{7BB9B1E2-260D-2446-AE46-2CE8BBC1A68C}" presName="root2" presStyleCnt="0"/>
      <dgm:spPr/>
    </dgm:pt>
    <dgm:pt modelId="{16BBC91F-976F-E243-A014-7E964AFC6D1A}" type="pres">
      <dgm:prSet presAssocID="{7BB9B1E2-260D-2446-AE46-2CE8BBC1A68C}" presName="LevelTwoTextNode" presStyleLbl="node3" presStyleIdx="0" presStyleCnt="4">
        <dgm:presLayoutVars>
          <dgm:chPref val="3"/>
        </dgm:presLayoutVars>
      </dgm:prSet>
      <dgm:spPr/>
    </dgm:pt>
    <dgm:pt modelId="{5557B818-22FD-0C47-B714-18D51CAD85E8}" type="pres">
      <dgm:prSet presAssocID="{7BB9B1E2-260D-2446-AE46-2CE8BBC1A68C}" presName="level3hierChild" presStyleCnt="0"/>
      <dgm:spPr/>
    </dgm:pt>
    <dgm:pt modelId="{54D64D19-AA9E-DE44-90C0-4DF837792055}" type="pres">
      <dgm:prSet presAssocID="{7B38F45C-802B-5141-BB7A-DA0D02A0505A}" presName="conn2-1" presStyleLbl="parChTrans1D4" presStyleIdx="0" presStyleCnt="4"/>
      <dgm:spPr/>
    </dgm:pt>
    <dgm:pt modelId="{EFCFE14A-CEF8-0C4E-B9A2-E8BF2474E763}" type="pres">
      <dgm:prSet presAssocID="{7B38F45C-802B-5141-BB7A-DA0D02A0505A}" presName="connTx" presStyleLbl="parChTrans1D4" presStyleIdx="0" presStyleCnt="4"/>
      <dgm:spPr/>
    </dgm:pt>
    <dgm:pt modelId="{DFFE627E-5CAA-604C-927A-E25AFA5DFA49}" type="pres">
      <dgm:prSet presAssocID="{C9D20AE4-39AF-5244-97B5-8B70C9DCA638}" presName="root2" presStyleCnt="0"/>
      <dgm:spPr/>
    </dgm:pt>
    <dgm:pt modelId="{31A0CE07-8512-954E-BCBA-F9BB4D3CF787}" type="pres">
      <dgm:prSet presAssocID="{C9D20AE4-39AF-5244-97B5-8B70C9DCA638}" presName="LevelTwoTextNode" presStyleLbl="node4" presStyleIdx="0" presStyleCnt="4">
        <dgm:presLayoutVars>
          <dgm:chPref val="3"/>
        </dgm:presLayoutVars>
      </dgm:prSet>
      <dgm:spPr/>
    </dgm:pt>
    <dgm:pt modelId="{A7C21731-8015-6E40-B7E9-86D05C236319}" type="pres">
      <dgm:prSet presAssocID="{C9D20AE4-39AF-5244-97B5-8B70C9DCA638}" presName="level3hierChild" presStyleCnt="0"/>
      <dgm:spPr/>
    </dgm:pt>
    <dgm:pt modelId="{0FE44866-3751-BA43-BE0A-D3E4267B0116}" type="pres">
      <dgm:prSet presAssocID="{55448D77-5C7D-3C4E-8D12-D907308A5AE2}" presName="conn2-1" presStyleLbl="parChTrans1D3" presStyleIdx="1" presStyleCnt="4"/>
      <dgm:spPr/>
    </dgm:pt>
    <dgm:pt modelId="{E19BC07F-A519-5B48-9729-7A2D44C85724}" type="pres">
      <dgm:prSet presAssocID="{55448D77-5C7D-3C4E-8D12-D907308A5AE2}" presName="connTx" presStyleLbl="parChTrans1D3" presStyleIdx="1" presStyleCnt="4"/>
      <dgm:spPr/>
    </dgm:pt>
    <dgm:pt modelId="{20251442-E6D6-A14C-994A-11DEE580FDEF}" type="pres">
      <dgm:prSet presAssocID="{AFAFFD95-C393-7B4E-B4F0-EECBDEE4F09F}" presName="root2" presStyleCnt="0"/>
      <dgm:spPr/>
    </dgm:pt>
    <dgm:pt modelId="{DFD03A50-B956-B743-A0FA-1E8031041DD5}" type="pres">
      <dgm:prSet presAssocID="{AFAFFD95-C393-7B4E-B4F0-EECBDEE4F09F}" presName="LevelTwoTextNode" presStyleLbl="node3" presStyleIdx="1" presStyleCnt="4">
        <dgm:presLayoutVars>
          <dgm:chPref val="3"/>
        </dgm:presLayoutVars>
      </dgm:prSet>
      <dgm:spPr/>
    </dgm:pt>
    <dgm:pt modelId="{20C356C6-5A2C-024A-BD8D-F44E3726E540}" type="pres">
      <dgm:prSet presAssocID="{AFAFFD95-C393-7B4E-B4F0-EECBDEE4F09F}" presName="level3hierChild" presStyleCnt="0"/>
      <dgm:spPr/>
    </dgm:pt>
    <dgm:pt modelId="{2992A6CC-1022-6A4B-ABE8-EB891B021EAA}" type="pres">
      <dgm:prSet presAssocID="{B571E953-97FB-6E43-8D39-9CC9F00CC95D}" presName="conn2-1" presStyleLbl="parChTrans1D4" presStyleIdx="1" presStyleCnt="4"/>
      <dgm:spPr/>
    </dgm:pt>
    <dgm:pt modelId="{FB4BE825-A278-B340-8542-4EF01A0D5F0A}" type="pres">
      <dgm:prSet presAssocID="{B571E953-97FB-6E43-8D39-9CC9F00CC95D}" presName="connTx" presStyleLbl="parChTrans1D4" presStyleIdx="1" presStyleCnt="4"/>
      <dgm:spPr/>
    </dgm:pt>
    <dgm:pt modelId="{D18B54A7-70FF-AC44-973D-CF1D2390A9C8}" type="pres">
      <dgm:prSet presAssocID="{7B6982D1-59DF-0143-A9CB-0964C95F8B9D}" presName="root2" presStyleCnt="0"/>
      <dgm:spPr/>
    </dgm:pt>
    <dgm:pt modelId="{524AE68A-43C9-9148-8446-7B8580190B29}" type="pres">
      <dgm:prSet presAssocID="{7B6982D1-59DF-0143-A9CB-0964C95F8B9D}" presName="LevelTwoTextNode" presStyleLbl="node4" presStyleIdx="1" presStyleCnt="4">
        <dgm:presLayoutVars>
          <dgm:chPref val="3"/>
        </dgm:presLayoutVars>
      </dgm:prSet>
      <dgm:spPr/>
    </dgm:pt>
    <dgm:pt modelId="{2B876CBF-A405-144B-BDCA-C0F74AD28607}" type="pres">
      <dgm:prSet presAssocID="{7B6982D1-59DF-0143-A9CB-0964C95F8B9D}" presName="level3hierChild" presStyleCnt="0"/>
      <dgm:spPr/>
    </dgm:pt>
    <dgm:pt modelId="{A69D8646-359E-E04E-BA32-D5EF84F6E73C}" type="pres">
      <dgm:prSet presAssocID="{8E4D6623-152A-254E-BDB4-013D8FC9586A}" presName="conn2-1" presStyleLbl="parChTrans1D2" presStyleIdx="1" presStyleCnt="2"/>
      <dgm:spPr/>
    </dgm:pt>
    <dgm:pt modelId="{B0D480CB-ABAE-814F-8230-6BF119D07AE0}" type="pres">
      <dgm:prSet presAssocID="{8E4D6623-152A-254E-BDB4-013D8FC9586A}" presName="connTx" presStyleLbl="parChTrans1D2" presStyleIdx="1" presStyleCnt="2"/>
      <dgm:spPr/>
    </dgm:pt>
    <dgm:pt modelId="{135D6D8B-B267-C046-98BC-7D30BF28D65B}" type="pres">
      <dgm:prSet presAssocID="{AB7550FF-83A8-E541-B69F-6857D70A71FB}" presName="root2" presStyleCnt="0"/>
      <dgm:spPr/>
    </dgm:pt>
    <dgm:pt modelId="{6DCE65DA-3E90-1E43-BC3C-588E86CCF832}" type="pres">
      <dgm:prSet presAssocID="{AB7550FF-83A8-E541-B69F-6857D70A71FB}" presName="LevelTwoTextNode" presStyleLbl="node2" presStyleIdx="1" presStyleCnt="2">
        <dgm:presLayoutVars>
          <dgm:chPref val="3"/>
        </dgm:presLayoutVars>
      </dgm:prSet>
      <dgm:spPr/>
    </dgm:pt>
    <dgm:pt modelId="{4FCECF68-7DC8-B44F-B297-211B31167278}" type="pres">
      <dgm:prSet presAssocID="{AB7550FF-83A8-E541-B69F-6857D70A71FB}" presName="level3hierChild" presStyleCnt="0"/>
      <dgm:spPr/>
    </dgm:pt>
    <dgm:pt modelId="{94DFF199-6CBC-204F-A411-D2E846F47745}" type="pres">
      <dgm:prSet presAssocID="{AA5D15D0-074F-8F45-80F6-2D283572BFD4}" presName="conn2-1" presStyleLbl="parChTrans1D3" presStyleIdx="2" presStyleCnt="4"/>
      <dgm:spPr/>
    </dgm:pt>
    <dgm:pt modelId="{1F868EED-2B44-484D-9A31-259465736824}" type="pres">
      <dgm:prSet presAssocID="{AA5D15D0-074F-8F45-80F6-2D283572BFD4}" presName="connTx" presStyleLbl="parChTrans1D3" presStyleIdx="2" presStyleCnt="4"/>
      <dgm:spPr/>
    </dgm:pt>
    <dgm:pt modelId="{349CFA8D-6282-4A41-85FC-D5A07E0B3E46}" type="pres">
      <dgm:prSet presAssocID="{2A02054C-98BA-8F4D-A633-5B82B7C929D0}" presName="root2" presStyleCnt="0"/>
      <dgm:spPr/>
    </dgm:pt>
    <dgm:pt modelId="{BDCE0258-036E-0049-9905-167AFF50844F}" type="pres">
      <dgm:prSet presAssocID="{2A02054C-98BA-8F4D-A633-5B82B7C929D0}" presName="LevelTwoTextNode" presStyleLbl="node3" presStyleIdx="2" presStyleCnt="4">
        <dgm:presLayoutVars>
          <dgm:chPref val="3"/>
        </dgm:presLayoutVars>
      </dgm:prSet>
      <dgm:spPr/>
    </dgm:pt>
    <dgm:pt modelId="{B1F7C7BD-47D9-F342-98C4-611E3167938D}" type="pres">
      <dgm:prSet presAssocID="{2A02054C-98BA-8F4D-A633-5B82B7C929D0}" presName="level3hierChild" presStyleCnt="0"/>
      <dgm:spPr/>
    </dgm:pt>
    <dgm:pt modelId="{48EB0B4F-BD5F-5243-B030-0AF0CE6DE7CB}" type="pres">
      <dgm:prSet presAssocID="{5387FFCE-182E-6543-8D10-4AE130621CDF}" presName="conn2-1" presStyleLbl="parChTrans1D4" presStyleIdx="2" presStyleCnt="4"/>
      <dgm:spPr/>
    </dgm:pt>
    <dgm:pt modelId="{00C02C9E-4923-FC42-A14A-6E73E9454652}" type="pres">
      <dgm:prSet presAssocID="{5387FFCE-182E-6543-8D10-4AE130621CDF}" presName="connTx" presStyleLbl="parChTrans1D4" presStyleIdx="2" presStyleCnt="4"/>
      <dgm:spPr/>
    </dgm:pt>
    <dgm:pt modelId="{DE91B91B-ECDB-E241-B0AA-969CEE9B84EF}" type="pres">
      <dgm:prSet presAssocID="{6853B161-3B93-9A4B-BE8D-0793EC585BD7}" presName="root2" presStyleCnt="0"/>
      <dgm:spPr/>
    </dgm:pt>
    <dgm:pt modelId="{0E282B58-8B7F-C440-9A25-A2A47C0CCBFF}" type="pres">
      <dgm:prSet presAssocID="{6853B161-3B93-9A4B-BE8D-0793EC585BD7}" presName="LevelTwoTextNode" presStyleLbl="node4" presStyleIdx="2" presStyleCnt="4">
        <dgm:presLayoutVars>
          <dgm:chPref val="3"/>
        </dgm:presLayoutVars>
      </dgm:prSet>
      <dgm:spPr/>
    </dgm:pt>
    <dgm:pt modelId="{3F9BA6F0-1191-9940-B4BC-E72E4AE5EF74}" type="pres">
      <dgm:prSet presAssocID="{6853B161-3B93-9A4B-BE8D-0793EC585BD7}" presName="level3hierChild" presStyleCnt="0"/>
      <dgm:spPr/>
    </dgm:pt>
    <dgm:pt modelId="{90247A01-E4E0-FE47-9A1E-8518BEE47D14}" type="pres">
      <dgm:prSet presAssocID="{5427EEF8-9108-3D4C-8222-0CB04B839CD4}" presName="conn2-1" presStyleLbl="parChTrans1D3" presStyleIdx="3" presStyleCnt="4"/>
      <dgm:spPr/>
    </dgm:pt>
    <dgm:pt modelId="{F78755E8-CAD3-C146-87ED-689516B5781A}" type="pres">
      <dgm:prSet presAssocID="{5427EEF8-9108-3D4C-8222-0CB04B839CD4}" presName="connTx" presStyleLbl="parChTrans1D3" presStyleIdx="3" presStyleCnt="4"/>
      <dgm:spPr/>
    </dgm:pt>
    <dgm:pt modelId="{98A93875-0128-E446-95E1-E61D222C554E}" type="pres">
      <dgm:prSet presAssocID="{73017430-AAED-234B-86D4-1F666DFF0CB6}" presName="root2" presStyleCnt="0"/>
      <dgm:spPr/>
    </dgm:pt>
    <dgm:pt modelId="{C4703AD7-ECB1-9043-915A-6C04FF9AD02E}" type="pres">
      <dgm:prSet presAssocID="{73017430-AAED-234B-86D4-1F666DFF0CB6}" presName="LevelTwoTextNode" presStyleLbl="node3" presStyleIdx="3" presStyleCnt="4">
        <dgm:presLayoutVars>
          <dgm:chPref val="3"/>
        </dgm:presLayoutVars>
      </dgm:prSet>
      <dgm:spPr/>
    </dgm:pt>
    <dgm:pt modelId="{92758576-DBF2-044A-AD43-746730C6ED5E}" type="pres">
      <dgm:prSet presAssocID="{73017430-AAED-234B-86D4-1F666DFF0CB6}" presName="level3hierChild" presStyleCnt="0"/>
      <dgm:spPr/>
    </dgm:pt>
    <dgm:pt modelId="{36B46C95-08C1-C844-9348-33FBF864E091}" type="pres">
      <dgm:prSet presAssocID="{8F7ED34A-E60B-3E4A-8906-81333236DEBF}" presName="conn2-1" presStyleLbl="parChTrans1D4" presStyleIdx="3" presStyleCnt="4"/>
      <dgm:spPr/>
    </dgm:pt>
    <dgm:pt modelId="{ED515FAF-952B-414C-848B-D3FA8F181DF0}" type="pres">
      <dgm:prSet presAssocID="{8F7ED34A-E60B-3E4A-8906-81333236DEBF}" presName="connTx" presStyleLbl="parChTrans1D4" presStyleIdx="3" presStyleCnt="4"/>
      <dgm:spPr/>
    </dgm:pt>
    <dgm:pt modelId="{7007995E-57C8-D347-957F-CC55291811A2}" type="pres">
      <dgm:prSet presAssocID="{8D5C9B72-B890-9942-8F8A-A16E03FD3F88}" presName="root2" presStyleCnt="0"/>
      <dgm:spPr/>
    </dgm:pt>
    <dgm:pt modelId="{29F697FF-4752-B449-A975-A416F621B196}" type="pres">
      <dgm:prSet presAssocID="{8D5C9B72-B890-9942-8F8A-A16E03FD3F88}" presName="LevelTwoTextNode" presStyleLbl="node4" presStyleIdx="3" presStyleCnt="4">
        <dgm:presLayoutVars>
          <dgm:chPref val="3"/>
        </dgm:presLayoutVars>
      </dgm:prSet>
      <dgm:spPr/>
    </dgm:pt>
    <dgm:pt modelId="{913CA3D3-19F3-964E-962C-26CA71233629}" type="pres">
      <dgm:prSet presAssocID="{8D5C9B72-B890-9942-8F8A-A16E03FD3F88}" presName="level3hierChild" presStyleCnt="0"/>
      <dgm:spPr/>
    </dgm:pt>
  </dgm:ptLst>
  <dgm:cxnLst>
    <dgm:cxn modelId="{5EE0B202-49AA-014B-9E9B-77D4167B1E74}" srcId="{D0243CEB-FDEA-D640-BC18-553D1D7B1C8B}" destId="{1A535BC8-6814-D148-83DB-5C7E94CBA932}" srcOrd="0" destOrd="0" parTransId="{6536F5C6-5039-CF41-903F-F41F79D38152}" sibTransId="{8B06C676-20EA-DD42-B1A6-AE28233C0933}"/>
    <dgm:cxn modelId="{F45B3E03-3279-B345-94E1-7B26337D937D}" type="presOf" srcId="{AA5D15D0-074F-8F45-80F6-2D283572BFD4}" destId="{1F868EED-2B44-484D-9A31-259465736824}" srcOrd="1" destOrd="0" presId="urn:microsoft.com/office/officeart/2005/8/layout/hierarchy2"/>
    <dgm:cxn modelId="{125A1808-953F-A24C-B259-AC3DEAEFE685}" type="presOf" srcId="{7BB9B1E2-260D-2446-AE46-2CE8BBC1A68C}" destId="{16BBC91F-976F-E243-A014-7E964AFC6D1A}" srcOrd="0" destOrd="0" presId="urn:microsoft.com/office/officeart/2005/8/layout/hierarchy2"/>
    <dgm:cxn modelId="{F5636108-7DAB-C343-8221-C01B97A64207}" srcId="{AB7550FF-83A8-E541-B69F-6857D70A71FB}" destId="{2A02054C-98BA-8F4D-A633-5B82B7C929D0}" srcOrd="0" destOrd="0" parTransId="{AA5D15D0-074F-8F45-80F6-2D283572BFD4}" sibTransId="{1E8688CB-6AC4-F543-850D-B4C726F7F9FF}"/>
    <dgm:cxn modelId="{1E6D6B08-B156-EA42-8DAE-D04C596D4587}" type="presOf" srcId="{7B38F45C-802B-5141-BB7A-DA0D02A0505A}" destId="{EFCFE14A-CEF8-0C4E-B9A2-E8BF2474E763}" srcOrd="1" destOrd="0" presId="urn:microsoft.com/office/officeart/2005/8/layout/hierarchy2"/>
    <dgm:cxn modelId="{0DBD6B30-0F46-1A43-9AED-730589920288}" type="presOf" srcId="{2A02054C-98BA-8F4D-A633-5B82B7C929D0}" destId="{BDCE0258-036E-0049-9905-167AFF50844F}" srcOrd="0" destOrd="0" presId="urn:microsoft.com/office/officeart/2005/8/layout/hierarchy2"/>
    <dgm:cxn modelId="{03770C32-4C4A-CD4E-AD80-B21B6DB34AA8}" srcId="{BDF60E90-8E1A-A64F-9B2F-1CECE3636558}" destId="{7BB9B1E2-260D-2446-AE46-2CE8BBC1A68C}" srcOrd="0" destOrd="0" parTransId="{F091313D-2DD3-DE45-88AB-14CDF835CF9C}" sibTransId="{C2D39B10-DD3E-014F-840A-B7242CFB05A2}"/>
    <dgm:cxn modelId="{BF2D873A-FB58-0E4F-9E2F-33F4ECD0A9F3}" srcId="{BDF60E90-8E1A-A64F-9B2F-1CECE3636558}" destId="{AFAFFD95-C393-7B4E-B4F0-EECBDEE4F09F}" srcOrd="1" destOrd="0" parTransId="{55448D77-5C7D-3C4E-8D12-D907308A5AE2}" sibTransId="{45BA41C6-66F9-7144-B4CC-BA3528377912}"/>
    <dgm:cxn modelId="{FF25EF3F-E516-0843-AE45-8BCC2DEBB767}" type="presOf" srcId="{ABC433CB-69D9-0245-931E-298EBAF40984}" destId="{5129EE06-64F5-A64F-8DFA-8D2BFA208687}" srcOrd="1" destOrd="0" presId="urn:microsoft.com/office/officeart/2005/8/layout/hierarchy2"/>
    <dgm:cxn modelId="{E9E45C43-144F-1C4B-84A6-A015D6F7C59C}" type="presOf" srcId="{8D5C9B72-B890-9942-8F8A-A16E03FD3F88}" destId="{29F697FF-4752-B449-A975-A416F621B196}" srcOrd="0" destOrd="0" presId="urn:microsoft.com/office/officeart/2005/8/layout/hierarchy2"/>
    <dgm:cxn modelId="{2C9B7F43-49D3-8F45-AE29-8961F3536601}" type="presOf" srcId="{5387FFCE-182E-6543-8D10-4AE130621CDF}" destId="{00C02C9E-4923-FC42-A14A-6E73E9454652}" srcOrd="1" destOrd="0" presId="urn:microsoft.com/office/officeart/2005/8/layout/hierarchy2"/>
    <dgm:cxn modelId="{39585E45-43EE-B64C-8117-6492CB494D50}" type="presOf" srcId="{8F7ED34A-E60B-3E4A-8906-81333236DEBF}" destId="{36B46C95-08C1-C844-9348-33FBF864E091}" srcOrd="0" destOrd="0" presId="urn:microsoft.com/office/officeart/2005/8/layout/hierarchy2"/>
    <dgm:cxn modelId="{567DDE4F-DFBD-7542-9154-B4AE9B4EE013}" type="presOf" srcId="{D0243CEB-FDEA-D640-BC18-553D1D7B1C8B}" destId="{7E8A318A-355B-594B-B98B-F9B943FE5F2F}" srcOrd="0" destOrd="0" presId="urn:microsoft.com/office/officeart/2005/8/layout/hierarchy2"/>
    <dgm:cxn modelId="{0DF0E756-D960-F242-ACB2-1233B5126449}" type="presOf" srcId="{C9D20AE4-39AF-5244-97B5-8B70C9DCA638}" destId="{31A0CE07-8512-954E-BCBA-F9BB4D3CF787}" srcOrd="0" destOrd="0" presId="urn:microsoft.com/office/officeart/2005/8/layout/hierarchy2"/>
    <dgm:cxn modelId="{365D8D5C-5D27-874D-B29B-24334FD265CD}" type="presOf" srcId="{BDF60E90-8E1A-A64F-9B2F-1CECE3636558}" destId="{D86FD5C6-85AF-2249-8A61-5D1025D4CD5B}" srcOrd="0" destOrd="0" presId="urn:microsoft.com/office/officeart/2005/8/layout/hierarchy2"/>
    <dgm:cxn modelId="{8CC4226A-26D4-D844-8C14-EF375FE83366}" srcId="{1A535BC8-6814-D148-83DB-5C7E94CBA932}" destId="{AB7550FF-83A8-E541-B69F-6857D70A71FB}" srcOrd="1" destOrd="0" parTransId="{8E4D6623-152A-254E-BDB4-013D8FC9586A}" sibTransId="{DE246896-B7B3-5846-8C5D-864BCB670ABE}"/>
    <dgm:cxn modelId="{57D4986E-6D34-244F-A30B-8CCDBBC0ABD9}" srcId="{AFAFFD95-C393-7B4E-B4F0-EECBDEE4F09F}" destId="{7B6982D1-59DF-0143-A9CB-0964C95F8B9D}" srcOrd="0" destOrd="0" parTransId="{B571E953-97FB-6E43-8D39-9CC9F00CC95D}" sibTransId="{D042C482-138A-1649-BF4F-0ED7F8F89EF1}"/>
    <dgm:cxn modelId="{371A5B75-A1A4-3141-A378-754B438EB2C3}" type="presOf" srcId="{AFAFFD95-C393-7B4E-B4F0-EECBDEE4F09F}" destId="{DFD03A50-B956-B743-A0FA-1E8031041DD5}" srcOrd="0" destOrd="0" presId="urn:microsoft.com/office/officeart/2005/8/layout/hierarchy2"/>
    <dgm:cxn modelId="{68E49279-9911-FE4D-ACBA-CA67F849040C}" type="presOf" srcId="{AB7550FF-83A8-E541-B69F-6857D70A71FB}" destId="{6DCE65DA-3E90-1E43-BC3C-588E86CCF832}" srcOrd="0" destOrd="0" presId="urn:microsoft.com/office/officeart/2005/8/layout/hierarchy2"/>
    <dgm:cxn modelId="{98C3227A-8502-7F45-9731-2669E0C8B7D0}" type="presOf" srcId="{5427EEF8-9108-3D4C-8222-0CB04B839CD4}" destId="{F78755E8-CAD3-C146-87ED-689516B5781A}" srcOrd="1" destOrd="0" presId="urn:microsoft.com/office/officeart/2005/8/layout/hierarchy2"/>
    <dgm:cxn modelId="{17E6427A-6FE1-8844-AEEC-39202AA56AB4}" srcId="{AB7550FF-83A8-E541-B69F-6857D70A71FB}" destId="{73017430-AAED-234B-86D4-1F666DFF0CB6}" srcOrd="1" destOrd="0" parTransId="{5427EEF8-9108-3D4C-8222-0CB04B839CD4}" sibTransId="{7EAF793F-68E5-5747-8EC6-DE2273A1C436}"/>
    <dgm:cxn modelId="{CE210D80-769E-C84D-BCEA-9C31154C7B69}" type="presOf" srcId="{6853B161-3B93-9A4B-BE8D-0793EC585BD7}" destId="{0E282B58-8B7F-C440-9A25-A2A47C0CCBFF}" srcOrd="0" destOrd="0" presId="urn:microsoft.com/office/officeart/2005/8/layout/hierarchy2"/>
    <dgm:cxn modelId="{590F2A85-D92C-BD47-BF5A-1D8FD7FC38A2}" type="presOf" srcId="{B571E953-97FB-6E43-8D39-9CC9F00CC95D}" destId="{2992A6CC-1022-6A4B-ABE8-EB891B021EAA}" srcOrd="0" destOrd="0" presId="urn:microsoft.com/office/officeart/2005/8/layout/hierarchy2"/>
    <dgm:cxn modelId="{40046C86-A4E5-9249-9956-05CA7C81F75D}" srcId="{7BB9B1E2-260D-2446-AE46-2CE8BBC1A68C}" destId="{C9D20AE4-39AF-5244-97B5-8B70C9DCA638}" srcOrd="0" destOrd="0" parTransId="{7B38F45C-802B-5141-BB7A-DA0D02A0505A}" sibTransId="{FCD31C05-036E-DD4B-924D-858866A2BF1B}"/>
    <dgm:cxn modelId="{2AAEAE8A-5165-2348-9454-0F11B2600CC2}" type="presOf" srcId="{55448D77-5C7D-3C4E-8D12-D907308A5AE2}" destId="{E19BC07F-A519-5B48-9729-7A2D44C85724}" srcOrd="1" destOrd="0" presId="urn:microsoft.com/office/officeart/2005/8/layout/hierarchy2"/>
    <dgm:cxn modelId="{DFF8B990-3A28-1846-B8BC-CA6BC664CDA6}" type="presOf" srcId="{1A535BC8-6814-D148-83DB-5C7E94CBA932}" destId="{348A91B3-8285-7B40-9B14-C1465D9F39EB}" srcOrd="0" destOrd="0" presId="urn:microsoft.com/office/officeart/2005/8/layout/hierarchy2"/>
    <dgm:cxn modelId="{4734AB9A-3EE9-7940-ACC6-84D52998CEBC}" type="presOf" srcId="{B571E953-97FB-6E43-8D39-9CC9F00CC95D}" destId="{FB4BE825-A278-B340-8542-4EF01A0D5F0A}" srcOrd="1" destOrd="0" presId="urn:microsoft.com/office/officeart/2005/8/layout/hierarchy2"/>
    <dgm:cxn modelId="{57F82FA2-F978-6643-81D9-E15DBC163834}" type="presOf" srcId="{F091313D-2DD3-DE45-88AB-14CDF835CF9C}" destId="{EC3DEE37-19ED-D64D-9411-92ACE9287C54}" srcOrd="1" destOrd="0" presId="urn:microsoft.com/office/officeart/2005/8/layout/hierarchy2"/>
    <dgm:cxn modelId="{97BC7AA7-19FE-9643-BC10-D5D94DA1F08C}" srcId="{2A02054C-98BA-8F4D-A633-5B82B7C929D0}" destId="{6853B161-3B93-9A4B-BE8D-0793EC585BD7}" srcOrd="0" destOrd="0" parTransId="{5387FFCE-182E-6543-8D10-4AE130621CDF}" sibTransId="{44EB172D-C41A-D244-9821-8A1E57F796CB}"/>
    <dgm:cxn modelId="{A87212A8-CBD7-6843-A748-DDF1BBB0FE86}" type="presOf" srcId="{73017430-AAED-234B-86D4-1F666DFF0CB6}" destId="{C4703AD7-ECB1-9043-915A-6C04FF9AD02E}" srcOrd="0" destOrd="0" presId="urn:microsoft.com/office/officeart/2005/8/layout/hierarchy2"/>
    <dgm:cxn modelId="{16770AA9-A231-C84E-B3C9-0F56583F15A4}" type="presOf" srcId="{8F7ED34A-E60B-3E4A-8906-81333236DEBF}" destId="{ED515FAF-952B-414C-848B-D3FA8F181DF0}" srcOrd="1" destOrd="0" presId="urn:microsoft.com/office/officeart/2005/8/layout/hierarchy2"/>
    <dgm:cxn modelId="{4F8D3FAC-646D-E54C-A964-11BE0EB905E1}" type="presOf" srcId="{5387FFCE-182E-6543-8D10-4AE130621CDF}" destId="{48EB0B4F-BD5F-5243-B030-0AF0CE6DE7CB}" srcOrd="0" destOrd="0" presId="urn:microsoft.com/office/officeart/2005/8/layout/hierarchy2"/>
    <dgm:cxn modelId="{D9B089AD-899A-DD48-ADA1-9BC37C1AC193}" type="presOf" srcId="{8E4D6623-152A-254E-BDB4-013D8FC9586A}" destId="{B0D480CB-ABAE-814F-8230-6BF119D07AE0}" srcOrd="1" destOrd="0" presId="urn:microsoft.com/office/officeart/2005/8/layout/hierarchy2"/>
    <dgm:cxn modelId="{ED98BFAE-051A-9F48-8BF2-F38E341D92BE}" type="presOf" srcId="{AA5D15D0-074F-8F45-80F6-2D283572BFD4}" destId="{94DFF199-6CBC-204F-A411-D2E846F47745}" srcOrd="0" destOrd="0" presId="urn:microsoft.com/office/officeart/2005/8/layout/hierarchy2"/>
    <dgm:cxn modelId="{B3EB3EBB-4E0F-2A4B-B842-721E64657069}" srcId="{1A535BC8-6814-D148-83DB-5C7E94CBA932}" destId="{BDF60E90-8E1A-A64F-9B2F-1CECE3636558}" srcOrd="0" destOrd="0" parTransId="{ABC433CB-69D9-0245-931E-298EBAF40984}" sibTransId="{F0E82BDD-0F76-2347-B288-A929EB4F3C6A}"/>
    <dgm:cxn modelId="{1EF79DDF-C414-E140-BE40-E73BB966516A}" type="presOf" srcId="{8E4D6623-152A-254E-BDB4-013D8FC9586A}" destId="{A69D8646-359E-E04E-BA32-D5EF84F6E73C}" srcOrd="0" destOrd="0" presId="urn:microsoft.com/office/officeart/2005/8/layout/hierarchy2"/>
    <dgm:cxn modelId="{5ABF00E1-2481-9741-B36F-A7C6C41B8B1F}" type="presOf" srcId="{5427EEF8-9108-3D4C-8222-0CB04B839CD4}" destId="{90247A01-E4E0-FE47-9A1E-8518BEE47D14}" srcOrd="0" destOrd="0" presId="urn:microsoft.com/office/officeart/2005/8/layout/hierarchy2"/>
    <dgm:cxn modelId="{B10933E4-B811-C448-9DAA-0B15574706A1}" type="presOf" srcId="{F091313D-2DD3-DE45-88AB-14CDF835CF9C}" destId="{E28632C4-7B11-2841-AAF3-9861846E73E2}" srcOrd="0" destOrd="0" presId="urn:microsoft.com/office/officeart/2005/8/layout/hierarchy2"/>
    <dgm:cxn modelId="{6D11C3E9-DECF-044E-B31F-2741D413DAC8}" type="presOf" srcId="{7B6982D1-59DF-0143-A9CB-0964C95F8B9D}" destId="{524AE68A-43C9-9148-8446-7B8580190B29}" srcOrd="0" destOrd="0" presId="urn:microsoft.com/office/officeart/2005/8/layout/hierarchy2"/>
    <dgm:cxn modelId="{F71DF8EA-8F5D-B943-A955-1257F031C899}" type="presOf" srcId="{55448D77-5C7D-3C4E-8D12-D907308A5AE2}" destId="{0FE44866-3751-BA43-BE0A-D3E4267B0116}" srcOrd="0" destOrd="0" presId="urn:microsoft.com/office/officeart/2005/8/layout/hierarchy2"/>
    <dgm:cxn modelId="{F64DA4EE-8B28-2949-A7C0-DD1D0EB2E8F3}" type="presOf" srcId="{7B38F45C-802B-5141-BB7A-DA0D02A0505A}" destId="{54D64D19-AA9E-DE44-90C0-4DF837792055}" srcOrd="0" destOrd="0" presId="urn:microsoft.com/office/officeart/2005/8/layout/hierarchy2"/>
    <dgm:cxn modelId="{F35726F0-BE82-734E-9E65-81EA2288BC72}" type="presOf" srcId="{ABC433CB-69D9-0245-931E-298EBAF40984}" destId="{F3741294-EA31-8945-99AD-D63E23AAA5B7}" srcOrd="0" destOrd="0" presId="urn:microsoft.com/office/officeart/2005/8/layout/hierarchy2"/>
    <dgm:cxn modelId="{B1BC01F7-0682-6448-9E79-D5D5ABC76AD8}" srcId="{73017430-AAED-234B-86D4-1F666DFF0CB6}" destId="{8D5C9B72-B890-9942-8F8A-A16E03FD3F88}" srcOrd="0" destOrd="0" parTransId="{8F7ED34A-E60B-3E4A-8906-81333236DEBF}" sibTransId="{028A1034-46D0-6E40-AE33-A3349D377340}"/>
    <dgm:cxn modelId="{FB404BB9-01BC-7F42-A395-8DA765DD1428}" type="presParOf" srcId="{7E8A318A-355B-594B-B98B-F9B943FE5F2F}" destId="{4529AE02-AD64-034D-999D-A095269FC43C}" srcOrd="0" destOrd="0" presId="urn:microsoft.com/office/officeart/2005/8/layout/hierarchy2"/>
    <dgm:cxn modelId="{72D5B8B4-7341-1C4F-A70C-3FE95C73F021}" type="presParOf" srcId="{4529AE02-AD64-034D-999D-A095269FC43C}" destId="{348A91B3-8285-7B40-9B14-C1465D9F39EB}" srcOrd="0" destOrd="0" presId="urn:microsoft.com/office/officeart/2005/8/layout/hierarchy2"/>
    <dgm:cxn modelId="{5545F9B6-C539-8A4D-8314-5287A5B239FE}" type="presParOf" srcId="{4529AE02-AD64-034D-999D-A095269FC43C}" destId="{28428714-8C8A-904E-A42F-76C36222E3F7}" srcOrd="1" destOrd="0" presId="urn:microsoft.com/office/officeart/2005/8/layout/hierarchy2"/>
    <dgm:cxn modelId="{A5B0D94A-88CB-B043-A219-83DF372C3242}" type="presParOf" srcId="{28428714-8C8A-904E-A42F-76C36222E3F7}" destId="{F3741294-EA31-8945-99AD-D63E23AAA5B7}" srcOrd="0" destOrd="0" presId="urn:microsoft.com/office/officeart/2005/8/layout/hierarchy2"/>
    <dgm:cxn modelId="{D456391C-A81B-0B4E-ACD5-6753FEC5B4D2}" type="presParOf" srcId="{F3741294-EA31-8945-99AD-D63E23AAA5B7}" destId="{5129EE06-64F5-A64F-8DFA-8D2BFA208687}" srcOrd="0" destOrd="0" presId="urn:microsoft.com/office/officeart/2005/8/layout/hierarchy2"/>
    <dgm:cxn modelId="{921C2E83-56F5-8E47-BF1D-D620B3F3FAF8}" type="presParOf" srcId="{28428714-8C8A-904E-A42F-76C36222E3F7}" destId="{4C3F07B7-B286-214F-B596-1F1C9B4B918C}" srcOrd="1" destOrd="0" presId="urn:microsoft.com/office/officeart/2005/8/layout/hierarchy2"/>
    <dgm:cxn modelId="{E2B668AA-C839-BC46-A693-20357BF1B2ED}" type="presParOf" srcId="{4C3F07B7-B286-214F-B596-1F1C9B4B918C}" destId="{D86FD5C6-85AF-2249-8A61-5D1025D4CD5B}" srcOrd="0" destOrd="0" presId="urn:microsoft.com/office/officeart/2005/8/layout/hierarchy2"/>
    <dgm:cxn modelId="{91B2C4A8-9FAB-2742-9178-2BBF36BCFFA5}" type="presParOf" srcId="{4C3F07B7-B286-214F-B596-1F1C9B4B918C}" destId="{46B64CA4-0969-5D47-A79D-84264CFB1668}" srcOrd="1" destOrd="0" presId="urn:microsoft.com/office/officeart/2005/8/layout/hierarchy2"/>
    <dgm:cxn modelId="{33C28BDA-C713-5044-9134-85C300975B1A}" type="presParOf" srcId="{46B64CA4-0969-5D47-A79D-84264CFB1668}" destId="{E28632C4-7B11-2841-AAF3-9861846E73E2}" srcOrd="0" destOrd="0" presId="urn:microsoft.com/office/officeart/2005/8/layout/hierarchy2"/>
    <dgm:cxn modelId="{66CE37EB-A74D-7749-82FB-B25AE7A2D50B}" type="presParOf" srcId="{E28632C4-7B11-2841-AAF3-9861846E73E2}" destId="{EC3DEE37-19ED-D64D-9411-92ACE9287C54}" srcOrd="0" destOrd="0" presId="urn:microsoft.com/office/officeart/2005/8/layout/hierarchy2"/>
    <dgm:cxn modelId="{00F53E6F-0D81-6D42-A140-FA34EDF87B38}" type="presParOf" srcId="{46B64CA4-0969-5D47-A79D-84264CFB1668}" destId="{161CE2AB-99F6-954B-A8FE-E2B48F4CB6A9}" srcOrd="1" destOrd="0" presId="urn:microsoft.com/office/officeart/2005/8/layout/hierarchy2"/>
    <dgm:cxn modelId="{BEE6A69A-0F1D-4D47-AC6D-8EF6E05066C9}" type="presParOf" srcId="{161CE2AB-99F6-954B-A8FE-E2B48F4CB6A9}" destId="{16BBC91F-976F-E243-A014-7E964AFC6D1A}" srcOrd="0" destOrd="0" presId="urn:microsoft.com/office/officeart/2005/8/layout/hierarchy2"/>
    <dgm:cxn modelId="{62F76A85-FCBB-1043-AD6F-9F6F5D5A0CE8}" type="presParOf" srcId="{161CE2AB-99F6-954B-A8FE-E2B48F4CB6A9}" destId="{5557B818-22FD-0C47-B714-18D51CAD85E8}" srcOrd="1" destOrd="0" presId="urn:microsoft.com/office/officeart/2005/8/layout/hierarchy2"/>
    <dgm:cxn modelId="{B83CC67C-95AF-D240-BE29-2607791D5457}" type="presParOf" srcId="{5557B818-22FD-0C47-B714-18D51CAD85E8}" destId="{54D64D19-AA9E-DE44-90C0-4DF837792055}" srcOrd="0" destOrd="0" presId="urn:microsoft.com/office/officeart/2005/8/layout/hierarchy2"/>
    <dgm:cxn modelId="{AA85F375-7501-8844-9E17-CF0CF9C9EB62}" type="presParOf" srcId="{54D64D19-AA9E-DE44-90C0-4DF837792055}" destId="{EFCFE14A-CEF8-0C4E-B9A2-E8BF2474E763}" srcOrd="0" destOrd="0" presId="urn:microsoft.com/office/officeart/2005/8/layout/hierarchy2"/>
    <dgm:cxn modelId="{F661FE76-7FFF-6849-ABA4-8D3B2E0D45A8}" type="presParOf" srcId="{5557B818-22FD-0C47-B714-18D51CAD85E8}" destId="{DFFE627E-5CAA-604C-927A-E25AFA5DFA49}" srcOrd="1" destOrd="0" presId="urn:microsoft.com/office/officeart/2005/8/layout/hierarchy2"/>
    <dgm:cxn modelId="{AF74C47E-ECC9-3F49-A25C-0733C85AD7F3}" type="presParOf" srcId="{DFFE627E-5CAA-604C-927A-E25AFA5DFA49}" destId="{31A0CE07-8512-954E-BCBA-F9BB4D3CF787}" srcOrd="0" destOrd="0" presId="urn:microsoft.com/office/officeart/2005/8/layout/hierarchy2"/>
    <dgm:cxn modelId="{2C3257F2-E32E-CB49-8CAE-814513A2CEDD}" type="presParOf" srcId="{DFFE627E-5CAA-604C-927A-E25AFA5DFA49}" destId="{A7C21731-8015-6E40-B7E9-86D05C236319}" srcOrd="1" destOrd="0" presId="urn:microsoft.com/office/officeart/2005/8/layout/hierarchy2"/>
    <dgm:cxn modelId="{1926A44F-3E01-5447-AD68-766BD4E10534}" type="presParOf" srcId="{46B64CA4-0969-5D47-A79D-84264CFB1668}" destId="{0FE44866-3751-BA43-BE0A-D3E4267B0116}" srcOrd="2" destOrd="0" presId="urn:microsoft.com/office/officeart/2005/8/layout/hierarchy2"/>
    <dgm:cxn modelId="{93414368-C922-3445-A2D9-9FE0BFFEF57E}" type="presParOf" srcId="{0FE44866-3751-BA43-BE0A-D3E4267B0116}" destId="{E19BC07F-A519-5B48-9729-7A2D44C85724}" srcOrd="0" destOrd="0" presId="urn:microsoft.com/office/officeart/2005/8/layout/hierarchy2"/>
    <dgm:cxn modelId="{A6BA1167-0B63-3742-B0AC-F413239AEFF9}" type="presParOf" srcId="{46B64CA4-0969-5D47-A79D-84264CFB1668}" destId="{20251442-E6D6-A14C-994A-11DEE580FDEF}" srcOrd="3" destOrd="0" presId="urn:microsoft.com/office/officeart/2005/8/layout/hierarchy2"/>
    <dgm:cxn modelId="{76A2EA00-D947-6F46-A5DA-789170F52D9E}" type="presParOf" srcId="{20251442-E6D6-A14C-994A-11DEE580FDEF}" destId="{DFD03A50-B956-B743-A0FA-1E8031041DD5}" srcOrd="0" destOrd="0" presId="urn:microsoft.com/office/officeart/2005/8/layout/hierarchy2"/>
    <dgm:cxn modelId="{1F413356-C3AC-944D-A9D1-295E30EB71CA}" type="presParOf" srcId="{20251442-E6D6-A14C-994A-11DEE580FDEF}" destId="{20C356C6-5A2C-024A-BD8D-F44E3726E540}" srcOrd="1" destOrd="0" presId="urn:microsoft.com/office/officeart/2005/8/layout/hierarchy2"/>
    <dgm:cxn modelId="{4DB13EDF-B795-BD49-82F4-7717A6C11169}" type="presParOf" srcId="{20C356C6-5A2C-024A-BD8D-F44E3726E540}" destId="{2992A6CC-1022-6A4B-ABE8-EB891B021EAA}" srcOrd="0" destOrd="0" presId="urn:microsoft.com/office/officeart/2005/8/layout/hierarchy2"/>
    <dgm:cxn modelId="{9EA2C985-6CBB-4C43-AD44-04B0526B2046}" type="presParOf" srcId="{2992A6CC-1022-6A4B-ABE8-EB891B021EAA}" destId="{FB4BE825-A278-B340-8542-4EF01A0D5F0A}" srcOrd="0" destOrd="0" presId="urn:microsoft.com/office/officeart/2005/8/layout/hierarchy2"/>
    <dgm:cxn modelId="{34F82767-A112-5F43-9A07-179CB7E78E56}" type="presParOf" srcId="{20C356C6-5A2C-024A-BD8D-F44E3726E540}" destId="{D18B54A7-70FF-AC44-973D-CF1D2390A9C8}" srcOrd="1" destOrd="0" presId="urn:microsoft.com/office/officeart/2005/8/layout/hierarchy2"/>
    <dgm:cxn modelId="{90E946FA-A845-1245-8BC5-7C7A73C0674B}" type="presParOf" srcId="{D18B54A7-70FF-AC44-973D-CF1D2390A9C8}" destId="{524AE68A-43C9-9148-8446-7B8580190B29}" srcOrd="0" destOrd="0" presId="urn:microsoft.com/office/officeart/2005/8/layout/hierarchy2"/>
    <dgm:cxn modelId="{3FC5B26C-4168-C544-89A4-1E6359FDEC41}" type="presParOf" srcId="{D18B54A7-70FF-AC44-973D-CF1D2390A9C8}" destId="{2B876CBF-A405-144B-BDCA-C0F74AD28607}" srcOrd="1" destOrd="0" presId="urn:microsoft.com/office/officeart/2005/8/layout/hierarchy2"/>
    <dgm:cxn modelId="{48658C94-0C83-6245-B1B6-5A41DE0E7085}" type="presParOf" srcId="{28428714-8C8A-904E-A42F-76C36222E3F7}" destId="{A69D8646-359E-E04E-BA32-D5EF84F6E73C}" srcOrd="2" destOrd="0" presId="urn:microsoft.com/office/officeart/2005/8/layout/hierarchy2"/>
    <dgm:cxn modelId="{4D22A89E-BC87-3C4C-AC1E-005AAB5C7EDD}" type="presParOf" srcId="{A69D8646-359E-E04E-BA32-D5EF84F6E73C}" destId="{B0D480CB-ABAE-814F-8230-6BF119D07AE0}" srcOrd="0" destOrd="0" presId="urn:microsoft.com/office/officeart/2005/8/layout/hierarchy2"/>
    <dgm:cxn modelId="{175126EA-896B-8A4A-8ACD-9A7FD8FE481C}" type="presParOf" srcId="{28428714-8C8A-904E-A42F-76C36222E3F7}" destId="{135D6D8B-B267-C046-98BC-7D30BF28D65B}" srcOrd="3" destOrd="0" presId="urn:microsoft.com/office/officeart/2005/8/layout/hierarchy2"/>
    <dgm:cxn modelId="{B5043225-957C-404A-B317-E89C8DFE41AF}" type="presParOf" srcId="{135D6D8B-B267-C046-98BC-7D30BF28D65B}" destId="{6DCE65DA-3E90-1E43-BC3C-588E86CCF832}" srcOrd="0" destOrd="0" presId="urn:microsoft.com/office/officeart/2005/8/layout/hierarchy2"/>
    <dgm:cxn modelId="{594FD9CD-AB48-E548-9FD5-F92B4D0D4794}" type="presParOf" srcId="{135D6D8B-B267-C046-98BC-7D30BF28D65B}" destId="{4FCECF68-7DC8-B44F-B297-211B31167278}" srcOrd="1" destOrd="0" presId="urn:microsoft.com/office/officeart/2005/8/layout/hierarchy2"/>
    <dgm:cxn modelId="{9C73849B-1B93-9345-BC84-ABE6946DF633}" type="presParOf" srcId="{4FCECF68-7DC8-B44F-B297-211B31167278}" destId="{94DFF199-6CBC-204F-A411-D2E846F47745}" srcOrd="0" destOrd="0" presId="urn:microsoft.com/office/officeart/2005/8/layout/hierarchy2"/>
    <dgm:cxn modelId="{A0EF518F-6FB9-5D49-B204-84CD259ADA23}" type="presParOf" srcId="{94DFF199-6CBC-204F-A411-D2E846F47745}" destId="{1F868EED-2B44-484D-9A31-259465736824}" srcOrd="0" destOrd="0" presId="urn:microsoft.com/office/officeart/2005/8/layout/hierarchy2"/>
    <dgm:cxn modelId="{4C4B478C-196E-374A-AE2B-971209DA29D3}" type="presParOf" srcId="{4FCECF68-7DC8-B44F-B297-211B31167278}" destId="{349CFA8D-6282-4A41-85FC-D5A07E0B3E46}" srcOrd="1" destOrd="0" presId="urn:microsoft.com/office/officeart/2005/8/layout/hierarchy2"/>
    <dgm:cxn modelId="{A5CFBF4D-47D8-CA4E-A32F-F861CA2CECEC}" type="presParOf" srcId="{349CFA8D-6282-4A41-85FC-D5A07E0B3E46}" destId="{BDCE0258-036E-0049-9905-167AFF50844F}" srcOrd="0" destOrd="0" presId="urn:microsoft.com/office/officeart/2005/8/layout/hierarchy2"/>
    <dgm:cxn modelId="{B2E4F596-0644-504D-9E46-2DDEB657BF21}" type="presParOf" srcId="{349CFA8D-6282-4A41-85FC-D5A07E0B3E46}" destId="{B1F7C7BD-47D9-F342-98C4-611E3167938D}" srcOrd="1" destOrd="0" presId="urn:microsoft.com/office/officeart/2005/8/layout/hierarchy2"/>
    <dgm:cxn modelId="{84E32162-CEC7-D245-AE85-C3FB3EA111DE}" type="presParOf" srcId="{B1F7C7BD-47D9-F342-98C4-611E3167938D}" destId="{48EB0B4F-BD5F-5243-B030-0AF0CE6DE7CB}" srcOrd="0" destOrd="0" presId="urn:microsoft.com/office/officeart/2005/8/layout/hierarchy2"/>
    <dgm:cxn modelId="{071E11D8-E550-FD45-8018-48E50437FB1D}" type="presParOf" srcId="{48EB0B4F-BD5F-5243-B030-0AF0CE6DE7CB}" destId="{00C02C9E-4923-FC42-A14A-6E73E9454652}" srcOrd="0" destOrd="0" presId="urn:microsoft.com/office/officeart/2005/8/layout/hierarchy2"/>
    <dgm:cxn modelId="{61B33A53-7EC5-7F4C-85F9-A865AE15760F}" type="presParOf" srcId="{B1F7C7BD-47D9-F342-98C4-611E3167938D}" destId="{DE91B91B-ECDB-E241-B0AA-969CEE9B84EF}" srcOrd="1" destOrd="0" presId="urn:microsoft.com/office/officeart/2005/8/layout/hierarchy2"/>
    <dgm:cxn modelId="{5209734F-D9EB-F74E-A28A-052141ED8C6E}" type="presParOf" srcId="{DE91B91B-ECDB-E241-B0AA-969CEE9B84EF}" destId="{0E282B58-8B7F-C440-9A25-A2A47C0CCBFF}" srcOrd="0" destOrd="0" presId="urn:microsoft.com/office/officeart/2005/8/layout/hierarchy2"/>
    <dgm:cxn modelId="{C84B097B-0E19-0741-89F4-738F5586F275}" type="presParOf" srcId="{DE91B91B-ECDB-E241-B0AA-969CEE9B84EF}" destId="{3F9BA6F0-1191-9940-B4BC-E72E4AE5EF74}" srcOrd="1" destOrd="0" presId="urn:microsoft.com/office/officeart/2005/8/layout/hierarchy2"/>
    <dgm:cxn modelId="{68036979-C198-C644-B867-8D11473E4611}" type="presParOf" srcId="{4FCECF68-7DC8-B44F-B297-211B31167278}" destId="{90247A01-E4E0-FE47-9A1E-8518BEE47D14}" srcOrd="2" destOrd="0" presId="urn:microsoft.com/office/officeart/2005/8/layout/hierarchy2"/>
    <dgm:cxn modelId="{7D784463-E8B3-4546-A903-42854FF82CAC}" type="presParOf" srcId="{90247A01-E4E0-FE47-9A1E-8518BEE47D14}" destId="{F78755E8-CAD3-C146-87ED-689516B5781A}" srcOrd="0" destOrd="0" presId="urn:microsoft.com/office/officeart/2005/8/layout/hierarchy2"/>
    <dgm:cxn modelId="{AFF076A2-179B-D546-B9BC-AE04BDAFF129}" type="presParOf" srcId="{4FCECF68-7DC8-B44F-B297-211B31167278}" destId="{98A93875-0128-E446-95E1-E61D222C554E}" srcOrd="3" destOrd="0" presId="urn:microsoft.com/office/officeart/2005/8/layout/hierarchy2"/>
    <dgm:cxn modelId="{B2EE24E1-CD89-584B-A9CD-01F44B702BDB}" type="presParOf" srcId="{98A93875-0128-E446-95E1-E61D222C554E}" destId="{C4703AD7-ECB1-9043-915A-6C04FF9AD02E}" srcOrd="0" destOrd="0" presId="urn:microsoft.com/office/officeart/2005/8/layout/hierarchy2"/>
    <dgm:cxn modelId="{7771CC1C-1E6C-E44C-85F9-A4521909A25A}" type="presParOf" srcId="{98A93875-0128-E446-95E1-E61D222C554E}" destId="{92758576-DBF2-044A-AD43-746730C6ED5E}" srcOrd="1" destOrd="0" presId="urn:microsoft.com/office/officeart/2005/8/layout/hierarchy2"/>
    <dgm:cxn modelId="{C8DCAB2E-FE72-FE4A-A64D-AAAF5EFB5936}" type="presParOf" srcId="{92758576-DBF2-044A-AD43-746730C6ED5E}" destId="{36B46C95-08C1-C844-9348-33FBF864E091}" srcOrd="0" destOrd="0" presId="urn:microsoft.com/office/officeart/2005/8/layout/hierarchy2"/>
    <dgm:cxn modelId="{97BBB709-4814-974A-964F-607206935927}" type="presParOf" srcId="{36B46C95-08C1-C844-9348-33FBF864E091}" destId="{ED515FAF-952B-414C-848B-D3FA8F181DF0}" srcOrd="0" destOrd="0" presId="urn:microsoft.com/office/officeart/2005/8/layout/hierarchy2"/>
    <dgm:cxn modelId="{84DF4E66-D4F6-DB42-B85D-FB114D26D1B5}" type="presParOf" srcId="{92758576-DBF2-044A-AD43-746730C6ED5E}" destId="{7007995E-57C8-D347-957F-CC55291811A2}" srcOrd="1" destOrd="0" presId="urn:microsoft.com/office/officeart/2005/8/layout/hierarchy2"/>
    <dgm:cxn modelId="{74A6697D-46B3-724D-94D8-E1C1ED7B9198}" type="presParOf" srcId="{7007995E-57C8-D347-957F-CC55291811A2}" destId="{29F697FF-4752-B449-A975-A416F621B196}" srcOrd="0" destOrd="0" presId="urn:microsoft.com/office/officeart/2005/8/layout/hierarchy2"/>
    <dgm:cxn modelId="{D64C7AF8-79E5-A043-B967-9E74B9826B84}" type="presParOf" srcId="{7007995E-57C8-D347-957F-CC55291811A2}" destId="{913CA3D3-19F3-964E-962C-26CA712336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4A9F7AED-AB0C-C24A-BE39-A001E30A0B59}" type="parTrans" cxnId="{523FDD00-6FC0-8E45-A26C-6F78DFADC2FF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1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CF8FE459-7CC0-C442-99B2-34FA4AEFDB91}" type="parTrans" cxnId="{B0CEE4A1-FB67-014F-9158-6DB9F5315859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53891B48-2A05-E94D-AAC6-FC0F0B1C953A}" type="parTrans" cxnId="{DB39569B-8852-2F41-B918-CFFC0E6C1A63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 custScaleX="143134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 custScaleX="143134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 custScaleX="143134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4A9F7AED-AB0C-C24A-BE39-A001E30A0B59}" type="parTrans" cxnId="{523FDD00-6FC0-8E45-A26C-6F78DFADC2FF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1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CF8FE459-7CC0-C442-99B2-34FA4AEFDB91}" type="parTrans" cxnId="{B0CEE4A1-FB67-014F-9158-6DB9F5315859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2"/>
        </a:solidFill>
      </dgm:spPr>
      <dgm:t>
        <a:bodyPr lIns="4572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53891B48-2A05-E94D-AAC6-FC0F0B1C953A}" type="parTrans" cxnId="{DB39569B-8852-2F41-B918-CFFC0E6C1A63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 custScaleX="143134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 custScaleX="143134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 custScaleX="143134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 lIns="73152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4A9F7AED-AB0C-C24A-BE39-A001E30A0B59}" type="parTrans" cxnId="{523FDD00-6FC0-8E45-A26C-6F78DFADC2FF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 lIns="73152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CF8FE459-7CC0-C442-99B2-34FA4AEFDB91}" type="parTrans" cxnId="{B0CEE4A1-FB67-014F-9158-6DB9F5315859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 lIns="73152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gm:t>
    </dgm:pt>
    <dgm:pt modelId="{53891B48-2A05-E94D-AAC6-FC0F0B1C953A}" type="parTrans" cxnId="{DB39569B-8852-2F41-B918-CFFC0E6C1A63}">
      <dgm:prSet/>
      <dgm:spPr>
        <a:ln>
          <a:solidFill>
            <a:schemeClr val="bg1">
              <a:lumMod val="50000"/>
              <a:alpha val="50000"/>
            </a:schemeClr>
          </a:solidFill>
        </a:ln>
      </dgm:spPr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bg1">
            <a:lumMod val="50000"/>
            <a:alpha val="10000"/>
          </a:schemeClr>
        </a:solidFill>
      </dgm:spPr>
      <dgm:t>
        <a:bodyPr lIns="0" tIns="0" rIns="0" bIns="4114800"/>
        <a:lstStyle/>
        <a:p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 custScaleY="38774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91B3-8285-7B40-9B14-C1465D9F39EB}">
      <dsp:nvSpPr>
        <dsp:cNvPr id="0" name=""/>
        <dsp:cNvSpPr/>
      </dsp:nvSpPr>
      <dsp:spPr>
        <a:xfrm>
          <a:off x="5458" y="3361859"/>
          <a:ext cx="3279165" cy="163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53480" y="3409881"/>
        <a:ext cx="3183121" cy="1543538"/>
      </dsp:txXfrm>
    </dsp:sp>
    <dsp:sp modelId="{F3741294-EA31-8945-99AD-D63E23AAA5B7}">
      <dsp:nvSpPr>
        <dsp:cNvPr id="0" name=""/>
        <dsp:cNvSpPr/>
      </dsp:nvSpPr>
      <dsp:spPr>
        <a:xfrm rot="18289469">
          <a:off x="2792017" y="3221246"/>
          <a:ext cx="2296879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2296879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3883035" y="3181468"/>
        <a:ext cx="114843" cy="114843"/>
      </dsp:txXfrm>
    </dsp:sp>
    <dsp:sp modelId="{D86FD5C6-85AF-2249-8A61-5D1025D4CD5B}">
      <dsp:nvSpPr>
        <dsp:cNvPr id="0" name=""/>
        <dsp:cNvSpPr/>
      </dsp:nvSpPr>
      <dsp:spPr>
        <a:xfrm>
          <a:off x="4596290" y="1476339"/>
          <a:ext cx="3279165" cy="163958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4644312" y="1524361"/>
        <a:ext cx="3183121" cy="1543538"/>
      </dsp:txXfrm>
    </dsp:sp>
    <dsp:sp modelId="{E28632C4-7B11-2841-AAF3-9861846E73E2}">
      <dsp:nvSpPr>
        <dsp:cNvPr id="0" name=""/>
        <dsp:cNvSpPr/>
      </dsp:nvSpPr>
      <dsp:spPr>
        <a:xfrm rot="19457599">
          <a:off x="7723628" y="1807106"/>
          <a:ext cx="1615322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15322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490906" y="1784367"/>
        <a:ext cx="80766" cy="80766"/>
      </dsp:txXfrm>
    </dsp:sp>
    <dsp:sp modelId="{16BBC91F-976F-E243-A014-7E964AFC6D1A}">
      <dsp:nvSpPr>
        <dsp:cNvPr id="0" name=""/>
        <dsp:cNvSpPr/>
      </dsp:nvSpPr>
      <dsp:spPr>
        <a:xfrm>
          <a:off x="9187122" y="533579"/>
          <a:ext cx="3279165" cy="163958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9235144" y="581601"/>
        <a:ext cx="3183121" cy="1543538"/>
      </dsp:txXfrm>
    </dsp:sp>
    <dsp:sp modelId="{54D64D19-AA9E-DE44-90C0-4DF837792055}">
      <dsp:nvSpPr>
        <dsp:cNvPr id="0" name=""/>
        <dsp:cNvSpPr/>
      </dsp:nvSpPr>
      <dsp:spPr>
        <a:xfrm>
          <a:off x="12466288" y="1335726"/>
          <a:ext cx="1311666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11666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89329" y="1320578"/>
        <a:ext cx="65583" cy="65583"/>
      </dsp:txXfrm>
    </dsp:sp>
    <dsp:sp modelId="{31A0CE07-8512-954E-BCBA-F9BB4D3CF787}">
      <dsp:nvSpPr>
        <dsp:cNvPr id="0" name=""/>
        <dsp:cNvSpPr/>
      </dsp:nvSpPr>
      <dsp:spPr>
        <a:xfrm>
          <a:off x="13777954" y="533579"/>
          <a:ext cx="3279165" cy="163958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0320" rIns="20320" bIns="203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13825976" y="581601"/>
        <a:ext cx="3183121" cy="1543538"/>
      </dsp:txXfrm>
    </dsp:sp>
    <dsp:sp modelId="{0FE44866-3751-BA43-BE0A-D3E4267B0116}">
      <dsp:nvSpPr>
        <dsp:cNvPr id="0" name=""/>
        <dsp:cNvSpPr/>
      </dsp:nvSpPr>
      <dsp:spPr>
        <a:xfrm rot="2142401">
          <a:off x="7723628" y="2749866"/>
          <a:ext cx="1615322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15322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490906" y="2727127"/>
        <a:ext cx="80766" cy="80766"/>
      </dsp:txXfrm>
    </dsp:sp>
    <dsp:sp modelId="{DFD03A50-B956-B743-A0FA-1E8031041DD5}">
      <dsp:nvSpPr>
        <dsp:cNvPr id="0" name=""/>
        <dsp:cNvSpPr/>
      </dsp:nvSpPr>
      <dsp:spPr>
        <a:xfrm>
          <a:off x="9187122" y="2419099"/>
          <a:ext cx="3279165" cy="163958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9235144" y="2467121"/>
        <a:ext cx="3183121" cy="1543538"/>
      </dsp:txXfrm>
    </dsp:sp>
    <dsp:sp modelId="{2992A6CC-1022-6A4B-ABE8-EB891B021EAA}">
      <dsp:nvSpPr>
        <dsp:cNvPr id="0" name=""/>
        <dsp:cNvSpPr/>
      </dsp:nvSpPr>
      <dsp:spPr>
        <a:xfrm>
          <a:off x="12466288" y="3221246"/>
          <a:ext cx="1311666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11666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89329" y="3206099"/>
        <a:ext cx="65583" cy="65583"/>
      </dsp:txXfrm>
    </dsp:sp>
    <dsp:sp modelId="{524AE68A-43C9-9148-8446-7B8580190B29}">
      <dsp:nvSpPr>
        <dsp:cNvPr id="0" name=""/>
        <dsp:cNvSpPr/>
      </dsp:nvSpPr>
      <dsp:spPr>
        <a:xfrm>
          <a:off x="13777954" y="2419099"/>
          <a:ext cx="3279165" cy="163958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0320" rIns="20320" bIns="203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kern="1200" dirty="0"/>
        </a:p>
      </dsp:txBody>
      <dsp:txXfrm>
        <a:off x="13825976" y="2467121"/>
        <a:ext cx="3183121" cy="1543538"/>
      </dsp:txXfrm>
    </dsp:sp>
    <dsp:sp modelId="{A69D8646-359E-E04E-BA32-D5EF84F6E73C}">
      <dsp:nvSpPr>
        <dsp:cNvPr id="0" name=""/>
        <dsp:cNvSpPr/>
      </dsp:nvSpPr>
      <dsp:spPr>
        <a:xfrm rot="3310531">
          <a:off x="2792017" y="5106767"/>
          <a:ext cx="2296879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2296879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3883035" y="5066989"/>
        <a:ext cx="114843" cy="114843"/>
      </dsp:txXfrm>
    </dsp:sp>
    <dsp:sp modelId="{6DCE65DA-3E90-1E43-BC3C-588E86CCF832}">
      <dsp:nvSpPr>
        <dsp:cNvPr id="0" name=""/>
        <dsp:cNvSpPr/>
      </dsp:nvSpPr>
      <dsp:spPr>
        <a:xfrm>
          <a:off x="4596290" y="5247379"/>
          <a:ext cx="3279165" cy="163958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4644312" y="5295401"/>
        <a:ext cx="3183121" cy="1543538"/>
      </dsp:txXfrm>
    </dsp:sp>
    <dsp:sp modelId="{94DFF199-6CBC-204F-A411-D2E846F47745}">
      <dsp:nvSpPr>
        <dsp:cNvPr id="0" name=""/>
        <dsp:cNvSpPr/>
      </dsp:nvSpPr>
      <dsp:spPr>
        <a:xfrm rot="19457599">
          <a:off x="7723628" y="5578147"/>
          <a:ext cx="1615322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15322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490906" y="5555408"/>
        <a:ext cx="80766" cy="80766"/>
      </dsp:txXfrm>
    </dsp:sp>
    <dsp:sp modelId="{BDCE0258-036E-0049-9905-167AFF50844F}">
      <dsp:nvSpPr>
        <dsp:cNvPr id="0" name=""/>
        <dsp:cNvSpPr/>
      </dsp:nvSpPr>
      <dsp:spPr>
        <a:xfrm>
          <a:off x="9187122" y="4304619"/>
          <a:ext cx="3279165" cy="163958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9235144" y="4352641"/>
        <a:ext cx="3183121" cy="1543538"/>
      </dsp:txXfrm>
    </dsp:sp>
    <dsp:sp modelId="{48EB0B4F-BD5F-5243-B030-0AF0CE6DE7CB}">
      <dsp:nvSpPr>
        <dsp:cNvPr id="0" name=""/>
        <dsp:cNvSpPr/>
      </dsp:nvSpPr>
      <dsp:spPr>
        <a:xfrm>
          <a:off x="12466288" y="5106767"/>
          <a:ext cx="1311666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11666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89329" y="5091619"/>
        <a:ext cx="65583" cy="65583"/>
      </dsp:txXfrm>
    </dsp:sp>
    <dsp:sp modelId="{0E282B58-8B7F-C440-9A25-A2A47C0CCBFF}">
      <dsp:nvSpPr>
        <dsp:cNvPr id="0" name=""/>
        <dsp:cNvSpPr/>
      </dsp:nvSpPr>
      <dsp:spPr>
        <a:xfrm>
          <a:off x="13777954" y="4304619"/>
          <a:ext cx="3279165" cy="163958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0320" rIns="20320" bIns="203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kern="1200" dirty="0"/>
        </a:p>
      </dsp:txBody>
      <dsp:txXfrm>
        <a:off x="13825976" y="4352641"/>
        <a:ext cx="3183121" cy="1543538"/>
      </dsp:txXfrm>
    </dsp:sp>
    <dsp:sp modelId="{90247A01-E4E0-FE47-9A1E-8518BEE47D14}">
      <dsp:nvSpPr>
        <dsp:cNvPr id="0" name=""/>
        <dsp:cNvSpPr/>
      </dsp:nvSpPr>
      <dsp:spPr>
        <a:xfrm rot="2142401">
          <a:off x="7723628" y="6520907"/>
          <a:ext cx="1615322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15322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490906" y="6498168"/>
        <a:ext cx="80766" cy="80766"/>
      </dsp:txXfrm>
    </dsp:sp>
    <dsp:sp modelId="{C4703AD7-ECB1-9043-915A-6C04FF9AD02E}">
      <dsp:nvSpPr>
        <dsp:cNvPr id="0" name=""/>
        <dsp:cNvSpPr/>
      </dsp:nvSpPr>
      <dsp:spPr>
        <a:xfrm>
          <a:off x="9187122" y="6190140"/>
          <a:ext cx="3279165" cy="163958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9235144" y="6238162"/>
        <a:ext cx="3183121" cy="1543538"/>
      </dsp:txXfrm>
    </dsp:sp>
    <dsp:sp modelId="{36B46C95-08C1-C844-9348-33FBF864E091}">
      <dsp:nvSpPr>
        <dsp:cNvPr id="0" name=""/>
        <dsp:cNvSpPr/>
      </dsp:nvSpPr>
      <dsp:spPr>
        <a:xfrm>
          <a:off x="12466288" y="6992287"/>
          <a:ext cx="1311666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11666" y="1764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89329" y="6977139"/>
        <a:ext cx="65583" cy="65583"/>
      </dsp:txXfrm>
    </dsp:sp>
    <dsp:sp modelId="{29F697FF-4752-B449-A975-A416F621B196}">
      <dsp:nvSpPr>
        <dsp:cNvPr id="0" name=""/>
        <dsp:cNvSpPr/>
      </dsp:nvSpPr>
      <dsp:spPr>
        <a:xfrm>
          <a:off x="13777954" y="6190140"/>
          <a:ext cx="3279165" cy="163958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0320" rIns="20320" bIns="203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  <a:endParaRPr lang="en-US" sz="3200" kern="1200" dirty="0"/>
        </a:p>
      </dsp:txBody>
      <dsp:txXfrm>
        <a:off x="13825976" y="6238162"/>
        <a:ext cx="3183121" cy="1543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3830288" y="3273393"/>
          <a:ext cx="765008" cy="1644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2504" y="0"/>
              </a:lnTo>
              <a:lnTo>
                <a:pt x="382504" y="1644767"/>
              </a:lnTo>
              <a:lnTo>
                <a:pt x="765008" y="1644767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3830288" y="3227674"/>
          <a:ext cx="7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65008" y="4572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3830288" y="1628626"/>
          <a:ext cx="765008" cy="1644767"/>
        </a:xfrm>
        <a:custGeom>
          <a:avLst/>
          <a:gdLst/>
          <a:ahLst/>
          <a:cxnLst/>
          <a:rect l="0" t="0" r="0" b="0"/>
          <a:pathLst>
            <a:path>
              <a:moveTo>
                <a:pt x="0" y="1644767"/>
              </a:moveTo>
              <a:lnTo>
                <a:pt x="382504" y="1644767"/>
              </a:lnTo>
              <a:lnTo>
                <a:pt x="382504" y="0"/>
              </a:lnTo>
              <a:lnTo>
                <a:pt x="765008" y="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5247" y="2690075"/>
          <a:ext cx="3825041" cy="116663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5247" y="2690075"/>
        <a:ext cx="3825041" cy="1166637"/>
      </dsp:txXfrm>
    </dsp:sp>
    <dsp:sp modelId="{A6499D1C-011D-D847-80DF-0B2A1DE4AAFE}">
      <dsp:nvSpPr>
        <dsp:cNvPr id="0" name=""/>
        <dsp:cNvSpPr/>
      </dsp:nvSpPr>
      <dsp:spPr>
        <a:xfrm>
          <a:off x="4595296" y="1045307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1045307"/>
        <a:ext cx="5474934" cy="1166637"/>
      </dsp:txXfrm>
    </dsp:sp>
    <dsp:sp modelId="{63FC167B-4984-6447-93B6-ECC7F9A389A9}">
      <dsp:nvSpPr>
        <dsp:cNvPr id="0" name=""/>
        <dsp:cNvSpPr/>
      </dsp:nvSpPr>
      <dsp:spPr>
        <a:xfrm>
          <a:off x="4595296" y="2690075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2690075"/>
        <a:ext cx="5474934" cy="1166637"/>
      </dsp:txXfrm>
    </dsp:sp>
    <dsp:sp modelId="{C1596EAD-1696-4B4B-AD47-07FD4F10E2DA}">
      <dsp:nvSpPr>
        <dsp:cNvPr id="0" name=""/>
        <dsp:cNvSpPr/>
      </dsp:nvSpPr>
      <dsp:spPr>
        <a:xfrm>
          <a:off x="4595296" y="4334843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4334843"/>
        <a:ext cx="5474934" cy="116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3830288" y="3273393"/>
          <a:ext cx="765008" cy="1644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2504" y="0"/>
              </a:lnTo>
              <a:lnTo>
                <a:pt x="382504" y="1644767"/>
              </a:lnTo>
              <a:lnTo>
                <a:pt x="765008" y="1644767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3830288" y="3227674"/>
          <a:ext cx="7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65008" y="4572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3830288" y="1628626"/>
          <a:ext cx="765008" cy="1644767"/>
        </a:xfrm>
        <a:custGeom>
          <a:avLst/>
          <a:gdLst/>
          <a:ahLst/>
          <a:cxnLst/>
          <a:rect l="0" t="0" r="0" b="0"/>
          <a:pathLst>
            <a:path>
              <a:moveTo>
                <a:pt x="0" y="1644767"/>
              </a:moveTo>
              <a:lnTo>
                <a:pt x="382504" y="1644767"/>
              </a:lnTo>
              <a:lnTo>
                <a:pt x="382504" y="0"/>
              </a:lnTo>
              <a:lnTo>
                <a:pt x="765008" y="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5247" y="2690075"/>
          <a:ext cx="3825041" cy="116663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5247" y="2690075"/>
        <a:ext cx="3825041" cy="1166637"/>
      </dsp:txXfrm>
    </dsp:sp>
    <dsp:sp modelId="{A6499D1C-011D-D847-80DF-0B2A1DE4AAFE}">
      <dsp:nvSpPr>
        <dsp:cNvPr id="0" name=""/>
        <dsp:cNvSpPr/>
      </dsp:nvSpPr>
      <dsp:spPr>
        <a:xfrm>
          <a:off x="4595296" y="1045307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1045307"/>
        <a:ext cx="5474934" cy="1166637"/>
      </dsp:txXfrm>
    </dsp:sp>
    <dsp:sp modelId="{63FC167B-4984-6447-93B6-ECC7F9A389A9}">
      <dsp:nvSpPr>
        <dsp:cNvPr id="0" name=""/>
        <dsp:cNvSpPr/>
      </dsp:nvSpPr>
      <dsp:spPr>
        <a:xfrm>
          <a:off x="4595296" y="2690075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2690075"/>
        <a:ext cx="5474934" cy="1166637"/>
      </dsp:txXfrm>
    </dsp:sp>
    <dsp:sp modelId="{C1596EAD-1696-4B4B-AD47-07FD4F10E2DA}">
      <dsp:nvSpPr>
        <dsp:cNvPr id="0" name=""/>
        <dsp:cNvSpPr/>
      </dsp:nvSpPr>
      <dsp:spPr>
        <a:xfrm>
          <a:off x="4595296" y="4334843"/>
          <a:ext cx="5474934" cy="11666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4595296" y="4334843"/>
        <a:ext cx="5474934" cy="1166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5777630" y="3904340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142" y="0"/>
              </a:lnTo>
              <a:lnTo>
                <a:pt x="577142" y="2481712"/>
              </a:lnTo>
              <a:lnTo>
                <a:pt x="1154285" y="248171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5777630" y="3858620"/>
          <a:ext cx="11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4285" y="4572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5777630" y="1422627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2481712"/>
              </a:moveTo>
              <a:lnTo>
                <a:pt x="577142" y="2481712"/>
              </a:lnTo>
              <a:lnTo>
                <a:pt x="577142" y="0"/>
              </a:lnTo>
              <a:lnTo>
                <a:pt x="1154285" y="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6205" y="491667"/>
          <a:ext cx="5771425" cy="6825345"/>
        </a:xfrm>
        <a:prstGeom prst="rect">
          <a:avLst/>
        </a:prstGeom>
        <a:solidFill>
          <a:schemeClr val="bg1">
            <a:lumMod val="50000"/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41148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6205" y="491667"/>
        <a:ext cx="5771425" cy="6825345"/>
      </dsp:txXfrm>
    </dsp:sp>
    <dsp:sp modelId="{A6499D1C-011D-D847-80DF-0B2A1DE4AAFE}">
      <dsp:nvSpPr>
        <dsp:cNvPr id="0" name=""/>
        <dsp:cNvSpPr/>
      </dsp:nvSpPr>
      <dsp:spPr>
        <a:xfrm>
          <a:off x="6931916" y="542484"/>
          <a:ext cx="5771425" cy="17602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2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6931916" y="542484"/>
        <a:ext cx="5771425" cy="1760284"/>
      </dsp:txXfrm>
    </dsp:sp>
    <dsp:sp modelId="{63FC167B-4984-6447-93B6-ECC7F9A389A9}">
      <dsp:nvSpPr>
        <dsp:cNvPr id="0" name=""/>
        <dsp:cNvSpPr/>
      </dsp:nvSpPr>
      <dsp:spPr>
        <a:xfrm>
          <a:off x="6931916" y="3024197"/>
          <a:ext cx="5771425" cy="176028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2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6931916" y="3024197"/>
        <a:ext cx="5771425" cy="1760284"/>
      </dsp:txXfrm>
    </dsp:sp>
    <dsp:sp modelId="{C1596EAD-1696-4B4B-AD47-07FD4F10E2DA}">
      <dsp:nvSpPr>
        <dsp:cNvPr id="0" name=""/>
        <dsp:cNvSpPr/>
      </dsp:nvSpPr>
      <dsp:spPr>
        <a:xfrm>
          <a:off x="6931916" y="5505910"/>
          <a:ext cx="5771425" cy="176028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2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Name</a:t>
          </a:r>
        </a:p>
      </dsp:txBody>
      <dsp:txXfrm>
        <a:off x="6931916" y="5505910"/>
        <a:ext cx="5771425" cy="176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EB6966DE-8614-A841-9DCD-3AA953E29186}"/>
              </a:ext>
            </a:extLst>
          </p:cNvPr>
          <p:cNvGraphicFramePr/>
          <p:nvPr/>
        </p:nvGraphicFramePr>
        <p:xfrm>
          <a:off x="1055516" y="3840480"/>
          <a:ext cx="17062579" cy="8363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Oval 60">
            <a:extLst>
              <a:ext uri="{FF2B5EF4-FFF2-40B4-BE49-F238E27FC236}">
                <a16:creationId xmlns:a16="http://schemas.microsoft.com/office/drawing/2014/main" id="{96302E5D-5404-2D42-8D98-A926F4C26AEC}"/>
              </a:ext>
            </a:extLst>
          </p:cNvPr>
          <p:cNvSpPr/>
          <p:nvPr/>
        </p:nvSpPr>
        <p:spPr>
          <a:xfrm>
            <a:off x="17440683" y="4342101"/>
            <a:ext cx="1719054" cy="1719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74CA29-0640-264D-923F-CA8098F1D407}"/>
              </a:ext>
            </a:extLst>
          </p:cNvPr>
          <p:cNvSpPr/>
          <p:nvPr/>
        </p:nvSpPr>
        <p:spPr>
          <a:xfrm>
            <a:off x="17440683" y="6228662"/>
            <a:ext cx="1719054" cy="1719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D0E367-7672-7747-B51D-ABAA67C2B854}"/>
              </a:ext>
            </a:extLst>
          </p:cNvPr>
          <p:cNvSpPr/>
          <p:nvPr/>
        </p:nvSpPr>
        <p:spPr>
          <a:xfrm>
            <a:off x="17440683" y="8123946"/>
            <a:ext cx="1719054" cy="1719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5389779-EAE6-BE4A-AB73-FB4FB7EAB2BE}"/>
              </a:ext>
            </a:extLst>
          </p:cNvPr>
          <p:cNvSpPr/>
          <p:nvPr/>
        </p:nvSpPr>
        <p:spPr>
          <a:xfrm>
            <a:off x="17440683" y="10008458"/>
            <a:ext cx="1719054" cy="1719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C2F247-42F2-A645-B321-24A7F2929AED}"/>
              </a:ext>
            </a:extLst>
          </p:cNvPr>
          <p:cNvSpPr txBox="1"/>
          <p:nvPr/>
        </p:nvSpPr>
        <p:spPr>
          <a:xfrm>
            <a:off x="19390977" y="4667263"/>
            <a:ext cx="3931156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26D8EC-3705-2848-983A-95AB75A7030D}"/>
              </a:ext>
            </a:extLst>
          </p:cNvPr>
          <p:cNvSpPr txBox="1"/>
          <p:nvPr/>
        </p:nvSpPr>
        <p:spPr>
          <a:xfrm>
            <a:off x="19390977" y="6518683"/>
            <a:ext cx="3931156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379F4E-BC5C-BB43-968D-E962A697140C}"/>
              </a:ext>
            </a:extLst>
          </p:cNvPr>
          <p:cNvSpPr txBox="1"/>
          <p:nvPr/>
        </p:nvSpPr>
        <p:spPr>
          <a:xfrm>
            <a:off x="19390977" y="8472958"/>
            <a:ext cx="3931156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65B1A1-5B33-2F44-9464-68066DE18891}"/>
              </a:ext>
            </a:extLst>
          </p:cNvPr>
          <p:cNvSpPr txBox="1"/>
          <p:nvPr/>
        </p:nvSpPr>
        <p:spPr>
          <a:xfrm>
            <a:off x="19390977" y="10406663"/>
            <a:ext cx="3931156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14" name="Grupo 349">
            <a:extLst>
              <a:ext uri="{FF2B5EF4-FFF2-40B4-BE49-F238E27FC236}">
                <a16:creationId xmlns:a16="http://schemas.microsoft.com/office/drawing/2014/main" id="{E300EC8F-AA36-A146-9923-9A3818026A9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574069C7-3470-9544-8094-0795639BF62B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9E5191CD-26DB-3944-A68C-E5504C20A7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4F1EA9-404D-3342-A255-34F95E390B4E}"/>
              </a:ext>
            </a:extLst>
          </p:cNvPr>
          <p:cNvGrpSpPr/>
          <p:nvPr/>
        </p:nvGrpSpPr>
        <p:grpSpPr>
          <a:xfrm>
            <a:off x="1067108" y="3367025"/>
            <a:ext cx="22243434" cy="6546788"/>
            <a:chOff x="1548341" y="3227658"/>
            <a:chExt cx="22243434" cy="65467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D98054-BCCB-6C41-91D0-8FD8F18C08D0}"/>
                </a:ext>
              </a:extLst>
            </p:cNvPr>
            <p:cNvGrpSpPr/>
            <p:nvPr/>
          </p:nvGrpSpPr>
          <p:grpSpPr>
            <a:xfrm>
              <a:off x="1548341" y="3227658"/>
              <a:ext cx="10848525" cy="6546788"/>
              <a:chOff x="1548341" y="3227658"/>
              <a:chExt cx="10848525" cy="6546788"/>
            </a:xfrm>
          </p:grpSpPr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A9019590-823F-284F-9254-59780A303323}"/>
                  </a:ext>
                </a:extLst>
              </p:cNvPr>
              <p:cNvGraphicFramePr/>
              <p:nvPr/>
            </p:nvGraphicFramePr>
            <p:xfrm>
              <a:off x="1548341" y="3227658"/>
              <a:ext cx="10075479" cy="6546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7D2CABA-4FB7-E145-9E9C-CF1787702B84}"/>
                  </a:ext>
                </a:extLst>
              </p:cNvPr>
              <p:cNvSpPr/>
              <p:nvPr/>
            </p:nvSpPr>
            <p:spPr>
              <a:xfrm>
                <a:off x="10850774" y="4078989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851537-DAA5-894C-B7A0-E911A338A90A}"/>
                  </a:ext>
                </a:extLst>
              </p:cNvPr>
              <p:cNvSpPr/>
              <p:nvPr/>
            </p:nvSpPr>
            <p:spPr>
              <a:xfrm>
                <a:off x="10850774" y="5728006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C14CBE0-5AA4-414B-95E3-B4C5D978BE8A}"/>
                  </a:ext>
                </a:extLst>
              </p:cNvPr>
              <p:cNvSpPr/>
              <p:nvPr/>
            </p:nvSpPr>
            <p:spPr>
              <a:xfrm>
                <a:off x="10850774" y="7377023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C237C9-E855-FC44-ABF1-DE12C27C6C60}"/>
                </a:ext>
              </a:extLst>
            </p:cNvPr>
            <p:cNvGrpSpPr/>
            <p:nvPr/>
          </p:nvGrpSpPr>
          <p:grpSpPr>
            <a:xfrm>
              <a:off x="12943250" y="3227658"/>
              <a:ext cx="10848525" cy="6546788"/>
              <a:chOff x="1548341" y="3227658"/>
              <a:chExt cx="10848525" cy="6546788"/>
            </a:xfrm>
          </p:grpSpPr>
          <p:graphicFrame>
            <p:nvGraphicFramePr>
              <p:cNvPr id="23" name="Diagram 22">
                <a:extLst>
                  <a:ext uri="{FF2B5EF4-FFF2-40B4-BE49-F238E27FC236}">
                    <a16:creationId xmlns:a16="http://schemas.microsoft.com/office/drawing/2014/main" id="{BA2E0B6D-A528-FE45-9246-5BA17360ACCA}"/>
                  </a:ext>
                </a:extLst>
              </p:cNvPr>
              <p:cNvGraphicFramePr/>
              <p:nvPr/>
            </p:nvGraphicFramePr>
            <p:xfrm>
              <a:off x="1548341" y="3227658"/>
              <a:ext cx="10075479" cy="6546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0ABD51-78B6-1C4F-898B-33FB316A28F8}"/>
                  </a:ext>
                </a:extLst>
              </p:cNvPr>
              <p:cNvSpPr/>
              <p:nvPr/>
            </p:nvSpPr>
            <p:spPr>
              <a:xfrm>
                <a:off x="10850774" y="4078989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A5E2BB9-F920-484F-A61D-A44A5933A568}"/>
                  </a:ext>
                </a:extLst>
              </p:cNvPr>
              <p:cNvSpPr/>
              <p:nvPr/>
            </p:nvSpPr>
            <p:spPr>
              <a:xfrm>
                <a:off x="10850774" y="5728006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D5A9F98-5F2D-CD47-AF43-EB82EC2276DA}"/>
                  </a:ext>
                </a:extLst>
              </p:cNvPr>
              <p:cNvSpPr/>
              <p:nvPr/>
            </p:nvSpPr>
            <p:spPr>
              <a:xfrm>
                <a:off x="10850774" y="7377023"/>
                <a:ext cx="1546092" cy="15460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4C0D28-04ED-DB48-83DB-C4215D2EC530}"/>
              </a:ext>
            </a:extLst>
          </p:cNvPr>
          <p:cNvGrpSpPr/>
          <p:nvPr/>
        </p:nvGrpSpPr>
        <p:grpSpPr>
          <a:xfrm>
            <a:off x="2357845" y="10662580"/>
            <a:ext cx="19661673" cy="1682233"/>
            <a:chOff x="2357845" y="10616860"/>
            <a:chExt cx="19661673" cy="16822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F71D21-BF18-AF40-85CF-1644ADC230D0}"/>
                </a:ext>
              </a:extLst>
            </p:cNvPr>
            <p:cNvGrpSpPr/>
            <p:nvPr/>
          </p:nvGrpSpPr>
          <p:grpSpPr>
            <a:xfrm>
              <a:off x="2357845" y="10616860"/>
              <a:ext cx="8298302" cy="1682233"/>
              <a:chOff x="3006713" y="4655883"/>
              <a:chExt cx="8298302" cy="168223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3D8682-7D09-C24A-8C54-636FAD011B3B}"/>
                  </a:ext>
                </a:extLst>
              </p:cNvPr>
              <p:cNvSpPr txBox="1"/>
              <p:nvPr/>
            </p:nvSpPr>
            <p:spPr>
              <a:xfrm>
                <a:off x="3006713" y="5249228"/>
                <a:ext cx="829830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To get your company’s name out there.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C64128-F8D4-D247-95BE-3167CE237A1B}"/>
                  </a:ext>
                </a:extLst>
              </p:cNvPr>
              <p:cNvSpPr/>
              <p:nvPr/>
            </p:nvSpPr>
            <p:spPr>
              <a:xfrm>
                <a:off x="4539248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E249C4-4915-9C40-92F7-60D94B4AD5FC}"/>
                </a:ext>
              </a:extLst>
            </p:cNvPr>
            <p:cNvCxnSpPr/>
            <p:nvPr/>
          </p:nvCxnSpPr>
          <p:spPr>
            <a:xfrm>
              <a:off x="12188681" y="10663602"/>
              <a:ext cx="0" cy="158875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FF02B6-A408-B04E-8E60-1298BD5B0A44}"/>
                </a:ext>
              </a:extLst>
            </p:cNvPr>
            <p:cNvGrpSpPr/>
            <p:nvPr/>
          </p:nvGrpSpPr>
          <p:grpSpPr>
            <a:xfrm>
              <a:off x="13721216" y="10616860"/>
              <a:ext cx="8298302" cy="1682233"/>
              <a:chOff x="1387419" y="4655883"/>
              <a:chExt cx="8298302" cy="168223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C799B4-167B-4C49-A132-DD46394FA523}"/>
                  </a:ext>
                </a:extLst>
              </p:cNvPr>
              <p:cNvSpPr txBox="1"/>
              <p:nvPr/>
            </p:nvSpPr>
            <p:spPr>
              <a:xfrm>
                <a:off x="1387419" y="5249228"/>
                <a:ext cx="829830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To get your company’s name out there.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8E7C3BC-9232-D143-B415-6400A15692BE}"/>
                  </a:ext>
                </a:extLst>
              </p:cNvPr>
              <p:cNvSpPr/>
              <p:nvPr/>
            </p:nvSpPr>
            <p:spPr>
              <a:xfrm>
                <a:off x="2919954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4DC62FC0-690B-1F4B-98DF-CAD31197214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475D937C-1253-BA41-9726-DF64CA6ACD1F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7CBEA618-66C8-B94E-973E-188FB119C28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48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7D882E-252D-D740-BAC6-BEEF14DFF4EE}"/>
              </a:ext>
            </a:extLst>
          </p:cNvPr>
          <p:cNvGrpSpPr/>
          <p:nvPr/>
        </p:nvGrpSpPr>
        <p:grpSpPr>
          <a:xfrm>
            <a:off x="1553272" y="4218077"/>
            <a:ext cx="21350619" cy="7808680"/>
            <a:chOff x="1679771" y="4348923"/>
            <a:chExt cx="21350619" cy="7808680"/>
          </a:xfrm>
        </p:grpSpPr>
        <p:graphicFrame>
          <p:nvGraphicFramePr>
            <p:cNvPr id="27" name="Diagram 26">
              <a:extLst>
                <a:ext uri="{FF2B5EF4-FFF2-40B4-BE49-F238E27FC236}">
                  <a16:creationId xmlns:a16="http://schemas.microsoft.com/office/drawing/2014/main" id="{DCCBDF4F-6638-4E49-AD9F-E67CE61610DC}"/>
                </a:ext>
              </a:extLst>
            </p:cNvPr>
            <p:cNvGraphicFramePr/>
            <p:nvPr/>
          </p:nvGraphicFramePr>
          <p:xfrm>
            <a:off x="1679771" y="4348923"/>
            <a:ext cx="12709547" cy="7808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F39DA-5C08-FC4A-9666-238E45106FCF}"/>
                </a:ext>
              </a:extLst>
            </p:cNvPr>
            <p:cNvSpPr txBox="1"/>
            <p:nvPr/>
          </p:nvSpPr>
          <p:spPr>
            <a:xfrm>
              <a:off x="2315859" y="9363631"/>
              <a:ext cx="452379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3F6789-B396-9F4C-B290-32829DA11A9A}"/>
                </a:ext>
              </a:extLst>
            </p:cNvPr>
            <p:cNvSpPr txBox="1"/>
            <p:nvPr/>
          </p:nvSpPr>
          <p:spPr>
            <a:xfrm>
              <a:off x="15310629" y="5218329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9B5393-8EA2-8646-BAC2-F47986B7F675}"/>
                </a:ext>
              </a:extLst>
            </p:cNvPr>
            <p:cNvSpPr txBox="1"/>
            <p:nvPr/>
          </p:nvSpPr>
          <p:spPr>
            <a:xfrm>
              <a:off x="15310629" y="7665680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8FEE23-F354-8F48-ADBB-9FA52F16DB41}"/>
                </a:ext>
              </a:extLst>
            </p:cNvPr>
            <p:cNvSpPr txBox="1"/>
            <p:nvPr/>
          </p:nvSpPr>
          <p:spPr>
            <a:xfrm>
              <a:off x="15310629" y="10219403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53A705-D86A-9249-9D54-E2655529C984}"/>
                </a:ext>
              </a:extLst>
            </p:cNvPr>
            <p:cNvGrpSpPr/>
            <p:nvPr/>
          </p:nvGrpSpPr>
          <p:grpSpPr>
            <a:xfrm>
              <a:off x="2540091" y="5715644"/>
              <a:ext cx="4075335" cy="1226267"/>
              <a:chOff x="1995010" y="11179630"/>
              <a:chExt cx="4075335" cy="122626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0ADE7F-86F0-BC4F-AC60-033B95AC7DFF}"/>
                  </a:ext>
                </a:extLst>
              </p:cNvPr>
              <p:cNvSpPr txBox="1"/>
              <p:nvPr/>
            </p:nvSpPr>
            <p:spPr>
              <a:xfrm>
                <a:off x="1995010" y="11842794"/>
                <a:ext cx="407533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FA85BC-90D4-934A-8F30-8F684A455D25}"/>
                  </a:ext>
                </a:extLst>
              </p:cNvPr>
              <p:cNvSpPr/>
              <p:nvPr/>
            </p:nvSpPr>
            <p:spPr>
              <a:xfrm>
                <a:off x="2329805" y="11179630"/>
                <a:ext cx="34057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FDEF18-A3C6-F548-9E9A-74C9C0EDD0F4}"/>
                </a:ext>
              </a:extLst>
            </p:cNvPr>
            <p:cNvSpPr/>
            <p:nvPr/>
          </p:nvSpPr>
          <p:spPr>
            <a:xfrm>
              <a:off x="12805677" y="4735286"/>
              <a:ext cx="2109732" cy="21097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65B2CAC-53D5-714F-A86D-4204D0BB87ED}"/>
                </a:ext>
              </a:extLst>
            </p:cNvPr>
            <p:cNvSpPr/>
            <p:nvPr/>
          </p:nvSpPr>
          <p:spPr>
            <a:xfrm>
              <a:off x="12805677" y="7182637"/>
              <a:ext cx="2109732" cy="21097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57519BE-3BD3-994F-BA77-4548613DA330}"/>
                </a:ext>
              </a:extLst>
            </p:cNvPr>
            <p:cNvSpPr/>
            <p:nvPr/>
          </p:nvSpPr>
          <p:spPr>
            <a:xfrm>
              <a:off x="12805677" y="9670120"/>
              <a:ext cx="2109732" cy="21097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78721F5-6200-1C44-8BFB-6BDF8C97BC72}"/>
                </a:ext>
              </a:extLst>
            </p:cNvPr>
            <p:cNvGrpSpPr/>
            <p:nvPr/>
          </p:nvGrpSpPr>
          <p:grpSpPr>
            <a:xfrm>
              <a:off x="2914642" y="7710961"/>
              <a:ext cx="883620" cy="883620"/>
              <a:chOff x="1931789" y="9856089"/>
              <a:chExt cx="1069389" cy="1069389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979511B-4182-9147-B1E4-D438CD34AC43}"/>
                  </a:ext>
                </a:extLst>
              </p:cNvPr>
              <p:cNvSpPr/>
              <p:nvPr/>
            </p:nvSpPr>
            <p:spPr>
              <a:xfrm>
                <a:off x="1931789" y="9856089"/>
                <a:ext cx="1069389" cy="10693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C0600E-3BE7-1C4D-A9AE-2597E0B069C9}"/>
                  </a:ext>
                </a:extLst>
              </p:cNvPr>
              <p:cNvSpPr/>
              <p:nvPr/>
            </p:nvSpPr>
            <p:spPr>
              <a:xfrm>
                <a:off x="1966424" y="10029320"/>
                <a:ext cx="1000120" cy="70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4EBD86C-AF75-5F4A-8A0C-C46D727BB436}"/>
                </a:ext>
              </a:extLst>
            </p:cNvPr>
            <p:cNvGrpSpPr/>
            <p:nvPr/>
          </p:nvGrpSpPr>
          <p:grpSpPr>
            <a:xfrm>
              <a:off x="4193482" y="7710961"/>
              <a:ext cx="883620" cy="883620"/>
              <a:chOff x="1931789" y="9856089"/>
              <a:chExt cx="1069389" cy="1069389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12C09F2-34B0-A74B-B467-B3AB3591B7CD}"/>
                  </a:ext>
                </a:extLst>
              </p:cNvPr>
              <p:cNvSpPr/>
              <p:nvPr/>
            </p:nvSpPr>
            <p:spPr>
              <a:xfrm>
                <a:off x="1931789" y="9856089"/>
                <a:ext cx="1069389" cy="106938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D9A1CFA-C7AE-954C-969D-C24C2EB28DD7}"/>
                  </a:ext>
                </a:extLst>
              </p:cNvPr>
              <p:cNvSpPr/>
              <p:nvPr/>
            </p:nvSpPr>
            <p:spPr>
              <a:xfrm>
                <a:off x="1966424" y="10029320"/>
                <a:ext cx="1000120" cy="70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918DD3-FA87-2A41-9BB7-EBDE18EF9C51}"/>
                </a:ext>
              </a:extLst>
            </p:cNvPr>
            <p:cNvGrpSpPr/>
            <p:nvPr/>
          </p:nvGrpSpPr>
          <p:grpSpPr>
            <a:xfrm>
              <a:off x="5472322" y="7710961"/>
              <a:ext cx="883620" cy="883620"/>
              <a:chOff x="1931789" y="9856089"/>
              <a:chExt cx="1069389" cy="106938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A1055CE-A721-4842-8019-02459BFDC63C}"/>
                  </a:ext>
                </a:extLst>
              </p:cNvPr>
              <p:cNvSpPr/>
              <p:nvPr/>
            </p:nvSpPr>
            <p:spPr>
              <a:xfrm>
                <a:off x="1931789" y="9856089"/>
                <a:ext cx="1069389" cy="106938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66B03-8FD7-EF42-9C07-5B6CBD567BD1}"/>
                  </a:ext>
                </a:extLst>
              </p:cNvPr>
              <p:cNvSpPr/>
              <p:nvPr/>
            </p:nvSpPr>
            <p:spPr>
              <a:xfrm>
                <a:off x="1966424" y="10029320"/>
                <a:ext cx="1000120" cy="70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A37E6C85-ECFA-1B4F-9F7C-C744AE55301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72B3B441-20A0-514F-A381-25ECC19A7A68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304003CC-0DE6-E548-88D7-63BE1F48612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93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57A0079-DF0E-DE43-8E8C-EC137C167519}"/>
              </a:ext>
            </a:extLst>
          </p:cNvPr>
          <p:cNvSpPr/>
          <p:nvPr/>
        </p:nvSpPr>
        <p:spPr>
          <a:xfrm>
            <a:off x="2283658" y="5695295"/>
            <a:ext cx="3308622" cy="3298674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2D2147E-28FA-5A44-B205-6E659F927899}"/>
              </a:ext>
            </a:extLst>
          </p:cNvPr>
          <p:cNvSpPr/>
          <p:nvPr/>
        </p:nvSpPr>
        <p:spPr>
          <a:xfrm>
            <a:off x="3049453" y="6179912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9F3DE4-A474-4F40-A5D6-45D92E7E578E}"/>
              </a:ext>
            </a:extLst>
          </p:cNvPr>
          <p:cNvSpPr/>
          <p:nvPr/>
        </p:nvSpPr>
        <p:spPr>
          <a:xfrm>
            <a:off x="2062151" y="8072652"/>
            <a:ext cx="377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Name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: Rounded Corners 39">
            <a:extLst>
              <a:ext uri="{FF2B5EF4-FFF2-40B4-BE49-F238E27FC236}">
                <a16:creationId xmlns:a16="http://schemas.microsoft.com/office/drawing/2014/main" id="{7FC33F05-D4A7-B348-BB0C-0C03F33037A1}"/>
              </a:ext>
            </a:extLst>
          </p:cNvPr>
          <p:cNvSpPr/>
          <p:nvPr/>
        </p:nvSpPr>
        <p:spPr>
          <a:xfrm>
            <a:off x="2283656" y="9699457"/>
            <a:ext cx="3605009" cy="8558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46">
            <a:extLst>
              <a:ext uri="{FF2B5EF4-FFF2-40B4-BE49-F238E27FC236}">
                <a16:creationId xmlns:a16="http://schemas.microsoft.com/office/drawing/2014/main" id="{E7A9284B-225D-A441-8E8B-FC35312B32FF}"/>
              </a:ext>
            </a:extLst>
          </p:cNvPr>
          <p:cNvSpPr/>
          <p:nvPr/>
        </p:nvSpPr>
        <p:spPr>
          <a:xfrm>
            <a:off x="2283656" y="11486962"/>
            <a:ext cx="3605009" cy="8558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167D38-EEE0-4547-9CA7-E1027592DD0B}"/>
              </a:ext>
            </a:extLst>
          </p:cNvPr>
          <p:cNvSpPr/>
          <p:nvPr/>
        </p:nvSpPr>
        <p:spPr>
          <a:xfrm>
            <a:off x="1931789" y="9592707"/>
            <a:ext cx="1069389" cy="106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DF88EF-1774-9F47-B053-638250BD7CDA}"/>
              </a:ext>
            </a:extLst>
          </p:cNvPr>
          <p:cNvSpPr/>
          <p:nvPr/>
        </p:nvSpPr>
        <p:spPr>
          <a:xfrm>
            <a:off x="1931789" y="11380212"/>
            <a:ext cx="1069389" cy="106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220FC5-F4EA-C147-81C1-06BB894C8427}"/>
              </a:ext>
            </a:extLst>
          </p:cNvPr>
          <p:cNvSpPr/>
          <p:nvPr/>
        </p:nvSpPr>
        <p:spPr>
          <a:xfrm>
            <a:off x="3117572" y="9865933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862A70-7A77-D747-9C27-D71568583DFB}"/>
              </a:ext>
            </a:extLst>
          </p:cNvPr>
          <p:cNvSpPr/>
          <p:nvPr/>
        </p:nvSpPr>
        <p:spPr>
          <a:xfrm>
            <a:off x="3117572" y="11650129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70CC02-D3CF-0241-A672-DF0EB0676208}"/>
              </a:ext>
            </a:extLst>
          </p:cNvPr>
          <p:cNvSpPr/>
          <p:nvPr/>
        </p:nvSpPr>
        <p:spPr>
          <a:xfrm>
            <a:off x="1966423" y="9804235"/>
            <a:ext cx="100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42F27B-80BD-5447-B81F-A15198860932}"/>
              </a:ext>
            </a:extLst>
          </p:cNvPr>
          <p:cNvSpPr/>
          <p:nvPr/>
        </p:nvSpPr>
        <p:spPr>
          <a:xfrm>
            <a:off x="1966423" y="11588573"/>
            <a:ext cx="100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9" name="Connector: Elbow 82">
            <a:extLst>
              <a:ext uri="{FF2B5EF4-FFF2-40B4-BE49-F238E27FC236}">
                <a16:creationId xmlns:a16="http://schemas.microsoft.com/office/drawing/2014/main" id="{D989CC2C-3841-194F-876A-8119A5A135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49599" y="-2539245"/>
            <a:ext cx="24195" cy="16423258"/>
          </a:xfrm>
          <a:prstGeom prst="bentConnector3">
            <a:avLst>
              <a:gd name="adj1" fmla="val 2475000"/>
            </a:avLst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630DB3-4F09-5646-B506-A719BC10ECBE}"/>
              </a:ext>
            </a:extLst>
          </p:cNvPr>
          <p:cNvCxnSpPr>
            <a:cxnSpLocks/>
          </p:cNvCxnSpPr>
          <p:nvPr/>
        </p:nvCxnSpPr>
        <p:spPr>
          <a:xfrm>
            <a:off x="12158117" y="4672917"/>
            <a:ext cx="0" cy="420496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A49A79-91D3-3140-A849-6111718D2D57}"/>
              </a:ext>
            </a:extLst>
          </p:cNvPr>
          <p:cNvCxnSpPr>
            <a:cxnSpLocks/>
          </p:cNvCxnSpPr>
          <p:nvPr/>
        </p:nvCxnSpPr>
        <p:spPr>
          <a:xfrm flipV="1">
            <a:off x="14899243" y="5093413"/>
            <a:ext cx="0" cy="578969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A19EB89-66B6-BA48-ABE6-52D9C9635926}"/>
              </a:ext>
            </a:extLst>
          </p:cNvPr>
          <p:cNvSpPr/>
          <p:nvPr/>
        </p:nvSpPr>
        <p:spPr>
          <a:xfrm>
            <a:off x="7453123" y="3282413"/>
            <a:ext cx="9471402" cy="13905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F42606-2276-0C45-A752-C488A710E873}"/>
              </a:ext>
            </a:extLst>
          </p:cNvPr>
          <p:cNvSpPr/>
          <p:nvPr/>
        </p:nvSpPr>
        <p:spPr>
          <a:xfrm>
            <a:off x="8265287" y="3602117"/>
            <a:ext cx="78470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Something Here</a:t>
            </a:r>
            <a:endParaRPr lang="en-US" sz="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92452C-3521-9844-ACD9-870BA2856FD6}"/>
              </a:ext>
            </a:extLst>
          </p:cNvPr>
          <p:cNvGrpSpPr/>
          <p:nvPr/>
        </p:nvGrpSpPr>
        <p:grpSpPr>
          <a:xfrm>
            <a:off x="7521771" y="9377055"/>
            <a:ext cx="3775832" cy="3298674"/>
            <a:chOff x="7521771" y="13980042"/>
            <a:chExt cx="3775832" cy="329867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4FFA837-B156-254F-BE40-AB9254974958}"/>
                </a:ext>
              </a:extLst>
            </p:cNvPr>
            <p:cNvSpPr/>
            <p:nvPr/>
          </p:nvSpPr>
          <p:spPr>
            <a:xfrm>
              <a:off x="7755376" y="13980042"/>
              <a:ext cx="3308622" cy="3298674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AB6D00-FD1E-CC49-ACF2-134DE2A86552}"/>
                </a:ext>
              </a:extLst>
            </p:cNvPr>
            <p:cNvSpPr/>
            <p:nvPr/>
          </p:nvSpPr>
          <p:spPr>
            <a:xfrm>
              <a:off x="8523876" y="14464659"/>
              <a:ext cx="1777031" cy="17770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FE0F0A2-3597-FD4C-A5F6-46BFDF1AC403}"/>
                </a:ext>
              </a:extLst>
            </p:cNvPr>
            <p:cNvSpPr/>
            <p:nvPr/>
          </p:nvSpPr>
          <p:spPr>
            <a:xfrm>
              <a:off x="7521771" y="16357399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7820E7-316A-B841-9BDC-BA07BBCD7F6A}"/>
              </a:ext>
            </a:extLst>
          </p:cNvPr>
          <p:cNvGrpSpPr/>
          <p:nvPr/>
        </p:nvGrpSpPr>
        <p:grpSpPr>
          <a:xfrm>
            <a:off x="7403028" y="5695295"/>
            <a:ext cx="3958476" cy="2856894"/>
            <a:chOff x="7403028" y="9856089"/>
            <a:chExt cx="3958476" cy="2856894"/>
          </a:xfrm>
        </p:grpSpPr>
        <p:sp>
          <p:nvSpPr>
            <p:cNvPr id="37" name="Rectangle: Rounded Corners 52">
              <a:extLst>
                <a:ext uri="{FF2B5EF4-FFF2-40B4-BE49-F238E27FC236}">
                  <a16:creationId xmlns:a16="http://schemas.microsoft.com/office/drawing/2014/main" id="{FF76FDA0-D13D-6C46-8F40-EE5000029812}"/>
                </a:ext>
              </a:extLst>
            </p:cNvPr>
            <p:cNvSpPr/>
            <p:nvPr/>
          </p:nvSpPr>
          <p:spPr>
            <a:xfrm>
              <a:off x="7756495" y="9962839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58">
              <a:extLst>
                <a:ext uri="{FF2B5EF4-FFF2-40B4-BE49-F238E27FC236}">
                  <a16:creationId xmlns:a16="http://schemas.microsoft.com/office/drawing/2014/main" id="{EA9E6155-0923-BE41-A69E-33A02A848060}"/>
                </a:ext>
              </a:extLst>
            </p:cNvPr>
            <p:cNvSpPr/>
            <p:nvPr/>
          </p:nvSpPr>
          <p:spPr>
            <a:xfrm>
              <a:off x="7756495" y="11750344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5F630C-980E-F641-ABB5-1021166B5CF6}"/>
                </a:ext>
              </a:extLst>
            </p:cNvPr>
            <p:cNvSpPr/>
            <p:nvPr/>
          </p:nvSpPr>
          <p:spPr>
            <a:xfrm>
              <a:off x="7403028" y="9856089"/>
              <a:ext cx="1069389" cy="10693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94244A-FA96-A047-B06C-86937947FB8B}"/>
                </a:ext>
              </a:extLst>
            </p:cNvPr>
            <p:cNvSpPr/>
            <p:nvPr/>
          </p:nvSpPr>
          <p:spPr>
            <a:xfrm>
              <a:off x="7403028" y="11643594"/>
              <a:ext cx="1069389" cy="10693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DB35DE-EA0F-1045-B701-F2F53D2092F1}"/>
                </a:ext>
              </a:extLst>
            </p:cNvPr>
            <p:cNvSpPr/>
            <p:nvPr/>
          </p:nvSpPr>
          <p:spPr>
            <a:xfrm>
              <a:off x="8603972" y="10129315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29FE91-EBEA-7B48-9D23-6955B337A17F}"/>
                </a:ext>
              </a:extLst>
            </p:cNvPr>
            <p:cNvSpPr/>
            <p:nvPr/>
          </p:nvSpPr>
          <p:spPr>
            <a:xfrm>
              <a:off x="8603972" y="11913511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CBBF639-143F-0B40-BD99-C85A9027DB2C}"/>
                </a:ext>
              </a:extLst>
            </p:cNvPr>
            <p:cNvSpPr/>
            <p:nvPr/>
          </p:nvSpPr>
          <p:spPr>
            <a:xfrm>
              <a:off x="7410620" y="10067617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E345BE-8127-8A4E-BC2D-53D7B0230617}"/>
                </a:ext>
              </a:extLst>
            </p:cNvPr>
            <p:cNvSpPr/>
            <p:nvPr/>
          </p:nvSpPr>
          <p:spPr>
            <a:xfrm>
              <a:off x="7410620" y="11851955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C8ADA3-4768-9044-8BA9-54F8E9B8157D}"/>
              </a:ext>
            </a:extLst>
          </p:cNvPr>
          <p:cNvCxnSpPr>
            <a:cxnSpLocks/>
          </p:cNvCxnSpPr>
          <p:nvPr/>
        </p:nvCxnSpPr>
        <p:spPr>
          <a:xfrm flipV="1">
            <a:off x="9412389" y="5099998"/>
            <a:ext cx="0" cy="685718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E14912-81DF-EF44-B373-C8D81A29899B}"/>
              </a:ext>
            </a:extLst>
          </p:cNvPr>
          <p:cNvCxnSpPr>
            <a:cxnSpLocks/>
          </p:cNvCxnSpPr>
          <p:nvPr/>
        </p:nvCxnSpPr>
        <p:spPr>
          <a:xfrm flipV="1">
            <a:off x="9412389" y="6644318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C4B414-98B6-EC48-B360-9ABCB4221FD9}"/>
              </a:ext>
            </a:extLst>
          </p:cNvPr>
          <p:cNvCxnSpPr>
            <a:cxnSpLocks/>
          </p:cNvCxnSpPr>
          <p:nvPr/>
        </p:nvCxnSpPr>
        <p:spPr>
          <a:xfrm flipV="1">
            <a:off x="3950067" y="8972198"/>
            <a:ext cx="0" cy="685718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B23FF0-6649-3C4C-B0D3-BA10CC226738}"/>
              </a:ext>
            </a:extLst>
          </p:cNvPr>
          <p:cNvCxnSpPr>
            <a:cxnSpLocks/>
          </p:cNvCxnSpPr>
          <p:nvPr/>
        </p:nvCxnSpPr>
        <p:spPr>
          <a:xfrm flipV="1">
            <a:off x="3925989" y="10541404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5EE1C4-A95A-4441-828C-0C11F381FB55}"/>
              </a:ext>
            </a:extLst>
          </p:cNvPr>
          <p:cNvCxnSpPr>
            <a:cxnSpLocks/>
          </p:cNvCxnSpPr>
          <p:nvPr/>
        </p:nvCxnSpPr>
        <p:spPr>
          <a:xfrm flipV="1">
            <a:off x="9412389" y="8378525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30AD275-FCB9-BE4C-8ABC-DF1DF1C39505}"/>
              </a:ext>
            </a:extLst>
          </p:cNvPr>
          <p:cNvSpPr/>
          <p:nvPr/>
        </p:nvSpPr>
        <p:spPr>
          <a:xfrm>
            <a:off x="13319521" y="5695295"/>
            <a:ext cx="3308622" cy="3298674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418E6E2-0BAB-F646-A9C2-D42FAB41C47C}"/>
              </a:ext>
            </a:extLst>
          </p:cNvPr>
          <p:cNvSpPr/>
          <p:nvPr/>
        </p:nvSpPr>
        <p:spPr>
          <a:xfrm>
            <a:off x="14085316" y="6179912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A51494-B0EF-D543-B008-DABF3AE966F2}"/>
              </a:ext>
            </a:extLst>
          </p:cNvPr>
          <p:cNvSpPr/>
          <p:nvPr/>
        </p:nvSpPr>
        <p:spPr>
          <a:xfrm>
            <a:off x="13098014" y="8072652"/>
            <a:ext cx="377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Name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: Rounded Corners 39">
            <a:extLst>
              <a:ext uri="{FF2B5EF4-FFF2-40B4-BE49-F238E27FC236}">
                <a16:creationId xmlns:a16="http://schemas.microsoft.com/office/drawing/2014/main" id="{5B38954A-AFE1-3645-A039-B31D3A909862}"/>
              </a:ext>
            </a:extLst>
          </p:cNvPr>
          <p:cNvSpPr/>
          <p:nvPr/>
        </p:nvSpPr>
        <p:spPr>
          <a:xfrm>
            <a:off x="13319519" y="9699457"/>
            <a:ext cx="3605009" cy="8558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46">
            <a:extLst>
              <a:ext uri="{FF2B5EF4-FFF2-40B4-BE49-F238E27FC236}">
                <a16:creationId xmlns:a16="http://schemas.microsoft.com/office/drawing/2014/main" id="{AD934FDE-95E0-9E47-B314-DC96A6AF6716}"/>
              </a:ext>
            </a:extLst>
          </p:cNvPr>
          <p:cNvSpPr/>
          <p:nvPr/>
        </p:nvSpPr>
        <p:spPr>
          <a:xfrm>
            <a:off x="13319519" y="11486962"/>
            <a:ext cx="3605009" cy="8558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32B036-7349-1741-82AB-F5DFD6215531}"/>
              </a:ext>
            </a:extLst>
          </p:cNvPr>
          <p:cNvSpPr/>
          <p:nvPr/>
        </p:nvSpPr>
        <p:spPr>
          <a:xfrm>
            <a:off x="12967652" y="9592707"/>
            <a:ext cx="1069389" cy="106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7AC8CDE-3F84-8840-AD4E-E121FCC4ABB7}"/>
              </a:ext>
            </a:extLst>
          </p:cNvPr>
          <p:cNvSpPr/>
          <p:nvPr/>
        </p:nvSpPr>
        <p:spPr>
          <a:xfrm>
            <a:off x="12967652" y="11380212"/>
            <a:ext cx="1069389" cy="106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5A9296-15CD-E443-B3DF-52657998654A}"/>
              </a:ext>
            </a:extLst>
          </p:cNvPr>
          <p:cNvSpPr/>
          <p:nvPr/>
        </p:nvSpPr>
        <p:spPr>
          <a:xfrm>
            <a:off x="14153435" y="9865933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C06A01-DBD9-7E4B-8421-F0FCA530A0E4}"/>
              </a:ext>
            </a:extLst>
          </p:cNvPr>
          <p:cNvSpPr/>
          <p:nvPr/>
        </p:nvSpPr>
        <p:spPr>
          <a:xfrm>
            <a:off x="14153435" y="11650129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E9175F-9C71-7A41-B53A-8319381C7FD9}"/>
              </a:ext>
            </a:extLst>
          </p:cNvPr>
          <p:cNvSpPr/>
          <p:nvPr/>
        </p:nvSpPr>
        <p:spPr>
          <a:xfrm>
            <a:off x="13002286" y="9804235"/>
            <a:ext cx="100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8A0F8C-A17D-244D-8C1D-12FD90E40257}"/>
              </a:ext>
            </a:extLst>
          </p:cNvPr>
          <p:cNvSpPr/>
          <p:nvPr/>
        </p:nvSpPr>
        <p:spPr>
          <a:xfrm>
            <a:off x="13002286" y="11588573"/>
            <a:ext cx="100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291A36-08CF-0D47-BEFE-25EEEA91E77B}"/>
              </a:ext>
            </a:extLst>
          </p:cNvPr>
          <p:cNvCxnSpPr>
            <a:cxnSpLocks/>
          </p:cNvCxnSpPr>
          <p:nvPr/>
        </p:nvCxnSpPr>
        <p:spPr>
          <a:xfrm flipV="1">
            <a:off x="14985930" y="8972198"/>
            <a:ext cx="0" cy="685718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32AB23-EEB9-9449-8C74-B7AC256DCFDE}"/>
              </a:ext>
            </a:extLst>
          </p:cNvPr>
          <p:cNvCxnSpPr>
            <a:cxnSpLocks/>
          </p:cNvCxnSpPr>
          <p:nvPr/>
        </p:nvCxnSpPr>
        <p:spPr>
          <a:xfrm flipV="1">
            <a:off x="14961852" y="10541404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9BAA3C-210F-FD4F-BD2B-149A4B589DB5}"/>
              </a:ext>
            </a:extLst>
          </p:cNvPr>
          <p:cNvGrpSpPr/>
          <p:nvPr/>
        </p:nvGrpSpPr>
        <p:grpSpPr>
          <a:xfrm>
            <a:off x="18463040" y="9377055"/>
            <a:ext cx="3775832" cy="3298674"/>
            <a:chOff x="7521771" y="13980042"/>
            <a:chExt cx="3775832" cy="3298674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44BCB4B-0B1E-554E-9D79-073171F61664}"/>
                </a:ext>
              </a:extLst>
            </p:cNvPr>
            <p:cNvSpPr/>
            <p:nvPr/>
          </p:nvSpPr>
          <p:spPr>
            <a:xfrm>
              <a:off x="7755376" y="13980042"/>
              <a:ext cx="3308622" cy="3298674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C887DDF-8894-4244-BD9E-07BE9BB22866}"/>
                </a:ext>
              </a:extLst>
            </p:cNvPr>
            <p:cNvSpPr/>
            <p:nvPr/>
          </p:nvSpPr>
          <p:spPr>
            <a:xfrm>
              <a:off x="8523876" y="14464659"/>
              <a:ext cx="1777031" cy="17770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BCEC31-1571-BD48-AC99-2D596F07D8E2}"/>
                </a:ext>
              </a:extLst>
            </p:cNvPr>
            <p:cNvSpPr/>
            <p:nvPr/>
          </p:nvSpPr>
          <p:spPr>
            <a:xfrm>
              <a:off x="7521771" y="16357399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8F5F702-F06C-EA48-B413-74B8E1487400}"/>
              </a:ext>
            </a:extLst>
          </p:cNvPr>
          <p:cNvGrpSpPr/>
          <p:nvPr/>
        </p:nvGrpSpPr>
        <p:grpSpPr>
          <a:xfrm>
            <a:off x="18344297" y="5695295"/>
            <a:ext cx="3958476" cy="2856894"/>
            <a:chOff x="7403028" y="9856089"/>
            <a:chExt cx="3958476" cy="2856894"/>
          </a:xfrm>
        </p:grpSpPr>
        <p:sp>
          <p:nvSpPr>
            <p:cNvPr id="126" name="Rectangle: Rounded Corners 52">
              <a:extLst>
                <a:ext uri="{FF2B5EF4-FFF2-40B4-BE49-F238E27FC236}">
                  <a16:creationId xmlns:a16="http://schemas.microsoft.com/office/drawing/2014/main" id="{5FF6744D-6BFB-D944-AF5A-5F685BEA7878}"/>
                </a:ext>
              </a:extLst>
            </p:cNvPr>
            <p:cNvSpPr/>
            <p:nvPr/>
          </p:nvSpPr>
          <p:spPr>
            <a:xfrm>
              <a:off x="7756495" y="9962839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58">
              <a:extLst>
                <a:ext uri="{FF2B5EF4-FFF2-40B4-BE49-F238E27FC236}">
                  <a16:creationId xmlns:a16="http://schemas.microsoft.com/office/drawing/2014/main" id="{4B2EACC0-104F-B94B-A897-05C5D9647BF0}"/>
                </a:ext>
              </a:extLst>
            </p:cNvPr>
            <p:cNvSpPr/>
            <p:nvPr/>
          </p:nvSpPr>
          <p:spPr>
            <a:xfrm>
              <a:off x="7756495" y="11750344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C296C15-3A46-F44B-B328-56C778C542DA}"/>
                </a:ext>
              </a:extLst>
            </p:cNvPr>
            <p:cNvSpPr/>
            <p:nvPr/>
          </p:nvSpPr>
          <p:spPr>
            <a:xfrm>
              <a:off x="7403028" y="9856089"/>
              <a:ext cx="1069389" cy="10693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1A79857-5CE0-0B46-BEB9-F74907AF7763}"/>
                </a:ext>
              </a:extLst>
            </p:cNvPr>
            <p:cNvSpPr/>
            <p:nvPr/>
          </p:nvSpPr>
          <p:spPr>
            <a:xfrm>
              <a:off x="7403028" y="11643594"/>
              <a:ext cx="1069389" cy="10693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F80D85F-8947-0944-A7DA-2F39ABB23AD2}"/>
                </a:ext>
              </a:extLst>
            </p:cNvPr>
            <p:cNvSpPr/>
            <p:nvPr/>
          </p:nvSpPr>
          <p:spPr>
            <a:xfrm>
              <a:off x="8603972" y="10129315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49AE193-9CB9-B642-9DD3-99B8BFE6D40B}"/>
                </a:ext>
              </a:extLst>
            </p:cNvPr>
            <p:cNvSpPr/>
            <p:nvPr/>
          </p:nvSpPr>
          <p:spPr>
            <a:xfrm>
              <a:off x="8603972" y="11913511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73C805A-3DAF-2A49-A48A-6314FCDC5B2A}"/>
                </a:ext>
              </a:extLst>
            </p:cNvPr>
            <p:cNvSpPr/>
            <p:nvPr/>
          </p:nvSpPr>
          <p:spPr>
            <a:xfrm>
              <a:off x="7410620" y="10067617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B0C2D99-950E-6740-B8BD-9A100C5566BB}"/>
                </a:ext>
              </a:extLst>
            </p:cNvPr>
            <p:cNvSpPr/>
            <p:nvPr/>
          </p:nvSpPr>
          <p:spPr>
            <a:xfrm>
              <a:off x="7410620" y="11851955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7954270-5901-C34A-9108-9D8C64AA38F0}"/>
              </a:ext>
            </a:extLst>
          </p:cNvPr>
          <p:cNvCxnSpPr>
            <a:cxnSpLocks/>
          </p:cNvCxnSpPr>
          <p:nvPr/>
        </p:nvCxnSpPr>
        <p:spPr>
          <a:xfrm flipV="1">
            <a:off x="20353658" y="6644318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725CA7B-21E9-634F-BC1F-B70B4B7A814D}"/>
              </a:ext>
            </a:extLst>
          </p:cNvPr>
          <p:cNvCxnSpPr>
            <a:cxnSpLocks/>
          </p:cNvCxnSpPr>
          <p:nvPr/>
        </p:nvCxnSpPr>
        <p:spPr>
          <a:xfrm flipV="1">
            <a:off x="20353658" y="8378525"/>
            <a:ext cx="0" cy="94523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F8BE512B-7C3A-BF49-A172-F4DB29B2691E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320815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DFB977-F2E7-F743-9862-48C7A00E9C0A}"/>
              </a:ext>
            </a:extLst>
          </p:cNvPr>
          <p:cNvCxnSpPr>
            <a:stCxn id="160" idx="1"/>
          </p:cNvCxnSpPr>
          <p:nvPr/>
        </p:nvCxnSpPr>
        <p:spPr>
          <a:xfrm flipV="1">
            <a:off x="6130244" y="8087348"/>
            <a:ext cx="692253" cy="1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54FD06-C3F6-A54D-A9D7-5D92BBD73E8F}"/>
              </a:ext>
            </a:extLst>
          </p:cNvPr>
          <p:cNvGrpSpPr/>
          <p:nvPr/>
        </p:nvGrpSpPr>
        <p:grpSpPr>
          <a:xfrm>
            <a:off x="2208003" y="3671065"/>
            <a:ext cx="19961646" cy="8799872"/>
            <a:chOff x="2208003" y="3945051"/>
            <a:chExt cx="19961646" cy="879987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D0BA03D-7B28-DF4F-9CBD-A9C5E2C65A2C}"/>
                </a:ext>
              </a:extLst>
            </p:cNvPr>
            <p:cNvSpPr/>
            <p:nvPr/>
          </p:nvSpPr>
          <p:spPr>
            <a:xfrm>
              <a:off x="6822503" y="7375025"/>
              <a:ext cx="10732646" cy="19016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254F6D4-9336-6744-8B4E-24A8492250D5}"/>
                </a:ext>
              </a:extLst>
            </p:cNvPr>
            <p:cNvSpPr/>
            <p:nvPr/>
          </p:nvSpPr>
          <p:spPr>
            <a:xfrm>
              <a:off x="9462243" y="10843269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EE0F266-4AB6-954B-8094-6632845DB0E2}"/>
                </a:ext>
              </a:extLst>
            </p:cNvPr>
            <p:cNvSpPr/>
            <p:nvPr/>
          </p:nvSpPr>
          <p:spPr>
            <a:xfrm>
              <a:off x="2208003" y="10843269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39EB02-614E-3941-B956-707610BD6044}"/>
                </a:ext>
              </a:extLst>
            </p:cNvPr>
            <p:cNvSpPr/>
            <p:nvPr/>
          </p:nvSpPr>
          <p:spPr>
            <a:xfrm>
              <a:off x="16716483" y="10843269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F1FFC02-AB7D-FE4A-B8D0-B0E93145953A}"/>
                </a:ext>
              </a:extLst>
            </p:cNvPr>
            <p:cNvGrpSpPr/>
            <p:nvPr/>
          </p:nvGrpSpPr>
          <p:grpSpPr>
            <a:xfrm>
              <a:off x="2675493" y="11211341"/>
              <a:ext cx="4518186" cy="1165510"/>
              <a:chOff x="10217830" y="3581896"/>
              <a:chExt cx="3882434" cy="1250493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06A23AE-06E3-5040-99DC-BC52819F1200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783A794-F9D5-DD49-93D9-E39EDC6331FE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CC74FE1-D7DA-0442-AFD3-3B224A0320B2}"/>
                </a:ext>
              </a:extLst>
            </p:cNvPr>
            <p:cNvGrpSpPr/>
            <p:nvPr/>
          </p:nvGrpSpPr>
          <p:grpSpPr>
            <a:xfrm>
              <a:off x="9929334" y="11211341"/>
              <a:ext cx="4518186" cy="1165510"/>
              <a:chOff x="10217830" y="3581896"/>
              <a:chExt cx="3882434" cy="125049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4F64E4A-8920-FF47-A707-34E9F2DDCC43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97B22D9-6330-1148-A32A-3DA49CA72049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DB79D3F-585E-3F45-AC95-EBF677FF4261}"/>
                </a:ext>
              </a:extLst>
            </p:cNvPr>
            <p:cNvGrpSpPr/>
            <p:nvPr/>
          </p:nvGrpSpPr>
          <p:grpSpPr>
            <a:xfrm>
              <a:off x="17183973" y="11211341"/>
              <a:ext cx="4518186" cy="1165510"/>
              <a:chOff x="10217830" y="3581896"/>
              <a:chExt cx="3882434" cy="1250493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4666525-2453-CD4F-9253-2D09374C40B0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52A6-81B3-6145-A2EF-5B4129EBFE30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E7C68B-7A1E-EB49-961A-254E9478313B}"/>
                </a:ext>
              </a:extLst>
            </p:cNvPr>
            <p:cNvCxnSpPr>
              <a:cxnSpLocks/>
            </p:cNvCxnSpPr>
            <p:nvPr/>
          </p:nvCxnSpPr>
          <p:spPr>
            <a:xfrm>
              <a:off x="4867836" y="10041129"/>
              <a:ext cx="1454971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F656F21-C6CB-6C45-A198-2E4F47209FFF}"/>
                </a:ext>
              </a:extLst>
            </p:cNvPr>
            <p:cNvCxnSpPr/>
            <p:nvPr/>
          </p:nvCxnSpPr>
          <p:spPr>
            <a:xfrm>
              <a:off x="4867836" y="10041129"/>
              <a:ext cx="0" cy="80214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CF0207-5C5F-6F4A-87A6-053BFF9DF7C7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12183038" y="9276679"/>
              <a:ext cx="5788" cy="156659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CE353A-27E7-D146-B018-224E397F4321}"/>
                </a:ext>
              </a:extLst>
            </p:cNvPr>
            <p:cNvCxnSpPr/>
            <p:nvPr/>
          </p:nvCxnSpPr>
          <p:spPr>
            <a:xfrm>
              <a:off x="19417555" y="10041129"/>
              <a:ext cx="0" cy="80214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3730DAE-1455-3141-806B-C8137E40E96B}"/>
                </a:ext>
              </a:extLst>
            </p:cNvPr>
            <p:cNvSpPr/>
            <p:nvPr/>
          </p:nvSpPr>
          <p:spPr>
            <a:xfrm rot="10800000">
              <a:off x="9462243" y="3945051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1E835E55-8C9B-B047-989A-73DFC649E9FB}"/>
                </a:ext>
              </a:extLst>
            </p:cNvPr>
            <p:cNvSpPr/>
            <p:nvPr/>
          </p:nvSpPr>
          <p:spPr>
            <a:xfrm rot="10800000">
              <a:off x="16716483" y="3945051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15569735-0188-1A4F-B7F6-2BA72C0C8E17}"/>
                </a:ext>
              </a:extLst>
            </p:cNvPr>
            <p:cNvSpPr/>
            <p:nvPr/>
          </p:nvSpPr>
          <p:spPr>
            <a:xfrm rot="10800000">
              <a:off x="2208003" y="3945051"/>
              <a:ext cx="5453166" cy="1901654"/>
            </a:xfrm>
            <a:prstGeom prst="roundRect">
              <a:avLst>
                <a:gd name="adj" fmla="val 6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FCDB0F3-2556-7141-94B8-EE5E5DF8D590}"/>
                </a:ext>
              </a:extLst>
            </p:cNvPr>
            <p:cNvGrpSpPr/>
            <p:nvPr/>
          </p:nvGrpSpPr>
          <p:grpSpPr>
            <a:xfrm>
              <a:off x="17183973" y="4313123"/>
              <a:ext cx="4518186" cy="1165510"/>
              <a:chOff x="10217830" y="3581896"/>
              <a:chExt cx="3882434" cy="1250493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8593EF1-E717-A640-AF5C-D27F5143E8E0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0D9F22C-AF15-1F4C-A536-B22CDD8AEF6B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2893389-ED2C-1847-ADED-BFA1D3A1698D}"/>
                </a:ext>
              </a:extLst>
            </p:cNvPr>
            <p:cNvGrpSpPr/>
            <p:nvPr/>
          </p:nvGrpSpPr>
          <p:grpSpPr>
            <a:xfrm>
              <a:off x="9930132" y="4313123"/>
              <a:ext cx="4518186" cy="1165510"/>
              <a:chOff x="10217830" y="3581896"/>
              <a:chExt cx="3882434" cy="1250493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F9B0FE-BF96-4F4B-824D-8770D058E611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FADB9F-C2B2-BD46-9895-54CFCEF09CE1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19ED18E-5BDD-D346-B091-037C7EE2F53A}"/>
                </a:ext>
              </a:extLst>
            </p:cNvPr>
            <p:cNvGrpSpPr/>
            <p:nvPr/>
          </p:nvGrpSpPr>
          <p:grpSpPr>
            <a:xfrm>
              <a:off x="2675493" y="4313123"/>
              <a:ext cx="4518186" cy="1165510"/>
              <a:chOff x="10217830" y="3581896"/>
              <a:chExt cx="3882434" cy="1250493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173B9E3-359C-DB44-9E8C-5EB780741CE9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06C4F44-AC44-1D42-9498-6A2AB3FB9698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F91D4C-A2AA-9743-AB08-612DBCC93D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60099" y="6648845"/>
              <a:ext cx="1454971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7398C0E-3502-D244-B8C0-B7E821033BA2}"/>
                </a:ext>
              </a:extLst>
            </p:cNvPr>
            <p:cNvCxnSpPr/>
            <p:nvPr/>
          </p:nvCxnSpPr>
          <p:spPr>
            <a:xfrm rot="10800000">
              <a:off x="19509816" y="5846705"/>
              <a:ext cx="0" cy="80214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3C1B504-6C62-0F43-BB05-ED0A98419A3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188826" y="5846705"/>
              <a:ext cx="5788" cy="156659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53F53F-A4C3-8447-9EF4-2328E4542687}"/>
                </a:ext>
              </a:extLst>
            </p:cNvPr>
            <p:cNvCxnSpPr/>
            <p:nvPr/>
          </p:nvCxnSpPr>
          <p:spPr>
            <a:xfrm rot="10800000">
              <a:off x="4960097" y="5846705"/>
              <a:ext cx="0" cy="80214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8BB65B7-3757-E045-BE5F-D5E812B85C0B}"/>
                </a:ext>
              </a:extLst>
            </p:cNvPr>
            <p:cNvSpPr/>
            <p:nvPr/>
          </p:nvSpPr>
          <p:spPr>
            <a:xfrm>
              <a:off x="8265287" y="7976616"/>
              <a:ext cx="784707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Something Here</a:t>
              </a:r>
              <a:endPara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B7393F-53FF-334F-A2A4-1BAFEAD3320A}"/>
              </a:ext>
            </a:extLst>
          </p:cNvPr>
          <p:cNvGrpSpPr/>
          <p:nvPr/>
        </p:nvGrpSpPr>
        <p:grpSpPr>
          <a:xfrm>
            <a:off x="18212772" y="7552655"/>
            <a:ext cx="3956876" cy="1069389"/>
            <a:chOff x="1931789" y="9856089"/>
            <a:chExt cx="3956876" cy="1069389"/>
          </a:xfrm>
        </p:grpSpPr>
        <p:sp>
          <p:nvSpPr>
            <p:cNvPr id="152" name="Rectangle: Rounded Corners 39">
              <a:extLst>
                <a:ext uri="{FF2B5EF4-FFF2-40B4-BE49-F238E27FC236}">
                  <a16:creationId xmlns:a16="http://schemas.microsoft.com/office/drawing/2014/main" id="{DB3C149D-82CD-B349-A638-24711374D423}"/>
                </a:ext>
              </a:extLst>
            </p:cNvPr>
            <p:cNvSpPr/>
            <p:nvPr/>
          </p:nvSpPr>
          <p:spPr>
            <a:xfrm>
              <a:off x="2283656" y="9962839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9EA937D-487B-934E-B51B-B736EBCA22F1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B515CAA-2578-404E-943E-6967EA2F0929}"/>
                </a:ext>
              </a:extLst>
            </p:cNvPr>
            <p:cNvSpPr/>
            <p:nvPr/>
          </p:nvSpPr>
          <p:spPr>
            <a:xfrm>
              <a:off x="3117572" y="10129315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DE678AB-D502-B947-8664-B7F85D807CEF}"/>
                </a:ext>
              </a:extLst>
            </p:cNvPr>
            <p:cNvSpPr/>
            <p:nvPr/>
          </p:nvSpPr>
          <p:spPr>
            <a:xfrm>
              <a:off x="1966423" y="10067617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159C832-3569-7F48-8AD3-0B80AE63B6A7}"/>
              </a:ext>
            </a:extLst>
          </p:cNvPr>
          <p:cNvGrpSpPr/>
          <p:nvPr/>
        </p:nvGrpSpPr>
        <p:grpSpPr>
          <a:xfrm flipH="1">
            <a:off x="2208002" y="7552655"/>
            <a:ext cx="3956876" cy="1069389"/>
            <a:chOff x="1931789" y="9856089"/>
            <a:chExt cx="3956876" cy="1069389"/>
          </a:xfrm>
        </p:grpSpPr>
        <p:sp>
          <p:nvSpPr>
            <p:cNvPr id="157" name="Rectangle: Rounded Corners 39">
              <a:extLst>
                <a:ext uri="{FF2B5EF4-FFF2-40B4-BE49-F238E27FC236}">
                  <a16:creationId xmlns:a16="http://schemas.microsoft.com/office/drawing/2014/main" id="{544A020C-37C7-3E40-BFC0-3FA8E76A4DFF}"/>
                </a:ext>
              </a:extLst>
            </p:cNvPr>
            <p:cNvSpPr/>
            <p:nvPr/>
          </p:nvSpPr>
          <p:spPr>
            <a:xfrm>
              <a:off x="2283656" y="9962839"/>
              <a:ext cx="3605009" cy="8558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B86137E-E9D0-9844-93A1-EA4D639FB3EF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58ED7E5-EC94-874D-BE0B-1A0AB7B33313}"/>
                </a:ext>
              </a:extLst>
            </p:cNvPr>
            <p:cNvSpPr/>
            <p:nvPr/>
          </p:nvSpPr>
          <p:spPr>
            <a:xfrm>
              <a:off x="3117572" y="10129315"/>
              <a:ext cx="24198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7EDE56-EF23-3743-86A9-A9833AC9F3ED}"/>
                </a:ext>
              </a:extLst>
            </p:cNvPr>
            <p:cNvSpPr/>
            <p:nvPr/>
          </p:nvSpPr>
          <p:spPr>
            <a:xfrm>
              <a:off x="1966423" y="10067617"/>
              <a:ext cx="100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7B7B63-4ACE-3243-A80B-51B5FC664DAA}"/>
              </a:ext>
            </a:extLst>
          </p:cNvPr>
          <p:cNvCxnSpPr/>
          <p:nvPr/>
        </p:nvCxnSpPr>
        <p:spPr>
          <a:xfrm flipV="1">
            <a:off x="17474519" y="8087348"/>
            <a:ext cx="692253" cy="1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964E1C64-AA2B-0B49-AFF2-2128333B458E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19417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C522254-FCB3-6A4A-A72E-CFEF2663A720}"/>
              </a:ext>
            </a:extLst>
          </p:cNvPr>
          <p:cNvGrpSpPr/>
          <p:nvPr/>
        </p:nvGrpSpPr>
        <p:grpSpPr>
          <a:xfrm>
            <a:off x="1349755" y="3727743"/>
            <a:ext cx="21678140" cy="8584413"/>
            <a:chOff x="1349755" y="3760400"/>
            <a:chExt cx="21678140" cy="858441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ADF3089-A359-F944-8AD9-7A69A08ED0EF}"/>
                </a:ext>
              </a:extLst>
            </p:cNvPr>
            <p:cNvGrpSpPr/>
            <p:nvPr/>
          </p:nvGrpSpPr>
          <p:grpSpPr>
            <a:xfrm>
              <a:off x="13694111" y="9058471"/>
              <a:ext cx="3702975" cy="1201522"/>
              <a:chOff x="9881338" y="5766631"/>
              <a:chExt cx="3702975" cy="120152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328F40-2C35-0B46-9E4A-26CA70499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1338" y="5766631"/>
                <a:ext cx="0" cy="68878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F46756D-B742-4B4C-8240-E76A849A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4312" y="6454140"/>
                <a:ext cx="1" cy="51401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EB0540F-C827-9F44-A33C-675CFE8A35C8}"/>
                </a:ext>
              </a:extLst>
            </p:cNvPr>
            <p:cNvCxnSpPr>
              <a:cxnSpLocks/>
            </p:cNvCxnSpPr>
            <p:nvPr/>
          </p:nvCxnSpPr>
          <p:spPr>
            <a:xfrm>
              <a:off x="6101818" y="9058471"/>
              <a:ext cx="0" cy="688784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5AE10E4-32C0-1347-84B2-9E3F1A95CE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2043" y="9748530"/>
              <a:ext cx="1509504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B05EA7-F6E8-6747-93FD-73B7E7FCAB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92" y="9745980"/>
              <a:ext cx="1" cy="51401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FE990D-25FD-714D-8D9D-8BD698AA647B}"/>
                </a:ext>
              </a:extLst>
            </p:cNvPr>
            <p:cNvCxnSpPr>
              <a:cxnSpLocks/>
            </p:cNvCxnSpPr>
            <p:nvPr/>
          </p:nvCxnSpPr>
          <p:spPr>
            <a:xfrm>
              <a:off x="9804792" y="9745980"/>
              <a:ext cx="1" cy="51401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D83573-AA44-7F40-BF51-6C14DFE4D73E}"/>
                </a:ext>
              </a:extLst>
            </p:cNvPr>
            <p:cNvGrpSpPr/>
            <p:nvPr/>
          </p:nvGrpSpPr>
          <p:grpSpPr>
            <a:xfrm>
              <a:off x="6078612" y="5766631"/>
              <a:ext cx="7513920" cy="1201522"/>
              <a:chOff x="6078612" y="5766631"/>
              <a:chExt cx="7513920" cy="120152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2162866-AF0A-C941-8B24-D63011385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1338" y="5766631"/>
                <a:ext cx="0" cy="68878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1236B14-9F31-3C4C-9EF7-16DF957FB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563" y="6456690"/>
                <a:ext cx="751096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F73F5D-2C9C-1B45-BB7B-A058A66B5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8612" y="6454140"/>
                <a:ext cx="1" cy="51401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E580194-45BF-AE47-AB76-5EC31AF24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4312" y="6454140"/>
                <a:ext cx="1" cy="51401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250FF17-F02D-D441-A2A7-65F45B399868}"/>
                </a:ext>
              </a:extLst>
            </p:cNvPr>
            <p:cNvGrpSpPr/>
            <p:nvPr/>
          </p:nvGrpSpPr>
          <p:grpSpPr>
            <a:xfrm>
              <a:off x="8827454" y="3760400"/>
              <a:ext cx="6722742" cy="2164083"/>
              <a:chOff x="8827454" y="3760400"/>
              <a:chExt cx="6722742" cy="2164083"/>
            </a:xfrm>
          </p:grpSpPr>
          <p:sp>
            <p:nvSpPr>
              <p:cNvPr id="10" name="Rounded Rectangle 211">
                <a:extLst>
                  <a:ext uri="{FF2B5EF4-FFF2-40B4-BE49-F238E27FC236}">
                    <a16:creationId xmlns:a16="http://schemas.microsoft.com/office/drawing/2014/main" id="{B6B7F642-1B7C-024F-BC29-5551D1E73D76}"/>
                  </a:ext>
                </a:extLst>
              </p:cNvPr>
              <p:cNvSpPr/>
              <p:nvPr/>
            </p:nvSpPr>
            <p:spPr>
              <a:xfrm>
                <a:off x="9475268" y="3879022"/>
                <a:ext cx="6074928" cy="1958059"/>
              </a:xfrm>
              <a:prstGeom prst="round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5EAEA7A-1290-9B4F-BBA5-296213F1BC93}"/>
                  </a:ext>
                </a:extLst>
              </p:cNvPr>
              <p:cNvGrpSpPr/>
              <p:nvPr/>
            </p:nvGrpSpPr>
            <p:grpSpPr>
              <a:xfrm>
                <a:off x="11348403" y="4220912"/>
                <a:ext cx="3910845" cy="1243057"/>
                <a:chOff x="10838825" y="4145470"/>
                <a:chExt cx="3910845" cy="124305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BC7590-39D4-3E43-84BC-7DD37921468D}"/>
                    </a:ext>
                  </a:extLst>
                </p:cNvPr>
                <p:cNvSpPr txBox="1"/>
                <p:nvPr/>
              </p:nvSpPr>
              <p:spPr>
                <a:xfrm>
                  <a:off x="10838825" y="4825424"/>
                  <a:ext cx="3910845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A0F2DC-F58C-8B47-B284-5F11262727F1}"/>
                    </a:ext>
                  </a:extLst>
                </p:cNvPr>
                <p:cNvSpPr/>
                <p:nvPr/>
              </p:nvSpPr>
              <p:spPr>
                <a:xfrm>
                  <a:off x="10838825" y="4145470"/>
                  <a:ext cx="391084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D1C958-24B0-624E-91D4-537A9A256DF3}"/>
                  </a:ext>
                </a:extLst>
              </p:cNvPr>
              <p:cNvSpPr/>
              <p:nvPr/>
            </p:nvSpPr>
            <p:spPr>
              <a:xfrm>
                <a:off x="8827454" y="3760400"/>
                <a:ext cx="2164083" cy="21640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ounded Rectangle 211">
              <a:extLst>
                <a:ext uri="{FF2B5EF4-FFF2-40B4-BE49-F238E27FC236}">
                  <a16:creationId xmlns:a16="http://schemas.microsoft.com/office/drawing/2014/main" id="{7EB53D67-EC52-C549-AAE8-5C0A0BFE8484}"/>
                </a:ext>
              </a:extLst>
            </p:cNvPr>
            <p:cNvSpPr/>
            <p:nvPr/>
          </p:nvSpPr>
          <p:spPr>
            <a:xfrm>
              <a:off x="5719783" y="7074075"/>
              <a:ext cx="6074928" cy="1958059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0BA4C6-1916-3B49-B643-556A8E378A98}"/>
                </a:ext>
              </a:extLst>
            </p:cNvPr>
            <p:cNvGrpSpPr/>
            <p:nvPr/>
          </p:nvGrpSpPr>
          <p:grpSpPr>
            <a:xfrm>
              <a:off x="7592918" y="7415965"/>
              <a:ext cx="3910845" cy="1243057"/>
              <a:chOff x="10838825" y="4145470"/>
              <a:chExt cx="3910845" cy="124305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81227C-71D6-374A-8D1D-40A12AE0BB01}"/>
                  </a:ext>
                </a:extLst>
              </p:cNvPr>
              <p:cNvSpPr txBox="1"/>
              <p:nvPr/>
            </p:nvSpPr>
            <p:spPr>
              <a:xfrm>
                <a:off x="10838825" y="4825424"/>
                <a:ext cx="391084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C9B910-31CD-274A-A82E-5E0461577DD6}"/>
                  </a:ext>
                </a:extLst>
              </p:cNvPr>
              <p:cNvSpPr/>
              <p:nvPr/>
            </p:nvSpPr>
            <p:spPr>
              <a:xfrm>
                <a:off x="10838825" y="4145470"/>
                <a:ext cx="3910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568E8B-8777-554A-AAE8-BAC4F20D7FD1}"/>
                </a:ext>
              </a:extLst>
            </p:cNvPr>
            <p:cNvSpPr/>
            <p:nvPr/>
          </p:nvSpPr>
          <p:spPr>
            <a:xfrm>
              <a:off x="5071969" y="6955453"/>
              <a:ext cx="2164083" cy="21640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211">
              <a:extLst>
                <a:ext uri="{FF2B5EF4-FFF2-40B4-BE49-F238E27FC236}">
                  <a16:creationId xmlns:a16="http://schemas.microsoft.com/office/drawing/2014/main" id="{F44362A9-36CB-E244-96C7-2A9E9F2C8C67}"/>
                </a:ext>
              </a:extLst>
            </p:cNvPr>
            <p:cNvSpPr/>
            <p:nvPr/>
          </p:nvSpPr>
          <p:spPr>
            <a:xfrm>
              <a:off x="13230752" y="7074075"/>
              <a:ext cx="6074928" cy="1958059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A3516A6-F95F-804A-9F38-946A7517ADED}"/>
                </a:ext>
              </a:extLst>
            </p:cNvPr>
            <p:cNvGrpSpPr/>
            <p:nvPr/>
          </p:nvGrpSpPr>
          <p:grpSpPr>
            <a:xfrm>
              <a:off x="15103887" y="7415965"/>
              <a:ext cx="3910845" cy="1243057"/>
              <a:chOff x="10838825" y="4145470"/>
              <a:chExt cx="3910845" cy="124305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A32F1A-26CE-9E44-BB04-8A15CB7A250B}"/>
                  </a:ext>
                </a:extLst>
              </p:cNvPr>
              <p:cNvSpPr txBox="1"/>
              <p:nvPr/>
            </p:nvSpPr>
            <p:spPr>
              <a:xfrm>
                <a:off x="10838825" y="4825424"/>
                <a:ext cx="391084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482D95C-A7FF-9046-A22F-ECBF55D80D57}"/>
                  </a:ext>
                </a:extLst>
              </p:cNvPr>
              <p:cNvSpPr/>
              <p:nvPr/>
            </p:nvSpPr>
            <p:spPr>
              <a:xfrm>
                <a:off x="10838825" y="4145470"/>
                <a:ext cx="3910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8A884AC-571E-6E4A-BB8B-C80A7226F81C}"/>
                </a:ext>
              </a:extLst>
            </p:cNvPr>
            <p:cNvSpPr/>
            <p:nvPr/>
          </p:nvSpPr>
          <p:spPr>
            <a:xfrm>
              <a:off x="12582938" y="6955453"/>
              <a:ext cx="2164083" cy="21640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211">
              <a:extLst>
                <a:ext uri="{FF2B5EF4-FFF2-40B4-BE49-F238E27FC236}">
                  <a16:creationId xmlns:a16="http://schemas.microsoft.com/office/drawing/2014/main" id="{BD4CC7C1-B15D-FC43-8667-415DBECF52C0}"/>
                </a:ext>
              </a:extLst>
            </p:cNvPr>
            <p:cNvSpPr/>
            <p:nvPr/>
          </p:nvSpPr>
          <p:spPr>
            <a:xfrm>
              <a:off x="1997569" y="10299352"/>
              <a:ext cx="6074928" cy="1958059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7E92F3-BA18-4445-92F9-5F3EA74F7628}"/>
                </a:ext>
              </a:extLst>
            </p:cNvPr>
            <p:cNvGrpSpPr/>
            <p:nvPr/>
          </p:nvGrpSpPr>
          <p:grpSpPr>
            <a:xfrm>
              <a:off x="3870704" y="10641242"/>
              <a:ext cx="3910845" cy="1243057"/>
              <a:chOff x="10838825" y="4145470"/>
              <a:chExt cx="3910845" cy="124305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23BD8E-2516-2D46-A9F7-D4E1CF9983BD}"/>
                  </a:ext>
                </a:extLst>
              </p:cNvPr>
              <p:cNvSpPr txBox="1"/>
              <p:nvPr/>
            </p:nvSpPr>
            <p:spPr>
              <a:xfrm>
                <a:off x="10838825" y="4825424"/>
                <a:ext cx="391084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9D370E-DE83-954B-9F43-CF5E4BD23E71}"/>
                  </a:ext>
                </a:extLst>
              </p:cNvPr>
              <p:cNvSpPr/>
              <p:nvPr/>
            </p:nvSpPr>
            <p:spPr>
              <a:xfrm>
                <a:off x="10838825" y="4145470"/>
                <a:ext cx="3910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11BD69-E3C2-5644-8FC0-4894790C66EE}"/>
                </a:ext>
              </a:extLst>
            </p:cNvPr>
            <p:cNvSpPr/>
            <p:nvPr/>
          </p:nvSpPr>
          <p:spPr>
            <a:xfrm>
              <a:off x="1349755" y="10180730"/>
              <a:ext cx="2164083" cy="21640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211">
              <a:extLst>
                <a:ext uri="{FF2B5EF4-FFF2-40B4-BE49-F238E27FC236}">
                  <a16:creationId xmlns:a16="http://schemas.microsoft.com/office/drawing/2014/main" id="{D036B6F6-047B-834D-BA06-8273B885FB6A}"/>
                </a:ext>
              </a:extLst>
            </p:cNvPr>
            <p:cNvSpPr/>
            <p:nvPr/>
          </p:nvSpPr>
          <p:spPr>
            <a:xfrm>
              <a:off x="9475268" y="10299352"/>
              <a:ext cx="6074928" cy="1958059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F1F7EB-AC73-2F41-B5E4-03B9290C0DE7}"/>
                </a:ext>
              </a:extLst>
            </p:cNvPr>
            <p:cNvGrpSpPr/>
            <p:nvPr/>
          </p:nvGrpSpPr>
          <p:grpSpPr>
            <a:xfrm>
              <a:off x="11348403" y="10641242"/>
              <a:ext cx="3910845" cy="1243057"/>
              <a:chOff x="10838825" y="4145470"/>
              <a:chExt cx="3910845" cy="124305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7830B-17C6-A041-B312-0A9F32EAD99E}"/>
                  </a:ext>
                </a:extLst>
              </p:cNvPr>
              <p:cNvSpPr txBox="1"/>
              <p:nvPr/>
            </p:nvSpPr>
            <p:spPr>
              <a:xfrm>
                <a:off x="10838825" y="4825424"/>
                <a:ext cx="391084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4D9F5EA-6844-654D-8F76-2736BD3FEFC8}"/>
                  </a:ext>
                </a:extLst>
              </p:cNvPr>
              <p:cNvSpPr/>
              <p:nvPr/>
            </p:nvSpPr>
            <p:spPr>
              <a:xfrm>
                <a:off x="10838825" y="4145470"/>
                <a:ext cx="3910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09C248-3203-2F4B-A3A5-7DC41592A6D7}"/>
                </a:ext>
              </a:extLst>
            </p:cNvPr>
            <p:cNvSpPr/>
            <p:nvPr/>
          </p:nvSpPr>
          <p:spPr>
            <a:xfrm>
              <a:off x="8827454" y="10180730"/>
              <a:ext cx="2164083" cy="21640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211">
              <a:extLst>
                <a:ext uri="{FF2B5EF4-FFF2-40B4-BE49-F238E27FC236}">
                  <a16:creationId xmlns:a16="http://schemas.microsoft.com/office/drawing/2014/main" id="{57F990CF-B9CE-8745-BC67-A248CC43E29F}"/>
                </a:ext>
              </a:extLst>
            </p:cNvPr>
            <p:cNvSpPr/>
            <p:nvPr/>
          </p:nvSpPr>
          <p:spPr>
            <a:xfrm>
              <a:off x="16952967" y="10299352"/>
              <a:ext cx="6074928" cy="1958059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2E79521-1E38-5648-8A78-15E8F8EE4096}"/>
                </a:ext>
              </a:extLst>
            </p:cNvPr>
            <p:cNvGrpSpPr/>
            <p:nvPr/>
          </p:nvGrpSpPr>
          <p:grpSpPr>
            <a:xfrm>
              <a:off x="18826102" y="10641242"/>
              <a:ext cx="3910845" cy="1243057"/>
              <a:chOff x="10838825" y="4145470"/>
              <a:chExt cx="3910845" cy="1243057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487863-CA28-6D44-8322-96B19E8384D6}"/>
                  </a:ext>
                </a:extLst>
              </p:cNvPr>
              <p:cNvSpPr txBox="1"/>
              <p:nvPr/>
            </p:nvSpPr>
            <p:spPr>
              <a:xfrm>
                <a:off x="10838825" y="4825424"/>
                <a:ext cx="3910845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2F9F012-0DB8-3E4F-9FFD-5E674BFC4537}"/>
                  </a:ext>
                </a:extLst>
              </p:cNvPr>
              <p:cNvSpPr/>
              <p:nvPr/>
            </p:nvSpPr>
            <p:spPr>
              <a:xfrm>
                <a:off x="10838825" y="4145470"/>
                <a:ext cx="3910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7A4D19-A169-2545-9D8F-09C9FA0C0FA0}"/>
                </a:ext>
              </a:extLst>
            </p:cNvPr>
            <p:cNvSpPr/>
            <p:nvPr/>
          </p:nvSpPr>
          <p:spPr>
            <a:xfrm>
              <a:off x="16305153" y="10180730"/>
              <a:ext cx="2164083" cy="21640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o 349">
            <a:extLst>
              <a:ext uri="{FF2B5EF4-FFF2-40B4-BE49-F238E27FC236}">
                <a16:creationId xmlns:a16="http://schemas.microsoft.com/office/drawing/2014/main" id="{166B43EE-C613-4043-B788-1E11AFE75BB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F51226FE-563F-E34B-BF6C-0C52EEA50707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5F7E74B1-1B21-7542-84DC-300D1EC65E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0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09C69A4-F865-CB4F-9091-CEC01A706498}"/>
              </a:ext>
            </a:extLst>
          </p:cNvPr>
          <p:cNvGrpSpPr/>
          <p:nvPr/>
        </p:nvGrpSpPr>
        <p:grpSpPr>
          <a:xfrm>
            <a:off x="1642438" y="3898679"/>
            <a:ext cx="21092773" cy="8446134"/>
            <a:chOff x="1723001" y="3897124"/>
            <a:chExt cx="21092773" cy="8446134"/>
          </a:xfrm>
        </p:grpSpPr>
        <p:cxnSp>
          <p:nvCxnSpPr>
            <p:cNvPr id="6" name="Connector: Elbow 95">
              <a:extLst>
                <a:ext uri="{FF2B5EF4-FFF2-40B4-BE49-F238E27FC236}">
                  <a16:creationId xmlns:a16="http://schemas.microsoft.com/office/drawing/2014/main" id="{9B4692A4-E871-0144-9CD7-F12443F2AC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408226" y="5604855"/>
              <a:ext cx="24484" cy="512936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14">
              <a:extLst>
                <a:ext uri="{FF2B5EF4-FFF2-40B4-BE49-F238E27FC236}">
                  <a16:creationId xmlns:a16="http://schemas.microsoft.com/office/drawing/2014/main" id="{3781F206-411F-9241-93B4-3A7EB2C38F62}"/>
                </a:ext>
              </a:extLst>
            </p:cNvPr>
            <p:cNvCxnSpPr>
              <a:cxnSpLocks/>
            </p:cNvCxnSpPr>
            <p:nvPr/>
          </p:nvCxnSpPr>
          <p:spPr>
            <a:xfrm>
              <a:off x="9085720" y="5604855"/>
              <a:ext cx="24484" cy="512936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F7A53A-9366-194C-859F-0A32FB7F6217}"/>
                </a:ext>
              </a:extLst>
            </p:cNvPr>
            <p:cNvCxnSpPr>
              <a:cxnSpLocks/>
            </p:cNvCxnSpPr>
            <p:nvPr/>
          </p:nvCxnSpPr>
          <p:spPr>
            <a:xfrm>
              <a:off x="9462241" y="8169539"/>
              <a:ext cx="545316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ADDD73-0FED-8A4E-AA4E-4FA8764246B9}"/>
                </a:ext>
              </a:extLst>
            </p:cNvPr>
            <p:cNvGrpSpPr/>
            <p:nvPr/>
          </p:nvGrpSpPr>
          <p:grpSpPr>
            <a:xfrm>
              <a:off x="10022527" y="6008385"/>
              <a:ext cx="4518186" cy="4322306"/>
              <a:chOff x="9929732" y="5869919"/>
              <a:chExt cx="4518186" cy="432230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12DE179-74B8-F348-80C6-2688186C5A4E}"/>
                  </a:ext>
                </a:extLst>
              </p:cNvPr>
              <p:cNvSpPr/>
              <p:nvPr/>
            </p:nvSpPr>
            <p:spPr>
              <a:xfrm>
                <a:off x="10027670" y="5869919"/>
                <a:ext cx="4322308" cy="43223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372E7B-B785-8F45-9098-073BD1FCC890}"/>
                  </a:ext>
                </a:extLst>
              </p:cNvPr>
              <p:cNvGrpSpPr/>
              <p:nvPr/>
            </p:nvGrpSpPr>
            <p:grpSpPr>
              <a:xfrm>
                <a:off x="9929732" y="7448316"/>
                <a:ext cx="4518186" cy="1165510"/>
                <a:chOff x="10217830" y="3581896"/>
                <a:chExt cx="3882434" cy="1250493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6C8644-0F21-F147-805C-9E29E996CC61}"/>
                    </a:ext>
                  </a:extLst>
                </p:cNvPr>
                <p:cNvSpPr txBox="1"/>
                <p:nvPr/>
              </p:nvSpPr>
              <p:spPr>
                <a:xfrm>
                  <a:off x="10217830" y="4228227"/>
                  <a:ext cx="3882434" cy="604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EDFC82A-4B35-AB46-9C0A-32AD4EB95BB7}"/>
                    </a:ext>
                  </a:extLst>
                </p:cNvPr>
                <p:cNvSpPr/>
                <p:nvPr/>
              </p:nvSpPr>
              <p:spPr>
                <a:xfrm>
                  <a:off x="10536778" y="3581896"/>
                  <a:ext cx="324453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DDC90F-9B25-444F-BECE-0823F276E5D8}"/>
                </a:ext>
              </a:extLst>
            </p:cNvPr>
            <p:cNvGrpSpPr/>
            <p:nvPr/>
          </p:nvGrpSpPr>
          <p:grpSpPr>
            <a:xfrm>
              <a:off x="18753767" y="4361317"/>
              <a:ext cx="4062007" cy="2467625"/>
              <a:chOff x="12010606" y="3886977"/>
              <a:chExt cx="4062007" cy="2467625"/>
            </a:xfrm>
          </p:grpSpPr>
          <p:sp>
            <p:nvSpPr>
              <p:cNvPr id="50" name="Rectangle: Rounded Corners 62">
                <a:extLst>
                  <a:ext uri="{FF2B5EF4-FFF2-40B4-BE49-F238E27FC236}">
                    <a16:creationId xmlns:a16="http://schemas.microsoft.com/office/drawing/2014/main" id="{7023AC5E-E710-DA47-ACEB-43B2F3F92705}"/>
                  </a:ext>
                </a:extLst>
              </p:cNvPr>
              <p:cNvSpPr/>
              <p:nvPr/>
            </p:nvSpPr>
            <p:spPr>
              <a:xfrm>
                <a:off x="12937194" y="3886977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65">
                <a:extLst>
                  <a:ext uri="{FF2B5EF4-FFF2-40B4-BE49-F238E27FC236}">
                    <a16:creationId xmlns:a16="http://schemas.microsoft.com/office/drawing/2014/main" id="{E55C47C2-F100-F548-A501-730DB59B28E0}"/>
                  </a:ext>
                </a:extLst>
              </p:cNvPr>
              <p:cNvSpPr/>
              <p:nvPr/>
            </p:nvSpPr>
            <p:spPr>
              <a:xfrm>
                <a:off x="12937194" y="5500651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Connector: Elbow 85">
                <a:extLst>
                  <a:ext uri="{FF2B5EF4-FFF2-40B4-BE49-F238E27FC236}">
                    <a16:creationId xmlns:a16="http://schemas.microsoft.com/office/drawing/2014/main" id="{6E8FAE37-189E-E442-9F85-38C9F1DD1E4E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flipV="1">
                <a:off x="12010606" y="4313953"/>
                <a:ext cx="926588" cy="806835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87">
                <a:extLst>
                  <a:ext uri="{FF2B5EF4-FFF2-40B4-BE49-F238E27FC236}">
                    <a16:creationId xmlns:a16="http://schemas.microsoft.com/office/drawing/2014/main" id="{C34F1E75-CD74-234E-A613-6A7B00026DDD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12010606" y="5120788"/>
                <a:ext cx="926588" cy="806839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4D2CB69-45FB-A043-B632-DA582D27DA61}"/>
                  </a:ext>
                </a:extLst>
              </p:cNvPr>
              <p:cNvSpPr/>
              <p:nvPr/>
            </p:nvSpPr>
            <p:spPr>
              <a:xfrm>
                <a:off x="13290223" y="4040698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C84648-E583-6A43-85FD-1E599386A8A3}"/>
                  </a:ext>
                </a:extLst>
              </p:cNvPr>
              <p:cNvSpPr/>
              <p:nvPr/>
            </p:nvSpPr>
            <p:spPr>
              <a:xfrm>
                <a:off x="13290223" y="5655567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EF63477-284C-9342-AD55-B04D4F5C0D3C}"/>
                </a:ext>
              </a:extLst>
            </p:cNvPr>
            <p:cNvGrpSpPr/>
            <p:nvPr/>
          </p:nvGrpSpPr>
          <p:grpSpPr>
            <a:xfrm>
              <a:off x="18753767" y="9500408"/>
              <a:ext cx="4062007" cy="2467625"/>
              <a:chOff x="12010606" y="3886977"/>
              <a:chExt cx="4062007" cy="2467625"/>
            </a:xfrm>
          </p:grpSpPr>
          <p:sp>
            <p:nvSpPr>
              <p:cNvPr id="59" name="Rectangle: Rounded Corners 62">
                <a:extLst>
                  <a:ext uri="{FF2B5EF4-FFF2-40B4-BE49-F238E27FC236}">
                    <a16:creationId xmlns:a16="http://schemas.microsoft.com/office/drawing/2014/main" id="{1A47A66F-B63D-654B-96D2-90D90CB1C063}"/>
                  </a:ext>
                </a:extLst>
              </p:cNvPr>
              <p:cNvSpPr/>
              <p:nvPr/>
            </p:nvSpPr>
            <p:spPr>
              <a:xfrm>
                <a:off x="12937194" y="3886977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Rounded Corners 65">
                <a:extLst>
                  <a:ext uri="{FF2B5EF4-FFF2-40B4-BE49-F238E27FC236}">
                    <a16:creationId xmlns:a16="http://schemas.microsoft.com/office/drawing/2014/main" id="{2D72198D-B206-8141-A1FA-121FBBB2D913}"/>
                  </a:ext>
                </a:extLst>
              </p:cNvPr>
              <p:cNvSpPr/>
              <p:nvPr/>
            </p:nvSpPr>
            <p:spPr>
              <a:xfrm>
                <a:off x="12937194" y="5500651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Connector: Elbow 85">
                <a:extLst>
                  <a:ext uri="{FF2B5EF4-FFF2-40B4-BE49-F238E27FC236}">
                    <a16:creationId xmlns:a16="http://schemas.microsoft.com/office/drawing/2014/main" id="{66913967-7E6F-6A4D-9F66-0A9FE6C484D8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V="1">
                <a:off x="12010606" y="4313953"/>
                <a:ext cx="926588" cy="806835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87">
                <a:extLst>
                  <a:ext uri="{FF2B5EF4-FFF2-40B4-BE49-F238E27FC236}">
                    <a16:creationId xmlns:a16="http://schemas.microsoft.com/office/drawing/2014/main" id="{215E4CFD-21BE-404B-B21B-BCB258ACD158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12010606" y="5120788"/>
                <a:ext cx="926588" cy="806839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873E91-3CC2-AB45-83A8-C9FEEF89B423}"/>
                  </a:ext>
                </a:extLst>
              </p:cNvPr>
              <p:cNvSpPr/>
              <p:nvPr/>
            </p:nvSpPr>
            <p:spPr>
              <a:xfrm>
                <a:off x="13290223" y="4040698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09ED13-5A71-244D-BB2C-582ECDB71AEE}"/>
                  </a:ext>
                </a:extLst>
              </p:cNvPr>
              <p:cNvSpPr/>
              <p:nvPr/>
            </p:nvSpPr>
            <p:spPr>
              <a:xfrm>
                <a:off x="13290223" y="5655567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D0EE760-1ECE-454B-915F-C193F2950ACE}"/>
                </a:ext>
              </a:extLst>
            </p:cNvPr>
            <p:cNvGrpSpPr/>
            <p:nvPr/>
          </p:nvGrpSpPr>
          <p:grpSpPr>
            <a:xfrm flipH="1">
              <a:off x="1723001" y="4361317"/>
              <a:ext cx="4062007" cy="2467625"/>
              <a:chOff x="12010606" y="3886977"/>
              <a:chExt cx="4062007" cy="2467625"/>
            </a:xfrm>
          </p:grpSpPr>
          <p:sp>
            <p:nvSpPr>
              <p:cNvPr id="66" name="Rectangle: Rounded Corners 62">
                <a:extLst>
                  <a:ext uri="{FF2B5EF4-FFF2-40B4-BE49-F238E27FC236}">
                    <a16:creationId xmlns:a16="http://schemas.microsoft.com/office/drawing/2014/main" id="{137E7CB4-62F6-7F42-84FD-0CCA1F967673}"/>
                  </a:ext>
                </a:extLst>
              </p:cNvPr>
              <p:cNvSpPr/>
              <p:nvPr/>
            </p:nvSpPr>
            <p:spPr>
              <a:xfrm>
                <a:off x="12937194" y="3886977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: Rounded Corners 65">
                <a:extLst>
                  <a:ext uri="{FF2B5EF4-FFF2-40B4-BE49-F238E27FC236}">
                    <a16:creationId xmlns:a16="http://schemas.microsoft.com/office/drawing/2014/main" id="{F19B89F7-571C-BC4E-AB14-CEA1C5E435A9}"/>
                  </a:ext>
                </a:extLst>
              </p:cNvPr>
              <p:cNvSpPr/>
              <p:nvPr/>
            </p:nvSpPr>
            <p:spPr>
              <a:xfrm>
                <a:off x="12937194" y="5500651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Connector: Elbow 85">
                <a:extLst>
                  <a:ext uri="{FF2B5EF4-FFF2-40B4-BE49-F238E27FC236}">
                    <a16:creationId xmlns:a16="http://schemas.microsoft.com/office/drawing/2014/main" id="{FDAA65D1-24C8-C442-8CA5-0F2E45C9A8C4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 flipV="1">
                <a:off x="12010606" y="4313953"/>
                <a:ext cx="926588" cy="806835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87">
                <a:extLst>
                  <a:ext uri="{FF2B5EF4-FFF2-40B4-BE49-F238E27FC236}">
                    <a16:creationId xmlns:a16="http://schemas.microsoft.com/office/drawing/2014/main" id="{1BE45199-09FC-CA41-BD85-493C13CF3252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12010606" y="5120788"/>
                <a:ext cx="926588" cy="806839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0033F3-73F3-9147-B900-139F04C2EF6C}"/>
                  </a:ext>
                </a:extLst>
              </p:cNvPr>
              <p:cNvSpPr/>
              <p:nvPr/>
            </p:nvSpPr>
            <p:spPr>
              <a:xfrm>
                <a:off x="13290223" y="4040698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5929D4E-ED88-5F48-B596-2013720D5D1E}"/>
                  </a:ext>
                </a:extLst>
              </p:cNvPr>
              <p:cNvSpPr/>
              <p:nvPr/>
            </p:nvSpPr>
            <p:spPr>
              <a:xfrm>
                <a:off x="13290223" y="5655567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832CF13-4E43-7A48-9454-3BD030835E45}"/>
                </a:ext>
              </a:extLst>
            </p:cNvPr>
            <p:cNvGrpSpPr/>
            <p:nvPr/>
          </p:nvGrpSpPr>
          <p:grpSpPr>
            <a:xfrm flipH="1">
              <a:off x="1723001" y="9500408"/>
              <a:ext cx="4062007" cy="2467625"/>
              <a:chOff x="12010606" y="3886977"/>
              <a:chExt cx="4062007" cy="2467625"/>
            </a:xfrm>
          </p:grpSpPr>
          <p:sp>
            <p:nvSpPr>
              <p:cNvPr id="73" name="Rectangle: Rounded Corners 62">
                <a:extLst>
                  <a:ext uri="{FF2B5EF4-FFF2-40B4-BE49-F238E27FC236}">
                    <a16:creationId xmlns:a16="http://schemas.microsoft.com/office/drawing/2014/main" id="{7BDD07A8-0E04-684A-9219-798B302138EF}"/>
                  </a:ext>
                </a:extLst>
              </p:cNvPr>
              <p:cNvSpPr/>
              <p:nvPr/>
            </p:nvSpPr>
            <p:spPr>
              <a:xfrm>
                <a:off x="12937194" y="3886977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: Rounded Corners 65">
                <a:extLst>
                  <a:ext uri="{FF2B5EF4-FFF2-40B4-BE49-F238E27FC236}">
                    <a16:creationId xmlns:a16="http://schemas.microsoft.com/office/drawing/2014/main" id="{383A11A2-4C32-D84F-AB64-B268A7652A29}"/>
                  </a:ext>
                </a:extLst>
              </p:cNvPr>
              <p:cNvSpPr/>
              <p:nvPr/>
            </p:nvSpPr>
            <p:spPr>
              <a:xfrm>
                <a:off x="12937194" y="5500651"/>
                <a:ext cx="3135419" cy="853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Connector: Elbow 85">
                <a:extLst>
                  <a:ext uri="{FF2B5EF4-FFF2-40B4-BE49-F238E27FC236}">
                    <a16:creationId xmlns:a16="http://schemas.microsoft.com/office/drawing/2014/main" id="{732EAB3A-F8EF-3F4B-AEB1-5EEB6889DDF2}"/>
                  </a:ext>
                </a:extLst>
              </p:cNvPr>
              <p:cNvCxnSpPr>
                <a:cxnSpLocks/>
                <a:endCxn id="73" idx="1"/>
              </p:cNvCxnSpPr>
              <p:nvPr/>
            </p:nvCxnSpPr>
            <p:spPr>
              <a:xfrm flipV="1">
                <a:off x="12010606" y="4313953"/>
                <a:ext cx="926588" cy="806835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87">
                <a:extLst>
                  <a:ext uri="{FF2B5EF4-FFF2-40B4-BE49-F238E27FC236}">
                    <a16:creationId xmlns:a16="http://schemas.microsoft.com/office/drawing/2014/main" id="{418F7B60-2428-EA44-B85E-3132222EEB6E}"/>
                  </a:ext>
                </a:extLst>
              </p:cNvPr>
              <p:cNvCxnSpPr>
                <a:cxnSpLocks/>
                <a:endCxn id="74" idx="1"/>
              </p:cNvCxnSpPr>
              <p:nvPr/>
            </p:nvCxnSpPr>
            <p:spPr>
              <a:xfrm>
                <a:off x="12010606" y="5120788"/>
                <a:ext cx="926588" cy="806839"/>
              </a:xfrm>
              <a:prstGeom prst="bentConnector3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8F4B3C-2777-7B41-8393-EA24E83F54D9}"/>
                  </a:ext>
                </a:extLst>
              </p:cNvPr>
              <p:cNvSpPr/>
              <p:nvPr/>
            </p:nvSpPr>
            <p:spPr>
              <a:xfrm>
                <a:off x="13290223" y="4040698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66631E-4A65-B844-8144-FB03AA062020}"/>
                  </a:ext>
                </a:extLst>
              </p:cNvPr>
              <p:cNvSpPr/>
              <p:nvPr/>
            </p:nvSpPr>
            <p:spPr>
              <a:xfrm>
                <a:off x="13290223" y="5655567"/>
                <a:ext cx="2419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752EC7-EA08-544D-B827-62FCED3FA38A}"/>
                </a:ext>
              </a:extLst>
            </p:cNvPr>
            <p:cNvGrpSpPr/>
            <p:nvPr/>
          </p:nvGrpSpPr>
          <p:grpSpPr>
            <a:xfrm>
              <a:off x="5623883" y="3897124"/>
              <a:ext cx="3775832" cy="3298674"/>
              <a:chOff x="2062151" y="5695295"/>
              <a:chExt cx="3775832" cy="3298674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2576698-0095-2C43-BDF9-CA29197A6A62}"/>
                  </a:ext>
                </a:extLst>
              </p:cNvPr>
              <p:cNvSpPr/>
              <p:nvPr/>
            </p:nvSpPr>
            <p:spPr>
              <a:xfrm>
                <a:off x="2283658" y="5695295"/>
                <a:ext cx="3308622" cy="3298674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92E83FE-CBBC-894D-8EFE-834BCC787618}"/>
                  </a:ext>
                </a:extLst>
              </p:cNvPr>
              <p:cNvSpPr/>
              <p:nvPr/>
            </p:nvSpPr>
            <p:spPr>
              <a:xfrm>
                <a:off x="3049453" y="6179912"/>
                <a:ext cx="1777031" cy="17770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C27AA11-A587-494B-9878-371822DAC8C5}"/>
                  </a:ext>
                </a:extLst>
              </p:cNvPr>
              <p:cNvSpPr/>
              <p:nvPr/>
            </p:nvSpPr>
            <p:spPr>
              <a:xfrm>
                <a:off x="2062151" y="8072652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Name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F2B3A75-CF09-BC43-99B5-9B73E93369B5}"/>
                </a:ext>
              </a:extLst>
            </p:cNvPr>
            <p:cNvGrpSpPr/>
            <p:nvPr/>
          </p:nvGrpSpPr>
          <p:grpSpPr>
            <a:xfrm>
              <a:off x="5623883" y="9044584"/>
              <a:ext cx="3775832" cy="3298674"/>
              <a:chOff x="2062151" y="5695295"/>
              <a:chExt cx="3775832" cy="329867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C1204611-0E2B-DE4C-876D-3B742EACC0E0}"/>
                  </a:ext>
                </a:extLst>
              </p:cNvPr>
              <p:cNvSpPr/>
              <p:nvPr/>
            </p:nvSpPr>
            <p:spPr>
              <a:xfrm>
                <a:off x="2283658" y="5695295"/>
                <a:ext cx="3308622" cy="3298674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CB0D769-DE39-2947-973B-C4BC480D40ED}"/>
                  </a:ext>
                </a:extLst>
              </p:cNvPr>
              <p:cNvSpPr/>
              <p:nvPr/>
            </p:nvSpPr>
            <p:spPr>
              <a:xfrm>
                <a:off x="3049453" y="6179912"/>
                <a:ext cx="1777031" cy="17770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6D59459-F30D-4C41-BF11-975921A39EF4}"/>
                  </a:ext>
                </a:extLst>
              </p:cNvPr>
              <p:cNvSpPr/>
              <p:nvPr/>
            </p:nvSpPr>
            <p:spPr>
              <a:xfrm>
                <a:off x="2062151" y="8072652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Name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082AA6D-5EC6-3949-953D-11FF2E9EE727}"/>
                </a:ext>
              </a:extLst>
            </p:cNvPr>
            <p:cNvGrpSpPr/>
            <p:nvPr/>
          </p:nvGrpSpPr>
          <p:grpSpPr>
            <a:xfrm>
              <a:off x="15234571" y="3897124"/>
              <a:ext cx="3775832" cy="3298674"/>
              <a:chOff x="2062151" y="5695295"/>
              <a:chExt cx="3775832" cy="3298674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73BF0B5-BA5B-444E-9E95-D71B73A86206}"/>
                  </a:ext>
                </a:extLst>
              </p:cNvPr>
              <p:cNvSpPr/>
              <p:nvPr/>
            </p:nvSpPr>
            <p:spPr>
              <a:xfrm>
                <a:off x="2283658" y="5695295"/>
                <a:ext cx="3308622" cy="3298674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771C44-4723-714A-9520-F71ED094D1B1}"/>
                  </a:ext>
                </a:extLst>
              </p:cNvPr>
              <p:cNvSpPr/>
              <p:nvPr/>
            </p:nvSpPr>
            <p:spPr>
              <a:xfrm>
                <a:off x="3049453" y="6179912"/>
                <a:ext cx="1777031" cy="17770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855DFA0-98E6-F04E-ADA0-0898F2D1B1C2}"/>
                  </a:ext>
                </a:extLst>
              </p:cNvPr>
              <p:cNvSpPr/>
              <p:nvPr/>
            </p:nvSpPr>
            <p:spPr>
              <a:xfrm>
                <a:off x="2062151" y="8072652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Name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7AD5018-F49F-624B-B0CB-477508A7FBEA}"/>
                </a:ext>
              </a:extLst>
            </p:cNvPr>
            <p:cNvGrpSpPr/>
            <p:nvPr/>
          </p:nvGrpSpPr>
          <p:grpSpPr>
            <a:xfrm>
              <a:off x="15234571" y="9044584"/>
              <a:ext cx="3775832" cy="3298674"/>
              <a:chOff x="2062151" y="5695295"/>
              <a:chExt cx="3775832" cy="3298674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969B9282-BE31-074A-9B0B-203890937F53}"/>
                  </a:ext>
                </a:extLst>
              </p:cNvPr>
              <p:cNvSpPr/>
              <p:nvPr/>
            </p:nvSpPr>
            <p:spPr>
              <a:xfrm>
                <a:off x="2283658" y="5695295"/>
                <a:ext cx="3308622" cy="3298674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B7A3AEA-4DD8-FE43-8DE6-203F130C7223}"/>
                  </a:ext>
                </a:extLst>
              </p:cNvPr>
              <p:cNvSpPr/>
              <p:nvPr/>
            </p:nvSpPr>
            <p:spPr>
              <a:xfrm>
                <a:off x="3049453" y="6179912"/>
                <a:ext cx="1777031" cy="17770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2D1E2A0-F896-C045-9DF9-9A1B6C2E49B8}"/>
                  </a:ext>
                </a:extLst>
              </p:cNvPr>
              <p:cNvSpPr/>
              <p:nvPr/>
            </p:nvSpPr>
            <p:spPr>
              <a:xfrm>
                <a:off x="2062151" y="8072652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Name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82" name="Grupo 349">
            <a:extLst>
              <a:ext uri="{FF2B5EF4-FFF2-40B4-BE49-F238E27FC236}">
                <a16:creationId xmlns:a16="http://schemas.microsoft.com/office/drawing/2014/main" id="{F269A29D-A325-2B4D-AA3B-474DDD87E31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5" name="CuadroTexto 350">
              <a:extLst>
                <a:ext uri="{FF2B5EF4-FFF2-40B4-BE49-F238E27FC236}">
                  <a16:creationId xmlns:a16="http://schemas.microsoft.com/office/drawing/2014/main" id="{68395324-68AC-D448-BD7C-9ABA81F9446C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96" name="CuadroTexto 351">
              <a:extLst>
                <a:ext uri="{FF2B5EF4-FFF2-40B4-BE49-F238E27FC236}">
                  <a16:creationId xmlns:a16="http://schemas.microsoft.com/office/drawing/2014/main" id="{D78325EB-3A92-964D-83D4-A7952C6211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5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FE92D06-6A4D-F347-BEBB-2B33D5F83385}"/>
              </a:ext>
            </a:extLst>
          </p:cNvPr>
          <p:cNvGrpSpPr/>
          <p:nvPr/>
        </p:nvGrpSpPr>
        <p:grpSpPr>
          <a:xfrm>
            <a:off x="3500511" y="3271319"/>
            <a:ext cx="17526874" cy="9199618"/>
            <a:chOff x="3500511" y="3599322"/>
            <a:chExt cx="17526874" cy="9199618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050A516D-C242-E64D-8633-7878E2541659}"/>
                </a:ext>
              </a:extLst>
            </p:cNvPr>
            <p:cNvSpPr/>
            <p:nvPr/>
          </p:nvSpPr>
          <p:spPr>
            <a:xfrm>
              <a:off x="9462243" y="3599322"/>
              <a:ext cx="5453166" cy="1570451"/>
            </a:xfrm>
            <a:prstGeom prst="roundRect">
              <a:avLst>
                <a:gd name="adj" fmla="val 6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EFD4C0C-2EF7-C543-9691-9DF3142A78F4}"/>
                </a:ext>
              </a:extLst>
            </p:cNvPr>
            <p:cNvGrpSpPr/>
            <p:nvPr/>
          </p:nvGrpSpPr>
          <p:grpSpPr>
            <a:xfrm>
              <a:off x="4094997" y="6463517"/>
              <a:ext cx="5453166" cy="1570451"/>
              <a:chOff x="4094997" y="6463517"/>
              <a:chExt cx="5453166" cy="1570451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8E3DB40D-60B2-B249-B567-48F81BE093DE}"/>
                  </a:ext>
                </a:extLst>
              </p:cNvPr>
              <p:cNvSpPr/>
              <p:nvPr/>
            </p:nvSpPr>
            <p:spPr>
              <a:xfrm>
                <a:off x="4094997" y="6463517"/>
                <a:ext cx="5453166" cy="1570451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A69A28C-5362-844F-A0C7-CF35F927DBED}"/>
                  </a:ext>
                </a:extLst>
              </p:cNvPr>
              <p:cNvGrpSpPr/>
              <p:nvPr/>
            </p:nvGrpSpPr>
            <p:grpSpPr>
              <a:xfrm>
                <a:off x="4531983" y="6651947"/>
                <a:ext cx="4518186" cy="1218674"/>
                <a:chOff x="4531983" y="6316081"/>
                <a:chExt cx="4518186" cy="1218674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8A4B03B-C858-1D41-8D61-CD41C4B4681B}"/>
                    </a:ext>
                  </a:extLst>
                </p:cNvPr>
                <p:cNvSpPr txBox="1"/>
                <p:nvPr/>
              </p:nvSpPr>
              <p:spPr>
                <a:xfrm>
                  <a:off x="4531983" y="6971652"/>
                  <a:ext cx="451818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8A947A6-EE5D-AB47-ABFB-5E1F3D710F74}"/>
                    </a:ext>
                  </a:extLst>
                </p:cNvPr>
                <p:cNvSpPr/>
                <p:nvPr/>
              </p:nvSpPr>
              <p:spPr>
                <a:xfrm>
                  <a:off x="4903159" y="6316081"/>
                  <a:ext cx="37758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6B4B06-D79F-AB4C-BAF5-99176B3F723C}"/>
                </a:ext>
              </a:extLst>
            </p:cNvPr>
            <p:cNvCxnSpPr>
              <a:cxnSpLocks/>
            </p:cNvCxnSpPr>
            <p:nvPr/>
          </p:nvCxnSpPr>
          <p:spPr>
            <a:xfrm>
              <a:off x="6779763" y="5801082"/>
              <a:ext cx="1086441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2399C03-F46E-B642-B909-3ECD32E8E230}"/>
                </a:ext>
              </a:extLst>
            </p:cNvPr>
            <p:cNvCxnSpPr/>
            <p:nvPr/>
          </p:nvCxnSpPr>
          <p:spPr>
            <a:xfrm>
              <a:off x="6779763" y="5801082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0C898FF-093B-AE4B-8FC5-891C4EA92020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12188826" y="5169773"/>
              <a:ext cx="0" cy="631309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C5FD52-3087-7546-B3A7-8F53C1F07AA0}"/>
                </a:ext>
              </a:extLst>
            </p:cNvPr>
            <p:cNvCxnSpPr/>
            <p:nvPr/>
          </p:nvCxnSpPr>
          <p:spPr>
            <a:xfrm>
              <a:off x="17644173" y="5801082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CC64706-C419-4C42-9A53-25F033E8E5AB}"/>
                </a:ext>
              </a:extLst>
            </p:cNvPr>
            <p:cNvGrpSpPr/>
            <p:nvPr/>
          </p:nvGrpSpPr>
          <p:grpSpPr>
            <a:xfrm>
              <a:off x="3500511" y="8004361"/>
              <a:ext cx="6677307" cy="2289668"/>
              <a:chOff x="3500511" y="7668495"/>
              <a:chExt cx="6677307" cy="2289668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C441F62-9AC8-DA44-B7D6-254C4AE9CC97}"/>
                  </a:ext>
                </a:extLst>
              </p:cNvPr>
              <p:cNvCxnSpPr/>
              <p:nvPr/>
            </p:nvCxnSpPr>
            <p:spPr>
              <a:xfrm>
                <a:off x="6790000" y="7668495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ED5EDC-1977-8443-ACB4-205FAF2E7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3664" y="8330930"/>
                <a:ext cx="3775832" cy="0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484DEB2-DFAA-394E-89A6-9EB7CF48655E}"/>
                  </a:ext>
                </a:extLst>
              </p:cNvPr>
              <p:cNvCxnSpPr/>
              <p:nvPr/>
            </p:nvCxnSpPr>
            <p:spPr>
              <a:xfrm>
                <a:off x="4937137" y="8324278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76FE9FD-B23C-254C-A9D2-EB602BA658FC}"/>
                  </a:ext>
                </a:extLst>
              </p:cNvPr>
              <p:cNvCxnSpPr/>
              <p:nvPr/>
            </p:nvCxnSpPr>
            <p:spPr>
              <a:xfrm>
                <a:off x="8715053" y="8324278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5ACF521C-58E2-224C-9105-74CF38127DD3}"/>
                  </a:ext>
                </a:extLst>
              </p:cNvPr>
              <p:cNvSpPr/>
              <p:nvPr/>
            </p:nvSpPr>
            <p:spPr>
              <a:xfrm>
                <a:off x="7311512" y="8993365"/>
                <a:ext cx="2866306" cy="964798"/>
              </a:xfrm>
              <a:prstGeom prst="roundRect">
                <a:avLst>
                  <a:gd name="adj" fmla="val 62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F390DF6C-9C43-C241-8709-A7CF91F35526}"/>
                  </a:ext>
                </a:extLst>
              </p:cNvPr>
              <p:cNvSpPr/>
              <p:nvPr/>
            </p:nvSpPr>
            <p:spPr>
              <a:xfrm>
                <a:off x="3500511" y="8993365"/>
                <a:ext cx="2866306" cy="964798"/>
              </a:xfrm>
              <a:prstGeom prst="roundRect">
                <a:avLst>
                  <a:gd name="adj" fmla="val 62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CCEA831-3962-894B-8A82-50ED011FCD0C}"/>
                  </a:ext>
                </a:extLst>
              </p:cNvPr>
              <p:cNvSpPr/>
              <p:nvPr/>
            </p:nvSpPr>
            <p:spPr>
              <a:xfrm>
                <a:off x="3581738" y="9176648"/>
                <a:ext cx="27451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5B56CD6-ABD5-ED48-885C-0B0D61F18EC7}"/>
                  </a:ext>
                </a:extLst>
              </p:cNvPr>
              <p:cNvSpPr/>
              <p:nvPr/>
            </p:nvSpPr>
            <p:spPr>
              <a:xfrm>
                <a:off x="7374771" y="9176648"/>
                <a:ext cx="27451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DC3E0E-51E8-0C4C-A68D-B638DA2980E0}"/>
                </a:ext>
              </a:extLst>
            </p:cNvPr>
            <p:cNvCxnSpPr/>
            <p:nvPr/>
          </p:nvCxnSpPr>
          <p:spPr>
            <a:xfrm>
              <a:off x="17639567" y="8004361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56B5FD-B84F-7845-866A-45F24C662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83231" y="8666796"/>
              <a:ext cx="3775832" cy="0"/>
            </a:xfrm>
            <a:prstGeom prst="line">
              <a:avLst/>
            </a:prstGeom>
            <a:ln w="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BFFCF5-7710-7543-B26C-22BCE044E92D}"/>
                </a:ext>
              </a:extLst>
            </p:cNvPr>
            <p:cNvCxnSpPr/>
            <p:nvPr/>
          </p:nvCxnSpPr>
          <p:spPr>
            <a:xfrm>
              <a:off x="15786704" y="8660144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DAF49FE-9244-BE4A-AF95-6E5D53B363D0}"/>
                </a:ext>
              </a:extLst>
            </p:cNvPr>
            <p:cNvCxnSpPr/>
            <p:nvPr/>
          </p:nvCxnSpPr>
          <p:spPr>
            <a:xfrm>
              <a:off x="19564620" y="8660144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3167CE77-909A-8D41-9AC9-22937D5357B7}"/>
                </a:ext>
              </a:extLst>
            </p:cNvPr>
            <p:cNvSpPr/>
            <p:nvPr/>
          </p:nvSpPr>
          <p:spPr>
            <a:xfrm>
              <a:off x="18161079" y="9329231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E406BE60-7DD3-F849-9C9A-B288E4498372}"/>
                </a:ext>
              </a:extLst>
            </p:cNvPr>
            <p:cNvSpPr/>
            <p:nvPr/>
          </p:nvSpPr>
          <p:spPr>
            <a:xfrm>
              <a:off x="14350078" y="9329231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CB08BEA-3E24-1B48-8FCB-2994CE057F82}"/>
                </a:ext>
              </a:extLst>
            </p:cNvPr>
            <p:cNvSpPr/>
            <p:nvPr/>
          </p:nvSpPr>
          <p:spPr>
            <a:xfrm>
              <a:off x="14431305" y="9512514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FB0EA91-9D43-6E41-8640-494D5790076F}"/>
                </a:ext>
              </a:extLst>
            </p:cNvPr>
            <p:cNvSpPr/>
            <p:nvPr/>
          </p:nvSpPr>
          <p:spPr>
            <a:xfrm>
              <a:off x="18224338" y="9512514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0C10584-5DCF-8244-8FE3-B803FBAC412F}"/>
                </a:ext>
              </a:extLst>
            </p:cNvPr>
            <p:cNvGrpSpPr/>
            <p:nvPr/>
          </p:nvGrpSpPr>
          <p:grpSpPr>
            <a:xfrm>
              <a:off x="14943118" y="6463517"/>
              <a:ext cx="5453166" cy="1570451"/>
              <a:chOff x="14943118" y="6463517"/>
              <a:chExt cx="5453166" cy="1570451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C18D0B6D-7A20-0842-A593-F466B5B70398}"/>
                  </a:ext>
                </a:extLst>
              </p:cNvPr>
              <p:cNvSpPr/>
              <p:nvPr/>
            </p:nvSpPr>
            <p:spPr>
              <a:xfrm>
                <a:off x="14943118" y="6463517"/>
                <a:ext cx="5453166" cy="1570451"/>
              </a:xfrm>
              <a:prstGeom prst="roundRect">
                <a:avLst>
                  <a:gd name="adj" fmla="val 62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1C552EA-D40A-9E4C-BC2D-C193D634AF0C}"/>
                  </a:ext>
                </a:extLst>
              </p:cNvPr>
              <p:cNvGrpSpPr/>
              <p:nvPr/>
            </p:nvGrpSpPr>
            <p:grpSpPr>
              <a:xfrm>
                <a:off x="15380474" y="6651947"/>
                <a:ext cx="4518186" cy="1218674"/>
                <a:chOff x="4531983" y="6316081"/>
                <a:chExt cx="4518186" cy="121867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16A8477-55B2-F241-8BE2-A2DFD40A1B3C}"/>
                    </a:ext>
                  </a:extLst>
                </p:cNvPr>
                <p:cNvSpPr txBox="1"/>
                <p:nvPr/>
              </p:nvSpPr>
              <p:spPr>
                <a:xfrm>
                  <a:off x="4531983" y="6971652"/>
                  <a:ext cx="451818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B1AEE6E-639A-CC46-8F0F-815FFADE7B44}"/>
                    </a:ext>
                  </a:extLst>
                </p:cNvPr>
                <p:cNvSpPr/>
                <p:nvPr/>
              </p:nvSpPr>
              <p:spPr>
                <a:xfrm>
                  <a:off x="4903159" y="6316081"/>
                  <a:ext cx="37758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318763C-BBED-2F42-8850-249130A489B3}"/>
                </a:ext>
              </a:extLst>
            </p:cNvPr>
            <p:cNvGrpSpPr/>
            <p:nvPr/>
          </p:nvGrpSpPr>
          <p:grpSpPr>
            <a:xfrm>
              <a:off x="9952875" y="3764367"/>
              <a:ext cx="4518186" cy="1218674"/>
              <a:chOff x="4531983" y="6316081"/>
              <a:chExt cx="4518186" cy="121867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9F1D852-BE7B-8E46-8518-F718F196FF44}"/>
                  </a:ext>
                </a:extLst>
              </p:cNvPr>
              <p:cNvSpPr txBox="1"/>
              <p:nvPr/>
            </p:nvSpPr>
            <p:spPr>
              <a:xfrm>
                <a:off x="4531983" y="6971652"/>
                <a:ext cx="451818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28E7DF-A5E7-7143-8A16-31B9CE96000D}"/>
                  </a:ext>
                </a:extLst>
              </p:cNvPr>
              <p:cNvSpPr/>
              <p:nvPr/>
            </p:nvSpPr>
            <p:spPr>
              <a:xfrm>
                <a:off x="4903159" y="6316081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9A5EC2F-D842-4741-95E3-03380B54A5DB}"/>
                </a:ext>
              </a:extLst>
            </p:cNvPr>
            <p:cNvCxnSpPr>
              <a:cxnSpLocks/>
            </p:cNvCxnSpPr>
            <p:nvPr/>
          </p:nvCxnSpPr>
          <p:spPr>
            <a:xfrm>
              <a:off x="9548163" y="7248742"/>
              <a:ext cx="175750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27DA8C-60DF-CF47-B56F-574D53B9D8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09097" y="7248742"/>
              <a:ext cx="175750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8D03EE5-1A43-DF49-B38F-4D18B96CD9BF}"/>
                </a:ext>
              </a:extLst>
            </p:cNvPr>
            <p:cNvGrpSpPr/>
            <p:nvPr/>
          </p:nvGrpSpPr>
          <p:grpSpPr>
            <a:xfrm>
              <a:off x="11312006" y="7232317"/>
              <a:ext cx="1888177" cy="4813909"/>
              <a:chOff x="11312006" y="7232317"/>
              <a:chExt cx="1888177" cy="66243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E6D556B-5568-054D-8095-2BE101920B10}"/>
                  </a:ext>
                </a:extLst>
              </p:cNvPr>
              <p:cNvCxnSpPr/>
              <p:nvPr/>
            </p:nvCxnSpPr>
            <p:spPr>
              <a:xfrm>
                <a:off x="11312006" y="7232317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D439D35-75AF-7F4B-91FE-D9BDFD6487CA}"/>
                  </a:ext>
                </a:extLst>
              </p:cNvPr>
              <p:cNvCxnSpPr/>
              <p:nvPr/>
            </p:nvCxnSpPr>
            <p:spPr>
              <a:xfrm>
                <a:off x="13200183" y="7232317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D4FFE41-4EC7-7446-A2DF-71FE77D33F82}"/>
                </a:ext>
              </a:extLst>
            </p:cNvPr>
            <p:cNvGrpSpPr/>
            <p:nvPr/>
          </p:nvGrpSpPr>
          <p:grpSpPr>
            <a:xfrm>
              <a:off x="4094997" y="11228489"/>
              <a:ext cx="5453166" cy="1570451"/>
              <a:chOff x="4094997" y="6463517"/>
              <a:chExt cx="5453166" cy="1570451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01044CD-D025-054A-A522-15ED916FF1E5}"/>
                  </a:ext>
                </a:extLst>
              </p:cNvPr>
              <p:cNvSpPr/>
              <p:nvPr/>
            </p:nvSpPr>
            <p:spPr>
              <a:xfrm>
                <a:off x="4094997" y="6463517"/>
                <a:ext cx="5453166" cy="1570451"/>
              </a:xfrm>
              <a:prstGeom prst="roundRect">
                <a:avLst>
                  <a:gd name="adj" fmla="val 629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64EFD8C-6376-3D40-A6A7-66B676B2FBD2}"/>
                  </a:ext>
                </a:extLst>
              </p:cNvPr>
              <p:cNvGrpSpPr/>
              <p:nvPr/>
            </p:nvGrpSpPr>
            <p:grpSpPr>
              <a:xfrm>
                <a:off x="4531983" y="6651947"/>
                <a:ext cx="4518186" cy="1218674"/>
                <a:chOff x="4531983" y="6316081"/>
                <a:chExt cx="4518186" cy="1218674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931AF5A-7937-CE4C-AA95-09D8EDFBD5A7}"/>
                    </a:ext>
                  </a:extLst>
                </p:cNvPr>
                <p:cNvSpPr txBox="1"/>
                <p:nvPr/>
              </p:nvSpPr>
              <p:spPr>
                <a:xfrm>
                  <a:off x="4531983" y="6971652"/>
                  <a:ext cx="451818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34B77E6A-B17C-CB49-B129-8105B1C741F8}"/>
                    </a:ext>
                  </a:extLst>
                </p:cNvPr>
                <p:cNvSpPr/>
                <p:nvPr/>
              </p:nvSpPr>
              <p:spPr>
                <a:xfrm>
                  <a:off x="4903159" y="6316081"/>
                  <a:ext cx="37758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701CDE3-3C61-C547-B810-EDCDE634EA6E}"/>
                </a:ext>
              </a:extLst>
            </p:cNvPr>
            <p:cNvGrpSpPr/>
            <p:nvPr/>
          </p:nvGrpSpPr>
          <p:grpSpPr>
            <a:xfrm>
              <a:off x="14943118" y="11228489"/>
              <a:ext cx="5453166" cy="1570451"/>
              <a:chOff x="14943118" y="6463517"/>
              <a:chExt cx="5453166" cy="1570451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E25CA8B9-9D67-2841-B418-54412DFFBFA1}"/>
                  </a:ext>
                </a:extLst>
              </p:cNvPr>
              <p:cNvSpPr/>
              <p:nvPr/>
            </p:nvSpPr>
            <p:spPr>
              <a:xfrm>
                <a:off x="14943118" y="6463517"/>
                <a:ext cx="5453166" cy="1570451"/>
              </a:xfrm>
              <a:prstGeom prst="roundRect">
                <a:avLst>
                  <a:gd name="adj" fmla="val 629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6785CAB-8D10-DD40-B823-4C293D6DF5F6}"/>
                  </a:ext>
                </a:extLst>
              </p:cNvPr>
              <p:cNvGrpSpPr/>
              <p:nvPr/>
            </p:nvGrpSpPr>
            <p:grpSpPr>
              <a:xfrm>
                <a:off x="15380474" y="6651947"/>
                <a:ext cx="4518186" cy="1218674"/>
                <a:chOff x="4531983" y="6316081"/>
                <a:chExt cx="4518186" cy="1218674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0AC2C6C-6D96-FD44-9264-46BF665C4503}"/>
                    </a:ext>
                  </a:extLst>
                </p:cNvPr>
                <p:cNvSpPr txBox="1"/>
                <p:nvPr/>
              </p:nvSpPr>
              <p:spPr>
                <a:xfrm>
                  <a:off x="4531983" y="6971652"/>
                  <a:ext cx="451818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34AB43F-31F3-DD46-9F18-225B6A206EAD}"/>
                    </a:ext>
                  </a:extLst>
                </p:cNvPr>
                <p:cNvSpPr/>
                <p:nvPr/>
              </p:nvSpPr>
              <p:spPr>
                <a:xfrm>
                  <a:off x="4903159" y="6316081"/>
                  <a:ext cx="37758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0573E4C-DBA6-7644-9EF7-84DDEE4CF1A9}"/>
                </a:ext>
              </a:extLst>
            </p:cNvPr>
            <p:cNvCxnSpPr>
              <a:cxnSpLocks/>
            </p:cNvCxnSpPr>
            <p:nvPr/>
          </p:nvCxnSpPr>
          <p:spPr>
            <a:xfrm>
              <a:off x="9548163" y="12041852"/>
              <a:ext cx="175750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8A5C7A-793E-8640-973C-05915C62E9D6}"/>
                </a:ext>
              </a:extLst>
            </p:cNvPr>
            <p:cNvCxnSpPr>
              <a:cxnSpLocks/>
            </p:cNvCxnSpPr>
            <p:nvPr/>
          </p:nvCxnSpPr>
          <p:spPr>
            <a:xfrm>
              <a:off x="13205763" y="12041852"/>
              <a:ext cx="175750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A4F7CCD8-9012-2849-84BD-44F298EDE191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288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8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24485E"/>
      </a:accent1>
      <a:accent2>
        <a:srgbClr val="2F5872"/>
      </a:accent2>
      <a:accent3>
        <a:srgbClr val="EF7E55"/>
      </a:accent3>
      <a:accent4>
        <a:srgbClr val="DCD3C3"/>
      </a:accent4>
      <a:accent5>
        <a:srgbClr val="D5D4D6"/>
      </a:accent5>
      <a:accent6>
        <a:srgbClr val="24485E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112502</TotalTime>
  <Words>495</Words>
  <Application>Microsoft Macintosh PowerPoint</Application>
  <PresentationFormat>Custom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18479</cp:revision>
  <cp:lastPrinted>2019-09-23T14:29:18Z</cp:lastPrinted>
  <dcterms:created xsi:type="dcterms:W3CDTF">2014-11-12T21:47:38Z</dcterms:created>
  <dcterms:modified xsi:type="dcterms:W3CDTF">2020-01-23T15:38:48Z</dcterms:modified>
  <cp:category/>
</cp:coreProperties>
</file>