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0" r:id="rId2"/>
    <p:sldId id="4355" r:id="rId3"/>
    <p:sldId id="4375" r:id="rId4"/>
    <p:sldId id="4376" r:id="rId5"/>
    <p:sldId id="4396" r:id="rId6"/>
    <p:sldId id="4377" r:id="rId7"/>
    <p:sldId id="4391" r:id="rId8"/>
    <p:sldId id="439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84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02E8B-525A-F642-A5E5-10A782486267}"/>
              </a:ext>
            </a:extLst>
          </p:cNvPr>
          <p:cNvSpPr/>
          <p:nvPr/>
        </p:nvSpPr>
        <p:spPr>
          <a:xfrm>
            <a:off x="1524000" y="3899074"/>
            <a:ext cx="6035040" cy="844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4AE76C-AE40-1C4D-9BB5-A78124959706}"/>
              </a:ext>
            </a:extLst>
          </p:cNvPr>
          <p:cNvSpPr/>
          <p:nvPr/>
        </p:nvSpPr>
        <p:spPr>
          <a:xfrm>
            <a:off x="9171305" y="3899074"/>
            <a:ext cx="6035040" cy="844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3409FE-EADF-FE43-ACCD-26058E0D7945}"/>
              </a:ext>
            </a:extLst>
          </p:cNvPr>
          <p:cNvSpPr/>
          <p:nvPr/>
        </p:nvSpPr>
        <p:spPr>
          <a:xfrm>
            <a:off x="16818610" y="3899074"/>
            <a:ext cx="6035040" cy="844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B59B43-F328-6940-8B5B-934E44BF9419}"/>
              </a:ext>
            </a:extLst>
          </p:cNvPr>
          <p:cNvSpPr/>
          <p:nvPr/>
        </p:nvSpPr>
        <p:spPr>
          <a:xfrm>
            <a:off x="1524000" y="3899074"/>
            <a:ext cx="6035040" cy="2255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8F9CD6-46B3-B44F-91FC-D8218846FEAE}"/>
              </a:ext>
            </a:extLst>
          </p:cNvPr>
          <p:cNvSpPr/>
          <p:nvPr/>
        </p:nvSpPr>
        <p:spPr>
          <a:xfrm>
            <a:off x="9171305" y="3899074"/>
            <a:ext cx="6035040" cy="2255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486D2D-FD55-0B40-8A44-CCC8973E1CA4}"/>
              </a:ext>
            </a:extLst>
          </p:cNvPr>
          <p:cNvSpPr/>
          <p:nvPr/>
        </p:nvSpPr>
        <p:spPr>
          <a:xfrm>
            <a:off x="16818610" y="3899074"/>
            <a:ext cx="6035040" cy="2255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FC38FFB-35B9-BE4F-A7C6-C528633AE769}"/>
              </a:ext>
            </a:extLst>
          </p:cNvPr>
          <p:cNvSpPr/>
          <p:nvPr/>
        </p:nvSpPr>
        <p:spPr>
          <a:xfrm>
            <a:off x="6705600" y="4310554"/>
            <a:ext cx="2465705" cy="1432560"/>
          </a:xfrm>
          <a:prstGeom prst="rightArrow">
            <a:avLst>
              <a:gd name="adj1" fmla="val 65111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826CFB05-F04A-0D45-A48F-86CEBE7E5544}"/>
              </a:ext>
            </a:extLst>
          </p:cNvPr>
          <p:cNvSpPr/>
          <p:nvPr/>
        </p:nvSpPr>
        <p:spPr>
          <a:xfrm>
            <a:off x="14352905" y="4310554"/>
            <a:ext cx="2465705" cy="1432560"/>
          </a:xfrm>
          <a:prstGeom prst="rightArrow">
            <a:avLst>
              <a:gd name="adj1" fmla="val 65111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F4F805F7-B036-3244-AECB-4128FEFC9DBF}"/>
              </a:ext>
            </a:extLst>
          </p:cNvPr>
          <p:cNvSpPr txBox="1"/>
          <p:nvPr/>
        </p:nvSpPr>
        <p:spPr>
          <a:xfrm>
            <a:off x="3967692" y="47453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8D1B6454-DE95-3A43-B5A7-15CC44266A59}"/>
              </a:ext>
            </a:extLst>
          </p:cNvPr>
          <p:cNvSpPr txBox="1"/>
          <p:nvPr/>
        </p:nvSpPr>
        <p:spPr>
          <a:xfrm>
            <a:off x="11628571" y="47453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B6AD1ABC-BAE6-704B-B9A6-9811E46413EA}"/>
              </a:ext>
            </a:extLst>
          </p:cNvPr>
          <p:cNvSpPr txBox="1"/>
          <p:nvPr/>
        </p:nvSpPr>
        <p:spPr>
          <a:xfrm>
            <a:off x="19312928" y="47453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23BEDD-B9B4-6B4B-8DC0-E85BD0FF3397}"/>
              </a:ext>
            </a:extLst>
          </p:cNvPr>
          <p:cNvSpPr txBox="1"/>
          <p:nvPr/>
        </p:nvSpPr>
        <p:spPr>
          <a:xfrm>
            <a:off x="2102673" y="6858000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F6D648-09D2-244F-B0E9-4C9B9D66519E}"/>
              </a:ext>
            </a:extLst>
          </p:cNvPr>
          <p:cNvSpPr txBox="1"/>
          <p:nvPr/>
        </p:nvSpPr>
        <p:spPr>
          <a:xfrm>
            <a:off x="9828669" y="6858000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5DB0C2-F7C4-4048-B4DB-A6F837E13307}"/>
              </a:ext>
            </a:extLst>
          </p:cNvPr>
          <p:cNvSpPr txBox="1"/>
          <p:nvPr/>
        </p:nvSpPr>
        <p:spPr>
          <a:xfrm>
            <a:off x="17475974" y="6858000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53A5C4-6F01-0744-98EE-8468930152FE}"/>
              </a:ext>
            </a:extLst>
          </p:cNvPr>
          <p:cNvGrpSpPr/>
          <p:nvPr/>
        </p:nvGrpSpPr>
        <p:grpSpPr>
          <a:xfrm>
            <a:off x="10005907" y="4659797"/>
            <a:ext cx="929233" cy="950160"/>
            <a:chOff x="7726363" y="3609976"/>
            <a:chExt cx="352425" cy="360362"/>
          </a:xfrm>
          <a:solidFill>
            <a:srgbClr val="FFFFFF"/>
          </a:solidFill>
        </p:grpSpPr>
        <p:sp>
          <p:nvSpPr>
            <p:cNvPr id="31" name="Oval 100">
              <a:extLst>
                <a:ext uri="{FF2B5EF4-FFF2-40B4-BE49-F238E27FC236}">
                  <a16:creationId xmlns:a16="http://schemas.microsoft.com/office/drawing/2014/main" id="{442C45C5-7876-A04F-9B97-709BEA4A7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525" y="3609976"/>
              <a:ext cx="120650" cy="120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2" name="Freeform 101">
              <a:extLst>
                <a:ext uri="{FF2B5EF4-FFF2-40B4-BE49-F238E27FC236}">
                  <a16:creationId xmlns:a16="http://schemas.microsoft.com/office/drawing/2014/main" id="{75A3D59A-204D-5843-883C-5FF640071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744913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3" name="Freeform 102">
              <a:extLst>
                <a:ext uri="{FF2B5EF4-FFF2-40B4-BE49-F238E27FC236}">
                  <a16:creationId xmlns:a16="http://schemas.microsoft.com/office/drawing/2014/main" id="{C995C591-71E4-8942-8151-40383409C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1300" y="3624263"/>
              <a:ext cx="217488" cy="225425"/>
            </a:xfrm>
            <a:custGeom>
              <a:avLst/>
              <a:gdLst>
                <a:gd name="T0" fmla="*/ 4 w 58"/>
                <a:gd name="T1" fmla="*/ 0 h 60"/>
                <a:gd name="T2" fmla="*/ 8 w 58"/>
                <a:gd name="T3" fmla="*/ 12 h 60"/>
                <a:gd name="T4" fmla="*/ 0 w 58"/>
                <a:gd name="T5" fmla="*/ 28 h 60"/>
                <a:gd name="T6" fmla="*/ 16 w 58"/>
                <a:gd name="T7" fmla="*/ 28 h 60"/>
                <a:gd name="T8" fmla="*/ 16 w 58"/>
                <a:gd name="T9" fmla="*/ 34 h 60"/>
                <a:gd name="T10" fmla="*/ 9 w 58"/>
                <a:gd name="T11" fmla="*/ 60 h 60"/>
                <a:gd name="T12" fmla="*/ 58 w 58"/>
                <a:gd name="T13" fmla="*/ 60 h 60"/>
                <a:gd name="T14" fmla="*/ 58 w 58"/>
                <a:gd name="T15" fmla="*/ 0 h 60"/>
                <a:gd name="T16" fmla="*/ 4 w 58"/>
                <a:gd name="T17" fmla="*/ 0 h 60"/>
                <a:gd name="T18" fmla="*/ 51 w 58"/>
                <a:gd name="T19" fmla="*/ 13 h 60"/>
                <a:gd name="T20" fmla="*/ 45 w 58"/>
                <a:gd name="T21" fmla="*/ 31 h 60"/>
                <a:gd name="T22" fmla="*/ 44 w 58"/>
                <a:gd name="T23" fmla="*/ 32 h 60"/>
                <a:gd name="T24" fmla="*/ 43 w 58"/>
                <a:gd name="T25" fmla="*/ 32 h 60"/>
                <a:gd name="T26" fmla="*/ 32 w 58"/>
                <a:gd name="T27" fmla="*/ 26 h 60"/>
                <a:gd name="T28" fmla="*/ 26 w 58"/>
                <a:gd name="T29" fmla="*/ 44 h 60"/>
                <a:gd name="T30" fmla="*/ 24 w 58"/>
                <a:gd name="T31" fmla="*/ 46 h 60"/>
                <a:gd name="T32" fmla="*/ 23 w 58"/>
                <a:gd name="T33" fmla="*/ 46 h 60"/>
                <a:gd name="T34" fmla="*/ 22 w 58"/>
                <a:gd name="T35" fmla="*/ 43 h 60"/>
                <a:gd name="T36" fmla="*/ 29 w 58"/>
                <a:gd name="T37" fmla="*/ 23 h 60"/>
                <a:gd name="T38" fmla="*/ 31 w 58"/>
                <a:gd name="T39" fmla="*/ 22 h 60"/>
                <a:gd name="T40" fmla="*/ 32 w 58"/>
                <a:gd name="T41" fmla="*/ 22 h 60"/>
                <a:gd name="T42" fmla="*/ 42 w 58"/>
                <a:gd name="T43" fmla="*/ 27 h 60"/>
                <a:gd name="T44" fmla="*/ 48 w 58"/>
                <a:gd name="T45" fmla="*/ 11 h 60"/>
                <a:gd name="T46" fmla="*/ 50 w 58"/>
                <a:gd name="T47" fmla="*/ 10 h 60"/>
                <a:gd name="T48" fmla="*/ 51 w 58"/>
                <a:gd name="T49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60">
                  <a:moveTo>
                    <a:pt x="4" y="0"/>
                  </a:moveTo>
                  <a:cubicBezTo>
                    <a:pt x="7" y="3"/>
                    <a:pt x="8" y="7"/>
                    <a:pt x="8" y="12"/>
                  </a:cubicBezTo>
                  <a:cubicBezTo>
                    <a:pt x="8" y="19"/>
                    <a:pt x="5" y="24"/>
                    <a:pt x="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4"/>
                    <a:pt x="14" y="53"/>
                    <a:pt x="9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" y="0"/>
                  </a:lnTo>
                  <a:close/>
                  <a:moveTo>
                    <a:pt x="51" y="13"/>
                  </a:move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2"/>
                    <a:pt x="44" y="32"/>
                  </a:cubicBezTo>
                  <a:cubicBezTo>
                    <a:pt x="44" y="32"/>
                    <a:pt x="43" y="32"/>
                    <a:pt x="43" y="3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5"/>
                    <a:pt x="25" y="46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2" y="45"/>
                    <a:pt x="21" y="44"/>
                    <a:pt x="22" y="4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2"/>
                    <a:pt x="30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9" y="10"/>
                    <a:pt x="50" y="10"/>
                  </a:cubicBezTo>
                  <a:cubicBezTo>
                    <a:pt x="51" y="10"/>
                    <a:pt x="52" y="12"/>
                    <a:pt x="51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930F50-FC89-2E4A-84B6-3A54D9B9ACF9}"/>
              </a:ext>
            </a:extLst>
          </p:cNvPr>
          <p:cNvGrpSpPr/>
          <p:nvPr/>
        </p:nvGrpSpPr>
        <p:grpSpPr>
          <a:xfrm>
            <a:off x="17614464" y="4603979"/>
            <a:ext cx="954350" cy="954345"/>
            <a:chOff x="3390900" y="3248025"/>
            <a:chExt cx="361951" cy="361951"/>
          </a:xfrm>
          <a:solidFill>
            <a:srgbClr val="FFFFFF"/>
          </a:solidFill>
        </p:grpSpPr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5EE195-3A16-724B-965B-4DED52BB6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3248025"/>
              <a:ext cx="241300" cy="301625"/>
            </a:xfrm>
            <a:custGeom>
              <a:avLst/>
              <a:gdLst>
                <a:gd name="T0" fmla="*/ 64 w 64"/>
                <a:gd name="T1" fmla="*/ 54 h 80"/>
                <a:gd name="T2" fmla="*/ 56 w 64"/>
                <a:gd name="T3" fmla="*/ 51 h 80"/>
                <a:gd name="T4" fmla="*/ 48 w 64"/>
                <a:gd name="T5" fmla="*/ 48 h 80"/>
                <a:gd name="T6" fmla="*/ 48 w 64"/>
                <a:gd name="T7" fmla="*/ 41 h 80"/>
                <a:gd name="T8" fmla="*/ 54 w 64"/>
                <a:gd name="T9" fmla="*/ 29 h 80"/>
                <a:gd name="T10" fmla="*/ 56 w 64"/>
                <a:gd name="T11" fmla="*/ 24 h 80"/>
                <a:gd name="T12" fmla="*/ 54 w 64"/>
                <a:gd name="T13" fmla="*/ 18 h 80"/>
                <a:gd name="T14" fmla="*/ 56 w 64"/>
                <a:gd name="T15" fmla="*/ 7 h 80"/>
                <a:gd name="T16" fmla="*/ 41 w 64"/>
                <a:gd name="T17" fmla="*/ 0 h 80"/>
                <a:gd name="T18" fmla="*/ 41 w 64"/>
                <a:gd name="T19" fmla="*/ 0 h 80"/>
                <a:gd name="T20" fmla="*/ 27 w 64"/>
                <a:gd name="T21" fmla="*/ 6 h 80"/>
                <a:gd name="T22" fmla="*/ 22 w 64"/>
                <a:gd name="T23" fmla="*/ 7 h 80"/>
                <a:gd name="T24" fmla="*/ 22 w 64"/>
                <a:gd name="T25" fmla="*/ 19 h 80"/>
                <a:gd name="T26" fmla="*/ 20 w 64"/>
                <a:gd name="T27" fmla="*/ 20 h 80"/>
                <a:gd name="T28" fmla="*/ 20 w 64"/>
                <a:gd name="T29" fmla="*/ 24 h 80"/>
                <a:gd name="T30" fmla="*/ 22 w 64"/>
                <a:gd name="T31" fmla="*/ 29 h 80"/>
                <a:gd name="T32" fmla="*/ 28 w 64"/>
                <a:gd name="T33" fmla="*/ 41 h 80"/>
                <a:gd name="T34" fmla="*/ 28 w 64"/>
                <a:gd name="T35" fmla="*/ 48 h 80"/>
                <a:gd name="T36" fmla="*/ 20 w 64"/>
                <a:gd name="T37" fmla="*/ 51 h 80"/>
                <a:gd name="T38" fmla="*/ 2 w 64"/>
                <a:gd name="T39" fmla="*/ 61 h 80"/>
                <a:gd name="T40" fmla="*/ 0 w 64"/>
                <a:gd name="T41" fmla="*/ 78 h 80"/>
                <a:gd name="T42" fmla="*/ 1 w 64"/>
                <a:gd name="T43" fmla="*/ 79 h 80"/>
                <a:gd name="T44" fmla="*/ 2 w 64"/>
                <a:gd name="T45" fmla="*/ 80 h 80"/>
                <a:gd name="T46" fmla="*/ 54 w 64"/>
                <a:gd name="T47" fmla="*/ 80 h 80"/>
                <a:gd name="T48" fmla="*/ 52 w 64"/>
                <a:gd name="T49" fmla="*/ 72 h 80"/>
                <a:gd name="T50" fmla="*/ 64 w 64"/>
                <a:gd name="T51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80">
                  <a:moveTo>
                    <a:pt x="64" y="54"/>
                  </a:moveTo>
                  <a:cubicBezTo>
                    <a:pt x="61" y="53"/>
                    <a:pt x="59" y="52"/>
                    <a:pt x="56" y="51"/>
                  </a:cubicBezTo>
                  <a:cubicBezTo>
                    <a:pt x="53" y="50"/>
                    <a:pt x="50" y="49"/>
                    <a:pt x="48" y="4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5" y="28"/>
                    <a:pt x="56" y="26"/>
                    <a:pt x="56" y="24"/>
                  </a:cubicBezTo>
                  <a:cubicBezTo>
                    <a:pt x="56" y="21"/>
                    <a:pt x="56" y="19"/>
                    <a:pt x="54" y="18"/>
                  </a:cubicBezTo>
                  <a:cubicBezTo>
                    <a:pt x="55" y="16"/>
                    <a:pt x="57" y="12"/>
                    <a:pt x="56" y="7"/>
                  </a:cubicBezTo>
                  <a:cubicBezTo>
                    <a:pt x="55" y="2"/>
                    <a:pt x="47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0"/>
                    <a:pt x="29" y="1"/>
                    <a:pt x="27" y="6"/>
                  </a:cubicBezTo>
                  <a:cubicBezTo>
                    <a:pt x="25" y="5"/>
                    <a:pt x="23" y="6"/>
                    <a:pt x="22" y="7"/>
                  </a:cubicBezTo>
                  <a:cubicBezTo>
                    <a:pt x="19" y="10"/>
                    <a:pt x="21" y="16"/>
                    <a:pt x="22" y="19"/>
                  </a:cubicBezTo>
                  <a:cubicBezTo>
                    <a:pt x="21" y="19"/>
                    <a:pt x="21" y="19"/>
                    <a:pt x="20" y="20"/>
                  </a:cubicBezTo>
                  <a:cubicBezTo>
                    <a:pt x="20" y="21"/>
                    <a:pt x="20" y="22"/>
                    <a:pt x="20" y="24"/>
                  </a:cubicBezTo>
                  <a:cubicBezTo>
                    <a:pt x="20" y="26"/>
                    <a:pt x="21" y="28"/>
                    <a:pt x="22" y="29"/>
                  </a:cubicBezTo>
                  <a:cubicBezTo>
                    <a:pt x="22" y="36"/>
                    <a:pt x="26" y="40"/>
                    <a:pt x="28" y="41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49"/>
                    <a:pt x="23" y="50"/>
                    <a:pt x="20" y="51"/>
                  </a:cubicBezTo>
                  <a:cubicBezTo>
                    <a:pt x="11" y="54"/>
                    <a:pt x="4" y="56"/>
                    <a:pt x="2" y="61"/>
                  </a:cubicBezTo>
                  <a:cubicBezTo>
                    <a:pt x="0" y="67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0"/>
                    <a:pt x="1" y="80"/>
                    <a:pt x="2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3" y="78"/>
                    <a:pt x="52" y="75"/>
                    <a:pt x="52" y="72"/>
                  </a:cubicBezTo>
                  <a:cubicBezTo>
                    <a:pt x="52" y="64"/>
                    <a:pt x="57" y="57"/>
                    <a:pt x="64" y="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BF8081D0-28CE-704B-B402-FFD3689A1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038" y="3459163"/>
              <a:ext cx="150813" cy="150813"/>
            </a:xfrm>
            <a:custGeom>
              <a:avLst/>
              <a:gdLst>
                <a:gd name="T0" fmla="*/ 39 w 40"/>
                <a:gd name="T1" fmla="*/ 37 h 40"/>
                <a:gd name="T2" fmla="*/ 31 w 40"/>
                <a:gd name="T3" fmla="*/ 29 h 40"/>
                <a:gd name="T4" fmla="*/ 29 w 40"/>
                <a:gd name="T5" fmla="*/ 26 h 40"/>
                <a:gd name="T6" fmla="*/ 32 w 40"/>
                <a:gd name="T7" fmla="*/ 16 h 40"/>
                <a:gd name="T8" fmla="*/ 16 w 40"/>
                <a:gd name="T9" fmla="*/ 0 h 40"/>
                <a:gd name="T10" fmla="*/ 0 w 40"/>
                <a:gd name="T11" fmla="*/ 16 h 40"/>
                <a:gd name="T12" fmla="*/ 16 w 40"/>
                <a:gd name="T13" fmla="*/ 32 h 40"/>
                <a:gd name="T14" fmla="*/ 26 w 40"/>
                <a:gd name="T15" fmla="*/ 29 h 40"/>
                <a:gd name="T16" fmla="*/ 29 w 40"/>
                <a:gd name="T17" fmla="*/ 31 h 40"/>
                <a:gd name="T18" fmla="*/ 37 w 40"/>
                <a:gd name="T19" fmla="*/ 39 h 40"/>
                <a:gd name="T20" fmla="*/ 38 w 40"/>
                <a:gd name="T21" fmla="*/ 40 h 40"/>
                <a:gd name="T22" fmla="*/ 39 w 40"/>
                <a:gd name="T23" fmla="*/ 39 h 40"/>
                <a:gd name="T24" fmla="*/ 39 w 40"/>
                <a:gd name="T25" fmla="*/ 37 h 40"/>
                <a:gd name="T26" fmla="*/ 16 w 40"/>
                <a:gd name="T27" fmla="*/ 28 h 40"/>
                <a:gd name="T28" fmla="*/ 4 w 40"/>
                <a:gd name="T29" fmla="*/ 16 h 40"/>
                <a:gd name="T30" fmla="*/ 16 w 40"/>
                <a:gd name="T31" fmla="*/ 4 h 40"/>
                <a:gd name="T32" fmla="*/ 28 w 40"/>
                <a:gd name="T33" fmla="*/ 16 h 40"/>
                <a:gd name="T34" fmla="*/ 16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39" y="37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3"/>
                    <a:pt x="32" y="20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0" y="32"/>
                    <a:pt x="23" y="31"/>
                    <a:pt x="26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0"/>
                    <a:pt x="37" y="40"/>
                    <a:pt x="38" y="40"/>
                  </a:cubicBezTo>
                  <a:cubicBezTo>
                    <a:pt x="39" y="40"/>
                    <a:pt x="39" y="40"/>
                    <a:pt x="39" y="39"/>
                  </a:cubicBezTo>
                  <a:cubicBezTo>
                    <a:pt x="40" y="39"/>
                    <a:pt x="40" y="37"/>
                    <a:pt x="39" y="37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C91449-5B5B-C642-8B98-6F937D07A656}"/>
              </a:ext>
            </a:extLst>
          </p:cNvPr>
          <p:cNvGrpSpPr/>
          <p:nvPr/>
        </p:nvGrpSpPr>
        <p:grpSpPr>
          <a:xfrm>
            <a:off x="2364836" y="4644077"/>
            <a:ext cx="950160" cy="95434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D041F68-ED4F-A545-9E52-AC56FAC00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4BE11DD-82BF-7347-864B-46A12534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6784FA2D-9C48-A54F-ABAC-66134DA34F5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0B43EDDD-4912-7545-BAF9-6CB3825C8155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A66B1122-EE01-9B46-9676-1CC15F2FF7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00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5">
            <a:extLst>
              <a:ext uri="{FF2B5EF4-FFF2-40B4-BE49-F238E27FC236}">
                <a16:creationId xmlns:a16="http://schemas.microsoft.com/office/drawing/2014/main" id="{9E1F619B-FBE7-1B4E-B8AE-C4DE9D4A03C3}"/>
              </a:ext>
            </a:extLst>
          </p:cNvPr>
          <p:cNvSpPr>
            <a:spLocks/>
          </p:cNvSpPr>
          <p:nvPr/>
        </p:nvSpPr>
        <p:spPr bwMode="auto">
          <a:xfrm>
            <a:off x="12929473" y="7615444"/>
            <a:ext cx="7183129" cy="4740786"/>
          </a:xfrm>
          <a:custGeom>
            <a:avLst/>
            <a:gdLst>
              <a:gd name="T0" fmla="*/ 37 w 1723"/>
              <a:gd name="T1" fmla="*/ 721 h 1138"/>
              <a:gd name="T2" fmla="*/ 451 w 1723"/>
              <a:gd name="T3" fmla="*/ 0 h 1138"/>
              <a:gd name="T4" fmla="*/ 451 w 1723"/>
              <a:gd name="T5" fmla="*/ 0 h 1138"/>
              <a:gd name="T6" fmla="*/ 634 w 1723"/>
              <a:gd name="T7" fmla="*/ 605 h 1138"/>
              <a:gd name="T8" fmla="*/ 1330 w 1723"/>
              <a:gd name="T9" fmla="*/ 579 h 1138"/>
              <a:gd name="T10" fmla="*/ 1446 w 1723"/>
              <a:gd name="T11" fmla="*/ 325 h 1138"/>
              <a:gd name="T12" fmla="*/ 1277 w 1723"/>
              <a:gd name="T13" fmla="*/ 32 h 1138"/>
              <a:gd name="T14" fmla="*/ 1071 w 1723"/>
              <a:gd name="T15" fmla="*/ 1138 h 1138"/>
              <a:gd name="T16" fmla="*/ 1071 w 1723"/>
              <a:gd name="T17" fmla="*/ 1138 h 1138"/>
              <a:gd name="T18" fmla="*/ 279 w 1723"/>
              <a:gd name="T19" fmla="*/ 1138 h 1138"/>
              <a:gd name="T20" fmla="*/ 0 w 1723"/>
              <a:gd name="T21" fmla="*/ 860 h 1138"/>
              <a:gd name="T22" fmla="*/ 37 w 1723"/>
              <a:gd name="T23" fmla="*/ 721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3" h="1138">
                <a:moveTo>
                  <a:pt x="37" y="721"/>
                </a:moveTo>
                <a:cubicBezTo>
                  <a:pt x="451" y="0"/>
                  <a:pt x="451" y="0"/>
                  <a:pt x="451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342" y="265"/>
                  <a:pt x="450" y="484"/>
                  <a:pt x="634" y="605"/>
                </a:cubicBezTo>
                <a:cubicBezTo>
                  <a:pt x="828" y="733"/>
                  <a:pt x="1106" y="750"/>
                  <a:pt x="1330" y="579"/>
                </a:cubicBezTo>
                <a:cubicBezTo>
                  <a:pt x="1401" y="517"/>
                  <a:pt x="1446" y="426"/>
                  <a:pt x="1446" y="325"/>
                </a:cubicBezTo>
                <a:cubicBezTo>
                  <a:pt x="1446" y="196"/>
                  <a:pt x="1378" y="96"/>
                  <a:pt x="1277" y="32"/>
                </a:cubicBezTo>
                <a:cubicBezTo>
                  <a:pt x="1723" y="311"/>
                  <a:pt x="1648" y="1131"/>
                  <a:pt x="1071" y="1138"/>
                </a:cubicBezTo>
                <a:cubicBezTo>
                  <a:pt x="1071" y="1138"/>
                  <a:pt x="1071" y="1138"/>
                  <a:pt x="1071" y="1138"/>
                </a:cubicBezTo>
                <a:cubicBezTo>
                  <a:pt x="279" y="1138"/>
                  <a:pt x="279" y="1138"/>
                  <a:pt x="279" y="1138"/>
                </a:cubicBezTo>
                <a:cubicBezTo>
                  <a:pt x="125" y="1138"/>
                  <a:pt x="0" y="1014"/>
                  <a:pt x="0" y="860"/>
                </a:cubicBezTo>
                <a:cubicBezTo>
                  <a:pt x="0" y="809"/>
                  <a:pt x="13" y="762"/>
                  <a:pt x="37" y="7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7">
            <a:extLst>
              <a:ext uri="{FF2B5EF4-FFF2-40B4-BE49-F238E27FC236}">
                <a16:creationId xmlns:a16="http://schemas.microsoft.com/office/drawing/2014/main" id="{3556A1CB-A67F-1145-BBB7-7731C68F7911}"/>
              </a:ext>
            </a:extLst>
          </p:cNvPr>
          <p:cNvSpPr>
            <a:spLocks/>
          </p:cNvSpPr>
          <p:nvPr/>
        </p:nvSpPr>
        <p:spPr bwMode="auto">
          <a:xfrm>
            <a:off x="16137964" y="5503676"/>
            <a:ext cx="6028071" cy="6852554"/>
          </a:xfrm>
          <a:custGeom>
            <a:avLst/>
            <a:gdLst>
              <a:gd name="T0" fmla="*/ 992 w 1446"/>
              <a:gd name="T1" fmla="*/ 501 h 1645"/>
              <a:gd name="T2" fmla="*/ 1409 w 1446"/>
              <a:gd name="T3" fmla="*/ 1228 h 1645"/>
              <a:gd name="T4" fmla="*/ 1446 w 1446"/>
              <a:gd name="T5" fmla="*/ 1367 h 1645"/>
              <a:gd name="T6" fmla="*/ 1167 w 1446"/>
              <a:gd name="T7" fmla="*/ 1645 h 1645"/>
              <a:gd name="T8" fmla="*/ 294 w 1446"/>
              <a:gd name="T9" fmla="*/ 1645 h 1645"/>
              <a:gd name="T10" fmla="*/ 507 w 1446"/>
              <a:gd name="T11" fmla="*/ 539 h 1645"/>
              <a:gd name="T12" fmla="*/ 338 w 1446"/>
              <a:gd name="T13" fmla="*/ 494 h 1645"/>
              <a:gd name="T14" fmla="*/ 0 w 1446"/>
              <a:gd name="T15" fmla="*/ 832 h 1645"/>
              <a:gd name="T16" fmla="*/ 992 w 1446"/>
              <a:gd name="T17" fmla="*/ 50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6" h="1645">
                <a:moveTo>
                  <a:pt x="992" y="501"/>
                </a:moveTo>
                <a:cubicBezTo>
                  <a:pt x="1409" y="1228"/>
                  <a:pt x="1409" y="1228"/>
                  <a:pt x="1409" y="1228"/>
                </a:cubicBezTo>
                <a:cubicBezTo>
                  <a:pt x="1432" y="1269"/>
                  <a:pt x="1446" y="1316"/>
                  <a:pt x="1446" y="1367"/>
                </a:cubicBezTo>
                <a:cubicBezTo>
                  <a:pt x="1446" y="1521"/>
                  <a:pt x="1321" y="1645"/>
                  <a:pt x="1167" y="1645"/>
                </a:cubicBezTo>
                <a:cubicBezTo>
                  <a:pt x="294" y="1645"/>
                  <a:pt x="294" y="1645"/>
                  <a:pt x="294" y="1645"/>
                </a:cubicBezTo>
                <a:cubicBezTo>
                  <a:pt x="877" y="1645"/>
                  <a:pt x="955" y="819"/>
                  <a:pt x="507" y="539"/>
                </a:cubicBezTo>
                <a:cubicBezTo>
                  <a:pt x="457" y="510"/>
                  <a:pt x="399" y="494"/>
                  <a:pt x="338" y="494"/>
                </a:cubicBezTo>
                <a:cubicBezTo>
                  <a:pt x="151" y="494"/>
                  <a:pt x="0" y="645"/>
                  <a:pt x="0" y="832"/>
                </a:cubicBezTo>
                <a:cubicBezTo>
                  <a:pt x="0" y="315"/>
                  <a:pt x="699" y="0"/>
                  <a:pt x="992" y="5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2D61143A-4541-274D-9BFF-52F52C359EC9}"/>
              </a:ext>
            </a:extLst>
          </p:cNvPr>
          <p:cNvSpPr>
            <a:spLocks/>
          </p:cNvSpPr>
          <p:nvPr/>
        </p:nvSpPr>
        <p:spPr bwMode="auto">
          <a:xfrm>
            <a:off x="17363021" y="7747672"/>
            <a:ext cx="2909031" cy="4608558"/>
          </a:xfrm>
          <a:custGeom>
            <a:avLst/>
            <a:gdLst>
              <a:gd name="T0" fmla="*/ 0 w 698"/>
              <a:gd name="T1" fmla="*/ 1106 h 1106"/>
              <a:gd name="T2" fmla="*/ 213 w 698"/>
              <a:gd name="T3" fmla="*/ 0 h 1106"/>
              <a:gd name="T4" fmla="*/ 0 w 698"/>
              <a:gd name="T5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106">
                <a:moveTo>
                  <a:pt x="0" y="1106"/>
                </a:moveTo>
                <a:cubicBezTo>
                  <a:pt x="583" y="1106"/>
                  <a:pt x="661" y="280"/>
                  <a:pt x="213" y="0"/>
                </a:cubicBezTo>
                <a:cubicBezTo>
                  <a:pt x="698" y="280"/>
                  <a:pt x="610" y="1106"/>
                  <a:pt x="0" y="110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6">
            <a:extLst>
              <a:ext uri="{FF2B5EF4-FFF2-40B4-BE49-F238E27FC236}">
                <a16:creationId xmlns:a16="http://schemas.microsoft.com/office/drawing/2014/main" id="{081B8496-7F5F-2845-8FF7-0752ED130C6D}"/>
              </a:ext>
            </a:extLst>
          </p:cNvPr>
          <p:cNvSpPr>
            <a:spLocks/>
          </p:cNvSpPr>
          <p:nvPr/>
        </p:nvSpPr>
        <p:spPr bwMode="auto">
          <a:xfrm>
            <a:off x="13866743" y="4018050"/>
            <a:ext cx="6405313" cy="7350354"/>
          </a:xfrm>
          <a:custGeom>
            <a:avLst/>
            <a:gdLst>
              <a:gd name="T0" fmla="*/ 226 w 1537"/>
              <a:gd name="T1" fmla="*/ 862 h 1764"/>
              <a:gd name="T2" fmla="*/ 640 w 1537"/>
              <a:gd name="T3" fmla="*/ 141 h 1764"/>
              <a:gd name="T4" fmla="*/ 883 w 1537"/>
              <a:gd name="T5" fmla="*/ 0 h 1764"/>
              <a:gd name="T6" fmla="*/ 1123 w 1537"/>
              <a:gd name="T7" fmla="*/ 136 h 1764"/>
              <a:gd name="T8" fmla="*/ 1537 w 1537"/>
              <a:gd name="T9" fmla="*/ 857 h 1764"/>
              <a:gd name="T10" fmla="*/ 1537 w 1537"/>
              <a:gd name="T11" fmla="*/ 857 h 1764"/>
              <a:gd name="T12" fmla="*/ 545 w 1537"/>
              <a:gd name="T13" fmla="*/ 1188 h 1764"/>
              <a:gd name="T14" fmla="*/ 883 w 1537"/>
              <a:gd name="T15" fmla="*/ 1525 h 1764"/>
              <a:gd name="T16" fmla="*/ 1094 w 1537"/>
              <a:gd name="T17" fmla="*/ 1451 h 1764"/>
              <a:gd name="T18" fmla="*/ 226 w 1537"/>
              <a:gd name="T19" fmla="*/ 863 h 1764"/>
              <a:gd name="T20" fmla="*/ 226 w 1537"/>
              <a:gd name="T21" fmla="*/ 862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7" h="1764">
                <a:moveTo>
                  <a:pt x="226" y="862"/>
                </a:moveTo>
                <a:cubicBezTo>
                  <a:pt x="640" y="141"/>
                  <a:pt x="640" y="141"/>
                  <a:pt x="640" y="141"/>
                </a:cubicBezTo>
                <a:cubicBezTo>
                  <a:pt x="688" y="57"/>
                  <a:pt x="779" y="0"/>
                  <a:pt x="883" y="0"/>
                </a:cubicBezTo>
                <a:cubicBezTo>
                  <a:pt x="985" y="0"/>
                  <a:pt x="1074" y="55"/>
                  <a:pt x="1123" y="136"/>
                </a:cubicBezTo>
                <a:cubicBezTo>
                  <a:pt x="1537" y="857"/>
                  <a:pt x="1537" y="857"/>
                  <a:pt x="1537" y="857"/>
                </a:cubicBezTo>
                <a:cubicBezTo>
                  <a:pt x="1537" y="857"/>
                  <a:pt x="1537" y="857"/>
                  <a:pt x="1537" y="857"/>
                </a:cubicBezTo>
                <a:cubicBezTo>
                  <a:pt x="1244" y="356"/>
                  <a:pt x="545" y="671"/>
                  <a:pt x="545" y="1188"/>
                </a:cubicBezTo>
                <a:cubicBezTo>
                  <a:pt x="545" y="1374"/>
                  <a:pt x="696" y="1525"/>
                  <a:pt x="883" y="1525"/>
                </a:cubicBezTo>
                <a:cubicBezTo>
                  <a:pt x="963" y="1525"/>
                  <a:pt x="1036" y="1498"/>
                  <a:pt x="1094" y="1451"/>
                </a:cubicBezTo>
                <a:cubicBezTo>
                  <a:pt x="681" y="1764"/>
                  <a:pt x="0" y="1400"/>
                  <a:pt x="226" y="863"/>
                </a:cubicBezTo>
                <a:lnTo>
                  <a:pt x="226" y="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8">
            <a:extLst>
              <a:ext uri="{FF2B5EF4-FFF2-40B4-BE49-F238E27FC236}">
                <a16:creationId xmlns:a16="http://schemas.microsoft.com/office/drawing/2014/main" id="{FE45CE53-0309-D546-A3FC-97AD46013D48}"/>
              </a:ext>
            </a:extLst>
          </p:cNvPr>
          <p:cNvSpPr>
            <a:spLocks/>
          </p:cNvSpPr>
          <p:nvPr/>
        </p:nvSpPr>
        <p:spPr bwMode="auto">
          <a:xfrm>
            <a:off x="16071847" y="5503676"/>
            <a:ext cx="4200205" cy="3465169"/>
          </a:xfrm>
          <a:custGeom>
            <a:avLst/>
            <a:gdLst>
              <a:gd name="T0" fmla="*/ 16 w 1008"/>
              <a:gd name="T1" fmla="*/ 832 h 832"/>
              <a:gd name="T2" fmla="*/ 1008 w 1008"/>
              <a:gd name="T3" fmla="*/ 501 h 832"/>
              <a:gd name="T4" fmla="*/ 16 w 100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32">
                <a:moveTo>
                  <a:pt x="16" y="832"/>
                </a:moveTo>
                <a:cubicBezTo>
                  <a:pt x="16" y="315"/>
                  <a:pt x="715" y="0"/>
                  <a:pt x="1008" y="501"/>
                </a:cubicBezTo>
                <a:cubicBezTo>
                  <a:pt x="715" y="1"/>
                  <a:pt x="0" y="253"/>
                  <a:pt x="16" y="8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8">
            <a:extLst>
              <a:ext uri="{FF2B5EF4-FFF2-40B4-BE49-F238E27FC236}">
                <a16:creationId xmlns:a16="http://schemas.microsoft.com/office/drawing/2014/main" id="{A375CAEE-C8A6-C344-BCED-3837D36B5115}"/>
              </a:ext>
            </a:extLst>
          </p:cNvPr>
          <p:cNvSpPr>
            <a:spLocks/>
          </p:cNvSpPr>
          <p:nvPr/>
        </p:nvSpPr>
        <p:spPr bwMode="auto">
          <a:xfrm rot="14099682">
            <a:off x="13661246" y="7702252"/>
            <a:ext cx="4200205" cy="3465169"/>
          </a:xfrm>
          <a:custGeom>
            <a:avLst/>
            <a:gdLst>
              <a:gd name="T0" fmla="*/ 16 w 1008"/>
              <a:gd name="T1" fmla="*/ 832 h 832"/>
              <a:gd name="T2" fmla="*/ 1008 w 1008"/>
              <a:gd name="T3" fmla="*/ 501 h 832"/>
              <a:gd name="T4" fmla="*/ 16 w 100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32">
                <a:moveTo>
                  <a:pt x="16" y="832"/>
                </a:moveTo>
                <a:cubicBezTo>
                  <a:pt x="16" y="315"/>
                  <a:pt x="715" y="0"/>
                  <a:pt x="1008" y="501"/>
                </a:cubicBezTo>
                <a:cubicBezTo>
                  <a:pt x="715" y="1"/>
                  <a:pt x="0" y="253"/>
                  <a:pt x="16" y="8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CA39ED-324C-2B4A-BEB3-60867804C008}"/>
              </a:ext>
            </a:extLst>
          </p:cNvPr>
          <p:cNvGrpSpPr/>
          <p:nvPr/>
        </p:nvGrpSpPr>
        <p:grpSpPr>
          <a:xfrm>
            <a:off x="16033882" y="4321184"/>
            <a:ext cx="3105960" cy="1846660"/>
            <a:chOff x="16807142" y="3906984"/>
            <a:chExt cx="3105960" cy="1846660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E5D6DD2-2B1E-9346-A24F-8ECBF8D3CF5E}"/>
                </a:ext>
              </a:extLst>
            </p:cNvPr>
            <p:cNvSpPr txBox="1"/>
            <p:nvPr/>
          </p:nvSpPr>
          <p:spPr>
            <a:xfrm>
              <a:off x="16807142" y="4922647"/>
              <a:ext cx="3105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451F337-7E28-C94C-AFD9-4318D329C0C7}"/>
                </a:ext>
              </a:extLst>
            </p:cNvPr>
            <p:cNvSpPr txBox="1"/>
            <p:nvPr/>
          </p:nvSpPr>
          <p:spPr>
            <a:xfrm>
              <a:off x="17208839" y="3906984"/>
              <a:ext cx="23025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E62EA1D-B2BC-9D45-AEA8-6FE53433C7E0}"/>
              </a:ext>
            </a:extLst>
          </p:cNvPr>
          <p:cNvGrpSpPr/>
          <p:nvPr/>
        </p:nvGrpSpPr>
        <p:grpSpPr>
          <a:xfrm>
            <a:off x="18959962" y="10027040"/>
            <a:ext cx="3105960" cy="1846660"/>
            <a:chOff x="16807142" y="3906984"/>
            <a:chExt cx="3105960" cy="184666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3206C11-4DD8-4547-BF70-19334655529B}"/>
                </a:ext>
              </a:extLst>
            </p:cNvPr>
            <p:cNvSpPr txBox="1"/>
            <p:nvPr/>
          </p:nvSpPr>
          <p:spPr>
            <a:xfrm>
              <a:off x="16807142" y="4922647"/>
              <a:ext cx="3105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BED6696-6D7C-5245-BB6F-B5BB974B7088}"/>
                </a:ext>
              </a:extLst>
            </p:cNvPr>
            <p:cNvSpPr txBox="1"/>
            <p:nvPr/>
          </p:nvSpPr>
          <p:spPr>
            <a:xfrm>
              <a:off x="17208839" y="3906984"/>
              <a:ext cx="23025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55C763A-C5BC-6A4D-BAAC-FAB32FC6D2A6}"/>
              </a:ext>
            </a:extLst>
          </p:cNvPr>
          <p:cNvGrpSpPr/>
          <p:nvPr/>
        </p:nvGrpSpPr>
        <p:grpSpPr>
          <a:xfrm>
            <a:off x="13071226" y="10027040"/>
            <a:ext cx="3105960" cy="1846660"/>
            <a:chOff x="16807142" y="3906984"/>
            <a:chExt cx="3105960" cy="1846660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4BA9A74-E494-684F-B6ED-024D784B3D1C}"/>
                </a:ext>
              </a:extLst>
            </p:cNvPr>
            <p:cNvSpPr txBox="1"/>
            <p:nvPr/>
          </p:nvSpPr>
          <p:spPr>
            <a:xfrm>
              <a:off x="16807142" y="4922647"/>
              <a:ext cx="3105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5C46C49-480D-D44B-B0E5-AF79F3571858}"/>
                </a:ext>
              </a:extLst>
            </p:cNvPr>
            <p:cNvSpPr txBox="1"/>
            <p:nvPr/>
          </p:nvSpPr>
          <p:spPr>
            <a:xfrm>
              <a:off x="17208839" y="3906984"/>
              <a:ext cx="23025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62AE6-2B2E-D840-B6F5-31FD996C6865}"/>
              </a:ext>
            </a:extLst>
          </p:cNvPr>
          <p:cNvGrpSpPr/>
          <p:nvPr/>
        </p:nvGrpSpPr>
        <p:grpSpPr>
          <a:xfrm>
            <a:off x="2211615" y="4327902"/>
            <a:ext cx="8646884" cy="2168524"/>
            <a:chOff x="1695150" y="4059292"/>
            <a:chExt cx="8646884" cy="2168524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5932848-CF41-8244-ABAE-7F420C862B8E}"/>
                </a:ext>
              </a:extLst>
            </p:cNvPr>
            <p:cNvSpPr txBox="1"/>
            <p:nvPr/>
          </p:nvSpPr>
          <p:spPr>
            <a:xfrm>
              <a:off x="1843547" y="5138864"/>
              <a:ext cx="849848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provide.</a:t>
              </a:r>
            </a:p>
          </p:txBody>
        </p:sp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EE744525-43F7-F04E-B581-319FA87E97F4}"/>
                </a:ext>
              </a:extLst>
            </p:cNvPr>
            <p:cNvSpPr txBox="1"/>
            <p:nvPr/>
          </p:nvSpPr>
          <p:spPr>
            <a:xfrm flipH="1">
              <a:off x="2910667" y="424395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49A12E19-4F09-9049-852E-635F9297A0F4}"/>
                </a:ext>
              </a:extLst>
            </p:cNvPr>
            <p:cNvSpPr txBox="1"/>
            <p:nvPr/>
          </p:nvSpPr>
          <p:spPr>
            <a:xfrm flipH="1">
              <a:off x="1695150" y="4059292"/>
              <a:ext cx="12401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BDA1AF8-1A08-5A47-ADE1-86C24F060153}"/>
              </a:ext>
            </a:extLst>
          </p:cNvPr>
          <p:cNvGrpSpPr/>
          <p:nvPr/>
        </p:nvGrpSpPr>
        <p:grpSpPr>
          <a:xfrm>
            <a:off x="2211615" y="7181815"/>
            <a:ext cx="8646884" cy="2168524"/>
            <a:chOff x="1695150" y="4059292"/>
            <a:chExt cx="8646884" cy="2168524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356F15-8F87-9746-9572-7B48568C776B}"/>
                </a:ext>
              </a:extLst>
            </p:cNvPr>
            <p:cNvSpPr txBox="1"/>
            <p:nvPr/>
          </p:nvSpPr>
          <p:spPr>
            <a:xfrm>
              <a:off x="1843547" y="5138864"/>
              <a:ext cx="849848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provide.</a:t>
              </a:r>
            </a:p>
          </p:txBody>
        </p:sp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913F5E6D-8DD3-6647-B2C4-7A8573F33F8B}"/>
                </a:ext>
              </a:extLst>
            </p:cNvPr>
            <p:cNvSpPr txBox="1"/>
            <p:nvPr/>
          </p:nvSpPr>
          <p:spPr>
            <a:xfrm flipH="1">
              <a:off x="2910667" y="424395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709DA3FF-926C-A549-879A-8B715926DFC5}"/>
                </a:ext>
              </a:extLst>
            </p:cNvPr>
            <p:cNvSpPr txBox="1"/>
            <p:nvPr/>
          </p:nvSpPr>
          <p:spPr>
            <a:xfrm flipH="1">
              <a:off x="1695150" y="4059292"/>
              <a:ext cx="12401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B2743B5-6EC7-EB4C-8D03-FD7904A074F8}"/>
              </a:ext>
            </a:extLst>
          </p:cNvPr>
          <p:cNvGrpSpPr/>
          <p:nvPr/>
        </p:nvGrpSpPr>
        <p:grpSpPr>
          <a:xfrm>
            <a:off x="2211615" y="10031038"/>
            <a:ext cx="8646884" cy="2168524"/>
            <a:chOff x="1695150" y="4059292"/>
            <a:chExt cx="8646884" cy="2168524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A028E35-2E8F-AB4B-AE85-6E47EC9F1567}"/>
                </a:ext>
              </a:extLst>
            </p:cNvPr>
            <p:cNvSpPr txBox="1"/>
            <p:nvPr/>
          </p:nvSpPr>
          <p:spPr>
            <a:xfrm>
              <a:off x="1843547" y="5138864"/>
              <a:ext cx="849848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provide.</a:t>
              </a:r>
            </a:p>
          </p:txBody>
        </p:sp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17B33651-FBBE-1E45-8D37-E41347AB1F1F}"/>
                </a:ext>
              </a:extLst>
            </p:cNvPr>
            <p:cNvSpPr txBox="1"/>
            <p:nvPr/>
          </p:nvSpPr>
          <p:spPr>
            <a:xfrm flipH="1">
              <a:off x="2910667" y="424395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1" name="CuadroTexto 395">
              <a:extLst>
                <a:ext uri="{FF2B5EF4-FFF2-40B4-BE49-F238E27FC236}">
                  <a16:creationId xmlns:a16="http://schemas.microsoft.com/office/drawing/2014/main" id="{4EBF9707-521E-F546-B52B-19920DF52666}"/>
                </a:ext>
              </a:extLst>
            </p:cNvPr>
            <p:cNvSpPr txBox="1"/>
            <p:nvPr/>
          </p:nvSpPr>
          <p:spPr>
            <a:xfrm flipH="1">
              <a:off x="1695150" y="4059292"/>
              <a:ext cx="12401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251F85-036D-F846-B7FD-DBCE3BB551B7}"/>
              </a:ext>
            </a:extLst>
          </p:cNvPr>
          <p:cNvCxnSpPr/>
          <p:nvPr/>
        </p:nvCxnSpPr>
        <p:spPr>
          <a:xfrm>
            <a:off x="2360012" y="6859300"/>
            <a:ext cx="8318900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62704EA-5486-E04D-980D-C905146A52C0}"/>
              </a:ext>
            </a:extLst>
          </p:cNvPr>
          <p:cNvCxnSpPr/>
          <p:nvPr/>
        </p:nvCxnSpPr>
        <p:spPr>
          <a:xfrm>
            <a:off x="2360012" y="9754900"/>
            <a:ext cx="8318900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1ADCF031-1A2C-AC40-BEAB-8672EF6E8C7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4B15E804-885B-8C45-AFFC-FA7C01AD5B00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93A6C0AD-36E3-1944-B851-C072C1D21F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5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8111D9-66B4-AD4D-AB77-13A288C52235}"/>
              </a:ext>
            </a:extLst>
          </p:cNvPr>
          <p:cNvGrpSpPr/>
          <p:nvPr/>
        </p:nvGrpSpPr>
        <p:grpSpPr>
          <a:xfrm>
            <a:off x="2185739" y="5065822"/>
            <a:ext cx="20006172" cy="5883476"/>
            <a:chOff x="2213709" y="5065822"/>
            <a:chExt cx="20006172" cy="5883476"/>
          </a:xfrm>
        </p:grpSpPr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7CA7DD0F-7513-254E-BF4E-81BB312C9C91}"/>
                </a:ext>
              </a:extLst>
            </p:cNvPr>
            <p:cNvSpPr/>
            <p:nvPr/>
          </p:nvSpPr>
          <p:spPr>
            <a:xfrm>
              <a:off x="3410618" y="5065822"/>
              <a:ext cx="5453168" cy="4288087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CE48611-429E-E04A-881B-D76EBD89238F}"/>
                </a:ext>
              </a:extLst>
            </p:cNvPr>
            <p:cNvSpPr/>
            <p:nvPr/>
          </p:nvSpPr>
          <p:spPr>
            <a:xfrm>
              <a:off x="2213709" y="5954143"/>
              <a:ext cx="2511446" cy="2511446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C3B3947-1891-6445-ABFA-0A6149A0B58D}"/>
                </a:ext>
              </a:extLst>
            </p:cNvPr>
            <p:cNvSpPr/>
            <p:nvPr/>
          </p:nvSpPr>
          <p:spPr>
            <a:xfrm>
              <a:off x="10051322" y="5065822"/>
              <a:ext cx="5453168" cy="4288087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3A68A3B-C4D9-4D4E-9473-00E63EBA5B12}"/>
                </a:ext>
              </a:extLst>
            </p:cNvPr>
            <p:cNvSpPr/>
            <p:nvPr/>
          </p:nvSpPr>
          <p:spPr>
            <a:xfrm>
              <a:off x="8854413" y="5954143"/>
              <a:ext cx="2511446" cy="2511446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2543D75-55EA-3C4B-909F-16D3A25E375F}"/>
                </a:ext>
              </a:extLst>
            </p:cNvPr>
            <p:cNvSpPr/>
            <p:nvPr/>
          </p:nvSpPr>
          <p:spPr>
            <a:xfrm>
              <a:off x="16766713" y="5065822"/>
              <a:ext cx="5453168" cy="4288087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738048D-FC0A-C348-BBD1-B81C929CE695}"/>
                </a:ext>
              </a:extLst>
            </p:cNvPr>
            <p:cNvSpPr/>
            <p:nvPr/>
          </p:nvSpPr>
          <p:spPr>
            <a:xfrm>
              <a:off x="15569804" y="5954143"/>
              <a:ext cx="2511446" cy="2511446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3E9DD-F272-D948-9829-23DF3D6E5298}"/>
                </a:ext>
              </a:extLst>
            </p:cNvPr>
            <p:cNvSpPr txBox="1"/>
            <p:nvPr/>
          </p:nvSpPr>
          <p:spPr>
            <a:xfrm>
              <a:off x="2213709" y="9860346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2639B74-E423-5B49-85C4-9AAB7F1D45E1}"/>
                </a:ext>
              </a:extLst>
            </p:cNvPr>
            <p:cNvSpPr/>
            <p:nvPr/>
          </p:nvSpPr>
          <p:spPr>
            <a:xfrm>
              <a:off x="2213710" y="926700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DA9F37-46F8-354D-A820-3829043D288B}"/>
                </a:ext>
              </a:extLst>
            </p:cNvPr>
            <p:cNvSpPr txBox="1"/>
            <p:nvPr/>
          </p:nvSpPr>
          <p:spPr>
            <a:xfrm>
              <a:off x="8854413" y="9860346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FF10269-FB9D-E749-8F98-A338C7CD99CD}"/>
                </a:ext>
              </a:extLst>
            </p:cNvPr>
            <p:cNvSpPr/>
            <p:nvPr/>
          </p:nvSpPr>
          <p:spPr>
            <a:xfrm>
              <a:off x="8854414" y="926700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34C234D-3A2A-4D44-AED4-236E2A7F091B}"/>
                </a:ext>
              </a:extLst>
            </p:cNvPr>
            <p:cNvSpPr txBox="1"/>
            <p:nvPr/>
          </p:nvSpPr>
          <p:spPr>
            <a:xfrm>
              <a:off x="15569804" y="9860346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ABA1C84-16FB-174C-B307-78A702F64EFD}"/>
                </a:ext>
              </a:extLst>
            </p:cNvPr>
            <p:cNvSpPr/>
            <p:nvPr/>
          </p:nvSpPr>
          <p:spPr>
            <a:xfrm>
              <a:off x="15569805" y="926700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8C9D0D-1CC8-2147-B73C-B7FEEA0A8391}"/>
              </a:ext>
            </a:extLst>
          </p:cNvPr>
          <p:cNvGrpSpPr/>
          <p:nvPr/>
        </p:nvGrpSpPr>
        <p:grpSpPr>
          <a:xfrm>
            <a:off x="3152319" y="6792279"/>
            <a:ext cx="860818" cy="845649"/>
            <a:chOff x="9161463" y="4692650"/>
            <a:chExt cx="360363" cy="354013"/>
          </a:xfrm>
          <a:solidFill>
            <a:schemeClr val="bg1"/>
          </a:solidFill>
        </p:grpSpPr>
        <p:sp>
          <p:nvSpPr>
            <p:cNvPr id="38" name="Freeform 156">
              <a:extLst>
                <a:ext uri="{FF2B5EF4-FFF2-40B4-BE49-F238E27FC236}">
                  <a16:creationId xmlns:a16="http://schemas.microsoft.com/office/drawing/2014/main" id="{974E8DE5-EE55-0C43-A177-7208AB0FF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4692650"/>
              <a:ext cx="255588" cy="330200"/>
            </a:xfrm>
            <a:custGeom>
              <a:avLst/>
              <a:gdLst>
                <a:gd name="T0" fmla="*/ 48 w 68"/>
                <a:gd name="T1" fmla="*/ 76 h 88"/>
                <a:gd name="T2" fmla="*/ 48 w 68"/>
                <a:gd name="T3" fmla="*/ 76 h 88"/>
                <a:gd name="T4" fmla="*/ 49 w 68"/>
                <a:gd name="T5" fmla="*/ 76 h 88"/>
                <a:gd name="T6" fmla="*/ 50 w 68"/>
                <a:gd name="T7" fmla="*/ 74 h 88"/>
                <a:gd name="T8" fmla="*/ 68 w 68"/>
                <a:gd name="T9" fmla="*/ 56 h 88"/>
                <a:gd name="T10" fmla="*/ 68 w 68"/>
                <a:gd name="T11" fmla="*/ 22 h 88"/>
                <a:gd name="T12" fmla="*/ 67 w 68"/>
                <a:gd name="T13" fmla="*/ 21 h 88"/>
                <a:gd name="T14" fmla="*/ 47 w 68"/>
                <a:gd name="T15" fmla="*/ 1 h 88"/>
                <a:gd name="T16" fmla="*/ 46 w 68"/>
                <a:gd name="T17" fmla="*/ 0 h 88"/>
                <a:gd name="T18" fmla="*/ 2 w 68"/>
                <a:gd name="T19" fmla="*/ 0 h 88"/>
                <a:gd name="T20" fmla="*/ 0 w 68"/>
                <a:gd name="T21" fmla="*/ 2 h 88"/>
                <a:gd name="T22" fmla="*/ 0 w 68"/>
                <a:gd name="T23" fmla="*/ 86 h 88"/>
                <a:gd name="T24" fmla="*/ 2 w 68"/>
                <a:gd name="T25" fmla="*/ 88 h 88"/>
                <a:gd name="T26" fmla="*/ 45 w 68"/>
                <a:gd name="T27" fmla="*/ 88 h 88"/>
                <a:gd name="T28" fmla="*/ 48 w 68"/>
                <a:gd name="T29" fmla="*/ 76 h 88"/>
                <a:gd name="T30" fmla="*/ 46 w 68"/>
                <a:gd name="T31" fmla="*/ 2 h 88"/>
                <a:gd name="T32" fmla="*/ 66 w 68"/>
                <a:gd name="T33" fmla="*/ 22 h 88"/>
                <a:gd name="T34" fmla="*/ 46 w 68"/>
                <a:gd name="T35" fmla="*/ 22 h 88"/>
                <a:gd name="T36" fmla="*/ 46 w 68"/>
                <a:gd name="T37" fmla="*/ 2 h 88"/>
                <a:gd name="T38" fmla="*/ 14 w 68"/>
                <a:gd name="T39" fmla="*/ 24 h 88"/>
                <a:gd name="T40" fmla="*/ 32 w 68"/>
                <a:gd name="T41" fmla="*/ 24 h 88"/>
                <a:gd name="T42" fmla="*/ 34 w 68"/>
                <a:gd name="T43" fmla="*/ 26 h 88"/>
                <a:gd name="T44" fmla="*/ 32 w 68"/>
                <a:gd name="T45" fmla="*/ 28 h 88"/>
                <a:gd name="T46" fmla="*/ 14 w 68"/>
                <a:gd name="T47" fmla="*/ 28 h 88"/>
                <a:gd name="T48" fmla="*/ 12 w 68"/>
                <a:gd name="T49" fmla="*/ 26 h 88"/>
                <a:gd name="T50" fmla="*/ 14 w 68"/>
                <a:gd name="T51" fmla="*/ 24 h 88"/>
                <a:gd name="T52" fmla="*/ 14 w 68"/>
                <a:gd name="T53" fmla="*/ 36 h 88"/>
                <a:gd name="T54" fmla="*/ 46 w 68"/>
                <a:gd name="T55" fmla="*/ 36 h 88"/>
                <a:gd name="T56" fmla="*/ 48 w 68"/>
                <a:gd name="T57" fmla="*/ 38 h 88"/>
                <a:gd name="T58" fmla="*/ 46 w 68"/>
                <a:gd name="T59" fmla="*/ 40 h 88"/>
                <a:gd name="T60" fmla="*/ 14 w 68"/>
                <a:gd name="T61" fmla="*/ 40 h 88"/>
                <a:gd name="T62" fmla="*/ 12 w 68"/>
                <a:gd name="T63" fmla="*/ 38 h 88"/>
                <a:gd name="T64" fmla="*/ 14 w 68"/>
                <a:gd name="T65" fmla="*/ 36 h 88"/>
                <a:gd name="T66" fmla="*/ 34 w 68"/>
                <a:gd name="T67" fmla="*/ 64 h 88"/>
                <a:gd name="T68" fmla="*/ 14 w 68"/>
                <a:gd name="T69" fmla="*/ 64 h 88"/>
                <a:gd name="T70" fmla="*/ 12 w 68"/>
                <a:gd name="T71" fmla="*/ 62 h 88"/>
                <a:gd name="T72" fmla="*/ 14 w 68"/>
                <a:gd name="T73" fmla="*/ 60 h 88"/>
                <a:gd name="T74" fmla="*/ 34 w 68"/>
                <a:gd name="T75" fmla="*/ 60 h 88"/>
                <a:gd name="T76" fmla="*/ 36 w 68"/>
                <a:gd name="T77" fmla="*/ 62 h 88"/>
                <a:gd name="T78" fmla="*/ 34 w 68"/>
                <a:gd name="T79" fmla="*/ 64 h 88"/>
                <a:gd name="T80" fmla="*/ 38 w 68"/>
                <a:gd name="T81" fmla="*/ 52 h 88"/>
                <a:gd name="T82" fmla="*/ 14 w 68"/>
                <a:gd name="T83" fmla="*/ 52 h 88"/>
                <a:gd name="T84" fmla="*/ 12 w 68"/>
                <a:gd name="T85" fmla="*/ 50 h 88"/>
                <a:gd name="T86" fmla="*/ 14 w 68"/>
                <a:gd name="T87" fmla="*/ 48 h 88"/>
                <a:gd name="T88" fmla="*/ 38 w 68"/>
                <a:gd name="T89" fmla="*/ 48 h 88"/>
                <a:gd name="T90" fmla="*/ 40 w 68"/>
                <a:gd name="T91" fmla="*/ 50 h 88"/>
                <a:gd name="T92" fmla="*/ 38 w 6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8">
                  <a:moveTo>
                    <a:pt x="48" y="76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48" y="76"/>
                    <a:pt x="49" y="76"/>
                    <a:pt x="49" y="76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45" y="88"/>
                    <a:pt x="45" y="88"/>
                    <a:pt x="45" y="88"/>
                  </a:cubicBezTo>
                  <a:lnTo>
                    <a:pt x="48" y="76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57">
              <a:extLst>
                <a:ext uri="{FF2B5EF4-FFF2-40B4-BE49-F238E27FC236}">
                  <a16:creationId xmlns:a16="http://schemas.microsoft.com/office/drawing/2014/main" id="{2F8ECC5A-DAE6-8348-8DB1-F62095613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4903788"/>
              <a:ext cx="119063" cy="119063"/>
            </a:xfrm>
            <a:custGeom>
              <a:avLst/>
              <a:gdLst>
                <a:gd name="T0" fmla="*/ 45 w 75"/>
                <a:gd name="T1" fmla="*/ 0 h 75"/>
                <a:gd name="T2" fmla="*/ 0 w 75"/>
                <a:gd name="T3" fmla="*/ 45 h 75"/>
                <a:gd name="T4" fmla="*/ 30 w 75"/>
                <a:gd name="T5" fmla="*/ 75 h 75"/>
                <a:gd name="T6" fmla="*/ 75 w 75"/>
                <a:gd name="T7" fmla="*/ 30 h 75"/>
                <a:gd name="T8" fmla="*/ 45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45" y="0"/>
                  </a:moveTo>
                  <a:lnTo>
                    <a:pt x="0" y="45"/>
                  </a:lnTo>
                  <a:lnTo>
                    <a:pt x="30" y="75"/>
                  </a:lnTo>
                  <a:lnTo>
                    <a:pt x="75" y="3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14FEE3E2-30B5-E842-BE84-9D8B356F1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850" y="4989513"/>
              <a:ext cx="57150" cy="57150"/>
            </a:xfrm>
            <a:custGeom>
              <a:avLst/>
              <a:gdLst>
                <a:gd name="T0" fmla="*/ 4 w 15"/>
                <a:gd name="T1" fmla="*/ 0 h 15"/>
                <a:gd name="T2" fmla="*/ 0 w 15"/>
                <a:gd name="T3" fmla="*/ 12 h 15"/>
                <a:gd name="T4" fmla="*/ 1 w 15"/>
                <a:gd name="T5" fmla="*/ 14 h 15"/>
                <a:gd name="T6" fmla="*/ 2 w 15"/>
                <a:gd name="T7" fmla="*/ 15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59">
              <a:extLst>
                <a:ext uri="{FF2B5EF4-FFF2-40B4-BE49-F238E27FC236}">
                  <a16:creationId xmlns:a16="http://schemas.microsoft.com/office/drawing/2014/main" id="{4DE8CCF6-45DC-0348-9251-9844C5A5D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865688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19 w 20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7F2801-00DB-A240-994A-C977C1784CAF}"/>
              </a:ext>
            </a:extLst>
          </p:cNvPr>
          <p:cNvGrpSpPr/>
          <p:nvPr/>
        </p:nvGrpSpPr>
        <p:grpSpPr>
          <a:xfrm>
            <a:off x="9651757" y="6648922"/>
            <a:ext cx="860818" cy="860818"/>
            <a:chOff x="9166226" y="3952875"/>
            <a:chExt cx="360363" cy="360363"/>
          </a:xfrm>
          <a:solidFill>
            <a:schemeClr val="bg1"/>
          </a:solidFill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00ABD15C-CEC6-3A43-BEE3-9A66CA93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6" y="4071938"/>
              <a:ext cx="360363" cy="241300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0 h 64"/>
                <a:gd name="T18" fmla="*/ 66 w 96"/>
                <a:gd name="T19" fmla="*/ 28 h 64"/>
                <a:gd name="T20" fmla="*/ 54 w 96"/>
                <a:gd name="T21" fmla="*/ 28 h 64"/>
                <a:gd name="T22" fmla="*/ 52 w 96"/>
                <a:gd name="T23" fmla="*/ 30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22 h 64"/>
                <a:gd name="T30" fmla="*/ 42 w 96"/>
                <a:gd name="T31" fmla="*/ 20 h 64"/>
                <a:gd name="T32" fmla="*/ 30 w 96"/>
                <a:gd name="T33" fmla="*/ 20 h 64"/>
                <a:gd name="T34" fmla="*/ 28 w 96"/>
                <a:gd name="T35" fmla="*/ 22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42 h 64"/>
                <a:gd name="T42" fmla="*/ 18 w 96"/>
                <a:gd name="T43" fmla="*/ 40 h 64"/>
                <a:gd name="T44" fmla="*/ 6 w 96"/>
                <a:gd name="T45" fmla="*/ 40 h 64"/>
                <a:gd name="T46" fmla="*/ 4 w 96"/>
                <a:gd name="T47" fmla="*/ 4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2" y="29"/>
                    <a:pt x="52" y="3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21"/>
                    <a:pt x="28" y="2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4" y="41"/>
                    <a:pt x="4" y="4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AF7CE8F3-A1F0-BB43-BFCC-EA465009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1" y="3952875"/>
              <a:ext cx="315913" cy="195263"/>
            </a:xfrm>
            <a:custGeom>
              <a:avLst/>
              <a:gdLst>
                <a:gd name="T0" fmla="*/ 6 w 84"/>
                <a:gd name="T1" fmla="*/ 52 h 52"/>
                <a:gd name="T2" fmla="*/ 12 w 84"/>
                <a:gd name="T3" fmla="*/ 46 h 52"/>
                <a:gd name="T4" fmla="*/ 12 w 84"/>
                <a:gd name="T5" fmla="*/ 44 h 52"/>
                <a:gd name="T6" fmla="*/ 27 w 84"/>
                <a:gd name="T7" fmla="*/ 31 h 52"/>
                <a:gd name="T8" fmla="*/ 30 w 84"/>
                <a:gd name="T9" fmla="*/ 32 h 52"/>
                <a:gd name="T10" fmla="*/ 35 w 84"/>
                <a:gd name="T11" fmla="*/ 30 h 52"/>
                <a:gd name="T12" fmla="*/ 48 w 84"/>
                <a:gd name="T13" fmla="*/ 34 h 52"/>
                <a:gd name="T14" fmla="*/ 54 w 84"/>
                <a:gd name="T15" fmla="*/ 40 h 52"/>
                <a:gd name="T16" fmla="*/ 60 w 84"/>
                <a:gd name="T17" fmla="*/ 34 h 52"/>
                <a:gd name="T18" fmla="*/ 59 w 84"/>
                <a:gd name="T19" fmla="*/ 31 h 52"/>
                <a:gd name="T20" fmla="*/ 76 w 84"/>
                <a:gd name="T21" fmla="*/ 12 h 52"/>
                <a:gd name="T22" fmla="*/ 78 w 84"/>
                <a:gd name="T23" fmla="*/ 12 h 52"/>
                <a:gd name="T24" fmla="*/ 84 w 84"/>
                <a:gd name="T25" fmla="*/ 6 h 52"/>
                <a:gd name="T26" fmla="*/ 78 w 84"/>
                <a:gd name="T27" fmla="*/ 0 h 52"/>
                <a:gd name="T28" fmla="*/ 72 w 84"/>
                <a:gd name="T29" fmla="*/ 6 h 52"/>
                <a:gd name="T30" fmla="*/ 73 w 84"/>
                <a:gd name="T31" fmla="*/ 9 h 52"/>
                <a:gd name="T32" fmla="*/ 56 w 84"/>
                <a:gd name="T33" fmla="*/ 28 h 52"/>
                <a:gd name="T34" fmla="*/ 54 w 84"/>
                <a:gd name="T35" fmla="*/ 28 h 52"/>
                <a:gd name="T36" fmla="*/ 49 w 84"/>
                <a:gd name="T37" fmla="*/ 30 h 52"/>
                <a:gd name="T38" fmla="*/ 36 w 84"/>
                <a:gd name="T39" fmla="*/ 26 h 52"/>
                <a:gd name="T40" fmla="*/ 30 w 84"/>
                <a:gd name="T41" fmla="*/ 20 h 52"/>
                <a:gd name="T42" fmla="*/ 24 w 84"/>
                <a:gd name="T43" fmla="*/ 26 h 52"/>
                <a:gd name="T44" fmla="*/ 24 w 84"/>
                <a:gd name="T45" fmla="*/ 28 h 52"/>
                <a:gd name="T46" fmla="*/ 9 w 84"/>
                <a:gd name="T47" fmla="*/ 41 h 52"/>
                <a:gd name="T48" fmla="*/ 6 w 84"/>
                <a:gd name="T49" fmla="*/ 40 h 52"/>
                <a:gd name="T50" fmla="*/ 0 w 84"/>
                <a:gd name="T51" fmla="*/ 46 h 52"/>
                <a:gd name="T52" fmla="*/ 6 w 84"/>
                <a:gd name="T5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52">
                  <a:moveTo>
                    <a:pt x="6" y="52"/>
                  </a:moveTo>
                  <a:cubicBezTo>
                    <a:pt x="9" y="52"/>
                    <a:pt x="12" y="49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2" y="32"/>
                    <a:pt x="34" y="31"/>
                    <a:pt x="35" y="3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7"/>
                    <a:pt x="51" y="40"/>
                    <a:pt x="54" y="40"/>
                  </a:cubicBezTo>
                  <a:cubicBezTo>
                    <a:pt x="57" y="40"/>
                    <a:pt x="60" y="37"/>
                    <a:pt x="60" y="34"/>
                  </a:cubicBezTo>
                  <a:cubicBezTo>
                    <a:pt x="60" y="33"/>
                    <a:pt x="60" y="32"/>
                    <a:pt x="59" y="3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7" y="12"/>
                    <a:pt x="77" y="12"/>
                    <a:pt x="78" y="12"/>
                  </a:cubicBezTo>
                  <a:cubicBezTo>
                    <a:pt x="81" y="12"/>
                    <a:pt x="84" y="9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ubicBezTo>
                    <a:pt x="75" y="0"/>
                    <a:pt x="72" y="3"/>
                    <a:pt x="72" y="6"/>
                  </a:cubicBezTo>
                  <a:cubicBezTo>
                    <a:pt x="72" y="7"/>
                    <a:pt x="72" y="8"/>
                    <a:pt x="73" y="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2" y="28"/>
                    <a:pt x="50" y="29"/>
                    <a:pt x="49" y="3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3"/>
                    <a:pt x="33" y="20"/>
                    <a:pt x="30" y="20"/>
                  </a:cubicBezTo>
                  <a:cubicBezTo>
                    <a:pt x="27" y="20"/>
                    <a:pt x="24" y="23"/>
                    <a:pt x="24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3859EF-5509-2C49-9E96-DBC389E2C903}"/>
              </a:ext>
            </a:extLst>
          </p:cNvPr>
          <p:cNvGrpSpPr/>
          <p:nvPr/>
        </p:nvGrpSpPr>
        <p:grpSpPr>
          <a:xfrm>
            <a:off x="16368650" y="6882139"/>
            <a:ext cx="857814" cy="699097"/>
            <a:chOff x="6276975" y="1465263"/>
            <a:chExt cx="360363" cy="293688"/>
          </a:xfrm>
          <a:solidFill>
            <a:schemeClr val="bg1"/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946CC4A-FB25-CC41-A212-E73EFBEDC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B2B5D6E-0373-C64C-9743-61F801D6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BBF41C3B-AA21-A240-9EBC-642E8762C20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E12F9881-0FA0-6347-8EA2-88CBD7795EAE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FBB062EC-0731-1D44-87D4-FF618D28D9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05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8241">
            <a:extLst>
              <a:ext uri="{FF2B5EF4-FFF2-40B4-BE49-F238E27FC236}">
                <a16:creationId xmlns:a16="http://schemas.microsoft.com/office/drawing/2014/main" id="{295B6860-17C2-9142-BFE7-0CCD13DC31C0}"/>
              </a:ext>
            </a:extLst>
          </p:cNvPr>
          <p:cNvSpPr/>
          <p:nvPr/>
        </p:nvSpPr>
        <p:spPr>
          <a:xfrm>
            <a:off x="2706284" y="5630395"/>
            <a:ext cx="5465854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8242">
            <a:extLst>
              <a:ext uri="{FF2B5EF4-FFF2-40B4-BE49-F238E27FC236}">
                <a16:creationId xmlns:a16="http://schemas.microsoft.com/office/drawing/2014/main" id="{4839F0B7-7337-A44F-84F2-8951C01079E5}"/>
              </a:ext>
            </a:extLst>
          </p:cNvPr>
          <p:cNvSpPr/>
          <p:nvPr/>
        </p:nvSpPr>
        <p:spPr>
          <a:xfrm>
            <a:off x="1961616" y="4925259"/>
            <a:ext cx="2697626" cy="26976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8244">
            <a:extLst>
              <a:ext uri="{FF2B5EF4-FFF2-40B4-BE49-F238E27FC236}">
                <a16:creationId xmlns:a16="http://schemas.microsoft.com/office/drawing/2014/main" id="{7A26C921-61AC-2E4C-AA34-AA7DAFD88301}"/>
              </a:ext>
            </a:extLst>
          </p:cNvPr>
          <p:cNvSpPr/>
          <p:nvPr/>
        </p:nvSpPr>
        <p:spPr>
          <a:xfrm>
            <a:off x="2706284" y="11154122"/>
            <a:ext cx="5465854" cy="683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8391">
            <a:extLst>
              <a:ext uri="{FF2B5EF4-FFF2-40B4-BE49-F238E27FC236}">
                <a16:creationId xmlns:a16="http://schemas.microsoft.com/office/drawing/2014/main" id="{22FD77A9-B79B-364F-8541-710C483ED33D}"/>
              </a:ext>
            </a:extLst>
          </p:cNvPr>
          <p:cNvSpPr/>
          <p:nvPr/>
        </p:nvSpPr>
        <p:spPr>
          <a:xfrm>
            <a:off x="16950180" y="5634801"/>
            <a:ext cx="5465854" cy="6202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8392">
            <a:extLst>
              <a:ext uri="{FF2B5EF4-FFF2-40B4-BE49-F238E27FC236}">
                <a16:creationId xmlns:a16="http://schemas.microsoft.com/office/drawing/2014/main" id="{7A9C08C6-1A9A-AC44-BD25-80F291303F6B}"/>
              </a:ext>
            </a:extLst>
          </p:cNvPr>
          <p:cNvSpPr/>
          <p:nvPr/>
        </p:nvSpPr>
        <p:spPr>
          <a:xfrm>
            <a:off x="16205511" y="4929936"/>
            <a:ext cx="2697626" cy="2692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4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3" y="549"/>
                  <a:pt x="0" y="426"/>
                  <a:pt x="0" y="274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8394">
            <a:extLst>
              <a:ext uri="{FF2B5EF4-FFF2-40B4-BE49-F238E27FC236}">
                <a16:creationId xmlns:a16="http://schemas.microsoft.com/office/drawing/2014/main" id="{53A3E076-1D39-5843-B3DE-68D0E27895AD}"/>
              </a:ext>
            </a:extLst>
          </p:cNvPr>
          <p:cNvSpPr/>
          <p:nvPr/>
        </p:nvSpPr>
        <p:spPr>
          <a:xfrm>
            <a:off x="16950180" y="11154135"/>
            <a:ext cx="5465854" cy="683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8541">
            <a:extLst>
              <a:ext uri="{FF2B5EF4-FFF2-40B4-BE49-F238E27FC236}">
                <a16:creationId xmlns:a16="http://schemas.microsoft.com/office/drawing/2014/main" id="{748A4381-6C14-9546-9826-86CE890165E6}"/>
              </a:ext>
            </a:extLst>
          </p:cNvPr>
          <p:cNvSpPr/>
          <p:nvPr/>
        </p:nvSpPr>
        <p:spPr>
          <a:xfrm>
            <a:off x="9830435" y="5630395"/>
            <a:ext cx="5461447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8542">
            <a:extLst>
              <a:ext uri="{FF2B5EF4-FFF2-40B4-BE49-F238E27FC236}">
                <a16:creationId xmlns:a16="http://schemas.microsoft.com/office/drawing/2014/main" id="{C0FC501F-B20E-8D42-B825-242B3462ED8F}"/>
              </a:ext>
            </a:extLst>
          </p:cNvPr>
          <p:cNvSpPr/>
          <p:nvPr/>
        </p:nvSpPr>
        <p:spPr>
          <a:xfrm>
            <a:off x="9839224" y="11154122"/>
            <a:ext cx="5461447" cy="683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8543">
            <a:extLst>
              <a:ext uri="{FF2B5EF4-FFF2-40B4-BE49-F238E27FC236}">
                <a16:creationId xmlns:a16="http://schemas.microsoft.com/office/drawing/2014/main" id="{7576557C-555F-F944-8D20-142A6FDCCA2B}"/>
              </a:ext>
            </a:extLst>
          </p:cNvPr>
          <p:cNvSpPr/>
          <p:nvPr/>
        </p:nvSpPr>
        <p:spPr>
          <a:xfrm>
            <a:off x="9085767" y="4925517"/>
            <a:ext cx="2697626" cy="2692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58F346-5E0F-2048-8CE1-48EF28D4E755}"/>
              </a:ext>
            </a:extLst>
          </p:cNvPr>
          <p:cNvSpPr txBox="1"/>
          <p:nvPr/>
        </p:nvSpPr>
        <p:spPr>
          <a:xfrm>
            <a:off x="2307653" y="5600857"/>
            <a:ext cx="1964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C5510-E7F7-1045-AA48-8A9E26A7A322}"/>
              </a:ext>
            </a:extLst>
          </p:cNvPr>
          <p:cNvSpPr txBox="1"/>
          <p:nvPr/>
        </p:nvSpPr>
        <p:spPr>
          <a:xfrm>
            <a:off x="9762264" y="5600857"/>
            <a:ext cx="1389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0691C2-529C-2440-BBD8-22EB1E51FB0B}"/>
              </a:ext>
            </a:extLst>
          </p:cNvPr>
          <p:cNvSpPr txBox="1"/>
          <p:nvPr/>
        </p:nvSpPr>
        <p:spPr>
          <a:xfrm>
            <a:off x="16551548" y="5552160"/>
            <a:ext cx="1964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829947-A3AB-AB41-9263-74739F04AAC4}"/>
              </a:ext>
            </a:extLst>
          </p:cNvPr>
          <p:cNvSpPr txBox="1"/>
          <p:nvPr/>
        </p:nvSpPr>
        <p:spPr>
          <a:xfrm>
            <a:off x="5057873" y="6521663"/>
            <a:ext cx="30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9981-FBD7-C145-B62E-374C0C1EC6CD}"/>
              </a:ext>
            </a:extLst>
          </p:cNvPr>
          <p:cNvSpPr txBox="1"/>
          <p:nvPr/>
        </p:nvSpPr>
        <p:spPr>
          <a:xfrm>
            <a:off x="12188610" y="6521663"/>
            <a:ext cx="30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4EEBBF-BFD5-E64E-8A8D-F4A6E5CA280A}"/>
              </a:ext>
            </a:extLst>
          </p:cNvPr>
          <p:cNvSpPr txBox="1"/>
          <p:nvPr/>
        </p:nvSpPr>
        <p:spPr>
          <a:xfrm>
            <a:off x="19301770" y="6521663"/>
            <a:ext cx="30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D7EC8-D798-9548-B3F3-815A93763E00}"/>
              </a:ext>
            </a:extLst>
          </p:cNvPr>
          <p:cNvSpPr txBox="1"/>
          <p:nvPr/>
        </p:nvSpPr>
        <p:spPr>
          <a:xfrm>
            <a:off x="3138672" y="8318241"/>
            <a:ext cx="460107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5C69A6-CC98-AA46-944C-C13C1026E025}"/>
              </a:ext>
            </a:extLst>
          </p:cNvPr>
          <p:cNvSpPr txBox="1"/>
          <p:nvPr/>
        </p:nvSpPr>
        <p:spPr>
          <a:xfrm>
            <a:off x="10260622" y="8318241"/>
            <a:ext cx="460107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6E3BC5-82E2-D045-991B-5B7CA42767D8}"/>
              </a:ext>
            </a:extLst>
          </p:cNvPr>
          <p:cNvSpPr txBox="1"/>
          <p:nvPr/>
        </p:nvSpPr>
        <p:spPr>
          <a:xfrm>
            <a:off x="17377232" y="8318241"/>
            <a:ext cx="460107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provide.</a:t>
            </a:r>
          </a:p>
        </p:txBody>
      </p:sp>
      <p:grpSp>
        <p:nvGrpSpPr>
          <p:cNvPr id="24" name="Grupo 349">
            <a:extLst>
              <a:ext uri="{FF2B5EF4-FFF2-40B4-BE49-F238E27FC236}">
                <a16:creationId xmlns:a16="http://schemas.microsoft.com/office/drawing/2014/main" id="{2EEFAFF5-6CC3-A54D-ADFA-5E98051C684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8D4E93FE-545E-2845-B202-CE359B42B366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6DE91F38-F42B-764A-97C5-16220C8FE82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1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A976F4-95EC-CE48-9B1D-BE1FECC6BFB4}"/>
              </a:ext>
            </a:extLst>
          </p:cNvPr>
          <p:cNvGrpSpPr/>
          <p:nvPr/>
        </p:nvGrpSpPr>
        <p:grpSpPr>
          <a:xfrm>
            <a:off x="1601954" y="4710363"/>
            <a:ext cx="21173742" cy="7334442"/>
            <a:chOff x="1601954" y="4845830"/>
            <a:chExt cx="21173742" cy="7334442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584CB584-871A-B346-B5BC-BA0DD146F667}"/>
                </a:ext>
              </a:extLst>
            </p:cNvPr>
            <p:cNvSpPr/>
            <p:nvPr/>
          </p:nvSpPr>
          <p:spPr>
            <a:xfrm>
              <a:off x="1601954" y="5871041"/>
              <a:ext cx="6391332" cy="52846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7" h="2356">
                  <a:moveTo>
                    <a:pt x="4797" y="2356"/>
                  </a:moveTo>
                  <a:lnTo>
                    <a:pt x="0" y="2356"/>
                  </a:lnTo>
                  <a:lnTo>
                    <a:pt x="0" y="0"/>
                  </a:lnTo>
                  <a:lnTo>
                    <a:pt x="4797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D9DCD673-DF15-FE43-AA36-3F5931CBD75E}"/>
                </a:ext>
              </a:extLst>
            </p:cNvPr>
            <p:cNvSpPr/>
            <p:nvPr/>
          </p:nvSpPr>
          <p:spPr>
            <a:xfrm>
              <a:off x="8987029" y="5871041"/>
              <a:ext cx="6391332" cy="52846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7" h="2356">
                  <a:moveTo>
                    <a:pt x="4797" y="2356"/>
                  </a:moveTo>
                  <a:lnTo>
                    <a:pt x="0" y="2356"/>
                  </a:lnTo>
                  <a:lnTo>
                    <a:pt x="0" y="0"/>
                  </a:lnTo>
                  <a:lnTo>
                    <a:pt x="4797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EFF72E3-5579-BA44-A68D-3365DC172F56}"/>
                </a:ext>
              </a:extLst>
            </p:cNvPr>
            <p:cNvSpPr/>
            <p:nvPr/>
          </p:nvSpPr>
          <p:spPr>
            <a:xfrm>
              <a:off x="16383032" y="5871041"/>
              <a:ext cx="6392664" cy="52846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8" h="2356">
                  <a:moveTo>
                    <a:pt x="4798" y="2356"/>
                  </a:moveTo>
                  <a:lnTo>
                    <a:pt x="0" y="2356"/>
                  </a:lnTo>
                  <a:lnTo>
                    <a:pt x="0" y="0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">
              <a:extLst>
                <a:ext uri="{FF2B5EF4-FFF2-40B4-BE49-F238E27FC236}">
                  <a16:creationId xmlns:a16="http://schemas.microsoft.com/office/drawing/2014/main" id="{4D2F7AE2-4B4F-0049-97D5-150C3F2D125F}"/>
                </a:ext>
              </a:extLst>
            </p:cNvPr>
            <p:cNvSpPr/>
            <p:nvPr/>
          </p:nvSpPr>
          <p:spPr>
            <a:xfrm>
              <a:off x="3755216" y="10131088"/>
              <a:ext cx="2050166" cy="2049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1" h="2090">
                  <a:moveTo>
                    <a:pt x="0" y="1045"/>
                  </a:moveTo>
                  <a:cubicBezTo>
                    <a:pt x="0" y="1622"/>
                    <a:pt x="468" y="2090"/>
                    <a:pt x="1046" y="2090"/>
                  </a:cubicBezTo>
                  <a:cubicBezTo>
                    <a:pt x="1623" y="2090"/>
                    <a:pt x="2091" y="1622"/>
                    <a:pt x="2091" y="1045"/>
                  </a:cubicBezTo>
                  <a:cubicBezTo>
                    <a:pt x="2091" y="467"/>
                    <a:pt x="1623" y="0"/>
                    <a:pt x="1046" y="0"/>
                  </a:cubicBezTo>
                  <a:cubicBezTo>
                    <a:pt x="468" y="0"/>
                    <a:pt x="0" y="467"/>
                    <a:pt x="0" y="104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CuadroTexto 324">
              <a:extLst>
                <a:ext uri="{FF2B5EF4-FFF2-40B4-BE49-F238E27FC236}">
                  <a16:creationId xmlns:a16="http://schemas.microsoft.com/office/drawing/2014/main" id="{35E891A0-2194-DA4E-BDF6-8E249CF33CAB}"/>
                </a:ext>
              </a:extLst>
            </p:cNvPr>
            <p:cNvSpPr txBox="1"/>
            <p:nvPr/>
          </p:nvSpPr>
          <p:spPr>
            <a:xfrm>
              <a:off x="3452094" y="10323040"/>
              <a:ext cx="269105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charset="0"/>
                </a:rPr>
                <a:t>1</a:t>
              </a: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58CE31E9-F045-C046-95C7-6BEF6A8F3FD5}"/>
                </a:ext>
              </a:extLst>
            </p:cNvPr>
            <p:cNvSpPr/>
            <p:nvPr/>
          </p:nvSpPr>
          <p:spPr>
            <a:xfrm>
              <a:off x="11189737" y="4845830"/>
              <a:ext cx="2049186" cy="2049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0" h="2090">
                  <a:moveTo>
                    <a:pt x="0" y="1045"/>
                  </a:moveTo>
                  <a:cubicBezTo>
                    <a:pt x="0" y="1622"/>
                    <a:pt x="468" y="2090"/>
                    <a:pt x="1045" y="2090"/>
                  </a:cubicBezTo>
                  <a:cubicBezTo>
                    <a:pt x="1622" y="2090"/>
                    <a:pt x="2090" y="1622"/>
                    <a:pt x="2090" y="1045"/>
                  </a:cubicBezTo>
                  <a:cubicBezTo>
                    <a:pt x="2090" y="467"/>
                    <a:pt x="1622" y="0"/>
                    <a:pt x="1045" y="0"/>
                  </a:cubicBezTo>
                  <a:cubicBezTo>
                    <a:pt x="468" y="0"/>
                    <a:pt x="0" y="467"/>
                    <a:pt x="0" y="104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CuadroTexto 325">
              <a:extLst>
                <a:ext uri="{FF2B5EF4-FFF2-40B4-BE49-F238E27FC236}">
                  <a16:creationId xmlns:a16="http://schemas.microsoft.com/office/drawing/2014/main" id="{98DFBFCC-C8A1-1E4D-9A99-1235B13E70A8}"/>
                </a:ext>
              </a:extLst>
            </p:cNvPr>
            <p:cNvSpPr txBox="1"/>
            <p:nvPr/>
          </p:nvSpPr>
          <p:spPr>
            <a:xfrm>
              <a:off x="10897455" y="5055433"/>
              <a:ext cx="269105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charset="0"/>
                </a:rPr>
                <a:t>2</a:t>
              </a: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CD6412D-FA3A-1E48-920C-338481E91668}"/>
                </a:ext>
              </a:extLst>
            </p:cNvPr>
            <p:cNvSpPr/>
            <p:nvPr/>
          </p:nvSpPr>
          <p:spPr>
            <a:xfrm>
              <a:off x="18505523" y="10131088"/>
              <a:ext cx="2049186" cy="2049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0" h="2090">
                  <a:moveTo>
                    <a:pt x="0" y="1045"/>
                  </a:moveTo>
                  <a:cubicBezTo>
                    <a:pt x="0" y="1622"/>
                    <a:pt x="468" y="2090"/>
                    <a:pt x="1045" y="2090"/>
                  </a:cubicBezTo>
                  <a:cubicBezTo>
                    <a:pt x="1622" y="2090"/>
                    <a:pt x="2090" y="1622"/>
                    <a:pt x="2090" y="1045"/>
                  </a:cubicBezTo>
                  <a:cubicBezTo>
                    <a:pt x="2090" y="467"/>
                    <a:pt x="1622" y="0"/>
                    <a:pt x="1045" y="0"/>
                  </a:cubicBezTo>
                  <a:cubicBezTo>
                    <a:pt x="468" y="0"/>
                    <a:pt x="0" y="467"/>
                    <a:pt x="0" y="104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CuadroTexto 326">
              <a:extLst>
                <a:ext uri="{FF2B5EF4-FFF2-40B4-BE49-F238E27FC236}">
                  <a16:creationId xmlns:a16="http://schemas.microsoft.com/office/drawing/2014/main" id="{6FC0A27D-4920-0B43-A533-B316E8C4E941}"/>
                </a:ext>
              </a:extLst>
            </p:cNvPr>
            <p:cNvSpPr txBox="1"/>
            <p:nvPr/>
          </p:nvSpPr>
          <p:spPr>
            <a:xfrm>
              <a:off x="18238203" y="10316304"/>
              <a:ext cx="269105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charset="0"/>
                </a:rPr>
                <a:t>3</a:t>
              </a:r>
              <a:endParaRPr lang="en-US" sz="10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E0418-8249-5244-B54B-09EC73595A0F}"/>
              </a:ext>
            </a:extLst>
          </p:cNvPr>
          <p:cNvGrpSpPr/>
          <p:nvPr/>
        </p:nvGrpSpPr>
        <p:grpSpPr>
          <a:xfrm>
            <a:off x="2280040" y="6711937"/>
            <a:ext cx="5035160" cy="2307322"/>
            <a:chOff x="1164713" y="9256428"/>
            <a:chExt cx="5035160" cy="2307322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A7D262CF-79DA-E546-AC5E-274402416EF6}"/>
                </a:ext>
              </a:extLst>
            </p:cNvPr>
            <p:cNvSpPr txBox="1"/>
            <p:nvPr/>
          </p:nvSpPr>
          <p:spPr>
            <a:xfrm>
              <a:off x="2490955" y="92564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C10F5A26-B105-B14D-BF3D-0EDB1C2B0CBB}"/>
                </a:ext>
              </a:extLst>
            </p:cNvPr>
            <p:cNvSpPr/>
            <p:nvPr/>
          </p:nvSpPr>
          <p:spPr>
            <a:xfrm>
              <a:off x="1164713" y="9949077"/>
              <a:ext cx="5035160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FB00EF-3F55-7A45-8FD2-9B378E6BB991}"/>
              </a:ext>
            </a:extLst>
          </p:cNvPr>
          <p:cNvGrpSpPr/>
          <p:nvPr/>
        </p:nvGrpSpPr>
        <p:grpSpPr>
          <a:xfrm>
            <a:off x="17061784" y="6711937"/>
            <a:ext cx="5035160" cy="2307322"/>
            <a:chOff x="1164713" y="9256428"/>
            <a:chExt cx="5035160" cy="2307322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5912C3B1-9A33-E849-BEBC-97EAA452C1AE}"/>
                </a:ext>
              </a:extLst>
            </p:cNvPr>
            <p:cNvSpPr txBox="1"/>
            <p:nvPr/>
          </p:nvSpPr>
          <p:spPr>
            <a:xfrm>
              <a:off x="2490955" y="92564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8439DB96-8C75-5F49-AEB7-64A8D29F3072}"/>
                </a:ext>
              </a:extLst>
            </p:cNvPr>
            <p:cNvSpPr/>
            <p:nvPr/>
          </p:nvSpPr>
          <p:spPr>
            <a:xfrm>
              <a:off x="1164713" y="9949077"/>
              <a:ext cx="5035160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C07D2A-62F9-DB49-881B-7A54B54629A3}"/>
              </a:ext>
            </a:extLst>
          </p:cNvPr>
          <p:cNvGrpSpPr/>
          <p:nvPr/>
        </p:nvGrpSpPr>
        <p:grpSpPr>
          <a:xfrm>
            <a:off x="9662973" y="7705088"/>
            <a:ext cx="5035160" cy="2307322"/>
            <a:chOff x="1164713" y="9256428"/>
            <a:chExt cx="5035160" cy="2307322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D7757277-2E21-0940-8E68-66FC2D0BC7F3}"/>
                </a:ext>
              </a:extLst>
            </p:cNvPr>
            <p:cNvSpPr txBox="1"/>
            <p:nvPr/>
          </p:nvSpPr>
          <p:spPr>
            <a:xfrm>
              <a:off x="2490955" y="92564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2894B34-CEE6-354C-AF9E-C3CD4C6BA013}"/>
                </a:ext>
              </a:extLst>
            </p:cNvPr>
            <p:cNvSpPr/>
            <p:nvPr/>
          </p:nvSpPr>
          <p:spPr>
            <a:xfrm>
              <a:off x="1164713" y="9949077"/>
              <a:ext cx="5035160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2ECA6F75-FD16-E940-AAE3-C005A8D7B47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42C11377-9D63-9242-8159-8936E21F5D05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FA3B3E38-3705-D646-A9E4-88CD3D5FDF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14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>
            <a:extLst>
              <a:ext uri="{FF2B5EF4-FFF2-40B4-BE49-F238E27FC236}">
                <a16:creationId xmlns:a16="http://schemas.microsoft.com/office/drawing/2014/main" id="{BF76168C-0DE3-BF4E-B762-51FFC52CE277}"/>
              </a:ext>
            </a:extLst>
          </p:cNvPr>
          <p:cNvSpPr/>
          <p:nvPr/>
        </p:nvSpPr>
        <p:spPr>
          <a:xfrm rot="16200000">
            <a:off x="3192853" y="8021060"/>
            <a:ext cx="4665230" cy="4665231"/>
          </a:xfrm>
          <a:prstGeom prst="teardrop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925EF94-5E72-C042-8543-711F6912890A}"/>
              </a:ext>
            </a:extLst>
          </p:cNvPr>
          <p:cNvSpPr/>
          <p:nvPr/>
        </p:nvSpPr>
        <p:spPr>
          <a:xfrm rot="16200000">
            <a:off x="3506175" y="8334383"/>
            <a:ext cx="4038583" cy="4038584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E036CE5C-C249-804F-9C52-7A579C33BDA3}"/>
              </a:ext>
            </a:extLst>
          </p:cNvPr>
          <p:cNvSpPr/>
          <p:nvPr/>
        </p:nvSpPr>
        <p:spPr>
          <a:xfrm rot="16200000">
            <a:off x="9834707" y="8021060"/>
            <a:ext cx="4665230" cy="4665231"/>
          </a:xfrm>
          <a:prstGeom prst="teardrop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364392D3-019D-F642-8204-92D925DAAE8C}"/>
              </a:ext>
            </a:extLst>
          </p:cNvPr>
          <p:cNvSpPr/>
          <p:nvPr/>
        </p:nvSpPr>
        <p:spPr>
          <a:xfrm rot="16200000">
            <a:off x="10148029" y="8334383"/>
            <a:ext cx="4038583" cy="403858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ardrop 55">
            <a:extLst>
              <a:ext uri="{FF2B5EF4-FFF2-40B4-BE49-F238E27FC236}">
                <a16:creationId xmlns:a16="http://schemas.microsoft.com/office/drawing/2014/main" id="{310F5385-2796-D244-A38B-D4385B65F626}"/>
              </a:ext>
            </a:extLst>
          </p:cNvPr>
          <p:cNvSpPr/>
          <p:nvPr/>
        </p:nvSpPr>
        <p:spPr>
          <a:xfrm rot="16200000">
            <a:off x="16584527" y="8021060"/>
            <a:ext cx="4665230" cy="4665231"/>
          </a:xfrm>
          <a:prstGeom prst="teardrop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ardrop 56">
            <a:extLst>
              <a:ext uri="{FF2B5EF4-FFF2-40B4-BE49-F238E27FC236}">
                <a16:creationId xmlns:a16="http://schemas.microsoft.com/office/drawing/2014/main" id="{A97BB5CC-78F0-654C-8992-12392034F282}"/>
              </a:ext>
            </a:extLst>
          </p:cNvPr>
          <p:cNvSpPr/>
          <p:nvPr/>
        </p:nvSpPr>
        <p:spPr>
          <a:xfrm rot="16200000">
            <a:off x="16897850" y="8334383"/>
            <a:ext cx="4038583" cy="403858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B55CA-7408-C74C-8D25-01A23DEE0C4C}"/>
              </a:ext>
            </a:extLst>
          </p:cNvPr>
          <p:cNvCxnSpPr>
            <a:cxnSpLocks/>
          </p:cNvCxnSpPr>
          <p:nvPr/>
        </p:nvCxnSpPr>
        <p:spPr>
          <a:xfrm flipV="1">
            <a:off x="3235859" y="4910669"/>
            <a:ext cx="0" cy="3092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4881C8-5480-A340-A836-5821735982CD}"/>
              </a:ext>
            </a:extLst>
          </p:cNvPr>
          <p:cNvCxnSpPr>
            <a:cxnSpLocks/>
          </p:cNvCxnSpPr>
          <p:nvPr/>
        </p:nvCxnSpPr>
        <p:spPr>
          <a:xfrm flipV="1">
            <a:off x="9877713" y="4910669"/>
            <a:ext cx="0" cy="3092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0689CE-988B-AE4F-BBAA-9B9A84FC4BDA}"/>
              </a:ext>
            </a:extLst>
          </p:cNvPr>
          <p:cNvCxnSpPr>
            <a:cxnSpLocks/>
          </p:cNvCxnSpPr>
          <p:nvPr/>
        </p:nvCxnSpPr>
        <p:spPr>
          <a:xfrm flipV="1">
            <a:off x="16627533" y="4910669"/>
            <a:ext cx="0" cy="3092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A7F728-E094-3A4E-8D7A-222E0DAE151A}"/>
              </a:ext>
            </a:extLst>
          </p:cNvPr>
          <p:cNvGrpSpPr/>
          <p:nvPr/>
        </p:nvGrpSpPr>
        <p:grpSpPr>
          <a:xfrm>
            <a:off x="3645414" y="4910669"/>
            <a:ext cx="4212670" cy="2208082"/>
            <a:chOff x="2101749" y="8794522"/>
            <a:chExt cx="4212670" cy="220808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39DF4A-8C48-B746-BD13-85835EAA2BAF}"/>
                </a:ext>
              </a:extLst>
            </p:cNvPr>
            <p:cNvSpPr txBox="1"/>
            <p:nvPr/>
          </p:nvSpPr>
          <p:spPr>
            <a:xfrm>
              <a:off x="2101749" y="9387867"/>
              <a:ext cx="421267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46D319-A2B3-4442-BF58-92561070554F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4D3F72-E719-1747-8AC1-82255F060CCB}"/>
              </a:ext>
            </a:extLst>
          </p:cNvPr>
          <p:cNvGrpSpPr/>
          <p:nvPr/>
        </p:nvGrpSpPr>
        <p:grpSpPr>
          <a:xfrm>
            <a:off x="10287267" y="4910669"/>
            <a:ext cx="4212670" cy="2208082"/>
            <a:chOff x="2101749" y="8794522"/>
            <a:chExt cx="4212670" cy="22080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3F3577-419D-7A4C-B29F-2C4B75E77541}"/>
                </a:ext>
              </a:extLst>
            </p:cNvPr>
            <p:cNvSpPr txBox="1"/>
            <p:nvPr/>
          </p:nvSpPr>
          <p:spPr>
            <a:xfrm>
              <a:off x="2101749" y="9387867"/>
              <a:ext cx="421267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98D427-09C1-CE42-B3D4-164C82A8DF3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5B06AE-8FBD-3D45-AEA8-38C248A39CDA}"/>
              </a:ext>
            </a:extLst>
          </p:cNvPr>
          <p:cNvGrpSpPr/>
          <p:nvPr/>
        </p:nvGrpSpPr>
        <p:grpSpPr>
          <a:xfrm>
            <a:off x="17037086" y="4910669"/>
            <a:ext cx="4212670" cy="2208082"/>
            <a:chOff x="2101749" y="8794522"/>
            <a:chExt cx="4212670" cy="220808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264536-E130-F244-BC23-D98EF8F6CA8D}"/>
                </a:ext>
              </a:extLst>
            </p:cNvPr>
            <p:cNvSpPr txBox="1"/>
            <p:nvPr/>
          </p:nvSpPr>
          <p:spPr>
            <a:xfrm>
              <a:off x="2101749" y="9387867"/>
              <a:ext cx="421267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A2B9AE-F556-0E46-81F4-336AF2BF2E8A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C037A8F-893A-584C-A8C3-901983FC4189}"/>
              </a:ext>
            </a:extLst>
          </p:cNvPr>
          <p:cNvSpPr txBox="1"/>
          <p:nvPr/>
        </p:nvSpPr>
        <p:spPr>
          <a:xfrm>
            <a:off x="4561151" y="9645679"/>
            <a:ext cx="1964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DA40DA-B0A1-7F43-A163-0DAAE6D4175F}"/>
              </a:ext>
            </a:extLst>
          </p:cNvPr>
          <p:cNvSpPr txBox="1"/>
          <p:nvPr/>
        </p:nvSpPr>
        <p:spPr>
          <a:xfrm>
            <a:off x="11478499" y="9645679"/>
            <a:ext cx="1389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6029FA-20F5-284D-979A-B67376524568}"/>
              </a:ext>
            </a:extLst>
          </p:cNvPr>
          <p:cNvSpPr txBox="1"/>
          <p:nvPr/>
        </p:nvSpPr>
        <p:spPr>
          <a:xfrm>
            <a:off x="17991637" y="9596982"/>
            <a:ext cx="1964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A3EEB394-D631-BF4E-8A19-D56AFBAF296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0E5A2B30-384C-4C45-A040-A205748785DA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29FAF040-C6E4-8549-AA9B-C4A511BAF5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89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72F73-4AE2-E24A-BE2E-5D54D16758DB}"/>
              </a:ext>
            </a:extLst>
          </p:cNvPr>
          <p:cNvCxnSpPr>
            <a:cxnSpLocks/>
          </p:cNvCxnSpPr>
          <p:nvPr/>
        </p:nvCxnSpPr>
        <p:spPr>
          <a:xfrm>
            <a:off x="2160588" y="4108575"/>
            <a:ext cx="0" cy="751133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C2633-79D1-774C-A081-D0BA94755F82}"/>
              </a:ext>
            </a:extLst>
          </p:cNvPr>
          <p:cNvCxnSpPr>
            <a:cxnSpLocks/>
          </p:cNvCxnSpPr>
          <p:nvPr/>
        </p:nvCxnSpPr>
        <p:spPr>
          <a:xfrm>
            <a:off x="8828088" y="4108575"/>
            <a:ext cx="0" cy="751133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C1B12-2CBB-E74F-B87B-AAB10F421E53}"/>
              </a:ext>
            </a:extLst>
          </p:cNvPr>
          <p:cNvCxnSpPr>
            <a:cxnSpLocks/>
          </p:cNvCxnSpPr>
          <p:nvPr/>
        </p:nvCxnSpPr>
        <p:spPr>
          <a:xfrm>
            <a:off x="15533688" y="4108575"/>
            <a:ext cx="0" cy="751133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70752491-1534-6244-8544-81B53FAAD369}"/>
              </a:ext>
            </a:extLst>
          </p:cNvPr>
          <p:cNvSpPr/>
          <p:nvPr/>
        </p:nvSpPr>
        <p:spPr>
          <a:xfrm>
            <a:off x="2160587" y="4108575"/>
            <a:ext cx="6689726" cy="1447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D63DF933-1499-2049-B10D-5FBC84C6D18F}"/>
              </a:ext>
            </a:extLst>
          </p:cNvPr>
          <p:cNvSpPr/>
          <p:nvPr/>
        </p:nvSpPr>
        <p:spPr>
          <a:xfrm>
            <a:off x="8843962" y="4108575"/>
            <a:ext cx="6689726" cy="1447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86B7847-B437-BD4E-B1C5-D11CBDCE6FC0}"/>
              </a:ext>
            </a:extLst>
          </p:cNvPr>
          <p:cNvSpPr/>
          <p:nvPr/>
        </p:nvSpPr>
        <p:spPr>
          <a:xfrm>
            <a:off x="15527337" y="4108575"/>
            <a:ext cx="6689726" cy="14478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AFCE03-F395-A449-ADBA-1A7E7CE2EA66}"/>
              </a:ext>
            </a:extLst>
          </p:cNvPr>
          <p:cNvSpPr/>
          <p:nvPr/>
        </p:nvSpPr>
        <p:spPr>
          <a:xfrm>
            <a:off x="2582129" y="454651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4F8EC-F886-0248-B0F1-0D294FEED77D}"/>
              </a:ext>
            </a:extLst>
          </p:cNvPr>
          <p:cNvSpPr/>
          <p:nvPr/>
        </p:nvSpPr>
        <p:spPr>
          <a:xfrm>
            <a:off x="9249628" y="454651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53D8C-8874-6042-AE81-10CB6804E619}"/>
              </a:ext>
            </a:extLst>
          </p:cNvPr>
          <p:cNvSpPr/>
          <p:nvPr/>
        </p:nvSpPr>
        <p:spPr>
          <a:xfrm>
            <a:off x="15955227" y="454651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618962-EAED-9046-BF86-2249AE3AE79D}"/>
              </a:ext>
            </a:extLst>
          </p:cNvPr>
          <p:cNvSpPr txBox="1"/>
          <p:nvPr/>
        </p:nvSpPr>
        <p:spPr>
          <a:xfrm>
            <a:off x="3155723" y="6523889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67227F-E9B3-CA4D-B9B9-C4512CDE7913}"/>
              </a:ext>
            </a:extLst>
          </p:cNvPr>
          <p:cNvSpPr txBox="1"/>
          <p:nvPr/>
        </p:nvSpPr>
        <p:spPr>
          <a:xfrm>
            <a:off x="9823223" y="6523889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74D10-6DAE-894E-8331-68592F528FC7}"/>
              </a:ext>
            </a:extLst>
          </p:cNvPr>
          <p:cNvSpPr txBox="1"/>
          <p:nvPr/>
        </p:nvSpPr>
        <p:spPr>
          <a:xfrm>
            <a:off x="16531261" y="6523889"/>
            <a:ext cx="4720311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485E6038-8984-5F49-AD2C-EACFE3B4F5C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F437BAF8-7B72-2D4B-9374-FB2866DFD6C7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872A0994-AC77-724A-A6F7-13541AE30D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6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7426800-F51F-2049-BBC9-FD3FE385F037}"/>
              </a:ext>
            </a:extLst>
          </p:cNvPr>
          <p:cNvSpPr/>
          <p:nvPr/>
        </p:nvSpPr>
        <p:spPr>
          <a:xfrm>
            <a:off x="13021207" y="3970860"/>
            <a:ext cx="6433457" cy="643345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13839F-E965-A041-B03C-76CA7EF36FF8}"/>
              </a:ext>
            </a:extLst>
          </p:cNvPr>
          <p:cNvSpPr/>
          <p:nvPr/>
        </p:nvSpPr>
        <p:spPr>
          <a:xfrm>
            <a:off x="4922985" y="3970860"/>
            <a:ext cx="6433457" cy="643345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F23810-55FD-6243-A6EC-1F4181188640}"/>
              </a:ext>
            </a:extLst>
          </p:cNvPr>
          <p:cNvGrpSpPr/>
          <p:nvPr/>
        </p:nvGrpSpPr>
        <p:grpSpPr>
          <a:xfrm rot="5400000">
            <a:off x="2361469" y="5505833"/>
            <a:ext cx="3884788" cy="3624150"/>
            <a:chOff x="8654510" y="4835236"/>
            <a:chExt cx="3307520" cy="30856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6F7A4F8-4CC4-704F-A955-4F73D4105CBF}"/>
                </a:ext>
              </a:extLst>
            </p:cNvPr>
            <p:cNvSpPr/>
            <p:nvPr/>
          </p:nvSpPr>
          <p:spPr>
            <a:xfrm>
              <a:off x="8654510" y="4835236"/>
              <a:ext cx="3085612" cy="3085612"/>
            </a:xfrm>
            <a:prstGeom prst="roundRect">
              <a:avLst>
                <a:gd name="adj" fmla="val 1080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3EA8E934-AF43-A548-8198-A68FF823172C}"/>
                </a:ext>
              </a:extLst>
            </p:cNvPr>
            <p:cNvSpPr/>
            <p:nvPr/>
          </p:nvSpPr>
          <p:spPr>
            <a:xfrm rot="5400000">
              <a:off x="11288784" y="6231919"/>
              <a:ext cx="1054246" cy="29224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2081D7-CD40-AB48-AF61-58D3CF1C70B1}"/>
              </a:ext>
            </a:extLst>
          </p:cNvPr>
          <p:cNvGrpSpPr/>
          <p:nvPr/>
        </p:nvGrpSpPr>
        <p:grpSpPr>
          <a:xfrm rot="5400000">
            <a:off x="10246431" y="5505833"/>
            <a:ext cx="3884788" cy="3624150"/>
            <a:chOff x="8654510" y="4835236"/>
            <a:chExt cx="3307520" cy="3085612"/>
          </a:xfrm>
          <a:solidFill>
            <a:schemeClr val="accent2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7F6178E-4E84-904A-92FA-B64BE3D931DB}"/>
                </a:ext>
              </a:extLst>
            </p:cNvPr>
            <p:cNvSpPr/>
            <p:nvPr/>
          </p:nvSpPr>
          <p:spPr>
            <a:xfrm>
              <a:off x="8654510" y="4835236"/>
              <a:ext cx="3085612" cy="3085612"/>
            </a:xfrm>
            <a:prstGeom prst="roundRect">
              <a:avLst>
                <a:gd name="adj" fmla="val 108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F4ECCC0F-6CF1-3147-9E8A-CA4F4D4DFE0C}"/>
                </a:ext>
              </a:extLst>
            </p:cNvPr>
            <p:cNvSpPr/>
            <p:nvPr/>
          </p:nvSpPr>
          <p:spPr>
            <a:xfrm rot="5400000">
              <a:off x="11288784" y="6231919"/>
              <a:ext cx="1054246" cy="2922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B3D988-5ABC-8A48-8C09-4831E9427FE5}"/>
              </a:ext>
            </a:extLst>
          </p:cNvPr>
          <p:cNvGrpSpPr/>
          <p:nvPr/>
        </p:nvGrpSpPr>
        <p:grpSpPr>
          <a:xfrm rot="5400000">
            <a:off x="18131393" y="5538490"/>
            <a:ext cx="3884788" cy="3624150"/>
            <a:chOff x="8654510" y="4835236"/>
            <a:chExt cx="3307520" cy="3085612"/>
          </a:xfrm>
          <a:solidFill>
            <a:schemeClr val="accent3"/>
          </a:solidFill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852EAC6-A8DE-474F-81D2-056B2F9BDFEF}"/>
                </a:ext>
              </a:extLst>
            </p:cNvPr>
            <p:cNvSpPr/>
            <p:nvPr/>
          </p:nvSpPr>
          <p:spPr>
            <a:xfrm>
              <a:off x="8654510" y="4835236"/>
              <a:ext cx="3085612" cy="3085612"/>
            </a:xfrm>
            <a:prstGeom prst="roundRect">
              <a:avLst>
                <a:gd name="adj" fmla="val 108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34A5ED1-1877-E243-BD91-01CF5CCB1B04}"/>
                </a:ext>
              </a:extLst>
            </p:cNvPr>
            <p:cNvSpPr/>
            <p:nvPr/>
          </p:nvSpPr>
          <p:spPr>
            <a:xfrm rot="5400000">
              <a:off x="11288784" y="6231919"/>
              <a:ext cx="1054246" cy="2922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77883D3B-8AF5-8C47-92E3-562766E5040C}"/>
              </a:ext>
            </a:extLst>
          </p:cNvPr>
          <p:cNvSpPr txBox="1"/>
          <p:nvPr/>
        </p:nvSpPr>
        <p:spPr>
          <a:xfrm>
            <a:off x="3428083" y="6558217"/>
            <a:ext cx="1737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99BE08-712C-5C40-B313-4DBC600D8827}"/>
              </a:ext>
            </a:extLst>
          </p:cNvPr>
          <p:cNvGrpSpPr/>
          <p:nvPr/>
        </p:nvGrpSpPr>
        <p:grpSpPr>
          <a:xfrm>
            <a:off x="2000333" y="9538504"/>
            <a:ext cx="4612954" cy="1646756"/>
            <a:chOff x="16093394" y="7221327"/>
            <a:chExt cx="4612954" cy="1646756"/>
          </a:xfrm>
        </p:grpSpPr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E3ED57F8-D87C-8A4F-A58C-171940E0F3D1}"/>
                </a:ext>
              </a:extLst>
            </p:cNvPr>
            <p:cNvSpPr txBox="1"/>
            <p:nvPr/>
          </p:nvSpPr>
          <p:spPr>
            <a:xfrm>
              <a:off x="1720853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622063B5-316B-E24D-96DE-D986990FBD5B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7425E884-A6D1-1A4B-AF11-A0D8AE633BDB}"/>
              </a:ext>
            </a:extLst>
          </p:cNvPr>
          <p:cNvSpPr txBox="1"/>
          <p:nvPr/>
        </p:nvSpPr>
        <p:spPr>
          <a:xfrm>
            <a:off x="11313045" y="6558217"/>
            <a:ext cx="1737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DB0C5BED-00AD-4948-92C4-595366188B4B}"/>
              </a:ext>
            </a:extLst>
          </p:cNvPr>
          <p:cNvSpPr txBox="1"/>
          <p:nvPr/>
        </p:nvSpPr>
        <p:spPr>
          <a:xfrm>
            <a:off x="19198007" y="6558217"/>
            <a:ext cx="1737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F329F8-555D-AE42-95BA-DA8F21FF9841}"/>
              </a:ext>
            </a:extLst>
          </p:cNvPr>
          <p:cNvGrpSpPr/>
          <p:nvPr/>
        </p:nvGrpSpPr>
        <p:grpSpPr>
          <a:xfrm>
            <a:off x="9882347" y="9538504"/>
            <a:ext cx="4612954" cy="1646756"/>
            <a:chOff x="16093394" y="7221327"/>
            <a:chExt cx="4612954" cy="1646756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53C61ED0-3FE7-5746-8268-2F0E89482749}"/>
                </a:ext>
              </a:extLst>
            </p:cNvPr>
            <p:cNvSpPr txBox="1"/>
            <p:nvPr/>
          </p:nvSpPr>
          <p:spPr>
            <a:xfrm>
              <a:off x="1720853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E592345A-C7DD-CE4F-9515-F6DE67A3FE8A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33275D-2367-9A4A-AA8F-1FDE6FE6CACB}"/>
              </a:ext>
            </a:extLst>
          </p:cNvPr>
          <p:cNvGrpSpPr/>
          <p:nvPr/>
        </p:nvGrpSpPr>
        <p:grpSpPr>
          <a:xfrm>
            <a:off x="17770589" y="9538504"/>
            <a:ext cx="4612954" cy="1646756"/>
            <a:chOff x="16093394" y="7221327"/>
            <a:chExt cx="4612954" cy="164675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EE3021D0-7F35-614F-BBAD-8C2CE5FEE14B}"/>
                </a:ext>
              </a:extLst>
            </p:cNvPr>
            <p:cNvSpPr txBox="1"/>
            <p:nvPr/>
          </p:nvSpPr>
          <p:spPr>
            <a:xfrm>
              <a:off x="1720853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65E077F4-726A-D44F-9692-1B8CD3A23E08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4F3D71-42DB-FA46-856C-5C10F27ACC70}"/>
              </a:ext>
            </a:extLst>
          </p:cNvPr>
          <p:cNvSpPr txBox="1"/>
          <p:nvPr/>
        </p:nvSpPr>
        <p:spPr>
          <a:xfrm>
            <a:off x="6643306" y="6525868"/>
            <a:ext cx="300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1414B-028C-244C-B610-97100F9627A7}"/>
              </a:ext>
            </a:extLst>
          </p:cNvPr>
          <p:cNvSpPr txBox="1"/>
          <p:nvPr/>
        </p:nvSpPr>
        <p:spPr>
          <a:xfrm>
            <a:off x="14737220" y="6525868"/>
            <a:ext cx="300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provide.</a:t>
            </a:r>
          </a:p>
        </p:txBody>
      </p: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FB086B54-BBA4-C443-B982-A1905971BD1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17E58815-A97C-0246-9ABD-44D151EF56B9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66110606-D726-EB47-84F3-83F9D4718EA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88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369A2"/>
      </a:accent1>
      <a:accent2>
        <a:srgbClr val="46B586"/>
      </a:accent2>
      <a:accent3>
        <a:srgbClr val="FDA24E"/>
      </a:accent3>
      <a:accent4>
        <a:srgbClr val="AAA9AB"/>
      </a:accent4>
      <a:accent5>
        <a:srgbClr val="0369A2"/>
      </a:accent5>
      <a:accent6>
        <a:srgbClr val="46B58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108273</TotalTime>
  <Words>801</Words>
  <Application>Microsoft Macintosh PowerPoint</Application>
  <PresentationFormat>Custom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18353</cp:revision>
  <dcterms:created xsi:type="dcterms:W3CDTF">2014-11-12T21:47:38Z</dcterms:created>
  <dcterms:modified xsi:type="dcterms:W3CDTF">2020-01-23T16:42:01Z</dcterms:modified>
  <cp:category/>
</cp:coreProperties>
</file>