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4354" r:id="rId2"/>
    <p:sldId id="4408" r:id="rId3"/>
    <p:sldId id="4359" r:id="rId4"/>
    <p:sldId id="4360" r:id="rId5"/>
    <p:sldId id="4399" r:id="rId6"/>
    <p:sldId id="4361" r:id="rId7"/>
    <p:sldId id="4406" r:id="rId8"/>
    <p:sldId id="4363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1EEF4"/>
    <a:srgbClr val="5693D7"/>
    <a:srgbClr val="BDDB90"/>
    <a:srgbClr val="337EBF"/>
    <a:srgbClr val="FAE28A"/>
    <a:srgbClr val="8F5722"/>
    <a:srgbClr val="6C421D"/>
    <a:srgbClr val="FFC48E"/>
    <a:srgbClr val="FFBE76"/>
    <a:srgbClr val="DBF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50" autoAdjust="0"/>
    <p:restoredTop sz="38338" autoAdjust="0"/>
  </p:normalViewPr>
  <p:slideViewPr>
    <p:cSldViewPr snapToGrid="0" snapToObjects="1">
      <p:cViewPr varScale="1">
        <p:scale>
          <a:sx n="55" d="100"/>
          <a:sy n="55" d="100"/>
        </p:scale>
        <p:origin x="840" y="224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1/23/20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Chevron 5">
            <a:extLst>
              <a:ext uri="{FF2B5EF4-FFF2-40B4-BE49-F238E27FC236}">
                <a16:creationId xmlns:a16="http://schemas.microsoft.com/office/drawing/2014/main" id="{0E810126-18D1-CD42-8AFA-CE1B3602F376}"/>
              </a:ext>
            </a:extLst>
          </p:cNvPr>
          <p:cNvSpPr/>
          <p:nvPr/>
        </p:nvSpPr>
        <p:spPr>
          <a:xfrm rot="5400000">
            <a:off x="1230583" y="3492556"/>
            <a:ext cx="2528187" cy="2538164"/>
          </a:xfrm>
          <a:prstGeom prst="chevron">
            <a:avLst>
              <a:gd name="adj" fmla="val 1985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Chevron 60">
            <a:extLst>
              <a:ext uri="{FF2B5EF4-FFF2-40B4-BE49-F238E27FC236}">
                <a16:creationId xmlns:a16="http://schemas.microsoft.com/office/drawing/2014/main" id="{06CB8587-F19F-9843-A6C1-137D5BB89214}"/>
              </a:ext>
            </a:extLst>
          </p:cNvPr>
          <p:cNvSpPr/>
          <p:nvPr/>
        </p:nvSpPr>
        <p:spPr>
          <a:xfrm rot="5400000">
            <a:off x="1230583" y="5712743"/>
            <a:ext cx="2528187" cy="2538164"/>
          </a:xfrm>
          <a:prstGeom prst="chevron">
            <a:avLst>
              <a:gd name="adj" fmla="val 198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Chevron 61">
            <a:extLst>
              <a:ext uri="{FF2B5EF4-FFF2-40B4-BE49-F238E27FC236}">
                <a16:creationId xmlns:a16="http://schemas.microsoft.com/office/drawing/2014/main" id="{886079C3-C4EA-044E-9D76-DAC3E59B7C98}"/>
              </a:ext>
            </a:extLst>
          </p:cNvPr>
          <p:cNvSpPr/>
          <p:nvPr/>
        </p:nvSpPr>
        <p:spPr>
          <a:xfrm rot="5400000">
            <a:off x="1230583" y="7932930"/>
            <a:ext cx="2528187" cy="2538164"/>
          </a:xfrm>
          <a:prstGeom prst="chevron">
            <a:avLst>
              <a:gd name="adj" fmla="val 1985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Chevron 115">
            <a:extLst>
              <a:ext uri="{FF2B5EF4-FFF2-40B4-BE49-F238E27FC236}">
                <a16:creationId xmlns:a16="http://schemas.microsoft.com/office/drawing/2014/main" id="{5E5A8E81-61F6-294A-B306-01FFAA6EBBD2}"/>
              </a:ext>
            </a:extLst>
          </p:cNvPr>
          <p:cNvSpPr/>
          <p:nvPr/>
        </p:nvSpPr>
        <p:spPr>
          <a:xfrm rot="5400000">
            <a:off x="1230583" y="10153114"/>
            <a:ext cx="2528187" cy="2538164"/>
          </a:xfrm>
          <a:prstGeom prst="chevron">
            <a:avLst>
              <a:gd name="adj" fmla="val 1985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05DC9C-9D83-2042-A96E-BCC201C73D1B}"/>
              </a:ext>
            </a:extLst>
          </p:cNvPr>
          <p:cNvSpPr/>
          <p:nvPr/>
        </p:nvSpPr>
        <p:spPr>
          <a:xfrm>
            <a:off x="3923238" y="3497544"/>
            <a:ext cx="19228817" cy="2041332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accent1"/>
              </a:buClr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878E3F-D410-E44F-9E1A-4582F096349E}"/>
              </a:ext>
            </a:extLst>
          </p:cNvPr>
          <p:cNvSpPr/>
          <p:nvPr/>
        </p:nvSpPr>
        <p:spPr>
          <a:xfrm>
            <a:off x="3923238" y="5717731"/>
            <a:ext cx="19228817" cy="2041332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accent1"/>
              </a:buClr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1DDEB0-DACE-DC4A-9933-3D6346B12A50}"/>
              </a:ext>
            </a:extLst>
          </p:cNvPr>
          <p:cNvSpPr/>
          <p:nvPr/>
        </p:nvSpPr>
        <p:spPr>
          <a:xfrm>
            <a:off x="3923238" y="7937917"/>
            <a:ext cx="19228817" cy="2041332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accent1"/>
              </a:buClr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31E9E6-97AD-9A42-98A3-8D724F0D9252}"/>
              </a:ext>
            </a:extLst>
          </p:cNvPr>
          <p:cNvSpPr/>
          <p:nvPr/>
        </p:nvSpPr>
        <p:spPr>
          <a:xfrm>
            <a:off x="3923238" y="10158102"/>
            <a:ext cx="19228817" cy="2041332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accent1"/>
              </a:buClr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622E5C-E000-BE48-A750-4DFD1379589A}"/>
              </a:ext>
            </a:extLst>
          </p:cNvPr>
          <p:cNvGrpSpPr/>
          <p:nvPr/>
        </p:nvGrpSpPr>
        <p:grpSpPr>
          <a:xfrm>
            <a:off x="4976716" y="4022680"/>
            <a:ext cx="16926799" cy="1088888"/>
            <a:chOff x="4976716" y="4022680"/>
            <a:chExt cx="16926799" cy="108888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F141D27-65F5-CD43-9630-388E3BF69671}"/>
                </a:ext>
              </a:extLst>
            </p:cNvPr>
            <p:cNvSpPr txBox="1"/>
            <p:nvPr/>
          </p:nvSpPr>
          <p:spPr>
            <a:xfrm>
              <a:off x="9823447" y="4022680"/>
              <a:ext cx="12080068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 that’s why we provide point and click solutions.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43ED2DF-1084-2546-9CC4-614B14A422B6}"/>
                </a:ext>
              </a:extLst>
            </p:cNvPr>
            <p:cNvGrpSpPr/>
            <p:nvPr/>
          </p:nvGrpSpPr>
          <p:grpSpPr>
            <a:xfrm>
              <a:off x="4976716" y="4059292"/>
              <a:ext cx="3598192" cy="1015663"/>
              <a:chOff x="3206785" y="4718811"/>
              <a:chExt cx="3598192" cy="1015663"/>
            </a:xfrm>
          </p:grpSpPr>
          <p:sp>
            <p:nvSpPr>
              <p:cNvPr id="25" name="CuadroTexto 395">
                <a:extLst>
                  <a:ext uri="{FF2B5EF4-FFF2-40B4-BE49-F238E27FC236}">
                    <a16:creationId xmlns:a16="http://schemas.microsoft.com/office/drawing/2014/main" id="{8F5EDEC4-BD17-D94B-9296-F73750194478}"/>
                  </a:ext>
                </a:extLst>
              </p:cNvPr>
              <p:cNvSpPr txBox="1"/>
              <p:nvPr/>
            </p:nvSpPr>
            <p:spPr>
              <a:xfrm flipH="1">
                <a:off x="4422302" y="4903478"/>
                <a:ext cx="23826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Develop</a:t>
                </a:r>
              </a:p>
            </p:txBody>
          </p:sp>
          <p:sp>
            <p:nvSpPr>
              <p:cNvPr id="26" name="CuadroTexto 395">
                <a:extLst>
                  <a:ext uri="{FF2B5EF4-FFF2-40B4-BE49-F238E27FC236}">
                    <a16:creationId xmlns:a16="http://schemas.microsoft.com/office/drawing/2014/main" id="{5BBFB298-B7B5-2448-BC3F-BF943B667B29}"/>
                  </a:ext>
                </a:extLst>
              </p:cNvPr>
              <p:cNvSpPr txBox="1"/>
              <p:nvPr/>
            </p:nvSpPr>
            <p:spPr>
              <a:xfrm flipH="1">
                <a:off x="3206785" y="4718811"/>
                <a:ext cx="124011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6000" b="1" dirty="0">
                    <a:solidFill>
                      <a:schemeClr val="accent1"/>
                    </a:solidFill>
                    <a:latin typeface="Lato" charset="0"/>
                    <a:ea typeface="Lato" charset="0"/>
                    <a:cs typeface="Lato" charset="0"/>
                  </a:rPr>
                  <a:t>01</a:t>
                </a:r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66D82B5-7D9D-9040-BE6E-7DDA627611BD}"/>
              </a:ext>
            </a:extLst>
          </p:cNvPr>
          <p:cNvGrpSpPr/>
          <p:nvPr/>
        </p:nvGrpSpPr>
        <p:grpSpPr>
          <a:xfrm>
            <a:off x="4976716" y="6176610"/>
            <a:ext cx="16926799" cy="1088888"/>
            <a:chOff x="4976716" y="4022680"/>
            <a:chExt cx="16926799" cy="108888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7DA259E-EB2A-B744-BB82-603720B4FC48}"/>
                </a:ext>
              </a:extLst>
            </p:cNvPr>
            <p:cNvSpPr txBox="1"/>
            <p:nvPr/>
          </p:nvSpPr>
          <p:spPr>
            <a:xfrm>
              <a:off x="9823447" y="4022680"/>
              <a:ext cx="12080068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 that’s why we provide point and click solutions.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78EDE36-0491-FC49-BC02-C2234947975F}"/>
                </a:ext>
              </a:extLst>
            </p:cNvPr>
            <p:cNvGrpSpPr/>
            <p:nvPr/>
          </p:nvGrpSpPr>
          <p:grpSpPr>
            <a:xfrm>
              <a:off x="4976716" y="4059292"/>
              <a:ext cx="3598192" cy="1015663"/>
              <a:chOff x="3206785" y="4718811"/>
              <a:chExt cx="3598192" cy="1015663"/>
            </a:xfrm>
          </p:grpSpPr>
          <p:sp>
            <p:nvSpPr>
              <p:cNvPr id="32" name="CuadroTexto 395">
                <a:extLst>
                  <a:ext uri="{FF2B5EF4-FFF2-40B4-BE49-F238E27FC236}">
                    <a16:creationId xmlns:a16="http://schemas.microsoft.com/office/drawing/2014/main" id="{3172F205-ECA0-3340-8995-DEC77293E6AE}"/>
                  </a:ext>
                </a:extLst>
              </p:cNvPr>
              <p:cNvSpPr txBox="1"/>
              <p:nvPr/>
            </p:nvSpPr>
            <p:spPr>
              <a:xfrm flipH="1">
                <a:off x="4422302" y="4903478"/>
                <a:ext cx="23826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Analyze</a:t>
                </a:r>
              </a:p>
            </p:txBody>
          </p:sp>
          <p:sp>
            <p:nvSpPr>
              <p:cNvPr id="33" name="CuadroTexto 395">
                <a:extLst>
                  <a:ext uri="{FF2B5EF4-FFF2-40B4-BE49-F238E27FC236}">
                    <a16:creationId xmlns:a16="http://schemas.microsoft.com/office/drawing/2014/main" id="{471D0724-1DEC-D747-A02B-FC3D83D4828C}"/>
                  </a:ext>
                </a:extLst>
              </p:cNvPr>
              <p:cNvSpPr txBox="1"/>
              <p:nvPr/>
            </p:nvSpPr>
            <p:spPr>
              <a:xfrm flipH="1">
                <a:off x="3206785" y="4718811"/>
                <a:ext cx="124011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6000" b="1" dirty="0">
                    <a:solidFill>
                      <a:schemeClr val="accent2"/>
                    </a:solidFill>
                    <a:latin typeface="Lato" charset="0"/>
                    <a:ea typeface="Lato" charset="0"/>
                    <a:cs typeface="Lato" charset="0"/>
                  </a:rPr>
                  <a:t>02</a:t>
                </a: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E76A6DA-4D9E-7049-944C-70BC81BDE1DD}"/>
              </a:ext>
            </a:extLst>
          </p:cNvPr>
          <p:cNvGrpSpPr/>
          <p:nvPr/>
        </p:nvGrpSpPr>
        <p:grpSpPr>
          <a:xfrm>
            <a:off x="4976716" y="8414139"/>
            <a:ext cx="16926799" cy="1088888"/>
            <a:chOff x="4976716" y="4022680"/>
            <a:chExt cx="16926799" cy="108888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D5D40B0-5FE0-DB43-8E46-344DD6EC8603}"/>
                </a:ext>
              </a:extLst>
            </p:cNvPr>
            <p:cNvSpPr txBox="1"/>
            <p:nvPr/>
          </p:nvSpPr>
          <p:spPr>
            <a:xfrm>
              <a:off x="9823447" y="4022680"/>
              <a:ext cx="12080068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 that’s why we provide point and click solutions.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55D414B-AB94-ED4F-A267-7B79D0953DA7}"/>
                </a:ext>
              </a:extLst>
            </p:cNvPr>
            <p:cNvGrpSpPr/>
            <p:nvPr/>
          </p:nvGrpSpPr>
          <p:grpSpPr>
            <a:xfrm>
              <a:off x="4976716" y="4059292"/>
              <a:ext cx="3598192" cy="1015663"/>
              <a:chOff x="3206785" y="4718811"/>
              <a:chExt cx="3598192" cy="1015663"/>
            </a:xfrm>
          </p:grpSpPr>
          <p:sp>
            <p:nvSpPr>
              <p:cNvPr id="37" name="CuadroTexto 395">
                <a:extLst>
                  <a:ext uri="{FF2B5EF4-FFF2-40B4-BE49-F238E27FC236}">
                    <a16:creationId xmlns:a16="http://schemas.microsoft.com/office/drawing/2014/main" id="{FC89F00F-B933-4043-BDBE-CE428875FE29}"/>
                  </a:ext>
                </a:extLst>
              </p:cNvPr>
              <p:cNvSpPr txBox="1"/>
              <p:nvPr/>
            </p:nvSpPr>
            <p:spPr>
              <a:xfrm flipH="1">
                <a:off x="4422302" y="4903478"/>
                <a:ext cx="23826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Identify</a:t>
                </a:r>
              </a:p>
            </p:txBody>
          </p:sp>
          <p:sp>
            <p:nvSpPr>
              <p:cNvPr id="38" name="CuadroTexto 395">
                <a:extLst>
                  <a:ext uri="{FF2B5EF4-FFF2-40B4-BE49-F238E27FC236}">
                    <a16:creationId xmlns:a16="http://schemas.microsoft.com/office/drawing/2014/main" id="{3EB74B76-BDAB-3049-8F84-753F0074A3CA}"/>
                  </a:ext>
                </a:extLst>
              </p:cNvPr>
              <p:cNvSpPr txBox="1"/>
              <p:nvPr/>
            </p:nvSpPr>
            <p:spPr>
              <a:xfrm flipH="1">
                <a:off x="3206785" y="4718811"/>
                <a:ext cx="124011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6000" b="1" dirty="0">
                    <a:solidFill>
                      <a:schemeClr val="accent3"/>
                    </a:solidFill>
                    <a:latin typeface="Lato" charset="0"/>
                    <a:ea typeface="Lato" charset="0"/>
                    <a:cs typeface="Lato" charset="0"/>
                  </a:rPr>
                  <a:t>03</a:t>
                </a:r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3EC39D6-D3A6-4C4B-BAB5-C76259A3D033}"/>
              </a:ext>
            </a:extLst>
          </p:cNvPr>
          <p:cNvGrpSpPr/>
          <p:nvPr/>
        </p:nvGrpSpPr>
        <p:grpSpPr>
          <a:xfrm>
            <a:off x="4976716" y="10603157"/>
            <a:ext cx="16926799" cy="1088888"/>
            <a:chOff x="4976716" y="4022680"/>
            <a:chExt cx="16926799" cy="108888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68E447A-5660-BA4D-99B4-95041816A0F6}"/>
                </a:ext>
              </a:extLst>
            </p:cNvPr>
            <p:cNvSpPr txBox="1"/>
            <p:nvPr/>
          </p:nvSpPr>
          <p:spPr>
            <a:xfrm>
              <a:off x="9823447" y="4022680"/>
              <a:ext cx="12080068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 that’s why we provide point and click solutions.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80163D3-FC57-EB42-889A-8F5FFB840804}"/>
                </a:ext>
              </a:extLst>
            </p:cNvPr>
            <p:cNvGrpSpPr/>
            <p:nvPr/>
          </p:nvGrpSpPr>
          <p:grpSpPr>
            <a:xfrm>
              <a:off x="4976716" y="4059292"/>
              <a:ext cx="3598192" cy="1015663"/>
              <a:chOff x="3206785" y="4718811"/>
              <a:chExt cx="3598192" cy="1015663"/>
            </a:xfrm>
          </p:grpSpPr>
          <p:sp>
            <p:nvSpPr>
              <p:cNvPr id="42" name="CuadroTexto 395">
                <a:extLst>
                  <a:ext uri="{FF2B5EF4-FFF2-40B4-BE49-F238E27FC236}">
                    <a16:creationId xmlns:a16="http://schemas.microsoft.com/office/drawing/2014/main" id="{96CED46C-5305-0442-98DF-F5E5DC2CCF63}"/>
                  </a:ext>
                </a:extLst>
              </p:cNvPr>
              <p:cNvSpPr txBox="1"/>
              <p:nvPr/>
            </p:nvSpPr>
            <p:spPr>
              <a:xfrm flipH="1">
                <a:off x="4422302" y="4903478"/>
                <a:ext cx="23826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Advertise</a:t>
                </a:r>
              </a:p>
            </p:txBody>
          </p:sp>
          <p:sp>
            <p:nvSpPr>
              <p:cNvPr id="43" name="CuadroTexto 395">
                <a:extLst>
                  <a:ext uri="{FF2B5EF4-FFF2-40B4-BE49-F238E27FC236}">
                    <a16:creationId xmlns:a16="http://schemas.microsoft.com/office/drawing/2014/main" id="{A94181FB-9BB7-534A-BBDB-DF44C2FDAE07}"/>
                  </a:ext>
                </a:extLst>
              </p:cNvPr>
              <p:cNvSpPr txBox="1"/>
              <p:nvPr/>
            </p:nvSpPr>
            <p:spPr>
              <a:xfrm flipH="1">
                <a:off x="3206785" y="4718811"/>
                <a:ext cx="124011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6000" b="1" dirty="0">
                    <a:solidFill>
                      <a:schemeClr val="accent4"/>
                    </a:solidFill>
                    <a:latin typeface="Lato" charset="0"/>
                    <a:ea typeface="Lato" charset="0"/>
                    <a:cs typeface="Lato" charset="0"/>
                  </a:rPr>
                  <a:t>04</a:t>
                </a:r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23983E6-2203-A141-818E-41F46E8657E5}"/>
              </a:ext>
            </a:extLst>
          </p:cNvPr>
          <p:cNvGrpSpPr/>
          <p:nvPr/>
        </p:nvGrpSpPr>
        <p:grpSpPr>
          <a:xfrm>
            <a:off x="2206690" y="6786549"/>
            <a:ext cx="823904" cy="827506"/>
            <a:chOff x="9161451" y="1803399"/>
            <a:chExt cx="360375" cy="361951"/>
          </a:xfrm>
          <a:solidFill>
            <a:schemeClr val="bg1"/>
          </a:solidFill>
        </p:grpSpPr>
        <p:sp>
          <p:nvSpPr>
            <p:cNvPr id="60" name="Freeform 101">
              <a:extLst>
                <a:ext uri="{FF2B5EF4-FFF2-40B4-BE49-F238E27FC236}">
                  <a16:creationId xmlns:a16="http://schemas.microsoft.com/office/drawing/2014/main" id="{BBB08757-FB2D-5A41-A470-832867BC1AB6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52" y="1965325"/>
              <a:ext cx="168275" cy="93663"/>
            </a:xfrm>
            <a:custGeom>
              <a:avLst/>
              <a:gdLst>
                <a:gd name="T0" fmla="*/ 40 w 45"/>
                <a:gd name="T1" fmla="*/ 25 h 25"/>
                <a:gd name="T2" fmla="*/ 40 w 45"/>
                <a:gd name="T3" fmla="*/ 25 h 25"/>
                <a:gd name="T4" fmla="*/ 45 w 45"/>
                <a:gd name="T5" fmla="*/ 11 h 25"/>
                <a:gd name="T6" fmla="*/ 40 w 45"/>
                <a:gd name="T7" fmla="*/ 11 h 25"/>
                <a:gd name="T8" fmla="*/ 0 w 45"/>
                <a:gd name="T9" fmla="*/ 0 h 25"/>
                <a:gd name="T10" fmla="*/ 0 w 45"/>
                <a:gd name="T11" fmla="*/ 11 h 25"/>
                <a:gd name="T12" fmla="*/ 40 w 45"/>
                <a:gd name="T1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25">
                  <a:moveTo>
                    <a:pt x="40" y="25"/>
                  </a:moveTo>
                  <a:cubicBezTo>
                    <a:pt x="40" y="25"/>
                    <a:pt x="40" y="25"/>
                    <a:pt x="40" y="25"/>
                  </a:cubicBezTo>
                  <a:cubicBezTo>
                    <a:pt x="40" y="20"/>
                    <a:pt x="42" y="15"/>
                    <a:pt x="45" y="11"/>
                  </a:cubicBezTo>
                  <a:cubicBezTo>
                    <a:pt x="43" y="11"/>
                    <a:pt x="42" y="11"/>
                    <a:pt x="40" y="11"/>
                  </a:cubicBezTo>
                  <a:cubicBezTo>
                    <a:pt x="24" y="11"/>
                    <a:pt x="7" y="7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18" y="25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1" name="Freeform 102">
              <a:extLst>
                <a:ext uri="{FF2B5EF4-FFF2-40B4-BE49-F238E27FC236}">
                  <a16:creationId xmlns:a16="http://schemas.microsoft.com/office/drawing/2014/main" id="{000E43A2-43AD-A046-8A19-A072FF4D5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52" y="1897062"/>
              <a:ext cx="300038" cy="95250"/>
            </a:xfrm>
            <a:custGeom>
              <a:avLst/>
              <a:gdLst>
                <a:gd name="T0" fmla="*/ 40 w 80"/>
                <a:gd name="T1" fmla="*/ 25 h 25"/>
                <a:gd name="T2" fmla="*/ 48 w 80"/>
                <a:gd name="T3" fmla="*/ 25 h 25"/>
                <a:gd name="T4" fmla="*/ 70 w 80"/>
                <a:gd name="T5" fmla="*/ 15 h 25"/>
                <a:gd name="T6" fmla="*/ 78 w 80"/>
                <a:gd name="T7" fmla="*/ 16 h 25"/>
                <a:gd name="T8" fmla="*/ 80 w 80"/>
                <a:gd name="T9" fmla="*/ 15 h 25"/>
                <a:gd name="T10" fmla="*/ 80 w 80"/>
                <a:gd name="T11" fmla="*/ 2 h 25"/>
                <a:gd name="T12" fmla="*/ 40 w 80"/>
                <a:gd name="T13" fmla="*/ 11 h 25"/>
                <a:gd name="T14" fmla="*/ 0 w 80"/>
                <a:gd name="T15" fmla="*/ 0 h 25"/>
                <a:gd name="T16" fmla="*/ 0 w 80"/>
                <a:gd name="T17" fmla="*/ 11 h 25"/>
                <a:gd name="T18" fmla="*/ 40 w 80"/>
                <a:gd name="T1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25">
                  <a:moveTo>
                    <a:pt x="40" y="25"/>
                  </a:moveTo>
                  <a:cubicBezTo>
                    <a:pt x="43" y="25"/>
                    <a:pt x="45" y="25"/>
                    <a:pt x="48" y="25"/>
                  </a:cubicBezTo>
                  <a:cubicBezTo>
                    <a:pt x="53" y="19"/>
                    <a:pt x="61" y="15"/>
                    <a:pt x="70" y="15"/>
                  </a:cubicBezTo>
                  <a:cubicBezTo>
                    <a:pt x="73" y="15"/>
                    <a:pt x="76" y="15"/>
                    <a:pt x="78" y="16"/>
                  </a:cubicBezTo>
                  <a:cubicBezTo>
                    <a:pt x="79" y="16"/>
                    <a:pt x="79" y="15"/>
                    <a:pt x="80" y="15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1" y="7"/>
                    <a:pt x="55" y="11"/>
                    <a:pt x="40" y="11"/>
                  </a:cubicBezTo>
                  <a:cubicBezTo>
                    <a:pt x="24" y="11"/>
                    <a:pt x="7" y="7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18" y="25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2" name="Freeform 103">
              <a:extLst>
                <a:ext uri="{FF2B5EF4-FFF2-40B4-BE49-F238E27FC236}">
                  <a16:creationId xmlns:a16="http://schemas.microsoft.com/office/drawing/2014/main" id="{5AD99DBD-1BA0-A84F-8470-2D7887D2F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51" y="1803399"/>
              <a:ext cx="300038" cy="120650"/>
            </a:xfrm>
            <a:custGeom>
              <a:avLst/>
              <a:gdLst>
                <a:gd name="T0" fmla="*/ 40 w 80"/>
                <a:gd name="T1" fmla="*/ 32 h 32"/>
                <a:gd name="T2" fmla="*/ 80 w 80"/>
                <a:gd name="T3" fmla="*/ 22 h 32"/>
                <a:gd name="T4" fmla="*/ 80 w 80"/>
                <a:gd name="T5" fmla="*/ 18 h 32"/>
                <a:gd name="T6" fmla="*/ 40 w 80"/>
                <a:gd name="T7" fmla="*/ 0 h 32"/>
                <a:gd name="T8" fmla="*/ 0 w 80"/>
                <a:gd name="T9" fmla="*/ 18 h 32"/>
                <a:gd name="T10" fmla="*/ 40 w 80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32">
                  <a:moveTo>
                    <a:pt x="40" y="32"/>
                  </a:moveTo>
                  <a:cubicBezTo>
                    <a:pt x="58" y="32"/>
                    <a:pt x="74" y="27"/>
                    <a:pt x="80" y="22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80" y="8"/>
                    <a:pt x="62" y="0"/>
                    <a:pt x="40" y="0"/>
                  </a:cubicBezTo>
                  <a:cubicBezTo>
                    <a:pt x="18" y="0"/>
                    <a:pt x="0" y="8"/>
                    <a:pt x="0" y="18"/>
                  </a:cubicBezTo>
                  <a:cubicBezTo>
                    <a:pt x="0" y="24"/>
                    <a:pt x="18" y="32"/>
                    <a:pt x="4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3" name="Freeform 104">
              <a:extLst>
                <a:ext uri="{FF2B5EF4-FFF2-40B4-BE49-F238E27FC236}">
                  <a16:creationId xmlns:a16="http://schemas.microsoft.com/office/drawing/2014/main" id="{8902CA8F-087E-7F42-A4BA-09C40CC19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54" y="2033586"/>
              <a:ext cx="173038" cy="101600"/>
            </a:xfrm>
            <a:custGeom>
              <a:avLst/>
              <a:gdLst>
                <a:gd name="T0" fmla="*/ 40 w 46"/>
                <a:gd name="T1" fmla="*/ 11 h 27"/>
                <a:gd name="T2" fmla="*/ 0 w 46"/>
                <a:gd name="T3" fmla="*/ 0 h 27"/>
                <a:gd name="T4" fmla="*/ 0 w 46"/>
                <a:gd name="T5" fmla="*/ 9 h 27"/>
                <a:gd name="T6" fmla="*/ 40 w 46"/>
                <a:gd name="T7" fmla="*/ 27 h 27"/>
                <a:gd name="T8" fmla="*/ 46 w 46"/>
                <a:gd name="T9" fmla="*/ 27 h 27"/>
                <a:gd name="T10" fmla="*/ 40 w 46"/>
                <a:gd name="T11" fmla="*/ 11 h 27"/>
                <a:gd name="T12" fmla="*/ 40 w 46"/>
                <a:gd name="T13" fmla="*/ 1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27">
                  <a:moveTo>
                    <a:pt x="40" y="11"/>
                  </a:moveTo>
                  <a:cubicBezTo>
                    <a:pt x="24" y="11"/>
                    <a:pt x="7" y="7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9"/>
                    <a:pt x="18" y="27"/>
                    <a:pt x="40" y="27"/>
                  </a:cubicBezTo>
                  <a:cubicBezTo>
                    <a:pt x="42" y="27"/>
                    <a:pt x="44" y="27"/>
                    <a:pt x="46" y="27"/>
                  </a:cubicBezTo>
                  <a:cubicBezTo>
                    <a:pt x="43" y="22"/>
                    <a:pt x="40" y="17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4" name="Freeform 105">
              <a:extLst>
                <a:ext uri="{FF2B5EF4-FFF2-40B4-BE49-F238E27FC236}">
                  <a16:creationId xmlns:a16="http://schemas.microsoft.com/office/drawing/2014/main" id="{26C0FA14-0D27-2449-B1E4-D016D30EE0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26563" y="1968500"/>
              <a:ext cx="195263" cy="196850"/>
            </a:xfrm>
            <a:custGeom>
              <a:avLst/>
              <a:gdLst>
                <a:gd name="T0" fmla="*/ 26 w 52"/>
                <a:gd name="T1" fmla="*/ 0 h 52"/>
                <a:gd name="T2" fmla="*/ 0 w 52"/>
                <a:gd name="T3" fmla="*/ 26 h 52"/>
                <a:gd name="T4" fmla="*/ 26 w 52"/>
                <a:gd name="T5" fmla="*/ 52 h 52"/>
                <a:gd name="T6" fmla="*/ 52 w 52"/>
                <a:gd name="T7" fmla="*/ 26 h 52"/>
                <a:gd name="T8" fmla="*/ 26 w 52"/>
                <a:gd name="T9" fmla="*/ 0 h 52"/>
                <a:gd name="T10" fmla="*/ 32 w 52"/>
                <a:gd name="T11" fmla="*/ 30 h 52"/>
                <a:gd name="T12" fmla="*/ 22 w 52"/>
                <a:gd name="T13" fmla="*/ 30 h 52"/>
                <a:gd name="T14" fmla="*/ 22 w 52"/>
                <a:gd name="T15" fmla="*/ 13 h 52"/>
                <a:gd name="T16" fmla="*/ 24 w 52"/>
                <a:gd name="T17" fmla="*/ 11 h 52"/>
                <a:gd name="T18" fmla="*/ 26 w 52"/>
                <a:gd name="T19" fmla="*/ 13 h 52"/>
                <a:gd name="T20" fmla="*/ 26 w 52"/>
                <a:gd name="T21" fmla="*/ 26 h 52"/>
                <a:gd name="T22" fmla="*/ 32 w 52"/>
                <a:gd name="T23" fmla="*/ 26 h 52"/>
                <a:gd name="T24" fmla="*/ 35 w 52"/>
                <a:gd name="T25" fmla="*/ 28 h 52"/>
                <a:gd name="T26" fmla="*/ 32 w 52"/>
                <a:gd name="T27" fmla="*/ 3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52">
                  <a:moveTo>
                    <a:pt x="26" y="0"/>
                  </a:moveTo>
                  <a:cubicBezTo>
                    <a:pt x="12" y="0"/>
                    <a:pt x="0" y="12"/>
                    <a:pt x="0" y="26"/>
                  </a:cubicBezTo>
                  <a:cubicBezTo>
                    <a:pt x="0" y="40"/>
                    <a:pt x="12" y="52"/>
                    <a:pt x="26" y="52"/>
                  </a:cubicBezTo>
                  <a:cubicBezTo>
                    <a:pt x="40" y="52"/>
                    <a:pt x="52" y="40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  <a:moveTo>
                    <a:pt x="32" y="30"/>
                  </a:moveTo>
                  <a:cubicBezTo>
                    <a:pt x="22" y="30"/>
                    <a:pt x="22" y="30"/>
                    <a:pt x="22" y="30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6" y="13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4" y="26"/>
                    <a:pt x="35" y="27"/>
                    <a:pt x="35" y="28"/>
                  </a:cubicBezTo>
                  <a:cubicBezTo>
                    <a:pt x="35" y="29"/>
                    <a:pt x="34" y="30"/>
                    <a:pt x="32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291B3C7-F52F-C14B-B2E7-7D2C18183F28}"/>
              </a:ext>
            </a:extLst>
          </p:cNvPr>
          <p:cNvGrpSpPr/>
          <p:nvPr/>
        </p:nvGrpSpPr>
        <p:grpSpPr>
          <a:xfrm>
            <a:off x="2119345" y="4627423"/>
            <a:ext cx="823880" cy="689596"/>
            <a:chOff x="2670175" y="2916235"/>
            <a:chExt cx="360365" cy="301629"/>
          </a:xfrm>
          <a:solidFill>
            <a:schemeClr val="bg1"/>
          </a:solidFill>
        </p:grpSpPr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8BFC2F08-068B-3B48-82D4-8F2F0BF1F5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0215" y="3067046"/>
              <a:ext cx="60325" cy="136525"/>
            </a:xfrm>
            <a:custGeom>
              <a:avLst/>
              <a:gdLst>
                <a:gd name="T0" fmla="*/ 14 w 16"/>
                <a:gd name="T1" fmla="*/ 0 h 36"/>
                <a:gd name="T2" fmla="*/ 2 w 16"/>
                <a:gd name="T3" fmla="*/ 0 h 36"/>
                <a:gd name="T4" fmla="*/ 0 w 16"/>
                <a:gd name="T5" fmla="*/ 2 h 36"/>
                <a:gd name="T6" fmla="*/ 0 w 16"/>
                <a:gd name="T7" fmla="*/ 34 h 36"/>
                <a:gd name="T8" fmla="*/ 2 w 16"/>
                <a:gd name="T9" fmla="*/ 36 h 36"/>
                <a:gd name="T10" fmla="*/ 14 w 16"/>
                <a:gd name="T11" fmla="*/ 36 h 36"/>
                <a:gd name="T12" fmla="*/ 16 w 16"/>
                <a:gd name="T13" fmla="*/ 34 h 36"/>
                <a:gd name="T14" fmla="*/ 16 w 16"/>
                <a:gd name="T15" fmla="*/ 2 h 36"/>
                <a:gd name="T16" fmla="*/ 14 w 16"/>
                <a:gd name="T1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36">
                  <a:moveTo>
                    <a:pt x="1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1" y="36"/>
                    <a:pt x="2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6" y="35"/>
                    <a:pt x="16" y="3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E1930C0A-524D-1B44-93B6-A6D38E8E0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27" y="2916235"/>
              <a:ext cx="225425" cy="196850"/>
            </a:xfrm>
            <a:custGeom>
              <a:avLst/>
              <a:gdLst>
                <a:gd name="T0" fmla="*/ 58 w 60"/>
                <a:gd name="T1" fmla="*/ 0 h 52"/>
                <a:gd name="T2" fmla="*/ 42 w 60"/>
                <a:gd name="T3" fmla="*/ 0 h 52"/>
                <a:gd name="T4" fmla="*/ 42 w 60"/>
                <a:gd name="T5" fmla="*/ 34 h 52"/>
                <a:gd name="T6" fmla="*/ 30 w 60"/>
                <a:gd name="T7" fmla="*/ 24 h 52"/>
                <a:gd name="T8" fmla="*/ 18 w 60"/>
                <a:gd name="T9" fmla="*/ 34 h 52"/>
                <a:gd name="T10" fmla="*/ 18 w 60"/>
                <a:gd name="T11" fmla="*/ 0 h 52"/>
                <a:gd name="T12" fmla="*/ 2 w 60"/>
                <a:gd name="T13" fmla="*/ 0 h 52"/>
                <a:gd name="T14" fmla="*/ 0 w 60"/>
                <a:gd name="T15" fmla="*/ 2 h 52"/>
                <a:gd name="T16" fmla="*/ 0 w 60"/>
                <a:gd name="T17" fmla="*/ 48 h 52"/>
                <a:gd name="T18" fmla="*/ 4 w 60"/>
                <a:gd name="T19" fmla="*/ 48 h 52"/>
                <a:gd name="T20" fmla="*/ 15 w 60"/>
                <a:gd name="T21" fmla="*/ 52 h 52"/>
                <a:gd name="T22" fmla="*/ 22 w 60"/>
                <a:gd name="T23" fmla="*/ 48 h 52"/>
                <a:gd name="T24" fmla="*/ 35 w 60"/>
                <a:gd name="T25" fmla="*/ 48 h 52"/>
                <a:gd name="T26" fmla="*/ 36 w 60"/>
                <a:gd name="T27" fmla="*/ 47 h 52"/>
                <a:gd name="T28" fmla="*/ 54 w 60"/>
                <a:gd name="T29" fmla="*/ 40 h 52"/>
                <a:gd name="T30" fmla="*/ 60 w 60"/>
                <a:gd name="T31" fmla="*/ 40 h 52"/>
                <a:gd name="T32" fmla="*/ 60 w 60"/>
                <a:gd name="T33" fmla="*/ 2 h 52"/>
                <a:gd name="T34" fmla="*/ 58 w 60"/>
                <a:gd name="T3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0" h="52">
                  <a:moveTo>
                    <a:pt x="58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" y="48"/>
                    <a:pt x="2" y="48"/>
                    <a:pt x="4" y="48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6" y="50"/>
                    <a:pt x="19" y="48"/>
                    <a:pt x="22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5" y="48"/>
                    <a:pt x="35" y="48"/>
                    <a:pt x="36" y="47"/>
                  </a:cubicBezTo>
                  <a:cubicBezTo>
                    <a:pt x="39" y="45"/>
                    <a:pt x="46" y="40"/>
                    <a:pt x="54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1"/>
                    <a:pt x="59" y="0"/>
                    <a:pt x="5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3063E4F8-52CB-6744-8D2C-3D0639B977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0175" y="3082926"/>
              <a:ext cx="285750" cy="134938"/>
            </a:xfrm>
            <a:custGeom>
              <a:avLst/>
              <a:gdLst>
                <a:gd name="T0" fmla="*/ 76 w 76"/>
                <a:gd name="T1" fmla="*/ 0 h 36"/>
                <a:gd name="T2" fmla="*/ 66 w 76"/>
                <a:gd name="T3" fmla="*/ 0 h 36"/>
                <a:gd name="T4" fmla="*/ 50 w 76"/>
                <a:gd name="T5" fmla="*/ 6 h 36"/>
                <a:gd name="T6" fmla="*/ 48 w 76"/>
                <a:gd name="T7" fmla="*/ 8 h 36"/>
                <a:gd name="T8" fmla="*/ 46 w 76"/>
                <a:gd name="T9" fmla="*/ 8 h 36"/>
                <a:gd name="T10" fmla="*/ 34 w 76"/>
                <a:gd name="T11" fmla="*/ 8 h 36"/>
                <a:gd name="T12" fmla="*/ 32 w 76"/>
                <a:gd name="T13" fmla="*/ 8 h 36"/>
                <a:gd name="T14" fmla="*/ 32 w 76"/>
                <a:gd name="T15" fmla="*/ 8 h 36"/>
                <a:gd name="T16" fmla="*/ 31 w 76"/>
                <a:gd name="T17" fmla="*/ 9 h 36"/>
                <a:gd name="T18" fmla="*/ 30 w 76"/>
                <a:gd name="T19" fmla="*/ 12 h 36"/>
                <a:gd name="T20" fmla="*/ 34 w 76"/>
                <a:gd name="T21" fmla="*/ 16 h 36"/>
                <a:gd name="T22" fmla="*/ 56 w 76"/>
                <a:gd name="T23" fmla="*/ 16 h 36"/>
                <a:gd name="T24" fmla="*/ 58 w 76"/>
                <a:gd name="T25" fmla="*/ 18 h 36"/>
                <a:gd name="T26" fmla="*/ 56 w 76"/>
                <a:gd name="T27" fmla="*/ 20 h 36"/>
                <a:gd name="T28" fmla="*/ 34 w 76"/>
                <a:gd name="T29" fmla="*/ 20 h 36"/>
                <a:gd name="T30" fmla="*/ 26 w 76"/>
                <a:gd name="T31" fmla="*/ 12 h 36"/>
                <a:gd name="T32" fmla="*/ 26 w 76"/>
                <a:gd name="T33" fmla="*/ 12 h 36"/>
                <a:gd name="T34" fmla="*/ 15 w 76"/>
                <a:gd name="T35" fmla="*/ 8 h 36"/>
                <a:gd name="T36" fmla="*/ 1 w 76"/>
                <a:gd name="T37" fmla="*/ 13 h 36"/>
                <a:gd name="T38" fmla="*/ 0 w 76"/>
                <a:gd name="T39" fmla="*/ 15 h 36"/>
                <a:gd name="T40" fmla="*/ 1 w 76"/>
                <a:gd name="T41" fmla="*/ 16 h 36"/>
                <a:gd name="T42" fmla="*/ 21 w 76"/>
                <a:gd name="T43" fmla="*/ 26 h 36"/>
                <a:gd name="T44" fmla="*/ 45 w 76"/>
                <a:gd name="T45" fmla="*/ 36 h 36"/>
                <a:gd name="T46" fmla="*/ 67 w 76"/>
                <a:gd name="T47" fmla="*/ 30 h 36"/>
                <a:gd name="T48" fmla="*/ 76 w 76"/>
                <a:gd name="T49" fmla="*/ 27 h 36"/>
                <a:gd name="T50" fmla="*/ 76 w 76"/>
                <a:gd name="T5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" h="36">
                  <a:moveTo>
                    <a:pt x="76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59" y="0"/>
                    <a:pt x="53" y="4"/>
                    <a:pt x="50" y="6"/>
                  </a:cubicBezTo>
                  <a:cubicBezTo>
                    <a:pt x="49" y="7"/>
                    <a:pt x="48" y="8"/>
                    <a:pt x="48" y="8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3" y="8"/>
                    <a:pt x="33" y="8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9"/>
                    <a:pt x="31" y="9"/>
                    <a:pt x="31" y="9"/>
                  </a:cubicBezTo>
                  <a:cubicBezTo>
                    <a:pt x="30" y="10"/>
                    <a:pt x="30" y="11"/>
                    <a:pt x="30" y="12"/>
                  </a:cubicBezTo>
                  <a:cubicBezTo>
                    <a:pt x="30" y="14"/>
                    <a:pt x="31" y="16"/>
                    <a:pt x="34" y="16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7" y="16"/>
                    <a:pt x="58" y="17"/>
                    <a:pt x="58" y="18"/>
                  </a:cubicBezTo>
                  <a:cubicBezTo>
                    <a:pt x="58" y="19"/>
                    <a:pt x="57" y="20"/>
                    <a:pt x="56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29" y="20"/>
                    <a:pt x="26" y="16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9" y="7"/>
                    <a:pt x="5" y="8"/>
                    <a:pt x="1" y="13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5"/>
                    <a:pt x="1" y="16"/>
                    <a:pt x="1" y="16"/>
                  </a:cubicBezTo>
                  <a:cubicBezTo>
                    <a:pt x="9" y="20"/>
                    <a:pt x="16" y="24"/>
                    <a:pt x="21" y="26"/>
                  </a:cubicBezTo>
                  <a:cubicBezTo>
                    <a:pt x="33" y="33"/>
                    <a:pt x="39" y="36"/>
                    <a:pt x="45" y="36"/>
                  </a:cubicBezTo>
                  <a:cubicBezTo>
                    <a:pt x="51" y="36"/>
                    <a:pt x="56" y="34"/>
                    <a:pt x="67" y="30"/>
                  </a:cubicBezTo>
                  <a:cubicBezTo>
                    <a:pt x="70" y="29"/>
                    <a:pt x="73" y="28"/>
                    <a:pt x="76" y="27"/>
                  </a:cubicBezTo>
                  <a:lnTo>
                    <a:pt x="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FE307BA-5BEA-844F-9650-0A451517656D}"/>
              </a:ext>
            </a:extLst>
          </p:cNvPr>
          <p:cNvGrpSpPr/>
          <p:nvPr/>
        </p:nvGrpSpPr>
        <p:grpSpPr>
          <a:xfrm>
            <a:off x="2003644" y="8935784"/>
            <a:ext cx="982064" cy="938802"/>
            <a:chOff x="4833935" y="3983047"/>
            <a:chExt cx="360361" cy="344489"/>
          </a:xfrm>
          <a:solidFill>
            <a:schemeClr val="bg1"/>
          </a:solidFill>
        </p:grpSpPr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2C561274-9F54-3F40-A890-C59416D11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3935" y="4179900"/>
              <a:ext cx="74613" cy="128588"/>
            </a:xfrm>
            <a:custGeom>
              <a:avLst/>
              <a:gdLst>
                <a:gd name="T0" fmla="*/ 18 w 20"/>
                <a:gd name="T1" fmla="*/ 0 h 34"/>
                <a:gd name="T2" fmla="*/ 2 w 20"/>
                <a:gd name="T3" fmla="*/ 0 h 34"/>
                <a:gd name="T4" fmla="*/ 0 w 20"/>
                <a:gd name="T5" fmla="*/ 2 h 34"/>
                <a:gd name="T6" fmla="*/ 0 w 20"/>
                <a:gd name="T7" fmla="*/ 32 h 34"/>
                <a:gd name="T8" fmla="*/ 2 w 20"/>
                <a:gd name="T9" fmla="*/ 34 h 34"/>
                <a:gd name="T10" fmla="*/ 18 w 20"/>
                <a:gd name="T11" fmla="*/ 34 h 34"/>
                <a:gd name="T12" fmla="*/ 20 w 20"/>
                <a:gd name="T13" fmla="*/ 32 h 34"/>
                <a:gd name="T14" fmla="*/ 20 w 20"/>
                <a:gd name="T15" fmla="*/ 2 h 34"/>
                <a:gd name="T16" fmla="*/ 18 w 20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4">
                  <a:moveTo>
                    <a:pt x="1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3"/>
                    <a:pt x="1" y="34"/>
                    <a:pt x="2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9" y="34"/>
                    <a:pt x="20" y="33"/>
                    <a:pt x="20" y="3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444F1739-1557-8E4D-8BC1-1CF346E24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6483" y="4194186"/>
              <a:ext cx="277813" cy="133350"/>
            </a:xfrm>
            <a:custGeom>
              <a:avLst/>
              <a:gdLst>
                <a:gd name="T0" fmla="*/ 73 w 74"/>
                <a:gd name="T1" fmla="*/ 13 h 35"/>
                <a:gd name="T2" fmla="*/ 59 w 74"/>
                <a:gd name="T3" fmla="*/ 8 h 35"/>
                <a:gd name="T4" fmla="*/ 47 w 74"/>
                <a:gd name="T5" fmla="*/ 12 h 35"/>
                <a:gd name="T6" fmla="*/ 47 w 74"/>
                <a:gd name="T7" fmla="*/ 14 h 35"/>
                <a:gd name="T8" fmla="*/ 45 w 74"/>
                <a:gd name="T9" fmla="*/ 21 h 35"/>
                <a:gd name="T10" fmla="*/ 38 w 74"/>
                <a:gd name="T11" fmla="*/ 24 h 35"/>
                <a:gd name="T12" fmla="*/ 18 w 74"/>
                <a:gd name="T13" fmla="*/ 24 h 35"/>
                <a:gd name="T14" fmla="*/ 16 w 74"/>
                <a:gd name="T15" fmla="*/ 22 h 35"/>
                <a:gd name="T16" fmla="*/ 18 w 74"/>
                <a:gd name="T17" fmla="*/ 20 h 35"/>
                <a:gd name="T18" fmla="*/ 38 w 74"/>
                <a:gd name="T19" fmla="*/ 20 h 35"/>
                <a:gd name="T20" fmla="*/ 42 w 74"/>
                <a:gd name="T21" fmla="*/ 18 h 35"/>
                <a:gd name="T22" fmla="*/ 43 w 74"/>
                <a:gd name="T23" fmla="*/ 14 h 35"/>
                <a:gd name="T24" fmla="*/ 38 w 74"/>
                <a:gd name="T25" fmla="*/ 8 h 35"/>
                <a:gd name="T26" fmla="*/ 27 w 74"/>
                <a:gd name="T27" fmla="*/ 8 h 35"/>
                <a:gd name="T28" fmla="*/ 26 w 74"/>
                <a:gd name="T29" fmla="*/ 8 h 35"/>
                <a:gd name="T30" fmla="*/ 25 w 74"/>
                <a:gd name="T31" fmla="*/ 7 h 35"/>
                <a:gd name="T32" fmla="*/ 8 w 74"/>
                <a:gd name="T33" fmla="*/ 0 h 35"/>
                <a:gd name="T34" fmla="*/ 2 w 74"/>
                <a:gd name="T35" fmla="*/ 0 h 35"/>
                <a:gd name="T36" fmla="*/ 0 w 74"/>
                <a:gd name="T37" fmla="*/ 2 h 35"/>
                <a:gd name="T38" fmla="*/ 0 w 74"/>
                <a:gd name="T39" fmla="*/ 24 h 35"/>
                <a:gd name="T40" fmla="*/ 1 w 74"/>
                <a:gd name="T41" fmla="*/ 26 h 35"/>
                <a:gd name="T42" fmla="*/ 16 w 74"/>
                <a:gd name="T43" fmla="*/ 31 h 35"/>
                <a:gd name="T44" fmla="*/ 32 w 74"/>
                <a:gd name="T45" fmla="*/ 35 h 35"/>
                <a:gd name="T46" fmla="*/ 49 w 74"/>
                <a:gd name="T47" fmla="*/ 29 h 35"/>
                <a:gd name="T48" fmla="*/ 73 w 74"/>
                <a:gd name="T49" fmla="*/ 16 h 35"/>
                <a:gd name="T50" fmla="*/ 74 w 74"/>
                <a:gd name="T51" fmla="*/ 14 h 35"/>
                <a:gd name="T52" fmla="*/ 73 w 74"/>
                <a:gd name="T53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4" h="35">
                  <a:moveTo>
                    <a:pt x="73" y="13"/>
                  </a:moveTo>
                  <a:cubicBezTo>
                    <a:pt x="69" y="8"/>
                    <a:pt x="65" y="7"/>
                    <a:pt x="59" y="8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3"/>
                    <a:pt x="47" y="13"/>
                    <a:pt x="47" y="14"/>
                  </a:cubicBezTo>
                  <a:cubicBezTo>
                    <a:pt x="47" y="17"/>
                    <a:pt x="47" y="19"/>
                    <a:pt x="45" y="21"/>
                  </a:cubicBezTo>
                  <a:cubicBezTo>
                    <a:pt x="43" y="23"/>
                    <a:pt x="41" y="24"/>
                    <a:pt x="3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6" y="23"/>
                    <a:pt x="16" y="22"/>
                  </a:cubicBezTo>
                  <a:cubicBezTo>
                    <a:pt x="16" y="21"/>
                    <a:pt x="17" y="20"/>
                    <a:pt x="18" y="20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0" y="20"/>
                    <a:pt x="41" y="19"/>
                    <a:pt x="42" y="18"/>
                  </a:cubicBezTo>
                  <a:cubicBezTo>
                    <a:pt x="43" y="17"/>
                    <a:pt x="43" y="16"/>
                    <a:pt x="43" y="14"/>
                  </a:cubicBezTo>
                  <a:cubicBezTo>
                    <a:pt x="43" y="12"/>
                    <a:pt x="42" y="8"/>
                    <a:pt x="38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8"/>
                    <a:pt x="25" y="7"/>
                  </a:cubicBezTo>
                  <a:cubicBezTo>
                    <a:pt x="23" y="6"/>
                    <a:pt x="17" y="0"/>
                    <a:pt x="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1" y="26"/>
                    <a:pt x="1" y="26"/>
                  </a:cubicBezTo>
                  <a:cubicBezTo>
                    <a:pt x="8" y="28"/>
                    <a:pt x="12" y="30"/>
                    <a:pt x="16" y="31"/>
                  </a:cubicBezTo>
                  <a:cubicBezTo>
                    <a:pt x="24" y="34"/>
                    <a:pt x="28" y="35"/>
                    <a:pt x="32" y="35"/>
                  </a:cubicBezTo>
                  <a:cubicBezTo>
                    <a:pt x="37" y="35"/>
                    <a:pt x="41" y="33"/>
                    <a:pt x="49" y="29"/>
                  </a:cubicBezTo>
                  <a:cubicBezTo>
                    <a:pt x="54" y="26"/>
                    <a:pt x="62" y="21"/>
                    <a:pt x="73" y="16"/>
                  </a:cubicBezTo>
                  <a:cubicBezTo>
                    <a:pt x="73" y="15"/>
                    <a:pt x="74" y="15"/>
                    <a:pt x="74" y="14"/>
                  </a:cubicBezTo>
                  <a:cubicBezTo>
                    <a:pt x="74" y="14"/>
                    <a:pt x="74" y="13"/>
                    <a:pt x="7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18B3824E-B7AB-A749-8F35-9890E728A4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40" y="3983047"/>
              <a:ext cx="104775" cy="106363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12 w 28"/>
                <a:gd name="T11" fmla="*/ 10 h 28"/>
                <a:gd name="T12" fmla="*/ 14 w 28"/>
                <a:gd name="T13" fmla="*/ 8 h 28"/>
                <a:gd name="T14" fmla="*/ 16 w 28"/>
                <a:gd name="T15" fmla="*/ 10 h 28"/>
                <a:gd name="T16" fmla="*/ 16 w 28"/>
                <a:gd name="T17" fmla="*/ 18 h 28"/>
                <a:gd name="T18" fmla="*/ 14 w 28"/>
                <a:gd name="T19" fmla="*/ 20 h 28"/>
                <a:gd name="T20" fmla="*/ 12 w 28"/>
                <a:gd name="T21" fmla="*/ 18 h 28"/>
                <a:gd name="T22" fmla="*/ 12 w 28"/>
                <a:gd name="T2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12" y="10"/>
                  </a:moveTo>
                  <a:cubicBezTo>
                    <a:pt x="12" y="9"/>
                    <a:pt x="13" y="8"/>
                    <a:pt x="14" y="8"/>
                  </a:cubicBezTo>
                  <a:cubicBezTo>
                    <a:pt x="15" y="8"/>
                    <a:pt x="16" y="9"/>
                    <a:pt x="16" y="1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2" y="19"/>
                    <a:pt x="12" y="18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69F2BB4F-B574-D646-911A-3CBA65AAFD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68875" y="4089401"/>
              <a:ext cx="104775" cy="104775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12 w 28"/>
                <a:gd name="T11" fmla="*/ 10 h 28"/>
                <a:gd name="T12" fmla="*/ 14 w 28"/>
                <a:gd name="T13" fmla="*/ 8 h 28"/>
                <a:gd name="T14" fmla="*/ 16 w 28"/>
                <a:gd name="T15" fmla="*/ 10 h 28"/>
                <a:gd name="T16" fmla="*/ 16 w 28"/>
                <a:gd name="T17" fmla="*/ 18 h 28"/>
                <a:gd name="T18" fmla="*/ 14 w 28"/>
                <a:gd name="T19" fmla="*/ 20 h 28"/>
                <a:gd name="T20" fmla="*/ 12 w 28"/>
                <a:gd name="T21" fmla="*/ 18 h 28"/>
                <a:gd name="T22" fmla="*/ 12 w 28"/>
                <a:gd name="T2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12" y="10"/>
                  </a:moveTo>
                  <a:cubicBezTo>
                    <a:pt x="12" y="9"/>
                    <a:pt x="13" y="8"/>
                    <a:pt x="14" y="8"/>
                  </a:cubicBezTo>
                  <a:cubicBezTo>
                    <a:pt x="15" y="8"/>
                    <a:pt x="16" y="9"/>
                    <a:pt x="16" y="1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2" y="19"/>
                    <a:pt x="12" y="18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0C0597D-917B-AC43-A1D0-59178D19864C}"/>
              </a:ext>
            </a:extLst>
          </p:cNvPr>
          <p:cNvGrpSpPr/>
          <p:nvPr/>
        </p:nvGrpSpPr>
        <p:grpSpPr>
          <a:xfrm>
            <a:off x="2080434" y="11071888"/>
            <a:ext cx="950160" cy="954345"/>
            <a:chOff x="5554663" y="3971925"/>
            <a:chExt cx="360362" cy="361951"/>
          </a:xfrm>
          <a:solidFill>
            <a:srgbClr val="FFFFFF"/>
          </a:solidFill>
        </p:grpSpPr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5EE3A7CA-5D73-4B4B-A3E0-B675FCB2EC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54663" y="4078288"/>
              <a:ext cx="255588" cy="255588"/>
            </a:xfrm>
            <a:custGeom>
              <a:avLst/>
              <a:gdLst>
                <a:gd name="T0" fmla="*/ 67 w 68"/>
                <a:gd name="T1" fmla="*/ 41 h 68"/>
                <a:gd name="T2" fmla="*/ 62 w 68"/>
                <a:gd name="T3" fmla="*/ 38 h 68"/>
                <a:gd name="T4" fmla="*/ 62 w 68"/>
                <a:gd name="T5" fmla="*/ 34 h 68"/>
                <a:gd name="T6" fmla="*/ 62 w 68"/>
                <a:gd name="T7" fmla="*/ 30 h 68"/>
                <a:gd name="T8" fmla="*/ 67 w 68"/>
                <a:gd name="T9" fmla="*/ 27 h 68"/>
                <a:gd name="T10" fmla="*/ 67 w 68"/>
                <a:gd name="T11" fmla="*/ 24 h 68"/>
                <a:gd name="T12" fmla="*/ 59 w 68"/>
                <a:gd name="T13" fmla="*/ 10 h 68"/>
                <a:gd name="T14" fmla="*/ 58 w 68"/>
                <a:gd name="T15" fmla="*/ 9 h 68"/>
                <a:gd name="T16" fmla="*/ 57 w 68"/>
                <a:gd name="T17" fmla="*/ 9 h 68"/>
                <a:gd name="T18" fmla="*/ 52 w 68"/>
                <a:gd name="T19" fmla="*/ 12 h 68"/>
                <a:gd name="T20" fmla="*/ 44 w 68"/>
                <a:gd name="T21" fmla="*/ 8 h 68"/>
                <a:gd name="T22" fmla="*/ 44 w 68"/>
                <a:gd name="T23" fmla="*/ 2 h 68"/>
                <a:gd name="T24" fmla="*/ 42 w 68"/>
                <a:gd name="T25" fmla="*/ 0 h 68"/>
                <a:gd name="T26" fmla="*/ 26 w 68"/>
                <a:gd name="T27" fmla="*/ 0 h 68"/>
                <a:gd name="T28" fmla="*/ 24 w 68"/>
                <a:gd name="T29" fmla="*/ 2 h 68"/>
                <a:gd name="T30" fmla="*/ 24 w 68"/>
                <a:gd name="T31" fmla="*/ 8 h 68"/>
                <a:gd name="T32" fmla="*/ 17 w 68"/>
                <a:gd name="T33" fmla="*/ 12 h 68"/>
                <a:gd name="T34" fmla="*/ 11 w 68"/>
                <a:gd name="T35" fmla="*/ 9 h 68"/>
                <a:gd name="T36" fmla="*/ 9 w 68"/>
                <a:gd name="T37" fmla="*/ 10 h 68"/>
                <a:gd name="T38" fmla="*/ 1 w 68"/>
                <a:gd name="T39" fmla="*/ 24 h 68"/>
                <a:gd name="T40" fmla="*/ 0 w 68"/>
                <a:gd name="T41" fmla="*/ 25 h 68"/>
                <a:gd name="T42" fmla="*/ 1 w 68"/>
                <a:gd name="T43" fmla="*/ 27 h 68"/>
                <a:gd name="T44" fmla="*/ 6 w 68"/>
                <a:gd name="T45" fmla="*/ 30 h 68"/>
                <a:gd name="T46" fmla="*/ 6 w 68"/>
                <a:gd name="T47" fmla="*/ 34 h 68"/>
                <a:gd name="T48" fmla="*/ 6 w 68"/>
                <a:gd name="T49" fmla="*/ 38 h 68"/>
                <a:gd name="T50" fmla="*/ 1 w 68"/>
                <a:gd name="T51" fmla="*/ 41 h 68"/>
                <a:gd name="T52" fmla="*/ 1 w 68"/>
                <a:gd name="T53" fmla="*/ 44 h 68"/>
                <a:gd name="T54" fmla="*/ 9 w 68"/>
                <a:gd name="T55" fmla="*/ 58 h 68"/>
                <a:gd name="T56" fmla="*/ 11 w 68"/>
                <a:gd name="T57" fmla="*/ 59 h 68"/>
                <a:gd name="T58" fmla="*/ 17 w 68"/>
                <a:gd name="T59" fmla="*/ 56 h 68"/>
                <a:gd name="T60" fmla="*/ 24 w 68"/>
                <a:gd name="T61" fmla="*/ 60 h 68"/>
                <a:gd name="T62" fmla="*/ 24 w 68"/>
                <a:gd name="T63" fmla="*/ 66 h 68"/>
                <a:gd name="T64" fmla="*/ 26 w 68"/>
                <a:gd name="T65" fmla="*/ 68 h 68"/>
                <a:gd name="T66" fmla="*/ 42 w 68"/>
                <a:gd name="T67" fmla="*/ 68 h 68"/>
                <a:gd name="T68" fmla="*/ 44 w 68"/>
                <a:gd name="T69" fmla="*/ 66 h 68"/>
                <a:gd name="T70" fmla="*/ 44 w 68"/>
                <a:gd name="T71" fmla="*/ 60 h 68"/>
                <a:gd name="T72" fmla="*/ 52 w 68"/>
                <a:gd name="T73" fmla="*/ 56 h 68"/>
                <a:gd name="T74" fmla="*/ 57 w 68"/>
                <a:gd name="T75" fmla="*/ 59 h 68"/>
                <a:gd name="T76" fmla="*/ 58 w 68"/>
                <a:gd name="T77" fmla="*/ 59 h 68"/>
                <a:gd name="T78" fmla="*/ 60 w 68"/>
                <a:gd name="T79" fmla="*/ 58 h 68"/>
                <a:gd name="T80" fmla="*/ 68 w 68"/>
                <a:gd name="T81" fmla="*/ 44 h 68"/>
                <a:gd name="T82" fmla="*/ 67 w 68"/>
                <a:gd name="T83" fmla="*/ 41 h 68"/>
                <a:gd name="T84" fmla="*/ 34 w 68"/>
                <a:gd name="T85" fmla="*/ 48 h 68"/>
                <a:gd name="T86" fmla="*/ 20 w 68"/>
                <a:gd name="T87" fmla="*/ 34 h 68"/>
                <a:gd name="T88" fmla="*/ 34 w 68"/>
                <a:gd name="T89" fmla="*/ 20 h 68"/>
                <a:gd name="T90" fmla="*/ 48 w 68"/>
                <a:gd name="T91" fmla="*/ 34 h 68"/>
                <a:gd name="T92" fmla="*/ 34 w 68"/>
                <a:gd name="T93" fmla="*/ 4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68">
                  <a:moveTo>
                    <a:pt x="67" y="41"/>
                  </a:moveTo>
                  <a:cubicBezTo>
                    <a:pt x="62" y="38"/>
                    <a:pt x="62" y="38"/>
                    <a:pt x="62" y="38"/>
                  </a:cubicBezTo>
                  <a:cubicBezTo>
                    <a:pt x="62" y="37"/>
                    <a:pt x="62" y="35"/>
                    <a:pt x="62" y="34"/>
                  </a:cubicBezTo>
                  <a:cubicBezTo>
                    <a:pt x="62" y="33"/>
                    <a:pt x="62" y="31"/>
                    <a:pt x="62" y="30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8" y="26"/>
                    <a:pt x="68" y="25"/>
                    <a:pt x="67" y="2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0"/>
                    <a:pt x="59" y="9"/>
                    <a:pt x="58" y="9"/>
                  </a:cubicBezTo>
                  <a:cubicBezTo>
                    <a:pt x="58" y="9"/>
                    <a:pt x="57" y="9"/>
                    <a:pt x="57" y="9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47" y="9"/>
                    <a:pt x="44" y="8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1"/>
                    <a:pt x="43" y="0"/>
                    <a:pt x="42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5" y="0"/>
                    <a:pt x="24" y="1"/>
                    <a:pt x="24" y="2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2" y="9"/>
                    <a:pt x="19" y="10"/>
                    <a:pt x="17" y="12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0" y="9"/>
                    <a:pt x="9" y="9"/>
                    <a:pt x="9" y="10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4"/>
                    <a:pt x="0" y="25"/>
                    <a:pt x="0" y="25"/>
                  </a:cubicBezTo>
                  <a:cubicBezTo>
                    <a:pt x="1" y="26"/>
                    <a:pt x="1" y="26"/>
                    <a:pt x="1" y="27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1"/>
                    <a:pt x="6" y="33"/>
                    <a:pt x="6" y="34"/>
                  </a:cubicBezTo>
                  <a:cubicBezTo>
                    <a:pt x="6" y="35"/>
                    <a:pt x="6" y="37"/>
                    <a:pt x="6" y="38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2"/>
                    <a:pt x="0" y="43"/>
                    <a:pt x="1" y="44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9"/>
                    <a:pt x="10" y="59"/>
                    <a:pt x="11" y="59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9" y="58"/>
                    <a:pt x="22" y="59"/>
                    <a:pt x="24" y="60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24" y="67"/>
                    <a:pt x="25" y="68"/>
                    <a:pt x="26" y="68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43" y="68"/>
                    <a:pt x="44" y="67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7" y="59"/>
                    <a:pt x="50" y="58"/>
                    <a:pt x="52" y="56"/>
                  </a:cubicBezTo>
                  <a:cubicBezTo>
                    <a:pt x="57" y="59"/>
                    <a:pt x="57" y="59"/>
                    <a:pt x="57" y="59"/>
                  </a:cubicBezTo>
                  <a:cubicBezTo>
                    <a:pt x="57" y="59"/>
                    <a:pt x="58" y="59"/>
                    <a:pt x="58" y="59"/>
                  </a:cubicBezTo>
                  <a:cubicBezTo>
                    <a:pt x="59" y="59"/>
                    <a:pt x="59" y="58"/>
                    <a:pt x="60" y="58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68" y="43"/>
                    <a:pt x="68" y="42"/>
                    <a:pt x="67" y="41"/>
                  </a:cubicBezTo>
                  <a:close/>
                  <a:moveTo>
                    <a:pt x="34" y="48"/>
                  </a:moveTo>
                  <a:cubicBezTo>
                    <a:pt x="26" y="48"/>
                    <a:pt x="20" y="42"/>
                    <a:pt x="20" y="34"/>
                  </a:cubicBezTo>
                  <a:cubicBezTo>
                    <a:pt x="20" y="26"/>
                    <a:pt x="26" y="20"/>
                    <a:pt x="34" y="20"/>
                  </a:cubicBezTo>
                  <a:cubicBezTo>
                    <a:pt x="42" y="20"/>
                    <a:pt x="48" y="26"/>
                    <a:pt x="48" y="34"/>
                  </a:cubicBezTo>
                  <a:cubicBezTo>
                    <a:pt x="48" y="42"/>
                    <a:pt x="42" y="48"/>
                    <a:pt x="34" y="4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81BD01FD-CBF0-A042-88FB-E0041012C1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5800" y="3971925"/>
              <a:ext cx="149225" cy="150813"/>
            </a:xfrm>
            <a:custGeom>
              <a:avLst/>
              <a:gdLst>
                <a:gd name="T0" fmla="*/ 39 w 40"/>
                <a:gd name="T1" fmla="*/ 24 h 40"/>
                <a:gd name="T2" fmla="*/ 36 w 40"/>
                <a:gd name="T3" fmla="*/ 22 h 40"/>
                <a:gd name="T4" fmla="*/ 36 w 40"/>
                <a:gd name="T5" fmla="*/ 20 h 40"/>
                <a:gd name="T6" fmla="*/ 36 w 40"/>
                <a:gd name="T7" fmla="*/ 18 h 40"/>
                <a:gd name="T8" fmla="*/ 39 w 40"/>
                <a:gd name="T9" fmla="*/ 16 h 40"/>
                <a:gd name="T10" fmla="*/ 39 w 40"/>
                <a:gd name="T11" fmla="*/ 13 h 40"/>
                <a:gd name="T12" fmla="*/ 35 w 40"/>
                <a:gd name="T13" fmla="*/ 7 h 40"/>
                <a:gd name="T14" fmla="*/ 34 w 40"/>
                <a:gd name="T15" fmla="*/ 6 h 40"/>
                <a:gd name="T16" fmla="*/ 33 w 40"/>
                <a:gd name="T17" fmla="*/ 6 h 40"/>
                <a:gd name="T18" fmla="*/ 30 w 40"/>
                <a:gd name="T19" fmla="*/ 7 h 40"/>
                <a:gd name="T20" fmla="*/ 26 w 40"/>
                <a:gd name="T21" fmla="*/ 5 h 40"/>
                <a:gd name="T22" fmla="*/ 26 w 40"/>
                <a:gd name="T23" fmla="*/ 2 h 40"/>
                <a:gd name="T24" fmla="*/ 24 w 40"/>
                <a:gd name="T25" fmla="*/ 0 h 40"/>
                <a:gd name="T26" fmla="*/ 16 w 40"/>
                <a:gd name="T27" fmla="*/ 0 h 40"/>
                <a:gd name="T28" fmla="*/ 14 w 40"/>
                <a:gd name="T29" fmla="*/ 2 h 40"/>
                <a:gd name="T30" fmla="*/ 14 w 40"/>
                <a:gd name="T31" fmla="*/ 5 h 40"/>
                <a:gd name="T32" fmla="*/ 10 w 40"/>
                <a:gd name="T33" fmla="*/ 7 h 40"/>
                <a:gd name="T34" fmla="*/ 8 w 40"/>
                <a:gd name="T35" fmla="*/ 6 h 40"/>
                <a:gd name="T36" fmla="*/ 5 w 40"/>
                <a:gd name="T37" fmla="*/ 7 h 40"/>
                <a:gd name="T38" fmla="*/ 1 w 40"/>
                <a:gd name="T39" fmla="*/ 13 h 40"/>
                <a:gd name="T40" fmla="*/ 1 w 40"/>
                <a:gd name="T41" fmla="*/ 15 h 40"/>
                <a:gd name="T42" fmla="*/ 1 w 40"/>
                <a:gd name="T43" fmla="*/ 16 h 40"/>
                <a:gd name="T44" fmla="*/ 4 w 40"/>
                <a:gd name="T45" fmla="*/ 18 h 40"/>
                <a:gd name="T46" fmla="*/ 4 w 40"/>
                <a:gd name="T47" fmla="*/ 20 h 40"/>
                <a:gd name="T48" fmla="*/ 4 w 40"/>
                <a:gd name="T49" fmla="*/ 22 h 40"/>
                <a:gd name="T50" fmla="*/ 1 w 40"/>
                <a:gd name="T51" fmla="*/ 24 h 40"/>
                <a:gd name="T52" fmla="*/ 1 w 40"/>
                <a:gd name="T53" fmla="*/ 25 h 40"/>
                <a:gd name="T54" fmla="*/ 1 w 40"/>
                <a:gd name="T55" fmla="*/ 27 h 40"/>
                <a:gd name="T56" fmla="*/ 5 w 40"/>
                <a:gd name="T57" fmla="*/ 33 h 40"/>
                <a:gd name="T58" fmla="*/ 7 w 40"/>
                <a:gd name="T59" fmla="*/ 34 h 40"/>
                <a:gd name="T60" fmla="*/ 10 w 40"/>
                <a:gd name="T61" fmla="*/ 33 h 40"/>
                <a:gd name="T62" fmla="*/ 14 w 40"/>
                <a:gd name="T63" fmla="*/ 35 h 40"/>
                <a:gd name="T64" fmla="*/ 14 w 40"/>
                <a:gd name="T65" fmla="*/ 38 h 40"/>
                <a:gd name="T66" fmla="*/ 16 w 40"/>
                <a:gd name="T67" fmla="*/ 40 h 40"/>
                <a:gd name="T68" fmla="*/ 24 w 40"/>
                <a:gd name="T69" fmla="*/ 40 h 40"/>
                <a:gd name="T70" fmla="*/ 26 w 40"/>
                <a:gd name="T71" fmla="*/ 38 h 40"/>
                <a:gd name="T72" fmla="*/ 26 w 40"/>
                <a:gd name="T73" fmla="*/ 35 h 40"/>
                <a:gd name="T74" fmla="*/ 30 w 40"/>
                <a:gd name="T75" fmla="*/ 33 h 40"/>
                <a:gd name="T76" fmla="*/ 33 w 40"/>
                <a:gd name="T77" fmla="*/ 34 h 40"/>
                <a:gd name="T78" fmla="*/ 34 w 40"/>
                <a:gd name="T79" fmla="*/ 34 h 40"/>
                <a:gd name="T80" fmla="*/ 35 w 40"/>
                <a:gd name="T81" fmla="*/ 33 h 40"/>
                <a:gd name="T82" fmla="*/ 39 w 40"/>
                <a:gd name="T83" fmla="*/ 27 h 40"/>
                <a:gd name="T84" fmla="*/ 39 w 40"/>
                <a:gd name="T85" fmla="*/ 24 h 40"/>
                <a:gd name="T86" fmla="*/ 20 w 40"/>
                <a:gd name="T87" fmla="*/ 28 h 40"/>
                <a:gd name="T88" fmla="*/ 12 w 40"/>
                <a:gd name="T89" fmla="*/ 20 h 40"/>
                <a:gd name="T90" fmla="*/ 20 w 40"/>
                <a:gd name="T91" fmla="*/ 12 h 40"/>
                <a:gd name="T92" fmla="*/ 28 w 40"/>
                <a:gd name="T93" fmla="*/ 20 h 40"/>
                <a:gd name="T94" fmla="*/ 20 w 40"/>
                <a:gd name="T95" fmla="*/ 2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0" h="40">
                  <a:moveTo>
                    <a:pt x="39" y="24"/>
                  </a:moveTo>
                  <a:cubicBezTo>
                    <a:pt x="36" y="22"/>
                    <a:pt x="36" y="22"/>
                    <a:pt x="36" y="22"/>
                  </a:cubicBezTo>
                  <a:cubicBezTo>
                    <a:pt x="36" y="21"/>
                    <a:pt x="36" y="21"/>
                    <a:pt x="36" y="20"/>
                  </a:cubicBezTo>
                  <a:cubicBezTo>
                    <a:pt x="36" y="19"/>
                    <a:pt x="36" y="19"/>
                    <a:pt x="36" y="18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16"/>
                    <a:pt x="40" y="14"/>
                    <a:pt x="39" y="13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6"/>
                    <a:pt x="35" y="6"/>
                    <a:pt x="34" y="6"/>
                  </a:cubicBezTo>
                  <a:cubicBezTo>
                    <a:pt x="34" y="5"/>
                    <a:pt x="33" y="6"/>
                    <a:pt x="33" y="6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29" y="6"/>
                    <a:pt x="28" y="6"/>
                    <a:pt x="26" y="5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3" y="6"/>
                    <a:pt x="12" y="7"/>
                    <a:pt x="10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5"/>
                    <a:pt x="5" y="6"/>
                    <a:pt x="5" y="7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4"/>
                    <a:pt x="0" y="14"/>
                    <a:pt x="1" y="15"/>
                  </a:cubicBezTo>
                  <a:cubicBezTo>
                    <a:pt x="1" y="15"/>
                    <a:pt x="1" y="16"/>
                    <a:pt x="1" y="16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9"/>
                    <a:pt x="4" y="19"/>
                    <a:pt x="4" y="20"/>
                  </a:cubicBezTo>
                  <a:cubicBezTo>
                    <a:pt x="4" y="21"/>
                    <a:pt x="4" y="21"/>
                    <a:pt x="4" y="22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5"/>
                    <a:pt x="1" y="25"/>
                  </a:cubicBezTo>
                  <a:cubicBezTo>
                    <a:pt x="0" y="26"/>
                    <a:pt x="0" y="26"/>
                    <a:pt x="1" y="27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4"/>
                    <a:pt x="6" y="35"/>
                    <a:pt x="7" y="34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2" y="33"/>
                    <a:pt x="13" y="34"/>
                    <a:pt x="14" y="35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5" y="40"/>
                    <a:pt x="16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5" y="40"/>
                    <a:pt x="26" y="39"/>
                    <a:pt x="26" y="38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8" y="34"/>
                    <a:pt x="29" y="34"/>
                    <a:pt x="30" y="33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4"/>
                    <a:pt x="34" y="35"/>
                    <a:pt x="34" y="34"/>
                  </a:cubicBezTo>
                  <a:cubicBezTo>
                    <a:pt x="35" y="34"/>
                    <a:pt x="35" y="34"/>
                    <a:pt x="35" y="33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6"/>
                    <a:pt x="40" y="24"/>
                    <a:pt x="39" y="24"/>
                  </a:cubicBezTo>
                  <a:close/>
                  <a:moveTo>
                    <a:pt x="20" y="28"/>
                  </a:moveTo>
                  <a:cubicBezTo>
                    <a:pt x="16" y="28"/>
                    <a:pt x="12" y="24"/>
                    <a:pt x="12" y="20"/>
                  </a:cubicBezTo>
                  <a:cubicBezTo>
                    <a:pt x="12" y="16"/>
                    <a:pt x="16" y="12"/>
                    <a:pt x="20" y="12"/>
                  </a:cubicBezTo>
                  <a:cubicBezTo>
                    <a:pt x="24" y="12"/>
                    <a:pt x="28" y="16"/>
                    <a:pt x="28" y="20"/>
                  </a:cubicBezTo>
                  <a:cubicBezTo>
                    <a:pt x="28" y="24"/>
                    <a:pt x="24" y="28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</p:grpSp>
      <p:sp>
        <p:nvSpPr>
          <p:cNvPr id="53" name="CuadroTexto 350">
            <a:extLst>
              <a:ext uri="{FF2B5EF4-FFF2-40B4-BE49-F238E27FC236}">
                <a16:creationId xmlns:a16="http://schemas.microsoft.com/office/drawing/2014/main" id="{D293B2A1-2679-7445-9E48-A81F570362CB}"/>
              </a:ext>
            </a:extLst>
          </p:cNvPr>
          <p:cNvSpPr txBox="1"/>
          <p:nvPr/>
        </p:nvSpPr>
        <p:spPr>
          <a:xfrm>
            <a:off x="8242925" y="1022190"/>
            <a:ext cx="78919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Process Diagram</a:t>
            </a:r>
          </a:p>
        </p:txBody>
      </p:sp>
    </p:spTree>
    <p:extLst>
      <p:ext uri="{BB962C8B-B14F-4D97-AF65-F5344CB8AC3E}">
        <p14:creationId xmlns:p14="http://schemas.microsoft.com/office/powerpoint/2010/main" val="2732654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1D1D000-91E3-C54F-A060-1F19E7932599}"/>
              </a:ext>
            </a:extLst>
          </p:cNvPr>
          <p:cNvGrpSpPr/>
          <p:nvPr/>
        </p:nvGrpSpPr>
        <p:grpSpPr>
          <a:xfrm>
            <a:off x="3991113" y="4726359"/>
            <a:ext cx="4849279" cy="2307386"/>
            <a:chOff x="5029859" y="9788875"/>
            <a:chExt cx="4849279" cy="2307386"/>
          </a:xfrm>
        </p:grpSpPr>
        <p:sp>
          <p:nvSpPr>
            <p:cNvPr id="101" name="CuadroTexto 395">
              <a:extLst>
                <a:ext uri="{FF2B5EF4-FFF2-40B4-BE49-F238E27FC236}">
                  <a16:creationId xmlns:a16="http://schemas.microsoft.com/office/drawing/2014/main" id="{1F375619-DBD7-F846-90EF-B8E711E6276F}"/>
                </a:ext>
              </a:extLst>
            </p:cNvPr>
            <p:cNvSpPr txBox="1"/>
            <p:nvPr/>
          </p:nvSpPr>
          <p:spPr>
            <a:xfrm>
              <a:off x="5029860" y="9788875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02" name="Rectangle 56">
              <a:extLst>
                <a:ext uri="{FF2B5EF4-FFF2-40B4-BE49-F238E27FC236}">
                  <a16:creationId xmlns:a16="http://schemas.microsoft.com/office/drawing/2014/main" id="{BD040A8A-8AF6-3C43-A6CE-57AE2CE75D1B}"/>
                </a:ext>
              </a:extLst>
            </p:cNvPr>
            <p:cNvSpPr/>
            <p:nvPr/>
          </p:nvSpPr>
          <p:spPr>
            <a:xfrm>
              <a:off x="5029859" y="10481524"/>
              <a:ext cx="4849279" cy="16147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</p:grpSp>
      <p:sp>
        <p:nvSpPr>
          <p:cNvPr id="91" name="Teardrop 90">
            <a:extLst>
              <a:ext uri="{FF2B5EF4-FFF2-40B4-BE49-F238E27FC236}">
                <a16:creationId xmlns:a16="http://schemas.microsoft.com/office/drawing/2014/main" id="{78917F7C-71F5-3A4F-905E-0D563EEF8B19}"/>
              </a:ext>
            </a:extLst>
          </p:cNvPr>
          <p:cNvSpPr/>
          <p:nvPr/>
        </p:nvSpPr>
        <p:spPr>
          <a:xfrm rot="13500000">
            <a:off x="12890299" y="7018431"/>
            <a:ext cx="3168722" cy="3168723"/>
          </a:xfrm>
          <a:prstGeom prst="teardrop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569A334-DA16-0C47-AC14-55A07BD5C8C7}"/>
              </a:ext>
            </a:extLst>
          </p:cNvPr>
          <p:cNvGrpSpPr/>
          <p:nvPr/>
        </p:nvGrpSpPr>
        <p:grpSpPr>
          <a:xfrm>
            <a:off x="13964128" y="8109396"/>
            <a:ext cx="860362" cy="864123"/>
            <a:chOff x="9161451" y="1803399"/>
            <a:chExt cx="360375" cy="361951"/>
          </a:xfrm>
          <a:solidFill>
            <a:schemeClr val="bg1"/>
          </a:solidFill>
        </p:grpSpPr>
        <p:sp>
          <p:nvSpPr>
            <p:cNvPr id="51" name="Freeform 101">
              <a:extLst>
                <a:ext uri="{FF2B5EF4-FFF2-40B4-BE49-F238E27FC236}">
                  <a16:creationId xmlns:a16="http://schemas.microsoft.com/office/drawing/2014/main" id="{9E1D7706-E17A-5742-8C92-E55E45C405B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52" y="1965325"/>
              <a:ext cx="168275" cy="93663"/>
            </a:xfrm>
            <a:custGeom>
              <a:avLst/>
              <a:gdLst>
                <a:gd name="T0" fmla="*/ 40 w 45"/>
                <a:gd name="T1" fmla="*/ 25 h 25"/>
                <a:gd name="T2" fmla="*/ 40 w 45"/>
                <a:gd name="T3" fmla="*/ 25 h 25"/>
                <a:gd name="T4" fmla="*/ 45 w 45"/>
                <a:gd name="T5" fmla="*/ 11 h 25"/>
                <a:gd name="T6" fmla="*/ 40 w 45"/>
                <a:gd name="T7" fmla="*/ 11 h 25"/>
                <a:gd name="T8" fmla="*/ 0 w 45"/>
                <a:gd name="T9" fmla="*/ 0 h 25"/>
                <a:gd name="T10" fmla="*/ 0 w 45"/>
                <a:gd name="T11" fmla="*/ 11 h 25"/>
                <a:gd name="T12" fmla="*/ 40 w 45"/>
                <a:gd name="T1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25">
                  <a:moveTo>
                    <a:pt x="40" y="25"/>
                  </a:moveTo>
                  <a:cubicBezTo>
                    <a:pt x="40" y="25"/>
                    <a:pt x="40" y="25"/>
                    <a:pt x="40" y="25"/>
                  </a:cubicBezTo>
                  <a:cubicBezTo>
                    <a:pt x="40" y="20"/>
                    <a:pt x="42" y="15"/>
                    <a:pt x="45" y="11"/>
                  </a:cubicBezTo>
                  <a:cubicBezTo>
                    <a:pt x="43" y="11"/>
                    <a:pt x="42" y="11"/>
                    <a:pt x="40" y="11"/>
                  </a:cubicBezTo>
                  <a:cubicBezTo>
                    <a:pt x="24" y="11"/>
                    <a:pt x="7" y="7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18" y="25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2" name="Freeform 102">
              <a:extLst>
                <a:ext uri="{FF2B5EF4-FFF2-40B4-BE49-F238E27FC236}">
                  <a16:creationId xmlns:a16="http://schemas.microsoft.com/office/drawing/2014/main" id="{44DFC196-A129-484A-B935-FE25CBBFF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52" y="1897062"/>
              <a:ext cx="300038" cy="95250"/>
            </a:xfrm>
            <a:custGeom>
              <a:avLst/>
              <a:gdLst>
                <a:gd name="T0" fmla="*/ 40 w 80"/>
                <a:gd name="T1" fmla="*/ 25 h 25"/>
                <a:gd name="T2" fmla="*/ 48 w 80"/>
                <a:gd name="T3" fmla="*/ 25 h 25"/>
                <a:gd name="T4" fmla="*/ 70 w 80"/>
                <a:gd name="T5" fmla="*/ 15 h 25"/>
                <a:gd name="T6" fmla="*/ 78 w 80"/>
                <a:gd name="T7" fmla="*/ 16 h 25"/>
                <a:gd name="T8" fmla="*/ 80 w 80"/>
                <a:gd name="T9" fmla="*/ 15 h 25"/>
                <a:gd name="T10" fmla="*/ 80 w 80"/>
                <a:gd name="T11" fmla="*/ 2 h 25"/>
                <a:gd name="T12" fmla="*/ 40 w 80"/>
                <a:gd name="T13" fmla="*/ 11 h 25"/>
                <a:gd name="T14" fmla="*/ 0 w 80"/>
                <a:gd name="T15" fmla="*/ 0 h 25"/>
                <a:gd name="T16" fmla="*/ 0 w 80"/>
                <a:gd name="T17" fmla="*/ 11 h 25"/>
                <a:gd name="T18" fmla="*/ 40 w 80"/>
                <a:gd name="T1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25">
                  <a:moveTo>
                    <a:pt x="40" y="25"/>
                  </a:moveTo>
                  <a:cubicBezTo>
                    <a:pt x="43" y="25"/>
                    <a:pt x="45" y="25"/>
                    <a:pt x="48" y="25"/>
                  </a:cubicBezTo>
                  <a:cubicBezTo>
                    <a:pt x="53" y="19"/>
                    <a:pt x="61" y="15"/>
                    <a:pt x="70" y="15"/>
                  </a:cubicBezTo>
                  <a:cubicBezTo>
                    <a:pt x="73" y="15"/>
                    <a:pt x="76" y="15"/>
                    <a:pt x="78" y="16"/>
                  </a:cubicBezTo>
                  <a:cubicBezTo>
                    <a:pt x="79" y="16"/>
                    <a:pt x="79" y="15"/>
                    <a:pt x="80" y="15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1" y="7"/>
                    <a:pt x="55" y="11"/>
                    <a:pt x="40" y="11"/>
                  </a:cubicBezTo>
                  <a:cubicBezTo>
                    <a:pt x="24" y="11"/>
                    <a:pt x="7" y="7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18" y="25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" name="Freeform 103">
              <a:extLst>
                <a:ext uri="{FF2B5EF4-FFF2-40B4-BE49-F238E27FC236}">
                  <a16:creationId xmlns:a16="http://schemas.microsoft.com/office/drawing/2014/main" id="{F1A1E7F6-2455-D446-8A12-B46ABCFCE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51" y="1803399"/>
              <a:ext cx="300038" cy="120650"/>
            </a:xfrm>
            <a:custGeom>
              <a:avLst/>
              <a:gdLst>
                <a:gd name="T0" fmla="*/ 40 w 80"/>
                <a:gd name="T1" fmla="*/ 32 h 32"/>
                <a:gd name="T2" fmla="*/ 80 w 80"/>
                <a:gd name="T3" fmla="*/ 22 h 32"/>
                <a:gd name="T4" fmla="*/ 80 w 80"/>
                <a:gd name="T5" fmla="*/ 18 h 32"/>
                <a:gd name="T6" fmla="*/ 40 w 80"/>
                <a:gd name="T7" fmla="*/ 0 h 32"/>
                <a:gd name="T8" fmla="*/ 0 w 80"/>
                <a:gd name="T9" fmla="*/ 18 h 32"/>
                <a:gd name="T10" fmla="*/ 40 w 80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32">
                  <a:moveTo>
                    <a:pt x="40" y="32"/>
                  </a:moveTo>
                  <a:cubicBezTo>
                    <a:pt x="58" y="32"/>
                    <a:pt x="74" y="27"/>
                    <a:pt x="80" y="22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80" y="8"/>
                    <a:pt x="62" y="0"/>
                    <a:pt x="40" y="0"/>
                  </a:cubicBezTo>
                  <a:cubicBezTo>
                    <a:pt x="18" y="0"/>
                    <a:pt x="0" y="8"/>
                    <a:pt x="0" y="18"/>
                  </a:cubicBezTo>
                  <a:cubicBezTo>
                    <a:pt x="0" y="24"/>
                    <a:pt x="18" y="32"/>
                    <a:pt x="4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Freeform 104">
              <a:extLst>
                <a:ext uri="{FF2B5EF4-FFF2-40B4-BE49-F238E27FC236}">
                  <a16:creationId xmlns:a16="http://schemas.microsoft.com/office/drawing/2014/main" id="{01C94F0D-B045-5246-9019-02B9112FB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54" y="2033586"/>
              <a:ext cx="173038" cy="101600"/>
            </a:xfrm>
            <a:custGeom>
              <a:avLst/>
              <a:gdLst>
                <a:gd name="T0" fmla="*/ 40 w 46"/>
                <a:gd name="T1" fmla="*/ 11 h 27"/>
                <a:gd name="T2" fmla="*/ 0 w 46"/>
                <a:gd name="T3" fmla="*/ 0 h 27"/>
                <a:gd name="T4" fmla="*/ 0 w 46"/>
                <a:gd name="T5" fmla="*/ 9 h 27"/>
                <a:gd name="T6" fmla="*/ 40 w 46"/>
                <a:gd name="T7" fmla="*/ 27 h 27"/>
                <a:gd name="T8" fmla="*/ 46 w 46"/>
                <a:gd name="T9" fmla="*/ 27 h 27"/>
                <a:gd name="T10" fmla="*/ 40 w 46"/>
                <a:gd name="T11" fmla="*/ 11 h 27"/>
                <a:gd name="T12" fmla="*/ 40 w 46"/>
                <a:gd name="T13" fmla="*/ 1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27">
                  <a:moveTo>
                    <a:pt x="40" y="11"/>
                  </a:moveTo>
                  <a:cubicBezTo>
                    <a:pt x="24" y="11"/>
                    <a:pt x="7" y="7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9"/>
                    <a:pt x="18" y="27"/>
                    <a:pt x="40" y="27"/>
                  </a:cubicBezTo>
                  <a:cubicBezTo>
                    <a:pt x="42" y="27"/>
                    <a:pt x="44" y="27"/>
                    <a:pt x="46" y="27"/>
                  </a:cubicBezTo>
                  <a:cubicBezTo>
                    <a:pt x="43" y="22"/>
                    <a:pt x="40" y="17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5" name="Freeform 105">
              <a:extLst>
                <a:ext uri="{FF2B5EF4-FFF2-40B4-BE49-F238E27FC236}">
                  <a16:creationId xmlns:a16="http://schemas.microsoft.com/office/drawing/2014/main" id="{0C885338-FA19-FD43-B863-31FC3602BF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26563" y="1968500"/>
              <a:ext cx="195263" cy="196850"/>
            </a:xfrm>
            <a:custGeom>
              <a:avLst/>
              <a:gdLst>
                <a:gd name="T0" fmla="*/ 26 w 52"/>
                <a:gd name="T1" fmla="*/ 0 h 52"/>
                <a:gd name="T2" fmla="*/ 0 w 52"/>
                <a:gd name="T3" fmla="*/ 26 h 52"/>
                <a:gd name="T4" fmla="*/ 26 w 52"/>
                <a:gd name="T5" fmla="*/ 52 h 52"/>
                <a:gd name="T6" fmla="*/ 52 w 52"/>
                <a:gd name="T7" fmla="*/ 26 h 52"/>
                <a:gd name="T8" fmla="*/ 26 w 52"/>
                <a:gd name="T9" fmla="*/ 0 h 52"/>
                <a:gd name="T10" fmla="*/ 32 w 52"/>
                <a:gd name="T11" fmla="*/ 30 h 52"/>
                <a:gd name="T12" fmla="*/ 22 w 52"/>
                <a:gd name="T13" fmla="*/ 30 h 52"/>
                <a:gd name="T14" fmla="*/ 22 w 52"/>
                <a:gd name="T15" fmla="*/ 13 h 52"/>
                <a:gd name="T16" fmla="*/ 24 w 52"/>
                <a:gd name="T17" fmla="*/ 11 h 52"/>
                <a:gd name="T18" fmla="*/ 26 w 52"/>
                <a:gd name="T19" fmla="*/ 13 h 52"/>
                <a:gd name="T20" fmla="*/ 26 w 52"/>
                <a:gd name="T21" fmla="*/ 26 h 52"/>
                <a:gd name="T22" fmla="*/ 32 w 52"/>
                <a:gd name="T23" fmla="*/ 26 h 52"/>
                <a:gd name="T24" fmla="*/ 35 w 52"/>
                <a:gd name="T25" fmla="*/ 28 h 52"/>
                <a:gd name="T26" fmla="*/ 32 w 52"/>
                <a:gd name="T27" fmla="*/ 3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52">
                  <a:moveTo>
                    <a:pt x="26" y="0"/>
                  </a:moveTo>
                  <a:cubicBezTo>
                    <a:pt x="12" y="0"/>
                    <a:pt x="0" y="12"/>
                    <a:pt x="0" y="26"/>
                  </a:cubicBezTo>
                  <a:cubicBezTo>
                    <a:pt x="0" y="40"/>
                    <a:pt x="12" y="52"/>
                    <a:pt x="26" y="52"/>
                  </a:cubicBezTo>
                  <a:cubicBezTo>
                    <a:pt x="40" y="52"/>
                    <a:pt x="52" y="40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  <a:moveTo>
                    <a:pt x="32" y="30"/>
                  </a:moveTo>
                  <a:cubicBezTo>
                    <a:pt x="22" y="30"/>
                    <a:pt x="22" y="30"/>
                    <a:pt x="22" y="30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6" y="13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4" y="26"/>
                    <a:pt x="35" y="27"/>
                    <a:pt x="35" y="28"/>
                  </a:cubicBezTo>
                  <a:cubicBezTo>
                    <a:pt x="35" y="29"/>
                    <a:pt x="34" y="30"/>
                    <a:pt x="32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93" name="Teardrop 92">
            <a:extLst>
              <a:ext uri="{FF2B5EF4-FFF2-40B4-BE49-F238E27FC236}">
                <a16:creationId xmlns:a16="http://schemas.microsoft.com/office/drawing/2014/main" id="{821A3FAA-CD33-BA49-AE40-94E917F302AD}"/>
              </a:ext>
            </a:extLst>
          </p:cNvPr>
          <p:cNvSpPr/>
          <p:nvPr/>
        </p:nvSpPr>
        <p:spPr>
          <a:xfrm rot="2700000">
            <a:off x="8318629" y="7018430"/>
            <a:ext cx="3168722" cy="3168723"/>
          </a:xfrm>
          <a:prstGeom prst="teardrop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93F9BE7-59CD-514E-894A-9F3D991B6B39}"/>
              </a:ext>
            </a:extLst>
          </p:cNvPr>
          <p:cNvGrpSpPr/>
          <p:nvPr/>
        </p:nvGrpSpPr>
        <p:grpSpPr>
          <a:xfrm>
            <a:off x="9443109" y="8260027"/>
            <a:ext cx="860337" cy="720111"/>
            <a:chOff x="2670175" y="2916235"/>
            <a:chExt cx="360365" cy="301629"/>
          </a:xfrm>
          <a:solidFill>
            <a:schemeClr val="bg1"/>
          </a:solidFill>
        </p:grpSpPr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8CA33EDA-10EB-CF44-8F11-1B8451CF3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0215" y="3067046"/>
              <a:ext cx="60325" cy="136525"/>
            </a:xfrm>
            <a:custGeom>
              <a:avLst/>
              <a:gdLst>
                <a:gd name="T0" fmla="*/ 14 w 16"/>
                <a:gd name="T1" fmla="*/ 0 h 36"/>
                <a:gd name="T2" fmla="*/ 2 w 16"/>
                <a:gd name="T3" fmla="*/ 0 h 36"/>
                <a:gd name="T4" fmla="*/ 0 w 16"/>
                <a:gd name="T5" fmla="*/ 2 h 36"/>
                <a:gd name="T6" fmla="*/ 0 w 16"/>
                <a:gd name="T7" fmla="*/ 34 h 36"/>
                <a:gd name="T8" fmla="*/ 2 w 16"/>
                <a:gd name="T9" fmla="*/ 36 h 36"/>
                <a:gd name="T10" fmla="*/ 14 w 16"/>
                <a:gd name="T11" fmla="*/ 36 h 36"/>
                <a:gd name="T12" fmla="*/ 16 w 16"/>
                <a:gd name="T13" fmla="*/ 34 h 36"/>
                <a:gd name="T14" fmla="*/ 16 w 16"/>
                <a:gd name="T15" fmla="*/ 2 h 36"/>
                <a:gd name="T16" fmla="*/ 14 w 16"/>
                <a:gd name="T1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36">
                  <a:moveTo>
                    <a:pt x="1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1" y="36"/>
                    <a:pt x="2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6" y="35"/>
                    <a:pt x="16" y="3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8A5360DA-F6F8-4549-914A-072C00ED0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27" y="2916235"/>
              <a:ext cx="225425" cy="196850"/>
            </a:xfrm>
            <a:custGeom>
              <a:avLst/>
              <a:gdLst>
                <a:gd name="T0" fmla="*/ 58 w 60"/>
                <a:gd name="T1" fmla="*/ 0 h 52"/>
                <a:gd name="T2" fmla="*/ 42 w 60"/>
                <a:gd name="T3" fmla="*/ 0 h 52"/>
                <a:gd name="T4" fmla="*/ 42 w 60"/>
                <a:gd name="T5" fmla="*/ 34 h 52"/>
                <a:gd name="T6" fmla="*/ 30 w 60"/>
                <a:gd name="T7" fmla="*/ 24 h 52"/>
                <a:gd name="T8" fmla="*/ 18 w 60"/>
                <a:gd name="T9" fmla="*/ 34 h 52"/>
                <a:gd name="T10" fmla="*/ 18 w 60"/>
                <a:gd name="T11" fmla="*/ 0 h 52"/>
                <a:gd name="T12" fmla="*/ 2 w 60"/>
                <a:gd name="T13" fmla="*/ 0 h 52"/>
                <a:gd name="T14" fmla="*/ 0 w 60"/>
                <a:gd name="T15" fmla="*/ 2 h 52"/>
                <a:gd name="T16" fmla="*/ 0 w 60"/>
                <a:gd name="T17" fmla="*/ 48 h 52"/>
                <a:gd name="T18" fmla="*/ 4 w 60"/>
                <a:gd name="T19" fmla="*/ 48 h 52"/>
                <a:gd name="T20" fmla="*/ 15 w 60"/>
                <a:gd name="T21" fmla="*/ 52 h 52"/>
                <a:gd name="T22" fmla="*/ 22 w 60"/>
                <a:gd name="T23" fmla="*/ 48 h 52"/>
                <a:gd name="T24" fmla="*/ 35 w 60"/>
                <a:gd name="T25" fmla="*/ 48 h 52"/>
                <a:gd name="T26" fmla="*/ 36 w 60"/>
                <a:gd name="T27" fmla="*/ 47 h 52"/>
                <a:gd name="T28" fmla="*/ 54 w 60"/>
                <a:gd name="T29" fmla="*/ 40 h 52"/>
                <a:gd name="T30" fmla="*/ 60 w 60"/>
                <a:gd name="T31" fmla="*/ 40 h 52"/>
                <a:gd name="T32" fmla="*/ 60 w 60"/>
                <a:gd name="T33" fmla="*/ 2 h 52"/>
                <a:gd name="T34" fmla="*/ 58 w 60"/>
                <a:gd name="T3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0" h="52">
                  <a:moveTo>
                    <a:pt x="58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" y="48"/>
                    <a:pt x="2" y="48"/>
                    <a:pt x="4" y="48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6" y="50"/>
                    <a:pt x="19" y="48"/>
                    <a:pt x="22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5" y="48"/>
                    <a:pt x="35" y="48"/>
                    <a:pt x="36" y="47"/>
                  </a:cubicBezTo>
                  <a:cubicBezTo>
                    <a:pt x="39" y="45"/>
                    <a:pt x="46" y="40"/>
                    <a:pt x="54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1"/>
                    <a:pt x="59" y="0"/>
                    <a:pt x="5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B81D25ED-9BAD-E145-9CC3-0D9529E0B1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0175" y="3082926"/>
              <a:ext cx="285750" cy="134938"/>
            </a:xfrm>
            <a:custGeom>
              <a:avLst/>
              <a:gdLst>
                <a:gd name="T0" fmla="*/ 76 w 76"/>
                <a:gd name="T1" fmla="*/ 0 h 36"/>
                <a:gd name="T2" fmla="*/ 66 w 76"/>
                <a:gd name="T3" fmla="*/ 0 h 36"/>
                <a:gd name="T4" fmla="*/ 50 w 76"/>
                <a:gd name="T5" fmla="*/ 6 h 36"/>
                <a:gd name="T6" fmla="*/ 48 w 76"/>
                <a:gd name="T7" fmla="*/ 8 h 36"/>
                <a:gd name="T8" fmla="*/ 46 w 76"/>
                <a:gd name="T9" fmla="*/ 8 h 36"/>
                <a:gd name="T10" fmla="*/ 34 w 76"/>
                <a:gd name="T11" fmla="*/ 8 h 36"/>
                <a:gd name="T12" fmla="*/ 32 w 76"/>
                <a:gd name="T13" fmla="*/ 8 h 36"/>
                <a:gd name="T14" fmla="*/ 32 w 76"/>
                <a:gd name="T15" fmla="*/ 8 h 36"/>
                <a:gd name="T16" fmla="*/ 31 w 76"/>
                <a:gd name="T17" fmla="*/ 9 h 36"/>
                <a:gd name="T18" fmla="*/ 30 w 76"/>
                <a:gd name="T19" fmla="*/ 12 h 36"/>
                <a:gd name="T20" fmla="*/ 34 w 76"/>
                <a:gd name="T21" fmla="*/ 16 h 36"/>
                <a:gd name="T22" fmla="*/ 56 w 76"/>
                <a:gd name="T23" fmla="*/ 16 h 36"/>
                <a:gd name="T24" fmla="*/ 58 w 76"/>
                <a:gd name="T25" fmla="*/ 18 h 36"/>
                <a:gd name="T26" fmla="*/ 56 w 76"/>
                <a:gd name="T27" fmla="*/ 20 h 36"/>
                <a:gd name="T28" fmla="*/ 34 w 76"/>
                <a:gd name="T29" fmla="*/ 20 h 36"/>
                <a:gd name="T30" fmla="*/ 26 w 76"/>
                <a:gd name="T31" fmla="*/ 12 h 36"/>
                <a:gd name="T32" fmla="*/ 26 w 76"/>
                <a:gd name="T33" fmla="*/ 12 h 36"/>
                <a:gd name="T34" fmla="*/ 15 w 76"/>
                <a:gd name="T35" fmla="*/ 8 h 36"/>
                <a:gd name="T36" fmla="*/ 1 w 76"/>
                <a:gd name="T37" fmla="*/ 13 h 36"/>
                <a:gd name="T38" fmla="*/ 0 w 76"/>
                <a:gd name="T39" fmla="*/ 15 h 36"/>
                <a:gd name="T40" fmla="*/ 1 w 76"/>
                <a:gd name="T41" fmla="*/ 16 h 36"/>
                <a:gd name="T42" fmla="*/ 21 w 76"/>
                <a:gd name="T43" fmla="*/ 26 h 36"/>
                <a:gd name="T44" fmla="*/ 45 w 76"/>
                <a:gd name="T45" fmla="*/ 36 h 36"/>
                <a:gd name="T46" fmla="*/ 67 w 76"/>
                <a:gd name="T47" fmla="*/ 30 h 36"/>
                <a:gd name="T48" fmla="*/ 76 w 76"/>
                <a:gd name="T49" fmla="*/ 27 h 36"/>
                <a:gd name="T50" fmla="*/ 76 w 76"/>
                <a:gd name="T5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" h="36">
                  <a:moveTo>
                    <a:pt x="76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59" y="0"/>
                    <a:pt x="53" y="4"/>
                    <a:pt x="50" y="6"/>
                  </a:cubicBezTo>
                  <a:cubicBezTo>
                    <a:pt x="49" y="7"/>
                    <a:pt x="48" y="8"/>
                    <a:pt x="48" y="8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3" y="8"/>
                    <a:pt x="33" y="8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9"/>
                    <a:pt x="31" y="9"/>
                    <a:pt x="31" y="9"/>
                  </a:cubicBezTo>
                  <a:cubicBezTo>
                    <a:pt x="30" y="10"/>
                    <a:pt x="30" y="11"/>
                    <a:pt x="30" y="12"/>
                  </a:cubicBezTo>
                  <a:cubicBezTo>
                    <a:pt x="30" y="14"/>
                    <a:pt x="31" y="16"/>
                    <a:pt x="34" y="16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7" y="16"/>
                    <a:pt x="58" y="17"/>
                    <a:pt x="58" y="18"/>
                  </a:cubicBezTo>
                  <a:cubicBezTo>
                    <a:pt x="58" y="19"/>
                    <a:pt x="57" y="20"/>
                    <a:pt x="56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29" y="20"/>
                    <a:pt x="26" y="16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9" y="7"/>
                    <a:pt x="5" y="8"/>
                    <a:pt x="1" y="13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5"/>
                    <a:pt x="1" y="16"/>
                    <a:pt x="1" y="16"/>
                  </a:cubicBezTo>
                  <a:cubicBezTo>
                    <a:pt x="9" y="20"/>
                    <a:pt x="16" y="24"/>
                    <a:pt x="21" y="26"/>
                  </a:cubicBezTo>
                  <a:cubicBezTo>
                    <a:pt x="33" y="33"/>
                    <a:pt x="39" y="36"/>
                    <a:pt x="45" y="36"/>
                  </a:cubicBezTo>
                  <a:cubicBezTo>
                    <a:pt x="51" y="36"/>
                    <a:pt x="56" y="34"/>
                    <a:pt x="67" y="30"/>
                  </a:cubicBezTo>
                  <a:cubicBezTo>
                    <a:pt x="70" y="29"/>
                    <a:pt x="73" y="28"/>
                    <a:pt x="76" y="27"/>
                  </a:cubicBezTo>
                  <a:lnTo>
                    <a:pt x="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86" name="Teardrop 85">
            <a:extLst>
              <a:ext uri="{FF2B5EF4-FFF2-40B4-BE49-F238E27FC236}">
                <a16:creationId xmlns:a16="http://schemas.microsoft.com/office/drawing/2014/main" id="{3C06C08C-674E-D948-8785-5FC587F8AEC9}"/>
              </a:ext>
            </a:extLst>
          </p:cNvPr>
          <p:cNvSpPr/>
          <p:nvPr/>
        </p:nvSpPr>
        <p:spPr>
          <a:xfrm rot="18900000">
            <a:off x="10604463" y="9526691"/>
            <a:ext cx="3168722" cy="3168723"/>
          </a:xfrm>
          <a:prstGeom prst="teardrop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9BCFB1A-7DF9-D346-838B-328B4A5AFAD2}"/>
              </a:ext>
            </a:extLst>
          </p:cNvPr>
          <p:cNvGrpSpPr/>
          <p:nvPr/>
        </p:nvGrpSpPr>
        <p:grpSpPr>
          <a:xfrm>
            <a:off x="11679289" y="10610894"/>
            <a:ext cx="1025520" cy="980344"/>
            <a:chOff x="4833935" y="3983047"/>
            <a:chExt cx="360361" cy="344489"/>
          </a:xfrm>
          <a:solidFill>
            <a:schemeClr val="bg1"/>
          </a:solidFill>
        </p:grpSpPr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74B5C0B9-7A36-CB47-8E01-68EA14EFEC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3935" y="4179900"/>
              <a:ext cx="74613" cy="128588"/>
            </a:xfrm>
            <a:custGeom>
              <a:avLst/>
              <a:gdLst>
                <a:gd name="T0" fmla="*/ 18 w 20"/>
                <a:gd name="T1" fmla="*/ 0 h 34"/>
                <a:gd name="T2" fmla="*/ 2 w 20"/>
                <a:gd name="T3" fmla="*/ 0 h 34"/>
                <a:gd name="T4" fmla="*/ 0 w 20"/>
                <a:gd name="T5" fmla="*/ 2 h 34"/>
                <a:gd name="T6" fmla="*/ 0 w 20"/>
                <a:gd name="T7" fmla="*/ 32 h 34"/>
                <a:gd name="T8" fmla="*/ 2 w 20"/>
                <a:gd name="T9" fmla="*/ 34 h 34"/>
                <a:gd name="T10" fmla="*/ 18 w 20"/>
                <a:gd name="T11" fmla="*/ 34 h 34"/>
                <a:gd name="T12" fmla="*/ 20 w 20"/>
                <a:gd name="T13" fmla="*/ 32 h 34"/>
                <a:gd name="T14" fmla="*/ 20 w 20"/>
                <a:gd name="T15" fmla="*/ 2 h 34"/>
                <a:gd name="T16" fmla="*/ 18 w 20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4">
                  <a:moveTo>
                    <a:pt x="1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3"/>
                    <a:pt x="1" y="34"/>
                    <a:pt x="2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9" y="34"/>
                    <a:pt x="20" y="33"/>
                    <a:pt x="20" y="3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4465F840-521A-DB44-ACCE-FE72D028D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6483" y="4194186"/>
              <a:ext cx="277813" cy="133350"/>
            </a:xfrm>
            <a:custGeom>
              <a:avLst/>
              <a:gdLst>
                <a:gd name="T0" fmla="*/ 73 w 74"/>
                <a:gd name="T1" fmla="*/ 13 h 35"/>
                <a:gd name="T2" fmla="*/ 59 w 74"/>
                <a:gd name="T3" fmla="*/ 8 h 35"/>
                <a:gd name="T4" fmla="*/ 47 w 74"/>
                <a:gd name="T5" fmla="*/ 12 h 35"/>
                <a:gd name="T6" fmla="*/ 47 w 74"/>
                <a:gd name="T7" fmla="*/ 14 h 35"/>
                <a:gd name="T8" fmla="*/ 45 w 74"/>
                <a:gd name="T9" fmla="*/ 21 h 35"/>
                <a:gd name="T10" fmla="*/ 38 w 74"/>
                <a:gd name="T11" fmla="*/ 24 h 35"/>
                <a:gd name="T12" fmla="*/ 18 w 74"/>
                <a:gd name="T13" fmla="*/ 24 h 35"/>
                <a:gd name="T14" fmla="*/ 16 w 74"/>
                <a:gd name="T15" fmla="*/ 22 h 35"/>
                <a:gd name="T16" fmla="*/ 18 w 74"/>
                <a:gd name="T17" fmla="*/ 20 h 35"/>
                <a:gd name="T18" fmla="*/ 38 w 74"/>
                <a:gd name="T19" fmla="*/ 20 h 35"/>
                <a:gd name="T20" fmla="*/ 42 w 74"/>
                <a:gd name="T21" fmla="*/ 18 h 35"/>
                <a:gd name="T22" fmla="*/ 43 w 74"/>
                <a:gd name="T23" fmla="*/ 14 h 35"/>
                <a:gd name="T24" fmla="*/ 38 w 74"/>
                <a:gd name="T25" fmla="*/ 8 h 35"/>
                <a:gd name="T26" fmla="*/ 27 w 74"/>
                <a:gd name="T27" fmla="*/ 8 h 35"/>
                <a:gd name="T28" fmla="*/ 26 w 74"/>
                <a:gd name="T29" fmla="*/ 8 h 35"/>
                <a:gd name="T30" fmla="*/ 25 w 74"/>
                <a:gd name="T31" fmla="*/ 7 h 35"/>
                <a:gd name="T32" fmla="*/ 8 w 74"/>
                <a:gd name="T33" fmla="*/ 0 h 35"/>
                <a:gd name="T34" fmla="*/ 2 w 74"/>
                <a:gd name="T35" fmla="*/ 0 h 35"/>
                <a:gd name="T36" fmla="*/ 0 w 74"/>
                <a:gd name="T37" fmla="*/ 2 h 35"/>
                <a:gd name="T38" fmla="*/ 0 w 74"/>
                <a:gd name="T39" fmla="*/ 24 h 35"/>
                <a:gd name="T40" fmla="*/ 1 w 74"/>
                <a:gd name="T41" fmla="*/ 26 h 35"/>
                <a:gd name="T42" fmla="*/ 16 w 74"/>
                <a:gd name="T43" fmla="*/ 31 h 35"/>
                <a:gd name="T44" fmla="*/ 32 w 74"/>
                <a:gd name="T45" fmla="*/ 35 h 35"/>
                <a:gd name="T46" fmla="*/ 49 w 74"/>
                <a:gd name="T47" fmla="*/ 29 h 35"/>
                <a:gd name="T48" fmla="*/ 73 w 74"/>
                <a:gd name="T49" fmla="*/ 16 h 35"/>
                <a:gd name="T50" fmla="*/ 74 w 74"/>
                <a:gd name="T51" fmla="*/ 14 h 35"/>
                <a:gd name="T52" fmla="*/ 73 w 74"/>
                <a:gd name="T53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4" h="35">
                  <a:moveTo>
                    <a:pt x="73" y="13"/>
                  </a:moveTo>
                  <a:cubicBezTo>
                    <a:pt x="69" y="8"/>
                    <a:pt x="65" y="7"/>
                    <a:pt x="59" y="8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3"/>
                    <a:pt x="47" y="13"/>
                    <a:pt x="47" y="14"/>
                  </a:cubicBezTo>
                  <a:cubicBezTo>
                    <a:pt x="47" y="17"/>
                    <a:pt x="47" y="19"/>
                    <a:pt x="45" y="21"/>
                  </a:cubicBezTo>
                  <a:cubicBezTo>
                    <a:pt x="43" y="23"/>
                    <a:pt x="41" y="24"/>
                    <a:pt x="3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6" y="23"/>
                    <a:pt x="16" y="22"/>
                  </a:cubicBezTo>
                  <a:cubicBezTo>
                    <a:pt x="16" y="21"/>
                    <a:pt x="17" y="20"/>
                    <a:pt x="18" y="20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0" y="20"/>
                    <a:pt x="41" y="19"/>
                    <a:pt x="42" y="18"/>
                  </a:cubicBezTo>
                  <a:cubicBezTo>
                    <a:pt x="43" y="17"/>
                    <a:pt x="43" y="16"/>
                    <a:pt x="43" y="14"/>
                  </a:cubicBezTo>
                  <a:cubicBezTo>
                    <a:pt x="43" y="12"/>
                    <a:pt x="42" y="8"/>
                    <a:pt x="38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8"/>
                    <a:pt x="25" y="7"/>
                  </a:cubicBezTo>
                  <a:cubicBezTo>
                    <a:pt x="23" y="6"/>
                    <a:pt x="17" y="0"/>
                    <a:pt x="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1" y="26"/>
                    <a:pt x="1" y="26"/>
                  </a:cubicBezTo>
                  <a:cubicBezTo>
                    <a:pt x="8" y="28"/>
                    <a:pt x="12" y="30"/>
                    <a:pt x="16" y="31"/>
                  </a:cubicBezTo>
                  <a:cubicBezTo>
                    <a:pt x="24" y="34"/>
                    <a:pt x="28" y="35"/>
                    <a:pt x="32" y="35"/>
                  </a:cubicBezTo>
                  <a:cubicBezTo>
                    <a:pt x="37" y="35"/>
                    <a:pt x="41" y="33"/>
                    <a:pt x="49" y="29"/>
                  </a:cubicBezTo>
                  <a:cubicBezTo>
                    <a:pt x="54" y="26"/>
                    <a:pt x="62" y="21"/>
                    <a:pt x="73" y="16"/>
                  </a:cubicBezTo>
                  <a:cubicBezTo>
                    <a:pt x="73" y="15"/>
                    <a:pt x="74" y="15"/>
                    <a:pt x="74" y="14"/>
                  </a:cubicBezTo>
                  <a:cubicBezTo>
                    <a:pt x="74" y="14"/>
                    <a:pt x="74" y="13"/>
                    <a:pt x="7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E12EB57F-5902-6942-8AD3-1043A0456F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40" y="3983047"/>
              <a:ext cx="104775" cy="106363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12 w 28"/>
                <a:gd name="T11" fmla="*/ 10 h 28"/>
                <a:gd name="T12" fmla="*/ 14 w 28"/>
                <a:gd name="T13" fmla="*/ 8 h 28"/>
                <a:gd name="T14" fmla="*/ 16 w 28"/>
                <a:gd name="T15" fmla="*/ 10 h 28"/>
                <a:gd name="T16" fmla="*/ 16 w 28"/>
                <a:gd name="T17" fmla="*/ 18 h 28"/>
                <a:gd name="T18" fmla="*/ 14 w 28"/>
                <a:gd name="T19" fmla="*/ 20 h 28"/>
                <a:gd name="T20" fmla="*/ 12 w 28"/>
                <a:gd name="T21" fmla="*/ 18 h 28"/>
                <a:gd name="T22" fmla="*/ 12 w 28"/>
                <a:gd name="T2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12" y="10"/>
                  </a:moveTo>
                  <a:cubicBezTo>
                    <a:pt x="12" y="9"/>
                    <a:pt x="13" y="8"/>
                    <a:pt x="14" y="8"/>
                  </a:cubicBezTo>
                  <a:cubicBezTo>
                    <a:pt x="15" y="8"/>
                    <a:pt x="16" y="9"/>
                    <a:pt x="16" y="1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2" y="19"/>
                    <a:pt x="12" y="18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89C95749-1CEB-0742-AA2A-BB38D80C58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68875" y="4089401"/>
              <a:ext cx="104775" cy="104775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12 w 28"/>
                <a:gd name="T11" fmla="*/ 10 h 28"/>
                <a:gd name="T12" fmla="*/ 14 w 28"/>
                <a:gd name="T13" fmla="*/ 8 h 28"/>
                <a:gd name="T14" fmla="*/ 16 w 28"/>
                <a:gd name="T15" fmla="*/ 10 h 28"/>
                <a:gd name="T16" fmla="*/ 16 w 28"/>
                <a:gd name="T17" fmla="*/ 18 h 28"/>
                <a:gd name="T18" fmla="*/ 14 w 28"/>
                <a:gd name="T19" fmla="*/ 20 h 28"/>
                <a:gd name="T20" fmla="*/ 12 w 28"/>
                <a:gd name="T21" fmla="*/ 18 h 28"/>
                <a:gd name="T22" fmla="*/ 12 w 28"/>
                <a:gd name="T2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12" y="10"/>
                  </a:moveTo>
                  <a:cubicBezTo>
                    <a:pt x="12" y="9"/>
                    <a:pt x="13" y="8"/>
                    <a:pt x="14" y="8"/>
                  </a:cubicBezTo>
                  <a:cubicBezTo>
                    <a:pt x="15" y="8"/>
                    <a:pt x="16" y="9"/>
                    <a:pt x="16" y="1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2" y="19"/>
                    <a:pt x="12" y="18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89" name="Teardrop 88">
            <a:extLst>
              <a:ext uri="{FF2B5EF4-FFF2-40B4-BE49-F238E27FC236}">
                <a16:creationId xmlns:a16="http://schemas.microsoft.com/office/drawing/2014/main" id="{47219E25-8560-C146-BC56-03DA3E165C76}"/>
              </a:ext>
            </a:extLst>
          </p:cNvPr>
          <p:cNvSpPr/>
          <p:nvPr/>
        </p:nvSpPr>
        <p:spPr>
          <a:xfrm rot="8100000">
            <a:off x="10604464" y="4459573"/>
            <a:ext cx="3168722" cy="3168723"/>
          </a:xfrm>
          <a:prstGeom prst="teardrop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B00271A-A93D-BC41-A906-10F2653707DE}"/>
              </a:ext>
            </a:extLst>
          </p:cNvPr>
          <p:cNvGrpSpPr/>
          <p:nvPr/>
        </p:nvGrpSpPr>
        <p:grpSpPr>
          <a:xfrm>
            <a:off x="11640528" y="5587198"/>
            <a:ext cx="992205" cy="996575"/>
            <a:chOff x="5554663" y="3971925"/>
            <a:chExt cx="360362" cy="361951"/>
          </a:xfrm>
          <a:solidFill>
            <a:srgbClr val="FFFFFF"/>
          </a:solidFill>
        </p:grpSpPr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7870E8D2-EF76-CC40-95E6-4DB4F22FE5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54663" y="4078288"/>
              <a:ext cx="255588" cy="255588"/>
            </a:xfrm>
            <a:custGeom>
              <a:avLst/>
              <a:gdLst>
                <a:gd name="T0" fmla="*/ 67 w 68"/>
                <a:gd name="T1" fmla="*/ 41 h 68"/>
                <a:gd name="T2" fmla="*/ 62 w 68"/>
                <a:gd name="T3" fmla="*/ 38 h 68"/>
                <a:gd name="T4" fmla="*/ 62 w 68"/>
                <a:gd name="T5" fmla="*/ 34 h 68"/>
                <a:gd name="T6" fmla="*/ 62 w 68"/>
                <a:gd name="T7" fmla="*/ 30 h 68"/>
                <a:gd name="T8" fmla="*/ 67 w 68"/>
                <a:gd name="T9" fmla="*/ 27 h 68"/>
                <a:gd name="T10" fmla="*/ 67 w 68"/>
                <a:gd name="T11" fmla="*/ 24 h 68"/>
                <a:gd name="T12" fmla="*/ 59 w 68"/>
                <a:gd name="T13" fmla="*/ 10 h 68"/>
                <a:gd name="T14" fmla="*/ 58 w 68"/>
                <a:gd name="T15" fmla="*/ 9 h 68"/>
                <a:gd name="T16" fmla="*/ 57 w 68"/>
                <a:gd name="T17" fmla="*/ 9 h 68"/>
                <a:gd name="T18" fmla="*/ 52 w 68"/>
                <a:gd name="T19" fmla="*/ 12 h 68"/>
                <a:gd name="T20" fmla="*/ 44 w 68"/>
                <a:gd name="T21" fmla="*/ 8 h 68"/>
                <a:gd name="T22" fmla="*/ 44 w 68"/>
                <a:gd name="T23" fmla="*/ 2 h 68"/>
                <a:gd name="T24" fmla="*/ 42 w 68"/>
                <a:gd name="T25" fmla="*/ 0 h 68"/>
                <a:gd name="T26" fmla="*/ 26 w 68"/>
                <a:gd name="T27" fmla="*/ 0 h 68"/>
                <a:gd name="T28" fmla="*/ 24 w 68"/>
                <a:gd name="T29" fmla="*/ 2 h 68"/>
                <a:gd name="T30" fmla="*/ 24 w 68"/>
                <a:gd name="T31" fmla="*/ 8 h 68"/>
                <a:gd name="T32" fmla="*/ 17 w 68"/>
                <a:gd name="T33" fmla="*/ 12 h 68"/>
                <a:gd name="T34" fmla="*/ 11 w 68"/>
                <a:gd name="T35" fmla="*/ 9 h 68"/>
                <a:gd name="T36" fmla="*/ 9 w 68"/>
                <a:gd name="T37" fmla="*/ 10 h 68"/>
                <a:gd name="T38" fmla="*/ 1 w 68"/>
                <a:gd name="T39" fmla="*/ 24 h 68"/>
                <a:gd name="T40" fmla="*/ 0 w 68"/>
                <a:gd name="T41" fmla="*/ 25 h 68"/>
                <a:gd name="T42" fmla="*/ 1 w 68"/>
                <a:gd name="T43" fmla="*/ 27 h 68"/>
                <a:gd name="T44" fmla="*/ 6 w 68"/>
                <a:gd name="T45" fmla="*/ 30 h 68"/>
                <a:gd name="T46" fmla="*/ 6 w 68"/>
                <a:gd name="T47" fmla="*/ 34 h 68"/>
                <a:gd name="T48" fmla="*/ 6 w 68"/>
                <a:gd name="T49" fmla="*/ 38 h 68"/>
                <a:gd name="T50" fmla="*/ 1 w 68"/>
                <a:gd name="T51" fmla="*/ 41 h 68"/>
                <a:gd name="T52" fmla="*/ 1 w 68"/>
                <a:gd name="T53" fmla="*/ 44 h 68"/>
                <a:gd name="T54" fmla="*/ 9 w 68"/>
                <a:gd name="T55" fmla="*/ 58 h 68"/>
                <a:gd name="T56" fmla="*/ 11 w 68"/>
                <a:gd name="T57" fmla="*/ 59 h 68"/>
                <a:gd name="T58" fmla="*/ 17 w 68"/>
                <a:gd name="T59" fmla="*/ 56 h 68"/>
                <a:gd name="T60" fmla="*/ 24 w 68"/>
                <a:gd name="T61" fmla="*/ 60 h 68"/>
                <a:gd name="T62" fmla="*/ 24 w 68"/>
                <a:gd name="T63" fmla="*/ 66 h 68"/>
                <a:gd name="T64" fmla="*/ 26 w 68"/>
                <a:gd name="T65" fmla="*/ 68 h 68"/>
                <a:gd name="T66" fmla="*/ 42 w 68"/>
                <a:gd name="T67" fmla="*/ 68 h 68"/>
                <a:gd name="T68" fmla="*/ 44 w 68"/>
                <a:gd name="T69" fmla="*/ 66 h 68"/>
                <a:gd name="T70" fmla="*/ 44 w 68"/>
                <a:gd name="T71" fmla="*/ 60 h 68"/>
                <a:gd name="T72" fmla="*/ 52 w 68"/>
                <a:gd name="T73" fmla="*/ 56 h 68"/>
                <a:gd name="T74" fmla="*/ 57 w 68"/>
                <a:gd name="T75" fmla="*/ 59 h 68"/>
                <a:gd name="T76" fmla="*/ 58 w 68"/>
                <a:gd name="T77" fmla="*/ 59 h 68"/>
                <a:gd name="T78" fmla="*/ 60 w 68"/>
                <a:gd name="T79" fmla="*/ 58 h 68"/>
                <a:gd name="T80" fmla="*/ 68 w 68"/>
                <a:gd name="T81" fmla="*/ 44 h 68"/>
                <a:gd name="T82" fmla="*/ 67 w 68"/>
                <a:gd name="T83" fmla="*/ 41 h 68"/>
                <a:gd name="T84" fmla="*/ 34 w 68"/>
                <a:gd name="T85" fmla="*/ 48 h 68"/>
                <a:gd name="T86" fmla="*/ 20 w 68"/>
                <a:gd name="T87" fmla="*/ 34 h 68"/>
                <a:gd name="T88" fmla="*/ 34 w 68"/>
                <a:gd name="T89" fmla="*/ 20 h 68"/>
                <a:gd name="T90" fmla="*/ 48 w 68"/>
                <a:gd name="T91" fmla="*/ 34 h 68"/>
                <a:gd name="T92" fmla="*/ 34 w 68"/>
                <a:gd name="T93" fmla="*/ 4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68">
                  <a:moveTo>
                    <a:pt x="67" y="41"/>
                  </a:moveTo>
                  <a:cubicBezTo>
                    <a:pt x="62" y="38"/>
                    <a:pt x="62" y="38"/>
                    <a:pt x="62" y="38"/>
                  </a:cubicBezTo>
                  <a:cubicBezTo>
                    <a:pt x="62" y="37"/>
                    <a:pt x="62" y="35"/>
                    <a:pt x="62" y="34"/>
                  </a:cubicBezTo>
                  <a:cubicBezTo>
                    <a:pt x="62" y="33"/>
                    <a:pt x="62" y="31"/>
                    <a:pt x="62" y="30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8" y="26"/>
                    <a:pt x="68" y="25"/>
                    <a:pt x="67" y="2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0"/>
                    <a:pt x="59" y="9"/>
                    <a:pt x="58" y="9"/>
                  </a:cubicBezTo>
                  <a:cubicBezTo>
                    <a:pt x="58" y="9"/>
                    <a:pt x="57" y="9"/>
                    <a:pt x="57" y="9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47" y="9"/>
                    <a:pt x="44" y="8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1"/>
                    <a:pt x="43" y="0"/>
                    <a:pt x="42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5" y="0"/>
                    <a:pt x="24" y="1"/>
                    <a:pt x="24" y="2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2" y="9"/>
                    <a:pt x="19" y="10"/>
                    <a:pt x="17" y="12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0" y="9"/>
                    <a:pt x="9" y="9"/>
                    <a:pt x="9" y="10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4"/>
                    <a:pt x="0" y="25"/>
                    <a:pt x="0" y="25"/>
                  </a:cubicBezTo>
                  <a:cubicBezTo>
                    <a:pt x="1" y="26"/>
                    <a:pt x="1" y="26"/>
                    <a:pt x="1" y="27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1"/>
                    <a:pt x="6" y="33"/>
                    <a:pt x="6" y="34"/>
                  </a:cubicBezTo>
                  <a:cubicBezTo>
                    <a:pt x="6" y="35"/>
                    <a:pt x="6" y="37"/>
                    <a:pt x="6" y="38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2"/>
                    <a:pt x="0" y="43"/>
                    <a:pt x="1" y="44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9"/>
                    <a:pt x="10" y="59"/>
                    <a:pt x="11" y="59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9" y="58"/>
                    <a:pt x="22" y="59"/>
                    <a:pt x="24" y="60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24" y="67"/>
                    <a:pt x="25" y="68"/>
                    <a:pt x="26" y="68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43" y="68"/>
                    <a:pt x="44" y="67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7" y="59"/>
                    <a:pt x="50" y="58"/>
                    <a:pt x="52" y="56"/>
                  </a:cubicBezTo>
                  <a:cubicBezTo>
                    <a:pt x="57" y="59"/>
                    <a:pt x="57" y="59"/>
                    <a:pt x="57" y="59"/>
                  </a:cubicBezTo>
                  <a:cubicBezTo>
                    <a:pt x="57" y="59"/>
                    <a:pt x="58" y="59"/>
                    <a:pt x="58" y="59"/>
                  </a:cubicBezTo>
                  <a:cubicBezTo>
                    <a:pt x="59" y="59"/>
                    <a:pt x="59" y="58"/>
                    <a:pt x="60" y="58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68" y="43"/>
                    <a:pt x="68" y="42"/>
                    <a:pt x="67" y="41"/>
                  </a:cubicBezTo>
                  <a:close/>
                  <a:moveTo>
                    <a:pt x="34" y="48"/>
                  </a:moveTo>
                  <a:cubicBezTo>
                    <a:pt x="26" y="48"/>
                    <a:pt x="20" y="42"/>
                    <a:pt x="20" y="34"/>
                  </a:cubicBezTo>
                  <a:cubicBezTo>
                    <a:pt x="20" y="26"/>
                    <a:pt x="26" y="20"/>
                    <a:pt x="34" y="20"/>
                  </a:cubicBezTo>
                  <a:cubicBezTo>
                    <a:pt x="42" y="20"/>
                    <a:pt x="48" y="26"/>
                    <a:pt x="48" y="34"/>
                  </a:cubicBezTo>
                  <a:cubicBezTo>
                    <a:pt x="48" y="42"/>
                    <a:pt x="42" y="48"/>
                    <a:pt x="34" y="4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FEE658BB-6B7C-C045-9557-45B4444400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5800" y="3971925"/>
              <a:ext cx="149225" cy="150813"/>
            </a:xfrm>
            <a:custGeom>
              <a:avLst/>
              <a:gdLst>
                <a:gd name="T0" fmla="*/ 39 w 40"/>
                <a:gd name="T1" fmla="*/ 24 h 40"/>
                <a:gd name="T2" fmla="*/ 36 w 40"/>
                <a:gd name="T3" fmla="*/ 22 h 40"/>
                <a:gd name="T4" fmla="*/ 36 w 40"/>
                <a:gd name="T5" fmla="*/ 20 h 40"/>
                <a:gd name="T6" fmla="*/ 36 w 40"/>
                <a:gd name="T7" fmla="*/ 18 h 40"/>
                <a:gd name="T8" fmla="*/ 39 w 40"/>
                <a:gd name="T9" fmla="*/ 16 h 40"/>
                <a:gd name="T10" fmla="*/ 39 w 40"/>
                <a:gd name="T11" fmla="*/ 13 h 40"/>
                <a:gd name="T12" fmla="*/ 35 w 40"/>
                <a:gd name="T13" fmla="*/ 7 h 40"/>
                <a:gd name="T14" fmla="*/ 34 w 40"/>
                <a:gd name="T15" fmla="*/ 6 h 40"/>
                <a:gd name="T16" fmla="*/ 33 w 40"/>
                <a:gd name="T17" fmla="*/ 6 h 40"/>
                <a:gd name="T18" fmla="*/ 30 w 40"/>
                <a:gd name="T19" fmla="*/ 7 h 40"/>
                <a:gd name="T20" fmla="*/ 26 w 40"/>
                <a:gd name="T21" fmla="*/ 5 h 40"/>
                <a:gd name="T22" fmla="*/ 26 w 40"/>
                <a:gd name="T23" fmla="*/ 2 h 40"/>
                <a:gd name="T24" fmla="*/ 24 w 40"/>
                <a:gd name="T25" fmla="*/ 0 h 40"/>
                <a:gd name="T26" fmla="*/ 16 w 40"/>
                <a:gd name="T27" fmla="*/ 0 h 40"/>
                <a:gd name="T28" fmla="*/ 14 w 40"/>
                <a:gd name="T29" fmla="*/ 2 h 40"/>
                <a:gd name="T30" fmla="*/ 14 w 40"/>
                <a:gd name="T31" fmla="*/ 5 h 40"/>
                <a:gd name="T32" fmla="*/ 10 w 40"/>
                <a:gd name="T33" fmla="*/ 7 h 40"/>
                <a:gd name="T34" fmla="*/ 8 w 40"/>
                <a:gd name="T35" fmla="*/ 6 h 40"/>
                <a:gd name="T36" fmla="*/ 5 w 40"/>
                <a:gd name="T37" fmla="*/ 7 h 40"/>
                <a:gd name="T38" fmla="*/ 1 w 40"/>
                <a:gd name="T39" fmla="*/ 13 h 40"/>
                <a:gd name="T40" fmla="*/ 1 w 40"/>
                <a:gd name="T41" fmla="*/ 15 h 40"/>
                <a:gd name="T42" fmla="*/ 1 w 40"/>
                <a:gd name="T43" fmla="*/ 16 h 40"/>
                <a:gd name="T44" fmla="*/ 4 w 40"/>
                <a:gd name="T45" fmla="*/ 18 h 40"/>
                <a:gd name="T46" fmla="*/ 4 w 40"/>
                <a:gd name="T47" fmla="*/ 20 h 40"/>
                <a:gd name="T48" fmla="*/ 4 w 40"/>
                <a:gd name="T49" fmla="*/ 22 h 40"/>
                <a:gd name="T50" fmla="*/ 1 w 40"/>
                <a:gd name="T51" fmla="*/ 24 h 40"/>
                <a:gd name="T52" fmla="*/ 1 w 40"/>
                <a:gd name="T53" fmla="*/ 25 h 40"/>
                <a:gd name="T54" fmla="*/ 1 w 40"/>
                <a:gd name="T55" fmla="*/ 27 h 40"/>
                <a:gd name="T56" fmla="*/ 5 w 40"/>
                <a:gd name="T57" fmla="*/ 33 h 40"/>
                <a:gd name="T58" fmla="*/ 7 w 40"/>
                <a:gd name="T59" fmla="*/ 34 h 40"/>
                <a:gd name="T60" fmla="*/ 10 w 40"/>
                <a:gd name="T61" fmla="*/ 33 h 40"/>
                <a:gd name="T62" fmla="*/ 14 w 40"/>
                <a:gd name="T63" fmla="*/ 35 h 40"/>
                <a:gd name="T64" fmla="*/ 14 w 40"/>
                <a:gd name="T65" fmla="*/ 38 h 40"/>
                <a:gd name="T66" fmla="*/ 16 w 40"/>
                <a:gd name="T67" fmla="*/ 40 h 40"/>
                <a:gd name="T68" fmla="*/ 24 w 40"/>
                <a:gd name="T69" fmla="*/ 40 h 40"/>
                <a:gd name="T70" fmla="*/ 26 w 40"/>
                <a:gd name="T71" fmla="*/ 38 h 40"/>
                <a:gd name="T72" fmla="*/ 26 w 40"/>
                <a:gd name="T73" fmla="*/ 35 h 40"/>
                <a:gd name="T74" fmla="*/ 30 w 40"/>
                <a:gd name="T75" fmla="*/ 33 h 40"/>
                <a:gd name="T76" fmla="*/ 33 w 40"/>
                <a:gd name="T77" fmla="*/ 34 h 40"/>
                <a:gd name="T78" fmla="*/ 34 w 40"/>
                <a:gd name="T79" fmla="*/ 34 h 40"/>
                <a:gd name="T80" fmla="*/ 35 w 40"/>
                <a:gd name="T81" fmla="*/ 33 h 40"/>
                <a:gd name="T82" fmla="*/ 39 w 40"/>
                <a:gd name="T83" fmla="*/ 27 h 40"/>
                <a:gd name="T84" fmla="*/ 39 w 40"/>
                <a:gd name="T85" fmla="*/ 24 h 40"/>
                <a:gd name="T86" fmla="*/ 20 w 40"/>
                <a:gd name="T87" fmla="*/ 28 h 40"/>
                <a:gd name="T88" fmla="*/ 12 w 40"/>
                <a:gd name="T89" fmla="*/ 20 h 40"/>
                <a:gd name="T90" fmla="*/ 20 w 40"/>
                <a:gd name="T91" fmla="*/ 12 h 40"/>
                <a:gd name="T92" fmla="*/ 28 w 40"/>
                <a:gd name="T93" fmla="*/ 20 h 40"/>
                <a:gd name="T94" fmla="*/ 20 w 40"/>
                <a:gd name="T95" fmla="*/ 2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0" h="40">
                  <a:moveTo>
                    <a:pt x="39" y="24"/>
                  </a:moveTo>
                  <a:cubicBezTo>
                    <a:pt x="36" y="22"/>
                    <a:pt x="36" y="22"/>
                    <a:pt x="36" y="22"/>
                  </a:cubicBezTo>
                  <a:cubicBezTo>
                    <a:pt x="36" y="21"/>
                    <a:pt x="36" y="21"/>
                    <a:pt x="36" y="20"/>
                  </a:cubicBezTo>
                  <a:cubicBezTo>
                    <a:pt x="36" y="19"/>
                    <a:pt x="36" y="19"/>
                    <a:pt x="36" y="18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16"/>
                    <a:pt x="40" y="14"/>
                    <a:pt x="39" y="13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6"/>
                    <a:pt x="35" y="6"/>
                    <a:pt x="34" y="6"/>
                  </a:cubicBezTo>
                  <a:cubicBezTo>
                    <a:pt x="34" y="5"/>
                    <a:pt x="33" y="6"/>
                    <a:pt x="33" y="6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29" y="6"/>
                    <a:pt x="28" y="6"/>
                    <a:pt x="26" y="5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3" y="6"/>
                    <a:pt x="12" y="7"/>
                    <a:pt x="10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5"/>
                    <a:pt x="5" y="6"/>
                    <a:pt x="5" y="7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4"/>
                    <a:pt x="0" y="14"/>
                    <a:pt x="1" y="15"/>
                  </a:cubicBezTo>
                  <a:cubicBezTo>
                    <a:pt x="1" y="15"/>
                    <a:pt x="1" y="16"/>
                    <a:pt x="1" y="16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9"/>
                    <a:pt x="4" y="19"/>
                    <a:pt x="4" y="20"/>
                  </a:cubicBezTo>
                  <a:cubicBezTo>
                    <a:pt x="4" y="21"/>
                    <a:pt x="4" y="21"/>
                    <a:pt x="4" y="22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5"/>
                    <a:pt x="1" y="25"/>
                  </a:cubicBezTo>
                  <a:cubicBezTo>
                    <a:pt x="0" y="26"/>
                    <a:pt x="0" y="26"/>
                    <a:pt x="1" y="27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4"/>
                    <a:pt x="6" y="35"/>
                    <a:pt x="7" y="34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2" y="33"/>
                    <a:pt x="13" y="34"/>
                    <a:pt x="14" y="35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5" y="40"/>
                    <a:pt x="16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5" y="40"/>
                    <a:pt x="26" y="39"/>
                    <a:pt x="26" y="38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8" y="34"/>
                    <a:pt x="29" y="34"/>
                    <a:pt x="30" y="33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4"/>
                    <a:pt x="34" y="35"/>
                    <a:pt x="34" y="34"/>
                  </a:cubicBezTo>
                  <a:cubicBezTo>
                    <a:pt x="35" y="34"/>
                    <a:pt x="35" y="34"/>
                    <a:pt x="35" y="33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6"/>
                    <a:pt x="40" y="24"/>
                    <a:pt x="39" y="24"/>
                  </a:cubicBezTo>
                  <a:close/>
                  <a:moveTo>
                    <a:pt x="20" y="28"/>
                  </a:moveTo>
                  <a:cubicBezTo>
                    <a:pt x="16" y="28"/>
                    <a:pt x="12" y="24"/>
                    <a:pt x="12" y="20"/>
                  </a:cubicBezTo>
                  <a:cubicBezTo>
                    <a:pt x="12" y="16"/>
                    <a:pt x="16" y="12"/>
                    <a:pt x="20" y="12"/>
                  </a:cubicBezTo>
                  <a:cubicBezTo>
                    <a:pt x="24" y="12"/>
                    <a:pt x="28" y="16"/>
                    <a:pt x="28" y="20"/>
                  </a:cubicBezTo>
                  <a:cubicBezTo>
                    <a:pt x="28" y="24"/>
                    <a:pt x="24" y="28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</p:grpSp>
      <p:grpSp>
        <p:nvGrpSpPr>
          <p:cNvPr id="68" name="Grupo 349">
            <a:extLst>
              <a:ext uri="{FF2B5EF4-FFF2-40B4-BE49-F238E27FC236}">
                <a16:creationId xmlns:a16="http://schemas.microsoft.com/office/drawing/2014/main" id="{7C1DFD34-DA6A-CA42-A8BD-9F1CDF972B0D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69" name="CuadroTexto 350">
              <a:extLst>
                <a:ext uri="{FF2B5EF4-FFF2-40B4-BE49-F238E27FC236}">
                  <a16:creationId xmlns:a16="http://schemas.microsoft.com/office/drawing/2014/main" id="{083B4491-33A7-6F41-B8A4-945266A7EAD1}"/>
                </a:ext>
              </a:extLst>
            </p:cNvPr>
            <p:cNvSpPr txBox="1"/>
            <p:nvPr/>
          </p:nvSpPr>
          <p:spPr>
            <a:xfrm>
              <a:off x="8242925" y="861425"/>
              <a:ext cx="789190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Process Diagram</a:t>
              </a:r>
            </a:p>
          </p:txBody>
        </p:sp>
        <p:sp>
          <p:nvSpPr>
            <p:cNvPr id="70" name="CuadroTexto 351">
              <a:extLst>
                <a:ext uri="{FF2B5EF4-FFF2-40B4-BE49-F238E27FC236}">
                  <a16:creationId xmlns:a16="http://schemas.microsoft.com/office/drawing/2014/main" id="{1D80D96F-AC75-BE48-83AF-3B2B5FBEAE75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931DD49-B1DB-D843-850D-114A243E44CB}"/>
              </a:ext>
            </a:extLst>
          </p:cNvPr>
          <p:cNvGrpSpPr/>
          <p:nvPr/>
        </p:nvGrpSpPr>
        <p:grpSpPr>
          <a:xfrm>
            <a:off x="3064074" y="7501378"/>
            <a:ext cx="4849279" cy="2307386"/>
            <a:chOff x="5029859" y="9788875"/>
            <a:chExt cx="4849279" cy="2307386"/>
          </a:xfrm>
        </p:grpSpPr>
        <p:sp>
          <p:nvSpPr>
            <p:cNvPr id="72" name="CuadroTexto 395">
              <a:extLst>
                <a:ext uri="{FF2B5EF4-FFF2-40B4-BE49-F238E27FC236}">
                  <a16:creationId xmlns:a16="http://schemas.microsoft.com/office/drawing/2014/main" id="{F0597DCE-839A-8045-BC97-CC08F3AAF887}"/>
                </a:ext>
              </a:extLst>
            </p:cNvPr>
            <p:cNvSpPr txBox="1"/>
            <p:nvPr/>
          </p:nvSpPr>
          <p:spPr>
            <a:xfrm>
              <a:off x="5029860" y="9788875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73" name="Rectangle 56">
              <a:extLst>
                <a:ext uri="{FF2B5EF4-FFF2-40B4-BE49-F238E27FC236}">
                  <a16:creationId xmlns:a16="http://schemas.microsoft.com/office/drawing/2014/main" id="{C1B401EF-8064-EB4C-800D-69C64ED5897C}"/>
                </a:ext>
              </a:extLst>
            </p:cNvPr>
            <p:cNvSpPr/>
            <p:nvPr/>
          </p:nvSpPr>
          <p:spPr>
            <a:xfrm>
              <a:off x="5029859" y="10481524"/>
              <a:ext cx="4849279" cy="16147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19AFFB4-01BD-C746-9670-ACA66F4FF109}"/>
              </a:ext>
            </a:extLst>
          </p:cNvPr>
          <p:cNvGrpSpPr/>
          <p:nvPr/>
        </p:nvGrpSpPr>
        <p:grpSpPr>
          <a:xfrm flipH="1">
            <a:off x="16464295" y="7504293"/>
            <a:ext cx="4849279" cy="2307386"/>
            <a:chOff x="5029859" y="9788875"/>
            <a:chExt cx="4849279" cy="2307386"/>
          </a:xfrm>
        </p:grpSpPr>
        <p:sp>
          <p:nvSpPr>
            <p:cNvPr id="75" name="CuadroTexto 395">
              <a:extLst>
                <a:ext uri="{FF2B5EF4-FFF2-40B4-BE49-F238E27FC236}">
                  <a16:creationId xmlns:a16="http://schemas.microsoft.com/office/drawing/2014/main" id="{9F483695-CE51-CF43-9EE2-3319E81E4E2C}"/>
                </a:ext>
              </a:extLst>
            </p:cNvPr>
            <p:cNvSpPr txBox="1"/>
            <p:nvPr/>
          </p:nvSpPr>
          <p:spPr>
            <a:xfrm>
              <a:off x="5029860" y="9788875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76" name="Rectangle 56">
              <a:extLst>
                <a:ext uri="{FF2B5EF4-FFF2-40B4-BE49-F238E27FC236}">
                  <a16:creationId xmlns:a16="http://schemas.microsoft.com/office/drawing/2014/main" id="{BD419E77-55CD-F248-BC1D-53D7F42A9479}"/>
                </a:ext>
              </a:extLst>
            </p:cNvPr>
            <p:cNvSpPr/>
            <p:nvPr/>
          </p:nvSpPr>
          <p:spPr>
            <a:xfrm>
              <a:off x="5029859" y="10481524"/>
              <a:ext cx="4849279" cy="16147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75A7BBC-6CD4-114D-9C6D-8E4C652F1511}"/>
              </a:ext>
            </a:extLst>
          </p:cNvPr>
          <p:cNvGrpSpPr/>
          <p:nvPr/>
        </p:nvGrpSpPr>
        <p:grpSpPr>
          <a:xfrm flipH="1">
            <a:off x="15398453" y="10200371"/>
            <a:ext cx="4849279" cy="2307386"/>
            <a:chOff x="5029859" y="9788875"/>
            <a:chExt cx="4849279" cy="2307386"/>
          </a:xfrm>
        </p:grpSpPr>
        <p:sp>
          <p:nvSpPr>
            <p:cNvPr id="78" name="CuadroTexto 395">
              <a:extLst>
                <a:ext uri="{FF2B5EF4-FFF2-40B4-BE49-F238E27FC236}">
                  <a16:creationId xmlns:a16="http://schemas.microsoft.com/office/drawing/2014/main" id="{82B123CE-70EF-3543-8A58-316E88F0E1ED}"/>
                </a:ext>
              </a:extLst>
            </p:cNvPr>
            <p:cNvSpPr txBox="1"/>
            <p:nvPr/>
          </p:nvSpPr>
          <p:spPr>
            <a:xfrm>
              <a:off x="5029860" y="9788875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79" name="Rectangle 56">
              <a:extLst>
                <a:ext uri="{FF2B5EF4-FFF2-40B4-BE49-F238E27FC236}">
                  <a16:creationId xmlns:a16="http://schemas.microsoft.com/office/drawing/2014/main" id="{9FFB3015-C66B-AE44-A0A4-C30A4BA6BA60}"/>
                </a:ext>
              </a:extLst>
            </p:cNvPr>
            <p:cNvSpPr/>
            <p:nvPr/>
          </p:nvSpPr>
          <p:spPr>
            <a:xfrm>
              <a:off x="5029859" y="10481524"/>
              <a:ext cx="4849279" cy="16147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8187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9AA13665-D4BA-BF4E-9EF4-E8110E043C1D}"/>
              </a:ext>
            </a:extLst>
          </p:cNvPr>
          <p:cNvSpPr/>
          <p:nvPr/>
        </p:nvSpPr>
        <p:spPr>
          <a:xfrm>
            <a:off x="8763324" y="4324388"/>
            <a:ext cx="7101274" cy="7101274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4D704517-3464-2A45-9BDD-B7A203C0F9DD}"/>
              </a:ext>
            </a:extLst>
          </p:cNvPr>
          <p:cNvSpPr>
            <a:spLocks/>
          </p:cNvSpPr>
          <p:nvPr/>
        </p:nvSpPr>
        <p:spPr bwMode="auto">
          <a:xfrm>
            <a:off x="7300447" y="4007752"/>
            <a:ext cx="1456658" cy="661223"/>
          </a:xfrm>
          <a:custGeom>
            <a:avLst/>
            <a:gdLst>
              <a:gd name="T0" fmla="*/ 0 w 188"/>
              <a:gd name="T1" fmla="*/ 85 h 85"/>
              <a:gd name="T2" fmla="*/ 188 w 188"/>
              <a:gd name="T3" fmla="*/ 85 h 85"/>
              <a:gd name="T4" fmla="*/ 184 w 188"/>
              <a:gd name="T5" fmla="*/ 31 h 85"/>
              <a:gd name="T6" fmla="*/ 138 w 188"/>
              <a:gd name="T7" fmla="*/ 6 h 85"/>
              <a:gd name="T8" fmla="*/ 75 w 188"/>
              <a:gd name="T9" fmla="*/ 0 h 85"/>
              <a:gd name="T10" fmla="*/ 46 w 188"/>
              <a:gd name="T11" fmla="*/ 14 h 85"/>
              <a:gd name="T12" fmla="*/ 0 w 188"/>
              <a:gd name="T13" fmla="*/ 85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8" h="85">
                <a:moveTo>
                  <a:pt x="0" y="85"/>
                </a:moveTo>
                <a:cubicBezTo>
                  <a:pt x="188" y="85"/>
                  <a:pt x="188" y="85"/>
                  <a:pt x="188" y="85"/>
                </a:cubicBezTo>
                <a:cubicBezTo>
                  <a:pt x="184" y="31"/>
                  <a:pt x="184" y="31"/>
                  <a:pt x="184" y="31"/>
                </a:cubicBezTo>
                <a:cubicBezTo>
                  <a:pt x="138" y="6"/>
                  <a:pt x="138" y="6"/>
                  <a:pt x="138" y="6"/>
                </a:cubicBezTo>
                <a:cubicBezTo>
                  <a:pt x="75" y="0"/>
                  <a:pt x="75" y="0"/>
                  <a:pt x="75" y="0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10" y="54"/>
                  <a:pt x="0" y="85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60CBE607-A7E0-9041-977D-6BFD7FA031D1}"/>
              </a:ext>
            </a:extLst>
          </p:cNvPr>
          <p:cNvSpPr>
            <a:spLocks/>
          </p:cNvSpPr>
          <p:nvPr/>
        </p:nvSpPr>
        <p:spPr bwMode="auto">
          <a:xfrm>
            <a:off x="15864598" y="3987874"/>
            <a:ext cx="1456658" cy="661223"/>
          </a:xfrm>
          <a:custGeom>
            <a:avLst/>
            <a:gdLst>
              <a:gd name="T0" fmla="*/ 188 w 188"/>
              <a:gd name="T1" fmla="*/ 85 h 85"/>
              <a:gd name="T2" fmla="*/ 0 w 188"/>
              <a:gd name="T3" fmla="*/ 85 h 85"/>
              <a:gd name="T4" fmla="*/ 4 w 188"/>
              <a:gd name="T5" fmla="*/ 31 h 85"/>
              <a:gd name="T6" fmla="*/ 50 w 188"/>
              <a:gd name="T7" fmla="*/ 6 h 85"/>
              <a:gd name="T8" fmla="*/ 112 w 188"/>
              <a:gd name="T9" fmla="*/ 0 h 85"/>
              <a:gd name="T10" fmla="*/ 141 w 188"/>
              <a:gd name="T11" fmla="*/ 14 h 85"/>
              <a:gd name="T12" fmla="*/ 188 w 188"/>
              <a:gd name="T13" fmla="*/ 85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8" h="85">
                <a:moveTo>
                  <a:pt x="188" y="85"/>
                </a:moveTo>
                <a:cubicBezTo>
                  <a:pt x="0" y="85"/>
                  <a:pt x="0" y="85"/>
                  <a:pt x="0" y="85"/>
                </a:cubicBezTo>
                <a:cubicBezTo>
                  <a:pt x="4" y="31"/>
                  <a:pt x="4" y="31"/>
                  <a:pt x="4" y="31"/>
                </a:cubicBezTo>
                <a:cubicBezTo>
                  <a:pt x="50" y="6"/>
                  <a:pt x="50" y="6"/>
                  <a:pt x="50" y="6"/>
                </a:cubicBezTo>
                <a:cubicBezTo>
                  <a:pt x="112" y="0"/>
                  <a:pt x="112" y="0"/>
                  <a:pt x="112" y="0"/>
                </a:cubicBezTo>
                <a:cubicBezTo>
                  <a:pt x="141" y="14"/>
                  <a:pt x="141" y="14"/>
                  <a:pt x="141" y="14"/>
                </a:cubicBezTo>
                <a:cubicBezTo>
                  <a:pt x="141" y="14"/>
                  <a:pt x="178" y="54"/>
                  <a:pt x="188" y="8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B34C11A4-59A4-3747-A748-A891774A42DB}"/>
              </a:ext>
            </a:extLst>
          </p:cNvPr>
          <p:cNvSpPr>
            <a:spLocks/>
          </p:cNvSpPr>
          <p:nvPr/>
        </p:nvSpPr>
        <p:spPr bwMode="auto">
          <a:xfrm>
            <a:off x="7284405" y="11042730"/>
            <a:ext cx="1456658" cy="661223"/>
          </a:xfrm>
          <a:custGeom>
            <a:avLst/>
            <a:gdLst>
              <a:gd name="T0" fmla="*/ 0 w 188"/>
              <a:gd name="T1" fmla="*/ 0 h 85"/>
              <a:gd name="T2" fmla="*/ 188 w 188"/>
              <a:gd name="T3" fmla="*/ 0 h 85"/>
              <a:gd name="T4" fmla="*/ 184 w 188"/>
              <a:gd name="T5" fmla="*/ 54 h 85"/>
              <a:gd name="T6" fmla="*/ 138 w 188"/>
              <a:gd name="T7" fmla="*/ 79 h 85"/>
              <a:gd name="T8" fmla="*/ 75 w 188"/>
              <a:gd name="T9" fmla="*/ 85 h 85"/>
              <a:gd name="T10" fmla="*/ 46 w 188"/>
              <a:gd name="T11" fmla="*/ 71 h 85"/>
              <a:gd name="T12" fmla="*/ 0 w 188"/>
              <a:gd name="T13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8" h="85">
                <a:moveTo>
                  <a:pt x="0" y="0"/>
                </a:moveTo>
                <a:cubicBezTo>
                  <a:pt x="188" y="0"/>
                  <a:pt x="188" y="0"/>
                  <a:pt x="188" y="0"/>
                </a:cubicBezTo>
                <a:cubicBezTo>
                  <a:pt x="184" y="54"/>
                  <a:pt x="184" y="54"/>
                  <a:pt x="184" y="54"/>
                </a:cubicBezTo>
                <a:cubicBezTo>
                  <a:pt x="138" y="79"/>
                  <a:pt x="138" y="79"/>
                  <a:pt x="138" y="79"/>
                </a:cubicBezTo>
                <a:cubicBezTo>
                  <a:pt x="75" y="85"/>
                  <a:pt x="75" y="85"/>
                  <a:pt x="75" y="85"/>
                </a:cubicBezTo>
                <a:cubicBezTo>
                  <a:pt x="46" y="71"/>
                  <a:pt x="46" y="71"/>
                  <a:pt x="46" y="71"/>
                </a:cubicBezTo>
                <a:cubicBezTo>
                  <a:pt x="46" y="71"/>
                  <a:pt x="10" y="31"/>
                  <a:pt x="0" y="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EE7C0E6E-E8DA-D44C-B9D6-42ABCC9C9A55}"/>
              </a:ext>
            </a:extLst>
          </p:cNvPr>
          <p:cNvSpPr>
            <a:spLocks/>
          </p:cNvSpPr>
          <p:nvPr/>
        </p:nvSpPr>
        <p:spPr bwMode="auto">
          <a:xfrm>
            <a:off x="15864598" y="11042730"/>
            <a:ext cx="1456658" cy="661223"/>
          </a:xfrm>
          <a:custGeom>
            <a:avLst/>
            <a:gdLst>
              <a:gd name="T0" fmla="*/ 188 w 188"/>
              <a:gd name="T1" fmla="*/ 0 h 85"/>
              <a:gd name="T2" fmla="*/ 0 w 188"/>
              <a:gd name="T3" fmla="*/ 0 h 85"/>
              <a:gd name="T4" fmla="*/ 4 w 188"/>
              <a:gd name="T5" fmla="*/ 54 h 85"/>
              <a:gd name="T6" fmla="*/ 50 w 188"/>
              <a:gd name="T7" fmla="*/ 79 h 85"/>
              <a:gd name="T8" fmla="*/ 112 w 188"/>
              <a:gd name="T9" fmla="*/ 85 h 85"/>
              <a:gd name="T10" fmla="*/ 141 w 188"/>
              <a:gd name="T11" fmla="*/ 71 h 85"/>
              <a:gd name="T12" fmla="*/ 188 w 188"/>
              <a:gd name="T13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8" h="85">
                <a:moveTo>
                  <a:pt x="188" y="0"/>
                </a:moveTo>
                <a:cubicBezTo>
                  <a:pt x="0" y="0"/>
                  <a:pt x="0" y="0"/>
                  <a:pt x="0" y="0"/>
                </a:cubicBezTo>
                <a:cubicBezTo>
                  <a:pt x="4" y="54"/>
                  <a:pt x="4" y="54"/>
                  <a:pt x="4" y="54"/>
                </a:cubicBezTo>
                <a:cubicBezTo>
                  <a:pt x="50" y="79"/>
                  <a:pt x="50" y="79"/>
                  <a:pt x="50" y="79"/>
                </a:cubicBezTo>
                <a:cubicBezTo>
                  <a:pt x="112" y="85"/>
                  <a:pt x="112" y="85"/>
                  <a:pt x="112" y="85"/>
                </a:cubicBezTo>
                <a:cubicBezTo>
                  <a:pt x="141" y="71"/>
                  <a:pt x="141" y="71"/>
                  <a:pt x="141" y="71"/>
                </a:cubicBezTo>
                <a:cubicBezTo>
                  <a:pt x="141" y="71"/>
                  <a:pt x="178" y="31"/>
                  <a:pt x="188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6DA21379-E605-124F-B262-551943FE3E5D}"/>
              </a:ext>
            </a:extLst>
          </p:cNvPr>
          <p:cNvSpPr>
            <a:spLocks/>
          </p:cNvSpPr>
          <p:nvPr/>
        </p:nvSpPr>
        <p:spPr bwMode="auto">
          <a:xfrm>
            <a:off x="7641203" y="3962400"/>
            <a:ext cx="4602380" cy="2870761"/>
          </a:xfrm>
          <a:custGeom>
            <a:avLst/>
            <a:gdLst>
              <a:gd name="T0" fmla="*/ 569 w 594"/>
              <a:gd name="T1" fmla="*/ 114 h 370"/>
              <a:gd name="T2" fmla="*/ 540 w 594"/>
              <a:gd name="T3" fmla="*/ 141 h 370"/>
              <a:gd name="T4" fmla="*/ 428 w 594"/>
              <a:gd name="T5" fmla="*/ 29 h 370"/>
              <a:gd name="T6" fmla="*/ 378 w 594"/>
              <a:gd name="T7" fmla="*/ 5 h 370"/>
              <a:gd name="T8" fmla="*/ 42 w 594"/>
              <a:gd name="T9" fmla="*/ 5 h 370"/>
              <a:gd name="T10" fmla="*/ 0 w 594"/>
              <a:gd name="T11" fmla="*/ 25 h 370"/>
              <a:gd name="T12" fmla="*/ 83 w 594"/>
              <a:gd name="T13" fmla="*/ 37 h 370"/>
              <a:gd name="T14" fmla="*/ 360 w 594"/>
              <a:gd name="T15" fmla="*/ 308 h 370"/>
              <a:gd name="T16" fmla="*/ 317 w 594"/>
              <a:gd name="T17" fmla="*/ 347 h 370"/>
              <a:gd name="T18" fmla="*/ 326 w 594"/>
              <a:gd name="T19" fmla="*/ 370 h 370"/>
              <a:gd name="T20" fmla="*/ 560 w 594"/>
              <a:gd name="T21" fmla="*/ 370 h 370"/>
              <a:gd name="T22" fmla="*/ 594 w 594"/>
              <a:gd name="T23" fmla="*/ 336 h 370"/>
              <a:gd name="T24" fmla="*/ 594 w 594"/>
              <a:gd name="T25" fmla="*/ 125 h 370"/>
              <a:gd name="T26" fmla="*/ 569 w 594"/>
              <a:gd name="T27" fmla="*/ 114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94" h="370">
                <a:moveTo>
                  <a:pt x="569" y="114"/>
                </a:moveTo>
                <a:cubicBezTo>
                  <a:pt x="540" y="141"/>
                  <a:pt x="540" y="141"/>
                  <a:pt x="540" y="141"/>
                </a:cubicBezTo>
                <a:cubicBezTo>
                  <a:pt x="428" y="29"/>
                  <a:pt x="428" y="29"/>
                  <a:pt x="428" y="29"/>
                </a:cubicBezTo>
                <a:cubicBezTo>
                  <a:pt x="428" y="29"/>
                  <a:pt x="408" y="4"/>
                  <a:pt x="378" y="5"/>
                </a:cubicBezTo>
                <a:cubicBezTo>
                  <a:pt x="348" y="6"/>
                  <a:pt x="42" y="5"/>
                  <a:pt x="42" y="5"/>
                </a:cubicBezTo>
                <a:cubicBezTo>
                  <a:pt x="42" y="5"/>
                  <a:pt x="14" y="4"/>
                  <a:pt x="0" y="25"/>
                </a:cubicBezTo>
                <a:cubicBezTo>
                  <a:pt x="0" y="25"/>
                  <a:pt x="43" y="0"/>
                  <a:pt x="83" y="37"/>
                </a:cubicBezTo>
                <a:cubicBezTo>
                  <a:pt x="122" y="73"/>
                  <a:pt x="360" y="308"/>
                  <a:pt x="360" y="308"/>
                </a:cubicBezTo>
                <a:cubicBezTo>
                  <a:pt x="317" y="347"/>
                  <a:pt x="317" y="347"/>
                  <a:pt x="317" y="347"/>
                </a:cubicBezTo>
                <a:cubicBezTo>
                  <a:pt x="304" y="359"/>
                  <a:pt x="308" y="370"/>
                  <a:pt x="326" y="370"/>
                </a:cubicBezTo>
                <a:cubicBezTo>
                  <a:pt x="560" y="370"/>
                  <a:pt x="560" y="370"/>
                  <a:pt x="560" y="370"/>
                </a:cubicBezTo>
                <a:cubicBezTo>
                  <a:pt x="579" y="370"/>
                  <a:pt x="594" y="354"/>
                  <a:pt x="594" y="336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4" y="106"/>
                  <a:pt x="583" y="101"/>
                  <a:pt x="569" y="114"/>
                </a:cubicBezTo>
                <a:close/>
              </a:path>
            </a:pathLst>
          </a:custGeom>
          <a:solidFill>
            <a:schemeClr val="accent1"/>
          </a:solidFill>
          <a:ln w="14288" cap="flat">
            <a:noFill/>
            <a:prstDash val="solid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4E537943-88A8-D34F-A189-5B4DBD79CC9B}"/>
              </a:ext>
            </a:extLst>
          </p:cNvPr>
          <p:cNvSpPr>
            <a:spLocks/>
          </p:cNvSpPr>
          <p:nvPr/>
        </p:nvSpPr>
        <p:spPr bwMode="auto">
          <a:xfrm>
            <a:off x="12384339" y="3962400"/>
            <a:ext cx="4612201" cy="2870761"/>
          </a:xfrm>
          <a:custGeom>
            <a:avLst/>
            <a:gdLst>
              <a:gd name="T0" fmla="*/ 25 w 595"/>
              <a:gd name="T1" fmla="*/ 114 h 370"/>
              <a:gd name="T2" fmla="*/ 54 w 595"/>
              <a:gd name="T3" fmla="*/ 141 h 370"/>
              <a:gd name="T4" fmla="*/ 166 w 595"/>
              <a:gd name="T5" fmla="*/ 29 h 370"/>
              <a:gd name="T6" fmla="*/ 216 w 595"/>
              <a:gd name="T7" fmla="*/ 5 h 370"/>
              <a:gd name="T8" fmla="*/ 553 w 595"/>
              <a:gd name="T9" fmla="*/ 5 h 370"/>
              <a:gd name="T10" fmla="*/ 595 w 595"/>
              <a:gd name="T11" fmla="*/ 25 h 370"/>
              <a:gd name="T12" fmla="*/ 512 w 595"/>
              <a:gd name="T13" fmla="*/ 37 h 370"/>
              <a:gd name="T14" fmla="*/ 235 w 595"/>
              <a:gd name="T15" fmla="*/ 308 h 370"/>
              <a:gd name="T16" fmla="*/ 277 w 595"/>
              <a:gd name="T17" fmla="*/ 347 h 370"/>
              <a:gd name="T18" fmla="*/ 268 w 595"/>
              <a:gd name="T19" fmla="*/ 370 h 370"/>
              <a:gd name="T20" fmla="*/ 34 w 595"/>
              <a:gd name="T21" fmla="*/ 370 h 370"/>
              <a:gd name="T22" fmla="*/ 0 w 595"/>
              <a:gd name="T23" fmla="*/ 336 h 370"/>
              <a:gd name="T24" fmla="*/ 0 w 595"/>
              <a:gd name="T25" fmla="*/ 125 h 370"/>
              <a:gd name="T26" fmla="*/ 25 w 595"/>
              <a:gd name="T27" fmla="*/ 114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95" h="370">
                <a:moveTo>
                  <a:pt x="25" y="114"/>
                </a:moveTo>
                <a:cubicBezTo>
                  <a:pt x="54" y="141"/>
                  <a:pt x="54" y="141"/>
                  <a:pt x="54" y="141"/>
                </a:cubicBezTo>
                <a:cubicBezTo>
                  <a:pt x="166" y="29"/>
                  <a:pt x="166" y="29"/>
                  <a:pt x="166" y="29"/>
                </a:cubicBezTo>
                <a:cubicBezTo>
                  <a:pt x="166" y="29"/>
                  <a:pt x="187" y="4"/>
                  <a:pt x="216" y="5"/>
                </a:cubicBezTo>
                <a:cubicBezTo>
                  <a:pt x="246" y="6"/>
                  <a:pt x="553" y="5"/>
                  <a:pt x="553" y="5"/>
                </a:cubicBezTo>
                <a:cubicBezTo>
                  <a:pt x="553" y="5"/>
                  <a:pt x="580" y="4"/>
                  <a:pt x="595" y="25"/>
                </a:cubicBezTo>
                <a:cubicBezTo>
                  <a:pt x="595" y="25"/>
                  <a:pt x="552" y="0"/>
                  <a:pt x="512" y="37"/>
                </a:cubicBezTo>
                <a:cubicBezTo>
                  <a:pt x="472" y="73"/>
                  <a:pt x="235" y="308"/>
                  <a:pt x="235" y="308"/>
                </a:cubicBezTo>
                <a:cubicBezTo>
                  <a:pt x="277" y="347"/>
                  <a:pt x="277" y="347"/>
                  <a:pt x="277" y="347"/>
                </a:cubicBezTo>
                <a:cubicBezTo>
                  <a:pt x="291" y="359"/>
                  <a:pt x="287" y="370"/>
                  <a:pt x="268" y="370"/>
                </a:cubicBezTo>
                <a:cubicBezTo>
                  <a:pt x="34" y="370"/>
                  <a:pt x="34" y="370"/>
                  <a:pt x="34" y="370"/>
                </a:cubicBezTo>
                <a:cubicBezTo>
                  <a:pt x="15" y="370"/>
                  <a:pt x="0" y="354"/>
                  <a:pt x="0" y="336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106"/>
                  <a:pt x="11" y="101"/>
                  <a:pt x="25" y="114"/>
                </a:cubicBezTo>
                <a:close/>
              </a:path>
            </a:pathLst>
          </a:custGeom>
          <a:solidFill>
            <a:schemeClr val="accent2"/>
          </a:solidFill>
          <a:ln w="14288" cap="flat">
            <a:noFill/>
            <a:prstDash val="solid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1D68FD70-A592-9842-97DE-2FACA98DC082}"/>
              </a:ext>
            </a:extLst>
          </p:cNvPr>
          <p:cNvSpPr>
            <a:spLocks/>
          </p:cNvSpPr>
          <p:nvPr/>
        </p:nvSpPr>
        <p:spPr bwMode="auto">
          <a:xfrm>
            <a:off x="7641203" y="8918303"/>
            <a:ext cx="4602380" cy="2870761"/>
          </a:xfrm>
          <a:custGeom>
            <a:avLst/>
            <a:gdLst>
              <a:gd name="T0" fmla="*/ 569 w 594"/>
              <a:gd name="T1" fmla="*/ 256 h 370"/>
              <a:gd name="T2" fmla="*/ 540 w 594"/>
              <a:gd name="T3" fmla="*/ 229 h 370"/>
              <a:gd name="T4" fmla="*/ 428 w 594"/>
              <a:gd name="T5" fmla="*/ 341 h 370"/>
              <a:gd name="T6" fmla="*/ 378 w 594"/>
              <a:gd name="T7" fmla="*/ 364 h 370"/>
              <a:gd name="T8" fmla="*/ 42 w 594"/>
              <a:gd name="T9" fmla="*/ 364 h 370"/>
              <a:gd name="T10" fmla="*/ 0 w 594"/>
              <a:gd name="T11" fmla="*/ 345 h 370"/>
              <a:gd name="T12" fmla="*/ 83 w 594"/>
              <a:gd name="T13" fmla="*/ 333 h 370"/>
              <a:gd name="T14" fmla="*/ 360 w 594"/>
              <a:gd name="T15" fmla="*/ 62 h 370"/>
              <a:gd name="T16" fmla="*/ 317 w 594"/>
              <a:gd name="T17" fmla="*/ 23 h 370"/>
              <a:gd name="T18" fmla="*/ 326 w 594"/>
              <a:gd name="T19" fmla="*/ 0 h 370"/>
              <a:gd name="T20" fmla="*/ 560 w 594"/>
              <a:gd name="T21" fmla="*/ 0 h 370"/>
              <a:gd name="T22" fmla="*/ 594 w 594"/>
              <a:gd name="T23" fmla="*/ 34 h 370"/>
              <a:gd name="T24" fmla="*/ 594 w 594"/>
              <a:gd name="T25" fmla="*/ 245 h 370"/>
              <a:gd name="T26" fmla="*/ 569 w 594"/>
              <a:gd name="T27" fmla="*/ 256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94" h="370">
                <a:moveTo>
                  <a:pt x="569" y="256"/>
                </a:moveTo>
                <a:cubicBezTo>
                  <a:pt x="540" y="229"/>
                  <a:pt x="540" y="229"/>
                  <a:pt x="540" y="229"/>
                </a:cubicBezTo>
                <a:cubicBezTo>
                  <a:pt x="428" y="341"/>
                  <a:pt x="428" y="341"/>
                  <a:pt x="428" y="341"/>
                </a:cubicBezTo>
                <a:cubicBezTo>
                  <a:pt x="428" y="341"/>
                  <a:pt x="408" y="365"/>
                  <a:pt x="378" y="364"/>
                </a:cubicBezTo>
                <a:cubicBezTo>
                  <a:pt x="348" y="363"/>
                  <a:pt x="42" y="364"/>
                  <a:pt x="42" y="364"/>
                </a:cubicBezTo>
                <a:cubicBezTo>
                  <a:pt x="42" y="364"/>
                  <a:pt x="14" y="365"/>
                  <a:pt x="0" y="345"/>
                </a:cubicBezTo>
                <a:cubicBezTo>
                  <a:pt x="0" y="345"/>
                  <a:pt x="43" y="370"/>
                  <a:pt x="83" y="333"/>
                </a:cubicBezTo>
                <a:cubicBezTo>
                  <a:pt x="122" y="296"/>
                  <a:pt x="360" y="62"/>
                  <a:pt x="360" y="62"/>
                </a:cubicBezTo>
                <a:cubicBezTo>
                  <a:pt x="317" y="23"/>
                  <a:pt x="317" y="23"/>
                  <a:pt x="317" y="23"/>
                </a:cubicBezTo>
                <a:cubicBezTo>
                  <a:pt x="304" y="10"/>
                  <a:pt x="308" y="0"/>
                  <a:pt x="326" y="0"/>
                </a:cubicBezTo>
                <a:cubicBezTo>
                  <a:pt x="560" y="0"/>
                  <a:pt x="560" y="0"/>
                  <a:pt x="560" y="0"/>
                </a:cubicBezTo>
                <a:cubicBezTo>
                  <a:pt x="579" y="0"/>
                  <a:pt x="594" y="15"/>
                  <a:pt x="594" y="34"/>
                </a:cubicBezTo>
                <a:cubicBezTo>
                  <a:pt x="594" y="245"/>
                  <a:pt x="594" y="245"/>
                  <a:pt x="594" y="245"/>
                </a:cubicBezTo>
                <a:cubicBezTo>
                  <a:pt x="594" y="263"/>
                  <a:pt x="583" y="268"/>
                  <a:pt x="569" y="256"/>
                </a:cubicBezTo>
                <a:close/>
              </a:path>
            </a:pathLst>
          </a:custGeom>
          <a:solidFill>
            <a:schemeClr val="accent4"/>
          </a:solidFill>
          <a:ln w="14288" cap="flat">
            <a:noFill/>
            <a:prstDash val="solid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C21224C2-FABE-C44B-82A3-9365EAFE5DBD}"/>
              </a:ext>
            </a:extLst>
          </p:cNvPr>
          <p:cNvSpPr>
            <a:spLocks/>
          </p:cNvSpPr>
          <p:nvPr/>
        </p:nvSpPr>
        <p:spPr bwMode="auto">
          <a:xfrm>
            <a:off x="12384339" y="8918303"/>
            <a:ext cx="4612201" cy="2870761"/>
          </a:xfrm>
          <a:custGeom>
            <a:avLst/>
            <a:gdLst>
              <a:gd name="T0" fmla="*/ 25 w 595"/>
              <a:gd name="T1" fmla="*/ 256 h 370"/>
              <a:gd name="T2" fmla="*/ 54 w 595"/>
              <a:gd name="T3" fmla="*/ 229 h 370"/>
              <a:gd name="T4" fmla="*/ 166 w 595"/>
              <a:gd name="T5" fmla="*/ 341 h 370"/>
              <a:gd name="T6" fmla="*/ 216 w 595"/>
              <a:gd name="T7" fmla="*/ 364 h 370"/>
              <a:gd name="T8" fmla="*/ 553 w 595"/>
              <a:gd name="T9" fmla="*/ 364 h 370"/>
              <a:gd name="T10" fmla="*/ 595 w 595"/>
              <a:gd name="T11" fmla="*/ 345 h 370"/>
              <a:gd name="T12" fmla="*/ 512 w 595"/>
              <a:gd name="T13" fmla="*/ 333 h 370"/>
              <a:gd name="T14" fmla="*/ 235 w 595"/>
              <a:gd name="T15" fmla="*/ 62 h 370"/>
              <a:gd name="T16" fmla="*/ 277 w 595"/>
              <a:gd name="T17" fmla="*/ 23 h 370"/>
              <a:gd name="T18" fmla="*/ 268 w 595"/>
              <a:gd name="T19" fmla="*/ 0 h 370"/>
              <a:gd name="T20" fmla="*/ 34 w 595"/>
              <a:gd name="T21" fmla="*/ 0 h 370"/>
              <a:gd name="T22" fmla="*/ 0 w 595"/>
              <a:gd name="T23" fmla="*/ 34 h 370"/>
              <a:gd name="T24" fmla="*/ 0 w 595"/>
              <a:gd name="T25" fmla="*/ 245 h 370"/>
              <a:gd name="T26" fmla="*/ 25 w 595"/>
              <a:gd name="T27" fmla="*/ 256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95" h="370">
                <a:moveTo>
                  <a:pt x="25" y="256"/>
                </a:moveTo>
                <a:cubicBezTo>
                  <a:pt x="54" y="229"/>
                  <a:pt x="54" y="229"/>
                  <a:pt x="54" y="229"/>
                </a:cubicBezTo>
                <a:cubicBezTo>
                  <a:pt x="166" y="341"/>
                  <a:pt x="166" y="341"/>
                  <a:pt x="166" y="341"/>
                </a:cubicBezTo>
                <a:cubicBezTo>
                  <a:pt x="166" y="341"/>
                  <a:pt x="187" y="365"/>
                  <a:pt x="216" y="364"/>
                </a:cubicBezTo>
                <a:cubicBezTo>
                  <a:pt x="246" y="363"/>
                  <a:pt x="553" y="364"/>
                  <a:pt x="553" y="364"/>
                </a:cubicBezTo>
                <a:cubicBezTo>
                  <a:pt x="553" y="364"/>
                  <a:pt x="580" y="365"/>
                  <a:pt x="595" y="345"/>
                </a:cubicBezTo>
                <a:cubicBezTo>
                  <a:pt x="595" y="345"/>
                  <a:pt x="552" y="370"/>
                  <a:pt x="512" y="333"/>
                </a:cubicBezTo>
                <a:cubicBezTo>
                  <a:pt x="472" y="296"/>
                  <a:pt x="235" y="62"/>
                  <a:pt x="235" y="62"/>
                </a:cubicBezTo>
                <a:cubicBezTo>
                  <a:pt x="277" y="23"/>
                  <a:pt x="277" y="23"/>
                  <a:pt x="277" y="23"/>
                </a:cubicBezTo>
                <a:cubicBezTo>
                  <a:pt x="291" y="10"/>
                  <a:pt x="287" y="0"/>
                  <a:pt x="268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15" y="0"/>
                  <a:pt x="0" y="15"/>
                  <a:pt x="0" y="34"/>
                </a:cubicBezTo>
                <a:cubicBezTo>
                  <a:pt x="0" y="245"/>
                  <a:pt x="0" y="245"/>
                  <a:pt x="0" y="245"/>
                </a:cubicBezTo>
                <a:cubicBezTo>
                  <a:pt x="0" y="263"/>
                  <a:pt x="11" y="268"/>
                  <a:pt x="25" y="256"/>
                </a:cubicBezTo>
                <a:close/>
              </a:path>
            </a:pathLst>
          </a:custGeom>
          <a:solidFill>
            <a:schemeClr val="accent3"/>
          </a:solidFill>
          <a:ln w="14288" cap="flat">
            <a:noFill/>
            <a:prstDash val="solid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3238790-8F5B-B64A-ADC8-3BBCA5E8DD79}"/>
              </a:ext>
            </a:extLst>
          </p:cNvPr>
          <p:cNvSpPr txBox="1"/>
          <p:nvPr/>
        </p:nvSpPr>
        <p:spPr>
          <a:xfrm>
            <a:off x="9286440" y="7281207"/>
            <a:ext cx="61957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83" name="CuadroTexto 395">
            <a:extLst>
              <a:ext uri="{FF2B5EF4-FFF2-40B4-BE49-F238E27FC236}">
                <a16:creationId xmlns:a16="http://schemas.microsoft.com/office/drawing/2014/main" id="{B3FB4AE9-3A17-1F41-854A-DF087AE7D3D6}"/>
              </a:ext>
            </a:extLst>
          </p:cNvPr>
          <p:cNvSpPr txBox="1"/>
          <p:nvPr/>
        </p:nvSpPr>
        <p:spPr>
          <a:xfrm flipH="1">
            <a:off x="10583161" y="5397780"/>
            <a:ext cx="12401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01</a:t>
            </a:r>
          </a:p>
        </p:txBody>
      </p:sp>
      <p:sp>
        <p:nvSpPr>
          <p:cNvPr id="84" name="CuadroTexto 395">
            <a:extLst>
              <a:ext uri="{FF2B5EF4-FFF2-40B4-BE49-F238E27FC236}">
                <a16:creationId xmlns:a16="http://schemas.microsoft.com/office/drawing/2014/main" id="{321941E3-AB71-CA4E-B229-6B066FFCC291}"/>
              </a:ext>
            </a:extLst>
          </p:cNvPr>
          <p:cNvSpPr txBox="1"/>
          <p:nvPr/>
        </p:nvSpPr>
        <p:spPr>
          <a:xfrm flipH="1">
            <a:off x="12584339" y="5397780"/>
            <a:ext cx="12401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02</a:t>
            </a:r>
          </a:p>
        </p:txBody>
      </p:sp>
      <p:sp>
        <p:nvSpPr>
          <p:cNvPr id="85" name="CuadroTexto 395">
            <a:extLst>
              <a:ext uri="{FF2B5EF4-FFF2-40B4-BE49-F238E27FC236}">
                <a16:creationId xmlns:a16="http://schemas.microsoft.com/office/drawing/2014/main" id="{C4BE3F7B-6813-134B-AD22-BDE89ED49189}"/>
              </a:ext>
            </a:extLst>
          </p:cNvPr>
          <p:cNvSpPr txBox="1"/>
          <p:nvPr/>
        </p:nvSpPr>
        <p:spPr>
          <a:xfrm flipH="1">
            <a:off x="10583161" y="9313797"/>
            <a:ext cx="12401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04</a:t>
            </a:r>
          </a:p>
        </p:txBody>
      </p:sp>
      <p:sp>
        <p:nvSpPr>
          <p:cNvPr id="86" name="CuadroTexto 395">
            <a:extLst>
              <a:ext uri="{FF2B5EF4-FFF2-40B4-BE49-F238E27FC236}">
                <a16:creationId xmlns:a16="http://schemas.microsoft.com/office/drawing/2014/main" id="{9A7702F4-75DB-6948-80E4-3192746A5BD4}"/>
              </a:ext>
            </a:extLst>
          </p:cNvPr>
          <p:cNvSpPr txBox="1"/>
          <p:nvPr/>
        </p:nvSpPr>
        <p:spPr>
          <a:xfrm flipH="1">
            <a:off x="12584339" y="9313797"/>
            <a:ext cx="12401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03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06EC4EE5-2738-9C4E-AAF3-0C17EB49C7A7}"/>
              </a:ext>
            </a:extLst>
          </p:cNvPr>
          <p:cNvGrpSpPr/>
          <p:nvPr/>
        </p:nvGrpSpPr>
        <p:grpSpPr>
          <a:xfrm>
            <a:off x="16693662" y="5349535"/>
            <a:ext cx="5930710" cy="1682297"/>
            <a:chOff x="2101749" y="8794522"/>
            <a:chExt cx="5930710" cy="1682297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DCA664B-DDBE-654A-89AC-BA8C171129A1}"/>
                </a:ext>
              </a:extLst>
            </p:cNvPr>
            <p:cNvSpPr txBox="1"/>
            <p:nvPr/>
          </p:nvSpPr>
          <p:spPr>
            <a:xfrm>
              <a:off x="2101749" y="9387867"/>
              <a:ext cx="5930710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4BA752A-81E2-F240-9AE1-6E278FED3094}"/>
                </a:ext>
              </a:extLst>
            </p:cNvPr>
            <p:cNvSpPr/>
            <p:nvPr/>
          </p:nvSpPr>
          <p:spPr>
            <a:xfrm>
              <a:off x="2101750" y="8794522"/>
              <a:ext cx="401017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4B4EB00-E0DE-384D-9538-9C4B04BE7A3E}"/>
              </a:ext>
            </a:extLst>
          </p:cNvPr>
          <p:cNvGrpSpPr/>
          <p:nvPr/>
        </p:nvGrpSpPr>
        <p:grpSpPr>
          <a:xfrm flipH="1">
            <a:off x="2090673" y="5349535"/>
            <a:ext cx="5930710" cy="1682297"/>
            <a:chOff x="2101749" y="8794522"/>
            <a:chExt cx="5930710" cy="1682297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D3F0A12-F74A-5745-A1E4-A1D49EFCE981}"/>
                </a:ext>
              </a:extLst>
            </p:cNvPr>
            <p:cNvSpPr txBox="1"/>
            <p:nvPr/>
          </p:nvSpPr>
          <p:spPr>
            <a:xfrm>
              <a:off x="2101749" y="9387867"/>
              <a:ext cx="5930710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E61691D-BBFC-FA4E-8FB6-80837F65ABAD}"/>
                </a:ext>
              </a:extLst>
            </p:cNvPr>
            <p:cNvSpPr/>
            <p:nvPr/>
          </p:nvSpPr>
          <p:spPr>
            <a:xfrm>
              <a:off x="2101750" y="8794522"/>
              <a:ext cx="401017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2689D632-6B7D-DD41-8D9A-FD043F456E1B}"/>
              </a:ext>
            </a:extLst>
          </p:cNvPr>
          <p:cNvGrpSpPr/>
          <p:nvPr/>
        </p:nvGrpSpPr>
        <p:grpSpPr>
          <a:xfrm>
            <a:off x="16693662" y="8578094"/>
            <a:ext cx="5930710" cy="1682297"/>
            <a:chOff x="2101749" y="8794522"/>
            <a:chExt cx="5930710" cy="1682297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A9B2547-4CBE-F644-852B-DA30ED5EA11E}"/>
                </a:ext>
              </a:extLst>
            </p:cNvPr>
            <p:cNvSpPr txBox="1"/>
            <p:nvPr/>
          </p:nvSpPr>
          <p:spPr>
            <a:xfrm>
              <a:off x="2101749" y="9387867"/>
              <a:ext cx="5930710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DE8AF1C5-03D4-CD48-8AD6-7A546BFA8159}"/>
                </a:ext>
              </a:extLst>
            </p:cNvPr>
            <p:cNvSpPr/>
            <p:nvPr/>
          </p:nvSpPr>
          <p:spPr>
            <a:xfrm>
              <a:off x="2101750" y="8794522"/>
              <a:ext cx="401017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B3AF0E4-C711-F043-86A9-7B2B0AC5B982}"/>
              </a:ext>
            </a:extLst>
          </p:cNvPr>
          <p:cNvGrpSpPr/>
          <p:nvPr/>
        </p:nvGrpSpPr>
        <p:grpSpPr>
          <a:xfrm flipH="1">
            <a:off x="2090673" y="8578094"/>
            <a:ext cx="5930710" cy="1682297"/>
            <a:chOff x="2101749" y="8794522"/>
            <a:chExt cx="5930710" cy="1682297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5AD7157-817B-1545-954F-EBC4365F889F}"/>
                </a:ext>
              </a:extLst>
            </p:cNvPr>
            <p:cNvSpPr txBox="1"/>
            <p:nvPr/>
          </p:nvSpPr>
          <p:spPr>
            <a:xfrm>
              <a:off x="2101749" y="9387867"/>
              <a:ext cx="5930710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ADBCE0D-C4CD-2546-BAF6-43DBD2A3B3DE}"/>
                </a:ext>
              </a:extLst>
            </p:cNvPr>
            <p:cNvSpPr/>
            <p:nvPr/>
          </p:nvSpPr>
          <p:spPr>
            <a:xfrm>
              <a:off x="2101750" y="8794522"/>
              <a:ext cx="401017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Advertise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36" name="Grupo 349">
            <a:extLst>
              <a:ext uri="{FF2B5EF4-FFF2-40B4-BE49-F238E27FC236}">
                <a16:creationId xmlns:a16="http://schemas.microsoft.com/office/drawing/2014/main" id="{F2DBC9E4-E474-AA42-BB57-E476D002B989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7" name="CuadroTexto 350">
              <a:extLst>
                <a:ext uri="{FF2B5EF4-FFF2-40B4-BE49-F238E27FC236}">
                  <a16:creationId xmlns:a16="http://schemas.microsoft.com/office/drawing/2014/main" id="{0714672E-D6B6-8147-8102-48C93F3293B8}"/>
                </a:ext>
              </a:extLst>
            </p:cNvPr>
            <p:cNvSpPr txBox="1"/>
            <p:nvPr/>
          </p:nvSpPr>
          <p:spPr>
            <a:xfrm>
              <a:off x="8242925" y="861425"/>
              <a:ext cx="789190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Process Diagram</a:t>
              </a:r>
            </a:p>
          </p:txBody>
        </p:sp>
        <p:sp>
          <p:nvSpPr>
            <p:cNvPr id="38" name="CuadroTexto 351">
              <a:extLst>
                <a:ext uri="{FF2B5EF4-FFF2-40B4-BE49-F238E27FC236}">
                  <a16:creationId xmlns:a16="http://schemas.microsoft.com/office/drawing/2014/main" id="{955B0FE3-30D8-E54C-BAED-F106BB213CC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3445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 69">
            <a:extLst>
              <a:ext uri="{FF2B5EF4-FFF2-40B4-BE49-F238E27FC236}">
                <a16:creationId xmlns:a16="http://schemas.microsoft.com/office/drawing/2014/main" id="{173C42C3-F61A-0B47-8378-0095DE5EA26D}"/>
              </a:ext>
            </a:extLst>
          </p:cNvPr>
          <p:cNvSpPr>
            <a:spLocks/>
          </p:cNvSpPr>
          <p:nvPr/>
        </p:nvSpPr>
        <p:spPr bwMode="auto">
          <a:xfrm>
            <a:off x="8100235" y="4049486"/>
            <a:ext cx="3755884" cy="5854304"/>
          </a:xfrm>
          <a:custGeom>
            <a:avLst/>
            <a:gdLst>
              <a:gd name="T0" fmla="*/ 552 w 716"/>
              <a:gd name="T1" fmla="*/ 328 h 1116"/>
              <a:gd name="T2" fmla="*/ 622 w 716"/>
              <a:gd name="T3" fmla="*/ 346 h 1116"/>
              <a:gd name="T4" fmla="*/ 681 w 716"/>
              <a:gd name="T5" fmla="*/ 288 h 1116"/>
              <a:gd name="T6" fmla="*/ 668 w 716"/>
              <a:gd name="T7" fmla="*/ 222 h 1116"/>
              <a:gd name="T8" fmla="*/ 220 w 716"/>
              <a:gd name="T9" fmla="*/ 124 h 1116"/>
              <a:gd name="T10" fmla="*/ 62 w 716"/>
              <a:gd name="T11" fmla="*/ 509 h 1116"/>
              <a:gd name="T12" fmla="*/ 175 w 716"/>
              <a:gd name="T13" fmla="*/ 682 h 1116"/>
              <a:gd name="T14" fmla="*/ 549 w 716"/>
              <a:gd name="T15" fmla="*/ 1058 h 1116"/>
              <a:gd name="T16" fmla="*/ 626 w 716"/>
              <a:gd name="T17" fmla="*/ 1075 h 1116"/>
              <a:gd name="T18" fmla="*/ 679 w 716"/>
              <a:gd name="T19" fmla="*/ 1025 h 1116"/>
              <a:gd name="T20" fmla="*/ 674 w 716"/>
              <a:gd name="T21" fmla="*/ 961 h 1116"/>
              <a:gd name="T22" fmla="*/ 253 w 716"/>
              <a:gd name="T23" fmla="*/ 539 h 1116"/>
              <a:gd name="T24" fmla="*/ 253 w 716"/>
              <a:gd name="T25" fmla="*/ 296 h 1116"/>
              <a:gd name="T26" fmla="*/ 552 w 716"/>
              <a:gd name="T27" fmla="*/ 328 h 1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16" h="1116">
                <a:moveTo>
                  <a:pt x="552" y="328"/>
                </a:moveTo>
                <a:cubicBezTo>
                  <a:pt x="552" y="328"/>
                  <a:pt x="582" y="382"/>
                  <a:pt x="622" y="346"/>
                </a:cubicBezTo>
                <a:cubicBezTo>
                  <a:pt x="662" y="309"/>
                  <a:pt x="681" y="288"/>
                  <a:pt x="681" y="288"/>
                </a:cubicBezTo>
                <a:cubicBezTo>
                  <a:pt x="681" y="288"/>
                  <a:pt x="716" y="266"/>
                  <a:pt x="668" y="222"/>
                </a:cubicBezTo>
                <a:cubicBezTo>
                  <a:pt x="620" y="178"/>
                  <a:pt x="472" y="0"/>
                  <a:pt x="220" y="124"/>
                </a:cubicBezTo>
                <a:cubicBezTo>
                  <a:pt x="220" y="124"/>
                  <a:pt x="0" y="248"/>
                  <a:pt x="62" y="509"/>
                </a:cubicBezTo>
                <a:cubicBezTo>
                  <a:pt x="62" y="509"/>
                  <a:pt x="85" y="597"/>
                  <a:pt x="175" y="682"/>
                </a:cubicBezTo>
                <a:cubicBezTo>
                  <a:pt x="265" y="767"/>
                  <a:pt x="549" y="1058"/>
                  <a:pt x="549" y="1058"/>
                </a:cubicBezTo>
                <a:cubicBezTo>
                  <a:pt x="549" y="1058"/>
                  <a:pt x="581" y="1116"/>
                  <a:pt x="626" y="1075"/>
                </a:cubicBezTo>
                <a:cubicBezTo>
                  <a:pt x="670" y="1034"/>
                  <a:pt x="679" y="1025"/>
                  <a:pt x="679" y="1025"/>
                </a:cubicBezTo>
                <a:cubicBezTo>
                  <a:pt x="679" y="1025"/>
                  <a:pt x="714" y="1000"/>
                  <a:pt x="674" y="961"/>
                </a:cubicBezTo>
                <a:cubicBezTo>
                  <a:pt x="635" y="922"/>
                  <a:pt x="253" y="539"/>
                  <a:pt x="253" y="539"/>
                </a:cubicBezTo>
                <a:cubicBezTo>
                  <a:pt x="253" y="539"/>
                  <a:pt x="153" y="417"/>
                  <a:pt x="253" y="296"/>
                </a:cubicBezTo>
                <a:cubicBezTo>
                  <a:pt x="253" y="296"/>
                  <a:pt x="402" y="150"/>
                  <a:pt x="552" y="328"/>
                </a:cubicBezTo>
                <a:close/>
              </a:path>
            </a:pathLst>
          </a:custGeom>
          <a:solidFill>
            <a:schemeClr val="accent1"/>
          </a:solidFill>
          <a:ln w="14288" cap="flat">
            <a:noFill/>
            <a:prstDash val="solid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/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F1D4E2CE-5409-FB45-9F29-F969390C97DF}"/>
              </a:ext>
            </a:extLst>
          </p:cNvPr>
          <p:cNvSpPr>
            <a:spLocks/>
          </p:cNvSpPr>
          <p:nvPr/>
        </p:nvSpPr>
        <p:spPr bwMode="auto">
          <a:xfrm>
            <a:off x="10256268" y="4211243"/>
            <a:ext cx="5847656" cy="3766963"/>
          </a:xfrm>
          <a:custGeom>
            <a:avLst/>
            <a:gdLst>
              <a:gd name="T0" fmla="*/ 788 w 1115"/>
              <a:gd name="T1" fmla="*/ 552 h 718"/>
              <a:gd name="T2" fmla="*/ 771 w 1115"/>
              <a:gd name="T3" fmla="*/ 623 h 718"/>
              <a:gd name="T4" fmla="*/ 828 w 1115"/>
              <a:gd name="T5" fmla="*/ 681 h 718"/>
              <a:gd name="T6" fmla="*/ 895 w 1115"/>
              <a:gd name="T7" fmla="*/ 667 h 718"/>
              <a:gd name="T8" fmla="*/ 990 w 1115"/>
              <a:gd name="T9" fmla="*/ 219 h 718"/>
              <a:gd name="T10" fmla="*/ 604 w 1115"/>
              <a:gd name="T11" fmla="*/ 64 h 718"/>
              <a:gd name="T12" fmla="*/ 431 w 1115"/>
              <a:gd name="T13" fmla="*/ 178 h 718"/>
              <a:gd name="T14" fmla="*/ 57 w 1115"/>
              <a:gd name="T15" fmla="*/ 554 h 718"/>
              <a:gd name="T16" fmla="*/ 41 w 1115"/>
              <a:gd name="T17" fmla="*/ 631 h 718"/>
              <a:gd name="T18" fmla="*/ 92 w 1115"/>
              <a:gd name="T19" fmla="*/ 684 h 718"/>
              <a:gd name="T20" fmla="*/ 156 w 1115"/>
              <a:gd name="T21" fmla="*/ 679 h 718"/>
              <a:gd name="T22" fmla="*/ 575 w 1115"/>
              <a:gd name="T23" fmla="*/ 255 h 718"/>
              <a:gd name="T24" fmla="*/ 818 w 1115"/>
              <a:gd name="T25" fmla="*/ 253 h 718"/>
              <a:gd name="T26" fmla="*/ 788 w 1115"/>
              <a:gd name="T27" fmla="*/ 552 h 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15" h="718">
                <a:moveTo>
                  <a:pt x="788" y="552"/>
                </a:moveTo>
                <a:cubicBezTo>
                  <a:pt x="788" y="552"/>
                  <a:pt x="734" y="583"/>
                  <a:pt x="771" y="623"/>
                </a:cubicBezTo>
                <a:cubicBezTo>
                  <a:pt x="808" y="663"/>
                  <a:pt x="828" y="681"/>
                  <a:pt x="828" y="681"/>
                </a:cubicBezTo>
                <a:cubicBezTo>
                  <a:pt x="828" y="681"/>
                  <a:pt x="851" y="716"/>
                  <a:pt x="895" y="667"/>
                </a:cubicBezTo>
                <a:cubicBezTo>
                  <a:pt x="939" y="619"/>
                  <a:pt x="1115" y="471"/>
                  <a:pt x="990" y="219"/>
                </a:cubicBezTo>
                <a:cubicBezTo>
                  <a:pt x="990" y="219"/>
                  <a:pt x="864" y="0"/>
                  <a:pt x="604" y="64"/>
                </a:cubicBezTo>
                <a:cubicBezTo>
                  <a:pt x="604" y="64"/>
                  <a:pt x="516" y="87"/>
                  <a:pt x="431" y="178"/>
                </a:cubicBezTo>
                <a:cubicBezTo>
                  <a:pt x="347" y="268"/>
                  <a:pt x="57" y="554"/>
                  <a:pt x="57" y="554"/>
                </a:cubicBezTo>
                <a:cubicBezTo>
                  <a:pt x="57" y="554"/>
                  <a:pt x="0" y="587"/>
                  <a:pt x="41" y="631"/>
                </a:cubicBezTo>
                <a:cubicBezTo>
                  <a:pt x="83" y="675"/>
                  <a:pt x="92" y="684"/>
                  <a:pt x="92" y="684"/>
                </a:cubicBezTo>
                <a:cubicBezTo>
                  <a:pt x="92" y="684"/>
                  <a:pt x="117" y="718"/>
                  <a:pt x="156" y="679"/>
                </a:cubicBezTo>
                <a:cubicBezTo>
                  <a:pt x="195" y="639"/>
                  <a:pt x="575" y="255"/>
                  <a:pt x="575" y="255"/>
                </a:cubicBezTo>
                <a:cubicBezTo>
                  <a:pt x="575" y="255"/>
                  <a:pt x="696" y="154"/>
                  <a:pt x="818" y="253"/>
                </a:cubicBezTo>
                <a:cubicBezTo>
                  <a:pt x="818" y="253"/>
                  <a:pt x="964" y="402"/>
                  <a:pt x="788" y="552"/>
                </a:cubicBezTo>
                <a:close/>
              </a:path>
            </a:pathLst>
          </a:custGeom>
          <a:solidFill>
            <a:schemeClr val="accent2"/>
          </a:solidFill>
          <a:ln w="14288" cap="flat">
            <a:noFill/>
            <a:prstDash val="solid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/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8AF6AA2C-A367-D841-B8D3-4E42FA45E482}"/>
              </a:ext>
            </a:extLst>
          </p:cNvPr>
          <p:cNvSpPr>
            <a:spLocks/>
          </p:cNvSpPr>
          <p:nvPr/>
        </p:nvSpPr>
        <p:spPr bwMode="auto">
          <a:xfrm>
            <a:off x="12228384" y="6424889"/>
            <a:ext cx="3753667" cy="5854304"/>
          </a:xfrm>
          <a:custGeom>
            <a:avLst/>
            <a:gdLst>
              <a:gd name="T0" fmla="*/ 164 w 716"/>
              <a:gd name="T1" fmla="*/ 789 h 1116"/>
              <a:gd name="T2" fmla="*/ 93 w 716"/>
              <a:gd name="T3" fmla="*/ 771 h 1116"/>
              <a:gd name="T4" fmla="*/ 35 w 716"/>
              <a:gd name="T5" fmla="*/ 828 h 1116"/>
              <a:gd name="T6" fmla="*/ 48 w 716"/>
              <a:gd name="T7" fmla="*/ 895 h 1116"/>
              <a:gd name="T8" fmla="*/ 495 w 716"/>
              <a:gd name="T9" fmla="*/ 993 h 1116"/>
              <a:gd name="T10" fmla="*/ 653 w 716"/>
              <a:gd name="T11" fmla="*/ 608 h 1116"/>
              <a:gd name="T12" fmla="*/ 541 w 716"/>
              <a:gd name="T13" fmla="*/ 435 h 1116"/>
              <a:gd name="T14" fmla="*/ 167 w 716"/>
              <a:gd name="T15" fmla="*/ 58 h 1116"/>
              <a:gd name="T16" fmla="*/ 90 w 716"/>
              <a:gd name="T17" fmla="*/ 42 h 1116"/>
              <a:gd name="T18" fmla="*/ 37 w 716"/>
              <a:gd name="T19" fmla="*/ 92 h 1116"/>
              <a:gd name="T20" fmla="*/ 41 w 716"/>
              <a:gd name="T21" fmla="*/ 156 h 1116"/>
              <a:gd name="T22" fmla="*/ 463 w 716"/>
              <a:gd name="T23" fmla="*/ 578 h 1116"/>
              <a:gd name="T24" fmla="*/ 463 w 716"/>
              <a:gd name="T25" fmla="*/ 821 h 1116"/>
              <a:gd name="T26" fmla="*/ 164 w 716"/>
              <a:gd name="T27" fmla="*/ 789 h 1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16" h="1116">
                <a:moveTo>
                  <a:pt x="164" y="789"/>
                </a:moveTo>
                <a:cubicBezTo>
                  <a:pt x="164" y="789"/>
                  <a:pt x="133" y="734"/>
                  <a:pt x="93" y="771"/>
                </a:cubicBezTo>
                <a:cubicBezTo>
                  <a:pt x="53" y="808"/>
                  <a:pt x="35" y="828"/>
                  <a:pt x="35" y="828"/>
                </a:cubicBezTo>
                <a:cubicBezTo>
                  <a:pt x="35" y="828"/>
                  <a:pt x="0" y="851"/>
                  <a:pt x="48" y="895"/>
                </a:cubicBezTo>
                <a:cubicBezTo>
                  <a:pt x="96" y="939"/>
                  <a:pt x="243" y="1116"/>
                  <a:pt x="495" y="993"/>
                </a:cubicBezTo>
                <a:cubicBezTo>
                  <a:pt x="495" y="993"/>
                  <a:pt x="716" y="869"/>
                  <a:pt x="653" y="608"/>
                </a:cubicBezTo>
                <a:cubicBezTo>
                  <a:pt x="653" y="608"/>
                  <a:pt x="631" y="520"/>
                  <a:pt x="541" y="435"/>
                </a:cubicBezTo>
                <a:cubicBezTo>
                  <a:pt x="451" y="350"/>
                  <a:pt x="167" y="58"/>
                  <a:pt x="167" y="58"/>
                </a:cubicBezTo>
                <a:cubicBezTo>
                  <a:pt x="167" y="58"/>
                  <a:pt x="135" y="0"/>
                  <a:pt x="90" y="42"/>
                </a:cubicBezTo>
                <a:cubicBezTo>
                  <a:pt x="45" y="83"/>
                  <a:pt x="37" y="92"/>
                  <a:pt x="37" y="92"/>
                </a:cubicBezTo>
                <a:cubicBezTo>
                  <a:pt x="37" y="92"/>
                  <a:pt x="2" y="116"/>
                  <a:pt x="41" y="156"/>
                </a:cubicBezTo>
                <a:cubicBezTo>
                  <a:pt x="81" y="195"/>
                  <a:pt x="463" y="578"/>
                  <a:pt x="463" y="578"/>
                </a:cubicBezTo>
                <a:cubicBezTo>
                  <a:pt x="463" y="578"/>
                  <a:pt x="563" y="700"/>
                  <a:pt x="463" y="821"/>
                </a:cubicBezTo>
                <a:cubicBezTo>
                  <a:pt x="463" y="821"/>
                  <a:pt x="313" y="966"/>
                  <a:pt x="164" y="789"/>
                </a:cubicBezTo>
                <a:close/>
              </a:path>
            </a:pathLst>
          </a:custGeom>
          <a:solidFill>
            <a:schemeClr val="accent3"/>
          </a:solidFill>
          <a:ln w="14288" cap="flat">
            <a:noFill/>
            <a:prstDash val="solid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/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60523BC0-AAA8-8144-BEDC-937418C380F1}"/>
              </a:ext>
            </a:extLst>
          </p:cNvPr>
          <p:cNvSpPr>
            <a:spLocks/>
          </p:cNvSpPr>
          <p:nvPr/>
        </p:nvSpPr>
        <p:spPr bwMode="auto">
          <a:xfrm>
            <a:off x="7949557" y="8328313"/>
            <a:ext cx="5852088" cy="3773612"/>
          </a:xfrm>
          <a:custGeom>
            <a:avLst/>
            <a:gdLst>
              <a:gd name="T0" fmla="*/ 327 w 1116"/>
              <a:gd name="T1" fmla="*/ 167 h 719"/>
              <a:gd name="T2" fmla="*/ 345 w 1116"/>
              <a:gd name="T3" fmla="*/ 96 h 719"/>
              <a:gd name="T4" fmla="*/ 287 w 1116"/>
              <a:gd name="T5" fmla="*/ 38 h 719"/>
              <a:gd name="T6" fmla="*/ 220 w 1116"/>
              <a:gd name="T7" fmla="*/ 51 h 719"/>
              <a:gd name="T8" fmla="*/ 125 w 1116"/>
              <a:gd name="T9" fmla="*/ 499 h 719"/>
              <a:gd name="T10" fmla="*/ 512 w 1116"/>
              <a:gd name="T11" fmla="*/ 655 h 719"/>
              <a:gd name="T12" fmla="*/ 684 w 1116"/>
              <a:gd name="T13" fmla="*/ 541 h 719"/>
              <a:gd name="T14" fmla="*/ 1058 w 1116"/>
              <a:gd name="T15" fmla="*/ 164 h 719"/>
              <a:gd name="T16" fmla="*/ 1074 w 1116"/>
              <a:gd name="T17" fmla="*/ 88 h 719"/>
              <a:gd name="T18" fmla="*/ 1024 w 1116"/>
              <a:gd name="T19" fmla="*/ 35 h 719"/>
              <a:gd name="T20" fmla="*/ 960 w 1116"/>
              <a:gd name="T21" fmla="*/ 40 h 719"/>
              <a:gd name="T22" fmla="*/ 540 w 1116"/>
              <a:gd name="T23" fmla="*/ 464 h 719"/>
              <a:gd name="T24" fmla="*/ 297 w 1116"/>
              <a:gd name="T25" fmla="*/ 465 h 719"/>
              <a:gd name="T26" fmla="*/ 327 w 1116"/>
              <a:gd name="T27" fmla="*/ 167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16" h="719">
                <a:moveTo>
                  <a:pt x="327" y="167"/>
                </a:moveTo>
                <a:cubicBezTo>
                  <a:pt x="327" y="167"/>
                  <a:pt x="382" y="136"/>
                  <a:pt x="345" y="96"/>
                </a:cubicBezTo>
                <a:cubicBezTo>
                  <a:pt x="308" y="56"/>
                  <a:pt x="287" y="38"/>
                  <a:pt x="287" y="38"/>
                </a:cubicBezTo>
                <a:cubicBezTo>
                  <a:pt x="287" y="38"/>
                  <a:pt x="264" y="3"/>
                  <a:pt x="220" y="51"/>
                </a:cubicBezTo>
                <a:cubicBezTo>
                  <a:pt x="177" y="100"/>
                  <a:pt x="0" y="248"/>
                  <a:pt x="125" y="499"/>
                </a:cubicBezTo>
                <a:cubicBezTo>
                  <a:pt x="125" y="499"/>
                  <a:pt x="251" y="719"/>
                  <a:pt x="512" y="655"/>
                </a:cubicBezTo>
                <a:cubicBezTo>
                  <a:pt x="512" y="655"/>
                  <a:pt x="600" y="631"/>
                  <a:pt x="684" y="541"/>
                </a:cubicBezTo>
                <a:cubicBezTo>
                  <a:pt x="768" y="450"/>
                  <a:pt x="1058" y="164"/>
                  <a:pt x="1058" y="164"/>
                </a:cubicBezTo>
                <a:cubicBezTo>
                  <a:pt x="1058" y="164"/>
                  <a:pt x="1116" y="132"/>
                  <a:pt x="1074" y="88"/>
                </a:cubicBezTo>
                <a:cubicBezTo>
                  <a:pt x="1032" y="43"/>
                  <a:pt x="1024" y="35"/>
                  <a:pt x="1024" y="35"/>
                </a:cubicBezTo>
                <a:cubicBezTo>
                  <a:pt x="1024" y="35"/>
                  <a:pt x="999" y="0"/>
                  <a:pt x="960" y="40"/>
                </a:cubicBezTo>
                <a:cubicBezTo>
                  <a:pt x="921" y="79"/>
                  <a:pt x="540" y="464"/>
                  <a:pt x="540" y="464"/>
                </a:cubicBezTo>
                <a:cubicBezTo>
                  <a:pt x="540" y="464"/>
                  <a:pt x="419" y="565"/>
                  <a:pt x="297" y="465"/>
                </a:cubicBezTo>
                <a:cubicBezTo>
                  <a:pt x="297" y="465"/>
                  <a:pt x="151" y="317"/>
                  <a:pt x="327" y="167"/>
                </a:cubicBezTo>
                <a:close/>
              </a:path>
            </a:pathLst>
          </a:custGeom>
          <a:solidFill>
            <a:schemeClr val="accent4"/>
          </a:solidFill>
          <a:ln w="14288" cap="flat">
            <a:noFill/>
            <a:prstDash val="solid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E5FD297-3204-C14E-AF97-39D00867B640}"/>
              </a:ext>
            </a:extLst>
          </p:cNvPr>
          <p:cNvCxnSpPr/>
          <p:nvPr/>
        </p:nvCxnSpPr>
        <p:spPr>
          <a:xfrm flipH="1">
            <a:off x="1997262" y="6034948"/>
            <a:ext cx="6696421" cy="0"/>
          </a:xfrm>
          <a:prstGeom prst="line">
            <a:avLst/>
          </a:prstGeom>
          <a:ln w="254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E258BE6-9E2B-7840-A3FF-E5B3CF5B15F5}"/>
              </a:ext>
            </a:extLst>
          </p:cNvPr>
          <p:cNvCxnSpPr/>
          <p:nvPr/>
        </p:nvCxnSpPr>
        <p:spPr>
          <a:xfrm flipH="1">
            <a:off x="1997262" y="10560430"/>
            <a:ext cx="6696421" cy="0"/>
          </a:xfrm>
          <a:prstGeom prst="line">
            <a:avLst/>
          </a:prstGeom>
          <a:ln w="254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61463ED-8249-0C45-B564-8458FA2FF89C}"/>
              </a:ext>
            </a:extLst>
          </p:cNvPr>
          <p:cNvCxnSpPr/>
          <p:nvPr/>
        </p:nvCxnSpPr>
        <p:spPr>
          <a:xfrm flipH="1">
            <a:off x="15359801" y="6034948"/>
            <a:ext cx="6696421" cy="0"/>
          </a:xfrm>
          <a:prstGeom prst="line">
            <a:avLst/>
          </a:prstGeom>
          <a:ln w="254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D27C2A5-EFE5-2F4F-A482-D9584FF845E9}"/>
              </a:ext>
            </a:extLst>
          </p:cNvPr>
          <p:cNvCxnSpPr/>
          <p:nvPr/>
        </p:nvCxnSpPr>
        <p:spPr>
          <a:xfrm flipH="1">
            <a:off x="15359801" y="10560430"/>
            <a:ext cx="6696421" cy="0"/>
          </a:xfrm>
          <a:prstGeom prst="line">
            <a:avLst/>
          </a:prstGeom>
          <a:ln w="254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A1F05BA8-104B-9B49-98EF-CA60F5C28333}"/>
              </a:ext>
            </a:extLst>
          </p:cNvPr>
          <p:cNvSpPr txBox="1"/>
          <p:nvPr/>
        </p:nvSpPr>
        <p:spPr>
          <a:xfrm>
            <a:off x="16240015" y="6327849"/>
            <a:ext cx="5930710" cy="108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3810442-F145-0A49-A73F-C4DAFCBC93F9}"/>
              </a:ext>
            </a:extLst>
          </p:cNvPr>
          <p:cNvSpPr/>
          <p:nvPr/>
        </p:nvSpPr>
        <p:spPr>
          <a:xfrm>
            <a:off x="16240016" y="5225573"/>
            <a:ext cx="40101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Analyze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B6B4F23-0562-CE47-8F7A-4BEA4D591A18}"/>
              </a:ext>
            </a:extLst>
          </p:cNvPr>
          <p:cNvSpPr txBox="1"/>
          <p:nvPr/>
        </p:nvSpPr>
        <p:spPr>
          <a:xfrm flipH="1">
            <a:off x="2014473" y="6327849"/>
            <a:ext cx="5930710" cy="108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9D9B383-81ED-A548-BBC3-5EFB022F85B4}"/>
              </a:ext>
            </a:extLst>
          </p:cNvPr>
          <p:cNvSpPr/>
          <p:nvPr/>
        </p:nvSpPr>
        <p:spPr>
          <a:xfrm flipH="1">
            <a:off x="3935009" y="5225573"/>
            <a:ext cx="40101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Develop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C9530DD-A428-A148-9180-DD87C3C1ACB1}"/>
              </a:ext>
            </a:extLst>
          </p:cNvPr>
          <p:cNvSpPr txBox="1"/>
          <p:nvPr/>
        </p:nvSpPr>
        <p:spPr>
          <a:xfrm>
            <a:off x="16240015" y="10818812"/>
            <a:ext cx="5930710" cy="108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39F0BE7-8089-0A48-B6D1-8251088CD366}"/>
              </a:ext>
            </a:extLst>
          </p:cNvPr>
          <p:cNvSpPr/>
          <p:nvPr/>
        </p:nvSpPr>
        <p:spPr>
          <a:xfrm>
            <a:off x="16240016" y="9716536"/>
            <a:ext cx="40101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Identify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0D78102-8B49-F340-A18A-C840BE2DA2C2}"/>
              </a:ext>
            </a:extLst>
          </p:cNvPr>
          <p:cNvSpPr txBox="1"/>
          <p:nvPr/>
        </p:nvSpPr>
        <p:spPr>
          <a:xfrm flipH="1">
            <a:off x="2014473" y="10818812"/>
            <a:ext cx="5930710" cy="108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EB7D7B9-7986-EE4C-B293-41EE02990516}"/>
              </a:ext>
            </a:extLst>
          </p:cNvPr>
          <p:cNvSpPr/>
          <p:nvPr/>
        </p:nvSpPr>
        <p:spPr>
          <a:xfrm flipH="1">
            <a:off x="3935009" y="9716536"/>
            <a:ext cx="40101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Advertise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03" name="CuadroTexto 395">
            <a:extLst>
              <a:ext uri="{FF2B5EF4-FFF2-40B4-BE49-F238E27FC236}">
                <a16:creationId xmlns:a16="http://schemas.microsoft.com/office/drawing/2014/main" id="{F43E4AF6-844D-5141-8514-92E893C29723}"/>
              </a:ext>
            </a:extLst>
          </p:cNvPr>
          <p:cNvSpPr txBox="1"/>
          <p:nvPr/>
        </p:nvSpPr>
        <p:spPr>
          <a:xfrm flipH="1">
            <a:off x="9586915" y="5658137"/>
            <a:ext cx="12401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Lato" charset="0"/>
                <a:ea typeface="Lato" charset="0"/>
                <a:cs typeface="Lato" charset="0"/>
              </a:rPr>
              <a:t>01</a:t>
            </a:r>
          </a:p>
        </p:txBody>
      </p:sp>
      <p:sp>
        <p:nvSpPr>
          <p:cNvPr id="104" name="CuadroTexto 395">
            <a:extLst>
              <a:ext uri="{FF2B5EF4-FFF2-40B4-BE49-F238E27FC236}">
                <a16:creationId xmlns:a16="http://schemas.microsoft.com/office/drawing/2014/main" id="{63856298-DA49-804D-A8D3-7886C36149B9}"/>
              </a:ext>
            </a:extLst>
          </p:cNvPr>
          <p:cNvSpPr txBox="1"/>
          <p:nvPr/>
        </p:nvSpPr>
        <p:spPr>
          <a:xfrm flipH="1">
            <a:off x="13308311" y="5658137"/>
            <a:ext cx="12401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Lato" charset="0"/>
                <a:ea typeface="Lato" charset="0"/>
                <a:cs typeface="Lato" charset="0"/>
              </a:rPr>
              <a:t>02</a:t>
            </a:r>
          </a:p>
        </p:txBody>
      </p:sp>
      <p:sp>
        <p:nvSpPr>
          <p:cNvPr id="107" name="CuadroTexto 395">
            <a:extLst>
              <a:ext uri="{FF2B5EF4-FFF2-40B4-BE49-F238E27FC236}">
                <a16:creationId xmlns:a16="http://schemas.microsoft.com/office/drawing/2014/main" id="{5B0C01A8-CEC6-ED45-91EF-3C89378E5975}"/>
              </a:ext>
            </a:extLst>
          </p:cNvPr>
          <p:cNvSpPr txBox="1"/>
          <p:nvPr/>
        </p:nvSpPr>
        <p:spPr>
          <a:xfrm flipH="1">
            <a:off x="9586915" y="9528388"/>
            <a:ext cx="12401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4"/>
                </a:solidFill>
                <a:latin typeface="Lato" charset="0"/>
                <a:ea typeface="Lato" charset="0"/>
                <a:cs typeface="Lato" charset="0"/>
              </a:rPr>
              <a:t>04</a:t>
            </a:r>
          </a:p>
        </p:txBody>
      </p:sp>
      <p:sp>
        <p:nvSpPr>
          <p:cNvPr id="108" name="CuadroTexto 395">
            <a:extLst>
              <a:ext uri="{FF2B5EF4-FFF2-40B4-BE49-F238E27FC236}">
                <a16:creationId xmlns:a16="http://schemas.microsoft.com/office/drawing/2014/main" id="{A92A1FA8-888B-0742-9111-99447D3BB5F3}"/>
              </a:ext>
            </a:extLst>
          </p:cNvPr>
          <p:cNvSpPr txBox="1"/>
          <p:nvPr/>
        </p:nvSpPr>
        <p:spPr>
          <a:xfrm flipH="1">
            <a:off x="13308311" y="9528388"/>
            <a:ext cx="12401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03</a:t>
            </a:r>
          </a:p>
        </p:txBody>
      </p:sp>
      <p:grpSp>
        <p:nvGrpSpPr>
          <p:cNvPr id="30" name="Grupo 349">
            <a:extLst>
              <a:ext uri="{FF2B5EF4-FFF2-40B4-BE49-F238E27FC236}">
                <a16:creationId xmlns:a16="http://schemas.microsoft.com/office/drawing/2014/main" id="{6B6F794F-E1B7-6B46-AC11-F11AAF300C2A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1" name="CuadroTexto 350">
              <a:extLst>
                <a:ext uri="{FF2B5EF4-FFF2-40B4-BE49-F238E27FC236}">
                  <a16:creationId xmlns:a16="http://schemas.microsoft.com/office/drawing/2014/main" id="{CDAE2D0D-409F-234E-9F38-3641CFDD78D3}"/>
                </a:ext>
              </a:extLst>
            </p:cNvPr>
            <p:cNvSpPr txBox="1"/>
            <p:nvPr/>
          </p:nvSpPr>
          <p:spPr>
            <a:xfrm>
              <a:off x="8242925" y="861425"/>
              <a:ext cx="789190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Process Diagram</a:t>
              </a:r>
            </a:p>
          </p:txBody>
        </p:sp>
        <p:sp>
          <p:nvSpPr>
            <p:cNvPr id="32" name="CuadroTexto 351">
              <a:extLst>
                <a:ext uri="{FF2B5EF4-FFF2-40B4-BE49-F238E27FC236}">
                  <a16:creationId xmlns:a16="http://schemas.microsoft.com/office/drawing/2014/main" id="{A9A44FCB-B674-8A44-9092-8A04ED47F666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4561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D7098-BC92-C24A-AEAE-691F968ABAF1}"/>
              </a:ext>
            </a:extLst>
          </p:cNvPr>
          <p:cNvGrpSpPr/>
          <p:nvPr/>
        </p:nvGrpSpPr>
        <p:grpSpPr>
          <a:xfrm>
            <a:off x="10897520" y="1576992"/>
            <a:ext cx="8908007" cy="8789624"/>
            <a:chOff x="7309404" y="2108465"/>
            <a:chExt cx="9759394" cy="9629696"/>
          </a:xfrm>
        </p:grpSpPr>
        <p:sp>
          <p:nvSpPr>
            <p:cNvPr id="7" name="Freeform 161">
              <a:extLst>
                <a:ext uri="{FF2B5EF4-FFF2-40B4-BE49-F238E27FC236}">
                  <a16:creationId xmlns:a16="http://schemas.microsoft.com/office/drawing/2014/main" id="{6B0DA53E-5366-954D-BFD6-651852D17435}"/>
                </a:ext>
              </a:extLst>
            </p:cNvPr>
            <p:cNvSpPr/>
            <p:nvPr/>
          </p:nvSpPr>
          <p:spPr>
            <a:xfrm rot="2700000">
              <a:off x="7308850" y="2109019"/>
              <a:ext cx="4539439" cy="453833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98" h="4097">
                  <a:moveTo>
                    <a:pt x="2050" y="0"/>
                  </a:moveTo>
                  <a:cubicBezTo>
                    <a:pt x="918" y="0"/>
                    <a:pt x="0" y="917"/>
                    <a:pt x="0" y="2048"/>
                  </a:cubicBezTo>
                  <a:cubicBezTo>
                    <a:pt x="0" y="3180"/>
                    <a:pt x="918" y="4097"/>
                    <a:pt x="2050" y="4097"/>
                  </a:cubicBezTo>
                  <a:lnTo>
                    <a:pt x="4098" y="4097"/>
                  </a:lnTo>
                  <a:lnTo>
                    <a:pt x="4098" y="2048"/>
                  </a:lnTo>
                  <a:cubicBezTo>
                    <a:pt x="4098" y="917"/>
                    <a:pt x="3181" y="0"/>
                    <a:pt x="2050" y="0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" name="Freeform 163">
              <a:extLst>
                <a:ext uri="{FF2B5EF4-FFF2-40B4-BE49-F238E27FC236}">
                  <a16:creationId xmlns:a16="http://schemas.microsoft.com/office/drawing/2014/main" id="{D5259589-523F-D445-BD7C-EFF0D7AE10A5}"/>
                </a:ext>
              </a:extLst>
            </p:cNvPr>
            <p:cNvSpPr/>
            <p:nvPr/>
          </p:nvSpPr>
          <p:spPr>
            <a:xfrm rot="2700000">
              <a:off x="7316704" y="7176816"/>
              <a:ext cx="4538332" cy="453943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97" h="4098">
                  <a:moveTo>
                    <a:pt x="2049" y="4098"/>
                  </a:moveTo>
                  <a:cubicBezTo>
                    <a:pt x="917" y="4098"/>
                    <a:pt x="0" y="3181"/>
                    <a:pt x="0" y="2049"/>
                  </a:cubicBezTo>
                  <a:cubicBezTo>
                    <a:pt x="0" y="917"/>
                    <a:pt x="917" y="0"/>
                    <a:pt x="2049" y="0"/>
                  </a:cubicBezTo>
                  <a:lnTo>
                    <a:pt x="4097" y="0"/>
                  </a:lnTo>
                  <a:lnTo>
                    <a:pt x="4097" y="2049"/>
                  </a:lnTo>
                  <a:cubicBezTo>
                    <a:pt x="4097" y="3181"/>
                    <a:pt x="3180" y="4098"/>
                    <a:pt x="2049" y="4098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05EE243-BD22-9347-B8C8-0729C03E770D}"/>
                </a:ext>
              </a:extLst>
            </p:cNvPr>
            <p:cNvGrpSpPr/>
            <p:nvPr/>
          </p:nvGrpSpPr>
          <p:grpSpPr>
            <a:xfrm>
              <a:off x="8090856" y="2130360"/>
              <a:ext cx="8977942" cy="9607801"/>
              <a:chOff x="8090856" y="2130360"/>
              <a:chExt cx="8977942" cy="9607801"/>
            </a:xfrm>
          </p:grpSpPr>
          <p:sp>
            <p:nvSpPr>
              <p:cNvPr id="8" name="Freeform 162">
                <a:extLst>
                  <a:ext uri="{FF2B5EF4-FFF2-40B4-BE49-F238E27FC236}">
                    <a16:creationId xmlns:a16="http://schemas.microsoft.com/office/drawing/2014/main" id="{D11604BF-50E8-984B-BBF1-ECF7B47AB208}"/>
                  </a:ext>
                </a:extLst>
              </p:cNvPr>
              <p:cNvSpPr/>
              <p:nvPr/>
            </p:nvSpPr>
            <p:spPr>
              <a:xfrm rot="2700000">
                <a:off x="12529361" y="2130363"/>
                <a:ext cx="4539439" cy="453943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098" h="4098">
                    <a:moveTo>
                      <a:pt x="2048" y="0"/>
                    </a:moveTo>
                    <a:cubicBezTo>
                      <a:pt x="3180" y="0"/>
                      <a:pt x="4098" y="918"/>
                      <a:pt x="4098" y="2050"/>
                    </a:cubicBezTo>
                    <a:cubicBezTo>
                      <a:pt x="4098" y="3181"/>
                      <a:pt x="3180" y="4098"/>
                      <a:pt x="2048" y="4098"/>
                    </a:cubicBezTo>
                    <a:lnTo>
                      <a:pt x="0" y="4098"/>
                    </a:lnTo>
                    <a:lnTo>
                      <a:pt x="0" y="2050"/>
                    </a:lnTo>
                    <a:cubicBezTo>
                      <a:pt x="0" y="918"/>
                      <a:pt x="917" y="0"/>
                      <a:pt x="20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0" name="Freeform 164">
                <a:extLst>
                  <a:ext uri="{FF2B5EF4-FFF2-40B4-BE49-F238E27FC236}">
                    <a16:creationId xmlns:a16="http://schemas.microsoft.com/office/drawing/2014/main" id="{9E748D9C-AD62-3840-8C10-3EB3BF96C538}"/>
                  </a:ext>
                </a:extLst>
              </p:cNvPr>
              <p:cNvSpPr/>
              <p:nvPr/>
            </p:nvSpPr>
            <p:spPr>
              <a:xfrm rot="2700000">
                <a:off x="12491172" y="7199277"/>
                <a:ext cx="4538332" cy="453943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097" h="4098">
                    <a:moveTo>
                      <a:pt x="2048" y="4098"/>
                    </a:moveTo>
                    <a:cubicBezTo>
                      <a:pt x="3180" y="4098"/>
                      <a:pt x="4097" y="3181"/>
                      <a:pt x="4097" y="2049"/>
                    </a:cubicBezTo>
                    <a:cubicBezTo>
                      <a:pt x="4097" y="917"/>
                      <a:pt x="3180" y="0"/>
                      <a:pt x="2048" y="0"/>
                    </a:cubicBezTo>
                    <a:lnTo>
                      <a:pt x="0" y="0"/>
                    </a:lnTo>
                    <a:lnTo>
                      <a:pt x="0" y="2049"/>
                    </a:lnTo>
                    <a:cubicBezTo>
                      <a:pt x="0" y="3181"/>
                      <a:pt x="917" y="4098"/>
                      <a:pt x="2048" y="4098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1" name="CuadroTexto 355">
                <a:extLst>
                  <a:ext uri="{FF2B5EF4-FFF2-40B4-BE49-F238E27FC236}">
                    <a16:creationId xmlns:a16="http://schemas.microsoft.com/office/drawing/2014/main" id="{CF337470-219E-654A-8C19-96900F303500}"/>
                  </a:ext>
                </a:extLst>
              </p:cNvPr>
              <p:cNvSpPr txBox="1"/>
              <p:nvPr/>
            </p:nvSpPr>
            <p:spPr>
              <a:xfrm>
                <a:off x="13897606" y="3153122"/>
                <a:ext cx="185821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2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" charset="0"/>
                  </a:rPr>
                  <a:t>04</a:t>
                </a:r>
              </a:p>
            </p:txBody>
          </p:sp>
          <p:sp>
            <p:nvSpPr>
              <p:cNvPr id="13" name="CuadroTexto 357">
                <a:extLst>
                  <a:ext uri="{FF2B5EF4-FFF2-40B4-BE49-F238E27FC236}">
                    <a16:creationId xmlns:a16="http://schemas.microsoft.com/office/drawing/2014/main" id="{86256DF4-54C1-F24D-9C2B-725283EB79C4}"/>
                  </a:ext>
                </a:extLst>
              </p:cNvPr>
              <p:cNvSpPr txBox="1"/>
              <p:nvPr/>
            </p:nvSpPr>
            <p:spPr>
              <a:xfrm>
                <a:off x="8716384" y="3156584"/>
                <a:ext cx="185821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2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" charset="0"/>
                  </a:rPr>
                  <a:t>01</a:t>
                </a:r>
              </a:p>
            </p:txBody>
          </p:sp>
          <p:sp>
            <p:nvSpPr>
              <p:cNvPr id="14" name="CuadroTexto 358">
                <a:extLst>
                  <a:ext uri="{FF2B5EF4-FFF2-40B4-BE49-F238E27FC236}">
                    <a16:creationId xmlns:a16="http://schemas.microsoft.com/office/drawing/2014/main" id="{5A7DC978-7032-3D4B-A7BF-53E1A5B6187D}"/>
                  </a:ext>
                </a:extLst>
              </p:cNvPr>
              <p:cNvSpPr txBox="1"/>
              <p:nvPr/>
            </p:nvSpPr>
            <p:spPr>
              <a:xfrm>
                <a:off x="8090856" y="4353451"/>
                <a:ext cx="3093336" cy="1625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there.</a:t>
                </a:r>
                <a:endPara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" charset="0"/>
                </a:endParaRPr>
              </a:p>
            </p:txBody>
          </p:sp>
          <p:sp>
            <p:nvSpPr>
              <p:cNvPr id="15" name="CuadroTexto 359">
                <a:extLst>
                  <a:ext uri="{FF2B5EF4-FFF2-40B4-BE49-F238E27FC236}">
                    <a16:creationId xmlns:a16="http://schemas.microsoft.com/office/drawing/2014/main" id="{13FB6427-43C9-D94C-8CA8-CAFF6C8DA1ED}"/>
                  </a:ext>
                </a:extLst>
              </p:cNvPr>
              <p:cNvSpPr txBox="1"/>
              <p:nvPr/>
            </p:nvSpPr>
            <p:spPr>
              <a:xfrm>
                <a:off x="13828190" y="8071538"/>
                <a:ext cx="185821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2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" charset="0"/>
                  </a:rPr>
                  <a:t>03</a:t>
                </a:r>
              </a:p>
            </p:txBody>
          </p:sp>
          <p:sp>
            <p:nvSpPr>
              <p:cNvPr id="17" name="CuadroTexto 361">
                <a:extLst>
                  <a:ext uri="{FF2B5EF4-FFF2-40B4-BE49-F238E27FC236}">
                    <a16:creationId xmlns:a16="http://schemas.microsoft.com/office/drawing/2014/main" id="{4E5EB0F4-ABB1-3343-96EC-12B8CE5CBAC2}"/>
                  </a:ext>
                </a:extLst>
              </p:cNvPr>
              <p:cNvSpPr txBox="1"/>
              <p:nvPr/>
            </p:nvSpPr>
            <p:spPr>
              <a:xfrm>
                <a:off x="8687281" y="8100641"/>
                <a:ext cx="185821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2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" charset="0"/>
                  </a:rPr>
                  <a:t>02</a:t>
                </a:r>
              </a:p>
            </p:txBody>
          </p:sp>
          <p:sp>
            <p:nvSpPr>
              <p:cNvPr id="19" name="CuadroTexto 358">
                <a:extLst>
                  <a:ext uri="{FF2B5EF4-FFF2-40B4-BE49-F238E27FC236}">
                    <a16:creationId xmlns:a16="http://schemas.microsoft.com/office/drawing/2014/main" id="{82C9A8F8-EA32-DE45-8DC4-1B290873B65F}"/>
                  </a:ext>
                </a:extLst>
              </p:cNvPr>
              <p:cNvSpPr txBox="1"/>
              <p:nvPr/>
            </p:nvSpPr>
            <p:spPr>
              <a:xfrm>
                <a:off x="13252412" y="4353451"/>
                <a:ext cx="3093336" cy="1625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there.</a:t>
                </a:r>
                <a:endPara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" charset="0"/>
                </a:endParaRPr>
              </a:p>
            </p:txBody>
          </p:sp>
          <p:sp>
            <p:nvSpPr>
              <p:cNvPr id="20" name="CuadroTexto 358">
                <a:extLst>
                  <a:ext uri="{FF2B5EF4-FFF2-40B4-BE49-F238E27FC236}">
                    <a16:creationId xmlns:a16="http://schemas.microsoft.com/office/drawing/2014/main" id="{149C0BEC-C008-8F46-88C6-23FF9C4017FF}"/>
                  </a:ext>
                </a:extLst>
              </p:cNvPr>
              <p:cNvSpPr txBox="1"/>
              <p:nvPr/>
            </p:nvSpPr>
            <p:spPr>
              <a:xfrm>
                <a:off x="8090856" y="9329488"/>
                <a:ext cx="3093336" cy="1625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there.</a:t>
                </a:r>
                <a:endPara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" charset="0"/>
                </a:endParaRPr>
              </a:p>
            </p:txBody>
          </p:sp>
          <p:sp>
            <p:nvSpPr>
              <p:cNvPr id="21" name="CuadroTexto 358">
                <a:extLst>
                  <a:ext uri="{FF2B5EF4-FFF2-40B4-BE49-F238E27FC236}">
                    <a16:creationId xmlns:a16="http://schemas.microsoft.com/office/drawing/2014/main" id="{1BD01745-4218-2C4B-BCCF-17B7DC440F59}"/>
                  </a:ext>
                </a:extLst>
              </p:cNvPr>
              <p:cNvSpPr txBox="1"/>
              <p:nvPr/>
            </p:nvSpPr>
            <p:spPr>
              <a:xfrm>
                <a:off x="13252412" y="9329488"/>
                <a:ext cx="3093336" cy="1625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there.</a:t>
                </a:r>
                <a:endPara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" charset="0"/>
                </a:endParaRP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BA05BDD-8A7B-EA4D-8E28-7F3E6803695C}"/>
              </a:ext>
            </a:extLst>
          </p:cNvPr>
          <p:cNvGrpSpPr/>
          <p:nvPr/>
        </p:nvGrpSpPr>
        <p:grpSpPr>
          <a:xfrm>
            <a:off x="1702775" y="11970908"/>
            <a:ext cx="3696872" cy="690329"/>
            <a:chOff x="1816587" y="11970908"/>
            <a:chExt cx="3696872" cy="690329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B67F350-5159-B945-A795-64779865F3B1}"/>
                </a:ext>
              </a:extLst>
            </p:cNvPr>
            <p:cNvSpPr/>
            <p:nvPr/>
          </p:nvSpPr>
          <p:spPr>
            <a:xfrm>
              <a:off x="1816587" y="12187456"/>
              <a:ext cx="328948" cy="32894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Subtitle 2">
              <a:extLst>
                <a:ext uri="{FF2B5EF4-FFF2-40B4-BE49-F238E27FC236}">
                  <a16:creationId xmlns:a16="http://schemas.microsoft.com/office/drawing/2014/main" id="{C12B4FA4-DD68-2942-8C68-25EF6A3D4C7D}"/>
                </a:ext>
              </a:extLst>
            </p:cNvPr>
            <p:cNvSpPr txBox="1">
              <a:spLocks/>
            </p:cNvSpPr>
            <p:nvPr/>
          </p:nvSpPr>
          <p:spPr>
            <a:xfrm>
              <a:off x="2270305" y="11970908"/>
              <a:ext cx="3243154" cy="69032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80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Title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0197A8D-EBD5-B94A-95F9-B18D09C9AE34}"/>
              </a:ext>
            </a:extLst>
          </p:cNvPr>
          <p:cNvGrpSpPr/>
          <p:nvPr/>
        </p:nvGrpSpPr>
        <p:grpSpPr>
          <a:xfrm>
            <a:off x="7598421" y="11970908"/>
            <a:ext cx="3696872" cy="690329"/>
            <a:chOff x="1816587" y="11970908"/>
            <a:chExt cx="3696872" cy="690329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8B85A1C-40EC-CD46-BF15-F06A1E38A1A0}"/>
                </a:ext>
              </a:extLst>
            </p:cNvPr>
            <p:cNvSpPr/>
            <p:nvPr/>
          </p:nvSpPr>
          <p:spPr>
            <a:xfrm>
              <a:off x="1816587" y="12187456"/>
              <a:ext cx="328948" cy="3289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Subtitle 2">
              <a:extLst>
                <a:ext uri="{FF2B5EF4-FFF2-40B4-BE49-F238E27FC236}">
                  <a16:creationId xmlns:a16="http://schemas.microsoft.com/office/drawing/2014/main" id="{8EFC7184-7B55-4C4C-9A8E-8FB2BB6A2391}"/>
                </a:ext>
              </a:extLst>
            </p:cNvPr>
            <p:cNvSpPr txBox="1">
              <a:spLocks/>
            </p:cNvSpPr>
            <p:nvPr/>
          </p:nvSpPr>
          <p:spPr>
            <a:xfrm>
              <a:off x="2270305" y="11970908"/>
              <a:ext cx="3243154" cy="69032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80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Title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6793F26-D1E3-314F-9244-79B9AB93B0DE}"/>
              </a:ext>
            </a:extLst>
          </p:cNvPr>
          <p:cNvGrpSpPr/>
          <p:nvPr/>
        </p:nvGrpSpPr>
        <p:grpSpPr>
          <a:xfrm>
            <a:off x="13498097" y="11970908"/>
            <a:ext cx="3696872" cy="690329"/>
            <a:chOff x="1816587" y="11970908"/>
            <a:chExt cx="3696872" cy="690329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5925AE5-ECE3-8D47-B2BF-94E813FF9FE8}"/>
                </a:ext>
              </a:extLst>
            </p:cNvPr>
            <p:cNvSpPr/>
            <p:nvPr/>
          </p:nvSpPr>
          <p:spPr>
            <a:xfrm>
              <a:off x="1816587" y="12187456"/>
              <a:ext cx="328948" cy="32894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Subtitle 2">
              <a:extLst>
                <a:ext uri="{FF2B5EF4-FFF2-40B4-BE49-F238E27FC236}">
                  <a16:creationId xmlns:a16="http://schemas.microsoft.com/office/drawing/2014/main" id="{EA1BD42B-941B-CD49-A855-13E9D35B68E1}"/>
                </a:ext>
              </a:extLst>
            </p:cNvPr>
            <p:cNvSpPr txBox="1">
              <a:spLocks/>
            </p:cNvSpPr>
            <p:nvPr/>
          </p:nvSpPr>
          <p:spPr>
            <a:xfrm>
              <a:off x="2270305" y="11970908"/>
              <a:ext cx="3243154" cy="69032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80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Title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2B77177-BC7F-6F4D-BB5E-D8D8F3B19E63}"/>
              </a:ext>
            </a:extLst>
          </p:cNvPr>
          <p:cNvGrpSpPr/>
          <p:nvPr/>
        </p:nvGrpSpPr>
        <p:grpSpPr>
          <a:xfrm>
            <a:off x="19315698" y="11970908"/>
            <a:ext cx="3696872" cy="690329"/>
            <a:chOff x="1816587" y="11970908"/>
            <a:chExt cx="3696872" cy="690329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7F5C776-1CDE-AF43-9088-1CF47A438766}"/>
                </a:ext>
              </a:extLst>
            </p:cNvPr>
            <p:cNvSpPr/>
            <p:nvPr/>
          </p:nvSpPr>
          <p:spPr>
            <a:xfrm>
              <a:off x="1816587" y="12187456"/>
              <a:ext cx="328948" cy="32894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Subtitle 2">
              <a:extLst>
                <a:ext uri="{FF2B5EF4-FFF2-40B4-BE49-F238E27FC236}">
                  <a16:creationId xmlns:a16="http://schemas.microsoft.com/office/drawing/2014/main" id="{A39821A8-0225-A244-B777-69FBE7F68F05}"/>
                </a:ext>
              </a:extLst>
            </p:cNvPr>
            <p:cNvSpPr txBox="1">
              <a:spLocks/>
            </p:cNvSpPr>
            <p:nvPr/>
          </p:nvSpPr>
          <p:spPr>
            <a:xfrm>
              <a:off x="2270305" y="11970908"/>
              <a:ext cx="3243154" cy="69032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80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Your Title</a:t>
              </a:r>
            </a:p>
          </p:txBody>
        </p:sp>
      </p:grpSp>
      <p:grpSp>
        <p:nvGrpSpPr>
          <p:cNvPr id="35" name="Grupo 349">
            <a:extLst>
              <a:ext uri="{FF2B5EF4-FFF2-40B4-BE49-F238E27FC236}">
                <a16:creationId xmlns:a16="http://schemas.microsoft.com/office/drawing/2014/main" id="{34FB2137-CBA6-0E4F-91A3-3099990F640C}"/>
              </a:ext>
            </a:extLst>
          </p:cNvPr>
          <p:cNvGrpSpPr/>
          <p:nvPr/>
        </p:nvGrpSpPr>
        <p:grpSpPr>
          <a:xfrm>
            <a:off x="1583437" y="5105226"/>
            <a:ext cx="6541567" cy="2769989"/>
            <a:chOff x="2697649" y="861425"/>
            <a:chExt cx="22841435" cy="2769989"/>
          </a:xfrm>
        </p:grpSpPr>
        <p:sp>
          <p:nvSpPr>
            <p:cNvPr id="36" name="CuadroTexto 350">
              <a:extLst>
                <a:ext uri="{FF2B5EF4-FFF2-40B4-BE49-F238E27FC236}">
                  <a16:creationId xmlns:a16="http://schemas.microsoft.com/office/drawing/2014/main" id="{CF671EA4-7342-294C-91FD-A6E912BF3135}"/>
                </a:ext>
              </a:extLst>
            </p:cNvPr>
            <p:cNvSpPr txBox="1"/>
            <p:nvPr/>
          </p:nvSpPr>
          <p:spPr>
            <a:xfrm>
              <a:off x="2697649" y="861425"/>
              <a:ext cx="228414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Process Diagram</a:t>
              </a:r>
            </a:p>
          </p:txBody>
        </p:sp>
        <p:sp>
          <p:nvSpPr>
            <p:cNvPr id="37" name="CuadroTexto 351">
              <a:extLst>
                <a:ext uri="{FF2B5EF4-FFF2-40B4-BE49-F238E27FC236}">
                  <a16:creationId xmlns:a16="http://schemas.microsoft.com/office/drawing/2014/main" id="{C3C734B8-FDF3-8248-9016-630EC524ECD7}"/>
                </a:ext>
              </a:extLst>
            </p:cNvPr>
            <p:cNvSpPr txBox="1"/>
            <p:nvPr/>
          </p:nvSpPr>
          <p:spPr>
            <a:xfrm>
              <a:off x="2697649" y="1877088"/>
              <a:ext cx="1904103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1283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B0E2648F-A623-3D42-95D2-234ADF2E45C7}"/>
              </a:ext>
            </a:extLst>
          </p:cNvPr>
          <p:cNvCxnSpPr/>
          <p:nvPr/>
        </p:nvCxnSpPr>
        <p:spPr>
          <a:xfrm>
            <a:off x="10483503" y="6615302"/>
            <a:ext cx="3027134" cy="0"/>
          </a:xfrm>
          <a:prstGeom prst="line">
            <a:avLst/>
          </a:prstGeom>
          <a:ln w="254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C73A6A5E-F2A4-FA4B-8014-DA23DF732590}"/>
              </a:ext>
            </a:extLst>
          </p:cNvPr>
          <p:cNvCxnSpPr/>
          <p:nvPr/>
        </p:nvCxnSpPr>
        <p:spPr>
          <a:xfrm>
            <a:off x="8911013" y="8141695"/>
            <a:ext cx="4599621" cy="0"/>
          </a:xfrm>
          <a:prstGeom prst="line">
            <a:avLst/>
          </a:prstGeom>
          <a:ln w="254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2812F771-87BA-4247-AE36-4063BFAC0DB3}"/>
              </a:ext>
            </a:extLst>
          </p:cNvPr>
          <p:cNvCxnSpPr/>
          <p:nvPr/>
        </p:nvCxnSpPr>
        <p:spPr>
          <a:xfrm>
            <a:off x="7252265" y="9654606"/>
            <a:ext cx="6258369" cy="0"/>
          </a:xfrm>
          <a:prstGeom prst="line">
            <a:avLst/>
          </a:prstGeom>
          <a:ln w="254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902628C1-F1F7-6446-A1F6-56C6A35E9C9D}"/>
              </a:ext>
            </a:extLst>
          </p:cNvPr>
          <p:cNvCxnSpPr/>
          <p:nvPr/>
        </p:nvCxnSpPr>
        <p:spPr>
          <a:xfrm>
            <a:off x="5774578" y="11167513"/>
            <a:ext cx="7736057" cy="0"/>
          </a:xfrm>
          <a:prstGeom prst="line">
            <a:avLst/>
          </a:prstGeom>
          <a:ln w="25400"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Freeform 14">
            <a:extLst>
              <a:ext uri="{FF2B5EF4-FFF2-40B4-BE49-F238E27FC236}">
                <a16:creationId xmlns:a16="http://schemas.microsoft.com/office/drawing/2014/main" id="{0458A167-58FA-DD4B-962C-3270116FB718}"/>
              </a:ext>
            </a:extLst>
          </p:cNvPr>
          <p:cNvSpPr>
            <a:spLocks/>
          </p:cNvSpPr>
          <p:nvPr/>
        </p:nvSpPr>
        <p:spPr bwMode="auto">
          <a:xfrm>
            <a:off x="1535224" y="4652965"/>
            <a:ext cx="9086768" cy="2675803"/>
          </a:xfrm>
          <a:custGeom>
            <a:avLst/>
            <a:gdLst>
              <a:gd name="T0" fmla="*/ 1331 w 2662"/>
              <a:gd name="T1" fmla="*/ 0 h 784"/>
              <a:gd name="T2" fmla="*/ 0 w 2662"/>
              <a:gd name="T3" fmla="*/ 374 h 784"/>
              <a:gd name="T4" fmla="*/ 0 w 2662"/>
              <a:gd name="T5" fmla="*/ 784 h 784"/>
              <a:gd name="T6" fmla="*/ 2662 w 2662"/>
              <a:gd name="T7" fmla="*/ 784 h 784"/>
              <a:gd name="T8" fmla="*/ 2662 w 2662"/>
              <a:gd name="T9" fmla="*/ 374 h 784"/>
              <a:gd name="T10" fmla="*/ 1331 w 2662"/>
              <a:gd name="T11" fmla="*/ 0 h 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62" h="784">
                <a:moveTo>
                  <a:pt x="1331" y="0"/>
                </a:moveTo>
                <a:cubicBezTo>
                  <a:pt x="596" y="0"/>
                  <a:pt x="0" y="167"/>
                  <a:pt x="0" y="374"/>
                </a:cubicBezTo>
                <a:cubicBezTo>
                  <a:pt x="0" y="784"/>
                  <a:pt x="0" y="784"/>
                  <a:pt x="0" y="784"/>
                </a:cubicBezTo>
                <a:cubicBezTo>
                  <a:pt x="2662" y="784"/>
                  <a:pt x="2662" y="784"/>
                  <a:pt x="2662" y="784"/>
                </a:cubicBezTo>
                <a:cubicBezTo>
                  <a:pt x="2662" y="374"/>
                  <a:pt x="2662" y="374"/>
                  <a:pt x="2662" y="374"/>
                </a:cubicBezTo>
                <a:cubicBezTo>
                  <a:pt x="2662" y="167"/>
                  <a:pt x="2066" y="0"/>
                  <a:pt x="1331" y="0"/>
                </a:cubicBezTo>
                <a:close/>
              </a:path>
            </a:pathLst>
          </a:custGeom>
          <a:solidFill>
            <a:schemeClr val="accent1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40" name="Oval 9">
            <a:extLst>
              <a:ext uri="{FF2B5EF4-FFF2-40B4-BE49-F238E27FC236}">
                <a16:creationId xmlns:a16="http://schemas.microsoft.com/office/drawing/2014/main" id="{DE8B4C65-0376-9149-9C81-4EFE1A954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224" y="6052927"/>
            <a:ext cx="9086768" cy="255168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42" name="Freeform 13">
            <a:extLst>
              <a:ext uri="{FF2B5EF4-FFF2-40B4-BE49-F238E27FC236}">
                <a16:creationId xmlns:a16="http://schemas.microsoft.com/office/drawing/2014/main" id="{E41CB0FD-CDF0-A54B-9B64-8D3D6D8DB5AC}"/>
              </a:ext>
            </a:extLst>
          </p:cNvPr>
          <p:cNvSpPr>
            <a:spLocks/>
          </p:cNvSpPr>
          <p:nvPr/>
        </p:nvSpPr>
        <p:spPr bwMode="auto">
          <a:xfrm>
            <a:off x="1709857" y="6451266"/>
            <a:ext cx="7328878" cy="2408799"/>
          </a:xfrm>
          <a:custGeom>
            <a:avLst/>
            <a:gdLst>
              <a:gd name="T0" fmla="*/ 1073 w 2147"/>
              <a:gd name="T1" fmla="*/ 0 h 706"/>
              <a:gd name="T2" fmla="*/ 0 w 2147"/>
              <a:gd name="T3" fmla="*/ 299 h 706"/>
              <a:gd name="T4" fmla="*/ 0 w 2147"/>
              <a:gd name="T5" fmla="*/ 706 h 706"/>
              <a:gd name="T6" fmla="*/ 2147 w 2147"/>
              <a:gd name="T7" fmla="*/ 706 h 706"/>
              <a:gd name="T8" fmla="*/ 2147 w 2147"/>
              <a:gd name="T9" fmla="*/ 299 h 706"/>
              <a:gd name="T10" fmla="*/ 1073 w 2147"/>
              <a:gd name="T11" fmla="*/ 0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47" h="706">
                <a:moveTo>
                  <a:pt x="1073" y="0"/>
                </a:moveTo>
                <a:cubicBezTo>
                  <a:pt x="480" y="0"/>
                  <a:pt x="0" y="134"/>
                  <a:pt x="0" y="299"/>
                </a:cubicBezTo>
                <a:cubicBezTo>
                  <a:pt x="0" y="706"/>
                  <a:pt x="0" y="706"/>
                  <a:pt x="0" y="706"/>
                </a:cubicBezTo>
                <a:cubicBezTo>
                  <a:pt x="2147" y="706"/>
                  <a:pt x="2147" y="706"/>
                  <a:pt x="2147" y="706"/>
                </a:cubicBezTo>
                <a:cubicBezTo>
                  <a:pt x="2147" y="299"/>
                  <a:pt x="2147" y="299"/>
                  <a:pt x="2147" y="299"/>
                </a:cubicBezTo>
                <a:cubicBezTo>
                  <a:pt x="2147" y="134"/>
                  <a:pt x="1666" y="0"/>
                  <a:pt x="1073" y="0"/>
                </a:cubicBezTo>
                <a:close/>
              </a:path>
            </a:pathLst>
          </a:custGeom>
          <a:solidFill>
            <a:schemeClr val="accent2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43" name="Oval 8">
            <a:extLst>
              <a:ext uri="{FF2B5EF4-FFF2-40B4-BE49-F238E27FC236}">
                <a16:creationId xmlns:a16="http://schemas.microsoft.com/office/drawing/2014/main" id="{194BBD72-4D4D-8345-9D35-822524CD9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9857" y="7839681"/>
            <a:ext cx="7328878" cy="2040768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45" name="Freeform 12">
            <a:extLst>
              <a:ext uri="{FF2B5EF4-FFF2-40B4-BE49-F238E27FC236}">
                <a16:creationId xmlns:a16="http://schemas.microsoft.com/office/drawing/2014/main" id="{77A235FB-2CA3-7846-8D99-FB9018BBEAC6}"/>
              </a:ext>
            </a:extLst>
          </p:cNvPr>
          <p:cNvSpPr>
            <a:spLocks/>
          </p:cNvSpPr>
          <p:nvPr/>
        </p:nvSpPr>
        <p:spPr bwMode="auto">
          <a:xfrm>
            <a:off x="1818106" y="8236581"/>
            <a:ext cx="5653250" cy="2224067"/>
          </a:xfrm>
          <a:custGeom>
            <a:avLst/>
            <a:gdLst>
              <a:gd name="T0" fmla="*/ 828 w 1656"/>
              <a:gd name="T1" fmla="*/ 0 h 652"/>
              <a:gd name="T2" fmla="*/ 0 w 1656"/>
              <a:gd name="T3" fmla="*/ 232 h 652"/>
              <a:gd name="T4" fmla="*/ 0 w 1656"/>
              <a:gd name="T5" fmla="*/ 652 h 652"/>
              <a:gd name="T6" fmla="*/ 1656 w 1656"/>
              <a:gd name="T7" fmla="*/ 652 h 652"/>
              <a:gd name="T8" fmla="*/ 1656 w 1656"/>
              <a:gd name="T9" fmla="*/ 232 h 652"/>
              <a:gd name="T10" fmla="*/ 828 w 1656"/>
              <a:gd name="T11" fmla="*/ 0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56" h="652">
                <a:moveTo>
                  <a:pt x="828" y="0"/>
                </a:moveTo>
                <a:cubicBezTo>
                  <a:pt x="371" y="0"/>
                  <a:pt x="0" y="104"/>
                  <a:pt x="0" y="232"/>
                </a:cubicBezTo>
                <a:cubicBezTo>
                  <a:pt x="0" y="652"/>
                  <a:pt x="0" y="652"/>
                  <a:pt x="0" y="652"/>
                </a:cubicBezTo>
                <a:cubicBezTo>
                  <a:pt x="1656" y="652"/>
                  <a:pt x="1656" y="652"/>
                  <a:pt x="1656" y="652"/>
                </a:cubicBezTo>
                <a:cubicBezTo>
                  <a:pt x="1656" y="232"/>
                  <a:pt x="1656" y="232"/>
                  <a:pt x="1656" y="232"/>
                </a:cubicBezTo>
                <a:cubicBezTo>
                  <a:pt x="1656" y="104"/>
                  <a:pt x="1286" y="0"/>
                  <a:pt x="828" y="0"/>
                </a:cubicBezTo>
                <a:close/>
              </a:path>
            </a:pathLst>
          </a:custGeom>
          <a:solidFill>
            <a:schemeClr val="accent3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46" name="Oval 7">
            <a:extLst>
              <a:ext uri="{FF2B5EF4-FFF2-40B4-BE49-F238E27FC236}">
                <a16:creationId xmlns:a16="http://schemas.microsoft.com/office/drawing/2014/main" id="{12E40B25-F398-2643-B56E-F4629E94C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106" y="9617783"/>
            <a:ext cx="5653250" cy="158325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48" name="Freeform 10">
            <a:extLst>
              <a:ext uri="{FF2B5EF4-FFF2-40B4-BE49-F238E27FC236}">
                <a16:creationId xmlns:a16="http://schemas.microsoft.com/office/drawing/2014/main" id="{DCB8273C-95A9-644C-8A21-BF7F5FD9E62E}"/>
              </a:ext>
            </a:extLst>
          </p:cNvPr>
          <p:cNvSpPr>
            <a:spLocks/>
          </p:cNvSpPr>
          <p:nvPr/>
        </p:nvSpPr>
        <p:spPr bwMode="auto">
          <a:xfrm>
            <a:off x="1968201" y="10037772"/>
            <a:ext cx="3960306" cy="1907987"/>
          </a:xfrm>
          <a:custGeom>
            <a:avLst/>
            <a:gdLst>
              <a:gd name="T0" fmla="*/ 1160 w 1160"/>
              <a:gd name="T1" fmla="*/ 166 h 559"/>
              <a:gd name="T2" fmla="*/ 580 w 1160"/>
              <a:gd name="T3" fmla="*/ 0 h 559"/>
              <a:gd name="T4" fmla="*/ 0 w 1160"/>
              <a:gd name="T5" fmla="*/ 166 h 559"/>
              <a:gd name="T6" fmla="*/ 4 w 1160"/>
              <a:gd name="T7" fmla="*/ 559 h 559"/>
              <a:gd name="T8" fmla="*/ 1156 w 1160"/>
              <a:gd name="T9" fmla="*/ 559 h 559"/>
              <a:gd name="T10" fmla="*/ 1160 w 1160"/>
              <a:gd name="T11" fmla="*/ 166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0" h="559">
                <a:moveTo>
                  <a:pt x="1160" y="166"/>
                </a:moveTo>
                <a:cubicBezTo>
                  <a:pt x="1160" y="74"/>
                  <a:pt x="900" y="0"/>
                  <a:pt x="580" y="0"/>
                </a:cubicBezTo>
                <a:cubicBezTo>
                  <a:pt x="260" y="0"/>
                  <a:pt x="0" y="74"/>
                  <a:pt x="0" y="166"/>
                </a:cubicBezTo>
                <a:cubicBezTo>
                  <a:pt x="0" y="173"/>
                  <a:pt x="4" y="559"/>
                  <a:pt x="4" y="559"/>
                </a:cubicBezTo>
                <a:cubicBezTo>
                  <a:pt x="1156" y="559"/>
                  <a:pt x="1156" y="559"/>
                  <a:pt x="1156" y="559"/>
                </a:cubicBezTo>
                <a:cubicBezTo>
                  <a:pt x="1156" y="559"/>
                  <a:pt x="1160" y="173"/>
                  <a:pt x="1160" y="166"/>
                </a:cubicBezTo>
                <a:close/>
              </a:path>
            </a:pathLst>
          </a:custGeom>
          <a:solidFill>
            <a:schemeClr val="accent4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49" name="Oval 6">
            <a:extLst>
              <a:ext uri="{FF2B5EF4-FFF2-40B4-BE49-F238E27FC236}">
                <a16:creationId xmlns:a16="http://schemas.microsoft.com/office/drawing/2014/main" id="{1C39DF78-B22B-A347-8572-F05D4528D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5418" y="11382889"/>
            <a:ext cx="3932885" cy="1125741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50" name="Oval 8">
            <a:extLst>
              <a:ext uri="{FF2B5EF4-FFF2-40B4-BE49-F238E27FC236}">
                <a16:creationId xmlns:a16="http://schemas.microsoft.com/office/drawing/2014/main" id="{E4F1565F-39A5-FA46-8AFD-859C3C40D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7094" y="4729357"/>
            <a:ext cx="1163028" cy="1177528"/>
          </a:xfrm>
          <a:prstGeom prst="ellipse">
            <a:avLst/>
          </a:prstGeom>
          <a:solidFill>
            <a:schemeClr val="bg1"/>
          </a:solidFill>
          <a:ln w="14288" cap="flat">
            <a:noFill/>
            <a:prstDash val="solid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51" name="Oval 8">
            <a:extLst>
              <a:ext uri="{FF2B5EF4-FFF2-40B4-BE49-F238E27FC236}">
                <a16:creationId xmlns:a16="http://schemas.microsoft.com/office/drawing/2014/main" id="{6D45D667-AEB6-3B47-BF4E-BC2D2080F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2781" y="6556875"/>
            <a:ext cx="1163028" cy="1177528"/>
          </a:xfrm>
          <a:prstGeom prst="ellipse">
            <a:avLst/>
          </a:prstGeom>
          <a:solidFill>
            <a:schemeClr val="bg1"/>
          </a:solidFill>
          <a:ln w="14288" cap="flat">
            <a:noFill/>
            <a:prstDash val="solid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52" name="Oval 8">
            <a:extLst>
              <a:ext uri="{FF2B5EF4-FFF2-40B4-BE49-F238E27FC236}">
                <a16:creationId xmlns:a16="http://schemas.microsoft.com/office/drawing/2014/main" id="{C1F26A94-B97C-5E48-9A5B-F0F20C4BF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3216" y="8340288"/>
            <a:ext cx="1163028" cy="1177528"/>
          </a:xfrm>
          <a:prstGeom prst="ellipse">
            <a:avLst/>
          </a:prstGeom>
          <a:solidFill>
            <a:schemeClr val="bg1"/>
          </a:solidFill>
          <a:ln w="14288" cap="flat">
            <a:noFill/>
            <a:prstDash val="solid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53" name="Oval 8">
            <a:extLst>
              <a:ext uri="{FF2B5EF4-FFF2-40B4-BE49-F238E27FC236}">
                <a16:creationId xmlns:a16="http://schemas.microsoft.com/office/drawing/2014/main" id="{B7C762E8-C854-1946-BAA7-68F87D43B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6841" y="10114437"/>
            <a:ext cx="1163028" cy="1177528"/>
          </a:xfrm>
          <a:prstGeom prst="ellipse">
            <a:avLst/>
          </a:prstGeom>
          <a:solidFill>
            <a:schemeClr val="bg1"/>
          </a:solidFill>
          <a:ln w="14288" cap="flat">
            <a:noFill/>
            <a:prstDash val="solid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4" name="CuadroTexto 395">
            <a:extLst>
              <a:ext uri="{FF2B5EF4-FFF2-40B4-BE49-F238E27FC236}">
                <a16:creationId xmlns:a16="http://schemas.microsoft.com/office/drawing/2014/main" id="{337AB6B0-565C-D047-8083-BDD3CC70C983}"/>
              </a:ext>
            </a:extLst>
          </p:cNvPr>
          <p:cNvSpPr txBox="1"/>
          <p:nvPr/>
        </p:nvSpPr>
        <p:spPr>
          <a:xfrm>
            <a:off x="5226244" y="4911760"/>
            <a:ext cx="17379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1"/>
                </a:solidFill>
                <a:latin typeface="Lato" charset="0"/>
                <a:ea typeface="Lato" charset="0"/>
                <a:cs typeface="Lato" charset="0"/>
              </a:rPr>
              <a:t>01</a:t>
            </a:r>
          </a:p>
        </p:txBody>
      </p:sp>
      <p:sp>
        <p:nvSpPr>
          <p:cNvPr id="195" name="CuadroTexto 395">
            <a:extLst>
              <a:ext uri="{FF2B5EF4-FFF2-40B4-BE49-F238E27FC236}">
                <a16:creationId xmlns:a16="http://schemas.microsoft.com/office/drawing/2014/main" id="{1C277195-276B-974F-8F92-4931B5326D0D}"/>
              </a:ext>
            </a:extLst>
          </p:cNvPr>
          <p:cNvSpPr txBox="1"/>
          <p:nvPr/>
        </p:nvSpPr>
        <p:spPr>
          <a:xfrm>
            <a:off x="4490749" y="6700804"/>
            <a:ext cx="17379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02</a:t>
            </a:r>
          </a:p>
        </p:txBody>
      </p:sp>
      <p:sp>
        <p:nvSpPr>
          <p:cNvPr id="196" name="CuadroTexto 395">
            <a:extLst>
              <a:ext uri="{FF2B5EF4-FFF2-40B4-BE49-F238E27FC236}">
                <a16:creationId xmlns:a16="http://schemas.microsoft.com/office/drawing/2014/main" id="{891F2189-C8CD-864D-AF18-9227FDAE3B19}"/>
              </a:ext>
            </a:extLst>
          </p:cNvPr>
          <p:cNvSpPr txBox="1"/>
          <p:nvPr/>
        </p:nvSpPr>
        <p:spPr>
          <a:xfrm>
            <a:off x="3755253" y="8509726"/>
            <a:ext cx="17379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03</a:t>
            </a:r>
          </a:p>
        </p:txBody>
      </p:sp>
      <p:sp>
        <p:nvSpPr>
          <p:cNvPr id="197" name="CuadroTexto 395">
            <a:extLst>
              <a:ext uri="{FF2B5EF4-FFF2-40B4-BE49-F238E27FC236}">
                <a16:creationId xmlns:a16="http://schemas.microsoft.com/office/drawing/2014/main" id="{A7292531-C746-144F-8276-E5A3BA043917}"/>
              </a:ext>
            </a:extLst>
          </p:cNvPr>
          <p:cNvSpPr txBox="1"/>
          <p:nvPr/>
        </p:nvSpPr>
        <p:spPr>
          <a:xfrm>
            <a:off x="3079392" y="10298769"/>
            <a:ext cx="17379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4"/>
                </a:solidFill>
                <a:latin typeface="Lato" charset="0"/>
                <a:ea typeface="Lato" charset="0"/>
                <a:cs typeface="Lato" charset="0"/>
              </a:rPr>
              <a:t>04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1F988CE-3FE1-0045-8A86-886654E49D09}"/>
              </a:ext>
            </a:extLst>
          </p:cNvPr>
          <p:cNvGrpSpPr/>
          <p:nvPr/>
        </p:nvGrpSpPr>
        <p:grpSpPr>
          <a:xfrm>
            <a:off x="13988895" y="6052927"/>
            <a:ext cx="8853530" cy="1088952"/>
            <a:chOff x="13988895" y="6052927"/>
            <a:chExt cx="8853530" cy="1088952"/>
          </a:xfrm>
        </p:grpSpPr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D57748D0-00C3-8243-A13D-84858162F8CE}"/>
                </a:ext>
              </a:extLst>
            </p:cNvPr>
            <p:cNvSpPr txBox="1"/>
            <p:nvPr/>
          </p:nvSpPr>
          <p:spPr>
            <a:xfrm>
              <a:off x="16371158" y="6052927"/>
              <a:ext cx="6471267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894FFFD8-FA00-704D-9C0F-6F3345BA79E7}"/>
                </a:ext>
              </a:extLst>
            </p:cNvPr>
            <p:cNvSpPr/>
            <p:nvPr/>
          </p:nvSpPr>
          <p:spPr>
            <a:xfrm>
              <a:off x="13988895" y="6278232"/>
              <a:ext cx="201027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CCD03CF-2C82-8B42-A88E-197E33E2C6CD}"/>
              </a:ext>
            </a:extLst>
          </p:cNvPr>
          <p:cNvGrpSpPr/>
          <p:nvPr/>
        </p:nvGrpSpPr>
        <p:grpSpPr>
          <a:xfrm>
            <a:off x="13988895" y="7601877"/>
            <a:ext cx="8853530" cy="1088952"/>
            <a:chOff x="13988895" y="7601877"/>
            <a:chExt cx="8853530" cy="1088952"/>
          </a:xfrm>
        </p:grpSpPr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E03181EA-F7E7-B441-9799-05EE3755F02C}"/>
                </a:ext>
              </a:extLst>
            </p:cNvPr>
            <p:cNvSpPr txBox="1"/>
            <p:nvPr/>
          </p:nvSpPr>
          <p:spPr>
            <a:xfrm>
              <a:off x="16371158" y="7601877"/>
              <a:ext cx="6471267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12C4BCD3-1AF0-A647-A282-FCF146AFCC7A}"/>
                </a:ext>
              </a:extLst>
            </p:cNvPr>
            <p:cNvSpPr/>
            <p:nvPr/>
          </p:nvSpPr>
          <p:spPr>
            <a:xfrm>
              <a:off x="13988895" y="7818529"/>
              <a:ext cx="201027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40580AD-EEB9-E64E-AFD1-F5BB4C4D4445}"/>
              </a:ext>
            </a:extLst>
          </p:cNvPr>
          <p:cNvGrpSpPr/>
          <p:nvPr/>
        </p:nvGrpSpPr>
        <p:grpSpPr>
          <a:xfrm>
            <a:off x="13988895" y="9110130"/>
            <a:ext cx="8853530" cy="1088952"/>
            <a:chOff x="13988895" y="9110130"/>
            <a:chExt cx="8853530" cy="1088952"/>
          </a:xfrm>
        </p:grpSpPr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4E3AB3C5-D437-8743-B204-5D5E0AE89513}"/>
                </a:ext>
              </a:extLst>
            </p:cNvPr>
            <p:cNvSpPr txBox="1"/>
            <p:nvPr/>
          </p:nvSpPr>
          <p:spPr>
            <a:xfrm>
              <a:off x="16371158" y="9110130"/>
              <a:ext cx="6471267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C8CC6517-4733-0B43-ABCC-062D4490CE65}"/>
                </a:ext>
              </a:extLst>
            </p:cNvPr>
            <p:cNvSpPr/>
            <p:nvPr/>
          </p:nvSpPr>
          <p:spPr>
            <a:xfrm>
              <a:off x="13988895" y="9294617"/>
              <a:ext cx="201027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3B0B099-0D0A-3D41-AAB6-347180E1ECF4}"/>
              </a:ext>
            </a:extLst>
          </p:cNvPr>
          <p:cNvGrpSpPr/>
          <p:nvPr/>
        </p:nvGrpSpPr>
        <p:grpSpPr>
          <a:xfrm>
            <a:off x="13988894" y="10618383"/>
            <a:ext cx="8853531" cy="1088952"/>
            <a:chOff x="13988894" y="10618383"/>
            <a:chExt cx="8853531" cy="1088952"/>
          </a:xfrm>
        </p:grpSpPr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6847221D-B766-5E45-B999-381EFFDF7A98}"/>
                </a:ext>
              </a:extLst>
            </p:cNvPr>
            <p:cNvSpPr txBox="1"/>
            <p:nvPr/>
          </p:nvSpPr>
          <p:spPr>
            <a:xfrm>
              <a:off x="16371158" y="10618383"/>
              <a:ext cx="6471267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943ABAA5-A3F1-F54D-B307-229385978751}"/>
                </a:ext>
              </a:extLst>
            </p:cNvPr>
            <p:cNvSpPr/>
            <p:nvPr/>
          </p:nvSpPr>
          <p:spPr>
            <a:xfrm>
              <a:off x="13988894" y="10839693"/>
              <a:ext cx="225099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Advertise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42" name="Grupo 349">
            <a:extLst>
              <a:ext uri="{FF2B5EF4-FFF2-40B4-BE49-F238E27FC236}">
                <a16:creationId xmlns:a16="http://schemas.microsoft.com/office/drawing/2014/main" id="{8BED8302-07CB-D54F-B8EA-97DBBF9D130A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3" name="CuadroTexto 350">
              <a:extLst>
                <a:ext uri="{FF2B5EF4-FFF2-40B4-BE49-F238E27FC236}">
                  <a16:creationId xmlns:a16="http://schemas.microsoft.com/office/drawing/2014/main" id="{6F40C0EA-A59A-0E4B-946D-B9C7D3552920}"/>
                </a:ext>
              </a:extLst>
            </p:cNvPr>
            <p:cNvSpPr txBox="1"/>
            <p:nvPr/>
          </p:nvSpPr>
          <p:spPr>
            <a:xfrm>
              <a:off x="8242925" y="861425"/>
              <a:ext cx="789190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Process Diagram</a:t>
              </a:r>
            </a:p>
          </p:txBody>
        </p:sp>
        <p:sp>
          <p:nvSpPr>
            <p:cNvPr id="44" name="CuadroTexto 351">
              <a:extLst>
                <a:ext uri="{FF2B5EF4-FFF2-40B4-BE49-F238E27FC236}">
                  <a16:creationId xmlns:a16="http://schemas.microsoft.com/office/drawing/2014/main" id="{F84AD022-0540-9141-B07B-C2855296AD68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4366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5">
            <a:extLst>
              <a:ext uri="{FF2B5EF4-FFF2-40B4-BE49-F238E27FC236}">
                <a16:creationId xmlns:a16="http://schemas.microsoft.com/office/drawing/2014/main" id="{1A1898EB-FED5-EF4F-9B12-29E0D5CB5E5D}"/>
              </a:ext>
            </a:extLst>
          </p:cNvPr>
          <p:cNvSpPr>
            <a:spLocks noChangeArrowheads="1"/>
          </p:cNvSpPr>
          <p:nvPr/>
        </p:nvSpPr>
        <p:spPr bwMode="auto">
          <a:xfrm rot="3600000" flipV="1">
            <a:off x="4312157" y="4193519"/>
            <a:ext cx="2256350" cy="5131320"/>
          </a:xfrm>
          <a:custGeom>
            <a:avLst/>
            <a:gdLst>
              <a:gd name="T0" fmla="*/ 1651 w 2508"/>
              <a:gd name="T1" fmla="*/ 5707 h 5708"/>
              <a:gd name="T2" fmla="*/ 2507 w 2508"/>
              <a:gd name="T3" fmla="*/ 5707 h 5708"/>
              <a:gd name="T4" fmla="*/ 2507 w 2508"/>
              <a:gd name="T5" fmla="*/ 1704 h 5708"/>
              <a:gd name="T6" fmla="*/ 804 w 2508"/>
              <a:gd name="T7" fmla="*/ 0 h 5708"/>
              <a:gd name="T8" fmla="*/ 0 w 2508"/>
              <a:gd name="T9" fmla="*/ 0 h 5708"/>
              <a:gd name="T10" fmla="*/ 0 w 2508"/>
              <a:gd name="T11" fmla="*/ 4056 h 5708"/>
              <a:gd name="T12" fmla="*/ 1651 w 2508"/>
              <a:gd name="T13" fmla="*/ 5707 h 5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08" h="5708">
                <a:moveTo>
                  <a:pt x="1651" y="5707"/>
                </a:moveTo>
                <a:lnTo>
                  <a:pt x="2507" y="5707"/>
                </a:lnTo>
                <a:lnTo>
                  <a:pt x="2507" y="1704"/>
                </a:lnTo>
                <a:cubicBezTo>
                  <a:pt x="2507" y="763"/>
                  <a:pt x="1744" y="0"/>
                  <a:pt x="804" y="0"/>
                </a:cubicBezTo>
                <a:lnTo>
                  <a:pt x="0" y="0"/>
                </a:lnTo>
                <a:lnTo>
                  <a:pt x="0" y="4056"/>
                </a:lnTo>
                <a:cubicBezTo>
                  <a:pt x="0" y="4968"/>
                  <a:pt x="739" y="5707"/>
                  <a:pt x="1651" y="570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5">
            <a:extLst>
              <a:ext uri="{FF2B5EF4-FFF2-40B4-BE49-F238E27FC236}">
                <a16:creationId xmlns:a16="http://schemas.microsoft.com/office/drawing/2014/main" id="{ABCD4DFE-C71E-8641-AF41-F12AA3DC19B1}"/>
              </a:ext>
            </a:extLst>
          </p:cNvPr>
          <p:cNvSpPr>
            <a:spLocks noChangeArrowheads="1"/>
          </p:cNvSpPr>
          <p:nvPr/>
        </p:nvSpPr>
        <p:spPr bwMode="auto">
          <a:xfrm rot="3600000" flipV="1">
            <a:off x="8844536" y="4182157"/>
            <a:ext cx="2256350" cy="5131320"/>
          </a:xfrm>
          <a:custGeom>
            <a:avLst/>
            <a:gdLst>
              <a:gd name="T0" fmla="*/ 1651 w 2508"/>
              <a:gd name="T1" fmla="*/ 5707 h 5708"/>
              <a:gd name="T2" fmla="*/ 2507 w 2508"/>
              <a:gd name="T3" fmla="*/ 5707 h 5708"/>
              <a:gd name="T4" fmla="*/ 2507 w 2508"/>
              <a:gd name="T5" fmla="*/ 1704 h 5708"/>
              <a:gd name="T6" fmla="*/ 804 w 2508"/>
              <a:gd name="T7" fmla="*/ 0 h 5708"/>
              <a:gd name="T8" fmla="*/ 0 w 2508"/>
              <a:gd name="T9" fmla="*/ 0 h 5708"/>
              <a:gd name="T10" fmla="*/ 0 w 2508"/>
              <a:gd name="T11" fmla="*/ 4056 h 5708"/>
              <a:gd name="T12" fmla="*/ 1651 w 2508"/>
              <a:gd name="T13" fmla="*/ 5707 h 5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08" h="5708">
                <a:moveTo>
                  <a:pt x="1651" y="5707"/>
                </a:moveTo>
                <a:lnTo>
                  <a:pt x="2507" y="5707"/>
                </a:lnTo>
                <a:lnTo>
                  <a:pt x="2507" y="1704"/>
                </a:lnTo>
                <a:cubicBezTo>
                  <a:pt x="2507" y="763"/>
                  <a:pt x="1744" y="0"/>
                  <a:pt x="804" y="0"/>
                </a:cubicBezTo>
                <a:lnTo>
                  <a:pt x="0" y="0"/>
                </a:lnTo>
                <a:lnTo>
                  <a:pt x="0" y="4056"/>
                </a:lnTo>
                <a:cubicBezTo>
                  <a:pt x="0" y="4968"/>
                  <a:pt x="739" y="5707"/>
                  <a:pt x="1651" y="570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5">
            <a:extLst>
              <a:ext uri="{FF2B5EF4-FFF2-40B4-BE49-F238E27FC236}">
                <a16:creationId xmlns:a16="http://schemas.microsoft.com/office/drawing/2014/main" id="{34DB8F2A-3FEC-E241-8EE0-576477663AE4}"/>
              </a:ext>
            </a:extLst>
          </p:cNvPr>
          <p:cNvSpPr>
            <a:spLocks noChangeArrowheads="1"/>
          </p:cNvSpPr>
          <p:nvPr/>
        </p:nvSpPr>
        <p:spPr bwMode="auto">
          <a:xfrm rot="3600000" flipV="1">
            <a:off x="13276763" y="4193519"/>
            <a:ext cx="2256350" cy="5131320"/>
          </a:xfrm>
          <a:custGeom>
            <a:avLst/>
            <a:gdLst>
              <a:gd name="T0" fmla="*/ 1651 w 2508"/>
              <a:gd name="T1" fmla="*/ 5707 h 5708"/>
              <a:gd name="T2" fmla="*/ 2507 w 2508"/>
              <a:gd name="T3" fmla="*/ 5707 h 5708"/>
              <a:gd name="T4" fmla="*/ 2507 w 2508"/>
              <a:gd name="T5" fmla="*/ 1704 h 5708"/>
              <a:gd name="T6" fmla="*/ 804 w 2508"/>
              <a:gd name="T7" fmla="*/ 0 h 5708"/>
              <a:gd name="T8" fmla="*/ 0 w 2508"/>
              <a:gd name="T9" fmla="*/ 0 h 5708"/>
              <a:gd name="T10" fmla="*/ 0 w 2508"/>
              <a:gd name="T11" fmla="*/ 4056 h 5708"/>
              <a:gd name="T12" fmla="*/ 1651 w 2508"/>
              <a:gd name="T13" fmla="*/ 5707 h 5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08" h="5708">
                <a:moveTo>
                  <a:pt x="1651" y="5707"/>
                </a:moveTo>
                <a:lnTo>
                  <a:pt x="2507" y="5707"/>
                </a:lnTo>
                <a:lnTo>
                  <a:pt x="2507" y="1704"/>
                </a:lnTo>
                <a:cubicBezTo>
                  <a:pt x="2507" y="763"/>
                  <a:pt x="1744" y="0"/>
                  <a:pt x="804" y="0"/>
                </a:cubicBezTo>
                <a:lnTo>
                  <a:pt x="0" y="0"/>
                </a:lnTo>
                <a:lnTo>
                  <a:pt x="0" y="4056"/>
                </a:lnTo>
                <a:cubicBezTo>
                  <a:pt x="0" y="4968"/>
                  <a:pt x="739" y="5707"/>
                  <a:pt x="1651" y="570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6" name="Freeform 5">
            <a:extLst>
              <a:ext uri="{FF2B5EF4-FFF2-40B4-BE49-F238E27FC236}">
                <a16:creationId xmlns:a16="http://schemas.microsoft.com/office/drawing/2014/main" id="{005D69DA-0B14-5F4A-A81C-8F0CB2AEF22B}"/>
              </a:ext>
            </a:extLst>
          </p:cNvPr>
          <p:cNvSpPr>
            <a:spLocks noChangeArrowheads="1"/>
          </p:cNvSpPr>
          <p:nvPr/>
        </p:nvSpPr>
        <p:spPr bwMode="auto">
          <a:xfrm rot="3600000" flipV="1">
            <a:off x="17809143" y="4182157"/>
            <a:ext cx="2256350" cy="5131320"/>
          </a:xfrm>
          <a:custGeom>
            <a:avLst/>
            <a:gdLst>
              <a:gd name="T0" fmla="*/ 1651 w 2508"/>
              <a:gd name="T1" fmla="*/ 5707 h 5708"/>
              <a:gd name="T2" fmla="*/ 2507 w 2508"/>
              <a:gd name="T3" fmla="*/ 5707 h 5708"/>
              <a:gd name="T4" fmla="*/ 2507 w 2508"/>
              <a:gd name="T5" fmla="*/ 1704 h 5708"/>
              <a:gd name="T6" fmla="*/ 804 w 2508"/>
              <a:gd name="T7" fmla="*/ 0 h 5708"/>
              <a:gd name="T8" fmla="*/ 0 w 2508"/>
              <a:gd name="T9" fmla="*/ 0 h 5708"/>
              <a:gd name="T10" fmla="*/ 0 w 2508"/>
              <a:gd name="T11" fmla="*/ 4056 h 5708"/>
              <a:gd name="T12" fmla="*/ 1651 w 2508"/>
              <a:gd name="T13" fmla="*/ 5707 h 5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08" h="5708">
                <a:moveTo>
                  <a:pt x="1651" y="5707"/>
                </a:moveTo>
                <a:lnTo>
                  <a:pt x="2507" y="5707"/>
                </a:lnTo>
                <a:lnTo>
                  <a:pt x="2507" y="1704"/>
                </a:lnTo>
                <a:cubicBezTo>
                  <a:pt x="2507" y="763"/>
                  <a:pt x="1744" y="0"/>
                  <a:pt x="804" y="0"/>
                </a:cubicBezTo>
                <a:lnTo>
                  <a:pt x="0" y="0"/>
                </a:lnTo>
                <a:lnTo>
                  <a:pt x="0" y="4056"/>
                </a:lnTo>
                <a:cubicBezTo>
                  <a:pt x="0" y="4968"/>
                  <a:pt x="739" y="5707"/>
                  <a:pt x="1651" y="570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F915921-900F-FB47-9385-5576D5734F6F}"/>
              </a:ext>
            </a:extLst>
          </p:cNvPr>
          <p:cNvSpPr/>
          <p:nvPr/>
        </p:nvSpPr>
        <p:spPr>
          <a:xfrm>
            <a:off x="4323110" y="5630595"/>
            <a:ext cx="2234444" cy="223444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D23BDA1-FA6E-9A45-AA6B-CA3F110BC73F}"/>
              </a:ext>
            </a:extLst>
          </p:cNvPr>
          <p:cNvSpPr/>
          <p:nvPr/>
        </p:nvSpPr>
        <p:spPr>
          <a:xfrm>
            <a:off x="8855489" y="5630595"/>
            <a:ext cx="2234444" cy="22344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9EEBC94-2E62-F240-B48A-118155B16296}"/>
              </a:ext>
            </a:extLst>
          </p:cNvPr>
          <p:cNvSpPr/>
          <p:nvPr/>
        </p:nvSpPr>
        <p:spPr>
          <a:xfrm>
            <a:off x="13287716" y="5630595"/>
            <a:ext cx="2234444" cy="22344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38AC5CCA-7441-644B-AAF6-B1E7730A4ACE}"/>
              </a:ext>
            </a:extLst>
          </p:cNvPr>
          <p:cNvSpPr/>
          <p:nvPr/>
        </p:nvSpPr>
        <p:spPr>
          <a:xfrm>
            <a:off x="17820096" y="5630595"/>
            <a:ext cx="2234444" cy="22344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1960C34-1C48-6B44-8D74-9EDFF843DB7A}"/>
              </a:ext>
            </a:extLst>
          </p:cNvPr>
          <p:cNvGrpSpPr/>
          <p:nvPr/>
        </p:nvGrpSpPr>
        <p:grpSpPr>
          <a:xfrm>
            <a:off x="9611471" y="6430001"/>
            <a:ext cx="758972" cy="762290"/>
            <a:chOff x="9161451" y="1803399"/>
            <a:chExt cx="360375" cy="361951"/>
          </a:xfrm>
          <a:solidFill>
            <a:schemeClr val="bg1"/>
          </a:solidFill>
        </p:grpSpPr>
        <p:sp>
          <p:nvSpPr>
            <p:cNvPr id="69" name="Freeform 101">
              <a:extLst>
                <a:ext uri="{FF2B5EF4-FFF2-40B4-BE49-F238E27FC236}">
                  <a16:creationId xmlns:a16="http://schemas.microsoft.com/office/drawing/2014/main" id="{3302494D-112C-1E41-A0C6-F34B0E30A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52" y="1965325"/>
              <a:ext cx="168275" cy="93663"/>
            </a:xfrm>
            <a:custGeom>
              <a:avLst/>
              <a:gdLst>
                <a:gd name="T0" fmla="*/ 40 w 45"/>
                <a:gd name="T1" fmla="*/ 25 h 25"/>
                <a:gd name="T2" fmla="*/ 40 w 45"/>
                <a:gd name="T3" fmla="*/ 25 h 25"/>
                <a:gd name="T4" fmla="*/ 45 w 45"/>
                <a:gd name="T5" fmla="*/ 11 h 25"/>
                <a:gd name="T6" fmla="*/ 40 w 45"/>
                <a:gd name="T7" fmla="*/ 11 h 25"/>
                <a:gd name="T8" fmla="*/ 0 w 45"/>
                <a:gd name="T9" fmla="*/ 0 h 25"/>
                <a:gd name="T10" fmla="*/ 0 w 45"/>
                <a:gd name="T11" fmla="*/ 11 h 25"/>
                <a:gd name="T12" fmla="*/ 40 w 45"/>
                <a:gd name="T1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25">
                  <a:moveTo>
                    <a:pt x="40" y="25"/>
                  </a:moveTo>
                  <a:cubicBezTo>
                    <a:pt x="40" y="25"/>
                    <a:pt x="40" y="25"/>
                    <a:pt x="40" y="25"/>
                  </a:cubicBezTo>
                  <a:cubicBezTo>
                    <a:pt x="40" y="20"/>
                    <a:pt x="42" y="15"/>
                    <a:pt x="45" y="11"/>
                  </a:cubicBezTo>
                  <a:cubicBezTo>
                    <a:pt x="43" y="11"/>
                    <a:pt x="42" y="11"/>
                    <a:pt x="40" y="11"/>
                  </a:cubicBezTo>
                  <a:cubicBezTo>
                    <a:pt x="24" y="11"/>
                    <a:pt x="7" y="7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18" y="25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0" name="Freeform 102">
              <a:extLst>
                <a:ext uri="{FF2B5EF4-FFF2-40B4-BE49-F238E27FC236}">
                  <a16:creationId xmlns:a16="http://schemas.microsoft.com/office/drawing/2014/main" id="{1FB32839-7D5F-824E-A324-41AB91746D4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52" y="1897062"/>
              <a:ext cx="300038" cy="95250"/>
            </a:xfrm>
            <a:custGeom>
              <a:avLst/>
              <a:gdLst>
                <a:gd name="T0" fmla="*/ 40 w 80"/>
                <a:gd name="T1" fmla="*/ 25 h 25"/>
                <a:gd name="T2" fmla="*/ 48 w 80"/>
                <a:gd name="T3" fmla="*/ 25 h 25"/>
                <a:gd name="T4" fmla="*/ 70 w 80"/>
                <a:gd name="T5" fmla="*/ 15 h 25"/>
                <a:gd name="T6" fmla="*/ 78 w 80"/>
                <a:gd name="T7" fmla="*/ 16 h 25"/>
                <a:gd name="T8" fmla="*/ 80 w 80"/>
                <a:gd name="T9" fmla="*/ 15 h 25"/>
                <a:gd name="T10" fmla="*/ 80 w 80"/>
                <a:gd name="T11" fmla="*/ 2 h 25"/>
                <a:gd name="T12" fmla="*/ 40 w 80"/>
                <a:gd name="T13" fmla="*/ 11 h 25"/>
                <a:gd name="T14" fmla="*/ 0 w 80"/>
                <a:gd name="T15" fmla="*/ 0 h 25"/>
                <a:gd name="T16" fmla="*/ 0 w 80"/>
                <a:gd name="T17" fmla="*/ 11 h 25"/>
                <a:gd name="T18" fmla="*/ 40 w 80"/>
                <a:gd name="T1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25">
                  <a:moveTo>
                    <a:pt x="40" y="25"/>
                  </a:moveTo>
                  <a:cubicBezTo>
                    <a:pt x="43" y="25"/>
                    <a:pt x="45" y="25"/>
                    <a:pt x="48" y="25"/>
                  </a:cubicBezTo>
                  <a:cubicBezTo>
                    <a:pt x="53" y="19"/>
                    <a:pt x="61" y="15"/>
                    <a:pt x="70" y="15"/>
                  </a:cubicBezTo>
                  <a:cubicBezTo>
                    <a:pt x="73" y="15"/>
                    <a:pt x="76" y="15"/>
                    <a:pt x="78" y="16"/>
                  </a:cubicBezTo>
                  <a:cubicBezTo>
                    <a:pt x="79" y="16"/>
                    <a:pt x="79" y="15"/>
                    <a:pt x="80" y="15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1" y="7"/>
                    <a:pt x="55" y="11"/>
                    <a:pt x="40" y="11"/>
                  </a:cubicBezTo>
                  <a:cubicBezTo>
                    <a:pt x="24" y="11"/>
                    <a:pt x="7" y="7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18" y="25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1" name="Freeform 103">
              <a:extLst>
                <a:ext uri="{FF2B5EF4-FFF2-40B4-BE49-F238E27FC236}">
                  <a16:creationId xmlns:a16="http://schemas.microsoft.com/office/drawing/2014/main" id="{9FFFD9F6-209B-924B-8E36-E403A226F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51" y="1803399"/>
              <a:ext cx="300038" cy="120650"/>
            </a:xfrm>
            <a:custGeom>
              <a:avLst/>
              <a:gdLst>
                <a:gd name="T0" fmla="*/ 40 w 80"/>
                <a:gd name="T1" fmla="*/ 32 h 32"/>
                <a:gd name="T2" fmla="*/ 80 w 80"/>
                <a:gd name="T3" fmla="*/ 22 h 32"/>
                <a:gd name="T4" fmla="*/ 80 w 80"/>
                <a:gd name="T5" fmla="*/ 18 h 32"/>
                <a:gd name="T6" fmla="*/ 40 w 80"/>
                <a:gd name="T7" fmla="*/ 0 h 32"/>
                <a:gd name="T8" fmla="*/ 0 w 80"/>
                <a:gd name="T9" fmla="*/ 18 h 32"/>
                <a:gd name="T10" fmla="*/ 40 w 80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32">
                  <a:moveTo>
                    <a:pt x="40" y="32"/>
                  </a:moveTo>
                  <a:cubicBezTo>
                    <a:pt x="58" y="32"/>
                    <a:pt x="74" y="27"/>
                    <a:pt x="80" y="22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80" y="8"/>
                    <a:pt x="62" y="0"/>
                    <a:pt x="40" y="0"/>
                  </a:cubicBezTo>
                  <a:cubicBezTo>
                    <a:pt x="18" y="0"/>
                    <a:pt x="0" y="8"/>
                    <a:pt x="0" y="18"/>
                  </a:cubicBezTo>
                  <a:cubicBezTo>
                    <a:pt x="0" y="24"/>
                    <a:pt x="18" y="32"/>
                    <a:pt x="4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2" name="Freeform 104">
              <a:extLst>
                <a:ext uri="{FF2B5EF4-FFF2-40B4-BE49-F238E27FC236}">
                  <a16:creationId xmlns:a16="http://schemas.microsoft.com/office/drawing/2014/main" id="{0E4F6D8F-F4A1-624E-929F-24F5814CC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54" y="2033586"/>
              <a:ext cx="173038" cy="101600"/>
            </a:xfrm>
            <a:custGeom>
              <a:avLst/>
              <a:gdLst>
                <a:gd name="T0" fmla="*/ 40 w 46"/>
                <a:gd name="T1" fmla="*/ 11 h 27"/>
                <a:gd name="T2" fmla="*/ 0 w 46"/>
                <a:gd name="T3" fmla="*/ 0 h 27"/>
                <a:gd name="T4" fmla="*/ 0 w 46"/>
                <a:gd name="T5" fmla="*/ 9 h 27"/>
                <a:gd name="T6" fmla="*/ 40 w 46"/>
                <a:gd name="T7" fmla="*/ 27 h 27"/>
                <a:gd name="T8" fmla="*/ 46 w 46"/>
                <a:gd name="T9" fmla="*/ 27 h 27"/>
                <a:gd name="T10" fmla="*/ 40 w 46"/>
                <a:gd name="T11" fmla="*/ 11 h 27"/>
                <a:gd name="T12" fmla="*/ 40 w 46"/>
                <a:gd name="T13" fmla="*/ 1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27">
                  <a:moveTo>
                    <a:pt x="40" y="11"/>
                  </a:moveTo>
                  <a:cubicBezTo>
                    <a:pt x="24" y="11"/>
                    <a:pt x="7" y="7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9"/>
                    <a:pt x="18" y="27"/>
                    <a:pt x="40" y="27"/>
                  </a:cubicBezTo>
                  <a:cubicBezTo>
                    <a:pt x="42" y="27"/>
                    <a:pt x="44" y="27"/>
                    <a:pt x="46" y="27"/>
                  </a:cubicBezTo>
                  <a:cubicBezTo>
                    <a:pt x="43" y="22"/>
                    <a:pt x="40" y="17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3" name="Freeform 105">
              <a:extLst>
                <a:ext uri="{FF2B5EF4-FFF2-40B4-BE49-F238E27FC236}">
                  <a16:creationId xmlns:a16="http://schemas.microsoft.com/office/drawing/2014/main" id="{C69FA468-9E08-2D42-B476-3CFEE4EE9F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26563" y="1968500"/>
              <a:ext cx="195263" cy="196850"/>
            </a:xfrm>
            <a:custGeom>
              <a:avLst/>
              <a:gdLst>
                <a:gd name="T0" fmla="*/ 26 w 52"/>
                <a:gd name="T1" fmla="*/ 0 h 52"/>
                <a:gd name="T2" fmla="*/ 0 w 52"/>
                <a:gd name="T3" fmla="*/ 26 h 52"/>
                <a:gd name="T4" fmla="*/ 26 w 52"/>
                <a:gd name="T5" fmla="*/ 52 h 52"/>
                <a:gd name="T6" fmla="*/ 52 w 52"/>
                <a:gd name="T7" fmla="*/ 26 h 52"/>
                <a:gd name="T8" fmla="*/ 26 w 52"/>
                <a:gd name="T9" fmla="*/ 0 h 52"/>
                <a:gd name="T10" fmla="*/ 32 w 52"/>
                <a:gd name="T11" fmla="*/ 30 h 52"/>
                <a:gd name="T12" fmla="*/ 22 w 52"/>
                <a:gd name="T13" fmla="*/ 30 h 52"/>
                <a:gd name="T14" fmla="*/ 22 w 52"/>
                <a:gd name="T15" fmla="*/ 13 h 52"/>
                <a:gd name="T16" fmla="*/ 24 w 52"/>
                <a:gd name="T17" fmla="*/ 11 h 52"/>
                <a:gd name="T18" fmla="*/ 26 w 52"/>
                <a:gd name="T19" fmla="*/ 13 h 52"/>
                <a:gd name="T20" fmla="*/ 26 w 52"/>
                <a:gd name="T21" fmla="*/ 26 h 52"/>
                <a:gd name="T22" fmla="*/ 32 w 52"/>
                <a:gd name="T23" fmla="*/ 26 h 52"/>
                <a:gd name="T24" fmla="*/ 35 w 52"/>
                <a:gd name="T25" fmla="*/ 28 h 52"/>
                <a:gd name="T26" fmla="*/ 32 w 52"/>
                <a:gd name="T27" fmla="*/ 3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52">
                  <a:moveTo>
                    <a:pt x="26" y="0"/>
                  </a:moveTo>
                  <a:cubicBezTo>
                    <a:pt x="12" y="0"/>
                    <a:pt x="0" y="12"/>
                    <a:pt x="0" y="26"/>
                  </a:cubicBezTo>
                  <a:cubicBezTo>
                    <a:pt x="0" y="40"/>
                    <a:pt x="12" y="52"/>
                    <a:pt x="26" y="52"/>
                  </a:cubicBezTo>
                  <a:cubicBezTo>
                    <a:pt x="40" y="52"/>
                    <a:pt x="52" y="40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  <a:moveTo>
                    <a:pt x="32" y="30"/>
                  </a:moveTo>
                  <a:cubicBezTo>
                    <a:pt x="22" y="30"/>
                    <a:pt x="22" y="30"/>
                    <a:pt x="22" y="30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6" y="13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4" y="26"/>
                    <a:pt x="35" y="27"/>
                    <a:pt x="35" y="28"/>
                  </a:cubicBezTo>
                  <a:cubicBezTo>
                    <a:pt x="35" y="29"/>
                    <a:pt x="34" y="30"/>
                    <a:pt x="32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313E910-1837-CA40-BA73-DFAD4AACD07B}"/>
              </a:ext>
            </a:extLst>
          </p:cNvPr>
          <p:cNvGrpSpPr/>
          <p:nvPr/>
        </p:nvGrpSpPr>
        <p:grpSpPr>
          <a:xfrm>
            <a:off x="5052198" y="6435874"/>
            <a:ext cx="758950" cy="635248"/>
            <a:chOff x="2670175" y="2916235"/>
            <a:chExt cx="360365" cy="301629"/>
          </a:xfrm>
          <a:solidFill>
            <a:schemeClr val="bg1"/>
          </a:solidFill>
        </p:grpSpPr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4B2C18B3-401A-6342-877C-E227CDA7D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0215" y="3067046"/>
              <a:ext cx="60325" cy="136525"/>
            </a:xfrm>
            <a:custGeom>
              <a:avLst/>
              <a:gdLst>
                <a:gd name="T0" fmla="*/ 14 w 16"/>
                <a:gd name="T1" fmla="*/ 0 h 36"/>
                <a:gd name="T2" fmla="*/ 2 w 16"/>
                <a:gd name="T3" fmla="*/ 0 h 36"/>
                <a:gd name="T4" fmla="*/ 0 w 16"/>
                <a:gd name="T5" fmla="*/ 2 h 36"/>
                <a:gd name="T6" fmla="*/ 0 w 16"/>
                <a:gd name="T7" fmla="*/ 34 h 36"/>
                <a:gd name="T8" fmla="*/ 2 w 16"/>
                <a:gd name="T9" fmla="*/ 36 h 36"/>
                <a:gd name="T10" fmla="*/ 14 w 16"/>
                <a:gd name="T11" fmla="*/ 36 h 36"/>
                <a:gd name="T12" fmla="*/ 16 w 16"/>
                <a:gd name="T13" fmla="*/ 34 h 36"/>
                <a:gd name="T14" fmla="*/ 16 w 16"/>
                <a:gd name="T15" fmla="*/ 2 h 36"/>
                <a:gd name="T16" fmla="*/ 14 w 16"/>
                <a:gd name="T1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36">
                  <a:moveTo>
                    <a:pt x="1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1" y="36"/>
                    <a:pt x="2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6" y="35"/>
                    <a:pt x="16" y="3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0ED79006-1FBE-074B-A6EB-1AE3A8770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27" y="2916235"/>
              <a:ext cx="225425" cy="196850"/>
            </a:xfrm>
            <a:custGeom>
              <a:avLst/>
              <a:gdLst>
                <a:gd name="T0" fmla="*/ 58 w 60"/>
                <a:gd name="T1" fmla="*/ 0 h 52"/>
                <a:gd name="T2" fmla="*/ 42 w 60"/>
                <a:gd name="T3" fmla="*/ 0 h 52"/>
                <a:gd name="T4" fmla="*/ 42 w 60"/>
                <a:gd name="T5" fmla="*/ 34 h 52"/>
                <a:gd name="T6" fmla="*/ 30 w 60"/>
                <a:gd name="T7" fmla="*/ 24 h 52"/>
                <a:gd name="T8" fmla="*/ 18 w 60"/>
                <a:gd name="T9" fmla="*/ 34 h 52"/>
                <a:gd name="T10" fmla="*/ 18 w 60"/>
                <a:gd name="T11" fmla="*/ 0 h 52"/>
                <a:gd name="T12" fmla="*/ 2 w 60"/>
                <a:gd name="T13" fmla="*/ 0 h 52"/>
                <a:gd name="T14" fmla="*/ 0 w 60"/>
                <a:gd name="T15" fmla="*/ 2 h 52"/>
                <a:gd name="T16" fmla="*/ 0 w 60"/>
                <a:gd name="T17" fmla="*/ 48 h 52"/>
                <a:gd name="T18" fmla="*/ 4 w 60"/>
                <a:gd name="T19" fmla="*/ 48 h 52"/>
                <a:gd name="T20" fmla="*/ 15 w 60"/>
                <a:gd name="T21" fmla="*/ 52 h 52"/>
                <a:gd name="T22" fmla="*/ 22 w 60"/>
                <a:gd name="T23" fmla="*/ 48 h 52"/>
                <a:gd name="T24" fmla="*/ 35 w 60"/>
                <a:gd name="T25" fmla="*/ 48 h 52"/>
                <a:gd name="T26" fmla="*/ 36 w 60"/>
                <a:gd name="T27" fmla="*/ 47 h 52"/>
                <a:gd name="T28" fmla="*/ 54 w 60"/>
                <a:gd name="T29" fmla="*/ 40 h 52"/>
                <a:gd name="T30" fmla="*/ 60 w 60"/>
                <a:gd name="T31" fmla="*/ 40 h 52"/>
                <a:gd name="T32" fmla="*/ 60 w 60"/>
                <a:gd name="T33" fmla="*/ 2 h 52"/>
                <a:gd name="T34" fmla="*/ 58 w 60"/>
                <a:gd name="T3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0" h="52">
                  <a:moveTo>
                    <a:pt x="58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" y="48"/>
                    <a:pt x="2" y="48"/>
                    <a:pt x="4" y="48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6" y="50"/>
                    <a:pt x="19" y="48"/>
                    <a:pt x="22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5" y="48"/>
                    <a:pt x="35" y="48"/>
                    <a:pt x="36" y="47"/>
                  </a:cubicBezTo>
                  <a:cubicBezTo>
                    <a:pt x="39" y="45"/>
                    <a:pt x="46" y="40"/>
                    <a:pt x="54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1"/>
                    <a:pt x="59" y="0"/>
                    <a:pt x="5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281A5FA7-37E6-2249-8ABF-F870B9F15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0175" y="3082926"/>
              <a:ext cx="285750" cy="134938"/>
            </a:xfrm>
            <a:custGeom>
              <a:avLst/>
              <a:gdLst>
                <a:gd name="T0" fmla="*/ 76 w 76"/>
                <a:gd name="T1" fmla="*/ 0 h 36"/>
                <a:gd name="T2" fmla="*/ 66 w 76"/>
                <a:gd name="T3" fmla="*/ 0 h 36"/>
                <a:gd name="T4" fmla="*/ 50 w 76"/>
                <a:gd name="T5" fmla="*/ 6 h 36"/>
                <a:gd name="T6" fmla="*/ 48 w 76"/>
                <a:gd name="T7" fmla="*/ 8 h 36"/>
                <a:gd name="T8" fmla="*/ 46 w 76"/>
                <a:gd name="T9" fmla="*/ 8 h 36"/>
                <a:gd name="T10" fmla="*/ 34 w 76"/>
                <a:gd name="T11" fmla="*/ 8 h 36"/>
                <a:gd name="T12" fmla="*/ 32 w 76"/>
                <a:gd name="T13" fmla="*/ 8 h 36"/>
                <a:gd name="T14" fmla="*/ 32 w 76"/>
                <a:gd name="T15" fmla="*/ 8 h 36"/>
                <a:gd name="T16" fmla="*/ 31 w 76"/>
                <a:gd name="T17" fmla="*/ 9 h 36"/>
                <a:gd name="T18" fmla="*/ 30 w 76"/>
                <a:gd name="T19" fmla="*/ 12 h 36"/>
                <a:gd name="T20" fmla="*/ 34 w 76"/>
                <a:gd name="T21" fmla="*/ 16 h 36"/>
                <a:gd name="T22" fmla="*/ 56 w 76"/>
                <a:gd name="T23" fmla="*/ 16 h 36"/>
                <a:gd name="T24" fmla="*/ 58 w 76"/>
                <a:gd name="T25" fmla="*/ 18 h 36"/>
                <a:gd name="T26" fmla="*/ 56 w 76"/>
                <a:gd name="T27" fmla="*/ 20 h 36"/>
                <a:gd name="T28" fmla="*/ 34 w 76"/>
                <a:gd name="T29" fmla="*/ 20 h 36"/>
                <a:gd name="T30" fmla="*/ 26 w 76"/>
                <a:gd name="T31" fmla="*/ 12 h 36"/>
                <a:gd name="T32" fmla="*/ 26 w 76"/>
                <a:gd name="T33" fmla="*/ 12 h 36"/>
                <a:gd name="T34" fmla="*/ 15 w 76"/>
                <a:gd name="T35" fmla="*/ 8 h 36"/>
                <a:gd name="T36" fmla="*/ 1 w 76"/>
                <a:gd name="T37" fmla="*/ 13 h 36"/>
                <a:gd name="T38" fmla="*/ 0 w 76"/>
                <a:gd name="T39" fmla="*/ 15 h 36"/>
                <a:gd name="T40" fmla="*/ 1 w 76"/>
                <a:gd name="T41" fmla="*/ 16 h 36"/>
                <a:gd name="T42" fmla="*/ 21 w 76"/>
                <a:gd name="T43" fmla="*/ 26 h 36"/>
                <a:gd name="T44" fmla="*/ 45 w 76"/>
                <a:gd name="T45" fmla="*/ 36 h 36"/>
                <a:gd name="T46" fmla="*/ 67 w 76"/>
                <a:gd name="T47" fmla="*/ 30 h 36"/>
                <a:gd name="T48" fmla="*/ 76 w 76"/>
                <a:gd name="T49" fmla="*/ 27 h 36"/>
                <a:gd name="T50" fmla="*/ 76 w 76"/>
                <a:gd name="T5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" h="36">
                  <a:moveTo>
                    <a:pt x="76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59" y="0"/>
                    <a:pt x="53" y="4"/>
                    <a:pt x="50" y="6"/>
                  </a:cubicBezTo>
                  <a:cubicBezTo>
                    <a:pt x="49" y="7"/>
                    <a:pt x="48" y="8"/>
                    <a:pt x="48" y="8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3" y="8"/>
                    <a:pt x="33" y="8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9"/>
                    <a:pt x="31" y="9"/>
                    <a:pt x="31" y="9"/>
                  </a:cubicBezTo>
                  <a:cubicBezTo>
                    <a:pt x="30" y="10"/>
                    <a:pt x="30" y="11"/>
                    <a:pt x="30" y="12"/>
                  </a:cubicBezTo>
                  <a:cubicBezTo>
                    <a:pt x="30" y="14"/>
                    <a:pt x="31" y="16"/>
                    <a:pt x="34" y="16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7" y="16"/>
                    <a:pt x="58" y="17"/>
                    <a:pt x="58" y="18"/>
                  </a:cubicBezTo>
                  <a:cubicBezTo>
                    <a:pt x="58" y="19"/>
                    <a:pt x="57" y="20"/>
                    <a:pt x="56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29" y="20"/>
                    <a:pt x="26" y="16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9" y="7"/>
                    <a:pt x="5" y="8"/>
                    <a:pt x="1" y="13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5"/>
                    <a:pt x="1" y="16"/>
                    <a:pt x="1" y="16"/>
                  </a:cubicBezTo>
                  <a:cubicBezTo>
                    <a:pt x="9" y="20"/>
                    <a:pt x="16" y="24"/>
                    <a:pt x="21" y="26"/>
                  </a:cubicBezTo>
                  <a:cubicBezTo>
                    <a:pt x="33" y="33"/>
                    <a:pt x="39" y="36"/>
                    <a:pt x="45" y="36"/>
                  </a:cubicBezTo>
                  <a:cubicBezTo>
                    <a:pt x="51" y="36"/>
                    <a:pt x="56" y="34"/>
                    <a:pt x="67" y="30"/>
                  </a:cubicBezTo>
                  <a:cubicBezTo>
                    <a:pt x="70" y="29"/>
                    <a:pt x="73" y="28"/>
                    <a:pt x="76" y="27"/>
                  </a:cubicBezTo>
                  <a:lnTo>
                    <a:pt x="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5FCAD18-7AF0-A049-B7B3-B444F8FB78E1}"/>
              </a:ext>
            </a:extLst>
          </p:cNvPr>
          <p:cNvGrpSpPr/>
          <p:nvPr/>
        </p:nvGrpSpPr>
        <p:grpSpPr>
          <a:xfrm>
            <a:off x="18480613" y="6319332"/>
            <a:ext cx="904668" cy="864814"/>
            <a:chOff x="4833935" y="3983047"/>
            <a:chExt cx="360361" cy="344489"/>
          </a:xfrm>
          <a:solidFill>
            <a:schemeClr val="bg1"/>
          </a:solidFill>
        </p:grpSpPr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6E7A3960-6ED0-0341-85C4-BF867805E9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3935" y="4179900"/>
              <a:ext cx="74613" cy="128588"/>
            </a:xfrm>
            <a:custGeom>
              <a:avLst/>
              <a:gdLst>
                <a:gd name="T0" fmla="*/ 18 w 20"/>
                <a:gd name="T1" fmla="*/ 0 h 34"/>
                <a:gd name="T2" fmla="*/ 2 w 20"/>
                <a:gd name="T3" fmla="*/ 0 h 34"/>
                <a:gd name="T4" fmla="*/ 0 w 20"/>
                <a:gd name="T5" fmla="*/ 2 h 34"/>
                <a:gd name="T6" fmla="*/ 0 w 20"/>
                <a:gd name="T7" fmla="*/ 32 h 34"/>
                <a:gd name="T8" fmla="*/ 2 w 20"/>
                <a:gd name="T9" fmla="*/ 34 h 34"/>
                <a:gd name="T10" fmla="*/ 18 w 20"/>
                <a:gd name="T11" fmla="*/ 34 h 34"/>
                <a:gd name="T12" fmla="*/ 20 w 20"/>
                <a:gd name="T13" fmla="*/ 32 h 34"/>
                <a:gd name="T14" fmla="*/ 20 w 20"/>
                <a:gd name="T15" fmla="*/ 2 h 34"/>
                <a:gd name="T16" fmla="*/ 18 w 20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4">
                  <a:moveTo>
                    <a:pt x="1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3"/>
                    <a:pt x="1" y="34"/>
                    <a:pt x="2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9" y="34"/>
                    <a:pt x="20" y="33"/>
                    <a:pt x="20" y="3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57415C59-F134-AD45-9B01-BDA4812A4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6483" y="4194186"/>
              <a:ext cx="277813" cy="133350"/>
            </a:xfrm>
            <a:custGeom>
              <a:avLst/>
              <a:gdLst>
                <a:gd name="T0" fmla="*/ 73 w 74"/>
                <a:gd name="T1" fmla="*/ 13 h 35"/>
                <a:gd name="T2" fmla="*/ 59 w 74"/>
                <a:gd name="T3" fmla="*/ 8 h 35"/>
                <a:gd name="T4" fmla="*/ 47 w 74"/>
                <a:gd name="T5" fmla="*/ 12 h 35"/>
                <a:gd name="T6" fmla="*/ 47 w 74"/>
                <a:gd name="T7" fmla="*/ 14 h 35"/>
                <a:gd name="T8" fmla="*/ 45 w 74"/>
                <a:gd name="T9" fmla="*/ 21 h 35"/>
                <a:gd name="T10" fmla="*/ 38 w 74"/>
                <a:gd name="T11" fmla="*/ 24 h 35"/>
                <a:gd name="T12" fmla="*/ 18 w 74"/>
                <a:gd name="T13" fmla="*/ 24 h 35"/>
                <a:gd name="T14" fmla="*/ 16 w 74"/>
                <a:gd name="T15" fmla="*/ 22 h 35"/>
                <a:gd name="T16" fmla="*/ 18 w 74"/>
                <a:gd name="T17" fmla="*/ 20 h 35"/>
                <a:gd name="T18" fmla="*/ 38 w 74"/>
                <a:gd name="T19" fmla="*/ 20 h 35"/>
                <a:gd name="T20" fmla="*/ 42 w 74"/>
                <a:gd name="T21" fmla="*/ 18 h 35"/>
                <a:gd name="T22" fmla="*/ 43 w 74"/>
                <a:gd name="T23" fmla="*/ 14 h 35"/>
                <a:gd name="T24" fmla="*/ 38 w 74"/>
                <a:gd name="T25" fmla="*/ 8 h 35"/>
                <a:gd name="T26" fmla="*/ 27 w 74"/>
                <a:gd name="T27" fmla="*/ 8 h 35"/>
                <a:gd name="T28" fmla="*/ 26 w 74"/>
                <a:gd name="T29" fmla="*/ 8 h 35"/>
                <a:gd name="T30" fmla="*/ 25 w 74"/>
                <a:gd name="T31" fmla="*/ 7 h 35"/>
                <a:gd name="T32" fmla="*/ 8 w 74"/>
                <a:gd name="T33" fmla="*/ 0 h 35"/>
                <a:gd name="T34" fmla="*/ 2 w 74"/>
                <a:gd name="T35" fmla="*/ 0 h 35"/>
                <a:gd name="T36" fmla="*/ 0 w 74"/>
                <a:gd name="T37" fmla="*/ 2 h 35"/>
                <a:gd name="T38" fmla="*/ 0 w 74"/>
                <a:gd name="T39" fmla="*/ 24 h 35"/>
                <a:gd name="T40" fmla="*/ 1 w 74"/>
                <a:gd name="T41" fmla="*/ 26 h 35"/>
                <a:gd name="T42" fmla="*/ 16 w 74"/>
                <a:gd name="T43" fmla="*/ 31 h 35"/>
                <a:gd name="T44" fmla="*/ 32 w 74"/>
                <a:gd name="T45" fmla="*/ 35 h 35"/>
                <a:gd name="T46" fmla="*/ 49 w 74"/>
                <a:gd name="T47" fmla="*/ 29 h 35"/>
                <a:gd name="T48" fmla="*/ 73 w 74"/>
                <a:gd name="T49" fmla="*/ 16 h 35"/>
                <a:gd name="T50" fmla="*/ 74 w 74"/>
                <a:gd name="T51" fmla="*/ 14 h 35"/>
                <a:gd name="T52" fmla="*/ 73 w 74"/>
                <a:gd name="T53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4" h="35">
                  <a:moveTo>
                    <a:pt x="73" y="13"/>
                  </a:moveTo>
                  <a:cubicBezTo>
                    <a:pt x="69" y="8"/>
                    <a:pt x="65" y="7"/>
                    <a:pt x="59" y="8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3"/>
                    <a:pt x="47" y="13"/>
                    <a:pt x="47" y="14"/>
                  </a:cubicBezTo>
                  <a:cubicBezTo>
                    <a:pt x="47" y="17"/>
                    <a:pt x="47" y="19"/>
                    <a:pt x="45" y="21"/>
                  </a:cubicBezTo>
                  <a:cubicBezTo>
                    <a:pt x="43" y="23"/>
                    <a:pt x="41" y="24"/>
                    <a:pt x="3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6" y="23"/>
                    <a:pt x="16" y="22"/>
                  </a:cubicBezTo>
                  <a:cubicBezTo>
                    <a:pt x="16" y="21"/>
                    <a:pt x="17" y="20"/>
                    <a:pt x="18" y="20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0" y="20"/>
                    <a:pt x="41" y="19"/>
                    <a:pt x="42" y="18"/>
                  </a:cubicBezTo>
                  <a:cubicBezTo>
                    <a:pt x="43" y="17"/>
                    <a:pt x="43" y="16"/>
                    <a:pt x="43" y="14"/>
                  </a:cubicBezTo>
                  <a:cubicBezTo>
                    <a:pt x="43" y="12"/>
                    <a:pt x="42" y="8"/>
                    <a:pt x="38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8"/>
                    <a:pt x="25" y="7"/>
                  </a:cubicBezTo>
                  <a:cubicBezTo>
                    <a:pt x="23" y="6"/>
                    <a:pt x="17" y="0"/>
                    <a:pt x="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1" y="26"/>
                    <a:pt x="1" y="26"/>
                  </a:cubicBezTo>
                  <a:cubicBezTo>
                    <a:pt x="8" y="28"/>
                    <a:pt x="12" y="30"/>
                    <a:pt x="16" y="31"/>
                  </a:cubicBezTo>
                  <a:cubicBezTo>
                    <a:pt x="24" y="34"/>
                    <a:pt x="28" y="35"/>
                    <a:pt x="32" y="35"/>
                  </a:cubicBezTo>
                  <a:cubicBezTo>
                    <a:pt x="37" y="35"/>
                    <a:pt x="41" y="33"/>
                    <a:pt x="49" y="29"/>
                  </a:cubicBezTo>
                  <a:cubicBezTo>
                    <a:pt x="54" y="26"/>
                    <a:pt x="62" y="21"/>
                    <a:pt x="73" y="16"/>
                  </a:cubicBezTo>
                  <a:cubicBezTo>
                    <a:pt x="73" y="15"/>
                    <a:pt x="74" y="15"/>
                    <a:pt x="74" y="14"/>
                  </a:cubicBezTo>
                  <a:cubicBezTo>
                    <a:pt x="74" y="14"/>
                    <a:pt x="74" y="13"/>
                    <a:pt x="7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6764A633-0B6E-6646-ADBD-7BE55C2BA9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40" y="3983047"/>
              <a:ext cx="104775" cy="106363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12 w 28"/>
                <a:gd name="T11" fmla="*/ 10 h 28"/>
                <a:gd name="T12" fmla="*/ 14 w 28"/>
                <a:gd name="T13" fmla="*/ 8 h 28"/>
                <a:gd name="T14" fmla="*/ 16 w 28"/>
                <a:gd name="T15" fmla="*/ 10 h 28"/>
                <a:gd name="T16" fmla="*/ 16 w 28"/>
                <a:gd name="T17" fmla="*/ 18 h 28"/>
                <a:gd name="T18" fmla="*/ 14 w 28"/>
                <a:gd name="T19" fmla="*/ 20 h 28"/>
                <a:gd name="T20" fmla="*/ 12 w 28"/>
                <a:gd name="T21" fmla="*/ 18 h 28"/>
                <a:gd name="T22" fmla="*/ 12 w 28"/>
                <a:gd name="T2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12" y="10"/>
                  </a:moveTo>
                  <a:cubicBezTo>
                    <a:pt x="12" y="9"/>
                    <a:pt x="13" y="8"/>
                    <a:pt x="14" y="8"/>
                  </a:cubicBezTo>
                  <a:cubicBezTo>
                    <a:pt x="15" y="8"/>
                    <a:pt x="16" y="9"/>
                    <a:pt x="16" y="1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2" y="19"/>
                    <a:pt x="12" y="18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DD79220F-E994-834E-BB34-AA6356034E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68875" y="4089401"/>
              <a:ext cx="104775" cy="104775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12 w 28"/>
                <a:gd name="T11" fmla="*/ 10 h 28"/>
                <a:gd name="T12" fmla="*/ 14 w 28"/>
                <a:gd name="T13" fmla="*/ 8 h 28"/>
                <a:gd name="T14" fmla="*/ 16 w 28"/>
                <a:gd name="T15" fmla="*/ 10 h 28"/>
                <a:gd name="T16" fmla="*/ 16 w 28"/>
                <a:gd name="T17" fmla="*/ 18 h 28"/>
                <a:gd name="T18" fmla="*/ 14 w 28"/>
                <a:gd name="T19" fmla="*/ 20 h 28"/>
                <a:gd name="T20" fmla="*/ 12 w 28"/>
                <a:gd name="T21" fmla="*/ 18 h 28"/>
                <a:gd name="T22" fmla="*/ 12 w 28"/>
                <a:gd name="T2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12" y="10"/>
                  </a:moveTo>
                  <a:cubicBezTo>
                    <a:pt x="12" y="9"/>
                    <a:pt x="13" y="8"/>
                    <a:pt x="14" y="8"/>
                  </a:cubicBezTo>
                  <a:cubicBezTo>
                    <a:pt x="15" y="8"/>
                    <a:pt x="16" y="9"/>
                    <a:pt x="16" y="1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2" y="19"/>
                    <a:pt x="12" y="18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451FD38-56A2-DE4F-A34F-BD58F4EC00BB}"/>
              </a:ext>
            </a:extLst>
          </p:cNvPr>
          <p:cNvGrpSpPr/>
          <p:nvPr/>
        </p:nvGrpSpPr>
        <p:grpSpPr>
          <a:xfrm>
            <a:off x="13965123" y="6381294"/>
            <a:ext cx="875280" cy="879134"/>
            <a:chOff x="5554663" y="3971925"/>
            <a:chExt cx="360362" cy="361951"/>
          </a:xfrm>
          <a:solidFill>
            <a:srgbClr val="FFFFFF"/>
          </a:solidFill>
        </p:grpSpPr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5070952C-2402-914D-B309-8F521A568D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54663" y="4078288"/>
              <a:ext cx="255588" cy="255588"/>
            </a:xfrm>
            <a:custGeom>
              <a:avLst/>
              <a:gdLst>
                <a:gd name="T0" fmla="*/ 67 w 68"/>
                <a:gd name="T1" fmla="*/ 41 h 68"/>
                <a:gd name="T2" fmla="*/ 62 w 68"/>
                <a:gd name="T3" fmla="*/ 38 h 68"/>
                <a:gd name="T4" fmla="*/ 62 w 68"/>
                <a:gd name="T5" fmla="*/ 34 h 68"/>
                <a:gd name="T6" fmla="*/ 62 w 68"/>
                <a:gd name="T7" fmla="*/ 30 h 68"/>
                <a:gd name="T8" fmla="*/ 67 w 68"/>
                <a:gd name="T9" fmla="*/ 27 h 68"/>
                <a:gd name="T10" fmla="*/ 67 w 68"/>
                <a:gd name="T11" fmla="*/ 24 h 68"/>
                <a:gd name="T12" fmla="*/ 59 w 68"/>
                <a:gd name="T13" fmla="*/ 10 h 68"/>
                <a:gd name="T14" fmla="*/ 58 w 68"/>
                <a:gd name="T15" fmla="*/ 9 h 68"/>
                <a:gd name="T16" fmla="*/ 57 w 68"/>
                <a:gd name="T17" fmla="*/ 9 h 68"/>
                <a:gd name="T18" fmla="*/ 52 w 68"/>
                <a:gd name="T19" fmla="*/ 12 h 68"/>
                <a:gd name="T20" fmla="*/ 44 w 68"/>
                <a:gd name="T21" fmla="*/ 8 h 68"/>
                <a:gd name="T22" fmla="*/ 44 w 68"/>
                <a:gd name="T23" fmla="*/ 2 h 68"/>
                <a:gd name="T24" fmla="*/ 42 w 68"/>
                <a:gd name="T25" fmla="*/ 0 h 68"/>
                <a:gd name="T26" fmla="*/ 26 w 68"/>
                <a:gd name="T27" fmla="*/ 0 h 68"/>
                <a:gd name="T28" fmla="*/ 24 w 68"/>
                <a:gd name="T29" fmla="*/ 2 h 68"/>
                <a:gd name="T30" fmla="*/ 24 w 68"/>
                <a:gd name="T31" fmla="*/ 8 h 68"/>
                <a:gd name="T32" fmla="*/ 17 w 68"/>
                <a:gd name="T33" fmla="*/ 12 h 68"/>
                <a:gd name="T34" fmla="*/ 11 w 68"/>
                <a:gd name="T35" fmla="*/ 9 h 68"/>
                <a:gd name="T36" fmla="*/ 9 w 68"/>
                <a:gd name="T37" fmla="*/ 10 h 68"/>
                <a:gd name="T38" fmla="*/ 1 w 68"/>
                <a:gd name="T39" fmla="*/ 24 h 68"/>
                <a:gd name="T40" fmla="*/ 0 w 68"/>
                <a:gd name="T41" fmla="*/ 25 h 68"/>
                <a:gd name="T42" fmla="*/ 1 w 68"/>
                <a:gd name="T43" fmla="*/ 27 h 68"/>
                <a:gd name="T44" fmla="*/ 6 w 68"/>
                <a:gd name="T45" fmla="*/ 30 h 68"/>
                <a:gd name="T46" fmla="*/ 6 w 68"/>
                <a:gd name="T47" fmla="*/ 34 h 68"/>
                <a:gd name="T48" fmla="*/ 6 w 68"/>
                <a:gd name="T49" fmla="*/ 38 h 68"/>
                <a:gd name="T50" fmla="*/ 1 w 68"/>
                <a:gd name="T51" fmla="*/ 41 h 68"/>
                <a:gd name="T52" fmla="*/ 1 w 68"/>
                <a:gd name="T53" fmla="*/ 44 h 68"/>
                <a:gd name="T54" fmla="*/ 9 w 68"/>
                <a:gd name="T55" fmla="*/ 58 h 68"/>
                <a:gd name="T56" fmla="*/ 11 w 68"/>
                <a:gd name="T57" fmla="*/ 59 h 68"/>
                <a:gd name="T58" fmla="*/ 17 w 68"/>
                <a:gd name="T59" fmla="*/ 56 h 68"/>
                <a:gd name="T60" fmla="*/ 24 w 68"/>
                <a:gd name="T61" fmla="*/ 60 h 68"/>
                <a:gd name="T62" fmla="*/ 24 w 68"/>
                <a:gd name="T63" fmla="*/ 66 h 68"/>
                <a:gd name="T64" fmla="*/ 26 w 68"/>
                <a:gd name="T65" fmla="*/ 68 h 68"/>
                <a:gd name="T66" fmla="*/ 42 w 68"/>
                <a:gd name="T67" fmla="*/ 68 h 68"/>
                <a:gd name="T68" fmla="*/ 44 w 68"/>
                <a:gd name="T69" fmla="*/ 66 h 68"/>
                <a:gd name="T70" fmla="*/ 44 w 68"/>
                <a:gd name="T71" fmla="*/ 60 h 68"/>
                <a:gd name="T72" fmla="*/ 52 w 68"/>
                <a:gd name="T73" fmla="*/ 56 h 68"/>
                <a:gd name="T74" fmla="*/ 57 w 68"/>
                <a:gd name="T75" fmla="*/ 59 h 68"/>
                <a:gd name="T76" fmla="*/ 58 w 68"/>
                <a:gd name="T77" fmla="*/ 59 h 68"/>
                <a:gd name="T78" fmla="*/ 60 w 68"/>
                <a:gd name="T79" fmla="*/ 58 h 68"/>
                <a:gd name="T80" fmla="*/ 68 w 68"/>
                <a:gd name="T81" fmla="*/ 44 h 68"/>
                <a:gd name="T82" fmla="*/ 67 w 68"/>
                <a:gd name="T83" fmla="*/ 41 h 68"/>
                <a:gd name="T84" fmla="*/ 34 w 68"/>
                <a:gd name="T85" fmla="*/ 48 h 68"/>
                <a:gd name="T86" fmla="*/ 20 w 68"/>
                <a:gd name="T87" fmla="*/ 34 h 68"/>
                <a:gd name="T88" fmla="*/ 34 w 68"/>
                <a:gd name="T89" fmla="*/ 20 h 68"/>
                <a:gd name="T90" fmla="*/ 48 w 68"/>
                <a:gd name="T91" fmla="*/ 34 h 68"/>
                <a:gd name="T92" fmla="*/ 34 w 68"/>
                <a:gd name="T93" fmla="*/ 4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68">
                  <a:moveTo>
                    <a:pt x="67" y="41"/>
                  </a:moveTo>
                  <a:cubicBezTo>
                    <a:pt x="62" y="38"/>
                    <a:pt x="62" y="38"/>
                    <a:pt x="62" y="38"/>
                  </a:cubicBezTo>
                  <a:cubicBezTo>
                    <a:pt x="62" y="37"/>
                    <a:pt x="62" y="35"/>
                    <a:pt x="62" y="34"/>
                  </a:cubicBezTo>
                  <a:cubicBezTo>
                    <a:pt x="62" y="33"/>
                    <a:pt x="62" y="31"/>
                    <a:pt x="62" y="30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8" y="26"/>
                    <a:pt x="68" y="25"/>
                    <a:pt x="67" y="2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0"/>
                    <a:pt x="59" y="9"/>
                    <a:pt x="58" y="9"/>
                  </a:cubicBezTo>
                  <a:cubicBezTo>
                    <a:pt x="58" y="9"/>
                    <a:pt x="57" y="9"/>
                    <a:pt x="57" y="9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47" y="9"/>
                    <a:pt x="44" y="8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1"/>
                    <a:pt x="43" y="0"/>
                    <a:pt x="42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5" y="0"/>
                    <a:pt x="24" y="1"/>
                    <a:pt x="24" y="2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2" y="9"/>
                    <a:pt x="19" y="10"/>
                    <a:pt x="17" y="12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0" y="9"/>
                    <a:pt x="9" y="9"/>
                    <a:pt x="9" y="10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4"/>
                    <a:pt x="0" y="25"/>
                    <a:pt x="0" y="25"/>
                  </a:cubicBezTo>
                  <a:cubicBezTo>
                    <a:pt x="1" y="26"/>
                    <a:pt x="1" y="26"/>
                    <a:pt x="1" y="27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1"/>
                    <a:pt x="6" y="33"/>
                    <a:pt x="6" y="34"/>
                  </a:cubicBezTo>
                  <a:cubicBezTo>
                    <a:pt x="6" y="35"/>
                    <a:pt x="6" y="37"/>
                    <a:pt x="6" y="38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2"/>
                    <a:pt x="0" y="43"/>
                    <a:pt x="1" y="44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9"/>
                    <a:pt x="10" y="59"/>
                    <a:pt x="11" y="59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9" y="58"/>
                    <a:pt x="22" y="59"/>
                    <a:pt x="24" y="60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24" y="67"/>
                    <a:pt x="25" y="68"/>
                    <a:pt x="26" y="68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43" y="68"/>
                    <a:pt x="44" y="67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7" y="59"/>
                    <a:pt x="50" y="58"/>
                    <a:pt x="52" y="56"/>
                  </a:cubicBezTo>
                  <a:cubicBezTo>
                    <a:pt x="57" y="59"/>
                    <a:pt x="57" y="59"/>
                    <a:pt x="57" y="59"/>
                  </a:cubicBezTo>
                  <a:cubicBezTo>
                    <a:pt x="57" y="59"/>
                    <a:pt x="58" y="59"/>
                    <a:pt x="58" y="59"/>
                  </a:cubicBezTo>
                  <a:cubicBezTo>
                    <a:pt x="59" y="59"/>
                    <a:pt x="59" y="58"/>
                    <a:pt x="60" y="58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68" y="43"/>
                    <a:pt x="68" y="42"/>
                    <a:pt x="67" y="41"/>
                  </a:cubicBezTo>
                  <a:close/>
                  <a:moveTo>
                    <a:pt x="34" y="48"/>
                  </a:moveTo>
                  <a:cubicBezTo>
                    <a:pt x="26" y="48"/>
                    <a:pt x="20" y="42"/>
                    <a:pt x="20" y="34"/>
                  </a:cubicBezTo>
                  <a:cubicBezTo>
                    <a:pt x="20" y="26"/>
                    <a:pt x="26" y="20"/>
                    <a:pt x="34" y="20"/>
                  </a:cubicBezTo>
                  <a:cubicBezTo>
                    <a:pt x="42" y="20"/>
                    <a:pt x="48" y="26"/>
                    <a:pt x="48" y="34"/>
                  </a:cubicBezTo>
                  <a:cubicBezTo>
                    <a:pt x="48" y="42"/>
                    <a:pt x="42" y="48"/>
                    <a:pt x="34" y="4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EE1F141B-47E0-C94B-8DAB-ED4DA18033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5800" y="3971925"/>
              <a:ext cx="149225" cy="150813"/>
            </a:xfrm>
            <a:custGeom>
              <a:avLst/>
              <a:gdLst>
                <a:gd name="T0" fmla="*/ 39 w 40"/>
                <a:gd name="T1" fmla="*/ 24 h 40"/>
                <a:gd name="T2" fmla="*/ 36 w 40"/>
                <a:gd name="T3" fmla="*/ 22 h 40"/>
                <a:gd name="T4" fmla="*/ 36 w 40"/>
                <a:gd name="T5" fmla="*/ 20 h 40"/>
                <a:gd name="T6" fmla="*/ 36 w 40"/>
                <a:gd name="T7" fmla="*/ 18 h 40"/>
                <a:gd name="T8" fmla="*/ 39 w 40"/>
                <a:gd name="T9" fmla="*/ 16 h 40"/>
                <a:gd name="T10" fmla="*/ 39 w 40"/>
                <a:gd name="T11" fmla="*/ 13 h 40"/>
                <a:gd name="T12" fmla="*/ 35 w 40"/>
                <a:gd name="T13" fmla="*/ 7 h 40"/>
                <a:gd name="T14" fmla="*/ 34 w 40"/>
                <a:gd name="T15" fmla="*/ 6 h 40"/>
                <a:gd name="T16" fmla="*/ 33 w 40"/>
                <a:gd name="T17" fmla="*/ 6 h 40"/>
                <a:gd name="T18" fmla="*/ 30 w 40"/>
                <a:gd name="T19" fmla="*/ 7 h 40"/>
                <a:gd name="T20" fmla="*/ 26 w 40"/>
                <a:gd name="T21" fmla="*/ 5 h 40"/>
                <a:gd name="T22" fmla="*/ 26 w 40"/>
                <a:gd name="T23" fmla="*/ 2 h 40"/>
                <a:gd name="T24" fmla="*/ 24 w 40"/>
                <a:gd name="T25" fmla="*/ 0 h 40"/>
                <a:gd name="T26" fmla="*/ 16 w 40"/>
                <a:gd name="T27" fmla="*/ 0 h 40"/>
                <a:gd name="T28" fmla="*/ 14 w 40"/>
                <a:gd name="T29" fmla="*/ 2 h 40"/>
                <a:gd name="T30" fmla="*/ 14 w 40"/>
                <a:gd name="T31" fmla="*/ 5 h 40"/>
                <a:gd name="T32" fmla="*/ 10 w 40"/>
                <a:gd name="T33" fmla="*/ 7 h 40"/>
                <a:gd name="T34" fmla="*/ 8 w 40"/>
                <a:gd name="T35" fmla="*/ 6 h 40"/>
                <a:gd name="T36" fmla="*/ 5 w 40"/>
                <a:gd name="T37" fmla="*/ 7 h 40"/>
                <a:gd name="T38" fmla="*/ 1 w 40"/>
                <a:gd name="T39" fmla="*/ 13 h 40"/>
                <a:gd name="T40" fmla="*/ 1 w 40"/>
                <a:gd name="T41" fmla="*/ 15 h 40"/>
                <a:gd name="T42" fmla="*/ 1 w 40"/>
                <a:gd name="T43" fmla="*/ 16 h 40"/>
                <a:gd name="T44" fmla="*/ 4 w 40"/>
                <a:gd name="T45" fmla="*/ 18 h 40"/>
                <a:gd name="T46" fmla="*/ 4 w 40"/>
                <a:gd name="T47" fmla="*/ 20 h 40"/>
                <a:gd name="T48" fmla="*/ 4 w 40"/>
                <a:gd name="T49" fmla="*/ 22 h 40"/>
                <a:gd name="T50" fmla="*/ 1 w 40"/>
                <a:gd name="T51" fmla="*/ 24 h 40"/>
                <a:gd name="T52" fmla="*/ 1 w 40"/>
                <a:gd name="T53" fmla="*/ 25 h 40"/>
                <a:gd name="T54" fmla="*/ 1 w 40"/>
                <a:gd name="T55" fmla="*/ 27 h 40"/>
                <a:gd name="T56" fmla="*/ 5 w 40"/>
                <a:gd name="T57" fmla="*/ 33 h 40"/>
                <a:gd name="T58" fmla="*/ 7 w 40"/>
                <a:gd name="T59" fmla="*/ 34 h 40"/>
                <a:gd name="T60" fmla="*/ 10 w 40"/>
                <a:gd name="T61" fmla="*/ 33 h 40"/>
                <a:gd name="T62" fmla="*/ 14 w 40"/>
                <a:gd name="T63" fmla="*/ 35 h 40"/>
                <a:gd name="T64" fmla="*/ 14 w 40"/>
                <a:gd name="T65" fmla="*/ 38 h 40"/>
                <a:gd name="T66" fmla="*/ 16 w 40"/>
                <a:gd name="T67" fmla="*/ 40 h 40"/>
                <a:gd name="T68" fmla="*/ 24 w 40"/>
                <a:gd name="T69" fmla="*/ 40 h 40"/>
                <a:gd name="T70" fmla="*/ 26 w 40"/>
                <a:gd name="T71" fmla="*/ 38 h 40"/>
                <a:gd name="T72" fmla="*/ 26 w 40"/>
                <a:gd name="T73" fmla="*/ 35 h 40"/>
                <a:gd name="T74" fmla="*/ 30 w 40"/>
                <a:gd name="T75" fmla="*/ 33 h 40"/>
                <a:gd name="T76" fmla="*/ 33 w 40"/>
                <a:gd name="T77" fmla="*/ 34 h 40"/>
                <a:gd name="T78" fmla="*/ 34 w 40"/>
                <a:gd name="T79" fmla="*/ 34 h 40"/>
                <a:gd name="T80" fmla="*/ 35 w 40"/>
                <a:gd name="T81" fmla="*/ 33 h 40"/>
                <a:gd name="T82" fmla="*/ 39 w 40"/>
                <a:gd name="T83" fmla="*/ 27 h 40"/>
                <a:gd name="T84" fmla="*/ 39 w 40"/>
                <a:gd name="T85" fmla="*/ 24 h 40"/>
                <a:gd name="T86" fmla="*/ 20 w 40"/>
                <a:gd name="T87" fmla="*/ 28 h 40"/>
                <a:gd name="T88" fmla="*/ 12 w 40"/>
                <a:gd name="T89" fmla="*/ 20 h 40"/>
                <a:gd name="T90" fmla="*/ 20 w 40"/>
                <a:gd name="T91" fmla="*/ 12 h 40"/>
                <a:gd name="T92" fmla="*/ 28 w 40"/>
                <a:gd name="T93" fmla="*/ 20 h 40"/>
                <a:gd name="T94" fmla="*/ 20 w 40"/>
                <a:gd name="T95" fmla="*/ 2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0" h="40">
                  <a:moveTo>
                    <a:pt x="39" y="24"/>
                  </a:moveTo>
                  <a:cubicBezTo>
                    <a:pt x="36" y="22"/>
                    <a:pt x="36" y="22"/>
                    <a:pt x="36" y="22"/>
                  </a:cubicBezTo>
                  <a:cubicBezTo>
                    <a:pt x="36" y="21"/>
                    <a:pt x="36" y="21"/>
                    <a:pt x="36" y="20"/>
                  </a:cubicBezTo>
                  <a:cubicBezTo>
                    <a:pt x="36" y="19"/>
                    <a:pt x="36" y="19"/>
                    <a:pt x="36" y="18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16"/>
                    <a:pt x="40" y="14"/>
                    <a:pt x="39" y="13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6"/>
                    <a:pt x="35" y="6"/>
                    <a:pt x="34" y="6"/>
                  </a:cubicBezTo>
                  <a:cubicBezTo>
                    <a:pt x="34" y="5"/>
                    <a:pt x="33" y="6"/>
                    <a:pt x="33" y="6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29" y="6"/>
                    <a:pt x="28" y="6"/>
                    <a:pt x="26" y="5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3" y="6"/>
                    <a:pt x="12" y="7"/>
                    <a:pt x="10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5"/>
                    <a:pt x="5" y="6"/>
                    <a:pt x="5" y="7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4"/>
                    <a:pt x="0" y="14"/>
                    <a:pt x="1" y="15"/>
                  </a:cubicBezTo>
                  <a:cubicBezTo>
                    <a:pt x="1" y="15"/>
                    <a:pt x="1" y="16"/>
                    <a:pt x="1" y="16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9"/>
                    <a:pt x="4" y="19"/>
                    <a:pt x="4" y="20"/>
                  </a:cubicBezTo>
                  <a:cubicBezTo>
                    <a:pt x="4" y="21"/>
                    <a:pt x="4" y="21"/>
                    <a:pt x="4" y="22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5"/>
                    <a:pt x="1" y="25"/>
                  </a:cubicBezTo>
                  <a:cubicBezTo>
                    <a:pt x="0" y="26"/>
                    <a:pt x="0" y="26"/>
                    <a:pt x="1" y="27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4"/>
                    <a:pt x="6" y="35"/>
                    <a:pt x="7" y="34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2" y="33"/>
                    <a:pt x="13" y="34"/>
                    <a:pt x="14" y="35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5" y="40"/>
                    <a:pt x="16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5" y="40"/>
                    <a:pt x="26" y="39"/>
                    <a:pt x="26" y="38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8" y="34"/>
                    <a:pt x="29" y="34"/>
                    <a:pt x="30" y="33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4"/>
                    <a:pt x="34" y="35"/>
                    <a:pt x="34" y="34"/>
                  </a:cubicBezTo>
                  <a:cubicBezTo>
                    <a:pt x="35" y="34"/>
                    <a:pt x="35" y="34"/>
                    <a:pt x="35" y="33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6"/>
                    <a:pt x="40" y="24"/>
                    <a:pt x="39" y="24"/>
                  </a:cubicBezTo>
                  <a:close/>
                  <a:moveTo>
                    <a:pt x="20" y="28"/>
                  </a:moveTo>
                  <a:cubicBezTo>
                    <a:pt x="16" y="28"/>
                    <a:pt x="12" y="24"/>
                    <a:pt x="12" y="20"/>
                  </a:cubicBezTo>
                  <a:cubicBezTo>
                    <a:pt x="12" y="16"/>
                    <a:pt x="16" y="12"/>
                    <a:pt x="20" y="12"/>
                  </a:cubicBezTo>
                  <a:cubicBezTo>
                    <a:pt x="24" y="12"/>
                    <a:pt x="28" y="16"/>
                    <a:pt x="28" y="20"/>
                  </a:cubicBezTo>
                  <a:cubicBezTo>
                    <a:pt x="28" y="24"/>
                    <a:pt x="24" y="28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</p:grpSp>
      <p:sp>
        <p:nvSpPr>
          <p:cNvPr id="86" name="Subtitle 2">
            <a:extLst>
              <a:ext uri="{FF2B5EF4-FFF2-40B4-BE49-F238E27FC236}">
                <a16:creationId xmlns:a16="http://schemas.microsoft.com/office/drawing/2014/main" id="{48A9CEA0-C489-634A-8300-34750040C443}"/>
              </a:ext>
            </a:extLst>
          </p:cNvPr>
          <p:cNvSpPr txBox="1">
            <a:spLocks/>
          </p:cNvSpPr>
          <p:nvPr/>
        </p:nvSpPr>
        <p:spPr>
          <a:xfrm>
            <a:off x="3606841" y="9274670"/>
            <a:ext cx="4027470" cy="181243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D3D4491-4CD2-C141-B31F-350CBA087862}"/>
              </a:ext>
            </a:extLst>
          </p:cNvPr>
          <p:cNvSpPr/>
          <p:nvPr/>
        </p:nvSpPr>
        <p:spPr>
          <a:xfrm>
            <a:off x="3804131" y="8628339"/>
            <a:ext cx="36328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Develop</a:t>
            </a:r>
          </a:p>
        </p:txBody>
      </p:sp>
      <p:sp>
        <p:nvSpPr>
          <p:cNvPr id="88" name="Subtitle 2">
            <a:extLst>
              <a:ext uri="{FF2B5EF4-FFF2-40B4-BE49-F238E27FC236}">
                <a16:creationId xmlns:a16="http://schemas.microsoft.com/office/drawing/2014/main" id="{66BFF342-505A-F24C-A19A-00275AA43420}"/>
              </a:ext>
            </a:extLst>
          </p:cNvPr>
          <p:cNvSpPr txBox="1">
            <a:spLocks/>
          </p:cNvSpPr>
          <p:nvPr/>
        </p:nvSpPr>
        <p:spPr>
          <a:xfrm>
            <a:off x="7923244" y="9274670"/>
            <a:ext cx="4027470" cy="181243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5B4BBD1-2F2F-F949-84AE-BEF0C3ECD27C}"/>
              </a:ext>
            </a:extLst>
          </p:cNvPr>
          <p:cNvSpPr/>
          <p:nvPr/>
        </p:nvSpPr>
        <p:spPr>
          <a:xfrm>
            <a:off x="8120534" y="8628339"/>
            <a:ext cx="36328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Analyze</a:t>
            </a:r>
          </a:p>
        </p:txBody>
      </p:sp>
      <p:sp>
        <p:nvSpPr>
          <p:cNvPr id="90" name="Subtitle 2">
            <a:extLst>
              <a:ext uri="{FF2B5EF4-FFF2-40B4-BE49-F238E27FC236}">
                <a16:creationId xmlns:a16="http://schemas.microsoft.com/office/drawing/2014/main" id="{EB3AF011-68D4-FA49-B162-950B04236077}"/>
              </a:ext>
            </a:extLst>
          </p:cNvPr>
          <p:cNvSpPr txBox="1">
            <a:spLocks/>
          </p:cNvSpPr>
          <p:nvPr/>
        </p:nvSpPr>
        <p:spPr>
          <a:xfrm>
            <a:off x="12439114" y="9286032"/>
            <a:ext cx="4027470" cy="181243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11BCB54-3025-A34C-99E2-71531CBB0674}"/>
              </a:ext>
            </a:extLst>
          </p:cNvPr>
          <p:cNvSpPr/>
          <p:nvPr/>
        </p:nvSpPr>
        <p:spPr>
          <a:xfrm>
            <a:off x="12636404" y="8639701"/>
            <a:ext cx="36328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Identify</a:t>
            </a:r>
          </a:p>
        </p:txBody>
      </p:sp>
      <p:sp>
        <p:nvSpPr>
          <p:cNvPr id="92" name="Subtitle 2">
            <a:extLst>
              <a:ext uri="{FF2B5EF4-FFF2-40B4-BE49-F238E27FC236}">
                <a16:creationId xmlns:a16="http://schemas.microsoft.com/office/drawing/2014/main" id="{1F853AB9-8417-8F45-A525-472883B5301C}"/>
              </a:ext>
            </a:extLst>
          </p:cNvPr>
          <p:cNvSpPr txBox="1">
            <a:spLocks/>
          </p:cNvSpPr>
          <p:nvPr/>
        </p:nvSpPr>
        <p:spPr>
          <a:xfrm>
            <a:off x="17026209" y="9274670"/>
            <a:ext cx="4027470" cy="181243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FD193DA-2E02-034A-A8F0-3A124275D695}"/>
              </a:ext>
            </a:extLst>
          </p:cNvPr>
          <p:cNvSpPr/>
          <p:nvPr/>
        </p:nvSpPr>
        <p:spPr>
          <a:xfrm>
            <a:off x="17223499" y="8628339"/>
            <a:ext cx="36328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Advertise</a:t>
            </a:r>
          </a:p>
        </p:txBody>
      </p:sp>
      <p:grpSp>
        <p:nvGrpSpPr>
          <p:cNvPr id="42" name="Grupo 349">
            <a:extLst>
              <a:ext uri="{FF2B5EF4-FFF2-40B4-BE49-F238E27FC236}">
                <a16:creationId xmlns:a16="http://schemas.microsoft.com/office/drawing/2014/main" id="{0A0481F6-8E56-7445-8381-0ACC069D09FD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7" name="CuadroTexto 350">
              <a:extLst>
                <a:ext uri="{FF2B5EF4-FFF2-40B4-BE49-F238E27FC236}">
                  <a16:creationId xmlns:a16="http://schemas.microsoft.com/office/drawing/2014/main" id="{10F3FC39-E09A-DE46-A3E5-C2EAEF3AFCB4}"/>
                </a:ext>
              </a:extLst>
            </p:cNvPr>
            <p:cNvSpPr txBox="1"/>
            <p:nvPr/>
          </p:nvSpPr>
          <p:spPr>
            <a:xfrm>
              <a:off x="8242925" y="861425"/>
              <a:ext cx="789190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Process Diagram</a:t>
              </a:r>
            </a:p>
          </p:txBody>
        </p:sp>
        <p:sp>
          <p:nvSpPr>
            <p:cNvPr id="48" name="CuadroTexto 351">
              <a:extLst>
                <a:ext uri="{FF2B5EF4-FFF2-40B4-BE49-F238E27FC236}">
                  <a16:creationId xmlns:a16="http://schemas.microsoft.com/office/drawing/2014/main" id="{E0534D09-9E4D-1641-8548-76CBF6D7075E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2074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3433994-3930-E246-9672-C80E1099160E}"/>
              </a:ext>
            </a:extLst>
          </p:cNvPr>
          <p:cNvGrpSpPr/>
          <p:nvPr/>
        </p:nvGrpSpPr>
        <p:grpSpPr>
          <a:xfrm>
            <a:off x="1533598" y="4492488"/>
            <a:ext cx="21310454" cy="7597111"/>
            <a:chOff x="1533598" y="3896140"/>
            <a:chExt cx="21310454" cy="759711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588667F-1D39-E343-ACEC-D9CC81899746}"/>
                </a:ext>
              </a:extLst>
            </p:cNvPr>
            <p:cNvGrpSpPr/>
            <p:nvPr/>
          </p:nvGrpSpPr>
          <p:grpSpPr>
            <a:xfrm>
              <a:off x="1533598" y="3896140"/>
              <a:ext cx="21310454" cy="4297388"/>
              <a:chOff x="2314015" y="3735463"/>
              <a:chExt cx="19749620" cy="3982637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D0C35589-804B-E946-B56C-7E319347E3A0}"/>
                  </a:ext>
                </a:extLst>
              </p:cNvPr>
              <p:cNvSpPr/>
              <p:nvPr/>
            </p:nvSpPr>
            <p:spPr>
              <a:xfrm>
                <a:off x="18080998" y="3735463"/>
                <a:ext cx="3982637" cy="3982637"/>
              </a:xfrm>
              <a:prstGeom prst="ellipse">
                <a:avLst/>
              </a:pr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Teardrop 85">
                <a:extLst>
                  <a:ext uri="{FF2B5EF4-FFF2-40B4-BE49-F238E27FC236}">
                    <a16:creationId xmlns:a16="http://schemas.microsoft.com/office/drawing/2014/main" id="{3C06C08C-674E-D948-8785-5FC587F8AEC9}"/>
                  </a:ext>
                </a:extLst>
              </p:cNvPr>
              <p:cNvSpPr/>
              <p:nvPr/>
            </p:nvSpPr>
            <p:spPr>
              <a:xfrm rot="2700000">
                <a:off x="14139255" y="3735463"/>
                <a:ext cx="3982637" cy="3982637"/>
              </a:xfrm>
              <a:prstGeom prst="teardrop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E887854A-B2DC-DE4C-BEEE-E15DD6DFC40A}"/>
                  </a:ext>
                </a:extLst>
              </p:cNvPr>
              <p:cNvSpPr/>
              <p:nvPr/>
            </p:nvSpPr>
            <p:spPr>
              <a:xfrm>
                <a:off x="14448115" y="4044323"/>
                <a:ext cx="3364917" cy="3364917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Teardrop 88">
                <a:extLst>
                  <a:ext uri="{FF2B5EF4-FFF2-40B4-BE49-F238E27FC236}">
                    <a16:creationId xmlns:a16="http://schemas.microsoft.com/office/drawing/2014/main" id="{47219E25-8560-C146-BC56-03DA3E165C76}"/>
                  </a:ext>
                </a:extLst>
              </p:cNvPr>
              <p:cNvSpPr/>
              <p:nvPr/>
            </p:nvSpPr>
            <p:spPr>
              <a:xfrm rot="2700000">
                <a:off x="10197508" y="3735463"/>
                <a:ext cx="3982637" cy="3982637"/>
              </a:xfrm>
              <a:prstGeom prst="teardrop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5E3EAEF1-AA73-F64A-9B9B-87451484584A}"/>
                  </a:ext>
                </a:extLst>
              </p:cNvPr>
              <p:cNvSpPr/>
              <p:nvPr/>
            </p:nvSpPr>
            <p:spPr>
              <a:xfrm>
                <a:off x="10525035" y="4044323"/>
                <a:ext cx="3364917" cy="336491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Teardrop 90">
                <a:extLst>
                  <a:ext uri="{FF2B5EF4-FFF2-40B4-BE49-F238E27FC236}">
                    <a16:creationId xmlns:a16="http://schemas.microsoft.com/office/drawing/2014/main" id="{78917F7C-71F5-3A4F-905E-0D563EEF8B19}"/>
                  </a:ext>
                </a:extLst>
              </p:cNvPr>
              <p:cNvSpPr/>
              <p:nvPr/>
            </p:nvSpPr>
            <p:spPr>
              <a:xfrm rot="2700000">
                <a:off x="6255762" y="3735463"/>
                <a:ext cx="3982637" cy="3982637"/>
              </a:xfrm>
              <a:prstGeom prst="teardrop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A27810C5-615B-7242-8894-8855509B4584}"/>
                  </a:ext>
                </a:extLst>
              </p:cNvPr>
              <p:cNvSpPr/>
              <p:nvPr/>
            </p:nvSpPr>
            <p:spPr>
              <a:xfrm>
                <a:off x="6556523" y="4044323"/>
                <a:ext cx="3364917" cy="336491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Teardrop 92">
                <a:extLst>
                  <a:ext uri="{FF2B5EF4-FFF2-40B4-BE49-F238E27FC236}">
                    <a16:creationId xmlns:a16="http://schemas.microsoft.com/office/drawing/2014/main" id="{821A3FAA-CD33-BA49-AE40-94E917F302AD}"/>
                  </a:ext>
                </a:extLst>
              </p:cNvPr>
              <p:cNvSpPr/>
              <p:nvPr/>
            </p:nvSpPr>
            <p:spPr>
              <a:xfrm rot="2700000">
                <a:off x="2314015" y="3735463"/>
                <a:ext cx="3982637" cy="3982637"/>
              </a:xfrm>
              <a:prstGeom prst="teardrop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6807000A-B244-864B-965D-1AC374715120}"/>
                  </a:ext>
                </a:extLst>
              </p:cNvPr>
              <p:cNvSpPr/>
              <p:nvPr/>
            </p:nvSpPr>
            <p:spPr>
              <a:xfrm>
                <a:off x="2622875" y="4044323"/>
                <a:ext cx="3364917" cy="336491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1D1D000-91E3-C54F-A060-1F19E7932599}"/>
                </a:ext>
              </a:extLst>
            </p:cNvPr>
            <p:cNvGrpSpPr/>
            <p:nvPr/>
          </p:nvGrpSpPr>
          <p:grpSpPr>
            <a:xfrm>
              <a:off x="1735507" y="8660080"/>
              <a:ext cx="3893572" cy="2833171"/>
              <a:chOff x="5029860" y="9788875"/>
              <a:chExt cx="3893572" cy="2833171"/>
            </a:xfrm>
          </p:grpSpPr>
          <p:sp>
            <p:nvSpPr>
              <p:cNvPr id="101" name="CuadroTexto 395">
                <a:extLst>
                  <a:ext uri="{FF2B5EF4-FFF2-40B4-BE49-F238E27FC236}">
                    <a16:creationId xmlns:a16="http://schemas.microsoft.com/office/drawing/2014/main" id="{1F375619-DBD7-F846-90EF-B8E711E6276F}"/>
                  </a:ext>
                </a:extLst>
              </p:cNvPr>
              <p:cNvSpPr txBox="1"/>
              <p:nvPr/>
            </p:nvSpPr>
            <p:spPr>
              <a:xfrm>
                <a:off x="5785308" y="9788875"/>
                <a:ext cx="23826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Develop</a:t>
                </a:r>
              </a:p>
            </p:txBody>
          </p:sp>
          <p:sp>
            <p:nvSpPr>
              <p:cNvPr id="102" name="Rectangle 56">
                <a:extLst>
                  <a:ext uri="{FF2B5EF4-FFF2-40B4-BE49-F238E27FC236}">
                    <a16:creationId xmlns:a16="http://schemas.microsoft.com/office/drawing/2014/main" id="{BD040A8A-8AF6-3C43-A6CE-57AE2CE75D1B}"/>
                  </a:ext>
                </a:extLst>
              </p:cNvPr>
              <p:cNvSpPr/>
              <p:nvPr/>
            </p:nvSpPr>
            <p:spPr>
              <a:xfrm>
                <a:off x="5029860" y="10481524"/>
                <a:ext cx="3893572" cy="21405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 you promote.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2E45360-5808-2A40-AD74-67C139D3B6BC}"/>
                </a:ext>
              </a:extLst>
            </p:cNvPr>
            <p:cNvGrpSpPr/>
            <p:nvPr/>
          </p:nvGrpSpPr>
          <p:grpSpPr>
            <a:xfrm>
              <a:off x="5988774" y="8660080"/>
              <a:ext cx="3893572" cy="2833171"/>
              <a:chOff x="5029860" y="9788875"/>
              <a:chExt cx="3893572" cy="2833171"/>
            </a:xfrm>
          </p:grpSpPr>
          <p:sp>
            <p:nvSpPr>
              <p:cNvPr id="104" name="CuadroTexto 395">
                <a:extLst>
                  <a:ext uri="{FF2B5EF4-FFF2-40B4-BE49-F238E27FC236}">
                    <a16:creationId xmlns:a16="http://schemas.microsoft.com/office/drawing/2014/main" id="{155DCD32-966B-2442-8863-6909D64F2716}"/>
                  </a:ext>
                </a:extLst>
              </p:cNvPr>
              <p:cNvSpPr txBox="1"/>
              <p:nvPr/>
            </p:nvSpPr>
            <p:spPr>
              <a:xfrm>
                <a:off x="5785308" y="9788875"/>
                <a:ext cx="23826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Analyze</a:t>
                </a:r>
              </a:p>
            </p:txBody>
          </p:sp>
          <p:sp>
            <p:nvSpPr>
              <p:cNvPr id="107" name="Rectangle 56">
                <a:extLst>
                  <a:ext uri="{FF2B5EF4-FFF2-40B4-BE49-F238E27FC236}">
                    <a16:creationId xmlns:a16="http://schemas.microsoft.com/office/drawing/2014/main" id="{36EB26E0-9990-8347-9E25-215F4DE90BFA}"/>
                  </a:ext>
                </a:extLst>
              </p:cNvPr>
              <p:cNvSpPr/>
              <p:nvPr/>
            </p:nvSpPr>
            <p:spPr>
              <a:xfrm>
                <a:off x="5029860" y="10481524"/>
                <a:ext cx="3893572" cy="21405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 you promote.</a:t>
                </a:r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462B7690-4712-B54C-A2EC-22960AF76023}"/>
                </a:ext>
              </a:extLst>
            </p:cNvPr>
            <p:cNvGrpSpPr/>
            <p:nvPr/>
          </p:nvGrpSpPr>
          <p:grpSpPr>
            <a:xfrm>
              <a:off x="10242041" y="8660080"/>
              <a:ext cx="3893572" cy="2833171"/>
              <a:chOff x="5029860" y="9788875"/>
              <a:chExt cx="3893572" cy="2833171"/>
            </a:xfrm>
          </p:grpSpPr>
          <p:sp>
            <p:nvSpPr>
              <p:cNvPr id="109" name="CuadroTexto 395">
                <a:extLst>
                  <a:ext uri="{FF2B5EF4-FFF2-40B4-BE49-F238E27FC236}">
                    <a16:creationId xmlns:a16="http://schemas.microsoft.com/office/drawing/2014/main" id="{11B02815-DBB2-ED42-93C1-F2ED4E2ACE1B}"/>
                  </a:ext>
                </a:extLst>
              </p:cNvPr>
              <p:cNvSpPr txBox="1"/>
              <p:nvPr/>
            </p:nvSpPr>
            <p:spPr>
              <a:xfrm>
                <a:off x="5785308" y="9788875"/>
                <a:ext cx="23826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Identify</a:t>
                </a:r>
              </a:p>
            </p:txBody>
          </p:sp>
          <p:sp>
            <p:nvSpPr>
              <p:cNvPr id="110" name="Rectangle 56">
                <a:extLst>
                  <a:ext uri="{FF2B5EF4-FFF2-40B4-BE49-F238E27FC236}">
                    <a16:creationId xmlns:a16="http://schemas.microsoft.com/office/drawing/2014/main" id="{78CFC8E7-EB79-EC4A-9A7F-2FB3FF86D2A3}"/>
                  </a:ext>
                </a:extLst>
              </p:cNvPr>
              <p:cNvSpPr/>
              <p:nvPr/>
            </p:nvSpPr>
            <p:spPr>
              <a:xfrm>
                <a:off x="5029860" y="10481524"/>
                <a:ext cx="3893572" cy="21405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 you promote.</a:t>
                </a: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0422CF0A-C40F-7D40-B734-D56C5EF23DB9}"/>
                </a:ext>
              </a:extLst>
            </p:cNvPr>
            <p:cNvGrpSpPr/>
            <p:nvPr/>
          </p:nvGrpSpPr>
          <p:grpSpPr>
            <a:xfrm>
              <a:off x="14495312" y="8660080"/>
              <a:ext cx="3893564" cy="2833171"/>
              <a:chOff x="5029864" y="9788875"/>
              <a:chExt cx="3893564" cy="2833171"/>
            </a:xfrm>
          </p:grpSpPr>
          <p:sp>
            <p:nvSpPr>
              <p:cNvPr id="112" name="CuadroTexto 395">
                <a:extLst>
                  <a:ext uri="{FF2B5EF4-FFF2-40B4-BE49-F238E27FC236}">
                    <a16:creationId xmlns:a16="http://schemas.microsoft.com/office/drawing/2014/main" id="{397650B2-42AE-BA40-B810-399CBD3349CA}"/>
                  </a:ext>
                </a:extLst>
              </p:cNvPr>
              <p:cNvSpPr txBox="1"/>
              <p:nvPr/>
            </p:nvSpPr>
            <p:spPr>
              <a:xfrm>
                <a:off x="5785308" y="9788875"/>
                <a:ext cx="23826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Advertise</a:t>
                </a:r>
              </a:p>
            </p:txBody>
          </p:sp>
          <p:sp>
            <p:nvSpPr>
              <p:cNvPr id="113" name="Rectangle 56">
                <a:extLst>
                  <a:ext uri="{FF2B5EF4-FFF2-40B4-BE49-F238E27FC236}">
                    <a16:creationId xmlns:a16="http://schemas.microsoft.com/office/drawing/2014/main" id="{4571E32A-EBF9-014F-A9B0-A4082EBB1762}"/>
                  </a:ext>
                </a:extLst>
              </p:cNvPr>
              <p:cNvSpPr/>
              <p:nvPr/>
            </p:nvSpPr>
            <p:spPr>
              <a:xfrm>
                <a:off x="5029864" y="10481524"/>
                <a:ext cx="3893564" cy="21405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 you promote.</a:t>
                </a:r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DCB5CADB-5807-0B48-A37F-0180CE9BA36A}"/>
                </a:ext>
              </a:extLst>
            </p:cNvPr>
            <p:cNvGrpSpPr/>
            <p:nvPr/>
          </p:nvGrpSpPr>
          <p:grpSpPr>
            <a:xfrm>
              <a:off x="18748579" y="8660080"/>
              <a:ext cx="3893564" cy="2833171"/>
              <a:chOff x="5029864" y="9788875"/>
              <a:chExt cx="3893564" cy="2833171"/>
            </a:xfrm>
          </p:grpSpPr>
          <p:sp>
            <p:nvSpPr>
              <p:cNvPr id="115" name="CuadroTexto 395">
                <a:extLst>
                  <a:ext uri="{FF2B5EF4-FFF2-40B4-BE49-F238E27FC236}">
                    <a16:creationId xmlns:a16="http://schemas.microsoft.com/office/drawing/2014/main" id="{7187949F-6248-7748-B95C-F96CCAEB3A97}"/>
                  </a:ext>
                </a:extLst>
              </p:cNvPr>
              <p:cNvSpPr txBox="1"/>
              <p:nvPr/>
            </p:nvSpPr>
            <p:spPr>
              <a:xfrm>
                <a:off x="5785308" y="9788875"/>
                <a:ext cx="23826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Authorize</a:t>
                </a:r>
              </a:p>
            </p:txBody>
          </p:sp>
          <p:sp>
            <p:nvSpPr>
              <p:cNvPr id="116" name="Rectangle 56">
                <a:extLst>
                  <a:ext uri="{FF2B5EF4-FFF2-40B4-BE49-F238E27FC236}">
                    <a16:creationId xmlns:a16="http://schemas.microsoft.com/office/drawing/2014/main" id="{9465805C-037E-8F48-8D1B-0F6886B70D6A}"/>
                  </a:ext>
                </a:extLst>
              </p:cNvPr>
              <p:cNvSpPr/>
              <p:nvPr/>
            </p:nvSpPr>
            <p:spPr>
              <a:xfrm>
                <a:off x="5029864" y="10481524"/>
                <a:ext cx="3893564" cy="21405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 you promote.</a:t>
                </a:r>
              </a:p>
            </p:txBody>
          </p: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66D09A5-F881-1E45-9E94-CF6BA47132C9}"/>
                </a:ext>
              </a:extLst>
            </p:cNvPr>
            <p:cNvSpPr txBox="1"/>
            <p:nvPr/>
          </p:nvSpPr>
          <p:spPr>
            <a:xfrm>
              <a:off x="19711876" y="5383113"/>
              <a:ext cx="300497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That’s why we provide.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569A334-DA16-0C47-AC14-55A07BD5C8C7}"/>
              </a:ext>
            </a:extLst>
          </p:cNvPr>
          <p:cNvGrpSpPr/>
          <p:nvPr/>
        </p:nvGrpSpPr>
        <p:grpSpPr>
          <a:xfrm>
            <a:off x="7461124" y="6138406"/>
            <a:ext cx="1166814" cy="1171915"/>
            <a:chOff x="9161451" y="1803399"/>
            <a:chExt cx="360375" cy="361951"/>
          </a:xfrm>
          <a:solidFill>
            <a:schemeClr val="bg1"/>
          </a:solidFill>
        </p:grpSpPr>
        <p:sp>
          <p:nvSpPr>
            <p:cNvPr id="51" name="Freeform 101">
              <a:extLst>
                <a:ext uri="{FF2B5EF4-FFF2-40B4-BE49-F238E27FC236}">
                  <a16:creationId xmlns:a16="http://schemas.microsoft.com/office/drawing/2014/main" id="{9E1D7706-E17A-5742-8C92-E55E45C405B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52" y="1965325"/>
              <a:ext cx="168275" cy="93663"/>
            </a:xfrm>
            <a:custGeom>
              <a:avLst/>
              <a:gdLst>
                <a:gd name="T0" fmla="*/ 40 w 45"/>
                <a:gd name="T1" fmla="*/ 25 h 25"/>
                <a:gd name="T2" fmla="*/ 40 w 45"/>
                <a:gd name="T3" fmla="*/ 25 h 25"/>
                <a:gd name="T4" fmla="*/ 45 w 45"/>
                <a:gd name="T5" fmla="*/ 11 h 25"/>
                <a:gd name="T6" fmla="*/ 40 w 45"/>
                <a:gd name="T7" fmla="*/ 11 h 25"/>
                <a:gd name="T8" fmla="*/ 0 w 45"/>
                <a:gd name="T9" fmla="*/ 0 h 25"/>
                <a:gd name="T10" fmla="*/ 0 w 45"/>
                <a:gd name="T11" fmla="*/ 11 h 25"/>
                <a:gd name="T12" fmla="*/ 40 w 45"/>
                <a:gd name="T1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25">
                  <a:moveTo>
                    <a:pt x="40" y="25"/>
                  </a:moveTo>
                  <a:cubicBezTo>
                    <a:pt x="40" y="25"/>
                    <a:pt x="40" y="25"/>
                    <a:pt x="40" y="25"/>
                  </a:cubicBezTo>
                  <a:cubicBezTo>
                    <a:pt x="40" y="20"/>
                    <a:pt x="42" y="15"/>
                    <a:pt x="45" y="11"/>
                  </a:cubicBezTo>
                  <a:cubicBezTo>
                    <a:pt x="43" y="11"/>
                    <a:pt x="42" y="11"/>
                    <a:pt x="40" y="11"/>
                  </a:cubicBezTo>
                  <a:cubicBezTo>
                    <a:pt x="24" y="11"/>
                    <a:pt x="7" y="7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18" y="25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2" name="Freeform 102">
              <a:extLst>
                <a:ext uri="{FF2B5EF4-FFF2-40B4-BE49-F238E27FC236}">
                  <a16:creationId xmlns:a16="http://schemas.microsoft.com/office/drawing/2014/main" id="{44DFC196-A129-484A-B935-FE25CBBFF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52" y="1897062"/>
              <a:ext cx="300038" cy="95250"/>
            </a:xfrm>
            <a:custGeom>
              <a:avLst/>
              <a:gdLst>
                <a:gd name="T0" fmla="*/ 40 w 80"/>
                <a:gd name="T1" fmla="*/ 25 h 25"/>
                <a:gd name="T2" fmla="*/ 48 w 80"/>
                <a:gd name="T3" fmla="*/ 25 h 25"/>
                <a:gd name="T4" fmla="*/ 70 w 80"/>
                <a:gd name="T5" fmla="*/ 15 h 25"/>
                <a:gd name="T6" fmla="*/ 78 w 80"/>
                <a:gd name="T7" fmla="*/ 16 h 25"/>
                <a:gd name="T8" fmla="*/ 80 w 80"/>
                <a:gd name="T9" fmla="*/ 15 h 25"/>
                <a:gd name="T10" fmla="*/ 80 w 80"/>
                <a:gd name="T11" fmla="*/ 2 h 25"/>
                <a:gd name="T12" fmla="*/ 40 w 80"/>
                <a:gd name="T13" fmla="*/ 11 h 25"/>
                <a:gd name="T14" fmla="*/ 0 w 80"/>
                <a:gd name="T15" fmla="*/ 0 h 25"/>
                <a:gd name="T16" fmla="*/ 0 w 80"/>
                <a:gd name="T17" fmla="*/ 11 h 25"/>
                <a:gd name="T18" fmla="*/ 40 w 80"/>
                <a:gd name="T1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25">
                  <a:moveTo>
                    <a:pt x="40" y="25"/>
                  </a:moveTo>
                  <a:cubicBezTo>
                    <a:pt x="43" y="25"/>
                    <a:pt x="45" y="25"/>
                    <a:pt x="48" y="25"/>
                  </a:cubicBezTo>
                  <a:cubicBezTo>
                    <a:pt x="53" y="19"/>
                    <a:pt x="61" y="15"/>
                    <a:pt x="70" y="15"/>
                  </a:cubicBezTo>
                  <a:cubicBezTo>
                    <a:pt x="73" y="15"/>
                    <a:pt x="76" y="15"/>
                    <a:pt x="78" y="16"/>
                  </a:cubicBezTo>
                  <a:cubicBezTo>
                    <a:pt x="79" y="16"/>
                    <a:pt x="79" y="15"/>
                    <a:pt x="80" y="15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1" y="7"/>
                    <a:pt x="55" y="11"/>
                    <a:pt x="40" y="11"/>
                  </a:cubicBezTo>
                  <a:cubicBezTo>
                    <a:pt x="24" y="11"/>
                    <a:pt x="7" y="7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18" y="25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" name="Freeform 103">
              <a:extLst>
                <a:ext uri="{FF2B5EF4-FFF2-40B4-BE49-F238E27FC236}">
                  <a16:creationId xmlns:a16="http://schemas.microsoft.com/office/drawing/2014/main" id="{F1A1E7F6-2455-D446-8A12-B46ABCFCE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51" y="1803399"/>
              <a:ext cx="300038" cy="120650"/>
            </a:xfrm>
            <a:custGeom>
              <a:avLst/>
              <a:gdLst>
                <a:gd name="T0" fmla="*/ 40 w 80"/>
                <a:gd name="T1" fmla="*/ 32 h 32"/>
                <a:gd name="T2" fmla="*/ 80 w 80"/>
                <a:gd name="T3" fmla="*/ 22 h 32"/>
                <a:gd name="T4" fmla="*/ 80 w 80"/>
                <a:gd name="T5" fmla="*/ 18 h 32"/>
                <a:gd name="T6" fmla="*/ 40 w 80"/>
                <a:gd name="T7" fmla="*/ 0 h 32"/>
                <a:gd name="T8" fmla="*/ 0 w 80"/>
                <a:gd name="T9" fmla="*/ 18 h 32"/>
                <a:gd name="T10" fmla="*/ 40 w 80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32">
                  <a:moveTo>
                    <a:pt x="40" y="32"/>
                  </a:moveTo>
                  <a:cubicBezTo>
                    <a:pt x="58" y="32"/>
                    <a:pt x="74" y="27"/>
                    <a:pt x="80" y="22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80" y="8"/>
                    <a:pt x="62" y="0"/>
                    <a:pt x="40" y="0"/>
                  </a:cubicBezTo>
                  <a:cubicBezTo>
                    <a:pt x="18" y="0"/>
                    <a:pt x="0" y="8"/>
                    <a:pt x="0" y="18"/>
                  </a:cubicBezTo>
                  <a:cubicBezTo>
                    <a:pt x="0" y="24"/>
                    <a:pt x="18" y="32"/>
                    <a:pt x="4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Freeform 104">
              <a:extLst>
                <a:ext uri="{FF2B5EF4-FFF2-40B4-BE49-F238E27FC236}">
                  <a16:creationId xmlns:a16="http://schemas.microsoft.com/office/drawing/2014/main" id="{01C94F0D-B045-5246-9019-02B9112FB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54" y="2033586"/>
              <a:ext cx="173038" cy="101600"/>
            </a:xfrm>
            <a:custGeom>
              <a:avLst/>
              <a:gdLst>
                <a:gd name="T0" fmla="*/ 40 w 46"/>
                <a:gd name="T1" fmla="*/ 11 h 27"/>
                <a:gd name="T2" fmla="*/ 0 w 46"/>
                <a:gd name="T3" fmla="*/ 0 h 27"/>
                <a:gd name="T4" fmla="*/ 0 w 46"/>
                <a:gd name="T5" fmla="*/ 9 h 27"/>
                <a:gd name="T6" fmla="*/ 40 w 46"/>
                <a:gd name="T7" fmla="*/ 27 h 27"/>
                <a:gd name="T8" fmla="*/ 46 w 46"/>
                <a:gd name="T9" fmla="*/ 27 h 27"/>
                <a:gd name="T10" fmla="*/ 40 w 46"/>
                <a:gd name="T11" fmla="*/ 11 h 27"/>
                <a:gd name="T12" fmla="*/ 40 w 46"/>
                <a:gd name="T13" fmla="*/ 1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27">
                  <a:moveTo>
                    <a:pt x="40" y="11"/>
                  </a:moveTo>
                  <a:cubicBezTo>
                    <a:pt x="24" y="11"/>
                    <a:pt x="7" y="7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9"/>
                    <a:pt x="18" y="27"/>
                    <a:pt x="40" y="27"/>
                  </a:cubicBezTo>
                  <a:cubicBezTo>
                    <a:pt x="42" y="27"/>
                    <a:pt x="44" y="27"/>
                    <a:pt x="46" y="27"/>
                  </a:cubicBezTo>
                  <a:cubicBezTo>
                    <a:pt x="43" y="22"/>
                    <a:pt x="40" y="17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5" name="Freeform 105">
              <a:extLst>
                <a:ext uri="{FF2B5EF4-FFF2-40B4-BE49-F238E27FC236}">
                  <a16:creationId xmlns:a16="http://schemas.microsoft.com/office/drawing/2014/main" id="{0C885338-FA19-FD43-B863-31FC3602BF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26563" y="1968500"/>
              <a:ext cx="195263" cy="196850"/>
            </a:xfrm>
            <a:custGeom>
              <a:avLst/>
              <a:gdLst>
                <a:gd name="T0" fmla="*/ 26 w 52"/>
                <a:gd name="T1" fmla="*/ 0 h 52"/>
                <a:gd name="T2" fmla="*/ 0 w 52"/>
                <a:gd name="T3" fmla="*/ 26 h 52"/>
                <a:gd name="T4" fmla="*/ 26 w 52"/>
                <a:gd name="T5" fmla="*/ 52 h 52"/>
                <a:gd name="T6" fmla="*/ 52 w 52"/>
                <a:gd name="T7" fmla="*/ 26 h 52"/>
                <a:gd name="T8" fmla="*/ 26 w 52"/>
                <a:gd name="T9" fmla="*/ 0 h 52"/>
                <a:gd name="T10" fmla="*/ 32 w 52"/>
                <a:gd name="T11" fmla="*/ 30 h 52"/>
                <a:gd name="T12" fmla="*/ 22 w 52"/>
                <a:gd name="T13" fmla="*/ 30 h 52"/>
                <a:gd name="T14" fmla="*/ 22 w 52"/>
                <a:gd name="T15" fmla="*/ 13 h 52"/>
                <a:gd name="T16" fmla="*/ 24 w 52"/>
                <a:gd name="T17" fmla="*/ 11 h 52"/>
                <a:gd name="T18" fmla="*/ 26 w 52"/>
                <a:gd name="T19" fmla="*/ 13 h 52"/>
                <a:gd name="T20" fmla="*/ 26 w 52"/>
                <a:gd name="T21" fmla="*/ 26 h 52"/>
                <a:gd name="T22" fmla="*/ 32 w 52"/>
                <a:gd name="T23" fmla="*/ 26 h 52"/>
                <a:gd name="T24" fmla="*/ 35 w 52"/>
                <a:gd name="T25" fmla="*/ 28 h 52"/>
                <a:gd name="T26" fmla="*/ 32 w 52"/>
                <a:gd name="T27" fmla="*/ 3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52">
                  <a:moveTo>
                    <a:pt x="26" y="0"/>
                  </a:moveTo>
                  <a:cubicBezTo>
                    <a:pt x="12" y="0"/>
                    <a:pt x="0" y="12"/>
                    <a:pt x="0" y="26"/>
                  </a:cubicBezTo>
                  <a:cubicBezTo>
                    <a:pt x="0" y="40"/>
                    <a:pt x="12" y="52"/>
                    <a:pt x="26" y="52"/>
                  </a:cubicBezTo>
                  <a:cubicBezTo>
                    <a:pt x="40" y="52"/>
                    <a:pt x="52" y="40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  <a:moveTo>
                    <a:pt x="32" y="30"/>
                  </a:moveTo>
                  <a:cubicBezTo>
                    <a:pt x="22" y="30"/>
                    <a:pt x="22" y="30"/>
                    <a:pt x="22" y="30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6" y="13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4" y="26"/>
                    <a:pt x="35" y="27"/>
                    <a:pt x="35" y="28"/>
                  </a:cubicBezTo>
                  <a:cubicBezTo>
                    <a:pt x="35" y="29"/>
                    <a:pt x="34" y="30"/>
                    <a:pt x="32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93F9BE7-59CD-514E-894A-9F3D991B6B39}"/>
              </a:ext>
            </a:extLst>
          </p:cNvPr>
          <p:cNvGrpSpPr/>
          <p:nvPr/>
        </p:nvGrpSpPr>
        <p:grpSpPr>
          <a:xfrm>
            <a:off x="3058608" y="6176328"/>
            <a:ext cx="1166780" cy="976607"/>
            <a:chOff x="2670175" y="2916235"/>
            <a:chExt cx="360365" cy="301629"/>
          </a:xfrm>
          <a:solidFill>
            <a:schemeClr val="bg1"/>
          </a:solidFill>
        </p:grpSpPr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8CA33EDA-10EB-CF44-8F11-1B8451CF3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0215" y="3067046"/>
              <a:ext cx="60325" cy="136525"/>
            </a:xfrm>
            <a:custGeom>
              <a:avLst/>
              <a:gdLst>
                <a:gd name="T0" fmla="*/ 14 w 16"/>
                <a:gd name="T1" fmla="*/ 0 h 36"/>
                <a:gd name="T2" fmla="*/ 2 w 16"/>
                <a:gd name="T3" fmla="*/ 0 h 36"/>
                <a:gd name="T4" fmla="*/ 0 w 16"/>
                <a:gd name="T5" fmla="*/ 2 h 36"/>
                <a:gd name="T6" fmla="*/ 0 w 16"/>
                <a:gd name="T7" fmla="*/ 34 h 36"/>
                <a:gd name="T8" fmla="*/ 2 w 16"/>
                <a:gd name="T9" fmla="*/ 36 h 36"/>
                <a:gd name="T10" fmla="*/ 14 w 16"/>
                <a:gd name="T11" fmla="*/ 36 h 36"/>
                <a:gd name="T12" fmla="*/ 16 w 16"/>
                <a:gd name="T13" fmla="*/ 34 h 36"/>
                <a:gd name="T14" fmla="*/ 16 w 16"/>
                <a:gd name="T15" fmla="*/ 2 h 36"/>
                <a:gd name="T16" fmla="*/ 14 w 16"/>
                <a:gd name="T1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36">
                  <a:moveTo>
                    <a:pt x="1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1" y="36"/>
                    <a:pt x="2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6" y="35"/>
                    <a:pt x="16" y="3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8A5360DA-F6F8-4549-914A-072C00ED0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27" y="2916235"/>
              <a:ext cx="225425" cy="196850"/>
            </a:xfrm>
            <a:custGeom>
              <a:avLst/>
              <a:gdLst>
                <a:gd name="T0" fmla="*/ 58 w 60"/>
                <a:gd name="T1" fmla="*/ 0 h 52"/>
                <a:gd name="T2" fmla="*/ 42 w 60"/>
                <a:gd name="T3" fmla="*/ 0 h 52"/>
                <a:gd name="T4" fmla="*/ 42 w 60"/>
                <a:gd name="T5" fmla="*/ 34 h 52"/>
                <a:gd name="T6" fmla="*/ 30 w 60"/>
                <a:gd name="T7" fmla="*/ 24 h 52"/>
                <a:gd name="T8" fmla="*/ 18 w 60"/>
                <a:gd name="T9" fmla="*/ 34 h 52"/>
                <a:gd name="T10" fmla="*/ 18 w 60"/>
                <a:gd name="T11" fmla="*/ 0 h 52"/>
                <a:gd name="T12" fmla="*/ 2 w 60"/>
                <a:gd name="T13" fmla="*/ 0 h 52"/>
                <a:gd name="T14" fmla="*/ 0 w 60"/>
                <a:gd name="T15" fmla="*/ 2 h 52"/>
                <a:gd name="T16" fmla="*/ 0 w 60"/>
                <a:gd name="T17" fmla="*/ 48 h 52"/>
                <a:gd name="T18" fmla="*/ 4 w 60"/>
                <a:gd name="T19" fmla="*/ 48 h 52"/>
                <a:gd name="T20" fmla="*/ 15 w 60"/>
                <a:gd name="T21" fmla="*/ 52 h 52"/>
                <a:gd name="T22" fmla="*/ 22 w 60"/>
                <a:gd name="T23" fmla="*/ 48 h 52"/>
                <a:gd name="T24" fmla="*/ 35 w 60"/>
                <a:gd name="T25" fmla="*/ 48 h 52"/>
                <a:gd name="T26" fmla="*/ 36 w 60"/>
                <a:gd name="T27" fmla="*/ 47 h 52"/>
                <a:gd name="T28" fmla="*/ 54 w 60"/>
                <a:gd name="T29" fmla="*/ 40 h 52"/>
                <a:gd name="T30" fmla="*/ 60 w 60"/>
                <a:gd name="T31" fmla="*/ 40 h 52"/>
                <a:gd name="T32" fmla="*/ 60 w 60"/>
                <a:gd name="T33" fmla="*/ 2 h 52"/>
                <a:gd name="T34" fmla="*/ 58 w 60"/>
                <a:gd name="T3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0" h="52">
                  <a:moveTo>
                    <a:pt x="58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" y="48"/>
                    <a:pt x="2" y="48"/>
                    <a:pt x="4" y="48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6" y="50"/>
                    <a:pt x="19" y="48"/>
                    <a:pt x="22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5" y="48"/>
                    <a:pt x="35" y="48"/>
                    <a:pt x="36" y="47"/>
                  </a:cubicBezTo>
                  <a:cubicBezTo>
                    <a:pt x="39" y="45"/>
                    <a:pt x="46" y="40"/>
                    <a:pt x="54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1"/>
                    <a:pt x="59" y="0"/>
                    <a:pt x="5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B81D25ED-9BAD-E145-9CC3-0D9529E0B1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0175" y="3082926"/>
              <a:ext cx="285750" cy="134938"/>
            </a:xfrm>
            <a:custGeom>
              <a:avLst/>
              <a:gdLst>
                <a:gd name="T0" fmla="*/ 76 w 76"/>
                <a:gd name="T1" fmla="*/ 0 h 36"/>
                <a:gd name="T2" fmla="*/ 66 w 76"/>
                <a:gd name="T3" fmla="*/ 0 h 36"/>
                <a:gd name="T4" fmla="*/ 50 w 76"/>
                <a:gd name="T5" fmla="*/ 6 h 36"/>
                <a:gd name="T6" fmla="*/ 48 w 76"/>
                <a:gd name="T7" fmla="*/ 8 h 36"/>
                <a:gd name="T8" fmla="*/ 46 w 76"/>
                <a:gd name="T9" fmla="*/ 8 h 36"/>
                <a:gd name="T10" fmla="*/ 34 w 76"/>
                <a:gd name="T11" fmla="*/ 8 h 36"/>
                <a:gd name="T12" fmla="*/ 32 w 76"/>
                <a:gd name="T13" fmla="*/ 8 h 36"/>
                <a:gd name="T14" fmla="*/ 32 w 76"/>
                <a:gd name="T15" fmla="*/ 8 h 36"/>
                <a:gd name="T16" fmla="*/ 31 w 76"/>
                <a:gd name="T17" fmla="*/ 9 h 36"/>
                <a:gd name="T18" fmla="*/ 30 w 76"/>
                <a:gd name="T19" fmla="*/ 12 h 36"/>
                <a:gd name="T20" fmla="*/ 34 w 76"/>
                <a:gd name="T21" fmla="*/ 16 h 36"/>
                <a:gd name="T22" fmla="*/ 56 w 76"/>
                <a:gd name="T23" fmla="*/ 16 h 36"/>
                <a:gd name="T24" fmla="*/ 58 w 76"/>
                <a:gd name="T25" fmla="*/ 18 h 36"/>
                <a:gd name="T26" fmla="*/ 56 w 76"/>
                <a:gd name="T27" fmla="*/ 20 h 36"/>
                <a:gd name="T28" fmla="*/ 34 w 76"/>
                <a:gd name="T29" fmla="*/ 20 h 36"/>
                <a:gd name="T30" fmla="*/ 26 w 76"/>
                <a:gd name="T31" fmla="*/ 12 h 36"/>
                <a:gd name="T32" fmla="*/ 26 w 76"/>
                <a:gd name="T33" fmla="*/ 12 h 36"/>
                <a:gd name="T34" fmla="*/ 15 w 76"/>
                <a:gd name="T35" fmla="*/ 8 h 36"/>
                <a:gd name="T36" fmla="*/ 1 w 76"/>
                <a:gd name="T37" fmla="*/ 13 h 36"/>
                <a:gd name="T38" fmla="*/ 0 w 76"/>
                <a:gd name="T39" fmla="*/ 15 h 36"/>
                <a:gd name="T40" fmla="*/ 1 w 76"/>
                <a:gd name="T41" fmla="*/ 16 h 36"/>
                <a:gd name="T42" fmla="*/ 21 w 76"/>
                <a:gd name="T43" fmla="*/ 26 h 36"/>
                <a:gd name="T44" fmla="*/ 45 w 76"/>
                <a:gd name="T45" fmla="*/ 36 h 36"/>
                <a:gd name="T46" fmla="*/ 67 w 76"/>
                <a:gd name="T47" fmla="*/ 30 h 36"/>
                <a:gd name="T48" fmla="*/ 76 w 76"/>
                <a:gd name="T49" fmla="*/ 27 h 36"/>
                <a:gd name="T50" fmla="*/ 76 w 76"/>
                <a:gd name="T5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" h="36">
                  <a:moveTo>
                    <a:pt x="76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59" y="0"/>
                    <a:pt x="53" y="4"/>
                    <a:pt x="50" y="6"/>
                  </a:cubicBezTo>
                  <a:cubicBezTo>
                    <a:pt x="49" y="7"/>
                    <a:pt x="48" y="8"/>
                    <a:pt x="48" y="8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3" y="8"/>
                    <a:pt x="33" y="8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9"/>
                    <a:pt x="31" y="9"/>
                    <a:pt x="31" y="9"/>
                  </a:cubicBezTo>
                  <a:cubicBezTo>
                    <a:pt x="30" y="10"/>
                    <a:pt x="30" y="11"/>
                    <a:pt x="30" y="12"/>
                  </a:cubicBezTo>
                  <a:cubicBezTo>
                    <a:pt x="30" y="14"/>
                    <a:pt x="31" y="16"/>
                    <a:pt x="34" y="16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7" y="16"/>
                    <a:pt x="58" y="17"/>
                    <a:pt x="58" y="18"/>
                  </a:cubicBezTo>
                  <a:cubicBezTo>
                    <a:pt x="58" y="19"/>
                    <a:pt x="57" y="20"/>
                    <a:pt x="56" y="20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29" y="20"/>
                    <a:pt x="26" y="16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9" y="7"/>
                    <a:pt x="5" y="8"/>
                    <a:pt x="1" y="13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5"/>
                    <a:pt x="1" y="16"/>
                    <a:pt x="1" y="16"/>
                  </a:cubicBezTo>
                  <a:cubicBezTo>
                    <a:pt x="9" y="20"/>
                    <a:pt x="16" y="24"/>
                    <a:pt x="21" y="26"/>
                  </a:cubicBezTo>
                  <a:cubicBezTo>
                    <a:pt x="33" y="33"/>
                    <a:pt x="39" y="36"/>
                    <a:pt x="45" y="36"/>
                  </a:cubicBezTo>
                  <a:cubicBezTo>
                    <a:pt x="51" y="36"/>
                    <a:pt x="56" y="34"/>
                    <a:pt x="67" y="30"/>
                  </a:cubicBezTo>
                  <a:cubicBezTo>
                    <a:pt x="70" y="29"/>
                    <a:pt x="73" y="28"/>
                    <a:pt x="76" y="27"/>
                  </a:cubicBezTo>
                  <a:lnTo>
                    <a:pt x="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9BCFB1A-7DF9-D346-838B-328B4A5AFAD2}"/>
              </a:ext>
            </a:extLst>
          </p:cNvPr>
          <p:cNvGrpSpPr/>
          <p:nvPr/>
        </p:nvGrpSpPr>
        <p:grpSpPr>
          <a:xfrm>
            <a:off x="15760238" y="5980789"/>
            <a:ext cx="1390800" cy="1329532"/>
            <a:chOff x="4833935" y="3983047"/>
            <a:chExt cx="360361" cy="344489"/>
          </a:xfrm>
          <a:solidFill>
            <a:schemeClr val="bg1"/>
          </a:solidFill>
        </p:grpSpPr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74B5C0B9-7A36-CB47-8E01-68EA14EFEC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3935" y="4179900"/>
              <a:ext cx="74613" cy="128588"/>
            </a:xfrm>
            <a:custGeom>
              <a:avLst/>
              <a:gdLst>
                <a:gd name="T0" fmla="*/ 18 w 20"/>
                <a:gd name="T1" fmla="*/ 0 h 34"/>
                <a:gd name="T2" fmla="*/ 2 w 20"/>
                <a:gd name="T3" fmla="*/ 0 h 34"/>
                <a:gd name="T4" fmla="*/ 0 w 20"/>
                <a:gd name="T5" fmla="*/ 2 h 34"/>
                <a:gd name="T6" fmla="*/ 0 w 20"/>
                <a:gd name="T7" fmla="*/ 32 h 34"/>
                <a:gd name="T8" fmla="*/ 2 w 20"/>
                <a:gd name="T9" fmla="*/ 34 h 34"/>
                <a:gd name="T10" fmla="*/ 18 w 20"/>
                <a:gd name="T11" fmla="*/ 34 h 34"/>
                <a:gd name="T12" fmla="*/ 20 w 20"/>
                <a:gd name="T13" fmla="*/ 32 h 34"/>
                <a:gd name="T14" fmla="*/ 20 w 20"/>
                <a:gd name="T15" fmla="*/ 2 h 34"/>
                <a:gd name="T16" fmla="*/ 18 w 20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4">
                  <a:moveTo>
                    <a:pt x="1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3"/>
                    <a:pt x="1" y="34"/>
                    <a:pt x="2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9" y="34"/>
                    <a:pt x="20" y="33"/>
                    <a:pt x="20" y="3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4465F840-521A-DB44-ACCE-FE72D028D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6483" y="4194186"/>
              <a:ext cx="277813" cy="133350"/>
            </a:xfrm>
            <a:custGeom>
              <a:avLst/>
              <a:gdLst>
                <a:gd name="T0" fmla="*/ 73 w 74"/>
                <a:gd name="T1" fmla="*/ 13 h 35"/>
                <a:gd name="T2" fmla="*/ 59 w 74"/>
                <a:gd name="T3" fmla="*/ 8 h 35"/>
                <a:gd name="T4" fmla="*/ 47 w 74"/>
                <a:gd name="T5" fmla="*/ 12 h 35"/>
                <a:gd name="T6" fmla="*/ 47 w 74"/>
                <a:gd name="T7" fmla="*/ 14 h 35"/>
                <a:gd name="T8" fmla="*/ 45 w 74"/>
                <a:gd name="T9" fmla="*/ 21 h 35"/>
                <a:gd name="T10" fmla="*/ 38 w 74"/>
                <a:gd name="T11" fmla="*/ 24 h 35"/>
                <a:gd name="T12" fmla="*/ 18 w 74"/>
                <a:gd name="T13" fmla="*/ 24 h 35"/>
                <a:gd name="T14" fmla="*/ 16 w 74"/>
                <a:gd name="T15" fmla="*/ 22 h 35"/>
                <a:gd name="T16" fmla="*/ 18 w 74"/>
                <a:gd name="T17" fmla="*/ 20 h 35"/>
                <a:gd name="T18" fmla="*/ 38 w 74"/>
                <a:gd name="T19" fmla="*/ 20 h 35"/>
                <a:gd name="T20" fmla="*/ 42 w 74"/>
                <a:gd name="T21" fmla="*/ 18 h 35"/>
                <a:gd name="T22" fmla="*/ 43 w 74"/>
                <a:gd name="T23" fmla="*/ 14 h 35"/>
                <a:gd name="T24" fmla="*/ 38 w 74"/>
                <a:gd name="T25" fmla="*/ 8 h 35"/>
                <a:gd name="T26" fmla="*/ 27 w 74"/>
                <a:gd name="T27" fmla="*/ 8 h 35"/>
                <a:gd name="T28" fmla="*/ 26 w 74"/>
                <a:gd name="T29" fmla="*/ 8 h 35"/>
                <a:gd name="T30" fmla="*/ 25 w 74"/>
                <a:gd name="T31" fmla="*/ 7 h 35"/>
                <a:gd name="T32" fmla="*/ 8 w 74"/>
                <a:gd name="T33" fmla="*/ 0 h 35"/>
                <a:gd name="T34" fmla="*/ 2 w 74"/>
                <a:gd name="T35" fmla="*/ 0 h 35"/>
                <a:gd name="T36" fmla="*/ 0 w 74"/>
                <a:gd name="T37" fmla="*/ 2 h 35"/>
                <a:gd name="T38" fmla="*/ 0 w 74"/>
                <a:gd name="T39" fmla="*/ 24 h 35"/>
                <a:gd name="T40" fmla="*/ 1 w 74"/>
                <a:gd name="T41" fmla="*/ 26 h 35"/>
                <a:gd name="T42" fmla="*/ 16 w 74"/>
                <a:gd name="T43" fmla="*/ 31 h 35"/>
                <a:gd name="T44" fmla="*/ 32 w 74"/>
                <a:gd name="T45" fmla="*/ 35 h 35"/>
                <a:gd name="T46" fmla="*/ 49 w 74"/>
                <a:gd name="T47" fmla="*/ 29 h 35"/>
                <a:gd name="T48" fmla="*/ 73 w 74"/>
                <a:gd name="T49" fmla="*/ 16 h 35"/>
                <a:gd name="T50" fmla="*/ 74 w 74"/>
                <a:gd name="T51" fmla="*/ 14 h 35"/>
                <a:gd name="T52" fmla="*/ 73 w 74"/>
                <a:gd name="T53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4" h="35">
                  <a:moveTo>
                    <a:pt x="73" y="13"/>
                  </a:moveTo>
                  <a:cubicBezTo>
                    <a:pt x="69" y="8"/>
                    <a:pt x="65" y="7"/>
                    <a:pt x="59" y="8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3"/>
                    <a:pt x="47" y="13"/>
                    <a:pt x="47" y="14"/>
                  </a:cubicBezTo>
                  <a:cubicBezTo>
                    <a:pt x="47" y="17"/>
                    <a:pt x="47" y="19"/>
                    <a:pt x="45" y="21"/>
                  </a:cubicBezTo>
                  <a:cubicBezTo>
                    <a:pt x="43" y="23"/>
                    <a:pt x="41" y="24"/>
                    <a:pt x="3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6" y="23"/>
                    <a:pt x="16" y="22"/>
                  </a:cubicBezTo>
                  <a:cubicBezTo>
                    <a:pt x="16" y="21"/>
                    <a:pt x="17" y="20"/>
                    <a:pt x="18" y="20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0" y="20"/>
                    <a:pt x="41" y="19"/>
                    <a:pt x="42" y="18"/>
                  </a:cubicBezTo>
                  <a:cubicBezTo>
                    <a:pt x="43" y="17"/>
                    <a:pt x="43" y="16"/>
                    <a:pt x="43" y="14"/>
                  </a:cubicBezTo>
                  <a:cubicBezTo>
                    <a:pt x="43" y="12"/>
                    <a:pt x="42" y="8"/>
                    <a:pt x="38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8"/>
                    <a:pt x="25" y="7"/>
                  </a:cubicBezTo>
                  <a:cubicBezTo>
                    <a:pt x="23" y="6"/>
                    <a:pt x="17" y="0"/>
                    <a:pt x="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1" y="26"/>
                    <a:pt x="1" y="26"/>
                  </a:cubicBezTo>
                  <a:cubicBezTo>
                    <a:pt x="8" y="28"/>
                    <a:pt x="12" y="30"/>
                    <a:pt x="16" y="31"/>
                  </a:cubicBezTo>
                  <a:cubicBezTo>
                    <a:pt x="24" y="34"/>
                    <a:pt x="28" y="35"/>
                    <a:pt x="32" y="35"/>
                  </a:cubicBezTo>
                  <a:cubicBezTo>
                    <a:pt x="37" y="35"/>
                    <a:pt x="41" y="33"/>
                    <a:pt x="49" y="29"/>
                  </a:cubicBezTo>
                  <a:cubicBezTo>
                    <a:pt x="54" y="26"/>
                    <a:pt x="62" y="21"/>
                    <a:pt x="73" y="16"/>
                  </a:cubicBezTo>
                  <a:cubicBezTo>
                    <a:pt x="73" y="15"/>
                    <a:pt x="74" y="15"/>
                    <a:pt x="74" y="14"/>
                  </a:cubicBezTo>
                  <a:cubicBezTo>
                    <a:pt x="74" y="14"/>
                    <a:pt x="74" y="13"/>
                    <a:pt x="7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E12EB57F-5902-6942-8AD3-1043A0456F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40" y="3983047"/>
              <a:ext cx="104775" cy="106363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12 w 28"/>
                <a:gd name="T11" fmla="*/ 10 h 28"/>
                <a:gd name="T12" fmla="*/ 14 w 28"/>
                <a:gd name="T13" fmla="*/ 8 h 28"/>
                <a:gd name="T14" fmla="*/ 16 w 28"/>
                <a:gd name="T15" fmla="*/ 10 h 28"/>
                <a:gd name="T16" fmla="*/ 16 w 28"/>
                <a:gd name="T17" fmla="*/ 18 h 28"/>
                <a:gd name="T18" fmla="*/ 14 w 28"/>
                <a:gd name="T19" fmla="*/ 20 h 28"/>
                <a:gd name="T20" fmla="*/ 12 w 28"/>
                <a:gd name="T21" fmla="*/ 18 h 28"/>
                <a:gd name="T22" fmla="*/ 12 w 28"/>
                <a:gd name="T2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12" y="10"/>
                  </a:moveTo>
                  <a:cubicBezTo>
                    <a:pt x="12" y="9"/>
                    <a:pt x="13" y="8"/>
                    <a:pt x="14" y="8"/>
                  </a:cubicBezTo>
                  <a:cubicBezTo>
                    <a:pt x="15" y="8"/>
                    <a:pt x="16" y="9"/>
                    <a:pt x="16" y="1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2" y="19"/>
                    <a:pt x="12" y="18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89C95749-1CEB-0742-AA2A-BB38D80C58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68875" y="4089401"/>
              <a:ext cx="104775" cy="104775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12 w 28"/>
                <a:gd name="T11" fmla="*/ 10 h 28"/>
                <a:gd name="T12" fmla="*/ 14 w 28"/>
                <a:gd name="T13" fmla="*/ 8 h 28"/>
                <a:gd name="T14" fmla="*/ 16 w 28"/>
                <a:gd name="T15" fmla="*/ 10 h 28"/>
                <a:gd name="T16" fmla="*/ 16 w 28"/>
                <a:gd name="T17" fmla="*/ 18 h 28"/>
                <a:gd name="T18" fmla="*/ 14 w 28"/>
                <a:gd name="T19" fmla="*/ 20 h 28"/>
                <a:gd name="T20" fmla="*/ 12 w 28"/>
                <a:gd name="T21" fmla="*/ 18 h 28"/>
                <a:gd name="T22" fmla="*/ 12 w 28"/>
                <a:gd name="T2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12" y="10"/>
                  </a:moveTo>
                  <a:cubicBezTo>
                    <a:pt x="12" y="9"/>
                    <a:pt x="13" y="8"/>
                    <a:pt x="14" y="8"/>
                  </a:cubicBezTo>
                  <a:cubicBezTo>
                    <a:pt x="15" y="8"/>
                    <a:pt x="16" y="9"/>
                    <a:pt x="16" y="1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2" y="19"/>
                    <a:pt x="12" y="18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B00271A-A93D-BC41-A906-10F2653707DE}"/>
              </a:ext>
            </a:extLst>
          </p:cNvPr>
          <p:cNvGrpSpPr/>
          <p:nvPr/>
        </p:nvGrpSpPr>
        <p:grpSpPr>
          <a:xfrm>
            <a:off x="11572369" y="6036194"/>
            <a:ext cx="1345618" cy="1351545"/>
            <a:chOff x="5554663" y="3971925"/>
            <a:chExt cx="360362" cy="361951"/>
          </a:xfrm>
          <a:solidFill>
            <a:srgbClr val="FFFFFF"/>
          </a:solidFill>
        </p:grpSpPr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7870E8D2-EF76-CC40-95E6-4DB4F22FE5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54663" y="4078288"/>
              <a:ext cx="255588" cy="255588"/>
            </a:xfrm>
            <a:custGeom>
              <a:avLst/>
              <a:gdLst>
                <a:gd name="T0" fmla="*/ 67 w 68"/>
                <a:gd name="T1" fmla="*/ 41 h 68"/>
                <a:gd name="T2" fmla="*/ 62 w 68"/>
                <a:gd name="T3" fmla="*/ 38 h 68"/>
                <a:gd name="T4" fmla="*/ 62 w 68"/>
                <a:gd name="T5" fmla="*/ 34 h 68"/>
                <a:gd name="T6" fmla="*/ 62 w 68"/>
                <a:gd name="T7" fmla="*/ 30 h 68"/>
                <a:gd name="T8" fmla="*/ 67 w 68"/>
                <a:gd name="T9" fmla="*/ 27 h 68"/>
                <a:gd name="T10" fmla="*/ 67 w 68"/>
                <a:gd name="T11" fmla="*/ 24 h 68"/>
                <a:gd name="T12" fmla="*/ 59 w 68"/>
                <a:gd name="T13" fmla="*/ 10 h 68"/>
                <a:gd name="T14" fmla="*/ 58 w 68"/>
                <a:gd name="T15" fmla="*/ 9 h 68"/>
                <a:gd name="T16" fmla="*/ 57 w 68"/>
                <a:gd name="T17" fmla="*/ 9 h 68"/>
                <a:gd name="T18" fmla="*/ 52 w 68"/>
                <a:gd name="T19" fmla="*/ 12 h 68"/>
                <a:gd name="T20" fmla="*/ 44 w 68"/>
                <a:gd name="T21" fmla="*/ 8 h 68"/>
                <a:gd name="T22" fmla="*/ 44 w 68"/>
                <a:gd name="T23" fmla="*/ 2 h 68"/>
                <a:gd name="T24" fmla="*/ 42 w 68"/>
                <a:gd name="T25" fmla="*/ 0 h 68"/>
                <a:gd name="T26" fmla="*/ 26 w 68"/>
                <a:gd name="T27" fmla="*/ 0 h 68"/>
                <a:gd name="T28" fmla="*/ 24 w 68"/>
                <a:gd name="T29" fmla="*/ 2 h 68"/>
                <a:gd name="T30" fmla="*/ 24 w 68"/>
                <a:gd name="T31" fmla="*/ 8 h 68"/>
                <a:gd name="T32" fmla="*/ 17 w 68"/>
                <a:gd name="T33" fmla="*/ 12 h 68"/>
                <a:gd name="T34" fmla="*/ 11 w 68"/>
                <a:gd name="T35" fmla="*/ 9 h 68"/>
                <a:gd name="T36" fmla="*/ 9 w 68"/>
                <a:gd name="T37" fmla="*/ 10 h 68"/>
                <a:gd name="T38" fmla="*/ 1 w 68"/>
                <a:gd name="T39" fmla="*/ 24 h 68"/>
                <a:gd name="T40" fmla="*/ 0 w 68"/>
                <a:gd name="T41" fmla="*/ 25 h 68"/>
                <a:gd name="T42" fmla="*/ 1 w 68"/>
                <a:gd name="T43" fmla="*/ 27 h 68"/>
                <a:gd name="T44" fmla="*/ 6 w 68"/>
                <a:gd name="T45" fmla="*/ 30 h 68"/>
                <a:gd name="T46" fmla="*/ 6 w 68"/>
                <a:gd name="T47" fmla="*/ 34 h 68"/>
                <a:gd name="T48" fmla="*/ 6 w 68"/>
                <a:gd name="T49" fmla="*/ 38 h 68"/>
                <a:gd name="T50" fmla="*/ 1 w 68"/>
                <a:gd name="T51" fmla="*/ 41 h 68"/>
                <a:gd name="T52" fmla="*/ 1 w 68"/>
                <a:gd name="T53" fmla="*/ 44 h 68"/>
                <a:gd name="T54" fmla="*/ 9 w 68"/>
                <a:gd name="T55" fmla="*/ 58 h 68"/>
                <a:gd name="T56" fmla="*/ 11 w 68"/>
                <a:gd name="T57" fmla="*/ 59 h 68"/>
                <a:gd name="T58" fmla="*/ 17 w 68"/>
                <a:gd name="T59" fmla="*/ 56 h 68"/>
                <a:gd name="T60" fmla="*/ 24 w 68"/>
                <a:gd name="T61" fmla="*/ 60 h 68"/>
                <a:gd name="T62" fmla="*/ 24 w 68"/>
                <a:gd name="T63" fmla="*/ 66 h 68"/>
                <a:gd name="T64" fmla="*/ 26 w 68"/>
                <a:gd name="T65" fmla="*/ 68 h 68"/>
                <a:gd name="T66" fmla="*/ 42 w 68"/>
                <a:gd name="T67" fmla="*/ 68 h 68"/>
                <a:gd name="T68" fmla="*/ 44 w 68"/>
                <a:gd name="T69" fmla="*/ 66 h 68"/>
                <a:gd name="T70" fmla="*/ 44 w 68"/>
                <a:gd name="T71" fmla="*/ 60 h 68"/>
                <a:gd name="T72" fmla="*/ 52 w 68"/>
                <a:gd name="T73" fmla="*/ 56 h 68"/>
                <a:gd name="T74" fmla="*/ 57 w 68"/>
                <a:gd name="T75" fmla="*/ 59 h 68"/>
                <a:gd name="T76" fmla="*/ 58 w 68"/>
                <a:gd name="T77" fmla="*/ 59 h 68"/>
                <a:gd name="T78" fmla="*/ 60 w 68"/>
                <a:gd name="T79" fmla="*/ 58 h 68"/>
                <a:gd name="T80" fmla="*/ 68 w 68"/>
                <a:gd name="T81" fmla="*/ 44 h 68"/>
                <a:gd name="T82" fmla="*/ 67 w 68"/>
                <a:gd name="T83" fmla="*/ 41 h 68"/>
                <a:gd name="T84" fmla="*/ 34 w 68"/>
                <a:gd name="T85" fmla="*/ 48 h 68"/>
                <a:gd name="T86" fmla="*/ 20 w 68"/>
                <a:gd name="T87" fmla="*/ 34 h 68"/>
                <a:gd name="T88" fmla="*/ 34 w 68"/>
                <a:gd name="T89" fmla="*/ 20 h 68"/>
                <a:gd name="T90" fmla="*/ 48 w 68"/>
                <a:gd name="T91" fmla="*/ 34 h 68"/>
                <a:gd name="T92" fmla="*/ 34 w 68"/>
                <a:gd name="T93" fmla="*/ 4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68">
                  <a:moveTo>
                    <a:pt x="67" y="41"/>
                  </a:moveTo>
                  <a:cubicBezTo>
                    <a:pt x="62" y="38"/>
                    <a:pt x="62" y="38"/>
                    <a:pt x="62" y="38"/>
                  </a:cubicBezTo>
                  <a:cubicBezTo>
                    <a:pt x="62" y="37"/>
                    <a:pt x="62" y="35"/>
                    <a:pt x="62" y="34"/>
                  </a:cubicBezTo>
                  <a:cubicBezTo>
                    <a:pt x="62" y="33"/>
                    <a:pt x="62" y="31"/>
                    <a:pt x="62" y="30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8" y="26"/>
                    <a:pt x="68" y="25"/>
                    <a:pt x="67" y="2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0"/>
                    <a:pt x="59" y="9"/>
                    <a:pt x="58" y="9"/>
                  </a:cubicBezTo>
                  <a:cubicBezTo>
                    <a:pt x="58" y="9"/>
                    <a:pt x="57" y="9"/>
                    <a:pt x="57" y="9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47" y="9"/>
                    <a:pt x="44" y="8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1"/>
                    <a:pt x="43" y="0"/>
                    <a:pt x="42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5" y="0"/>
                    <a:pt x="24" y="1"/>
                    <a:pt x="24" y="2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2" y="9"/>
                    <a:pt x="19" y="10"/>
                    <a:pt x="17" y="12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0" y="9"/>
                    <a:pt x="9" y="9"/>
                    <a:pt x="9" y="10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4"/>
                    <a:pt x="0" y="25"/>
                    <a:pt x="0" y="25"/>
                  </a:cubicBezTo>
                  <a:cubicBezTo>
                    <a:pt x="1" y="26"/>
                    <a:pt x="1" y="26"/>
                    <a:pt x="1" y="27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1"/>
                    <a:pt x="6" y="33"/>
                    <a:pt x="6" y="34"/>
                  </a:cubicBezTo>
                  <a:cubicBezTo>
                    <a:pt x="6" y="35"/>
                    <a:pt x="6" y="37"/>
                    <a:pt x="6" y="38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2"/>
                    <a:pt x="0" y="43"/>
                    <a:pt x="1" y="44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9"/>
                    <a:pt x="10" y="59"/>
                    <a:pt x="11" y="59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9" y="58"/>
                    <a:pt x="22" y="59"/>
                    <a:pt x="24" y="60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24" y="67"/>
                    <a:pt x="25" y="68"/>
                    <a:pt x="26" y="68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43" y="68"/>
                    <a:pt x="44" y="67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7" y="59"/>
                    <a:pt x="50" y="58"/>
                    <a:pt x="52" y="56"/>
                  </a:cubicBezTo>
                  <a:cubicBezTo>
                    <a:pt x="57" y="59"/>
                    <a:pt x="57" y="59"/>
                    <a:pt x="57" y="59"/>
                  </a:cubicBezTo>
                  <a:cubicBezTo>
                    <a:pt x="57" y="59"/>
                    <a:pt x="58" y="59"/>
                    <a:pt x="58" y="59"/>
                  </a:cubicBezTo>
                  <a:cubicBezTo>
                    <a:pt x="59" y="59"/>
                    <a:pt x="59" y="58"/>
                    <a:pt x="60" y="58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68" y="43"/>
                    <a:pt x="68" y="42"/>
                    <a:pt x="67" y="41"/>
                  </a:cubicBezTo>
                  <a:close/>
                  <a:moveTo>
                    <a:pt x="34" y="48"/>
                  </a:moveTo>
                  <a:cubicBezTo>
                    <a:pt x="26" y="48"/>
                    <a:pt x="20" y="42"/>
                    <a:pt x="20" y="34"/>
                  </a:cubicBezTo>
                  <a:cubicBezTo>
                    <a:pt x="20" y="26"/>
                    <a:pt x="26" y="20"/>
                    <a:pt x="34" y="20"/>
                  </a:cubicBezTo>
                  <a:cubicBezTo>
                    <a:pt x="42" y="20"/>
                    <a:pt x="48" y="26"/>
                    <a:pt x="48" y="34"/>
                  </a:cubicBezTo>
                  <a:cubicBezTo>
                    <a:pt x="48" y="42"/>
                    <a:pt x="42" y="48"/>
                    <a:pt x="34" y="4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FEE658BB-6B7C-C045-9557-45B4444400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5800" y="3971925"/>
              <a:ext cx="149225" cy="150813"/>
            </a:xfrm>
            <a:custGeom>
              <a:avLst/>
              <a:gdLst>
                <a:gd name="T0" fmla="*/ 39 w 40"/>
                <a:gd name="T1" fmla="*/ 24 h 40"/>
                <a:gd name="T2" fmla="*/ 36 w 40"/>
                <a:gd name="T3" fmla="*/ 22 h 40"/>
                <a:gd name="T4" fmla="*/ 36 w 40"/>
                <a:gd name="T5" fmla="*/ 20 h 40"/>
                <a:gd name="T6" fmla="*/ 36 w 40"/>
                <a:gd name="T7" fmla="*/ 18 h 40"/>
                <a:gd name="T8" fmla="*/ 39 w 40"/>
                <a:gd name="T9" fmla="*/ 16 h 40"/>
                <a:gd name="T10" fmla="*/ 39 w 40"/>
                <a:gd name="T11" fmla="*/ 13 h 40"/>
                <a:gd name="T12" fmla="*/ 35 w 40"/>
                <a:gd name="T13" fmla="*/ 7 h 40"/>
                <a:gd name="T14" fmla="*/ 34 w 40"/>
                <a:gd name="T15" fmla="*/ 6 h 40"/>
                <a:gd name="T16" fmla="*/ 33 w 40"/>
                <a:gd name="T17" fmla="*/ 6 h 40"/>
                <a:gd name="T18" fmla="*/ 30 w 40"/>
                <a:gd name="T19" fmla="*/ 7 h 40"/>
                <a:gd name="T20" fmla="*/ 26 w 40"/>
                <a:gd name="T21" fmla="*/ 5 h 40"/>
                <a:gd name="T22" fmla="*/ 26 w 40"/>
                <a:gd name="T23" fmla="*/ 2 h 40"/>
                <a:gd name="T24" fmla="*/ 24 w 40"/>
                <a:gd name="T25" fmla="*/ 0 h 40"/>
                <a:gd name="T26" fmla="*/ 16 w 40"/>
                <a:gd name="T27" fmla="*/ 0 h 40"/>
                <a:gd name="T28" fmla="*/ 14 w 40"/>
                <a:gd name="T29" fmla="*/ 2 h 40"/>
                <a:gd name="T30" fmla="*/ 14 w 40"/>
                <a:gd name="T31" fmla="*/ 5 h 40"/>
                <a:gd name="T32" fmla="*/ 10 w 40"/>
                <a:gd name="T33" fmla="*/ 7 h 40"/>
                <a:gd name="T34" fmla="*/ 8 w 40"/>
                <a:gd name="T35" fmla="*/ 6 h 40"/>
                <a:gd name="T36" fmla="*/ 5 w 40"/>
                <a:gd name="T37" fmla="*/ 7 h 40"/>
                <a:gd name="T38" fmla="*/ 1 w 40"/>
                <a:gd name="T39" fmla="*/ 13 h 40"/>
                <a:gd name="T40" fmla="*/ 1 w 40"/>
                <a:gd name="T41" fmla="*/ 15 h 40"/>
                <a:gd name="T42" fmla="*/ 1 w 40"/>
                <a:gd name="T43" fmla="*/ 16 h 40"/>
                <a:gd name="T44" fmla="*/ 4 w 40"/>
                <a:gd name="T45" fmla="*/ 18 h 40"/>
                <a:gd name="T46" fmla="*/ 4 w 40"/>
                <a:gd name="T47" fmla="*/ 20 h 40"/>
                <a:gd name="T48" fmla="*/ 4 w 40"/>
                <a:gd name="T49" fmla="*/ 22 h 40"/>
                <a:gd name="T50" fmla="*/ 1 w 40"/>
                <a:gd name="T51" fmla="*/ 24 h 40"/>
                <a:gd name="T52" fmla="*/ 1 w 40"/>
                <a:gd name="T53" fmla="*/ 25 h 40"/>
                <a:gd name="T54" fmla="*/ 1 w 40"/>
                <a:gd name="T55" fmla="*/ 27 h 40"/>
                <a:gd name="T56" fmla="*/ 5 w 40"/>
                <a:gd name="T57" fmla="*/ 33 h 40"/>
                <a:gd name="T58" fmla="*/ 7 w 40"/>
                <a:gd name="T59" fmla="*/ 34 h 40"/>
                <a:gd name="T60" fmla="*/ 10 w 40"/>
                <a:gd name="T61" fmla="*/ 33 h 40"/>
                <a:gd name="T62" fmla="*/ 14 w 40"/>
                <a:gd name="T63" fmla="*/ 35 h 40"/>
                <a:gd name="T64" fmla="*/ 14 w 40"/>
                <a:gd name="T65" fmla="*/ 38 h 40"/>
                <a:gd name="T66" fmla="*/ 16 w 40"/>
                <a:gd name="T67" fmla="*/ 40 h 40"/>
                <a:gd name="T68" fmla="*/ 24 w 40"/>
                <a:gd name="T69" fmla="*/ 40 h 40"/>
                <a:gd name="T70" fmla="*/ 26 w 40"/>
                <a:gd name="T71" fmla="*/ 38 h 40"/>
                <a:gd name="T72" fmla="*/ 26 w 40"/>
                <a:gd name="T73" fmla="*/ 35 h 40"/>
                <a:gd name="T74" fmla="*/ 30 w 40"/>
                <a:gd name="T75" fmla="*/ 33 h 40"/>
                <a:gd name="T76" fmla="*/ 33 w 40"/>
                <a:gd name="T77" fmla="*/ 34 h 40"/>
                <a:gd name="T78" fmla="*/ 34 w 40"/>
                <a:gd name="T79" fmla="*/ 34 h 40"/>
                <a:gd name="T80" fmla="*/ 35 w 40"/>
                <a:gd name="T81" fmla="*/ 33 h 40"/>
                <a:gd name="T82" fmla="*/ 39 w 40"/>
                <a:gd name="T83" fmla="*/ 27 h 40"/>
                <a:gd name="T84" fmla="*/ 39 w 40"/>
                <a:gd name="T85" fmla="*/ 24 h 40"/>
                <a:gd name="T86" fmla="*/ 20 w 40"/>
                <a:gd name="T87" fmla="*/ 28 h 40"/>
                <a:gd name="T88" fmla="*/ 12 w 40"/>
                <a:gd name="T89" fmla="*/ 20 h 40"/>
                <a:gd name="T90" fmla="*/ 20 w 40"/>
                <a:gd name="T91" fmla="*/ 12 h 40"/>
                <a:gd name="T92" fmla="*/ 28 w 40"/>
                <a:gd name="T93" fmla="*/ 20 h 40"/>
                <a:gd name="T94" fmla="*/ 20 w 40"/>
                <a:gd name="T95" fmla="*/ 2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0" h="40">
                  <a:moveTo>
                    <a:pt x="39" y="24"/>
                  </a:moveTo>
                  <a:cubicBezTo>
                    <a:pt x="36" y="22"/>
                    <a:pt x="36" y="22"/>
                    <a:pt x="36" y="22"/>
                  </a:cubicBezTo>
                  <a:cubicBezTo>
                    <a:pt x="36" y="21"/>
                    <a:pt x="36" y="21"/>
                    <a:pt x="36" y="20"/>
                  </a:cubicBezTo>
                  <a:cubicBezTo>
                    <a:pt x="36" y="19"/>
                    <a:pt x="36" y="19"/>
                    <a:pt x="36" y="18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16"/>
                    <a:pt x="40" y="14"/>
                    <a:pt x="39" y="13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6"/>
                    <a:pt x="35" y="6"/>
                    <a:pt x="34" y="6"/>
                  </a:cubicBezTo>
                  <a:cubicBezTo>
                    <a:pt x="34" y="5"/>
                    <a:pt x="33" y="6"/>
                    <a:pt x="33" y="6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29" y="6"/>
                    <a:pt x="28" y="6"/>
                    <a:pt x="26" y="5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3" y="6"/>
                    <a:pt x="12" y="7"/>
                    <a:pt x="10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5"/>
                    <a:pt x="5" y="6"/>
                    <a:pt x="5" y="7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4"/>
                    <a:pt x="0" y="14"/>
                    <a:pt x="1" y="15"/>
                  </a:cubicBezTo>
                  <a:cubicBezTo>
                    <a:pt x="1" y="15"/>
                    <a:pt x="1" y="16"/>
                    <a:pt x="1" y="16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9"/>
                    <a:pt x="4" y="19"/>
                    <a:pt x="4" y="20"/>
                  </a:cubicBezTo>
                  <a:cubicBezTo>
                    <a:pt x="4" y="21"/>
                    <a:pt x="4" y="21"/>
                    <a:pt x="4" y="22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5"/>
                    <a:pt x="1" y="25"/>
                  </a:cubicBezTo>
                  <a:cubicBezTo>
                    <a:pt x="0" y="26"/>
                    <a:pt x="0" y="26"/>
                    <a:pt x="1" y="27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4"/>
                    <a:pt x="6" y="35"/>
                    <a:pt x="7" y="34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2" y="33"/>
                    <a:pt x="13" y="34"/>
                    <a:pt x="14" y="35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5" y="40"/>
                    <a:pt x="16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5" y="40"/>
                    <a:pt x="26" y="39"/>
                    <a:pt x="26" y="38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8" y="34"/>
                    <a:pt x="29" y="34"/>
                    <a:pt x="30" y="33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4"/>
                    <a:pt x="34" y="35"/>
                    <a:pt x="34" y="34"/>
                  </a:cubicBezTo>
                  <a:cubicBezTo>
                    <a:pt x="35" y="34"/>
                    <a:pt x="35" y="34"/>
                    <a:pt x="35" y="33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6"/>
                    <a:pt x="40" y="24"/>
                    <a:pt x="39" y="24"/>
                  </a:cubicBezTo>
                  <a:close/>
                  <a:moveTo>
                    <a:pt x="20" y="28"/>
                  </a:moveTo>
                  <a:cubicBezTo>
                    <a:pt x="16" y="28"/>
                    <a:pt x="12" y="24"/>
                    <a:pt x="12" y="20"/>
                  </a:cubicBezTo>
                  <a:cubicBezTo>
                    <a:pt x="12" y="16"/>
                    <a:pt x="16" y="12"/>
                    <a:pt x="20" y="12"/>
                  </a:cubicBezTo>
                  <a:cubicBezTo>
                    <a:pt x="24" y="12"/>
                    <a:pt x="28" y="16"/>
                    <a:pt x="28" y="20"/>
                  </a:cubicBezTo>
                  <a:cubicBezTo>
                    <a:pt x="28" y="24"/>
                    <a:pt x="24" y="28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</p:grpSp>
      <p:grpSp>
        <p:nvGrpSpPr>
          <p:cNvPr id="68" name="Grupo 349">
            <a:extLst>
              <a:ext uri="{FF2B5EF4-FFF2-40B4-BE49-F238E27FC236}">
                <a16:creationId xmlns:a16="http://schemas.microsoft.com/office/drawing/2014/main" id="{F9DB2A35-8D8F-674D-9F0D-ABBBD3CF0E5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69" name="CuadroTexto 350">
              <a:extLst>
                <a:ext uri="{FF2B5EF4-FFF2-40B4-BE49-F238E27FC236}">
                  <a16:creationId xmlns:a16="http://schemas.microsoft.com/office/drawing/2014/main" id="{6B25C160-64C0-0545-9C26-DF02A485CE13}"/>
                </a:ext>
              </a:extLst>
            </p:cNvPr>
            <p:cNvSpPr txBox="1"/>
            <p:nvPr/>
          </p:nvSpPr>
          <p:spPr>
            <a:xfrm>
              <a:off x="8242925" y="861425"/>
              <a:ext cx="789190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Process Diagram</a:t>
              </a:r>
            </a:p>
          </p:txBody>
        </p:sp>
        <p:sp>
          <p:nvSpPr>
            <p:cNvPr id="70" name="CuadroTexto 351">
              <a:extLst>
                <a:ext uri="{FF2B5EF4-FFF2-40B4-BE49-F238E27FC236}">
                  <a16:creationId xmlns:a16="http://schemas.microsoft.com/office/drawing/2014/main" id="{2279DF48-9917-CA43-B682-DE59B41828C3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3116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20 Business 25 1">
      <a:dk1>
        <a:srgbClr val="999999"/>
      </a:dk1>
      <a:lt1>
        <a:srgbClr val="FFFFFF"/>
      </a:lt1>
      <a:dk2>
        <a:srgbClr val="374556"/>
      </a:dk2>
      <a:lt2>
        <a:srgbClr val="FEFFFE"/>
      </a:lt2>
      <a:accent1>
        <a:srgbClr val="50A99B"/>
      </a:accent1>
      <a:accent2>
        <a:srgbClr val="184163"/>
      </a:accent2>
      <a:accent3>
        <a:srgbClr val="843A8E"/>
      </a:accent3>
      <a:accent4>
        <a:srgbClr val="9AC35A"/>
      </a:accent4>
      <a:accent5>
        <a:srgbClr val="0271CF"/>
      </a:accent5>
      <a:accent6>
        <a:srgbClr val="50A99B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108281</TotalTime>
  <Words>735</Words>
  <Application>Microsoft Macintosh PowerPoint</Application>
  <PresentationFormat>Custom</PresentationFormat>
  <Paragraphs>103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Roboto Light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18355</cp:revision>
  <dcterms:created xsi:type="dcterms:W3CDTF">2014-11-12T21:47:38Z</dcterms:created>
  <dcterms:modified xsi:type="dcterms:W3CDTF">2020-01-23T18:02:03Z</dcterms:modified>
  <cp:category/>
</cp:coreProperties>
</file>