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7" r:id="rId2"/>
    <p:sldId id="4365" r:id="rId3"/>
    <p:sldId id="4367" r:id="rId4"/>
    <p:sldId id="4368" r:id="rId5"/>
    <p:sldId id="4356" r:id="rId6"/>
    <p:sldId id="4366" r:id="rId7"/>
    <p:sldId id="4362" r:id="rId8"/>
    <p:sldId id="43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84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1C081C2-5010-114A-B984-A740D5638A29}"/>
              </a:ext>
            </a:extLst>
          </p:cNvPr>
          <p:cNvSpPr/>
          <p:nvPr/>
        </p:nvSpPr>
        <p:spPr>
          <a:xfrm>
            <a:off x="12173946" y="9989748"/>
            <a:ext cx="12188824" cy="20420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F14A44-7616-A84C-985B-E0814ABC2385}"/>
              </a:ext>
            </a:extLst>
          </p:cNvPr>
          <p:cNvSpPr/>
          <p:nvPr/>
        </p:nvSpPr>
        <p:spPr>
          <a:xfrm>
            <a:off x="12173946" y="6069222"/>
            <a:ext cx="12188824" cy="20420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09CD3D-1746-DF4B-A138-D621C0B60381}"/>
              </a:ext>
            </a:extLst>
          </p:cNvPr>
          <p:cNvSpPr/>
          <p:nvPr/>
        </p:nvSpPr>
        <p:spPr>
          <a:xfrm>
            <a:off x="1" y="8092718"/>
            <a:ext cx="12188824" cy="20420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904659-A623-2748-9615-E5029B912632}"/>
              </a:ext>
            </a:extLst>
          </p:cNvPr>
          <p:cNvSpPr/>
          <p:nvPr/>
        </p:nvSpPr>
        <p:spPr>
          <a:xfrm>
            <a:off x="1" y="4161036"/>
            <a:ext cx="12188824" cy="20420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2727E4A-01BA-C847-ADF1-7DA0B7F6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430" y="4008529"/>
            <a:ext cx="2339669" cy="2339669"/>
          </a:xfrm>
          <a:custGeom>
            <a:avLst/>
            <a:gdLst>
              <a:gd name="T0" fmla="*/ 499089 w 2775"/>
              <a:gd name="T1" fmla="*/ 998178 h 2775"/>
              <a:gd name="T2" fmla="*/ 499089 w 2775"/>
              <a:gd name="T3" fmla="*/ 998178 h 2775"/>
              <a:gd name="T4" fmla="*/ 0 w 2775"/>
              <a:gd name="T5" fmla="*/ 499089 h 2775"/>
              <a:gd name="T6" fmla="*/ 0 w 2775"/>
              <a:gd name="T7" fmla="*/ 499089 h 2775"/>
              <a:gd name="T8" fmla="*/ 499089 w 2775"/>
              <a:gd name="T9" fmla="*/ 0 h 2775"/>
              <a:gd name="T10" fmla="*/ 499089 w 2775"/>
              <a:gd name="T11" fmla="*/ 0 h 2775"/>
              <a:gd name="T12" fmla="*/ 998178 w 2775"/>
              <a:gd name="T13" fmla="*/ 499089 h 2775"/>
              <a:gd name="T14" fmla="*/ 998178 w 2775"/>
              <a:gd name="T15" fmla="*/ 499089 h 2775"/>
              <a:gd name="T16" fmla="*/ 499089 w 2775"/>
              <a:gd name="T17" fmla="*/ 998178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621" y="2774"/>
                  <a:pt x="0" y="2153"/>
                  <a:pt x="0" y="1387"/>
                </a:cubicBezTo>
                <a:cubicBezTo>
                  <a:pt x="0" y="621"/>
                  <a:pt x="621" y="0"/>
                  <a:pt x="1387" y="0"/>
                </a:cubicBezTo>
                <a:cubicBezTo>
                  <a:pt x="2152" y="0"/>
                  <a:pt x="2774" y="621"/>
                  <a:pt x="2774" y="1387"/>
                </a:cubicBezTo>
                <a:cubicBezTo>
                  <a:pt x="2774" y="2153"/>
                  <a:pt x="2152" y="2774"/>
                  <a:pt x="1387" y="2774"/>
                </a:cubicBezTo>
              </a:path>
            </a:pathLst>
          </a:custGeom>
          <a:solidFill>
            <a:schemeClr val="accent1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739805F-C2EA-1449-8D85-9FFA9DE1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51" y="5920435"/>
            <a:ext cx="2339669" cy="2339669"/>
          </a:xfrm>
          <a:custGeom>
            <a:avLst/>
            <a:gdLst>
              <a:gd name="T0" fmla="*/ 499089 w 2775"/>
              <a:gd name="T1" fmla="*/ 998178 h 2775"/>
              <a:gd name="T2" fmla="*/ 499089 w 2775"/>
              <a:gd name="T3" fmla="*/ 998178 h 2775"/>
              <a:gd name="T4" fmla="*/ 998178 w 2775"/>
              <a:gd name="T5" fmla="*/ 499449 h 2775"/>
              <a:gd name="T6" fmla="*/ 998178 w 2775"/>
              <a:gd name="T7" fmla="*/ 499449 h 2775"/>
              <a:gd name="T8" fmla="*/ 499089 w 2775"/>
              <a:gd name="T9" fmla="*/ 0 h 2775"/>
              <a:gd name="T10" fmla="*/ 499089 w 2775"/>
              <a:gd name="T11" fmla="*/ 0 h 2775"/>
              <a:gd name="T12" fmla="*/ 0 w 2775"/>
              <a:gd name="T13" fmla="*/ 499449 h 2775"/>
              <a:gd name="T14" fmla="*/ 0 w 2775"/>
              <a:gd name="T15" fmla="*/ 499449 h 2775"/>
              <a:gd name="T16" fmla="*/ 499089 w 2775"/>
              <a:gd name="T17" fmla="*/ 998178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2153" y="2774"/>
                  <a:pt x="2774" y="2154"/>
                  <a:pt x="2774" y="1388"/>
                </a:cubicBezTo>
                <a:cubicBezTo>
                  <a:pt x="2774" y="621"/>
                  <a:pt x="2153" y="0"/>
                  <a:pt x="1387" y="0"/>
                </a:cubicBezTo>
                <a:cubicBezTo>
                  <a:pt x="621" y="0"/>
                  <a:pt x="0" y="621"/>
                  <a:pt x="0" y="1388"/>
                </a:cubicBezTo>
                <a:cubicBezTo>
                  <a:pt x="0" y="2154"/>
                  <a:pt x="621" y="2774"/>
                  <a:pt x="1387" y="2774"/>
                </a:cubicBezTo>
              </a:path>
            </a:pathLst>
          </a:custGeom>
          <a:solidFill>
            <a:schemeClr val="accent2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EF35B62-6BE5-5F46-9C22-E8A6FD64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430" y="7940213"/>
            <a:ext cx="2339669" cy="2339666"/>
          </a:xfrm>
          <a:custGeom>
            <a:avLst/>
            <a:gdLst>
              <a:gd name="T0" fmla="*/ 499089 w 2775"/>
              <a:gd name="T1" fmla="*/ 998177 h 2775"/>
              <a:gd name="T2" fmla="*/ 499089 w 2775"/>
              <a:gd name="T3" fmla="*/ 998177 h 2775"/>
              <a:gd name="T4" fmla="*/ 0 w 2775"/>
              <a:gd name="T5" fmla="*/ 498729 h 2775"/>
              <a:gd name="T6" fmla="*/ 0 w 2775"/>
              <a:gd name="T7" fmla="*/ 498729 h 2775"/>
              <a:gd name="T8" fmla="*/ 499089 w 2775"/>
              <a:gd name="T9" fmla="*/ 0 h 2775"/>
              <a:gd name="T10" fmla="*/ 499089 w 2775"/>
              <a:gd name="T11" fmla="*/ 0 h 2775"/>
              <a:gd name="T12" fmla="*/ 998178 w 2775"/>
              <a:gd name="T13" fmla="*/ 498729 h 2775"/>
              <a:gd name="T14" fmla="*/ 998178 w 2775"/>
              <a:gd name="T15" fmla="*/ 498729 h 2775"/>
              <a:gd name="T16" fmla="*/ 499089 w 2775"/>
              <a:gd name="T17" fmla="*/ 998177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621" y="2774"/>
                  <a:pt x="0" y="2152"/>
                  <a:pt x="0" y="1386"/>
                </a:cubicBezTo>
                <a:cubicBezTo>
                  <a:pt x="0" y="620"/>
                  <a:pt x="621" y="0"/>
                  <a:pt x="1387" y="0"/>
                </a:cubicBezTo>
                <a:cubicBezTo>
                  <a:pt x="2152" y="0"/>
                  <a:pt x="2774" y="620"/>
                  <a:pt x="2774" y="1386"/>
                </a:cubicBezTo>
                <a:cubicBezTo>
                  <a:pt x="2774" y="2152"/>
                  <a:pt x="2152" y="2774"/>
                  <a:pt x="1387" y="2774"/>
                </a:cubicBezTo>
              </a:path>
            </a:pathLst>
          </a:custGeom>
          <a:solidFill>
            <a:schemeClr val="accent3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DA2C8B85-553B-684D-8191-971804BB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51" y="9855838"/>
            <a:ext cx="2339669" cy="2343387"/>
          </a:xfrm>
          <a:custGeom>
            <a:avLst/>
            <a:gdLst>
              <a:gd name="T0" fmla="*/ 499089 w 2775"/>
              <a:gd name="T1" fmla="*/ 999765 h 2776"/>
              <a:gd name="T2" fmla="*/ 499089 w 2775"/>
              <a:gd name="T3" fmla="*/ 999765 h 2776"/>
              <a:gd name="T4" fmla="*/ 998178 w 2775"/>
              <a:gd name="T5" fmla="*/ 500063 h 2776"/>
              <a:gd name="T6" fmla="*/ 998178 w 2775"/>
              <a:gd name="T7" fmla="*/ 500063 h 2776"/>
              <a:gd name="T8" fmla="*/ 499089 w 2775"/>
              <a:gd name="T9" fmla="*/ 0 h 2776"/>
              <a:gd name="T10" fmla="*/ 499089 w 2775"/>
              <a:gd name="T11" fmla="*/ 0 h 2776"/>
              <a:gd name="T12" fmla="*/ 0 w 2775"/>
              <a:gd name="T13" fmla="*/ 500063 h 2776"/>
              <a:gd name="T14" fmla="*/ 0 w 2775"/>
              <a:gd name="T15" fmla="*/ 500063 h 2776"/>
              <a:gd name="T16" fmla="*/ 499089 w 2775"/>
              <a:gd name="T17" fmla="*/ 999765 h 27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6">
                <a:moveTo>
                  <a:pt x="1387" y="2775"/>
                </a:moveTo>
                <a:lnTo>
                  <a:pt x="1387" y="2775"/>
                </a:lnTo>
                <a:cubicBezTo>
                  <a:pt x="2153" y="2775"/>
                  <a:pt x="2774" y="2154"/>
                  <a:pt x="2774" y="1388"/>
                </a:cubicBezTo>
                <a:cubicBezTo>
                  <a:pt x="2774" y="622"/>
                  <a:pt x="2153" y="0"/>
                  <a:pt x="1387" y="0"/>
                </a:cubicBezTo>
                <a:cubicBezTo>
                  <a:pt x="621" y="0"/>
                  <a:pt x="0" y="622"/>
                  <a:pt x="0" y="1388"/>
                </a:cubicBezTo>
                <a:cubicBezTo>
                  <a:pt x="0" y="2154"/>
                  <a:pt x="621" y="2775"/>
                  <a:pt x="1387" y="2775"/>
                </a:cubicBezTo>
              </a:path>
            </a:pathLst>
          </a:custGeom>
          <a:solidFill>
            <a:schemeClr val="accent4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CuadroTexto 4">
            <a:extLst>
              <a:ext uri="{FF2B5EF4-FFF2-40B4-BE49-F238E27FC236}">
                <a16:creationId xmlns:a16="http://schemas.microsoft.com/office/drawing/2014/main" id="{BEA383BB-3D0C-D34F-A58A-6AACE3923A7F}"/>
              </a:ext>
            </a:extLst>
          </p:cNvPr>
          <p:cNvSpPr txBox="1"/>
          <p:nvPr/>
        </p:nvSpPr>
        <p:spPr>
          <a:xfrm>
            <a:off x="11476294" y="4505452"/>
            <a:ext cx="144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01</a:t>
            </a:r>
          </a:p>
        </p:txBody>
      </p:sp>
      <p:sp>
        <p:nvSpPr>
          <p:cNvPr id="15" name="CuadroTexto 4">
            <a:extLst>
              <a:ext uri="{FF2B5EF4-FFF2-40B4-BE49-F238E27FC236}">
                <a16:creationId xmlns:a16="http://schemas.microsoft.com/office/drawing/2014/main" id="{14D22B10-B420-BF45-B370-A04579BBC32A}"/>
              </a:ext>
            </a:extLst>
          </p:cNvPr>
          <p:cNvSpPr txBox="1"/>
          <p:nvPr/>
        </p:nvSpPr>
        <p:spPr>
          <a:xfrm>
            <a:off x="11476294" y="6484259"/>
            <a:ext cx="144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02</a:t>
            </a: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CD7725F2-6799-304A-B7BE-94094C908807}"/>
              </a:ext>
            </a:extLst>
          </p:cNvPr>
          <p:cNvSpPr txBox="1"/>
          <p:nvPr/>
        </p:nvSpPr>
        <p:spPr>
          <a:xfrm>
            <a:off x="11476294" y="8495916"/>
            <a:ext cx="144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03</a:t>
            </a:r>
          </a:p>
        </p:txBody>
      </p:sp>
      <p:sp>
        <p:nvSpPr>
          <p:cNvPr id="17" name="CuadroTexto 4">
            <a:extLst>
              <a:ext uri="{FF2B5EF4-FFF2-40B4-BE49-F238E27FC236}">
                <a16:creationId xmlns:a16="http://schemas.microsoft.com/office/drawing/2014/main" id="{5C439734-C7D0-1345-AC88-999D980BB069}"/>
              </a:ext>
            </a:extLst>
          </p:cNvPr>
          <p:cNvSpPr txBox="1"/>
          <p:nvPr/>
        </p:nvSpPr>
        <p:spPr>
          <a:xfrm>
            <a:off x="11476294" y="10446532"/>
            <a:ext cx="1442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04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BA8A9-16A0-AD4A-984C-C0D9FDF742EB}"/>
              </a:ext>
            </a:extLst>
          </p:cNvPr>
          <p:cNvGrpSpPr/>
          <p:nvPr/>
        </p:nvGrpSpPr>
        <p:grpSpPr>
          <a:xfrm>
            <a:off x="14081097" y="6545792"/>
            <a:ext cx="8853530" cy="1088952"/>
            <a:chOff x="13988895" y="6052927"/>
            <a:chExt cx="8853530" cy="108895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28A90F-F1AC-EE45-86E5-1DCA420E8181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C44919-6945-9C4B-B5C7-749F09FF7E79}"/>
                </a:ext>
              </a:extLst>
            </p:cNvPr>
            <p:cNvSpPr/>
            <p:nvPr/>
          </p:nvSpPr>
          <p:spPr>
            <a:xfrm>
              <a:off x="13988895" y="6278232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28C4-9FFF-7E40-9705-9CB4C63A0CDA}"/>
              </a:ext>
            </a:extLst>
          </p:cNvPr>
          <p:cNvGrpSpPr/>
          <p:nvPr/>
        </p:nvGrpSpPr>
        <p:grpSpPr>
          <a:xfrm>
            <a:off x="14081096" y="10465576"/>
            <a:ext cx="8853531" cy="1088952"/>
            <a:chOff x="13988894" y="6052927"/>
            <a:chExt cx="8853531" cy="10889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EE492A-B7CC-A443-8F0F-9AED3F175626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279530-EDBE-4545-AA38-7C3DDE51BA0F}"/>
                </a:ext>
              </a:extLst>
            </p:cNvPr>
            <p:cNvSpPr/>
            <p:nvPr/>
          </p:nvSpPr>
          <p:spPr>
            <a:xfrm>
              <a:off x="13988894" y="6278232"/>
              <a:ext cx="23396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309429-A94C-3148-BD7C-CDF19190A6F9}"/>
              </a:ext>
            </a:extLst>
          </p:cNvPr>
          <p:cNvGrpSpPr/>
          <p:nvPr/>
        </p:nvGrpSpPr>
        <p:grpSpPr>
          <a:xfrm flipH="1">
            <a:off x="1086451" y="4633887"/>
            <a:ext cx="8853530" cy="1088952"/>
            <a:chOff x="13988895" y="6052927"/>
            <a:chExt cx="8853530" cy="108895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43FF09-C391-BE41-B730-5C026129B0DB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781094-C3A1-444E-A3B5-1E6CFB81ED28}"/>
                </a:ext>
              </a:extLst>
            </p:cNvPr>
            <p:cNvSpPr/>
            <p:nvPr/>
          </p:nvSpPr>
          <p:spPr>
            <a:xfrm>
              <a:off x="13988895" y="6278232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CA7C28-7271-0B48-9CC1-4707D3DB8CA0}"/>
              </a:ext>
            </a:extLst>
          </p:cNvPr>
          <p:cNvGrpSpPr/>
          <p:nvPr/>
        </p:nvGrpSpPr>
        <p:grpSpPr>
          <a:xfrm flipH="1">
            <a:off x="1086451" y="8559405"/>
            <a:ext cx="8853530" cy="1088952"/>
            <a:chOff x="13988895" y="6052927"/>
            <a:chExt cx="8853530" cy="10889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C591A8-E674-C244-BB37-35B60A05A83E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E78A47-4B9A-1A4A-90D0-38A8B29194CF}"/>
                </a:ext>
              </a:extLst>
            </p:cNvPr>
            <p:cNvSpPr/>
            <p:nvPr/>
          </p:nvSpPr>
          <p:spPr>
            <a:xfrm>
              <a:off x="13988895" y="6278232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EFE5573F-93C8-5B4C-9261-563DC840CE3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5811268D-CC31-5748-B813-6F632FC3480E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10C4F966-A6E9-7547-8C2C-4F9BE2E0C97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90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1429178-DE26-6748-8339-AE052AB930FC}"/>
              </a:ext>
            </a:extLst>
          </p:cNvPr>
          <p:cNvSpPr/>
          <p:nvPr/>
        </p:nvSpPr>
        <p:spPr>
          <a:xfrm>
            <a:off x="12888996" y="4684260"/>
            <a:ext cx="11488654" cy="17240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A3174-CACF-AA46-A0C3-A720BB17A4F5}"/>
              </a:ext>
            </a:extLst>
          </p:cNvPr>
          <p:cNvSpPr/>
          <p:nvPr/>
        </p:nvSpPr>
        <p:spPr>
          <a:xfrm>
            <a:off x="11009396" y="7307718"/>
            <a:ext cx="13368254" cy="17240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6B2A04-16C9-1D47-A6D9-9F7D195B4672}"/>
              </a:ext>
            </a:extLst>
          </p:cNvPr>
          <p:cNvSpPr/>
          <p:nvPr/>
        </p:nvSpPr>
        <p:spPr>
          <a:xfrm>
            <a:off x="12888996" y="9931174"/>
            <a:ext cx="11488654" cy="17240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AB278A-8090-CF47-B748-E30B050FBE38}"/>
              </a:ext>
            </a:extLst>
          </p:cNvPr>
          <p:cNvSpPr/>
          <p:nvPr/>
        </p:nvSpPr>
        <p:spPr>
          <a:xfrm>
            <a:off x="11009396" y="2060798"/>
            <a:ext cx="13368254" cy="17240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9F36B8-5437-534E-838F-EEBE7696C3EE}"/>
              </a:ext>
            </a:extLst>
          </p:cNvPr>
          <p:cNvCxnSpPr>
            <a:cxnSpLocks/>
          </p:cNvCxnSpPr>
          <p:nvPr/>
        </p:nvCxnSpPr>
        <p:spPr>
          <a:xfrm>
            <a:off x="11009402" y="0"/>
            <a:ext cx="0" cy="13716000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xagon 35">
            <a:extLst>
              <a:ext uri="{FF2B5EF4-FFF2-40B4-BE49-F238E27FC236}">
                <a16:creationId xmlns:a16="http://schemas.microsoft.com/office/drawing/2014/main" id="{0971D4EA-49F7-1B47-BF1B-9958696F0C83}"/>
              </a:ext>
            </a:extLst>
          </p:cNvPr>
          <p:cNvSpPr/>
          <p:nvPr/>
        </p:nvSpPr>
        <p:spPr>
          <a:xfrm rot="5400000">
            <a:off x="9490062" y="1613034"/>
            <a:ext cx="3038684" cy="261955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E7A64BA-3D8F-E744-8AB4-0D70545DE05A}"/>
              </a:ext>
            </a:extLst>
          </p:cNvPr>
          <p:cNvSpPr/>
          <p:nvPr/>
        </p:nvSpPr>
        <p:spPr>
          <a:xfrm rot="5400000">
            <a:off x="11369662" y="4236492"/>
            <a:ext cx="3038684" cy="26195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711DE55F-6D47-AC41-86B0-FA0EADE3D427}"/>
              </a:ext>
            </a:extLst>
          </p:cNvPr>
          <p:cNvSpPr/>
          <p:nvPr/>
        </p:nvSpPr>
        <p:spPr>
          <a:xfrm rot="5400000">
            <a:off x="9490062" y="6859950"/>
            <a:ext cx="3038684" cy="2619558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52D1AFBB-9D82-914E-A6BD-918080820BC2}"/>
              </a:ext>
            </a:extLst>
          </p:cNvPr>
          <p:cNvSpPr/>
          <p:nvPr/>
        </p:nvSpPr>
        <p:spPr>
          <a:xfrm rot="5400000">
            <a:off x="11369662" y="9483406"/>
            <a:ext cx="3038684" cy="261955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5BADB98-BAAF-1444-97D8-56CB14A02D70}"/>
              </a:ext>
            </a:extLst>
          </p:cNvPr>
          <p:cNvGrpSpPr/>
          <p:nvPr/>
        </p:nvGrpSpPr>
        <p:grpSpPr>
          <a:xfrm>
            <a:off x="12878650" y="2386422"/>
            <a:ext cx="8853530" cy="1088952"/>
            <a:chOff x="13988895" y="6052927"/>
            <a:chExt cx="8853530" cy="108895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7BC372B-EAD6-DA42-8DA6-16FE64DA9602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11D8450-84A2-9440-A32F-819EC18A126A}"/>
                </a:ext>
              </a:extLst>
            </p:cNvPr>
            <p:cNvSpPr/>
            <p:nvPr/>
          </p:nvSpPr>
          <p:spPr>
            <a:xfrm>
              <a:off x="13988895" y="6278232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4061AA-6DFF-9F49-BBB0-8FA6C7CCC1AA}"/>
              </a:ext>
            </a:extLst>
          </p:cNvPr>
          <p:cNvGrpSpPr/>
          <p:nvPr/>
        </p:nvGrpSpPr>
        <p:grpSpPr>
          <a:xfrm>
            <a:off x="14789519" y="5005095"/>
            <a:ext cx="8853530" cy="1088952"/>
            <a:chOff x="13988895" y="7601877"/>
            <a:chExt cx="8853530" cy="108895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7E8A770-63FF-3C49-B304-3FEC79891071}"/>
                </a:ext>
              </a:extLst>
            </p:cNvPr>
            <p:cNvSpPr txBox="1"/>
            <p:nvPr/>
          </p:nvSpPr>
          <p:spPr>
            <a:xfrm>
              <a:off x="16371158" y="760187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511667-9897-8040-A05E-F9F8D021EBD2}"/>
                </a:ext>
              </a:extLst>
            </p:cNvPr>
            <p:cNvSpPr/>
            <p:nvPr/>
          </p:nvSpPr>
          <p:spPr>
            <a:xfrm>
              <a:off x="13988895" y="7818529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47D95A-FBCF-F547-81EB-2ED0AD1ED477}"/>
              </a:ext>
            </a:extLst>
          </p:cNvPr>
          <p:cNvGrpSpPr/>
          <p:nvPr/>
        </p:nvGrpSpPr>
        <p:grpSpPr>
          <a:xfrm>
            <a:off x="12878650" y="7655856"/>
            <a:ext cx="8853530" cy="1088952"/>
            <a:chOff x="13988895" y="9110130"/>
            <a:chExt cx="8853530" cy="108895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C9C04E6-CE1B-D946-907E-D72222381176}"/>
                </a:ext>
              </a:extLst>
            </p:cNvPr>
            <p:cNvSpPr txBox="1"/>
            <p:nvPr/>
          </p:nvSpPr>
          <p:spPr>
            <a:xfrm>
              <a:off x="16371158" y="9110130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0F7213-3BDA-3A43-9760-3659AF7B2704}"/>
                </a:ext>
              </a:extLst>
            </p:cNvPr>
            <p:cNvSpPr/>
            <p:nvPr/>
          </p:nvSpPr>
          <p:spPr>
            <a:xfrm>
              <a:off x="13988895" y="9294617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F39CCB-5EB7-4C48-BA44-AD9D124B13BA}"/>
              </a:ext>
            </a:extLst>
          </p:cNvPr>
          <p:cNvGrpSpPr/>
          <p:nvPr/>
        </p:nvGrpSpPr>
        <p:grpSpPr>
          <a:xfrm>
            <a:off x="14789518" y="10248709"/>
            <a:ext cx="8853531" cy="1088952"/>
            <a:chOff x="13988894" y="10618383"/>
            <a:chExt cx="8853531" cy="108895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F06BF46-A714-F44D-A35D-7DA651756D7F}"/>
                </a:ext>
              </a:extLst>
            </p:cNvPr>
            <p:cNvSpPr txBox="1"/>
            <p:nvPr/>
          </p:nvSpPr>
          <p:spPr>
            <a:xfrm>
              <a:off x="16371158" y="10618383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4B2D53E-F916-E54E-BDE0-54FA81B54A7C}"/>
                </a:ext>
              </a:extLst>
            </p:cNvPr>
            <p:cNvSpPr/>
            <p:nvPr/>
          </p:nvSpPr>
          <p:spPr>
            <a:xfrm>
              <a:off x="13988894" y="10839693"/>
              <a:ext cx="22509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0ED1DC-F39C-4245-A996-F573593265FA}"/>
              </a:ext>
            </a:extLst>
          </p:cNvPr>
          <p:cNvGrpSpPr/>
          <p:nvPr/>
        </p:nvGrpSpPr>
        <p:grpSpPr>
          <a:xfrm>
            <a:off x="10597444" y="7786579"/>
            <a:ext cx="823904" cy="827506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1CF483D5-ADD3-7448-9D2C-4C0EA3A7F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102">
              <a:extLst>
                <a:ext uri="{FF2B5EF4-FFF2-40B4-BE49-F238E27FC236}">
                  <a16:creationId xmlns:a16="http://schemas.microsoft.com/office/drawing/2014/main" id="{CB31C79E-15DF-064F-8CBD-0669BBFC1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103">
              <a:extLst>
                <a:ext uri="{FF2B5EF4-FFF2-40B4-BE49-F238E27FC236}">
                  <a16:creationId xmlns:a16="http://schemas.microsoft.com/office/drawing/2014/main" id="{1655E53D-5735-034B-A123-6BE5D1E42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04">
              <a:extLst>
                <a:ext uri="{FF2B5EF4-FFF2-40B4-BE49-F238E27FC236}">
                  <a16:creationId xmlns:a16="http://schemas.microsoft.com/office/drawing/2014/main" id="{BC4CFD1E-06E3-F84C-AF01-1E1A82B5E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05">
              <a:extLst>
                <a:ext uri="{FF2B5EF4-FFF2-40B4-BE49-F238E27FC236}">
                  <a16:creationId xmlns:a16="http://schemas.microsoft.com/office/drawing/2014/main" id="{79D75AEE-C2D6-8A44-86C3-DD70C706C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9B26A7-C2F1-8246-B08A-3C2D4ABBD4A3}"/>
              </a:ext>
            </a:extLst>
          </p:cNvPr>
          <p:cNvGrpSpPr/>
          <p:nvPr/>
        </p:nvGrpSpPr>
        <p:grpSpPr>
          <a:xfrm>
            <a:off x="12497978" y="5221747"/>
            <a:ext cx="823880" cy="689596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1A11A49-7FCB-BF4E-B71F-AC47AB0D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1761053-36DF-E948-B34D-106BE114C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AF8A05C-4024-FD41-B0ED-7258E88D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DB9E35-1584-F847-8B0E-531EEBD2EA8C}"/>
              </a:ext>
            </a:extLst>
          </p:cNvPr>
          <p:cNvGrpSpPr/>
          <p:nvPr/>
        </p:nvGrpSpPr>
        <p:grpSpPr>
          <a:xfrm>
            <a:off x="10518364" y="2413354"/>
            <a:ext cx="982064" cy="938802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34B415-1B25-8B4A-956D-590E115E7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AB492713-D1BF-AA44-A678-2F654BF5F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98624AA-489C-A94D-92D1-36367CBD0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EA69D32-4BA8-BA4D-89F3-BACE6C5C7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31340E-EB18-D440-880A-7C3F0D0D0C65}"/>
              </a:ext>
            </a:extLst>
          </p:cNvPr>
          <p:cNvGrpSpPr/>
          <p:nvPr/>
        </p:nvGrpSpPr>
        <p:grpSpPr>
          <a:xfrm>
            <a:off x="12371698" y="10297591"/>
            <a:ext cx="950160" cy="95434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1102A68-79DC-5440-9930-B203463B8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AA9D69D-C3DA-DF45-B388-1438B4E8D6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rupo 349">
            <a:extLst>
              <a:ext uri="{FF2B5EF4-FFF2-40B4-BE49-F238E27FC236}">
                <a16:creationId xmlns:a16="http://schemas.microsoft.com/office/drawing/2014/main" id="{156B7A12-1F1B-D44B-9133-5617DEAE660A}"/>
              </a:ext>
            </a:extLst>
          </p:cNvPr>
          <p:cNvGrpSpPr/>
          <p:nvPr/>
        </p:nvGrpSpPr>
        <p:grpSpPr>
          <a:xfrm>
            <a:off x="1583437" y="5479301"/>
            <a:ext cx="6541567" cy="2769989"/>
            <a:chOff x="2697649" y="861425"/>
            <a:chExt cx="22841435" cy="2769989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6932C920-3139-244C-8C3C-888895A1CF9A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F22B4ADF-19FF-3D44-9C44-F2B56BED6904}"/>
                </a:ext>
              </a:extLst>
            </p:cNvPr>
            <p:cNvSpPr txBox="1"/>
            <p:nvPr/>
          </p:nvSpPr>
          <p:spPr>
            <a:xfrm>
              <a:off x="2697649" y="1877088"/>
              <a:ext cx="190410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FE08E-055B-B442-8A45-C4037C7268C5}"/>
              </a:ext>
            </a:extLst>
          </p:cNvPr>
          <p:cNvGrpSpPr/>
          <p:nvPr/>
        </p:nvGrpSpPr>
        <p:grpSpPr>
          <a:xfrm>
            <a:off x="2175262" y="1862383"/>
            <a:ext cx="20027126" cy="9991233"/>
            <a:chOff x="2242215" y="1810685"/>
            <a:chExt cx="20027126" cy="999123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9F5DF9-BF1D-F441-B21A-30A0D58CEC0E}"/>
                </a:ext>
              </a:extLst>
            </p:cNvPr>
            <p:cNvCxnSpPr/>
            <p:nvPr/>
          </p:nvCxnSpPr>
          <p:spPr>
            <a:xfrm flipV="1">
              <a:off x="7995119" y="2590670"/>
              <a:ext cx="8613719" cy="8312727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9B3356-C689-764B-835D-B8B6C28345BE}"/>
                </a:ext>
              </a:extLst>
            </p:cNvPr>
            <p:cNvSpPr/>
            <p:nvPr/>
          </p:nvSpPr>
          <p:spPr>
            <a:xfrm>
              <a:off x="7131478" y="9349226"/>
              <a:ext cx="2452692" cy="24526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631E87-AC3A-EC44-8AF5-A18C7E2D1116}"/>
                </a:ext>
              </a:extLst>
            </p:cNvPr>
            <p:cNvSpPr/>
            <p:nvPr/>
          </p:nvSpPr>
          <p:spPr>
            <a:xfrm>
              <a:off x="6721262" y="9088100"/>
              <a:ext cx="1273857" cy="12738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991C5D3-6034-8F40-BBCD-9B7EFFE1B7D7}"/>
                </a:ext>
              </a:extLst>
            </p:cNvPr>
            <p:cNvSpPr/>
            <p:nvPr/>
          </p:nvSpPr>
          <p:spPr>
            <a:xfrm rot="10800000">
              <a:off x="9695006" y="6818591"/>
              <a:ext cx="2452692" cy="24526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BF363C-EE23-DA4F-B5C3-739A1BA9F2DE}"/>
                </a:ext>
              </a:extLst>
            </p:cNvPr>
            <p:cNvSpPr/>
            <p:nvPr/>
          </p:nvSpPr>
          <p:spPr>
            <a:xfrm rot="10800000">
              <a:off x="11284057" y="8258552"/>
              <a:ext cx="1273857" cy="12738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17182F-51D9-D149-AB6C-8C64CB28C7FF}"/>
                </a:ext>
              </a:extLst>
            </p:cNvPr>
            <p:cNvSpPr/>
            <p:nvPr/>
          </p:nvSpPr>
          <p:spPr>
            <a:xfrm rot="10800000">
              <a:off x="14793479" y="1914082"/>
              <a:ext cx="2452692" cy="24526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4551D7-861F-974F-8534-6B0592F67A07}"/>
                </a:ext>
              </a:extLst>
            </p:cNvPr>
            <p:cNvSpPr/>
            <p:nvPr/>
          </p:nvSpPr>
          <p:spPr>
            <a:xfrm rot="10800000">
              <a:off x="16382530" y="3354043"/>
              <a:ext cx="1273857" cy="127385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46D0DB-8AAB-1747-BEA2-7539C147C8CC}"/>
                </a:ext>
              </a:extLst>
            </p:cNvPr>
            <p:cNvSpPr/>
            <p:nvPr/>
          </p:nvSpPr>
          <p:spPr>
            <a:xfrm>
              <a:off x="12368496" y="4361589"/>
              <a:ext cx="2452692" cy="24526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3573DA9-4A02-294D-914C-9BF922A29D2F}"/>
                </a:ext>
              </a:extLst>
            </p:cNvPr>
            <p:cNvSpPr/>
            <p:nvPr/>
          </p:nvSpPr>
          <p:spPr>
            <a:xfrm>
              <a:off x="11958280" y="4100463"/>
              <a:ext cx="1273857" cy="127385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666446-0669-704C-A3C2-FCD056B297D2}"/>
                </a:ext>
              </a:extLst>
            </p:cNvPr>
            <p:cNvGrpSpPr/>
            <p:nvPr/>
          </p:nvGrpSpPr>
          <p:grpSpPr>
            <a:xfrm>
              <a:off x="15166002" y="4767480"/>
              <a:ext cx="4612954" cy="1646756"/>
              <a:chOff x="15418915" y="11133605"/>
              <a:chExt cx="4612954" cy="1646756"/>
            </a:xfrm>
          </p:grpSpPr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04F7F3D7-ABD2-284D-836E-9CA0028B900A}"/>
                  </a:ext>
                </a:extLst>
              </p:cNvPr>
              <p:cNvSpPr txBox="1"/>
              <p:nvPr/>
            </p:nvSpPr>
            <p:spPr>
              <a:xfrm>
                <a:off x="15467041" y="1113360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71" name="Rectangle 56">
                <a:extLst>
                  <a:ext uri="{FF2B5EF4-FFF2-40B4-BE49-F238E27FC236}">
                    <a16:creationId xmlns:a16="http://schemas.microsoft.com/office/drawing/2014/main" id="{A20FD294-657A-224F-8173-66C4EAF49986}"/>
                  </a:ext>
                </a:extLst>
              </p:cNvPr>
              <p:cNvSpPr/>
              <p:nvPr/>
            </p:nvSpPr>
            <p:spPr>
              <a:xfrm>
                <a:off x="15418915" y="11826254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E7D26F3-7671-1E49-AC74-A042ECE5B494}"/>
                </a:ext>
              </a:extLst>
            </p:cNvPr>
            <p:cNvGrpSpPr/>
            <p:nvPr/>
          </p:nvGrpSpPr>
          <p:grpSpPr>
            <a:xfrm>
              <a:off x="17656387" y="1810685"/>
              <a:ext cx="4612954" cy="1646756"/>
              <a:chOff x="15418915" y="11133605"/>
              <a:chExt cx="4612954" cy="1646756"/>
            </a:xfrm>
          </p:grpSpPr>
          <p:sp>
            <p:nvSpPr>
              <p:cNvPr id="73" name="CuadroTexto 395">
                <a:extLst>
                  <a:ext uri="{FF2B5EF4-FFF2-40B4-BE49-F238E27FC236}">
                    <a16:creationId xmlns:a16="http://schemas.microsoft.com/office/drawing/2014/main" id="{4459825D-0988-1F46-99EE-579DC20F9EC4}"/>
                  </a:ext>
                </a:extLst>
              </p:cNvPr>
              <p:cNvSpPr txBox="1"/>
              <p:nvPr/>
            </p:nvSpPr>
            <p:spPr>
              <a:xfrm>
                <a:off x="15467041" y="1113360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4" name="Rectangle 56">
                <a:extLst>
                  <a:ext uri="{FF2B5EF4-FFF2-40B4-BE49-F238E27FC236}">
                    <a16:creationId xmlns:a16="http://schemas.microsoft.com/office/drawing/2014/main" id="{144AC096-7F74-C346-94B2-16C03211474F}"/>
                  </a:ext>
                </a:extLst>
              </p:cNvPr>
              <p:cNvSpPr/>
              <p:nvPr/>
            </p:nvSpPr>
            <p:spPr>
              <a:xfrm>
                <a:off x="15418915" y="11826254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FC410D5-E860-B742-A66A-39B7EFADDF64}"/>
                </a:ext>
              </a:extLst>
            </p:cNvPr>
            <p:cNvGrpSpPr/>
            <p:nvPr/>
          </p:nvGrpSpPr>
          <p:grpSpPr>
            <a:xfrm flipH="1">
              <a:off x="4805742" y="7221559"/>
              <a:ext cx="4612954" cy="1646756"/>
              <a:chOff x="15418915" y="11133605"/>
              <a:chExt cx="4612954" cy="1646756"/>
            </a:xfrm>
          </p:grpSpPr>
          <p:sp>
            <p:nvSpPr>
              <p:cNvPr id="76" name="CuadroTexto 395">
                <a:extLst>
                  <a:ext uri="{FF2B5EF4-FFF2-40B4-BE49-F238E27FC236}">
                    <a16:creationId xmlns:a16="http://schemas.microsoft.com/office/drawing/2014/main" id="{1498CD75-F906-1740-B23A-101FC1B9C522}"/>
                  </a:ext>
                </a:extLst>
              </p:cNvPr>
              <p:cNvSpPr txBox="1"/>
              <p:nvPr/>
            </p:nvSpPr>
            <p:spPr>
              <a:xfrm>
                <a:off x="15467041" y="1113360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77" name="Rectangle 56">
                <a:extLst>
                  <a:ext uri="{FF2B5EF4-FFF2-40B4-BE49-F238E27FC236}">
                    <a16:creationId xmlns:a16="http://schemas.microsoft.com/office/drawing/2014/main" id="{04EE901A-B6E6-7749-8BB0-AEA46E3D906B}"/>
                  </a:ext>
                </a:extLst>
              </p:cNvPr>
              <p:cNvSpPr/>
              <p:nvPr/>
            </p:nvSpPr>
            <p:spPr>
              <a:xfrm>
                <a:off x="15418915" y="11826254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F0B4CB9-FC59-2445-9513-CE4F929238B1}"/>
                </a:ext>
              </a:extLst>
            </p:cNvPr>
            <p:cNvGrpSpPr/>
            <p:nvPr/>
          </p:nvGrpSpPr>
          <p:grpSpPr>
            <a:xfrm flipH="1">
              <a:off x="2242215" y="10080019"/>
              <a:ext cx="4612954" cy="1646756"/>
              <a:chOff x="15418915" y="11133605"/>
              <a:chExt cx="4612954" cy="1646756"/>
            </a:xfrm>
          </p:grpSpPr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41BCB1DA-6270-F14C-9215-CF6D8514CBC9}"/>
                  </a:ext>
                </a:extLst>
              </p:cNvPr>
              <p:cNvSpPr txBox="1"/>
              <p:nvPr/>
            </p:nvSpPr>
            <p:spPr>
              <a:xfrm>
                <a:off x="15467041" y="1113360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0" name="Rectangle 56">
                <a:extLst>
                  <a:ext uri="{FF2B5EF4-FFF2-40B4-BE49-F238E27FC236}">
                    <a16:creationId xmlns:a16="http://schemas.microsoft.com/office/drawing/2014/main" id="{6B68552F-300A-524B-88A0-A8E35F4AFA40}"/>
                  </a:ext>
                </a:extLst>
              </p:cNvPr>
              <p:cNvSpPr/>
              <p:nvPr/>
            </p:nvSpPr>
            <p:spPr>
              <a:xfrm>
                <a:off x="15418915" y="11826254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2CB7C9-2DA2-B240-868E-098FCBA0AF71}"/>
              </a:ext>
            </a:extLst>
          </p:cNvPr>
          <p:cNvGrpSpPr/>
          <p:nvPr/>
        </p:nvGrpSpPr>
        <p:grpSpPr>
          <a:xfrm>
            <a:off x="16541885" y="8101224"/>
            <a:ext cx="6195798" cy="3752392"/>
            <a:chOff x="15048249" y="7965906"/>
            <a:chExt cx="6195798" cy="37523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3253B30-D299-5548-AC7F-BE911931C20A}"/>
                </a:ext>
              </a:extLst>
            </p:cNvPr>
            <p:cNvSpPr txBox="1"/>
            <p:nvPr/>
          </p:nvSpPr>
          <p:spPr>
            <a:xfrm>
              <a:off x="15048249" y="7965906"/>
              <a:ext cx="61957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503EDD4-EEFF-4349-B768-6E3C4FC3C792}"/>
                </a:ext>
              </a:extLst>
            </p:cNvPr>
            <p:cNvSpPr txBox="1"/>
            <p:nvPr/>
          </p:nvSpPr>
          <p:spPr>
            <a:xfrm>
              <a:off x="15048249" y="9577776"/>
              <a:ext cx="619579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</p:grp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C86DD031-48C9-804E-8B77-45FDB31069A9}"/>
              </a:ext>
            </a:extLst>
          </p:cNvPr>
          <p:cNvSpPr txBox="1"/>
          <p:nvPr/>
        </p:nvSpPr>
        <p:spPr>
          <a:xfrm>
            <a:off x="6802797" y="9350019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8AF43724-BF82-8C43-ADF5-3622C4CB016C}"/>
              </a:ext>
            </a:extLst>
          </p:cNvPr>
          <p:cNvSpPr txBox="1"/>
          <p:nvPr/>
        </p:nvSpPr>
        <p:spPr>
          <a:xfrm>
            <a:off x="11412120" y="8547586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6B16C900-75EB-3C4A-9820-861FA9212DBB}"/>
              </a:ext>
            </a:extLst>
          </p:cNvPr>
          <p:cNvSpPr txBox="1"/>
          <p:nvPr/>
        </p:nvSpPr>
        <p:spPr>
          <a:xfrm>
            <a:off x="12027941" y="4404794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01552BB0-90E8-DD4E-BA4E-C2C814B55103}"/>
              </a:ext>
            </a:extLst>
          </p:cNvPr>
          <p:cNvSpPr txBox="1"/>
          <p:nvPr/>
        </p:nvSpPr>
        <p:spPr>
          <a:xfrm>
            <a:off x="16469313" y="3658345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C34795-B9BD-A342-B701-53CC81E5CA3C}"/>
              </a:ext>
            </a:extLst>
          </p:cNvPr>
          <p:cNvGrpSpPr/>
          <p:nvPr/>
        </p:nvGrpSpPr>
        <p:grpSpPr>
          <a:xfrm>
            <a:off x="7954205" y="10289530"/>
            <a:ext cx="823904" cy="827506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49" name="Freeform 101">
              <a:extLst>
                <a:ext uri="{FF2B5EF4-FFF2-40B4-BE49-F238E27FC236}">
                  <a16:creationId xmlns:a16="http://schemas.microsoft.com/office/drawing/2014/main" id="{DE213A83-E192-9244-9DA9-2CB03217C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952D403B-9B10-F448-B95B-AC42933B8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03">
              <a:extLst>
                <a:ext uri="{FF2B5EF4-FFF2-40B4-BE49-F238E27FC236}">
                  <a16:creationId xmlns:a16="http://schemas.microsoft.com/office/drawing/2014/main" id="{3F23DE2B-1299-F74B-B4DF-056CB9686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04">
              <a:extLst>
                <a:ext uri="{FF2B5EF4-FFF2-40B4-BE49-F238E27FC236}">
                  <a16:creationId xmlns:a16="http://schemas.microsoft.com/office/drawing/2014/main" id="{185E8C9F-9ED9-EC49-9A72-4F878EF24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5">
              <a:extLst>
                <a:ext uri="{FF2B5EF4-FFF2-40B4-BE49-F238E27FC236}">
                  <a16:creationId xmlns:a16="http://schemas.microsoft.com/office/drawing/2014/main" id="{C8F0FF64-F6F8-114A-86A7-AF0BA7E7B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51E26E8-B813-4644-B941-4824B2C5358F}"/>
              </a:ext>
            </a:extLst>
          </p:cNvPr>
          <p:cNvGrpSpPr/>
          <p:nvPr/>
        </p:nvGrpSpPr>
        <p:grpSpPr>
          <a:xfrm>
            <a:off x="15540932" y="2802934"/>
            <a:ext cx="823880" cy="689596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B954EE0-3220-5441-B329-D4BADE303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D4E7CFE-5633-BF4F-BE35-0AC95217A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068E2A4-E380-9D48-864E-87B8786F5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E6287FC-9628-7C44-8460-17116338E45B}"/>
              </a:ext>
            </a:extLst>
          </p:cNvPr>
          <p:cNvGrpSpPr/>
          <p:nvPr/>
        </p:nvGrpSpPr>
        <p:grpSpPr>
          <a:xfrm>
            <a:off x="10363366" y="7496505"/>
            <a:ext cx="982064" cy="938802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82076EE-883E-F047-AE4E-A2B1CDC67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72869C3-CB12-8641-B0D2-E99F287C3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FE5064D-9B4D-9144-87D1-6FC6D0F2DC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EC64AD0-8F34-634E-832C-7E8200E46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E7850B4-52C3-6947-8C76-AC9896419983}"/>
              </a:ext>
            </a:extLst>
          </p:cNvPr>
          <p:cNvGrpSpPr/>
          <p:nvPr/>
        </p:nvGrpSpPr>
        <p:grpSpPr>
          <a:xfrm>
            <a:off x="13077407" y="5209971"/>
            <a:ext cx="950160" cy="95434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300CD20-1257-2F46-BF18-F6424682A2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12DC0E27-1A71-A34A-B53C-23D1BB0DE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86" name="Grupo 349">
            <a:extLst>
              <a:ext uri="{FF2B5EF4-FFF2-40B4-BE49-F238E27FC236}">
                <a16:creationId xmlns:a16="http://schemas.microsoft.com/office/drawing/2014/main" id="{92BFAAFD-804B-C944-BC5B-A14CBFB73CCE}"/>
              </a:ext>
            </a:extLst>
          </p:cNvPr>
          <p:cNvGrpSpPr/>
          <p:nvPr/>
        </p:nvGrpSpPr>
        <p:grpSpPr>
          <a:xfrm>
            <a:off x="1957510" y="1219029"/>
            <a:ext cx="6541567" cy="2769989"/>
            <a:chOff x="2697649" y="861425"/>
            <a:chExt cx="22841435" cy="2769989"/>
          </a:xfrm>
        </p:grpSpPr>
        <p:sp>
          <p:nvSpPr>
            <p:cNvPr id="88" name="CuadroTexto 350">
              <a:extLst>
                <a:ext uri="{FF2B5EF4-FFF2-40B4-BE49-F238E27FC236}">
                  <a16:creationId xmlns:a16="http://schemas.microsoft.com/office/drawing/2014/main" id="{D0BE7536-7AD1-F64C-8A5A-783DFDF9FB66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A589442C-7AC8-B14F-83D1-926FF2D7D2C3}"/>
                </a:ext>
              </a:extLst>
            </p:cNvPr>
            <p:cNvSpPr txBox="1"/>
            <p:nvPr/>
          </p:nvSpPr>
          <p:spPr>
            <a:xfrm>
              <a:off x="2697649" y="1877088"/>
              <a:ext cx="190410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2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5D23C4BD-3DB3-C94D-971D-B78DAB048D70}"/>
              </a:ext>
            </a:extLst>
          </p:cNvPr>
          <p:cNvSpPr/>
          <p:nvPr/>
        </p:nvSpPr>
        <p:spPr>
          <a:xfrm>
            <a:off x="1935284" y="4946820"/>
            <a:ext cx="5249863" cy="452574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B4A4D672-FFFE-BB46-A172-5C019415EBB5}"/>
              </a:ext>
            </a:extLst>
          </p:cNvPr>
          <p:cNvSpPr/>
          <p:nvPr/>
        </p:nvSpPr>
        <p:spPr>
          <a:xfrm>
            <a:off x="7185147" y="4946820"/>
            <a:ext cx="5249863" cy="45257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C73E92C2-F79F-FB46-A753-8327BF4E5A20}"/>
              </a:ext>
            </a:extLst>
          </p:cNvPr>
          <p:cNvSpPr/>
          <p:nvPr/>
        </p:nvSpPr>
        <p:spPr>
          <a:xfrm>
            <a:off x="12435009" y="4946820"/>
            <a:ext cx="5249863" cy="452574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CB721A79-B86D-094E-B6B9-CA85D198A862}"/>
              </a:ext>
            </a:extLst>
          </p:cNvPr>
          <p:cNvSpPr/>
          <p:nvPr/>
        </p:nvSpPr>
        <p:spPr>
          <a:xfrm>
            <a:off x="17684872" y="4946820"/>
            <a:ext cx="5249863" cy="452574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AEF2842D-A4AB-F94B-B27D-E203C175BC02}"/>
              </a:ext>
            </a:extLst>
          </p:cNvPr>
          <p:cNvSpPr/>
          <p:nvPr/>
        </p:nvSpPr>
        <p:spPr>
          <a:xfrm rot="10800000">
            <a:off x="7346464" y="4946820"/>
            <a:ext cx="2463614" cy="2123806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5E50F60F-6B8D-3B4B-887A-2398923D7B1B}"/>
              </a:ext>
            </a:extLst>
          </p:cNvPr>
          <p:cNvSpPr/>
          <p:nvPr/>
        </p:nvSpPr>
        <p:spPr>
          <a:xfrm rot="10800000">
            <a:off x="2096601" y="4946820"/>
            <a:ext cx="2463614" cy="212380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DEBFC2BD-F4D4-0E41-933C-B5A30AC9C2D8}"/>
              </a:ext>
            </a:extLst>
          </p:cNvPr>
          <p:cNvSpPr/>
          <p:nvPr/>
        </p:nvSpPr>
        <p:spPr>
          <a:xfrm rot="10800000">
            <a:off x="12596326" y="4946820"/>
            <a:ext cx="2463614" cy="2123806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B3F73984-2B75-9B49-84BA-AC37452ED8DF}"/>
              </a:ext>
            </a:extLst>
          </p:cNvPr>
          <p:cNvSpPr/>
          <p:nvPr/>
        </p:nvSpPr>
        <p:spPr>
          <a:xfrm rot="10800000">
            <a:off x="17846187" y="4946820"/>
            <a:ext cx="2463614" cy="212380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ECFB6359-7A82-4547-BF77-717673EA0A48}"/>
              </a:ext>
            </a:extLst>
          </p:cNvPr>
          <p:cNvSpPr txBox="1"/>
          <p:nvPr/>
        </p:nvSpPr>
        <p:spPr>
          <a:xfrm>
            <a:off x="2840371" y="5239282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0177B592-C390-8949-865D-96165CFACECD}"/>
              </a:ext>
            </a:extLst>
          </p:cNvPr>
          <p:cNvSpPr txBox="1"/>
          <p:nvPr/>
        </p:nvSpPr>
        <p:spPr>
          <a:xfrm>
            <a:off x="8129548" y="5239282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A259FEAC-1781-CB42-B610-19E679E2C025}"/>
              </a:ext>
            </a:extLst>
          </p:cNvPr>
          <p:cNvSpPr txBox="1"/>
          <p:nvPr/>
        </p:nvSpPr>
        <p:spPr>
          <a:xfrm>
            <a:off x="13364936" y="5239282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12CA9A9-515A-814D-B0CE-AD097026D23B}"/>
              </a:ext>
            </a:extLst>
          </p:cNvPr>
          <p:cNvSpPr txBox="1"/>
          <p:nvPr/>
        </p:nvSpPr>
        <p:spPr>
          <a:xfrm>
            <a:off x="18618254" y="5239282"/>
            <a:ext cx="976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A547D8-75BD-8E47-96C6-2112A4EFB250}"/>
              </a:ext>
            </a:extLst>
          </p:cNvPr>
          <p:cNvGrpSpPr/>
          <p:nvPr/>
        </p:nvGrpSpPr>
        <p:grpSpPr>
          <a:xfrm>
            <a:off x="2253738" y="9945544"/>
            <a:ext cx="4612954" cy="1646756"/>
            <a:chOff x="9882345" y="3417224"/>
            <a:chExt cx="4612954" cy="164675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5F9D111D-487D-8249-AE81-4167CAAC5C09}"/>
                </a:ext>
              </a:extLst>
            </p:cNvPr>
            <p:cNvSpPr txBox="1"/>
            <p:nvPr/>
          </p:nvSpPr>
          <p:spPr>
            <a:xfrm>
              <a:off x="10997484" y="34172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CC09942C-1E88-244B-9FF5-360CFC1AD627}"/>
                </a:ext>
              </a:extLst>
            </p:cNvPr>
            <p:cNvSpPr/>
            <p:nvPr/>
          </p:nvSpPr>
          <p:spPr>
            <a:xfrm>
              <a:off x="9882345" y="4109873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FAEFA-37B5-484C-981E-F876A71E6334}"/>
              </a:ext>
            </a:extLst>
          </p:cNvPr>
          <p:cNvGrpSpPr/>
          <p:nvPr/>
        </p:nvGrpSpPr>
        <p:grpSpPr>
          <a:xfrm>
            <a:off x="7503601" y="9945544"/>
            <a:ext cx="4612954" cy="1646756"/>
            <a:chOff x="9882345" y="3417224"/>
            <a:chExt cx="4612954" cy="164675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68A650E2-FFFE-5A43-BD57-E01C85CA76E2}"/>
                </a:ext>
              </a:extLst>
            </p:cNvPr>
            <p:cNvSpPr txBox="1"/>
            <p:nvPr/>
          </p:nvSpPr>
          <p:spPr>
            <a:xfrm>
              <a:off x="10997484" y="34172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42A0D975-F923-2D4A-A023-952CFC755D2E}"/>
                </a:ext>
              </a:extLst>
            </p:cNvPr>
            <p:cNvSpPr/>
            <p:nvPr/>
          </p:nvSpPr>
          <p:spPr>
            <a:xfrm>
              <a:off x="9882345" y="4109873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C74F9FA-2F44-924A-AA48-1904BCF43A5A}"/>
              </a:ext>
            </a:extLst>
          </p:cNvPr>
          <p:cNvGrpSpPr/>
          <p:nvPr/>
        </p:nvGrpSpPr>
        <p:grpSpPr>
          <a:xfrm>
            <a:off x="12753463" y="9945544"/>
            <a:ext cx="4612954" cy="1646756"/>
            <a:chOff x="9882345" y="3417224"/>
            <a:chExt cx="4612954" cy="1646756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E3488F9-EFB0-E143-BE6A-8FE7F0C94E31}"/>
                </a:ext>
              </a:extLst>
            </p:cNvPr>
            <p:cNvSpPr txBox="1"/>
            <p:nvPr/>
          </p:nvSpPr>
          <p:spPr>
            <a:xfrm>
              <a:off x="10997484" y="34172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70F17DEB-78DF-484C-9DC2-3AA222562E9B}"/>
                </a:ext>
              </a:extLst>
            </p:cNvPr>
            <p:cNvSpPr/>
            <p:nvPr/>
          </p:nvSpPr>
          <p:spPr>
            <a:xfrm>
              <a:off x="9882345" y="4109873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216931C-5EA3-A94A-BAD0-5CB13BD6C302}"/>
              </a:ext>
            </a:extLst>
          </p:cNvPr>
          <p:cNvGrpSpPr/>
          <p:nvPr/>
        </p:nvGrpSpPr>
        <p:grpSpPr>
          <a:xfrm>
            <a:off x="18003324" y="9945544"/>
            <a:ext cx="4612954" cy="1646756"/>
            <a:chOff x="9882345" y="3417224"/>
            <a:chExt cx="4612954" cy="1646756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26A19E63-BC0F-3840-8BDE-08A2449C4761}"/>
                </a:ext>
              </a:extLst>
            </p:cNvPr>
            <p:cNvSpPr txBox="1"/>
            <p:nvPr/>
          </p:nvSpPr>
          <p:spPr>
            <a:xfrm>
              <a:off x="10997484" y="34172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78BCD943-10AB-9749-A002-79A4C0F890FF}"/>
                </a:ext>
              </a:extLst>
            </p:cNvPr>
            <p:cNvSpPr/>
            <p:nvPr/>
          </p:nvSpPr>
          <p:spPr>
            <a:xfrm>
              <a:off x="9882345" y="4109873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EEDFB92-0B88-764F-B685-04BBE4AF2BB4}"/>
              </a:ext>
            </a:extLst>
          </p:cNvPr>
          <p:cNvGrpSpPr/>
          <p:nvPr/>
        </p:nvGrpSpPr>
        <p:grpSpPr>
          <a:xfrm>
            <a:off x="9258331" y="7652622"/>
            <a:ext cx="1242808" cy="1248242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45" name="Freeform 101">
              <a:extLst>
                <a:ext uri="{FF2B5EF4-FFF2-40B4-BE49-F238E27FC236}">
                  <a16:creationId xmlns:a16="http://schemas.microsoft.com/office/drawing/2014/main" id="{7D7B46BB-3A94-9141-B5F5-FF3B38355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02">
              <a:extLst>
                <a:ext uri="{FF2B5EF4-FFF2-40B4-BE49-F238E27FC236}">
                  <a16:creationId xmlns:a16="http://schemas.microsoft.com/office/drawing/2014/main" id="{2609A40B-C899-D945-ADA0-AA71AB1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03">
              <a:extLst>
                <a:ext uri="{FF2B5EF4-FFF2-40B4-BE49-F238E27FC236}">
                  <a16:creationId xmlns:a16="http://schemas.microsoft.com/office/drawing/2014/main" id="{722528A4-7F0A-C24C-A47A-1BBFE358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04">
              <a:extLst>
                <a:ext uri="{FF2B5EF4-FFF2-40B4-BE49-F238E27FC236}">
                  <a16:creationId xmlns:a16="http://schemas.microsoft.com/office/drawing/2014/main" id="{8E3C4A1C-364C-6244-9D0C-8830B675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05">
              <a:extLst>
                <a:ext uri="{FF2B5EF4-FFF2-40B4-BE49-F238E27FC236}">
                  <a16:creationId xmlns:a16="http://schemas.microsoft.com/office/drawing/2014/main" id="{12E55183-6BF6-E34F-9C7A-60E959F56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A8F2177-0BB2-E043-8F37-FD2A82BF7533}"/>
              </a:ext>
            </a:extLst>
          </p:cNvPr>
          <p:cNvGrpSpPr/>
          <p:nvPr/>
        </p:nvGrpSpPr>
        <p:grpSpPr>
          <a:xfrm>
            <a:off x="3986453" y="7738240"/>
            <a:ext cx="1242772" cy="1040212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C29F627-DA1C-E24F-B976-95748D170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7F8A093-8B11-224B-9D2B-E0E146001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CACF9A8-27E3-4543-9C6A-4B3DE3124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3043C59-4567-C941-BEA0-30021B5EF228}"/>
              </a:ext>
            </a:extLst>
          </p:cNvPr>
          <p:cNvGrpSpPr/>
          <p:nvPr/>
        </p:nvGrpSpPr>
        <p:grpSpPr>
          <a:xfrm>
            <a:off x="19652665" y="7573979"/>
            <a:ext cx="1208414" cy="1155181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8F96672A-9F1B-AC4F-86EA-794D9769A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01A6465A-0B93-204C-8CA9-FD9DF1248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7D2C0F6-BCCF-0D44-B527-43970DEDF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587336A-8017-A147-9183-C1318582B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FFF765-21CC-6A4B-BDD0-260BB3AF6825}"/>
              </a:ext>
            </a:extLst>
          </p:cNvPr>
          <p:cNvGrpSpPr/>
          <p:nvPr/>
        </p:nvGrpSpPr>
        <p:grpSpPr>
          <a:xfrm>
            <a:off x="14339008" y="7593075"/>
            <a:ext cx="1293473" cy="1299169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3E20C757-A892-B146-8C6D-875B42E08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3C27AA6-DE01-F745-BB74-F0A4C2C90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C0A33B16-9CB1-7D49-8A31-7B404331C72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75AB47DC-87E9-0446-A9C3-DFAF9F3A5379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C2019C7F-BDDB-8549-B058-7E50DA56259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16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1">
            <a:extLst>
              <a:ext uri="{FF2B5EF4-FFF2-40B4-BE49-F238E27FC236}">
                <a16:creationId xmlns:a16="http://schemas.microsoft.com/office/drawing/2014/main" id="{7E7191F9-ABEB-D140-B9DE-EFF0BBE3F836}"/>
              </a:ext>
            </a:extLst>
          </p:cNvPr>
          <p:cNvSpPr>
            <a:spLocks/>
          </p:cNvSpPr>
          <p:nvPr/>
        </p:nvSpPr>
        <p:spPr bwMode="auto">
          <a:xfrm>
            <a:off x="5475340" y="8456831"/>
            <a:ext cx="3191297" cy="2089713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DB588849-6DC5-FB4A-B0D9-045FF8D6908A}"/>
              </a:ext>
            </a:extLst>
          </p:cNvPr>
          <p:cNvSpPr>
            <a:spLocks/>
          </p:cNvSpPr>
          <p:nvPr/>
        </p:nvSpPr>
        <p:spPr bwMode="auto">
          <a:xfrm flipV="1">
            <a:off x="8034258" y="5892782"/>
            <a:ext cx="3191297" cy="2089713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37822686-6DCB-E54E-96DA-C510BED3D93D}"/>
              </a:ext>
            </a:extLst>
          </p:cNvPr>
          <p:cNvSpPr>
            <a:spLocks/>
          </p:cNvSpPr>
          <p:nvPr/>
        </p:nvSpPr>
        <p:spPr bwMode="auto">
          <a:xfrm>
            <a:off x="10593177" y="8456831"/>
            <a:ext cx="3191297" cy="2089713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C42921AC-2F6E-0441-B6D8-4BCCA3F63433}"/>
              </a:ext>
            </a:extLst>
          </p:cNvPr>
          <p:cNvSpPr>
            <a:spLocks/>
          </p:cNvSpPr>
          <p:nvPr/>
        </p:nvSpPr>
        <p:spPr bwMode="auto">
          <a:xfrm flipV="1">
            <a:off x="13152095" y="5892782"/>
            <a:ext cx="3191297" cy="2089713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4B84526F-B4BD-7840-8A94-BCE8566C4BE7}"/>
              </a:ext>
            </a:extLst>
          </p:cNvPr>
          <p:cNvSpPr>
            <a:spLocks/>
          </p:cNvSpPr>
          <p:nvPr/>
        </p:nvSpPr>
        <p:spPr bwMode="auto">
          <a:xfrm>
            <a:off x="15711013" y="8456831"/>
            <a:ext cx="3191297" cy="2089713"/>
          </a:xfrm>
          <a:custGeom>
            <a:avLst/>
            <a:gdLst>
              <a:gd name="T0" fmla="*/ 304 w 366"/>
              <a:gd name="T1" fmla="*/ 19 h 239"/>
              <a:gd name="T2" fmla="*/ 309 w 366"/>
              <a:gd name="T3" fmla="*/ 57 h 239"/>
              <a:gd name="T4" fmla="*/ 183 w 366"/>
              <a:gd name="T5" fmla="*/ 183 h 239"/>
              <a:gd name="T6" fmla="*/ 57 w 366"/>
              <a:gd name="T7" fmla="*/ 57 h 239"/>
              <a:gd name="T8" fmla="*/ 63 w 366"/>
              <a:gd name="T9" fmla="*/ 19 h 239"/>
              <a:gd name="T10" fmla="*/ 9 w 366"/>
              <a:gd name="T11" fmla="*/ 2 h 239"/>
              <a:gd name="T12" fmla="*/ 0 w 366"/>
              <a:gd name="T13" fmla="*/ 57 h 239"/>
              <a:gd name="T14" fmla="*/ 183 w 366"/>
              <a:gd name="T15" fmla="*/ 239 h 239"/>
              <a:gd name="T16" fmla="*/ 366 w 366"/>
              <a:gd name="T17" fmla="*/ 57 h 239"/>
              <a:gd name="T18" fmla="*/ 357 w 366"/>
              <a:gd name="T19" fmla="*/ 0 h 239"/>
              <a:gd name="T20" fmla="*/ 304 w 366"/>
              <a:gd name="T21" fmla="*/ 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6" h="239">
                <a:moveTo>
                  <a:pt x="304" y="19"/>
                </a:moveTo>
                <a:cubicBezTo>
                  <a:pt x="307" y="31"/>
                  <a:pt x="309" y="44"/>
                  <a:pt x="309" y="57"/>
                </a:cubicBezTo>
                <a:cubicBezTo>
                  <a:pt x="309" y="126"/>
                  <a:pt x="253" y="183"/>
                  <a:pt x="183" y="183"/>
                </a:cubicBezTo>
                <a:cubicBezTo>
                  <a:pt x="113" y="183"/>
                  <a:pt x="57" y="126"/>
                  <a:pt x="57" y="57"/>
                </a:cubicBezTo>
                <a:cubicBezTo>
                  <a:pt x="57" y="44"/>
                  <a:pt x="59" y="31"/>
                  <a:pt x="63" y="19"/>
                </a:cubicBezTo>
                <a:cubicBezTo>
                  <a:pt x="9" y="2"/>
                  <a:pt x="9" y="2"/>
                  <a:pt x="9" y="2"/>
                </a:cubicBezTo>
                <a:cubicBezTo>
                  <a:pt x="3" y="19"/>
                  <a:pt x="0" y="37"/>
                  <a:pt x="0" y="57"/>
                </a:cubicBezTo>
                <a:cubicBezTo>
                  <a:pt x="0" y="157"/>
                  <a:pt x="82" y="239"/>
                  <a:pt x="183" y="239"/>
                </a:cubicBezTo>
                <a:cubicBezTo>
                  <a:pt x="284" y="239"/>
                  <a:pt x="366" y="157"/>
                  <a:pt x="366" y="57"/>
                </a:cubicBezTo>
                <a:cubicBezTo>
                  <a:pt x="366" y="37"/>
                  <a:pt x="363" y="18"/>
                  <a:pt x="357" y="0"/>
                </a:cubicBezTo>
                <a:lnTo>
                  <a:pt x="304" y="19"/>
                </a:lnTo>
                <a:close/>
              </a:path>
            </a:pathLst>
          </a:custGeom>
          <a:solidFill>
            <a:schemeClr val="accent5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9">
            <a:extLst>
              <a:ext uri="{FF2B5EF4-FFF2-40B4-BE49-F238E27FC236}">
                <a16:creationId xmlns:a16="http://schemas.microsoft.com/office/drawing/2014/main" id="{ABE3F709-022F-3D40-A610-4EEE7102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373" y="8043279"/>
            <a:ext cx="1811574" cy="1811574"/>
          </a:xfrm>
          <a:prstGeom prst="ellips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C4BF88D1-8733-3548-948E-FF92E35A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74" y="8222607"/>
            <a:ext cx="1460572" cy="1463897"/>
          </a:xfrm>
          <a:prstGeom prst="ellipse">
            <a:avLst/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68" name="Oval 9">
            <a:extLst>
              <a:ext uri="{FF2B5EF4-FFF2-40B4-BE49-F238E27FC236}">
                <a16:creationId xmlns:a16="http://schemas.microsoft.com/office/drawing/2014/main" id="{05A9F75C-F770-4D44-890D-9B0C5F4C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290" y="6584474"/>
            <a:ext cx="1811574" cy="1811574"/>
          </a:xfrm>
          <a:prstGeom prst="ellips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69" name="Oval 10">
            <a:extLst>
              <a:ext uri="{FF2B5EF4-FFF2-40B4-BE49-F238E27FC236}">
                <a16:creationId xmlns:a16="http://schemas.microsoft.com/office/drawing/2014/main" id="{25F04A9A-138E-BB40-97A1-D1C89D3F3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7791" y="6763801"/>
            <a:ext cx="1460572" cy="1463897"/>
          </a:xfrm>
          <a:prstGeom prst="ellipse">
            <a:avLst/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0" name="Oval 9">
            <a:extLst>
              <a:ext uri="{FF2B5EF4-FFF2-40B4-BE49-F238E27FC236}">
                <a16:creationId xmlns:a16="http://schemas.microsoft.com/office/drawing/2014/main" id="{B5A6113A-A6C2-3848-BEE6-B6704C5B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127" y="6584474"/>
            <a:ext cx="1811574" cy="1811574"/>
          </a:xfrm>
          <a:prstGeom prst="ellipse">
            <a:avLst/>
          </a:prstGeom>
          <a:solidFill>
            <a:schemeClr val="accent4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1" name="Oval 10">
            <a:extLst>
              <a:ext uri="{FF2B5EF4-FFF2-40B4-BE49-F238E27FC236}">
                <a16:creationId xmlns:a16="http://schemas.microsoft.com/office/drawing/2014/main" id="{F1F4AA35-EA7F-0240-A4E0-39D6E0A2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628" y="6763801"/>
            <a:ext cx="1460572" cy="1463897"/>
          </a:xfrm>
          <a:prstGeom prst="ellipse">
            <a:avLst/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2" name="Oval 9">
            <a:extLst>
              <a:ext uri="{FF2B5EF4-FFF2-40B4-BE49-F238E27FC236}">
                <a16:creationId xmlns:a16="http://schemas.microsoft.com/office/drawing/2014/main" id="{68BC8F61-7D80-F04E-BF8C-57506791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210" y="8043279"/>
            <a:ext cx="1811574" cy="1811574"/>
          </a:xfrm>
          <a:prstGeom prst="ellips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3" name="Oval 10">
            <a:extLst>
              <a:ext uri="{FF2B5EF4-FFF2-40B4-BE49-F238E27FC236}">
                <a16:creationId xmlns:a16="http://schemas.microsoft.com/office/drawing/2014/main" id="{BAAD19F3-1F0D-EC48-B97A-E56A9549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711" y="8222607"/>
            <a:ext cx="1460572" cy="1463897"/>
          </a:xfrm>
          <a:prstGeom prst="ellipse">
            <a:avLst/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4" name="Oval 9">
            <a:extLst>
              <a:ext uri="{FF2B5EF4-FFF2-40B4-BE49-F238E27FC236}">
                <a16:creationId xmlns:a16="http://schemas.microsoft.com/office/drawing/2014/main" id="{B219C8BD-0C10-F54E-BDEF-0952A34A0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9046" y="8043279"/>
            <a:ext cx="1811574" cy="1811574"/>
          </a:xfrm>
          <a:prstGeom prst="ellipse">
            <a:avLst/>
          </a:prstGeom>
          <a:solidFill>
            <a:schemeClr val="accent5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sp>
        <p:nvSpPr>
          <p:cNvPr id="75" name="Oval 10">
            <a:extLst>
              <a:ext uri="{FF2B5EF4-FFF2-40B4-BE49-F238E27FC236}">
                <a16:creationId xmlns:a16="http://schemas.microsoft.com/office/drawing/2014/main" id="{8908C097-CCED-BC4D-AFA8-FFC09636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4547" y="8222607"/>
            <a:ext cx="1460572" cy="1463897"/>
          </a:xfrm>
          <a:prstGeom prst="ellipse">
            <a:avLst/>
          </a:prstGeom>
          <a:solidFill>
            <a:schemeClr val="bg1"/>
          </a:solidFill>
          <a:ln w="4763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4DE603-0B19-AB48-AE80-0DF817A5D265}"/>
              </a:ext>
            </a:extLst>
          </p:cNvPr>
          <p:cNvCxnSpPr/>
          <p:nvPr/>
        </p:nvCxnSpPr>
        <p:spPr>
          <a:xfrm flipV="1">
            <a:off x="12188825" y="10546544"/>
            <a:ext cx="0" cy="486982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F34F5-0918-AE4E-8B43-3A8AD664CFF8}"/>
              </a:ext>
            </a:extLst>
          </p:cNvPr>
          <p:cNvGrpSpPr/>
          <p:nvPr/>
        </p:nvGrpSpPr>
        <p:grpSpPr>
          <a:xfrm>
            <a:off x="7070988" y="10546544"/>
            <a:ext cx="10235673" cy="1629544"/>
            <a:chOff x="7070988" y="10546544"/>
            <a:chExt cx="10235673" cy="48698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360B88B-3528-4D47-8DAB-CD6DDDED6905}"/>
                </a:ext>
              </a:extLst>
            </p:cNvPr>
            <p:cNvCxnSpPr/>
            <p:nvPr/>
          </p:nvCxnSpPr>
          <p:spPr>
            <a:xfrm flipV="1">
              <a:off x="7070988" y="10546544"/>
              <a:ext cx="0" cy="48698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205360D-A140-CA44-93D9-067F8D639575}"/>
                </a:ext>
              </a:extLst>
            </p:cNvPr>
            <p:cNvCxnSpPr/>
            <p:nvPr/>
          </p:nvCxnSpPr>
          <p:spPr>
            <a:xfrm flipV="1">
              <a:off x="17306661" y="10546544"/>
              <a:ext cx="0" cy="48698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B94B94-C2BC-324D-BC37-F372DED9201F}"/>
              </a:ext>
            </a:extLst>
          </p:cNvPr>
          <p:cNvGrpSpPr/>
          <p:nvPr/>
        </p:nvGrpSpPr>
        <p:grpSpPr>
          <a:xfrm>
            <a:off x="9629906" y="4078682"/>
            <a:ext cx="5117836" cy="1811574"/>
            <a:chOff x="9629906" y="5403274"/>
            <a:chExt cx="5117836" cy="486982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012A0A4-B1CE-AB48-A97A-61E3A0011ACE}"/>
                </a:ext>
              </a:extLst>
            </p:cNvPr>
            <p:cNvCxnSpPr/>
            <p:nvPr/>
          </p:nvCxnSpPr>
          <p:spPr>
            <a:xfrm>
              <a:off x="9629906" y="5403274"/>
              <a:ext cx="0" cy="48698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2961CBB-8356-7D43-9417-734506CE000E}"/>
                </a:ext>
              </a:extLst>
            </p:cNvPr>
            <p:cNvCxnSpPr/>
            <p:nvPr/>
          </p:nvCxnSpPr>
          <p:spPr>
            <a:xfrm>
              <a:off x="14747742" y="5403274"/>
              <a:ext cx="0" cy="486982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1E68048-1EF5-7044-839B-92F06A3E2DC4}"/>
              </a:ext>
            </a:extLst>
          </p:cNvPr>
          <p:cNvGrpSpPr/>
          <p:nvPr/>
        </p:nvGrpSpPr>
        <p:grpSpPr>
          <a:xfrm>
            <a:off x="2135737" y="10736533"/>
            <a:ext cx="4612954" cy="1646756"/>
            <a:chOff x="16093394" y="7221327"/>
            <a:chExt cx="4612954" cy="1646756"/>
          </a:xfrm>
        </p:grpSpPr>
        <p:sp>
          <p:nvSpPr>
            <p:cNvPr id="144" name="CuadroTexto 395">
              <a:extLst>
                <a:ext uri="{FF2B5EF4-FFF2-40B4-BE49-F238E27FC236}">
                  <a16:creationId xmlns:a16="http://schemas.microsoft.com/office/drawing/2014/main" id="{18386ABB-92D2-1B40-AD2E-9D18E1423061}"/>
                </a:ext>
              </a:extLst>
            </p:cNvPr>
            <p:cNvSpPr txBox="1"/>
            <p:nvPr/>
          </p:nvSpPr>
          <p:spPr>
            <a:xfrm>
              <a:off x="1832367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5" name="Rectangle 56">
              <a:extLst>
                <a:ext uri="{FF2B5EF4-FFF2-40B4-BE49-F238E27FC236}">
                  <a16:creationId xmlns:a16="http://schemas.microsoft.com/office/drawing/2014/main" id="{1DFD4133-4442-6741-8AE6-5DC20CA0AD87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3CB7E4D-7D34-AC45-B0CE-6E21D3E2AC17}"/>
              </a:ext>
            </a:extLst>
          </p:cNvPr>
          <p:cNvGrpSpPr/>
          <p:nvPr/>
        </p:nvGrpSpPr>
        <p:grpSpPr>
          <a:xfrm>
            <a:off x="9880520" y="11238235"/>
            <a:ext cx="4612954" cy="1646756"/>
            <a:chOff x="16093394" y="7221327"/>
            <a:chExt cx="4612954" cy="1646756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6768C924-227B-5343-A48D-D947566011CC}"/>
                </a:ext>
              </a:extLst>
            </p:cNvPr>
            <p:cNvSpPr txBox="1"/>
            <p:nvPr/>
          </p:nvSpPr>
          <p:spPr>
            <a:xfrm>
              <a:off x="1720853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8" name="Rectangle 56">
              <a:extLst>
                <a:ext uri="{FF2B5EF4-FFF2-40B4-BE49-F238E27FC236}">
                  <a16:creationId xmlns:a16="http://schemas.microsoft.com/office/drawing/2014/main" id="{44323823-0D7F-A04C-A3CE-131B77604DEC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51B22A2-AE80-6048-B0A1-E1189994FE57}"/>
              </a:ext>
            </a:extLst>
          </p:cNvPr>
          <p:cNvGrpSpPr/>
          <p:nvPr/>
        </p:nvGrpSpPr>
        <p:grpSpPr>
          <a:xfrm>
            <a:off x="17629721" y="10736533"/>
            <a:ext cx="4612954" cy="1646756"/>
            <a:chOff x="16093394" y="7221327"/>
            <a:chExt cx="4612954" cy="1646756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046D0882-BA25-2D48-B5DC-CD089834ECEC}"/>
                </a:ext>
              </a:extLst>
            </p:cNvPr>
            <p:cNvSpPr txBox="1"/>
            <p:nvPr/>
          </p:nvSpPr>
          <p:spPr>
            <a:xfrm>
              <a:off x="16121103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1" name="Rectangle 56">
              <a:extLst>
                <a:ext uri="{FF2B5EF4-FFF2-40B4-BE49-F238E27FC236}">
                  <a16:creationId xmlns:a16="http://schemas.microsoft.com/office/drawing/2014/main" id="{AC23389E-2437-0D4D-921B-7551AD99B873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8D7E985-C3F4-B145-98C3-C323CA1799BD}"/>
              </a:ext>
            </a:extLst>
          </p:cNvPr>
          <p:cNvGrpSpPr/>
          <p:nvPr/>
        </p:nvGrpSpPr>
        <p:grpSpPr>
          <a:xfrm>
            <a:off x="4694654" y="3947822"/>
            <a:ext cx="4612954" cy="1646756"/>
            <a:chOff x="16093394" y="7221327"/>
            <a:chExt cx="4612954" cy="1646756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D11ABCB5-5550-A64D-A1E6-663395666C63}"/>
                </a:ext>
              </a:extLst>
            </p:cNvPr>
            <p:cNvSpPr txBox="1"/>
            <p:nvPr/>
          </p:nvSpPr>
          <p:spPr>
            <a:xfrm>
              <a:off x="18320335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A42BCC5F-6F23-1845-AFA7-0220A0C3376A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C92E044-6820-8440-9001-F72C317E5890}"/>
              </a:ext>
            </a:extLst>
          </p:cNvPr>
          <p:cNvGrpSpPr/>
          <p:nvPr/>
        </p:nvGrpSpPr>
        <p:grpSpPr>
          <a:xfrm>
            <a:off x="15070806" y="3947822"/>
            <a:ext cx="4612954" cy="1646756"/>
            <a:chOff x="16093394" y="7221327"/>
            <a:chExt cx="4612954" cy="1646756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412ADC2B-D054-CF40-BABF-0B11EE6B77F3}"/>
                </a:ext>
              </a:extLst>
            </p:cNvPr>
            <p:cNvSpPr txBox="1"/>
            <p:nvPr/>
          </p:nvSpPr>
          <p:spPr>
            <a:xfrm>
              <a:off x="16155321" y="722132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7" name="Rectangle 56">
              <a:extLst>
                <a:ext uri="{FF2B5EF4-FFF2-40B4-BE49-F238E27FC236}">
                  <a16:creationId xmlns:a16="http://schemas.microsoft.com/office/drawing/2014/main" id="{3017502A-107F-574D-A5AA-B2D2193D7A81}"/>
                </a:ext>
              </a:extLst>
            </p:cNvPr>
            <p:cNvSpPr/>
            <p:nvPr/>
          </p:nvSpPr>
          <p:spPr>
            <a:xfrm>
              <a:off x="16093394" y="7913976"/>
              <a:ext cx="46129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E21544D-27B7-6344-9D6F-EBB3F62B48ED}"/>
              </a:ext>
            </a:extLst>
          </p:cNvPr>
          <p:cNvGrpSpPr/>
          <p:nvPr/>
        </p:nvGrpSpPr>
        <p:grpSpPr>
          <a:xfrm>
            <a:off x="9314756" y="7158490"/>
            <a:ext cx="660653" cy="663541"/>
            <a:chOff x="9161451" y="1803399"/>
            <a:chExt cx="360375" cy="361951"/>
          </a:xfrm>
          <a:solidFill>
            <a:schemeClr val="accent2"/>
          </a:solidFill>
        </p:grpSpPr>
        <p:sp>
          <p:nvSpPr>
            <p:cNvPr id="95" name="Freeform 101">
              <a:extLst>
                <a:ext uri="{FF2B5EF4-FFF2-40B4-BE49-F238E27FC236}">
                  <a16:creationId xmlns:a16="http://schemas.microsoft.com/office/drawing/2014/main" id="{CD063F81-1069-ED4A-BD86-AA6DE0250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02">
              <a:extLst>
                <a:ext uri="{FF2B5EF4-FFF2-40B4-BE49-F238E27FC236}">
                  <a16:creationId xmlns:a16="http://schemas.microsoft.com/office/drawing/2014/main" id="{6FA37FFE-1D02-7C4A-AE41-BAE17118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03">
              <a:extLst>
                <a:ext uri="{FF2B5EF4-FFF2-40B4-BE49-F238E27FC236}">
                  <a16:creationId xmlns:a16="http://schemas.microsoft.com/office/drawing/2014/main" id="{E7285A7A-BC44-F545-B976-54DDFD9D6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04">
              <a:extLst>
                <a:ext uri="{FF2B5EF4-FFF2-40B4-BE49-F238E27FC236}">
                  <a16:creationId xmlns:a16="http://schemas.microsoft.com/office/drawing/2014/main" id="{2CD59D38-06BC-AE4A-9792-7AF564E47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05">
              <a:extLst>
                <a:ext uri="{FF2B5EF4-FFF2-40B4-BE49-F238E27FC236}">
                  <a16:creationId xmlns:a16="http://schemas.microsoft.com/office/drawing/2014/main" id="{F0E238DF-2A38-024F-9409-30C8B29F6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897592-20D9-C246-AFB9-AE114D654F38}"/>
              </a:ext>
            </a:extLst>
          </p:cNvPr>
          <p:cNvGrpSpPr/>
          <p:nvPr/>
        </p:nvGrpSpPr>
        <p:grpSpPr>
          <a:xfrm>
            <a:off x="6657368" y="8638766"/>
            <a:ext cx="823880" cy="689596"/>
            <a:chOff x="2670175" y="2916235"/>
            <a:chExt cx="360365" cy="301629"/>
          </a:xfrm>
          <a:solidFill>
            <a:schemeClr val="accent1"/>
          </a:solidFill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79C901E5-842C-F348-9FF7-A5756ACD7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8337BF3-B473-C841-A9F3-A2926616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27D990D-EA41-B244-8709-E0DD8226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BFC75C-5BEE-0642-AE77-9979D32A93D3}"/>
              </a:ext>
            </a:extLst>
          </p:cNvPr>
          <p:cNvGrpSpPr/>
          <p:nvPr/>
        </p:nvGrpSpPr>
        <p:grpSpPr>
          <a:xfrm>
            <a:off x="14317907" y="7116310"/>
            <a:ext cx="771949" cy="737943"/>
            <a:chOff x="4833935" y="3983047"/>
            <a:chExt cx="360361" cy="344489"/>
          </a:xfrm>
          <a:solidFill>
            <a:schemeClr val="accent4"/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1A5F1ED-1D8A-CD4A-9809-A2FDF22A1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3EDBB9A-261E-1E47-ACB6-B0593162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B683119-5226-2744-A88D-11CFADE17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EC0DBDF-52DA-A34D-861A-9C9ACB749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7CBF4C-4C2F-9B4C-ABAE-7CDF49E2189F}"/>
              </a:ext>
            </a:extLst>
          </p:cNvPr>
          <p:cNvGrpSpPr/>
          <p:nvPr/>
        </p:nvGrpSpPr>
        <p:grpSpPr>
          <a:xfrm>
            <a:off x="11774075" y="8538017"/>
            <a:ext cx="829499" cy="833153"/>
            <a:chOff x="5554663" y="3971925"/>
            <a:chExt cx="360362" cy="361951"/>
          </a:xfrm>
          <a:solidFill>
            <a:schemeClr val="accent3"/>
          </a:solidFill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1489B8F-6302-6241-9B6B-13EE022BA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EDFA93AA-7337-504B-A544-2845C8C8B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DDE635-F145-5E4B-B771-E77CE888FCC9}"/>
              </a:ext>
            </a:extLst>
          </p:cNvPr>
          <p:cNvGrpSpPr/>
          <p:nvPr/>
        </p:nvGrpSpPr>
        <p:grpSpPr>
          <a:xfrm>
            <a:off x="16962831" y="8556316"/>
            <a:ext cx="666877" cy="666877"/>
            <a:chOff x="9166226" y="3952875"/>
            <a:chExt cx="360363" cy="360363"/>
          </a:xfrm>
          <a:solidFill>
            <a:schemeClr val="accent5"/>
          </a:solidFill>
        </p:grpSpPr>
        <p:sp>
          <p:nvSpPr>
            <p:cNvPr id="116" name="Freeform 24">
              <a:extLst>
                <a:ext uri="{FF2B5EF4-FFF2-40B4-BE49-F238E27FC236}">
                  <a16:creationId xmlns:a16="http://schemas.microsoft.com/office/drawing/2014/main" id="{C73DC412-4AAD-C74A-8D3C-47DC0A3E6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6" y="4071938"/>
              <a:ext cx="360363" cy="241300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0 h 64"/>
                <a:gd name="T18" fmla="*/ 66 w 96"/>
                <a:gd name="T19" fmla="*/ 28 h 64"/>
                <a:gd name="T20" fmla="*/ 54 w 96"/>
                <a:gd name="T21" fmla="*/ 28 h 64"/>
                <a:gd name="T22" fmla="*/ 52 w 96"/>
                <a:gd name="T23" fmla="*/ 30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22 h 64"/>
                <a:gd name="T30" fmla="*/ 42 w 96"/>
                <a:gd name="T31" fmla="*/ 20 h 64"/>
                <a:gd name="T32" fmla="*/ 30 w 96"/>
                <a:gd name="T33" fmla="*/ 20 h 64"/>
                <a:gd name="T34" fmla="*/ 28 w 96"/>
                <a:gd name="T35" fmla="*/ 22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42 h 64"/>
                <a:gd name="T42" fmla="*/ 18 w 96"/>
                <a:gd name="T43" fmla="*/ 40 h 64"/>
                <a:gd name="T44" fmla="*/ 6 w 96"/>
                <a:gd name="T45" fmla="*/ 40 h 64"/>
                <a:gd name="T46" fmla="*/ 4 w 96"/>
                <a:gd name="T47" fmla="*/ 4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2" y="29"/>
                    <a:pt x="52" y="3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21"/>
                    <a:pt x="28" y="2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4" y="41"/>
                    <a:pt x="4" y="4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AE474BBA-60C5-9B45-99BD-42791CEC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1" y="3952875"/>
              <a:ext cx="315913" cy="195263"/>
            </a:xfrm>
            <a:custGeom>
              <a:avLst/>
              <a:gdLst>
                <a:gd name="T0" fmla="*/ 6 w 84"/>
                <a:gd name="T1" fmla="*/ 52 h 52"/>
                <a:gd name="T2" fmla="*/ 12 w 84"/>
                <a:gd name="T3" fmla="*/ 46 h 52"/>
                <a:gd name="T4" fmla="*/ 12 w 84"/>
                <a:gd name="T5" fmla="*/ 44 h 52"/>
                <a:gd name="T6" fmla="*/ 27 w 84"/>
                <a:gd name="T7" fmla="*/ 31 h 52"/>
                <a:gd name="T8" fmla="*/ 30 w 84"/>
                <a:gd name="T9" fmla="*/ 32 h 52"/>
                <a:gd name="T10" fmla="*/ 35 w 84"/>
                <a:gd name="T11" fmla="*/ 30 h 52"/>
                <a:gd name="T12" fmla="*/ 48 w 84"/>
                <a:gd name="T13" fmla="*/ 34 h 52"/>
                <a:gd name="T14" fmla="*/ 54 w 84"/>
                <a:gd name="T15" fmla="*/ 40 h 52"/>
                <a:gd name="T16" fmla="*/ 60 w 84"/>
                <a:gd name="T17" fmla="*/ 34 h 52"/>
                <a:gd name="T18" fmla="*/ 59 w 84"/>
                <a:gd name="T19" fmla="*/ 31 h 52"/>
                <a:gd name="T20" fmla="*/ 76 w 84"/>
                <a:gd name="T21" fmla="*/ 12 h 52"/>
                <a:gd name="T22" fmla="*/ 78 w 84"/>
                <a:gd name="T23" fmla="*/ 12 h 52"/>
                <a:gd name="T24" fmla="*/ 84 w 84"/>
                <a:gd name="T25" fmla="*/ 6 h 52"/>
                <a:gd name="T26" fmla="*/ 78 w 84"/>
                <a:gd name="T27" fmla="*/ 0 h 52"/>
                <a:gd name="T28" fmla="*/ 72 w 84"/>
                <a:gd name="T29" fmla="*/ 6 h 52"/>
                <a:gd name="T30" fmla="*/ 73 w 84"/>
                <a:gd name="T31" fmla="*/ 9 h 52"/>
                <a:gd name="T32" fmla="*/ 56 w 84"/>
                <a:gd name="T33" fmla="*/ 28 h 52"/>
                <a:gd name="T34" fmla="*/ 54 w 84"/>
                <a:gd name="T35" fmla="*/ 28 h 52"/>
                <a:gd name="T36" fmla="*/ 49 w 84"/>
                <a:gd name="T37" fmla="*/ 30 h 52"/>
                <a:gd name="T38" fmla="*/ 36 w 84"/>
                <a:gd name="T39" fmla="*/ 26 h 52"/>
                <a:gd name="T40" fmla="*/ 30 w 84"/>
                <a:gd name="T41" fmla="*/ 20 h 52"/>
                <a:gd name="T42" fmla="*/ 24 w 84"/>
                <a:gd name="T43" fmla="*/ 26 h 52"/>
                <a:gd name="T44" fmla="*/ 24 w 84"/>
                <a:gd name="T45" fmla="*/ 28 h 52"/>
                <a:gd name="T46" fmla="*/ 9 w 84"/>
                <a:gd name="T47" fmla="*/ 41 h 52"/>
                <a:gd name="T48" fmla="*/ 6 w 84"/>
                <a:gd name="T49" fmla="*/ 40 h 52"/>
                <a:gd name="T50" fmla="*/ 0 w 84"/>
                <a:gd name="T51" fmla="*/ 46 h 52"/>
                <a:gd name="T52" fmla="*/ 6 w 84"/>
                <a:gd name="T5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52">
                  <a:moveTo>
                    <a:pt x="6" y="52"/>
                  </a:moveTo>
                  <a:cubicBezTo>
                    <a:pt x="9" y="52"/>
                    <a:pt x="12" y="49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2" y="32"/>
                    <a:pt x="34" y="31"/>
                    <a:pt x="35" y="3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7"/>
                    <a:pt x="51" y="40"/>
                    <a:pt x="54" y="40"/>
                  </a:cubicBezTo>
                  <a:cubicBezTo>
                    <a:pt x="57" y="40"/>
                    <a:pt x="60" y="37"/>
                    <a:pt x="60" y="34"/>
                  </a:cubicBezTo>
                  <a:cubicBezTo>
                    <a:pt x="60" y="33"/>
                    <a:pt x="60" y="32"/>
                    <a:pt x="59" y="3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7" y="12"/>
                    <a:pt x="77" y="12"/>
                    <a:pt x="78" y="12"/>
                  </a:cubicBezTo>
                  <a:cubicBezTo>
                    <a:pt x="81" y="12"/>
                    <a:pt x="84" y="9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ubicBezTo>
                    <a:pt x="75" y="0"/>
                    <a:pt x="72" y="3"/>
                    <a:pt x="72" y="6"/>
                  </a:cubicBezTo>
                  <a:cubicBezTo>
                    <a:pt x="72" y="7"/>
                    <a:pt x="72" y="8"/>
                    <a:pt x="73" y="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2" y="28"/>
                    <a:pt x="50" y="29"/>
                    <a:pt x="49" y="3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3"/>
                    <a:pt x="33" y="20"/>
                    <a:pt x="30" y="20"/>
                  </a:cubicBezTo>
                  <a:cubicBezTo>
                    <a:pt x="27" y="20"/>
                    <a:pt x="24" y="23"/>
                    <a:pt x="24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6" name="Grupo 349">
            <a:extLst>
              <a:ext uri="{FF2B5EF4-FFF2-40B4-BE49-F238E27FC236}">
                <a16:creationId xmlns:a16="http://schemas.microsoft.com/office/drawing/2014/main" id="{2603ACF5-686B-CA4A-A02E-4D0ABF5AA0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7" name="CuadroTexto 350">
              <a:extLst>
                <a:ext uri="{FF2B5EF4-FFF2-40B4-BE49-F238E27FC236}">
                  <a16:creationId xmlns:a16="http://schemas.microsoft.com/office/drawing/2014/main" id="{1341A587-B6D5-1F4F-94C8-0F972F833FC0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50EBA3E2-83E2-7044-9195-E364B45C6C7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91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61A6521-B929-7141-A87E-3E3C9BB7274F}"/>
              </a:ext>
            </a:extLst>
          </p:cNvPr>
          <p:cNvGrpSpPr/>
          <p:nvPr/>
        </p:nvGrpSpPr>
        <p:grpSpPr>
          <a:xfrm>
            <a:off x="2328040" y="4460303"/>
            <a:ext cx="19721569" cy="7269241"/>
            <a:chOff x="1423668" y="4460303"/>
            <a:chExt cx="19721569" cy="72692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221C8B-3B1F-324E-96E2-7D61473A0C1D}"/>
                </a:ext>
              </a:extLst>
            </p:cNvPr>
            <p:cNvSpPr/>
            <p:nvPr/>
          </p:nvSpPr>
          <p:spPr>
            <a:xfrm>
              <a:off x="2461597" y="9617664"/>
              <a:ext cx="2111880" cy="21118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3622238-D7F3-D149-AAF1-825E3C9A0000}"/>
                </a:ext>
              </a:extLst>
            </p:cNvPr>
            <p:cNvSpPr/>
            <p:nvPr/>
          </p:nvSpPr>
          <p:spPr>
            <a:xfrm>
              <a:off x="6355931" y="9617664"/>
              <a:ext cx="2111880" cy="2111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A291DA-7A07-D944-82F2-4CF8B9540225}"/>
                </a:ext>
              </a:extLst>
            </p:cNvPr>
            <p:cNvSpPr/>
            <p:nvPr/>
          </p:nvSpPr>
          <p:spPr>
            <a:xfrm>
              <a:off x="10250265" y="9617664"/>
              <a:ext cx="2111880" cy="2111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468C53-1511-EC40-B7AB-D8F17B7149EF}"/>
                </a:ext>
              </a:extLst>
            </p:cNvPr>
            <p:cNvSpPr/>
            <p:nvPr/>
          </p:nvSpPr>
          <p:spPr>
            <a:xfrm>
              <a:off x="14144599" y="9617664"/>
              <a:ext cx="2111880" cy="21118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5A6C1-E508-E542-8D7A-366C4EAAEBA1}"/>
                </a:ext>
              </a:extLst>
            </p:cNvPr>
            <p:cNvSpPr/>
            <p:nvPr/>
          </p:nvSpPr>
          <p:spPr>
            <a:xfrm>
              <a:off x="18038929" y="9617664"/>
              <a:ext cx="2111880" cy="211188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D18FC3-384C-7F42-A806-5129850F6D9A}"/>
                </a:ext>
              </a:extLst>
            </p:cNvPr>
            <p:cNvSpPr txBox="1"/>
            <p:nvPr/>
          </p:nvSpPr>
          <p:spPr>
            <a:xfrm>
              <a:off x="2173242" y="8605721"/>
              <a:ext cx="26885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Develop</a:t>
              </a:r>
              <a:endParaRPr lang="id-ID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1A2D17-00F2-C84C-84FA-F13EEA7357FE}"/>
                </a:ext>
              </a:extLst>
            </p:cNvPr>
            <p:cNvSpPr txBox="1"/>
            <p:nvPr/>
          </p:nvSpPr>
          <p:spPr>
            <a:xfrm>
              <a:off x="6067574" y="8605721"/>
              <a:ext cx="26885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Analyze</a:t>
              </a:r>
              <a:endParaRPr lang="id-ID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1DC49F-E853-4746-9EB4-1B4F573DEBD6}"/>
                </a:ext>
              </a:extLst>
            </p:cNvPr>
            <p:cNvSpPr txBox="1"/>
            <p:nvPr/>
          </p:nvSpPr>
          <p:spPr>
            <a:xfrm>
              <a:off x="9961906" y="8605721"/>
              <a:ext cx="26885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Identify</a:t>
              </a:r>
              <a:endParaRPr lang="id-ID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57D541-D3CF-5943-80F1-D7F7BC902D25}"/>
                </a:ext>
              </a:extLst>
            </p:cNvPr>
            <p:cNvSpPr txBox="1"/>
            <p:nvPr/>
          </p:nvSpPr>
          <p:spPr>
            <a:xfrm>
              <a:off x="13856238" y="8605721"/>
              <a:ext cx="26885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Advertise</a:t>
              </a:r>
              <a:endParaRPr lang="id-ID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C17A56-031E-8642-8CF6-EC79813A3E02}"/>
                </a:ext>
              </a:extLst>
            </p:cNvPr>
            <p:cNvSpPr txBox="1"/>
            <p:nvPr/>
          </p:nvSpPr>
          <p:spPr>
            <a:xfrm>
              <a:off x="17750570" y="8605721"/>
              <a:ext cx="26885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Authorize</a:t>
              </a:r>
              <a:endParaRPr lang="id-ID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D6DDFD6E-C19C-DD4E-8048-5B2298C8F042}"/>
                </a:ext>
              </a:extLst>
            </p:cNvPr>
            <p:cNvSpPr/>
            <p:nvPr/>
          </p:nvSpPr>
          <p:spPr>
            <a:xfrm>
              <a:off x="3174493" y="7153811"/>
              <a:ext cx="599090" cy="815292"/>
            </a:xfrm>
            <a:prstGeom prst="up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243E1281-431E-CD43-8B56-137CBC1387B4}"/>
                </a:ext>
              </a:extLst>
            </p:cNvPr>
            <p:cNvSpPr/>
            <p:nvPr/>
          </p:nvSpPr>
          <p:spPr>
            <a:xfrm>
              <a:off x="7112326" y="7153811"/>
              <a:ext cx="599090" cy="815292"/>
            </a:xfrm>
            <a:prstGeom prst="up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Up Arrow 94">
              <a:extLst>
                <a:ext uri="{FF2B5EF4-FFF2-40B4-BE49-F238E27FC236}">
                  <a16:creationId xmlns:a16="http://schemas.microsoft.com/office/drawing/2014/main" id="{25DA93B0-41F1-2D48-9BF0-0164DB6822F8}"/>
                </a:ext>
              </a:extLst>
            </p:cNvPr>
            <p:cNvSpPr/>
            <p:nvPr/>
          </p:nvSpPr>
          <p:spPr>
            <a:xfrm>
              <a:off x="10960514" y="7153811"/>
              <a:ext cx="599090" cy="815292"/>
            </a:xfrm>
            <a:prstGeom prst="up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Up Arrow 99">
              <a:extLst>
                <a:ext uri="{FF2B5EF4-FFF2-40B4-BE49-F238E27FC236}">
                  <a16:creationId xmlns:a16="http://schemas.microsoft.com/office/drawing/2014/main" id="{3FC9CB3B-1580-8049-A480-1C2372011FA2}"/>
                </a:ext>
              </a:extLst>
            </p:cNvPr>
            <p:cNvSpPr/>
            <p:nvPr/>
          </p:nvSpPr>
          <p:spPr>
            <a:xfrm>
              <a:off x="14900990" y="7153811"/>
              <a:ext cx="599090" cy="815292"/>
            </a:xfrm>
            <a:prstGeom prst="up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Up Arrow 100">
              <a:extLst>
                <a:ext uri="{FF2B5EF4-FFF2-40B4-BE49-F238E27FC236}">
                  <a16:creationId xmlns:a16="http://schemas.microsoft.com/office/drawing/2014/main" id="{C1B6DEAD-202F-4841-A2F1-096C7E2C0024}"/>
                </a:ext>
              </a:extLst>
            </p:cNvPr>
            <p:cNvSpPr/>
            <p:nvPr/>
          </p:nvSpPr>
          <p:spPr>
            <a:xfrm>
              <a:off x="18795322" y="7153811"/>
              <a:ext cx="599090" cy="815292"/>
            </a:xfrm>
            <a:prstGeom prst="up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696C5934-8B81-6242-A472-D4ED9386A1AF}"/>
                </a:ext>
              </a:extLst>
            </p:cNvPr>
            <p:cNvSpPr/>
            <p:nvPr/>
          </p:nvSpPr>
          <p:spPr>
            <a:xfrm>
              <a:off x="1423668" y="4460303"/>
              <a:ext cx="4100740" cy="214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3682B9D5-816F-6E48-B8FE-405656E99596}"/>
                </a:ext>
              </a:extLst>
            </p:cNvPr>
            <p:cNvSpPr/>
            <p:nvPr/>
          </p:nvSpPr>
          <p:spPr>
            <a:xfrm>
              <a:off x="5361501" y="4460303"/>
              <a:ext cx="4100740" cy="214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93AC8ECF-CAA7-6141-8953-AC2B9F45CD50}"/>
                </a:ext>
              </a:extLst>
            </p:cNvPr>
            <p:cNvSpPr/>
            <p:nvPr/>
          </p:nvSpPr>
          <p:spPr>
            <a:xfrm>
              <a:off x="9255833" y="4460303"/>
              <a:ext cx="4100740" cy="214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08" name="Rectangle 56">
              <a:extLst>
                <a:ext uri="{FF2B5EF4-FFF2-40B4-BE49-F238E27FC236}">
                  <a16:creationId xmlns:a16="http://schemas.microsoft.com/office/drawing/2014/main" id="{BEAAFA03-9791-3F44-86DB-6220190FEFDE}"/>
                </a:ext>
              </a:extLst>
            </p:cNvPr>
            <p:cNvSpPr/>
            <p:nvPr/>
          </p:nvSpPr>
          <p:spPr>
            <a:xfrm>
              <a:off x="13150165" y="4460303"/>
              <a:ext cx="4100740" cy="214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09" name="Rectangle 56">
              <a:extLst>
                <a:ext uri="{FF2B5EF4-FFF2-40B4-BE49-F238E27FC236}">
                  <a16:creationId xmlns:a16="http://schemas.microsoft.com/office/drawing/2014/main" id="{EB73C7A2-8554-504C-99DE-09973CB61187}"/>
                </a:ext>
              </a:extLst>
            </p:cNvPr>
            <p:cNvSpPr/>
            <p:nvPr/>
          </p:nvSpPr>
          <p:spPr>
            <a:xfrm>
              <a:off x="17044497" y="4460303"/>
              <a:ext cx="4100740" cy="2140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51E575-CF3A-234A-BCD7-BA188959E521}"/>
              </a:ext>
            </a:extLst>
          </p:cNvPr>
          <p:cNvGrpSpPr/>
          <p:nvPr/>
        </p:nvGrpSpPr>
        <p:grpSpPr>
          <a:xfrm>
            <a:off x="7946360" y="10269906"/>
            <a:ext cx="773865" cy="773862"/>
            <a:chOff x="4548606" y="16360174"/>
            <a:chExt cx="404999" cy="404999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6E7DD87-DA08-9E40-9161-55D25BA63D27}"/>
                </a:ext>
              </a:extLst>
            </p:cNvPr>
            <p:cNvSpPr/>
            <p:nvPr/>
          </p:nvSpPr>
          <p:spPr>
            <a:xfrm>
              <a:off x="4548606" y="16400853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ECEA75B-ED45-3746-A4E3-7F815294424B}"/>
                </a:ext>
              </a:extLst>
            </p:cNvPr>
            <p:cNvSpPr/>
            <p:nvPr/>
          </p:nvSpPr>
          <p:spPr>
            <a:xfrm>
              <a:off x="4751645" y="1636017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FA1EA1-7743-2347-825F-F2F6865A2909}"/>
              </a:ext>
            </a:extLst>
          </p:cNvPr>
          <p:cNvGrpSpPr/>
          <p:nvPr/>
        </p:nvGrpSpPr>
        <p:grpSpPr>
          <a:xfrm>
            <a:off x="3963927" y="10363200"/>
            <a:ext cx="909380" cy="621844"/>
            <a:chOff x="10073166" y="20603494"/>
            <a:chExt cx="475920" cy="325440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5E88D02-B6C9-9548-8F04-8BD29A92567B}"/>
                </a:ext>
              </a:extLst>
            </p:cNvPr>
            <p:cNvSpPr/>
            <p:nvPr/>
          </p:nvSpPr>
          <p:spPr>
            <a:xfrm>
              <a:off x="10073166" y="20603494"/>
              <a:ext cx="475920" cy="26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3" h="743">
                  <a:moveTo>
                    <a:pt x="1322" y="215"/>
                  </a:moveTo>
                  <a:cubicBezTo>
                    <a:pt x="1322" y="212"/>
                    <a:pt x="1323" y="209"/>
                    <a:pt x="1323" y="206"/>
                  </a:cubicBezTo>
                  <a:cubicBezTo>
                    <a:pt x="1323" y="196"/>
                    <a:pt x="1320" y="187"/>
                    <a:pt x="1313" y="179"/>
                  </a:cubicBezTo>
                  <a:cubicBezTo>
                    <a:pt x="1312" y="178"/>
                    <a:pt x="1311" y="177"/>
                    <a:pt x="1310" y="176"/>
                  </a:cubicBezTo>
                  <a:lnTo>
                    <a:pt x="1148" y="13"/>
                  </a:lnTo>
                  <a:cubicBezTo>
                    <a:pt x="1131" y="-4"/>
                    <a:pt x="1104" y="-4"/>
                    <a:pt x="1087" y="13"/>
                  </a:cubicBezTo>
                  <a:cubicBezTo>
                    <a:pt x="1070" y="30"/>
                    <a:pt x="1070" y="57"/>
                    <a:pt x="1087" y="74"/>
                  </a:cubicBezTo>
                  <a:lnTo>
                    <a:pt x="1176" y="163"/>
                  </a:lnTo>
                  <a:lnTo>
                    <a:pt x="911" y="163"/>
                  </a:lnTo>
                  <a:lnTo>
                    <a:pt x="910" y="163"/>
                  </a:lnTo>
                  <a:lnTo>
                    <a:pt x="909" y="163"/>
                  </a:lnTo>
                  <a:cubicBezTo>
                    <a:pt x="908" y="163"/>
                    <a:pt x="908" y="163"/>
                    <a:pt x="907" y="163"/>
                  </a:cubicBezTo>
                  <a:cubicBezTo>
                    <a:pt x="906" y="163"/>
                    <a:pt x="905" y="163"/>
                    <a:pt x="905" y="163"/>
                  </a:cubicBezTo>
                  <a:cubicBezTo>
                    <a:pt x="904" y="163"/>
                    <a:pt x="903" y="163"/>
                    <a:pt x="902" y="163"/>
                  </a:cubicBezTo>
                  <a:lnTo>
                    <a:pt x="901" y="164"/>
                  </a:lnTo>
                  <a:cubicBezTo>
                    <a:pt x="900" y="164"/>
                    <a:pt x="899" y="164"/>
                    <a:pt x="898" y="164"/>
                  </a:cubicBezTo>
                  <a:cubicBezTo>
                    <a:pt x="898" y="164"/>
                    <a:pt x="897" y="165"/>
                    <a:pt x="896" y="165"/>
                  </a:cubicBezTo>
                  <a:cubicBezTo>
                    <a:pt x="896" y="165"/>
                    <a:pt x="895" y="165"/>
                    <a:pt x="894" y="166"/>
                  </a:cubicBezTo>
                  <a:cubicBezTo>
                    <a:pt x="894" y="166"/>
                    <a:pt x="893" y="166"/>
                    <a:pt x="892" y="166"/>
                  </a:cubicBezTo>
                  <a:cubicBezTo>
                    <a:pt x="892" y="167"/>
                    <a:pt x="891" y="167"/>
                    <a:pt x="891" y="167"/>
                  </a:cubicBezTo>
                  <a:cubicBezTo>
                    <a:pt x="890" y="168"/>
                    <a:pt x="889" y="168"/>
                    <a:pt x="888" y="169"/>
                  </a:cubicBezTo>
                  <a:lnTo>
                    <a:pt x="887" y="170"/>
                  </a:lnTo>
                  <a:cubicBezTo>
                    <a:pt x="886" y="170"/>
                    <a:pt x="886" y="171"/>
                    <a:pt x="885" y="171"/>
                  </a:cubicBezTo>
                  <a:lnTo>
                    <a:pt x="884" y="172"/>
                  </a:lnTo>
                  <a:lnTo>
                    <a:pt x="274" y="657"/>
                  </a:lnTo>
                  <a:lnTo>
                    <a:pt x="43" y="657"/>
                  </a:lnTo>
                  <a:cubicBezTo>
                    <a:pt x="19" y="657"/>
                    <a:pt x="0" y="676"/>
                    <a:pt x="0" y="700"/>
                  </a:cubicBezTo>
                  <a:cubicBezTo>
                    <a:pt x="0" y="724"/>
                    <a:pt x="19" y="743"/>
                    <a:pt x="43" y="743"/>
                  </a:cubicBezTo>
                  <a:lnTo>
                    <a:pt x="289" y="743"/>
                  </a:lnTo>
                  <a:cubicBezTo>
                    <a:pt x="290" y="743"/>
                    <a:pt x="291" y="743"/>
                    <a:pt x="293" y="743"/>
                  </a:cubicBezTo>
                  <a:lnTo>
                    <a:pt x="294" y="743"/>
                  </a:lnTo>
                  <a:cubicBezTo>
                    <a:pt x="295" y="743"/>
                    <a:pt x="296" y="742"/>
                    <a:pt x="297" y="742"/>
                  </a:cubicBezTo>
                  <a:lnTo>
                    <a:pt x="298" y="742"/>
                  </a:lnTo>
                  <a:cubicBezTo>
                    <a:pt x="299" y="742"/>
                    <a:pt x="300" y="742"/>
                    <a:pt x="301" y="741"/>
                  </a:cubicBezTo>
                  <a:lnTo>
                    <a:pt x="302" y="741"/>
                  </a:lnTo>
                  <a:cubicBezTo>
                    <a:pt x="303" y="741"/>
                    <a:pt x="304" y="740"/>
                    <a:pt x="304" y="740"/>
                  </a:cubicBezTo>
                  <a:cubicBezTo>
                    <a:pt x="305" y="740"/>
                    <a:pt x="305" y="740"/>
                    <a:pt x="306" y="740"/>
                  </a:cubicBezTo>
                  <a:cubicBezTo>
                    <a:pt x="307" y="739"/>
                    <a:pt x="308" y="739"/>
                    <a:pt x="309" y="738"/>
                  </a:cubicBezTo>
                  <a:cubicBezTo>
                    <a:pt x="310" y="737"/>
                    <a:pt x="311" y="737"/>
                    <a:pt x="313" y="736"/>
                  </a:cubicBezTo>
                  <a:cubicBezTo>
                    <a:pt x="313" y="736"/>
                    <a:pt x="313" y="735"/>
                    <a:pt x="314" y="735"/>
                  </a:cubicBezTo>
                  <a:lnTo>
                    <a:pt x="315" y="734"/>
                  </a:lnTo>
                  <a:lnTo>
                    <a:pt x="926" y="249"/>
                  </a:lnTo>
                  <a:lnTo>
                    <a:pt x="1176" y="249"/>
                  </a:lnTo>
                  <a:lnTo>
                    <a:pt x="1087" y="338"/>
                  </a:lnTo>
                  <a:cubicBezTo>
                    <a:pt x="1070" y="355"/>
                    <a:pt x="1070" y="382"/>
                    <a:pt x="1087" y="399"/>
                  </a:cubicBezTo>
                  <a:cubicBezTo>
                    <a:pt x="1095" y="407"/>
                    <a:pt x="1106" y="411"/>
                    <a:pt x="1117" y="411"/>
                  </a:cubicBezTo>
                  <a:cubicBezTo>
                    <a:pt x="1128" y="411"/>
                    <a:pt x="1139" y="407"/>
                    <a:pt x="1148" y="399"/>
                  </a:cubicBezTo>
                  <a:lnTo>
                    <a:pt x="1310" y="236"/>
                  </a:lnTo>
                  <a:cubicBezTo>
                    <a:pt x="1311" y="236"/>
                    <a:pt x="1311" y="235"/>
                    <a:pt x="1312" y="235"/>
                  </a:cubicBezTo>
                  <a:cubicBezTo>
                    <a:pt x="1312" y="234"/>
                    <a:pt x="1312" y="234"/>
                    <a:pt x="1313" y="233"/>
                  </a:cubicBezTo>
                  <a:cubicBezTo>
                    <a:pt x="1313" y="233"/>
                    <a:pt x="1314" y="232"/>
                    <a:pt x="1315" y="231"/>
                  </a:cubicBezTo>
                  <a:cubicBezTo>
                    <a:pt x="1315" y="230"/>
                    <a:pt x="1315" y="230"/>
                    <a:pt x="1315" y="230"/>
                  </a:cubicBezTo>
                  <a:cubicBezTo>
                    <a:pt x="1316" y="229"/>
                    <a:pt x="1317" y="228"/>
                    <a:pt x="1317" y="227"/>
                  </a:cubicBezTo>
                  <a:lnTo>
                    <a:pt x="1317" y="226"/>
                  </a:lnTo>
                  <a:cubicBezTo>
                    <a:pt x="1318" y="226"/>
                    <a:pt x="1319" y="224"/>
                    <a:pt x="1319" y="223"/>
                  </a:cubicBezTo>
                  <a:cubicBezTo>
                    <a:pt x="1320" y="222"/>
                    <a:pt x="1320" y="221"/>
                    <a:pt x="1320" y="219"/>
                  </a:cubicBezTo>
                  <a:cubicBezTo>
                    <a:pt x="1321" y="219"/>
                    <a:pt x="1321" y="219"/>
                    <a:pt x="1321" y="219"/>
                  </a:cubicBezTo>
                  <a:cubicBezTo>
                    <a:pt x="1321" y="218"/>
                    <a:pt x="1322" y="216"/>
                    <a:pt x="1322" y="21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E1C1390-36D8-FA48-81B1-6ED245EB825F}"/>
                </a:ext>
              </a:extLst>
            </p:cNvPr>
            <p:cNvSpPr/>
            <p:nvPr/>
          </p:nvSpPr>
          <p:spPr>
            <a:xfrm>
              <a:off x="10307886" y="20777374"/>
              <a:ext cx="2401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422">
                  <a:moveTo>
                    <a:pt x="660" y="241"/>
                  </a:moveTo>
                  <a:lnTo>
                    <a:pt x="661" y="240"/>
                  </a:lnTo>
                  <a:cubicBezTo>
                    <a:pt x="661" y="239"/>
                    <a:pt x="662" y="238"/>
                    <a:pt x="662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4" y="236"/>
                    <a:pt x="664" y="235"/>
                    <a:pt x="664" y="234"/>
                  </a:cubicBezTo>
                  <a:cubicBezTo>
                    <a:pt x="665" y="233"/>
                    <a:pt x="665" y="233"/>
                    <a:pt x="665" y="233"/>
                  </a:cubicBezTo>
                  <a:cubicBezTo>
                    <a:pt x="665" y="232"/>
                    <a:pt x="666" y="231"/>
                    <a:pt x="666" y="230"/>
                  </a:cubicBezTo>
                  <a:cubicBezTo>
                    <a:pt x="666" y="229"/>
                    <a:pt x="666" y="229"/>
                    <a:pt x="666" y="229"/>
                  </a:cubicBezTo>
                  <a:cubicBezTo>
                    <a:pt x="667" y="228"/>
                    <a:pt x="667" y="227"/>
                    <a:pt x="667" y="225"/>
                  </a:cubicBezTo>
                  <a:cubicBezTo>
                    <a:pt x="670" y="211"/>
                    <a:pt x="666" y="196"/>
                    <a:pt x="656" y="186"/>
                  </a:cubicBezTo>
                  <a:lnTo>
                    <a:pt x="493" y="23"/>
                  </a:lnTo>
                  <a:cubicBezTo>
                    <a:pt x="477" y="7"/>
                    <a:pt x="450" y="7"/>
                    <a:pt x="433" y="23"/>
                  </a:cubicBezTo>
                  <a:cubicBezTo>
                    <a:pt x="417" y="40"/>
                    <a:pt x="417" y="67"/>
                    <a:pt x="433" y="84"/>
                  </a:cubicBezTo>
                  <a:lnTo>
                    <a:pt x="521" y="173"/>
                  </a:lnTo>
                  <a:lnTo>
                    <a:pt x="275" y="173"/>
                  </a:lnTo>
                  <a:lnTo>
                    <a:pt x="70" y="10"/>
                  </a:lnTo>
                  <a:cubicBezTo>
                    <a:pt x="52" y="-5"/>
                    <a:pt x="24" y="-2"/>
                    <a:pt x="10" y="17"/>
                  </a:cubicBezTo>
                  <a:cubicBezTo>
                    <a:pt x="-5" y="36"/>
                    <a:pt x="-2" y="63"/>
                    <a:pt x="17" y="77"/>
                  </a:cubicBezTo>
                  <a:lnTo>
                    <a:pt x="234" y="249"/>
                  </a:lnTo>
                  <a:cubicBezTo>
                    <a:pt x="234" y="250"/>
                    <a:pt x="235" y="250"/>
                    <a:pt x="235" y="251"/>
                  </a:cubicBezTo>
                  <a:cubicBezTo>
                    <a:pt x="236" y="251"/>
                    <a:pt x="236" y="251"/>
                    <a:pt x="237" y="251"/>
                  </a:cubicBezTo>
                  <a:cubicBezTo>
                    <a:pt x="238" y="252"/>
                    <a:pt x="239" y="253"/>
                    <a:pt x="240" y="253"/>
                  </a:cubicBezTo>
                  <a:lnTo>
                    <a:pt x="240" y="254"/>
                  </a:lnTo>
                  <a:cubicBezTo>
                    <a:pt x="241" y="254"/>
                    <a:pt x="242" y="255"/>
                    <a:pt x="243" y="255"/>
                  </a:cubicBezTo>
                  <a:cubicBezTo>
                    <a:pt x="244" y="255"/>
                    <a:pt x="244" y="256"/>
                    <a:pt x="245" y="256"/>
                  </a:cubicBezTo>
                  <a:cubicBezTo>
                    <a:pt x="246" y="256"/>
                    <a:pt x="246" y="256"/>
                    <a:pt x="247" y="257"/>
                  </a:cubicBezTo>
                  <a:cubicBezTo>
                    <a:pt x="248" y="257"/>
                    <a:pt x="248" y="257"/>
                    <a:pt x="249" y="257"/>
                  </a:cubicBezTo>
                  <a:cubicBezTo>
                    <a:pt x="249" y="257"/>
                    <a:pt x="250" y="257"/>
                    <a:pt x="251" y="258"/>
                  </a:cubicBezTo>
                  <a:cubicBezTo>
                    <a:pt x="252" y="258"/>
                    <a:pt x="252" y="258"/>
                    <a:pt x="252" y="258"/>
                  </a:cubicBezTo>
                  <a:cubicBezTo>
                    <a:pt x="253" y="258"/>
                    <a:pt x="254" y="258"/>
                    <a:pt x="255" y="258"/>
                  </a:cubicBezTo>
                  <a:cubicBezTo>
                    <a:pt x="256" y="258"/>
                    <a:pt x="256" y="259"/>
                    <a:pt x="256" y="259"/>
                  </a:cubicBezTo>
                  <a:cubicBezTo>
                    <a:pt x="258" y="259"/>
                    <a:pt x="259" y="259"/>
                    <a:pt x="260" y="259"/>
                  </a:cubicBezTo>
                  <a:lnTo>
                    <a:pt x="521" y="259"/>
                  </a:lnTo>
                  <a:lnTo>
                    <a:pt x="433" y="348"/>
                  </a:lnTo>
                  <a:cubicBezTo>
                    <a:pt x="417" y="365"/>
                    <a:pt x="417" y="392"/>
                    <a:pt x="433" y="409"/>
                  </a:cubicBezTo>
                  <a:cubicBezTo>
                    <a:pt x="442" y="417"/>
                    <a:pt x="453" y="422"/>
                    <a:pt x="464" y="422"/>
                  </a:cubicBezTo>
                  <a:cubicBezTo>
                    <a:pt x="475" y="422"/>
                    <a:pt x="486" y="417"/>
                    <a:pt x="493" y="409"/>
                  </a:cubicBezTo>
                  <a:lnTo>
                    <a:pt x="656" y="247"/>
                  </a:lnTo>
                  <a:cubicBezTo>
                    <a:pt x="656" y="246"/>
                    <a:pt x="657" y="246"/>
                    <a:pt x="657" y="245"/>
                  </a:cubicBezTo>
                  <a:cubicBezTo>
                    <a:pt x="657" y="244"/>
                    <a:pt x="658" y="244"/>
                    <a:pt x="658" y="243"/>
                  </a:cubicBezTo>
                  <a:cubicBezTo>
                    <a:pt x="659" y="243"/>
                    <a:pt x="660" y="242"/>
                    <a:pt x="660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62FAC63-F5B6-B841-8E75-55E1EF24C2B3}"/>
                </a:ext>
              </a:extLst>
            </p:cNvPr>
            <p:cNvSpPr/>
            <p:nvPr/>
          </p:nvSpPr>
          <p:spPr>
            <a:xfrm>
              <a:off x="10073526" y="20662173"/>
              <a:ext cx="19764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259">
                  <a:moveTo>
                    <a:pt x="43" y="86"/>
                  </a:moveTo>
                  <a:lnTo>
                    <a:pt x="274" y="86"/>
                  </a:lnTo>
                  <a:lnTo>
                    <a:pt x="481" y="250"/>
                  </a:lnTo>
                  <a:cubicBezTo>
                    <a:pt x="489" y="256"/>
                    <a:pt x="498" y="259"/>
                    <a:pt x="507" y="259"/>
                  </a:cubicBezTo>
                  <a:cubicBezTo>
                    <a:pt x="520" y="259"/>
                    <a:pt x="533" y="254"/>
                    <a:pt x="541" y="243"/>
                  </a:cubicBezTo>
                  <a:cubicBezTo>
                    <a:pt x="556" y="224"/>
                    <a:pt x="553" y="197"/>
                    <a:pt x="534" y="182"/>
                  </a:cubicBezTo>
                  <a:lnTo>
                    <a:pt x="315" y="9"/>
                  </a:lnTo>
                  <a:lnTo>
                    <a:pt x="314" y="9"/>
                  </a:lnTo>
                  <a:cubicBezTo>
                    <a:pt x="313" y="8"/>
                    <a:pt x="313" y="8"/>
                    <a:pt x="312" y="7"/>
                  </a:cubicBezTo>
                  <a:cubicBezTo>
                    <a:pt x="311" y="7"/>
                    <a:pt x="311" y="6"/>
                    <a:pt x="310" y="6"/>
                  </a:cubicBezTo>
                  <a:cubicBezTo>
                    <a:pt x="310" y="6"/>
                    <a:pt x="309" y="5"/>
                    <a:pt x="308" y="5"/>
                  </a:cubicBezTo>
                  <a:cubicBezTo>
                    <a:pt x="308" y="5"/>
                    <a:pt x="307" y="4"/>
                    <a:pt x="306" y="4"/>
                  </a:cubicBezTo>
                  <a:cubicBezTo>
                    <a:pt x="306" y="4"/>
                    <a:pt x="305" y="3"/>
                    <a:pt x="304" y="3"/>
                  </a:cubicBezTo>
                  <a:lnTo>
                    <a:pt x="303" y="3"/>
                  </a:lnTo>
                  <a:cubicBezTo>
                    <a:pt x="302" y="2"/>
                    <a:pt x="301" y="2"/>
                    <a:pt x="301" y="2"/>
                  </a:cubicBezTo>
                  <a:cubicBezTo>
                    <a:pt x="300" y="2"/>
                    <a:pt x="299" y="2"/>
                    <a:pt x="298" y="1"/>
                  </a:cubicBezTo>
                  <a:cubicBezTo>
                    <a:pt x="298" y="1"/>
                    <a:pt x="297" y="1"/>
                    <a:pt x="296" y="1"/>
                  </a:cubicBezTo>
                  <a:cubicBezTo>
                    <a:pt x="296" y="1"/>
                    <a:pt x="295" y="1"/>
                    <a:pt x="294" y="1"/>
                  </a:cubicBezTo>
                  <a:cubicBezTo>
                    <a:pt x="294" y="0"/>
                    <a:pt x="293" y="0"/>
                    <a:pt x="292" y="0"/>
                  </a:cubicBezTo>
                  <a:cubicBezTo>
                    <a:pt x="291" y="0"/>
                    <a:pt x="291" y="0"/>
                    <a:pt x="290" y="0"/>
                  </a:cubicBezTo>
                  <a:cubicBezTo>
                    <a:pt x="289" y="0"/>
                    <a:pt x="289" y="0"/>
                    <a:pt x="288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D406B7-B151-E844-8F25-E752077BDA7A}"/>
              </a:ext>
            </a:extLst>
          </p:cNvPr>
          <p:cNvGrpSpPr/>
          <p:nvPr/>
        </p:nvGrpSpPr>
        <p:grpSpPr>
          <a:xfrm>
            <a:off x="11755885" y="10286137"/>
            <a:ext cx="909379" cy="688567"/>
            <a:chOff x="10770486" y="20588014"/>
            <a:chExt cx="475920" cy="360360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278308E-25D5-BB41-BEB5-21E46784CA73}"/>
                </a:ext>
              </a:extLst>
            </p:cNvPr>
            <p:cNvSpPr/>
            <p:nvPr/>
          </p:nvSpPr>
          <p:spPr>
            <a:xfrm>
              <a:off x="10831686" y="20588014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D0B4E4E-966F-814F-92F8-96F316ED3566}"/>
                </a:ext>
              </a:extLst>
            </p:cNvPr>
            <p:cNvSpPr/>
            <p:nvPr/>
          </p:nvSpPr>
          <p:spPr>
            <a:xfrm>
              <a:off x="10770486" y="20780974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97E47B8-0B90-F643-A01F-F4696DE4CB44}"/>
                </a:ext>
              </a:extLst>
            </p:cNvPr>
            <p:cNvSpPr/>
            <p:nvPr/>
          </p:nvSpPr>
          <p:spPr>
            <a:xfrm>
              <a:off x="11035446" y="20619334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9B25895-B70A-D247-9A9F-B9469AAB0CC6}"/>
                </a:ext>
              </a:extLst>
            </p:cNvPr>
            <p:cNvSpPr/>
            <p:nvPr/>
          </p:nvSpPr>
          <p:spPr>
            <a:xfrm>
              <a:off x="11057406" y="20788534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64A91605-BEF9-FD48-8CC8-883FCCD11C25}"/>
              </a:ext>
            </a:extLst>
          </p:cNvPr>
          <p:cNvSpPr/>
          <p:nvPr/>
        </p:nvSpPr>
        <p:spPr>
          <a:xfrm>
            <a:off x="19634621" y="10091191"/>
            <a:ext cx="736339" cy="10886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664C453A-9E82-B24D-AAD8-1BA34D03F1B1}"/>
              </a:ext>
            </a:extLst>
          </p:cNvPr>
          <p:cNvSpPr/>
          <p:nvPr/>
        </p:nvSpPr>
        <p:spPr>
          <a:xfrm>
            <a:off x="15705525" y="10269906"/>
            <a:ext cx="798764" cy="798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4" h="904">
                <a:moveTo>
                  <a:pt x="140" y="389"/>
                </a:moveTo>
                <a:lnTo>
                  <a:pt x="123" y="380"/>
                </a:lnTo>
                <a:lnTo>
                  <a:pt x="140" y="380"/>
                </a:lnTo>
                <a:close/>
                <a:moveTo>
                  <a:pt x="709" y="55"/>
                </a:moveTo>
                <a:lnTo>
                  <a:pt x="709" y="341"/>
                </a:lnTo>
                <a:cubicBezTo>
                  <a:pt x="707" y="345"/>
                  <a:pt x="706" y="349"/>
                  <a:pt x="706" y="353"/>
                </a:cubicBezTo>
                <a:cubicBezTo>
                  <a:pt x="706" y="357"/>
                  <a:pt x="707" y="361"/>
                  <a:pt x="709" y="364"/>
                </a:cubicBezTo>
                <a:lnTo>
                  <a:pt x="709" y="417"/>
                </a:lnTo>
                <a:lnTo>
                  <a:pt x="451" y="547"/>
                </a:lnTo>
                <a:lnTo>
                  <a:pt x="195" y="417"/>
                </a:lnTo>
                <a:lnTo>
                  <a:pt x="195" y="55"/>
                </a:lnTo>
                <a:close/>
                <a:moveTo>
                  <a:pt x="781" y="380"/>
                </a:moveTo>
                <a:lnTo>
                  <a:pt x="764" y="389"/>
                </a:lnTo>
                <a:lnTo>
                  <a:pt x="764" y="380"/>
                </a:lnTo>
                <a:close/>
                <a:moveTo>
                  <a:pt x="615" y="576"/>
                </a:moveTo>
                <a:cubicBezTo>
                  <a:pt x="604" y="565"/>
                  <a:pt x="586" y="565"/>
                  <a:pt x="576" y="576"/>
                </a:cubicBezTo>
                <a:cubicBezTo>
                  <a:pt x="565" y="586"/>
                  <a:pt x="565" y="604"/>
                  <a:pt x="576" y="615"/>
                </a:cubicBezTo>
                <a:lnTo>
                  <a:pt x="810" y="849"/>
                </a:lnTo>
                <a:lnTo>
                  <a:pt x="94" y="849"/>
                </a:lnTo>
                <a:lnTo>
                  <a:pt x="328" y="615"/>
                </a:lnTo>
                <a:cubicBezTo>
                  <a:pt x="339" y="604"/>
                  <a:pt x="339" y="586"/>
                  <a:pt x="328" y="576"/>
                </a:cubicBezTo>
                <a:cubicBezTo>
                  <a:pt x="317" y="565"/>
                  <a:pt x="300" y="565"/>
                  <a:pt x="289" y="576"/>
                </a:cubicBezTo>
                <a:lnTo>
                  <a:pt x="55" y="809"/>
                </a:lnTo>
                <a:lnTo>
                  <a:pt x="55" y="407"/>
                </a:lnTo>
                <a:lnTo>
                  <a:pt x="439" y="603"/>
                </a:lnTo>
                <a:cubicBezTo>
                  <a:pt x="439" y="604"/>
                  <a:pt x="440" y="604"/>
                  <a:pt x="441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3" y="605"/>
                  <a:pt x="444" y="605"/>
                  <a:pt x="444" y="605"/>
                </a:cubicBezTo>
                <a:cubicBezTo>
                  <a:pt x="445" y="605"/>
                  <a:pt x="445" y="605"/>
                  <a:pt x="445" y="605"/>
                </a:cubicBezTo>
                <a:cubicBezTo>
                  <a:pt x="446" y="606"/>
                  <a:pt x="447" y="606"/>
                  <a:pt x="448" y="606"/>
                </a:cubicBezTo>
                <a:cubicBezTo>
                  <a:pt x="449" y="606"/>
                  <a:pt x="450" y="606"/>
                  <a:pt x="451" y="606"/>
                </a:cubicBezTo>
                <a:cubicBezTo>
                  <a:pt x="452" y="606"/>
                  <a:pt x="453" y="606"/>
                  <a:pt x="454" y="606"/>
                </a:cubicBezTo>
                <a:lnTo>
                  <a:pt x="455" y="606"/>
                </a:lnTo>
                <a:cubicBezTo>
                  <a:pt x="455" y="606"/>
                  <a:pt x="456" y="606"/>
                  <a:pt x="457" y="605"/>
                </a:cubicBezTo>
                <a:lnTo>
                  <a:pt x="458" y="605"/>
                </a:lnTo>
                <a:cubicBezTo>
                  <a:pt x="459" y="605"/>
                  <a:pt x="460" y="605"/>
                  <a:pt x="460" y="604"/>
                </a:cubicBezTo>
                <a:cubicBezTo>
                  <a:pt x="461" y="604"/>
                  <a:pt x="461" y="604"/>
                  <a:pt x="461" y="604"/>
                </a:cubicBezTo>
                <a:cubicBezTo>
                  <a:pt x="462" y="604"/>
                  <a:pt x="463" y="604"/>
                  <a:pt x="463" y="603"/>
                </a:cubicBezTo>
                <a:cubicBezTo>
                  <a:pt x="464" y="603"/>
                  <a:pt x="464" y="603"/>
                  <a:pt x="464" y="603"/>
                </a:cubicBezTo>
                <a:lnTo>
                  <a:pt x="849" y="407"/>
                </a:lnTo>
                <a:lnTo>
                  <a:pt x="849" y="810"/>
                </a:lnTo>
                <a:close/>
                <a:moveTo>
                  <a:pt x="904" y="367"/>
                </a:moveTo>
                <a:cubicBezTo>
                  <a:pt x="904" y="366"/>
                  <a:pt x="904" y="365"/>
                  <a:pt x="904" y="365"/>
                </a:cubicBezTo>
                <a:cubicBezTo>
                  <a:pt x="905" y="360"/>
                  <a:pt x="904" y="355"/>
                  <a:pt x="901" y="350"/>
                </a:cubicBezTo>
                <a:cubicBezTo>
                  <a:pt x="900" y="347"/>
                  <a:pt x="898" y="345"/>
                  <a:pt x="897" y="343"/>
                </a:cubicBezTo>
                <a:cubicBezTo>
                  <a:pt x="889" y="332"/>
                  <a:pt x="876" y="325"/>
                  <a:pt x="861" y="325"/>
                </a:cubicBezTo>
                <a:lnTo>
                  <a:pt x="764" y="325"/>
                </a:lnTo>
                <a:lnTo>
                  <a:pt x="764" y="38"/>
                </a:lnTo>
                <a:cubicBezTo>
                  <a:pt x="764" y="17"/>
                  <a:pt x="747" y="0"/>
                  <a:pt x="727" y="0"/>
                </a:cubicBezTo>
                <a:lnTo>
                  <a:pt x="177" y="0"/>
                </a:lnTo>
                <a:cubicBezTo>
                  <a:pt x="156" y="0"/>
                  <a:pt x="140" y="17"/>
                  <a:pt x="140" y="38"/>
                </a:cubicBezTo>
                <a:lnTo>
                  <a:pt x="140" y="325"/>
                </a:lnTo>
                <a:lnTo>
                  <a:pt x="43" y="325"/>
                </a:lnTo>
                <a:cubicBezTo>
                  <a:pt x="29" y="325"/>
                  <a:pt x="16" y="332"/>
                  <a:pt x="8" y="343"/>
                </a:cubicBezTo>
                <a:cubicBezTo>
                  <a:pt x="6" y="345"/>
                  <a:pt x="4" y="347"/>
                  <a:pt x="3" y="350"/>
                </a:cubicBezTo>
                <a:cubicBezTo>
                  <a:pt x="1" y="355"/>
                  <a:pt x="0" y="360"/>
                  <a:pt x="0" y="365"/>
                </a:cubicBezTo>
                <a:cubicBezTo>
                  <a:pt x="0" y="365"/>
                  <a:pt x="0" y="366"/>
                  <a:pt x="0" y="367"/>
                </a:cubicBezTo>
                <a:lnTo>
                  <a:pt x="0" y="862"/>
                </a:lnTo>
                <a:cubicBezTo>
                  <a:pt x="0" y="885"/>
                  <a:pt x="19" y="904"/>
                  <a:pt x="43" y="904"/>
                </a:cubicBezTo>
                <a:lnTo>
                  <a:pt x="861" y="904"/>
                </a:lnTo>
                <a:cubicBezTo>
                  <a:pt x="872" y="904"/>
                  <a:pt x="882" y="900"/>
                  <a:pt x="889" y="894"/>
                </a:cubicBezTo>
                <a:cubicBezTo>
                  <a:pt x="890" y="893"/>
                  <a:pt x="890" y="893"/>
                  <a:pt x="890" y="893"/>
                </a:cubicBezTo>
                <a:lnTo>
                  <a:pt x="891" y="893"/>
                </a:lnTo>
                <a:cubicBezTo>
                  <a:pt x="891" y="892"/>
                  <a:pt x="891" y="892"/>
                  <a:pt x="892" y="892"/>
                </a:cubicBezTo>
                <a:cubicBezTo>
                  <a:pt x="892" y="891"/>
                  <a:pt x="892" y="891"/>
                  <a:pt x="892" y="891"/>
                </a:cubicBezTo>
                <a:cubicBezTo>
                  <a:pt x="900" y="884"/>
                  <a:pt x="904" y="873"/>
                  <a:pt x="904" y="8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4F956458-C8BA-5447-9873-D62139EBA44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37C41B8D-AE98-5A41-A20A-B2EBC7EAA1A2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219B21D8-8A7F-D044-A0A5-DC8F5FCD1B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7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8A3951A-460A-744F-AB92-C9E05BA2B994}"/>
              </a:ext>
            </a:extLst>
          </p:cNvPr>
          <p:cNvGrpSpPr/>
          <p:nvPr/>
        </p:nvGrpSpPr>
        <p:grpSpPr>
          <a:xfrm>
            <a:off x="1610556" y="3417224"/>
            <a:ext cx="21156538" cy="9363137"/>
            <a:chOff x="1866588" y="3239123"/>
            <a:chExt cx="21156538" cy="9363137"/>
          </a:xfrm>
        </p:grpSpPr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9E7547BF-E278-A143-932D-6AEAA3F9E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189" y="6099313"/>
              <a:ext cx="4051453" cy="4042753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7">
              <a:extLst>
                <a:ext uri="{FF2B5EF4-FFF2-40B4-BE49-F238E27FC236}">
                  <a16:creationId xmlns:a16="http://schemas.microsoft.com/office/drawing/2014/main" id="{E7C9FEFA-D519-1646-A3BE-295276BB5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0961" y="6699490"/>
              <a:ext cx="2845907" cy="28423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87">
              <a:extLst>
                <a:ext uri="{FF2B5EF4-FFF2-40B4-BE49-F238E27FC236}">
                  <a16:creationId xmlns:a16="http://schemas.microsoft.com/office/drawing/2014/main" id="{BCDB3722-0A51-6043-8099-251DA185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920" y="6946143"/>
              <a:ext cx="2351988" cy="2349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9B13B1A-118A-4343-BA9C-A1D1B52D9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065" y="5602950"/>
              <a:ext cx="5041702" cy="5035482"/>
            </a:xfrm>
            <a:prstGeom prst="arc">
              <a:avLst>
                <a:gd name="adj1" fmla="val 13742682"/>
                <a:gd name="adj2" fmla="val 18423165"/>
              </a:avLst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8877586F-8626-2F46-82CC-BD6C108A0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659" y="6099315"/>
              <a:ext cx="4051455" cy="4042753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87">
              <a:extLst>
                <a:ext uri="{FF2B5EF4-FFF2-40B4-BE49-F238E27FC236}">
                  <a16:creationId xmlns:a16="http://schemas.microsoft.com/office/drawing/2014/main" id="{2C7CF222-6590-5A48-B47F-80CF5B5AB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28" y="6699492"/>
              <a:ext cx="2845907" cy="28423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87">
              <a:extLst>
                <a:ext uri="{FF2B5EF4-FFF2-40B4-BE49-F238E27FC236}">
                  <a16:creationId xmlns:a16="http://schemas.microsoft.com/office/drawing/2014/main" id="{EEB59902-E6B8-B044-9E5B-0E3FEDEBE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3388" y="6946143"/>
              <a:ext cx="2351988" cy="2349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B720EF6B-D76A-5443-BA6D-6D40B9923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9129" y="6099313"/>
              <a:ext cx="4051453" cy="4042753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87">
              <a:extLst>
                <a:ext uri="{FF2B5EF4-FFF2-40B4-BE49-F238E27FC236}">
                  <a16:creationId xmlns:a16="http://schemas.microsoft.com/office/drawing/2014/main" id="{446A704F-76AF-2E43-B327-C382D1E3B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1901" y="6699490"/>
              <a:ext cx="2845907" cy="28423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87">
              <a:extLst>
                <a:ext uri="{FF2B5EF4-FFF2-40B4-BE49-F238E27FC236}">
                  <a16:creationId xmlns:a16="http://schemas.microsoft.com/office/drawing/2014/main" id="{56E24193-8707-4847-95E9-707FAC5A0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8860" y="6946143"/>
              <a:ext cx="2351988" cy="2349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49B82DEE-7544-6847-8C16-55E49DE2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4599" y="6099313"/>
              <a:ext cx="4051453" cy="4042753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87">
              <a:extLst>
                <a:ext uri="{FF2B5EF4-FFF2-40B4-BE49-F238E27FC236}">
                  <a16:creationId xmlns:a16="http://schemas.microsoft.com/office/drawing/2014/main" id="{950AE2EC-1CBC-DE4C-AA60-9B8509D9E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7371" y="6699490"/>
              <a:ext cx="2845907" cy="2842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87">
              <a:extLst>
                <a:ext uri="{FF2B5EF4-FFF2-40B4-BE49-F238E27FC236}">
                  <a16:creationId xmlns:a16="http://schemas.microsoft.com/office/drawing/2014/main" id="{AE675DBF-4C58-EE4A-9735-92AFCDF3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330" y="6946143"/>
              <a:ext cx="2351988" cy="2349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4">
              <a:extLst>
                <a:ext uri="{FF2B5EF4-FFF2-40B4-BE49-F238E27FC236}">
                  <a16:creationId xmlns:a16="http://schemas.microsoft.com/office/drawing/2014/main" id="{96C8C950-749B-6C41-988E-8FB70969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0070" y="6099313"/>
              <a:ext cx="4051453" cy="4042753"/>
            </a:xfrm>
            <a:custGeom>
              <a:avLst/>
              <a:gdLst>
                <a:gd name="T0" fmla="*/ 1172 w 1182"/>
                <a:gd name="T1" fmla="*/ 706 h 1179"/>
                <a:gd name="T2" fmla="*/ 1182 w 1182"/>
                <a:gd name="T3" fmla="*/ 619 h 1179"/>
                <a:gd name="T4" fmla="*/ 1082 w 1182"/>
                <a:gd name="T5" fmla="*/ 588 h 1179"/>
                <a:gd name="T6" fmla="*/ 1075 w 1182"/>
                <a:gd name="T7" fmla="*/ 511 h 1179"/>
                <a:gd name="T8" fmla="*/ 1168 w 1182"/>
                <a:gd name="T9" fmla="*/ 459 h 1179"/>
                <a:gd name="T10" fmla="*/ 1143 w 1182"/>
                <a:gd name="T11" fmla="*/ 377 h 1179"/>
                <a:gd name="T12" fmla="*/ 1038 w 1182"/>
                <a:gd name="T13" fmla="*/ 389 h 1179"/>
                <a:gd name="T14" fmla="*/ 999 w 1182"/>
                <a:gd name="T15" fmla="*/ 319 h 1179"/>
                <a:gd name="T16" fmla="*/ 1062 w 1182"/>
                <a:gd name="T17" fmla="*/ 234 h 1179"/>
                <a:gd name="T18" fmla="*/ 1006 w 1182"/>
                <a:gd name="T19" fmla="*/ 171 h 1179"/>
                <a:gd name="T20" fmla="*/ 916 w 1182"/>
                <a:gd name="T21" fmla="*/ 224 h 1179"/>
                <a:gd name="T22" fmla="*/ 850 w 1182"/>
                <a:gd name="T23" fmla="*/ 175 h 1179"/>
                <a:gd name="T24" fmla="*/ 873 w 1182"/>
                <a:gd name="T25" fmla="*/ 72 h 1179"/>
                <a:gd name="T26" fmla="*/ 797 w 1182"/>
                <a:gd name="T27" fmla="*/ 37 h 1179"/>
                <a:gd name="T28" fmla="*/ 735 w 1182"/>
                <a:gd name="T29" fmla="*/ 123 h 1179"/>
                <a:gd name="T30" fmla="*/ 654 w 1182"/>
                <a:gd name="T31" fmla="*/ 105 h 1179"/>
                <a:gd name="T32" fmla="*/ 633 w 1182"/>
                <a:gd name="T33" fmla="*/ 2 h 1179"/>
                <a:gd name="T34" fmla="*/ 591 w 1182"/>
                <a:gd name="T35" fmla="*/ 0 h 1179"/>
                <a:gd name="T36" fmla="*/ 549 w 1182"/>
                <a:gd name="T37" fmla="*/ 2 h 1179"/>
                <a:gd name="T38" fmla="*/ 528 w 1182"/>
                <a:gd name="T39" fmla="*/ 105 h 1179"/>
                <a:gd name="T40" fmla="*/ 447 w 1182"/>
                <a:gd name="T41" fmla="*/ 123 h 1179"/>
                <a:gd name="T42" fmla="*/ 386 w 1182"/>
                <a:gd name="T43" fmla="*/ 37 h 1179"/>
                <a:gd name="T44" fmla="*/ 310 w 1182"/>
                <a:gd name="T45" fmla="*/ 72 h 1179"/>
                <a:gd name="T46" fmla="*/ 333 w 1182"/>
                <a:gd name="T47" fmla="*/ 175 h 1179"/>
                <a:gd name="T48" fmla="*/ 267 w 1182"/>
                <a:gd name="T49" fmla="*/ 224 h 1179"/>
                <a:gd name="T50" fmla="*/ 176 w 1182"/>
                <a:gd name="T51" fmla="*/ 171 h 1179"/>
                <a:gd name="T52" fmla="*/ 120 w 1182"/>
                <a:gd name="T53" fmla="*/ 234 h 1179"/>
                <a:gd name="T54" fmla="*/ 183 w 1182"/>
                <a:gd name="T55" fmla="*/ 319 h 1179"/>
                <a:gd name="T56" fmla="*/ 144 w 1182"/>
                <a:gd name="T57" fmla="*/ 389 h 1179"/>
                <a:gd name="T58" fmla="*/ 40 w 1182"/>
                <a:gd name="T59" fmla="*/ 377 h 1179"/>
                <a:gd name="T60" fmla="*/ 14 w 1182"/>
                <a:gd name="T61" fmla="*/ 459 h 1179"/>
                <a:gd name="T62" fmla="*/ 107 w 1182"/>
                <a:gd name="T63" fmla="*/ 511 h 1179"/>
                <a:gd name="T64" fmla="*/ 100 w 1182"/>
                <a:gd name="T65" fmla="*/ 588 h 1179"/>
                <a:gd name="T66" fmla="*/ 0 w 1182"/>
                <a:gd name="T67" fmla="*/ 619 h 1179"/>
                <a:gd name="T68" fmla="*/ 10 w 1182"/>
                <a:gd name="T69" fmla="*/ 706 h 1179"/>
                <a:gd name="T70" fmla="*/ 116 w 1182"/>
                <a:gd name="T71" fmla="*/ 716 h 1179"/>
                <a:gd name="T72" fmla="*/ 140 w 1182"/>
                <a:gd name="T73" fmla="*/ 786 h 1179"/>
                <a:gd name="T74" fmla="*/ 61 w 1182"/>
                <a:gd name="T75" fmla="*/ 856 h 1179"/>
                <a:gd name="T76" fmla="*/ 107 w 1182"/>
                <a:gd name="T77" fmla="*/ 932 h 1179"/>
                <a:gd name="T78" fmla="*/ 207 w 1182"/>
                <a:gd name="T79" fmla="*/ 898 h 1179"/>
                <a:gd name="T80" fmla="*/ 256 w 1182"/>
                <a:gd name="T81" fmla="*/ 951 h 1179"/>
                <a:gd name="T82" fmla="*/ 212 w 1182"/>
                <a:gd name="T83" fmla="*/ 1047 h 1179"/>
                <a:gd name="T84" fmla="*/ 285 w 1182"/>
                <a:gd name="T85" fmla="*/ 1099 h 1179"/>
                <a:gd name="T86" fmla="*/ 363 w 1182"/>
                <a:gd name="T87" fmla="*/ 1027 h 1179"/>
                <a:gd name="T88" fmla="*/ 427 w 1182"/>
                <a:gd name="T89" fmla="*/ 1055 h 1179"/>
                <a:gd name="T90" fmla="*/ 426 w 1182"/>
                <a:gd name="T91" fmla="*/ 1161 h 1179"/>
                <a:gd name="T92" fmla="*/ 514 w 1182"/>
                <a:gd name="T93" fmla="*/ 1179 h 1179"/>
                <a:gd name="T94" fmla="*/ 557 w 1182"/>
                <a:gd name="T95" fmla="*/ 1082 h 1179"/>
                <a:gd name="T96" fmla="*/ 591 w 1182"/>
                <a:gd name="T97" fmla="*/ 1083 h 1179"/>
                <a:gd name="T98" fmla="*/ 626 w 1182"/>
                <a:gd name="T99" fmla="*/ 1082 h 1179"/>
                <a:gd name="T100" fmla="*/ 668 w 1182"/>
                <a:gd name="T101" fmla="*/ 1179 h 1179"/>
                <a:gd name="T102" fmla="*/ 756 w 1182"/>
                <a:gd name="T103" fmla="*/ 1161 h 1179"/>
                <a:gd name="T104" fmla="*/ 755 w 1182"/>
                <a:gd name="T105" fmla="*/ 1055 h 1179"/>
                <a:gd name="T106" fmla="*/ 819 w 1182"/>
                <a:gd name="T107" fmla="*/ 1027 h 1179"/>
                <a:gd name="T108" fmla="*/ 897 w 1182"/>
                <a:gd name="T109" fmla="*/ 1099 h 1179"/>
                <a:gd name="T110" fmla="*/ 970 w 1182"/>
                <a:gd name="T111" fmla="*/ 1047 h 1179"/>
                <a:gd name="T112" fmla="*/ 927 w 1182"/>
                <a:gd name="T113" fmla="*/ 951 h 1179"/>
                <a:gd name="T114" fmla="*/ 975 w 1182"/>
                <a:gd name="T115" fmla="*/ 898 h 1179"/>
                <a:gd name="T116" fmla="*/ 1076 w 1182"/>
                <a:gd name="T117" fmla="*/ 932 h 1179"/>
                <a:gd name="T118" fmla="*/ 1121 w 1182"/>
                <a:gd name="T119" fmla="*/ 856 h 1179"/>
                <a:gd name="T120" fmla="*/ 1042 w 1182"/>
                <a:gd name="T121" fmla="*/ 786 h 1179"/>
                <a:gd name="T122" fmla="*/ 1066 w 1182"/>
                <a:gd name="T123" fmla="*/ 716 h 1179"/>
                <a:gd name="T124" fmla="*/ 1172 w 1182"/>
                <a:gd name="T125" fmla="*/ 70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82" h="1179">
                  <a:moveTo>
                    <a:pt x="1172" y="706"/>
                  </a:moveTo>
                  <a:cubicBezTo>
                    <a:pt x="1177" y="678"/>
                    <a:pt x="1181" y="649"/>
                    <a:pt x="1182" y="619"/>
                  </a:cubicBezTo>
                  <a:cubicBezTo>
                    <a:pt x="1082" y="588"/>
                    <a:pt x="1082" y="588"/>
                    <a:pt x="1082" y="588"/>
                  </a:cubicBezTo>
                  <a:cubicBezTo>
                    <a:pt x="1082" y="562"/>
                    <a:pt x="1080" y="536"/>
                    <a:pt x="1075" y="511"/>
                  </a:cubicBezTo>
                  <a:cubicBezTo>
                    <a:pt x="1168" y="459"/>
                    <a:pt x="1168" y="459"/>
                    <a:pt x="1168" y="459"/>
                  </a:cubicBezTo>
                  <a:cubicBezTo>
                    <a:pt x="1161" y="431"/>
                    <a:pt x="1153" y="403"/>
                    <a:pt x="1143" y="377"/>
                  </a:cubicBezTo>
                  <a:cubicBezTo>
                    <a:pt x="1038" y="389"/>
                    <a:pt x="1038" y="389"/>
                    <a:pt x="1038" y="389"/>
                  </a:cubicBezTo>
                  <a:cubicBezTo>
                    <a:pt x="1027" y="364"/>
                    <a:pt x="1014" y="341"/>
                    <a:pt x="999" y="319"/>
                  </a:cubicBezTo>
                  <a:cubicBezTo>
                    <a:pt x="1062" y="234"/>
                    <a:pt x="1062" y="234"/>
                    <a:pt x="1062" y="234"/>
                  </a:cubicBezTo>
                  <a:cubicBezTo>
                    <a:pt x="1045" y="211"/>
                    <a:pt x="1026" y="190"/>
                    <a:pt x="1006" y="171"/>
                  </a:cubicBezTo>
                  <a:cubicBezTo>
                    <a:pt x="916" y="224"/>
                    <a:pt x="916" y="224"/>
                    <a:pt x="916" y="224"/>
                  </a:cubicBezTo>
                  <a:cubicBezTo>
                    <a:pt x="895" y="206"/>
                    <a:pt x="873" y="189"/>
                    <a:pt x="850" y="175"/>
                  </a:cubicBezTo>
                  <a:cubicBezTo>
                    <a:pt x="873" y="72"/>
                    <a:pt x="873" y="72"/>
                    <a:pt x="873" y="72"/>
                  </a:cubicBezTo>
                  <a:cubicBezTo>
                    <a:pt x="848" y="58"/>
                    <a:pt x="823" y="47"/>
                    <a:pt x="797" y="37"/>
                  </a:cubicBezTo>
                  <a:cubicBezTo>
                    <a:pt x="735" y="123"/>
                    <a:pt x="735" y="123"/>
                    <a:pt x="735" y="123"/>
                  </a:cubicBezTo>
                  <a:cubicBezTo>
                    <a:pt x="709" y="115"/>
                    <a:pt x="682" y="109"/>
                    <a:pt x="654" y="105"/>
                  </a:cubicBezTo>
                  <a:cubicBezTo>
                    <a:pt x="633" y="2"/>
                    <a:pt x="633" y="2"/>
                    <a:pt x="633" y="2"/>
                  </a:cubicBezTo>
                  <a:cubicBezTo>
                    <a:pt x="619" y="1"/>
                    <a:pt x="605" y="0"/>
                    <a:pt x="591" y="0"/>
                  </a:cubicBezTo>
                  <a:cubicBezTo>
                    <a:pt x="577" y="0"/>
                    <a:pt x="563" y="1"/>
                    <a:pt x="549" y="2"/>
                  </a:cubicBezTo>
                  <a:cubicBezTo>
                    <a:pt x="528" y="105"/>
                    <a:pt x="528" y="105"/>
                    <a:pt x="528" y="105"/>
                  </a:cubicBezTo>
                  <a:cubicBezTo>
                    <a:pt x="500" y="109"/>
                    <a:pt x="473" y="115"/>
                    <a:pt x="447" y="123"/>
                  </a:cubicBezTo>
                  <a:cubicBezTo>
                    <a:pt x="386" y="37"/>
                    <a:pt x="386" y="37"/>
                    <a:pt x="386" y="37"/>
                  </a:cubicBezTo>
                  <a:cubicBezTo>
                    <a:pt x="359" y="47"/>
                    <a:pt x="334" y="58"/>
                    <a:pt x="310" y="72"/>
                  </a:cubicBezTo>
                  <a:cubicBezTo>
                    <a:pt x="333" y="175"/>
                    <a:pt x="333" y="175"/>
                    <a:pt x="333" y="175"/>
                  </a:cubicBezTo>
                  <a:cubicBezTo>
                    <a:pt x="309" y="189"/>
                    <a:pt x="287" y="206"/>
                    <a:pt x="267" y="224"/>
                  </a:cubicBezTo>
                  <a:cubicBezTo>
                    <a:pt x="176" y="171"/>
                    <a:pt x="176" y="171"/>
                    <a:pt x="176" y="171"/>
                  </a:cubicBezTo>
                  <a:cubicBezTo>
                    <a:pt x="156" y="190"/>
                    <a:pt x="137" y="211"/>
                    <a:pt x="120" y="234"/>
                  </a:cubicBezTo>
                  <a:cubicBezTo>
                    <a:pt x="183" y="319"/>
                    <a:pt x="183" y="319"/>
                    <a:pt x="183" y="319"/>
                  </a:cubicBezTo>
                  <a:cubicBezTo>
                    <a:pt x="168" y="341"/>
                    <a:pt x="155" y="364"/>
                    <a:pt x="144" y="389"/>
                  </a:cubicBezTo>
                  <a:cubicBezTo>
                    <a:pt x="40" y="377"/>
                    <a:pt x="40" y="377"/>
                    <a:pt x="40" y="377"/>
                  </a:cubicBezTo>
                  <a:cubicBezTo>
                    <a:pt x="29" y="403"/>
                    <a:pt x="21" y="431"/>
                    <a:pt x="14" y="459"/>
                  </a:cubicBezTo>
                  <a:cubicBezTo>
                    <a:pt x="107" y="511"/>
                    <a:pt x="107" y="511"/>
                    <a:pt x="107" y="511"/>
                  </a:cubicBezTo>
                  <a:cubicBezTo>
                    <a:pt x="103" y="536"/>
                    <a:pt x="100" y="562"/>
                    <a:pt x="100" y="588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1" y="649"/>
                    <a:pt x="5" y="678"/>
                    <a:pt x="10" y="706"/>
                  </a:cubicBezTo>
                  <a:cubicBezTo>
                    <a:pt x="116" y="716"/>
                    <a:pt x="116" y="716"/>
                    <a:pt x="116" y="716"/>
                  </a:cubicBezTo>
                  <a:cubicBezTo>
                    <a:pt x="122" y="740"/>
                    <a:pt x="130" y="764"/>
                    <a:pt x="140" y="786"/>
                  </a:cubicBezTo>
                  <a:cubicBezTo>
                    <a:pt x="61" y="856"/>
                    <a:pt x="61" y="856"/>
                    <a:pt x="61" y="856"/>
                  </a:cubicBezTo>
                  <a:cubicBezTo>
                    <a:pt x="74" y="883"/>
                    <a:pt x="90" y="908"/>
                    <a:pt x="107" y="932"/>
                  </a:cubicBezTo>
                  <a:cubicBezTo>
                    <a:pt x="207" y="898"/>
                    <a:pt x="207" y="898"/>
                    <a:pt x="207" y="898"/>
                  </a:cubicBezTo>
                  <a:cubicBezTo>
                    <a:pt x="222" y="917"/>
                    <a:pt x="238" y="934"/>
                    <a:pt x="256" y="951"/>
                  </a:cubicBezTo>
                  <a:cubicBezTo>
                    <a:pt x="212" y="1047"/>
                    <a:pt x="212" y="1047"/>
                    <a:pt x="212" y="1047"/>
                  </a:cubicBezTo>
                  <a:cubicBezTo>
                    <a:pt x="235" y="1066"/>
                    <a:pt x="259" y="1083"/>
                    <a:pt x="285" y="1099"/>
                  </a:cubicBezTo>
                  <a:cubicBezTo>
                    <a:pt x="363" y="1027"/>
                    <a:pt x="363" y="1027"/>
                    <a:pt x="363" y="1027"/>
                  </a:cubicBezTo>
                  <a:cubicBezTo>
                    <a:pt x="384" y="1038"/>
                    <a:pt x="405" y="1047"/>
                    <a:pt x="427" y="1055"/>
                  </a:cubicBezTo>
                  <a:cubicBezTo>
                    <a:pt x="426" y="1161"/>
                    <a:pt x="426" y="1161"/>
                    <a:pt x="426" y="1161"/>
                  </a:cubicBezTo>
                  <a:cubicBezTo>
                    <a:pt x="455" y="1169"/>
                    <a:pt x="484" y="1175"/>
                    <a:pt x="514" y="1179"/>
                  </a:cubicBezTo>
                  <a:cubicBezTo>
                    <a:pt x="557" y="1082"/>
                    <a:pt x="557" y="1082"/>
                    <a:pt x="557" y="1082"/>
                  </a:cubicBezTo>
                  <a:cubicBezTo>
                    <a:pt x="568" y="1083"/>
                    <a:pt x="580" y="1083"/>
                    <a:pt x="591" y="1083"/>
                  </a:cubicBezTo>
                  <a:cubicBezTo>
                    <a:pt x="603" y="1083"/>
                    <a:pt x="614" y="1083"/>
                    <a:pt x="626" y="1082"/>
                  </a:cubicBezTo>
                  <a:cubicBezTo>
                    <a:pt x="668" y="1179"/>
                    <a:pt x="668" y="1179"/>
                    <a:pt x="668" y="1179"/>
                  </a:cubicBezTo>
                  <a:cubicBezTo>
                    <a:pt x="698" y="1175"/>
                    <a:pt x="728" y="1169"/>
                    <a:pt x="756" y="1161"/>
                  </a:cubicBezTo>
                  <a:cubicBezTo>
                    <a:pt x="755" y="1055"/>
                    <a:pt x="755" y="1055"/>
                    <a:pt x="755" y="1055"/>
                  </a:cubicBezTo>
                  <a:cubicBezTo>
                    <a:pt x="777" y="1047"/>
                    <a:pt x="799" y="1038"/>
                    <a:pt x="819" y="1027"/>
                  </a:cubicBezTo>
                  <a:cubicBezTo>
                    <a:pt x="897" y="1099"/>
                    <a:pt x="897" y="1099"/>
                    <a:pt x="897" y="1099"/>
                  </a:cubicBezTo>
                  <a:cubicBezTo>
                    <a:pt x="923" y="1083"/>
                    <a:pt x="947" y="1066"/>
                    <a:pt x="970" y="1047"/>
                  </a:cubicBezTo>
                  <a:cubicBezTo>
                    <a:pt x="927" y="951"/>
                    <a:pt x="927" y="951"/>
                    <a:pt x="927" y="951"/>
                  </a:cubicBezTo>
                  <a:cubicBezTo>
                    <a:pt x="944" y="934"/>
                    <a:pt x="960" y="917"/>
                    <a:pt x="975" y="898"/>
                  </a:cubicBezTo>
                  <a:cubicBezTo>
                    <a:pt x="1076" y="932"/>
                    <a:pt x="1076" y="932"/>
                    <a:pt x="1076" y="932"/>
                  </a:cubicBezTo>
                  <a:cubicBezTo>
                    <a:pt x="1093" y="908"/>
                    <a:pt x="1108" y="883"/>
                    <a:pt x="1121" y="856"/>
                  </a:cubicBezTo>
                  <a:cubicBezTo>
                    <a:pt x="1042" y="786"/>
                    <a:pt x="1042" y="786"/>
                    <a:pt x="1042" y="786"/>
                  </a:cubicBezTo>
                  <a:cubicBezTo>
                    <a:pt x="1052" y="764"/>
                    <a:pt x="1060" y="740"/>
                    <a:pt x="1066" y="716"/>
                  </a:cubicBezTo>
                  <a:lnTo>
                    <a:pt x="1172" y="7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87">
              <a:extLst>
                <a:ext uri="{FF2B5EF4-FFF2-40B4-BE49-F238E27FC236}">
                  <a16:creationId xmlns:a16="http://schemas.microsoft.com/office/drawing/2014/main" id="{611F3CF4-A8CF-C542-9AB4-9A08362B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2842" y="6699490"/>
              <a:ext cx="2845907" cy="2842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87">
              <a:extLst>
                <a:ext uri="{FF2B5EF4-FFF2-40B4-BE49-F238E27FC236}">
                  <a16:creationId xmlns:a16="http://schemas.microsoft.com/office/drawing/2014/main" id="{ED956B05-97A1-224E-A7E8-0B0F323F8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9801" y="6946143"/>
              <a:ext cx="2351988" cy="2349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A767B400-36BE-B44A-A13C-B6874433E5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048535" y="5602950"/>
              <a:ext cx="5041702" cy="5035482"/>
            </a:xfrm>
            <a:prstGeom prst="arc">
              <a:avLst>
                <a:gd name="adj1" fmla="val 13742682"/>
                <a:gd name="adj2" fmla="val 18423165"/>
              </a:avLst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587448E-AD2D-A44F-8B6E-AD5D27F6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4005" y="5602950"/>
              <a:ext cx="5041702" cy="5035482"/>
            </a:xfrm>
            <a:prstGeom prst="arc">
              <a:avLst>
                <a:gd name="adj1" fmla="val 13742682"/>
                <a:gd name="adj2" fmla="val 18423165"/>
              </a:avLst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15C1DBB-72B2-2E42-B912-B2170DE207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2799475" y="5602950"/>
              <a:ext cx="5041702" cy="5035482"/>
            </a:xfrm>
            <a:prstGeom prst="arc">
              <a:avLst>
                <a:gd name="adj1" fmla="val 13742682"/>
                <a:gd name="adj2" fmla="val 18423165"/>
              </a:avLst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A65F6478-D898-234C-9B74-EFDBE51C9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4947" y="5602950"/>
              <a:ext cx="5041702" cy="5035482"/>
            </a:xfrm>
            <a:prstGeom prst="arc">
              <a:avLst>
                <a:gd name="adj1" fmla="val 13742682"/>
                <a:gd name="adj2" fmla="val 18423165"/>
              </a:avLst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69EB21-40B6-204B-84F5-2119BF2C4816}"/>
                </a:ext>
              </a:extLst>
            </p:cNvPr>
            <p:cNvCxnSpPr>
              <a:cxnSpLocks/>
            </p:cNvCxnSpPr>
            <p:nvPr/>
          </p:nvCxnSpPr>
          <p:spPr>
            <a:xfrm>
              <a:off x="6693915" y="3829018"/>
              <a:ext cx="0" cy="1729272"/>
            </a:xfrm>
            <a:prstGeom prst="line">
              <a:avLst/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41074E-4FAF-DB41-9DAB-8D2EA2988DE6}"/>
                </a:ext>
              </a:extLst>
            </p:cNvPr>
            <p:cNvCxnSpPr/>
            <p:nvPr/>
          </p:nvCxnSpPr>
          <p:spPr>
            <a:xfrm>
              <a:off x="12444855" y="5009205"/>
              <a:ext cx="0" cy="549085"/>
            </a:xfrm>
            <a:prstGeom prst="line">
              <a:avLst/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65DBFAB-C88D-FA4F-B20E-10A61C130B26}"/>
                </a:ext>
              </a:extLst>
            </p:cNvPr>
            <p:cNvCxnSpPr>
              <a:cxnSpLocks/>
            </p:cNvCxnSpPr>
            <p:nvPr/>
          </p:nvCxnSpPr>
          <p:spPr>
            <a:xfrm>
              <a:off x="9569385" y="10680962"/>
              <a:ext cx="0" cy="1855470"/>
            </a:xfrm>
            <a:prstGeom prst="line">
              <a:avLst/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7C3496A-7DEB-AB41-AF87-64A44128A5AF}"/>
                </a:ext>
              </a:extLst>
            </p:cNvPr>
            <p:cNvGrpSpPr/>
            <p:nvPr/>
          </p:nvGrpSpPr>
          <p:grpSpPr>
            <a:xfrm>
              <a:off x="1866588" y="3505853"/>
              <a:ext cx="4612954" cy="1646756"/>
              <a:chOff x="16093394" y="7221327"/>
              <a:chExt cx="4612954" cy="1646756"/>
            </a:xfrm>
          </p:grpSpPr>
          <p:sp>
            <p:nvSpPr>
              <p:cNvPr id="120" name="CuadroTexto 395">
                <a:extLst>
                  <a:ext uri="{FF2B5EF4-FFF2-40B4-BE49-F238E27FC236}">
                    <a16:creationId xmlns:a16="http://schemas.microsoft.com/office/drawing/2014/main" id="{DE6D280B-1BFA-2549-8FD8-49E0D0403A68}"/>
                  </a:ext>
                </a:extLst>
              </p:cNvPr>
              <p:cNvSpPr txBox="1"/>
              <p:nvPr/>
            </p:nvSpPr>
            <p:spPr>
              <a:xfrm>
                <a:off x="18323673" y="7221327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121" name="Rectangle 56">
                <a:extLst>
                  <a:ext uri="{FF2B5EF4-FFF2-40B4-BE49-F238E27FC236}">
                    <a16:creationId xmlns:a16="http://schemas.microsoft.com/office/drawing/2014/main" id="{C0569256-1C32-DF45-AC2E-4060D5DB92FE}"/>
                  </a:ext>
                </a:extLst>
              </p:cNvPr>
              <p:cNvSpPr/>
              <p:nvPr/>
            </p:nvSpPr>
            <p:spPr>
              <a:xfrm>
                <a:off x="16093394" y="7913976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2020FDF-F4B3-654E-960E-9DB94FD2F75F}"/>
                </a:ext>
              </a:extLst>
            </p:cNvPr>
            <p:cNvGrpSpPr/>
            <p:nvPr/>
          </p:nvGrpSpPr>
          <p:grpSpPr>
            <a:xfrm>
              <a:off x="10138377" y="3239123"/>
              <a:ext cx="4612954" cy="1646756"/>
              <a:chOff x="16093394" y="7221327"/>
              <a:chExt cx="4612954" cy="1646756"/>
            </a:xfrm>
          </p:grpSpPr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EC3814F0-611A-4E4A-93DC-C0EF8452F6C9}"/>
                  </a:ext>
                </a:extLst>
              </p:cNvPr>
              <p:cNvSpPr txBox="1"/>
              <p:nvPr/>
            </p:nvSpPr>
            <p:spPr>
              <a:xfrm>
                <a:off x="17208533" y="7221327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24" name="Rectangle 56">
                <a:extLst>
                  <a:ext uri="{FF2B5EF4-FFF2-40B4-BE49-F238E27FC236}">
                    <a16:creationId xmlns:a16="http://schemas.microsoft.com/office/drawing/2014/main" id="{B816B831-87DF-454F-9E24-D7FA0AA4E4F9}"/>
                  </a:ext>
                </a:extLst>
              </p:cNvPr>
              <p:cNvSpPr/>
              <p:nvPr/>
            </p:nvSpPr>
            <p:spPr>
              <a:xfrm>
                <a:off x="16093394" y="7913976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8BAAACB-0D71-9C4D-A816-A8C2215133A3}"/>
                </a:ext>
              </a:extLst>
            </p:cNvPr>
            <p:cNvGrpSpPr/>
            <p:nvPr/>
          </p:nvGrpSpPr>
          <p:grpSpPr>
            <a:xfrm>
              <a:off x="18410172" y="3505853"/>
              <a:ext cx="4612954" cy="1646756"/>
              <a:chOff x="16093394" y="7221327"/>
              <a:chExt cx="4612954" cy="1646756"/>
            </a:xfrm>
          </p:grpSpPr>
          <p:sp>
            <p:nvSpPr>
              <p:cNvPr id="126" name="CuadroTexto 395">
                <a:extLst>
                  <a:ext uri="{FF2B5EF4-FFF2-40B4-BE49-F238E27FC236}">
                    <a16:creationId xmlns:a16="http://schemas.microsoft.com/office/drawing/2014/main" id="{AD7B2993-0504-2440-90A0-1F4DA8561DC8}"/>
                  </a:ext>
                </a:extLst>
              </p:cNvPr>
              <p:cNvSpPr txBox="1"/>
              <p:nvPr/>
            </p:nvSpPr>
            <p:spPr>
              <a:xfrm>
                <a:off x="16141520" y="7221327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27" name="Rectangle 56">
                <a:extLst>
                  <a:ext uri="{FF2B5EF4-FFF2-40B4-BE49-F238E27FC236}">
                    <a16:creationId xmlns:a16="http://schemas.microsoft.com/office/drawing/2014/main" id="{F51CA436-8DA5-3649-9918-B694E55DC361}"/>
                  </a:ext>
                </a:extLst>
              </p:cNvPr>
              <p:cNvSpPr/>
              <p:nvPr/>
            </p:nvSpPr>
            <p:spPr>
              <a:xfrm>
                <a:off x="16093394" y="7913976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16010BD-E7E0-B648-B6A6-560FF8638061}"/>
                </a:ext>
              </a:extLst>
            </p:cNvPr>
            <p:cNvGrpSpPr/>
            <p:nvPr/>
          </p:nvGrpSpPr>
          <p:grpSpPr>
            <a:xfrm>
              <a:off x="4668189" y="10955504"/>
              <a:ext cx="4612954" cy="1646756"/>
              <a:chOff x="16093394" y="7221327"/>
              <a:chExt cx="4612954" cy="1646756"/>
            </a:xfrm>
          </p:grpSpPr>
          <p:sp>
            <p:nvSpPr>
              <p:cNvPr id="129" name="CuadroTexto 395">
                <a:extLst>
                  <a:ext uri="{FF2B5EF4-FFF2-40B4-BE49-F238E27FC236}">
                    <a16:creationId xmlns:a16="http://schemas.microsoft.com/office/drawing/2014/main" id="{DA1F2859-2719-FE47-87F3-7054B3E3BA66}"/>
                  </a:ext>
                </a:extLst>
              </p:cNvPr>
              <p:cNvSpPr txBox="1"/>
              <p:nvPr/>
            </p:nvSpPr>
            <p:spPr>
              <a:xfrm>
                <a:off x="18323673" y="7221327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30" name="Rectangle 56">
                <a:extLst>
                  <a:ext uri="{FF2B5EF4-FFF2-40B4-BE49-F238E27FC236}">
                    <a16:creationId xmlns:a16="http://schemas.microsoft.com/office/drawing/2014/main" id="{950031B4-BEA1-D549-976B-AD10F8896781}"/>
                  </a:ext>
                </a:extLst>
              </p:cNvPr>
              <p:cNvSpPr/>
              <p:nvPr/>
            </p:nvSpPr>
            <p:spPr>
              <a:xfrm>
                <a:off x="16093394" y="7913976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458F965-787B-C647-8DCE-A6DE79B4E185}"/>
                </a:ext>
              </a:extLst>
            </p:cNvPr>
            <p:cNvGrpSpPr/>
            <p:nvPr/>
          </p:nvGrpSpPr>
          <p:grpSpPr>
            <a:xfrm>
              <a:off x="15674947" y="10955504"/>
              <a:ext cx="4612954" cy="1646756"/>
              <a:chOff x="16093394" y="7221327"/>
              <a:chExt cx="4612954" cy="1646756"/>
            </a:xfrm>
          </p:grpSpPr>
          <p:sp>
            <p:nvSpPr>
              <p:cNvPr id="132" name="CuadroTexto 395">
                <a:extLst>
                  <a:ext uri="{FF2B5EF4-FFF2-40B4-BE49-F238E27FC236}">
                    <a16:creationId xmlns:a16="http://schemas.microsoft.com/office/drawing/2014/main" id="{5B46770E-0415-F445-AE9F-E9F65EE01D25}"/>
                  </a:ext>
                </a:extLst>
              </p:cNvPr>
              <p:cNvSpPr txBox="1"/>
              <p:nvPr/>
            </p:nvSpPr>
            <p:spPr>
              <a:xfrm>
                <a:off x="16141520" y="7221327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133" name="Rectangle 56">
                <a:extLst>
                  <a:ext uri="{FF2B5EF4-FFF2-40B4-BE49-F238E27FC236}">
                    <a16:creationId xmlns:a16="http://schemas.microsoft.com/office/drawing/2014/main" id="{366203A7-3A2E-764B-802F-71203E88F639}"/>
                  </a:ext>
                </a:extLst>
              </p:cNvPr>
              <p:cNvSpPr/>
              <p:nvPr/>
            </p:nvSpPr>
            <p:spPr>
              <a:xfrm>
                <a:off x="16093394" y="7913976"/>
                <a:ext cx="461295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3DDB1E-4FD4-D64A-98C7-87B9E135E7AD}"/>
                </a:ext>
              </a:extLst>
            </p:cNvPr>
            <p:cNvCxnSpPr>
              <a:cxnSpLocks/>
            </p:cNvCxnSpPr>
            <p:nvPr/>
          </p:nvCxnSpPr>
          <p:spPr>
            <a:xfrm>
              <a:off x="18220168" y="3829018"/>
              <a:ext cx="0" cy="1729272"/>
            </a:xfrm>
            <a:prstGeom prst="line">
              <a:avLst/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784F8C-52F7-E248-A30B-F3FAE4AE66C0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543" y="10680962"/>
              <a:ext cx="0" cy="1855470"/>
            </a:xfrm>
            <a:prstGeom prst="line">
              <a:avLst/>
            </a:prstGeom>
            <a:noFill/>
            <a:ln w="57150" cap="rnd">
              <a:solidFill>
                <a:schemeClr val="bg1">
                  <a:lumMod val="50000"/>
                  <a:alpha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C8BC24-8362-EB48-B5CB-CF671DC86250}"/>
              </a:ext>
            </a:extLst>
          </p:cNvPr>
          <p:cNvGrpSpPr/>
          <p:nvPr/>
        </p:nvGrpSpPr>
        <p:grpSpPr>
          <a:xfrm>
            <a:off x="5969047" y="7830895"/>
            <a:ext cx="935788" cy="935786"/>
            <a:chOff x="5192646" y="14252014"/>
            <a:chExt cx="476640" cy="47664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C3D7E62-DD38-5C49-8150-4BFE9E712DB9}"/>
                </a:ext>
              </a:extLst>
            </p:cNvPr>
            <p:cNvSpPr/>
            <p:nvPr/>
          </p:nvSpPr>
          <p:spPr>
            <a:xfrm>
              <a:off x="5192646" y="14252014"/>
              <a:ext cx="476640" cy="47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5" h="1325">
                  <a:moveTo>
                    <a:pt x="662" y="86"/>
                  </a:moveTo>
                  <a:cubicBezTo>
                    <a:pt x="508" y="86"/>
                    <a:pt x="363" y="146"/>
                    <a:pt x="254" y="255"/>
                  </a:cubicBezTo>
                  <a:cubicBezTo>
                    <a:pt x="145" y="363"/>
                    <a:pt x="85" y="508"/>
                    <a:pt x="85" y="662"/>
                  </a:cubicBezTo>
                  <a:cubicBezTo>
                    <a:pt x="85" y="816"/>
                    <a:pt x="145" y="961"/>
                    <a:pt x="254" y="1070"/>
                  </a:cubicBezTo>
                  <a:cubicBezTo>
                    <a:pt x="363" y="1179"/>
                    <a:pt x="508" y="1239"/>
                    <a:pt x="662" y="1239"/>
                  </a:cubicBezTo>
                  <a:cubicBezTo>
                    <a:pt x="816" y="1239"/>
                    <a:pt x="961" y="1179"/>
                    <a:pt x="1070" y="1070"/>
                  </a:cubicBezTo>
                  <a:cubicBezTo>
                    <a:pt x="1179" y="961"/>
                    <a:pt x="1238" y="816"/>
                    <a:pt x="1238" y="662"/>
                  </a:cubicBezTo>
                  <a:cubicBezTo>
                    <a:pt x="1238" y="508"/>
                    <a:pt x="1179" y="363"/>
                    <a:pt x="1070" y="255"/>
                  </a:cubicBezTo>
                  <a:cubicBezTo>
                    <a:pt x="961" y="146"/>
                    <a:pt x="816" y="86"/>
                    <a:pt x="662" y="86"/>
                  </a:cubicBezTo>
                  <a:close/>
                  <a:moveTo>
                    <a:pt x="662" y="1325"/>
                  </a:moveTo>
                  <a:cubicBezTo>
                    <a:pt x="485" y="1325"/>
                    <a:pt x="319" y="1256"/>
                    <a:pt x="194" y="1131"/>
                  </a:cubicBezTo>
                  <a:cubicBezTo>
                    <a:pt x="68" y="1006"/>
                    <a:pt x="0" y="839"/>
                    <a:pt x="0" y="662"/>
                  </a:cubicBezTo>
                  <a:cubicBezTo>
                    <a:pt x="0" y="485"/>
                    <a:pt x="68" y="319"/>
                    <a:pt x="194" y="194"/>
                  </a:cubicBezTo>
                  <a:cubicBezTo>
                    <a:pt x="319" y="69"/>
                    <a:pt x="485" y="0"/>
                    <a:pt x="662" y="0"/>
                  </a:cubicBezTo>
                  <a:cubicBezTo>
                    <a:pt x="839" y="0"/>
                    <a:pt x="1005" y="69"/>
                    <a:pt x="1130" y="194"/>
                  </a:cubicBezTo>
                  <a:cubicBezTo>
                    <a:pt x="1256" y="319"/>
                    <a:pt x="1325" y="485"/>
                    <a:pt x="1325" y="662"/>
                  </a:cubicBezTo>
                  <a:cubicBezTo>
                    <a:pt x="1325" y="839"/>
                    <a:pt x="1256" y="1006"/>
                    <a:pt x="1130" y="1131"/>
                  </a:cubicBezTo>
                  <a:cubicBezTo>
                    <a:pt x="1005" y="1256"/>
                    <a:pt x="839" y="1325"/>
                    <a:pt x="662" y="132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6C25113-2893-B74B-B833-ADA344C5E8DB}"/>
                </a:ext>
              </a:extLst>
            </p:cNvPr>
            <p:cNvSpPr/>
            <p:nvPr/>
          </p:nvSpPr>
          <p:spPr>
            <a:xfrm>
              <a:off x="5282646" y="14343454"/>
              <a:ext cx="291600" cy="2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1" h="688">
                  <a:moveTo>
                    <a:pt x="803" y="62"/>
                  </a:moveTo>
                  <a:lnTo>
                    <a:pt x="308" y="674"/>
                  </a:lnTo>
                  <a:cubicBezTo>
                    <a:pt x="307" y="676"/>
                    <a:pt x="305" y="677"/>
                    <a:pt x="304" y="679"/>
                  </a:cubicBezTo>
                  <a:cubicBezTo>
                    <a:pt x="303" y="679"/>
                    <a:pt x="303" y="679"/>
                    <a:pt x="302" y="680"/>
                  </a:cubicBezTo>
                  <a:cubicBezTo>
                    <a:pt x="302" y="680"/>
                    <a:pt x="301" y="680"/>
                    <a:pt x="301" y="681"/>
                  </a:cubicBezTo>
                  <a:cubicBezTo>
                    <a:pt x="301" y="681"/>
                    <a:pt x="300" y="681"/>
                    <a:pt x="300" y="682"/>
                  </a:cubicBezTo>
                  <a:cubicBezTo>
                    <a:pt x="299" y="682"/>
                    <a:pt x="299" y="682"/>
                    <a:pt x="299" y="682"/>
                  </a:cubicBezTo>
                  <a:cubicBezTo>
                    <a:pt x="297" y="683"/>
                    <a:pt x="296" y="684"/>
                    <a:pt x="295" y="684"/>
                  </a:cubicBezTo>
                  <a:cubicBezTo>
                    <a:pt x="293" y="685"/>
                    <a:pt x="292" y="686"/>
                    <a:pt x="291" y="686"/>
                  </a:cubicBezTo>
                  <a:cubicBezTo>
                    <a:pt x="290" y="686"/>
                    <a:pt x="289" y="687"/>
                    <a:pt x="289" y="687"/>
                  </a:cubicBezTo>
                  <a:cubicBezTo>
                    <a:pt x="288" y="687"/>
                    <a:pt x="287" y="687"/>
                    <a:pt x="287" y="687"/>
                  </a:cubicBezTo>
                  <a:cubicBezTo>
                    <a:pt x="286" y="687"/>
                    <a:pt x="286" y="687"/>
                    <a:pt x="285" y="688"/>
                  </a:cubicBezTo>
                  <a:lnTo>
                    <a:pt x="284" y="688"/>
                  </a:lnTo>
                  <a:cubicBezTo>
                    <a:pt x="283" y="688"/>
                    <a:pt x="283" y="688"/>
                    <a:pt x="282" y="688"/>
                  </a:cubicBezTo>
                  <a:lnTo>
                    <a:pt x="281" y="688"/>
                  </a:lnTo>
                  <a:cubicBezTo>
                    <a:pt x="280" y="688"/>
                    <a:pt x="279" y="688"/>
                    <a:pt x="279" y="688"/>
                  </a:cubicBezTo>
                  <a:cubicBezTo>
                    <a:pt x="278" y="688"/>
                    <a:pt x="278" y="688"/>
                    <a:pt x="277" y="688"/>
                  </a:cubicBezTo>
                  <a:lnTo>
                    <a:pt x="276" y="688"/>
                  </a:lnTo>
                  <a:cubicBezTo>
                    <a:pt x="275" y="688"/>
                    <a:pt x="274" y="688"/>
                    <a:pt x="273" y="688"/>
                  </a:cubicBezTo>
                  <a:cubicBezTo>
                    <a:pt x="273" y="688"/>
                    <a:pt x="272" y="688"/>
                    <a:pt x="272" y="687"/>
                  </a:cubicBezTo>
                  <a:cubicBezTo>
                    <a:pt x="269" y="687"/>
                    <a:pt x="267" y="686"/>
                    <a:pt x="265" y="686"/>
                  </a:cubicBezTo>
                  <a:cubicBezTo>
                    <a:pt x="265" y="685"/>
                    <a:pt x="264" y="685"/>
                    <a:pt x="264" y="685"/>
                  </a:cubicBezTo>
                  <a:lnTo>
                    <a:pt x="263" y="685"/>
                  </a:lnTo>
                  <a:cubicBezTo>
                    <a:pt x="262" y="684"/>
                    <a:pt x="262" y="684"/>
                    <a:pt x="261" y="684"/>
                  </a:cubicBezTo>
                  <a:cubicBezTo>
                    <a:pt x="261" y="683"/>
                    <a:pt x="260" y="683"/>
                    <a:pt x="260" y="683"/>
                  </a:cubicBezTo>
                  <a:cubicBezTo>
                    <a:pt x="258" y="682"/>
                    <a:pt x="257" y="681"/>
                    <a:pt x="255" y="680"/>
                  </a:cubicBezTo>
                  <a:cubicBezTo>
                    <a:pt x="254" y="679"/>
                    <a:pt x="254" y="679"/>
                    <a:pt x="253" y="678"/>
                  </a:cubicBezTo>
                  <a:lnTo>
                    <a:pt x="252" y="677"/>
                  </a:lnTo>
                  <a:lnTo>
                    <a:pt x="11" y="432"/>
                  </a:lnTo>
                  <a:cubicBezTo>
                    <a:pt x="-4" y="418"/>
                    <a:pt x="-3" y="394"/>
                    <a:pt x="11" y="379"/>
                  </a:cubicBezTo>
                  <a:cubicBezTo>
                    <a:pt x="26" y="365"/>
                    <a:pt x="50" y="365"/>
                    <a:pt x="65" y="380"/>
                  </a:cubicBezTo>
                  <a:lnTo>
                    <a:pt x="276" y="595"/>
                  </a:lnTo>
                  <a:lnTo>
                    <a:pt x="745" y="14"/>
                  </a:lnTo>
                  <a:cubicBezTo>
                    <a:pt x="758" y="-2"/>
                    <a:pt x="782" y="-4"/>
                    <a:pt x="798" y="9"/>
                  </a:cubicBezTo>
                  <a:cubicBezTo>
                    <a:pt x="814" y="22"/>
                    <a:pt x="816" y="45"/>
                    <a:pt x="803" y="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8B17D3-D6D9-A640-9A2E-2AF9587AA93F}"/>
              </a:ext>
            </a:extLst>
          </p:cNvPr>
          <p:cNvGrpSpPr/>
          <p:nvPr/>
        </p:nvGrpSpPr>
        <p:grpSpPr>
          <a:xfrm>
            <a:off x="11795735" y="7841708"/>
            <a:ext cx="795136" cy="795134"/>
            <a:chOff x="4548606" y="16360174"/>
            <a:chExt cx="404999" cy="404999"/>
          </a:xfrm>
          <a:solidFill>
            <a:schemeClr val="accent3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3EC550A-12B3-9440-8DB4-7C01907A08C2}"/>
                </a:ext>
              </a:extLst>
            </p:cNvPr>
            <p:cNvSpPr/>
            <p:nvPr/>
          </p:nvSpPr>
          <p:spPr>
            <a:xfrm>
              <a:off x="4548606" y="16400853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809FAEF-C924-EE42-B7A9-E1F5AC2F321F}"/>
                </a:ext>
              </a:extLst>
            </p:cNvPr>
            <p:cNvSpPr/>
            <p:nvPr/>
          </p:nvSpPr>
          <p:spPr>
            <a:xfrm>
              <a:off x="4751645" y="1636017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7D8DF3-D0B0-6E41-B2F1-C1CBAC6C30C2}"/>
              </a:ext>
            </a:extLst>
          </p:cNvPr>
          <p:cNvGrpSpPr/>
          <p:nvPr/>
        </p:nvGrpSpPr>
        <p:grpSpPr>
          <a:xfrm>
            <a:off x="8837352" y="7979319"/>
            <a:ext cx="934374" cy="638936"/>
            <a:chOff x="10073166" y="20603494"/>
            <a:chExt cx="475920" cy="325440"/>
          </a:xfrm>
          <a:solidFill>
            <a:schemeClr val="accent2"/>
          </a:soli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3697F2F-70E4-3348-AE67-24F962AC4B38}"/>
                </a:ext>
              </a:extLst>
            </p:cNvPr>
            <p:cNvSpPr/>
            <p:nvPr/>
          </p:nvSpPr>
          <p:spPr>
            <a:xfrm>
              <a:off x="10073166" y="20603494"/>
              <a:ext cx="475920" cy="267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3" h="743">
                  <a:moveTo>
                    <a:pt x="1322" y="215"/>
                  </a:moveTo>
                  <a:cubicBezTo>
                    <a:pt x="1322" y="212"/>
                    <a:pt x="1323" y="209"/>
                    <a:pt x="1323" y="206"/>
                  </a:cubicBezTo>
                  <a:cubicBezTo>
                    <a:pt x="1323" y="196"/>
                    <a:pt x="1320" y="187"/>
                    <a:pt x="1313" y="179"/>
                  </a:cubicBezTo>
                  <a:cubicBezTo>
                    <a:pt x="1312" y="178"/>
                    <a:pt x="1311" y="177"/>
                    <a:pt x="1310" y="176"/>
                  </a:cubicBezTo>
                  <a:lnTo>
                    <a:pt x="1148" y="13"/>
                  </a:lnTo>
                  <a:cubicBezTo>
                    <a:pt x="1131" y="-4"/>
                    <a:pt x="1104" y="-4"/>
                    <a:pt x="1087" y="13"/>
                  </a:cubicBezTo>
                  <a:cubicBezTo>
                    <a:pt x="1070" y="30"/>
                    <a:pt x="1070" y="57"/>
                    <a:pt x="1087" y="74"/>
                  </a:cubicBezTo>
                  <a:lnTo>
                    <a:pt x="1176" y="163"/>
                  </a:lnTo>
                  <a:lnTo>
                    <a:pt x="911" y="163"/>
                  </a:lnTo>
                  <a:lnTo>
                    <a:pt x="910" y="163"/>
                  </a:lnTo>
                  <a:lnTo>
                    <a:pt x="909" y="163"/>
                  </a:lnTo>
                  <a:cubicBezTo>
                    <a:pt x="908" y="163"/>
                    <a:pt x="908" y="163"/>
                    <a:pt x="907" y="163"/>
                  </a:cubicBezTo>
                  <a:cubicBezTo>
                    <a:pt x="906" y="163"/>
                    <a:pt x="905" y="163"/>
                    <a:pt x="905" y="163"/>
                  </a:cubicBezTo>
                  <a:cubicBezTo>
                    <a:pt x="904" y="163"/>
                    <a:pt x="903" y="163"/>
                    <a:pt x="902" y="163"/>
                  </a:cubicBezTo>
                  <a:lnTo>
                    <a:pt x="901" y="164"/>
                  </a:lnTo>
                  <a:cubicBezTo>
                    <a:pt x="900" y="164"/>
                    <a:pt x="899" y="164"/>
                    <a:pt x="898" y="164"/>
                  </a:cubicBezTo>
                  <a:cubicBezTo>
                    <a:pt x="898" y="164"/>
                    <a:pt x="897" y="165"/>
                    <a:pt x="896" y="165"/>
                  </a:cubicBezTo>
                  <a:cubicBezTo>
                    <a:pt x="896" y="165"/>
                    <a:pt x="895" y="165"/>
                    <a:pt x="894" y="166"/>
                  </a:cubicBezTo>
                  <a:cubicBezTo>
                    <a:pt x="894" y="166"/>
                    <a:pt x="893" y="166"/>
                    <a:pt x="892" y="166"/>
                  </a:cubicBezTo>
                  <a:cubicBezTo>
                    <a:pt x="892" y="167"/>
                    <a:pt x="891" y="167"/>
                    <a:pt x="891" y="167"/>
                  </a:cubicBezTo>
                  <a:cubicBezTo>
                    <a:pt x="890" y="168"/>
                    <a:pt x="889" y="168"/>
                    <a:pt x="888" y="169"/>
                  </a:cubicBezTo>
                  <a:lnTo>
                    <a:pt x="887" y="170"/>
                  </a:lnTo>
                  <a:cubicBezTo>
                    <a:pt x="886" y="170"/>
                    <a:pt x="886" y="171"/>
                    <a:pt x="885" y="171"/>
                  </a:cubicBezTo>
                  <a:lnTo>
                    <a:pt x="884" y="172"/>
                  </a:lnTo>
                  <a:lnTo>
                    <a:pt x="274" y="657"/>
                  </a:lnTo>
                  <a:lnTo>
                    <a:pt x="43" y="657"/>
                  </a:lnTo>
                  <a:cubicBezTo>
                    <a:pt x="19" y="657"/>
                    <a:pt x="0" y="676"/>
                    <a:pt x="0" y="700"/>
                  </a:cubicBezTo>
                  <a:cubicBezTo>
                    <a:pt x="0" y="724"/>
                    <a:pt x="19" y="743"/>
                    <a:pt x="43" y="743"/>
                  </a:cubicBezTo>
                  <a:lnTo>
                    <a:pt x="289" y="743"/>
                  </a:lnTo>
                  <a:cubicBezTo>
                    <a:pt x="290" y="743"/>
                    <a:pt x="291" y="743"/>
                    <a:pt x="293" y="743"/>
                  </a:cubicBezTo>
                  <a:lnTo>
                    <a:pt x="294" y="743"/>
                  </a:lnTo>
                  <a:cubicBezTo>
                    <a:pt x="295" y="743"/>
                    <a:pt x="296" y="742"/>
                    <a:pt x="297" y="742"/>
                  </a:cubicBezTo>
                  <a:lnTo>
                    <a:pt x="298" y="742"/>
                  </a:lnTo>
                  <a:cubicBezTo>
                    <a:pt x="299" y="742"/>
                    <a:pt x="300" y="742"/>
                    <a:pt x="301" y="741"/>
                  </a:cubicBezTo>
                  <a:lnTo>
                    <a:pt x="302" y="741"/>
                  </a:lnTo>
                  <a:cubicBezTo>
                    <a:pt x="303" y="741"/>
                    <a:pt x="304" y="740"/>
                    <a:pt x="304" y="740"/>
                  </a:cubicBezTo>
                  <a:cubicBezTo>
                    <a:pt x="305" y="740"/>
                    <a:pt x="305" y="740"/>
                    <a:pt x="306" y="740"/>
                  </a:cubicBezTo>
                  <a:cubicBezTo>
                    <a:pt x="307" y="739"/>
                    <a:pt x="308" y="739"/>
                    <a:pt x="309" y="738"/>
                  </a:cubicBezTo>
                  <a:cubicBezTo>
                    <a:pt x="310" y="737"/>
                    <a:pt x="311" y="737"/>
                    <a:pt x="313" y="736"/>
                  </a:cubicBezTo>
                  <a:cubicBezTo>
                    <a:pt x="313" y="736"/>
                    <a:pt x="313" y="735"/>
                    <a:pt x="314" y="735"/>
                  </a:cubicBezTo>
                  <a:lnTo>
                    <a:pt x="315" y="734"/>
                  </a:lnTo>
                  <a:lnTo>
                    <a:pt x="926" y="249"/>
                  </a:lnTo>
                  <a:lnTo>
                    <a:pt x="1176" y="249"/>
                  </a:lnTo>
                  <a:lnTo>
                    <a:pt x="1087" y="338"/>
                  </a:lnTo>
                  <a:cubicBezTo>
                    <a:pt x="1070" y="355"/>
                    <a:pt x="1070" y="382"/>
                    <a:pt x="1087" y="399"/>
                  </a:cubicBezTo>
                  <a:cubicBezTo>
                    <a:pt x="1095" y="407"/>
                    <a:pt x="1106" y="411"/>
                    <a:pt x="1117" y="411"/>
                  </a:cubicBezTo>
                  <a:cubicBezTo>
                    <a:pt x="1128" y="411"/>
                    <a:pt x="1139" y="407"/>
                    <a:pt x="1148" y="399"/>
                  </a:cubicBezTo>
                  <a:lnTo>
                    <a:pt x="1310" y="236"/>
                  </a:lnTo>
                  <a:cubicBezTo>
                    <a:pt x="1311" y="236"/>
                    <a:pt x="1311" y="235"/>
                    <a:pt x="1312" y="235"/>
                  </a:cubicBezTo>
                  <a:cubicBezTo>
                    <a:pt x="1312" y="234"/>
                    <a:pt x="1312" y="234"/>
                    <a:pt x="1313" y="233"/>
                  </a:cubicBezTo>
                  <a:cubicBezTo>
                    <a:pt x="1313" y="233"/>
                    <a:pt x="1314" y="232"/>
                    <a:pt x="1315" y="231"/>
                  </a:cubicBezTo>
                  <a:cubicBezTo>
                    <a:pt x="1315" y="230"/>
                    <a:pt x="1315" y="230"/>
                    <a:pt x="1315" y="230"/>
                  </a:cubicBezTo>
                  <a:cubicBezTo>
                    <a:pt x="1316" y="229"/>
                    <a:pt x="1317" y="228"/>
                    <a:pt x="1317" y="227"/>
                  </a:cubicBezTo>
                  <a:lnTo>
                    <a:pt x="1317" y="226"/>
                  </a:lnTo>
                  <a:cubicBezTo>
                    <a:pt x="1318" y="226"/>
                    <a:pt x="1319" y="224"/>
                    <a:pt x="1319" y="223"/>
                  </a:cubicBezTo>
                  <a:cubicBezTo>
                    <a:pt x="1320" y="222"/>
                    <a:pt x="1320" y="221"/>
                    <a:pt x="1320" y="219"/>
                  </a:cubicBezTo>
                  <a:cubicBezTo>
                    <a:pt x="1321" y="219"/>
                    <a:pt x="1321" y="219"/>
                    <a:pt x="1321" y="219"/>
                  </a:cubicBezTo>
                  <a:cubicBezTo>
                    <a:pt x="1321" y="218"/>
                    <a:pt x="1322" y="216"/>
                    <a:pt x="1322" y="21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5F049E4-82DF-5D4C-890B-3EC969ECA652}"/>
                </a:ext>
              </a:extLst>
            </p:cNvPr>
            <p:cNvSpPr/>
            <p:nvPr/>
          </p:nvSpPr>
          <p:spPr>
            <a:xfrm>
              <a:off x="10307886" y="20777374"/>
              <a:ext cx="24012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8" h="422">
                  <a:moveTo>
                    <a:pt x="660" y="241"/>
                  </a:moveTo>
                  <a:lnTo>
                    <a:pt x="661" y="240"/>
                  </a:lnTo>
                  <a:cubicBezTo>
                    <a:pt x="661" y="239"/>
                    <a:pt x="662" y="238"/>
                    <a:pt x="662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4" y="236"/>
                    <a:pt x="664" y="235"/>
                    <a:pt x="664" y="234"/>
                  </a:cubicBezTo>
                  <a:cubicBezTo>
                    <a:pt x="665" y="233"/>
                    <a:pt x="665" y="233"/>
                    <a:pt x="665" y="233"/>
                  </a:cubicBezTo>
                  <a:cubicBezTo>
                    <a:pt x="665" y="232"/>
                    <a:pt x="666" y="231"/>
                    <a:pt x="666" y="230"/>
                  </a:cubicBezTo>
                  <a:cubicBezTo>
                    <a:pt x="666" y="229"/>
                    <a:pt x="666" y="229"/>
                    <a:pt x="666" y="229"/>
                  </a:cubicBezTo>
                  <a:cubicBezTo>
                    <a:pt x="667" y="228"/>
                    <a:pt x="667" y="227"/>
                    <a:pt x="667" y="225"/>
                  </a:cubicBezTo>
                  <a:cubicBezTo>
                    <a:pt x="670" y="211"/>
                    <a:pt x="666" y="196"/>
                    <a:pt x="656" y="186"/>
                  </a:cubicBezTo>
                  <a:lnTo>
                    <a:pt x="493" y="23"/>
                  </a:lnTo>
                  <a:cubicBezTo>
                    <a:pt x="477" y="7"/>
                    <a:pt x="450" y="7"/>
                    <a:pt x="433" y="23"/>
                  </a:cubicBezTo>
                  <a:cubicBezTo>
                    <a:pt x="417" y="40"/>
                    <a:pt x="417" y="67"/>
                    <a:pt x="433" y="84"/>
                  </a:cubicBezTo>
                  <a:lnTo>
                    <a:pt x="521" y="173"/>
                  </a:lnTo>
                  <a:lnTo>
                    <a:pt x="275" y="173"/>
                  </a:lnTo>
                  <a:lnTo>
                    <a:pt x="70" y="10"/>
                  </a:lnTo>
                  <a:cubicBezTo>
                    <a:pt x="52" y="-5"/>
                    <a:pt x="24" y="-2"/>
                    <a:pt x="10" y="17"/>
                  </a:cubicBezTo>
                  <a:cubicBezTo>
                    <a:pt x="-5" y="36"/>
                    <a:pt x="-2" y="63"/>
                    <a:pt x="17" y="77"/>
                  </a:cubicBezTo>
                  <a:lnTo>
                    <a:pt x="234" y="249"/>
                  </a:lnTo>
                  <a:cubicBezTo>
                    <a:pt x="234" y="250"/>
                    <a:pt x="235" y="250"/>
                    <a:pt x="235" y="251"/>
                  </a:cubicBezTo>
                  <a:cubicBezTo>
                    <a:pt x="236" y="251"/>
                    <a:pt x="236" y="251"/>
                    <a:pt x="237" y="251"/>
                  </a:cubicBezTo>
                  <a:cubicBezTo>
                    <a:pt x="238" y="252"/>
                    <a:pt x="239" y="253"/>
                    <a:pt x="240" y="253"/>
                  </a:cubicBezTo>
                  <a:lnTo>
                    <a:pt x="240" y="254"/>
                  </a:lnTo>
                  <a:cubicBezTo>
                    <a:pt x="241" y="254"/>
                    <a:pt x="242" y="255"/>
                    <a:pt x="243" y="255"/>
                  </a:cubicBezTo>
                  <a:cubicBezTo>
                    <a:pt x="244" y="255"/>
                    <a:pt x="244" y="256"/>
                    <a:pt x="245" y="256"/>
                  </a:cubicBezTo>
                  <a:cubicBezTo>
                    <a:pt x="246" y="256"/>
                    <a:pt x="246" y="256"/>
                    <a:pt x="247" y="257"/>
                  </a:cubicBezTo>
                  <a:cubicBezTo>
                    <a:pt x="248" y="257"/>
                    <a:pt x="248" y="257"/>
                    <a:pt x="249" y="257"/>
                  </a:cubicBezTo>
                  <a:cubicBezTo>
                    <a:pt x="249" y="257"/>
                    <a:pt x="250" y="257"/>
                    <a:pt x="251" y="258"/>
                  </a:cubicBezTo>
                  <a:cubicBezTo>
                    <a:pt x="252" y="258"/>
                    <a:pt x="252" y="258"/>
                    <a:pt x="252" y="258"/>
                  </a:cubicBezTo>
                  <a:cubicBezTo>
                    <a:pt x="253" y="258"/>
                    <a:pt x="254" y="258"/>
                    <a:pt x="255" y="258"/>
                  </a:cubicBezTo>
                  <a:cubicBezTo>
                    <a:pt x="256" y="258"/>
                    <a:pt x="256" y="259"/>
                    <a:pt x="256" y="259"/>
                  </a:cubicBezTo>
                  <a:cubicBezTo>
                    <a:pt x="258" y="259"/>
                    <a:pt x="259" y="259"/>
                    <a:pt x="260" y="259"/>
                  </a:cubicBezTo>
                  <a:lnTo>
                    <a:pt x="521" y="259"/>
                  </a:lnTo>
                  <a:lnTo>
                    <a:pt x="433" y="348"/>
                  </a:lnTo>
                  <a:cubicBezTo>
                    <a:pt x="417" y="365"/>
                    <a:pt x="417" y="392"/>
                    <a:pt x="433" y="409"/>
                  </a:cubicBezTo>
                  <a:cubicBezTo>
                    <a:pt x="442" y="417"/>
                    <a:pt x="453" y="422"/>
                    <a:pt x="464" y="422"/>
                  </a:cubicBezTo>
                  <a:cubicBezTo>
                    <a:pt x="475" y="422"/>
                    <a:pt x="486" y="417"/>
                    <a:pt x="493" y="409"/>
                  </a:cubicBezTo>
                  <a:lnTo>
                    <a:pt x="656" y="247"/>
                  </a:lnTo>
                  <a:cubicBezTo>
                    <a:pt x="656" y="246"/>
                    <a:pt x="657" y="246"/>
                    <a:pt x="657" y="245"/>
                  </a:cubicBezTo>
                  <a:cubicBezTo>
                    <a:pt x="657" y="244"/>
                    <a:pt x="658" y="244"/>
                    <a:pt x="658" y="243"/>
                  </a:cubicBezTo>
                  <a:cubicBezTo>
                    <a:pt x="659" y="243"/>
                    <a:pt x="660" y="242"/>
                    <a:pt x="660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7944702-F0BF-A341-A94F-774BCE9C0630}"/>
                </a:ext>
              </a:extLst>
            </p:cNvPr>
            <p:cNvSpPr/>
            <p:nvPr/>
          </p:nvSpPr>
          <p:spPr>
            <a:xfrm>
              <a:off x="10073526" y="20662173"/>
              <a:ext cx="19764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259">
                  <a:moveTo>
                    <a:pt x="43" y="86"/>
                  </a:moveTo>
                  <a:lnTo>
                    <a:pt x="274" y="86"/>
                  </a:lnTo>
                  <a:lnTo>
                    <a:pt x="481" y="250"/>
                  </a:lnTo>
                  <a:cubicBezTo>
                    <a:pt x="489" y="256"/>
                    <a:pt x="498" y="259"/>
                    <a:pt x="507" y="259"/>
                  </a:cubicBezTo>
                  <a:cubicBezTo>
                    <a:pt x="520" y="259"/>
                    <a:pt x="533" y="254"/>
                    <a:pt x="541" y="243"/>
                  </a:cubicBezTo>
                  <a:cubicBezTo>
                    <a:pt x="556" y="224"/>
                    <a:pt x="553" y="197"/>
                    <a:pt x="534" y="182"/>
                  </a:cubicBezTo>
                  <a:lnTo>
                    <a:pt x="315" y="9"/>
                  </a:lnTo>
                  <a:lnTo>
                    <a:pt x="314" y="9"/>
                  </a:lnTo>
                  <a:cubicBezTo>
                    <a:pt x="313" y="8"/>
                    <a:pt x="313" y="8"/>
                    <a:pt x="312" y="7"/>
                  </a:cubicBezTo>
                  <a:cubicBezTo>
                    <a:pt x="311" y="7"/>
                    <a:pt x="311" y="6"/>
                    <a:pt x="310" y="6"/>
                  </a:cubicBezTo>
                  <a:cubicBezTo>
                    <a:pt x="310" y="6"/>
                    <a:pt x="309" y="5"/>
                    <a:pt x="308" y="5"/>
                  </a:cubicBezTo>
                  <a:cubicBezTo>
                    <a:pt x="308" y="5"/>
                    <a:pt x="307" y="4"/>
                    <a:pt x="306" y="4"/>
                  </a:cubicBezTo>
                  <a:cubicBezTo>
                    <a:pt x="306" y="4"/>
                    <a:pt x="305" y="3"/>
                    <a:pt x="304" y="3"/>
                  </a:cubicBezTo>
                  <a:lnTo>
                    <a:pt x="303" y="3"/>
                  </a:lnTo>
                  <a:cubicBezTo>
                    <a:pt x="302" y="2"/>
                    <a:pt x="301" y="2"/>
                    <a:pt x="301" y="2"/>
                  </a:cubicBezTo>
                  <a:cubicBezTo>
                    <a:pt x="300" y="2"/>
                    <a:pt x="299" y="2"/>
                    <a:pt x="298" y="1"/>
                  </a:cubicBezTo>
                  <a:cubicBezTo>
                    <a:pt x="298" y="1"/>
                    <a:pt x="297" y="1"/>
                    <a:pt x="296" y="1"/>
                  </a:cubicBezTo>
                  <a:cubicBezTo>
                    <a:pt x="296" y="1"/>
                    <a:pt x="295" y="1"/>
                    <a:pt x="294" y="1"/>
                  </a:cubicBezTo>
                  <a:cubicBezTo>
                    <a:pt x="294" y="0"/>
                    <a:pt x="293" y="0"/>
                    <a:pt x="292" y="0"/>
                  </a:cubicBezTo>
                  <a:cubicBezTo>
                    <a:pt x="291" y="0"/>
                    <a:pt x="291" y="0"/>
                    <a:pt x="290" y="0"/>
                  </a:cubicBezTo>
                  <a:cubicBezTo>
                    <a:pt x="289" y="0"/>
                    <a:pt x="289" y="0"/>
                    <a:pt x="288" y="0"/>
                  </a:cubicBez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7E5EAA-04AE-EB40-BF00-667F8AE7A4A1}"/>
              </a:ext>
            </a:extLst>
          </p:cNvPr>
          <p:cNvGrpSpPr/>
          <p:nvPr/>
        </p:nvGrpSpPr>
        <p:grpSpPr>
          <a:xfrm>
            <a:off x="17464681" y="7873569"/>
            <a:ext cx="934374" cy="707494"/>
            <a:chOff x="10770486" y="20588014"/>
            <a:chExt cx="475920" cy="360360"/>
          </a:xfrm>
          <a:solidFill>
            <a:schemeClr val="accent5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F0CD1CE-B52D-7C48-A0A2-0458401C9157}"/>
                </a:ext>
              </a:extLst>
            </p:cNvPr>
            <p:cNvSpPr/>
            <p:nvPr/>
          </p:nvSpPr>
          <p:spPr>
            <a:xfrm>
              <a:off x="10831686" y="20588014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4CFCD4A-41AC-D14D-8D6E-DF2711503B23}"/>
                </a:ext>
              </a:extLst>
            </p:cNvPr>
            <p:cNvSpPr/>
            <p:nvPr/>
          </p:nvSpPr>
          <p:spPr>
            <a:xfrm>
              <a:off x="10770486" y="20780974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0179C4F-1C39-E14F-85EF-C10251A8B723}"/>
                </a:ext>
              </a:extLst>
            </p:cNvPr>
            <p:cNvSpPr/>
            <p:nvPr/>
          </p:nvSpPr>
          <p:spPr>
            <a:xfrm>
              <a:off x="11035446" y="20619334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0A6E05D-8E5B-A441-BB40-6257F2C034F1}"/>
                </a:ext>
              </a:extLst>
            </p:cNvPr>
            <p:cNvSpPr/>
            <p:nvPr/>
          </p:nvSpPr>
          <p:spPr>
            <a:xfrm>
              <a:off x="11057406" y="20788534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AD945615-3AE1-BA42-B9AD-C3D3DF644B6B}"/>
              </a:ext>
            </a:extLst>
          </p:cNvPr>
          <p:cNvSpPr/>
          <p:nvPr/>
        </p:nvSpPr>
        <p:spPr>
          <a:xfrm>
            <a:off x="14632773" y="7679157"/>
            <a:ext cx="756578" cy="111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8" h="1342">
                <a:moveTo>
                  <a:pt x="850" y="890"/>
                </a:moveTo>
                <a:cubicBezTo>
                  <a:pt x="850" y="1109"/>
                  <a:pt x="671" y="1287"/>
                  <a:pt x="453" y="1287"/>
                </a:cubicBezTo>
                <a:cubicBezTo>
                  <a:pt x="234" y="1287"/>
                  <a:pt x="56" y="1109"/>
                  <a:pt x="56" y="890"/>
                </a:cubicBezTo>
                <a:cubicBezTo>
                  <a:pt x="56" y="680"/>
                  <a:pt x="219" y="508"/>
                  <a:pt x="425" y="494"/>
                </a:cubicBezTo>
                <a:lnTo>
                  <a:pt x="425" y="576"/>
                </a:lnTo>
                <a:cubicBezTo>
                  <a:pt x="264" y="590"/>
                  <a:pt x="137" y="725"/>
                  <a:pt x="137" y="890"/>
                </a:cubicBezTo>
                <a:cubicBezTo>
                  <a:pt x="137" y="1063"/>
                  <a:pt x="279" y="1205"/>
                  <a:pt x="453" y="1205"/>
                </a:cubicBezTo>
                <a:cubicBezTo>
                  <a:pt x="626" y="1205"/>
                  <a:pt x="768" y="1063"/>
                  <a:pt x="768" y="890"/>
                </a:cubicBezTo>
                <a:cubicBezTo>
                  <a:pt x="768" y="725"/>
                  <a:pt x="641" y="590"/>
                  <a:pt x="480" y="576"/>
                </a:cubicBezTo>
                <a:lnTo>
                  <a:pt x="480" y="494"/>
                </a:lnTo>
                <a:cubicBezTo>
                  <a:pt x="686" y="508"/>
                  <a:pt x="850" y="680"/>
                  <a:pt x="850" y="890"/>
                </a:cubicBezTo>
                <a:close/>
                <a:moveTo>
                  <a:pt x="425" y="721"/>
                </a:moveTo>
                <a:cubicBezTo>
                  <a:pt x="344" y="734"/>
                  <a:pt x="281" y="805"/>
                  <a:pt x="281" y="890"/>
                </a:cubicBezTo>
                <a:cubicBezTo>
                  <a:pt x="281" y="984"/>
                  <a:pt x="358" y="1061"/>
                  <a:pt x="453" y="1061"/>
                </a:cubicBezTo>
                <a:cubicBezTo>
                  <a:pt x="547" y="1061"/>
                  <a:pt x="624" y="984"/>
                  <a:pt x="624" y="890"/>
                </a:cubicBezTo>
                <a:cubicBezTo>
                  <a:pt x="624" y="805"/>
                  <a:pt x="562" y="734"/>
                  <a:pt x="480" y="721"/>
                </a:cubicBezTo>
                <a:lnTo>
                  <a:pt x="480" y="631"/>
                </a:lnTo>
                <a:cubicBezTo>
                  <a:pt x="611" y="645"/>
                  <a:pt x="713" y="756"/>
                  <a:pt x="713" y="890"/>
                </a:cubicBezTo>
                <a:cubicBezTo>
                  <a:pt x="713" y="1033"/>
                  <a:pt x="596" y="1150"/>
                  <a:pt x="453" y="1150"/>
                </a:cubicBezTo>
                <a:cubicBezTo>
                  <a:pt x="309" y="1150"/>
                  <a:pt x="193" y="1033"/>
                  <a:pt x="193" y="890"/>
                </a:cubicBezTo>
                <a:cubicBezTo>
                  <a:pt x="193" y="756"/>
                  <a:pt x="295" y="645"/>
                  <a:pt x="425" y="631"/>
                </a:cubicBezTo>
                <a:close/>
                <a:moveTo>
                  <a:pt x="453" y="917"/>
                </a:moveTo>
                <a:cubicBezTo>
                  <a:pt x="468" y="917"/>
                  <a:pt x="480" y="905"/>
                  <a:pt x="480" y="890"/>
                </a:cubicBezTo>
                <a:lnTo>
                  <a:pt x="480" y="777"/>
                </a:lnTo>
                <a:cubicBezTo>
                  <a:pt x="531" y="789"/>
                  <a:pt x="569" y="835"/>
                  <a:pt x="569" y="890"/>
                </a:cubicBezTo>
                <a:cubicBezTo>
                  <a:pt x="569" y="954"/>
                  <a:pt x="517" y="1006"/>
                  <a:pt x="453" y="1006"/>
                </a:cubicBezTo>
                <a:cubicBezTo>
                  <a:pt x="388" y="1006"/>
                  <a:pt x="336" y="954"/>
                  <a:pt x="336" y="890"/>
                </a:cubicBezTo>
                <a:cubicBezTo>
                  <a:pt x="336" y="835"/>
                  <a:pt x="374" y="789"/>
                  <a:pt x="425" y="777"/>
                </a:cubicBezTo>
                <a:lnTo>
                  <a:pt x="425" y="890"/>
                </a:lnTo>
                <a:cubicBezTo>
                  <a:pt x="425" y="905"/>
                  <a:pt x="437" y="917"/>
                  <a:pt x="453" y="917"/>
                </a:cubicBezTo>
                <a:close/>
                <a:moveTo>
                  <a:pt x="482" y="136"/>
                </a:moveTo>
                <a:lnTo>
                  <a:pt x="538" y="118"/>
                </a:lnTo>
                <a:cubicBezTo>
                  <a:pt x="581" y="104"/>
                  <a:pt x="626" y="97"/>
                  <a:pt x="671" y="97"/>
                </a:cubicBezTo>
                <a:lnTo>
                  <a:pt x="672" y="97"/>
                </a:lnTo>
                <a:cubicBezTo>
                  <a:pt x="720" y="97"/>
                  <a:pt x="768" y="90"/>
                  <a:pt x="814" y="76"/>
                </a:cubicBezTo>
                <a:lnTo>
                  <a:pt x="853" y="64"/>
                </a:lnTo>
                <a:lnTo>
                  <a:pt x="853" y="291"/>
                </a:lnTo>
                <a:lnTo>
                  <a:pt x="796" y="308"/>
                </a:lnTo>
                <a:cubicBezTo>
                  <a:pt x="755" y="320"/>
                  <a:pt x="714" y="326"/>
                  <a:pt x="671" y="326"/>
                </a:cubicBezTo>
                <a:cubicBezTo>
                  <a:pt x="620" y="326"/>
                  <a:pt x="570" y="334"/>
                  <a:pt x="521" y="350"/>
                </a:cubicBezTo>
                <a:lnTo>
                  <a:pt x="482" y="362"/>
                </a:lnTo>
                <a:close/>
                <a:moveTo>
                  <a:pt x="538" y="402"/>
                </a:moveTo>
                <a:cubicBezTo>
                  <a:pt x="581" y="388"/>
                  <a:pt x="626" y="381"/>
                  <a:pt x="671" y="381"/>
                </a:cubicBezTo>
                <a:cubicBezTo>
                  <a:pt x="719" y="381"/>
                  <a:pt x="766" y="374"/>
                  <a:pt x="812" y="361"/>
                </a:cubicBezTo>
                <a:lnTo>
                  <a:pt x="888" y="338"/>
                </a:lnTo>
                <a:cubicBezTo>
                  <a:pt x="900" y="334"/>
                  <a:pt x="908" y="323"/>
                  <a:pt x="908" y="311"/>
                </a:cubicBezTo>
                <a:lnTo>
                  <a:pt x="908" y="27"/>
                </a:lnTo>
                <a:cubicBezTo>
                  <a:pt x="908" y="18"/>
                  <a:pt x="904" y="10"/>
                  <a:pt x="897" y="5"/>
                </a:cubicBezTo>
                <a:cubicBezTo>
                  <a:pt x="890" y="0"/>
                  <a:pt x="881" y="-2"/>
                  <a:pt x="872" y="1"/>
                </a:cubicBezTo>
                <a:lnTo>
                  <a:pt x="798" y="23"/>
                </a:lnTo>
                <a:cubicBezTo>
                  <a:pt x="757" y="35"/>
                  <a:pt x="715" y="42"/>
                  <a:pt x="672" y="42"/>
                </a:cubicBezTo>
                <a:lnTo>
                  <a:pt x="671" y="42"/>
                </a:lnTo>
                <a:cubicBezTo>
                  <a:pt x="620" y="42"/>
                  <a:pt x="570" y="50"/>
                  <a:pt x="521" y="65"/>
                </a:cubicBezTo>
                <a:lnTo>
                  <a:pt x="480" y="78"/>
                </a:lnTo>
                <a:lnTo>
                  <a:pt x="480" y="60"/>
                </a:lnTo>
                <a:cubicBezTo>
                  <a:pt x="480" y="45"/>
                  <a:pt x="468" y="32"/>
                  <a:pt x="453" y="32"/>
                </a:cubicBezTo>
                <a:cubicBezTo>
                  <a:pt x="437" y="32"/>
                  <a:pt x="425" y="45"/>
                  <a:pt x="425" y="60"/>
                </a:cubicBezTo>
                <a:lnTo>
                  <a:pt x="425" y="438"/>
                </a:lnTo>
                <a:cubicBezTo>
                  <a:pt x="315" y="445"/>
                  <a:pt x="212" y="491"/>
                  <a:pt x="133" y="570"/>
                </a:cubicBezTo>
                <a:cubicBezTo>
                  <a:pt x="47" y="655"/>
                  <a:pt x="0" y="769"/>
                  <a:pt x="0" y="890"/>
                </a:cubicBezTo>
                <a:cubicBezTo>
                  <a:pt x="0" y="1011"/>
                  <a:pt x="47" y="1124"/>
                  <a:pt x="133" y="1210"/>
                </a:cubicBezTo>
                <a:cubicBezTo>
                  <a:pt x="218" y="1295"/>
                  <a:pt x="332" y="1342"/>
                  <a:pt x="453" y="1342"/>
                </a:cubicBezTo>
                <a:cubicBezTo>
                  <a:pt x="573" y="1342"/>
                  <a:pt x="687" y="1295"/>
                  <a:pt x="772" y="1210"/>
                </a:cubicBezTo>
                <a:cubicBezTo>
                  <a:pt x="858" y="1124"/>
                  <a:pt x="905" y="1011"/>
                  <a:pt x="905" y="890"/>
                </a:cubicBezTo>
                <a:cubicBezTo>
                  <a:pt x="905" y="769"/>
                  <a:pt x="858" y="655"/>
                  <a:pt x="772" y="570"/>
                </a:cubicBezTo>
                <a:cubicBezTo>
                  <a:pt x="694" y="491"/>
                  <a:pt x="591" y="445"/>
                  <a:pt x="480" y="438"/>
                </a:cubicBezTo>
                <a:lnTo>
                  <a:pt x="480" y="421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A0FFD0BC-E064-C342-9698-B3ECF86CBEAF}"/>
              </a:ext>
            </a:extLst>
          </p:cNvPr>
          <p:cNvSpPr txBox="1"/>
          <p:nvPr/>
        </p:nvSpPr>
        <p:spPr>
          <a:xfrm>
            <a:off x="8242925" y="1022190"/>
            <a:ext cx="7891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Process Diagram</a:t>
            </a:r>
          </a:p>
        </p:txBody>
      </p:sp>
    </p:spTree>
    <p:extLst>
      <p:ext uri="{BB962C8B-B14F-4D97-AF65-F5344CB8AC3E}">
        <p14:creationId xmlns:p14="http://schemas.microsoft.com/office/powerpoint/2010/main" val="384938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70">
            <a:extLst>
              <a:ext uri="{FF2B5EF4-FFF2-40B4-BE49-F238E27FC236}">
                <a16:creationId xmlns:a16="http://schemas.microsoft.com/office/drawing/2014/main" id="{0A29822D-10AE-6049-9D80-9435E42A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283" y="6742830"/>
            <a:ext cx="3453465" cy="3295004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71">
            <a:extLst>
              <a:ext uri="{FF2B5EF4-FFF2-40B4-BE49-F238E27FC236}">
                <a16:creationId xmlns:a16="http://schemas.microsoft.com/office/drawing/2014/main" id="{B10E01F0-8202-0948-AC1A-007FB2D5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4915896"/>
            <a:ext cx="3705132" cy="1850235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73">
            <a:extLst>
              <a:ext uri="{FF2B5EF4-FFF2-40B4-BE49-F238E27FC236}">
                <a16:creationId xmlns:a16="http://schemas.microsoft.com/office/drawing/2014/main" id="{8A0654FF-50E2-FE4B-96E0-B420A8857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10014533"/>
            <a:ext cx="3705132" cy="185489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70">
            <a:extLst>
              <a:ext uri="{FF2B5EF4-FFF2-40B4-BE49-F238E27FC236}">
                <a16:creationId xmlns:a16="http://schemas.microsoft.com/office/drawing/2014/main" id="{78E19B14-2BB1-C845-9FDF-8D845A01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87" y="6742830"/>
            <a:ext cx="3453465" cy="3295004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71">
            <a:extLst>
              <a:ext uri="{FF2B5EF4-FFF2-40B4-BE49-F238E27FC236}">
                <a16:creationId xmlns:a16="http://schemas.microsoft.com/office/drawing/2014/main" id="{B4ED70F1-2862-CF48-A6CB-2A9526BF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354" y="4915896"/>
            <a:ext cx="3705132" cy="1850235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3">
            <a:extLst>
              <a:ext uri="{FF2B5EF4-FFF2-40B4-BE49-F238E27FC236}">
                <a16:creationId xmlns:a16="http://schemas.microsoft.com/office/drawing/2014/main" id="{3D7FD952-261F-0B41-9A6E-D8FBB841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354" y="10014533"/>
            <a:ext cx="3705132" cy="185489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0">
            <a:extLst>
              <a:ext uri="{FF2B5EF4-FFF2-40B4-BE49-F238E27FC236}">
                <a16:creationId xmlns:a16="http://schemas.microsoft.com/office/drawing/2014/main" id="{CAB8B5E9-B546-1A46-A209-0187CEEB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092" y="6742830"/>
            <a:ext cx="3453465" cy="3295004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1">
            <a:extLst>
              <a:ext uri="{FF2B5EF4-FFF2-40B4-BE49-F238E27FC236}">
                <a16:creationId xmlns:a16="http://schemas.microsoft.com/office/drawing/2014/main" id="{2EC6D889-2A1B-4442-9D4F-03389E0DB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259" y="4915896"/>
            <a:ext cx="3705132" cy="1850235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73">
            <a:extLst>
              <a:ext uri="{FF2B5EF4-FFF2-40B4-BE49-F238E27FC236}">
                <a16:creationId xmlns:a16="http://schemas.microsoft.com/office/drawing/2014/main" id="{71D35A76-0ED5-D04E-B773-F682120D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259" y="10014533"/>
            <a:ext cx="3705132" cy="185489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0">
            <a:extLst>
              <a:ext uri="{FF2B5EF4-FFF2-40B4-BE49-F238E27FC236}">
                <a16:creationId xmlns:a16="http://schemas.microsoft.com/office/drawing/2014/main" id="{3714FF3F-FD86-FD4B-84F2-1265BE86B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996" y="6742830"/>
            <a:ext cx="3453465" cy="3295004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71">
            <a:extLst>
              <a:ext uri="{FF2B5EF4-FFF2-40B4-BE49-F238E27FC236}">
                <a16:creationId xmlns:a16="http://schemas.microsoft.com/office/drawing/2014/main" id="{F552C72E-F946-2A4B-B29F-54A9FE24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63" y="4915896"/>
            <a:ext cx="3705132" cy="1850235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3">
            <a:extLst>
              <a:ext uri="{FF2B5EF4-FFF2-40B4-BE49-F238E27FC236}">
                <a16:creationId xmlns:a16="http://schemas.microsoft.com/office/drawing/2014/main" id="{5FD267DC-3AB8-3241-8306-6C1605066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163" y="10014533"/>
            <a:ext cx="3705132" cy="185489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70">
            <a:extLst>
              <a:ext uri="{FF2B5EF4-FFF2-40B4-BE49-F238E27FC236}">
                <a16:creationId xmlns:a16="http://schemas.microsoft.com/office/drawing/2014/main" id="{EB47BEE8-4DD6-6247-9304-7962E7243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901" y="6742830"/>
            <a:ext cx="3453465" cy="3295004"/>
          </a:xfrm>
          <a:custGeom>
            <a:avLst/>
            <a:gdLst>
              <a:gd name="T0" fmla="*/ 3268 w 3269"/>
              <a:gd name="T1" fmla="*/ 3118 h 3119"/>
              <a:gd name="T2" fmla="*/ 0 w 3269"/>
              <a:gd name="T3" fmla="*/ 3118 h 3119"/>
              <a:gd name="T4" fmla="*/ 0 w 3269"/>
              <a:gd name="T5" fmla="*/ 0 h 3119"/>
              <a:gd name="T6" fmla="*/ 3268 w 3269"/>
              <a:gd name="T7" fmla="*/ 0 h 3119"/>
              <a:gd name="T8" fmla="*/ 3268 w 3269"/>
              <a:gd name="T9" fmla="*/ 3118 h 3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9" h="3119">
                <a:moveTo>
                  <a:pt x="3268" y="3118"/>
                </a:moveTo>
                <a:lnTo>
                  <a:pt x="0" y="3118"/>
                </a:lnTo>
                <a:lnTo>
                  <a:pt x="0" y="0"/>
                </a:lnTo>
                <a:lnTo>
                  <a:pt x="3268" y="0"/>
                </a:lnTo>
                <a:lnTo>
                  <a:pt x="3268" y="3118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71">
            <a:extLst>
              <a:ext uri="{FF2B5EF4-FFF2-40B4-BE49-F238E27FC236}">
                <a16:creationId xmlns:a16="http://schemas.microsoft.com/office/drawing/2014/main" id="{3ACB02D1-ED48-9A46-A2F9-E72BCC85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068" y="4915896"/>
            <a:ext cx="3705132" cy="1850235"/>
          </a:xfrm>
          <a:custGeom>
            <a:avLst/>
            <a:gdLst>
              <a:gd name="T0" fmla="*/ 0 w 3506"/>
              <a:gd name="T1" fmla="*/ 1751 h 1752"/>
              <a:gd name="T2" fmla="*/ 0 w 3506"/>
              <a:gd name="T3" fmla="*/ 1751 h 1752"/>
              <a:gd name="T4" fmla="*/ 1752 w 3506"/>
              <a:gd name="T5" fmla="*/ 0 h 1752"/>
              <a:gd name="T6" fmla="*/ 1752 w 3506"/>
              <a:gd name="T7" fmla="*/ 0 h 1752"/>
              <a:gd name="T8" fmla="*/ 3505 w 3506"/>
              <a:gd name="T9" fmla="*/ 1751 h 1752"/>
              <a:gd name="T10" fmla="*/ 0 w 3506"/>
              <a:gd name="T11" fmla="*/ 1751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2">
                <a:moveTo>
                  <a:pt x="0" y="1751"/>
                </a:moveTo>
                <a:lnTo>
                  <a:pt x="0" y="1751"/>
                </a:lnTo>
                <a:cubicBezTo>
                  <a:pt x="0" y="784"/>
                  <a:pt x="785" y="0"/>
                  <a:pt x="1752" y="0"/>
                </a:cubicBezTo>
                <a:lnTo>
                  <a:pt x="1752" y="0"/>
                </a:lnTo>
                <a:cubicBezTo>
                  <a:pt x="2720" y="0"/>
                  <a:pt x="3505" y="784"/>
                  <a:pt x="3505" y="1751"/>
                </a:cubicBezTo>
                <a:lnTo>
                  <a:pt x="0" y="175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73">
            <a:extLst>
              <a:ext uri="{FF2B5EF4-FFF2-40B4-BE49-F238E27FC236}">
                <a16:creationId xmlns:a16="http://schemas.microsoft.com/office/drawing/2014/main" id="{83D17C11-ABB7-BE46-A29A-BDC49AB64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068" y="10014533"/>
            <a:ext cx="3705132" cy="1854897"/>
          </a:xfrm>
          <a:custGeom>
            <a:avLst/>
            <a:gdLst>
              <a:gd name="T0" fmla="*/ 0 w 3506"/>
              <a:gd name="T1" fmla="*/ 0 h 1753"/>
              <a:gd name="T2" fmla="*/ 0 w 3506"/>
              <a:gd name="T3" fmla="*/ 0 h 1753"/>
              <a:gd name="T4" fmla="*/ 1752 w 3506"/>
              <a:gd name="T5" fmla="*/ 1752 h 1753"/>
              <a:gd name="T6" fmla="*/ 1752 w 3506"/>
              <a:gd name="T7" fmla="*/ 1752 h 1753"/>
              <a:gd name="T8" fmla="*/ 3505 w 3506"/>
              <a:gd name="T9" fmla="*/ 0 h 1753"/>
              <a:gd name="T10" fmla="*/ 0 w 3506"/>
              <a:gd name="T11" fmla="*/ 0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6" h="1753">
                <a:moveTo>
                  <a:pt x="0" y="0"/>
                </a:moveTo>
                <a:lnTo>
                  <a:pt x="0" y="0"/>
                </a:lnTo>
                <a:cubicBezTo>
                  <a:pt x="0" y="968"/>
                  <a:pt x="785" y="1752"/>
                  <a:pt x="1752" y="1752"/>
                </a:cubicBezTo>
                <a:lnTo>
                  <a:pt x="1752" y="1752"/>
                </a:lnTo>
                <a:cubicBezTo>
                  <a:pt x="2720" y="1752"/>
                  <a:pt x="3505" y="968"/>
                  <a:pt x="3505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C40A1FB-6A6F-9D45-89F7-3BBA7DB2DB90}"/>
              </a:ext>
            </a:extLst>
          </p:cNvPr>
          <p:cNvSpPr txBox="1">
            <a:spLocks/>
          </p:cNvSpPr>
          <p:nvPr/>
        </p:nvSpPr>
        <p:spPr>
          <a:xfrm>
            <a:off x="2189353" y="7100642"/>
            <a:ext cx="29126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03851E3-5A46-C742-9B77-DC9B4F01E992}"/>
              </a:ext>
            </a:extLst>
          </p:cNvPr>
          <p:cNvSpPr txBox="1">
            <a:spLocks/>
          </p:cNvSpPr>
          <p:nvPr/>
        </p:nvSpPr>
        <p:spPr>
          <a:xfrm>
            <a:off x="6475592" y="7100642"/>
            <a:ext cx="29126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6C2AFDF-EF9A-B54E-B420-3969ACD47682}"/>
              </a:ext>
            </a:extLst>
          </p:cNvPr>
          <p:cNvSpPr txBox="1">
            <a:spLocks/>
          </p:cNvSpPr>
          <p:nvPr/>
        </p:nvSpPr>
        <p:spPr>
          <a:xfrm>
            <a:off x="10732497" y="7100642"/>
            <a:ext cx="29126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53D8908-DF0D-4A48-8BA1-7503BBF78A39}"/>
              </a:ext>
            </a:extLst>
          </p:cNvPr>
          <p:cNvSpPr txBox="1">
            <a:spLocks/>
          </p:cNvSpPr>
          <p:nvPr/>
        </p:nvSpPr>
        <p:spPr>
          <a:xfrm>
            <a:off x="14989401" y="7100642"/>
            <a:ext cx="29126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959B2242-D26B-FB4A-97B5-993456CCB0C0}"/>
              </a:ext>
            </a:extLst>
          </p:cNvPr>
          <p:cNvSpPr txBox="1">
            <a:spLocks/>
          </p:cNvSpPr>
          <p:nvPr/>
        </p:nvSpPr>
        <p:spPr>
          <a:xfrm>
            <a:off x="19246306" y="7100642"/>
            <a:ext cx="2912654" cy="23638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2CD421-1C26-3E48-BB42-7A32C54672CE}"/>
              </a:ext>
            </a:extLst>
          </p:cNvPr>
          <p:cNvGrpSpPr/>
          <p:nvPr/>
        </p:nvGrpSpPr>
        <p:grpSpPr>
          <a:xfrm>
            <a:off x="3144284" y="10374873"/>
            <a:ext cx="1061462" cy="1066147"/>
            <a:chOff x="8440741" y="2535238"/>
            <a:chExt cx="360359" cy="361950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82A25D6-1931-5E4C-BB7A-AFA2AD7EE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0741" y="2655888"/>
              <a:ext cx="239713" cy="241300"/>
            </a:xfrm>
            <a:custGeom>
              <a:avLst/>
              <a:gdLst>
                <a:gd name="T0" fmla="*/ 32 w 64"/>
                <a:gd name="T1" fmla="*/ 0 h 64"/>
                <a:gd name="T2" fmla="*/ 32 w 64"/>
                <a:gd name="T3" fmla="*/ 0 h 64"/>
                <a:gd name="T4" fmla="*/ 0 w 64"/>
                <a:gd name="T5" fmla="*/ 32 h 64"/>
                <a:gd name="T6" fmla="*/ 32 w 64"/>
                <a:gd name="T7" fmla="*/ 64 h 64"/>
                <a:gd name="T8" fmla="*/ 64 w 64"/>
                <a:gd name="T9" fmla="*/ 32 h 64"/>
                <a:gd name="T10" fmla="*/ 64 w 64"/>
                <a:gd name="T11" fmla="*/ 32 h 64"/>
                <a:gd name="T12" fmla="*/ 32 w 64"/>
                <a:gd name="T13" fmla="*/ 0 h 64"/>
                <a:gd name="T14" fmla="*/ 32 w 64"/>
                <a:gd name="T15" fmla="*/ 30 h 64"/>
                <a:gd name="T16" fmla="*/ 40 w 64"/>
                <a:gd name="T17" fmla="*/ 38 h 64"/>
                <a:gd name="T18" fmla="*/ 34 w 64"/>
                <a:gd name="T19" fmla="*/ 46 h 64"/>
                <a:gd name="T20" fmla="*/ 34 w 64"/>
                <a:gd name="T21" fmla="*/ 48 h 64"/>
                <a:gd name="T22" fmla="*/ 32 w 64"/>
                <a:gd name="T23" fmla="*/ 50 h 64"/>
                <a:gd name="T24" fmla="*/ 30 w 64"/>
                <a:gd name="T25" fmla="*/ 48 h 64"/>
                <a:gd name="T26" fmla="*/ 30 w 64"/>
                <a:gd name="T27" fmla="*/ 46 h 64"/>
                <a:gd name="T28" fmla="*/ 24 w 64"/>
                <a:gd name="T29" fmla="*/ 38 h 64"/>
                <a:gd name="T30" fmla="*/ 26 w 64"/>
                <a:gd name="T31" fmla="*/ 36 h 64"/>
                <a:gd name="T32" fmla="*/ 28 w 64"/>
                <a:gd name="T33" fmla="*/ 38 h 64"/>
                <a:gd name="T34" fmla="*/ 32 w 64"/>
                <a:gd name="T35" fmla="*/ 42 h 64"/>
                <a:gd name="T36" fmla="*/ 36 w 64"/>
                <a:gd name="T37" fmla="*/ 38 h 64"/>
                <a:gd name="T38" fmla="*/ 32 w 64"/>
                <a:gd name="T39" fmla="*/ 34 h 64"/>
                <a:gd name="T40" fmla="*/ 24 w 64"/>
                <a:gd name="T41" fmla="*/ 26 h 64"/>
                <a:gd name="T42" fmla="*/ 30 w 64"/>
                <a:gd name="T43" fmla="*/ 18 h 64"/>
                <a:gd name="T44" fmla="*/ 30 w 64"/>
                <a:gd name="T45" fmla="*/ 16 h 64"/>
                <a:gd name="T46" fmla="*/ 32 w 64"/>
                <a:gd name="T47" fmla="*/ 14 h 64"/>
                <a:gd name="T48" fmla="*/ 34 w 64"/>
                <a:gd name="T49" fmla="*/ 16 h 64"/>
                <a:gd name="T50" fmla="*/ 34 w 64"/>
                <a:gd name="T51" fmla="*/ 18 h 64"/>
                <a:gd name="T52" fmla="*/ 40 w 64"/>
                <a:gd name="T53" fmla="*/ 26 h 64"/>
                <a:gd name="T54" fmla="*/ 38 w 64"/>
                <a:gd name="T55" fmla="*/ 28 h 64"/>
                <a:gd name="T56" fmla="*/ 36 w 64"/>
                <a:gd name="T57" fmla="*/ 26 h 64"/>
                <a:gd name="T58" fmla="*/ 32 w 64"/>
                <a:gd name="T59" fmla="*/ 22 h 64"/>
                <a:gd name="T60" fmla="*/ 28 w 64"/>
                <a:gd name="T61" fmla="*/ 26 h 64"/>
                <a:gd name="T62" fmla="*/ 32 w 64"/>
                <a:gd name="T63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7" y="31"/>
                    <a:pt x="33" y="17"/>
                    <a:pt x="32" y="0"/>
                  </a:cubicBezTo>
                  <a:close/>
                  <a:moveTo>
                    <a:pt x="32" y="30"/>
                  </a:moveTo>
                  <a:cubicBezTo>
                    <a:pt x="36" y="30"/>
                    <a:pt x="40" y="34"/>
                    <a:pt x="40" y="38"/>
                  </a:cubicBezTo>
                  <a:cubicBezTo>
                    <a:pt x="40" y="42"/>
                    <a:pt x="37" y="45"/>
                    <a:pt x="34" y="46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9"/>
                    <a:pt x="33" y="50"/>
                    <a:pt x="32" y="50"/>
                  </a:cubicBezTo>
                  <a:cubicBezTo>
                    <a:pt x="31" y="50"/>
                    <a:pt x="30" y="49"/>
                    <a:pt x="30" y="4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7" y="45"/>
                    <a:pt x="24" y="42"/>
                    <a:pt x="24" y="38"/>
                  </a:cubicBezTo>
                  <a:cubicBezTo>
                    <a:pt x="24" y="37"/>
                    <a:pt x="25" y="36"/>
                    <a:pt x="26" y="36"/>
                  </a:cubicBezTo>
                  <a:cubicBezTo>
                    <a:pt x="27" y="36"/>
                    <a:pt x="28" y="37"/>
                    <a:pt x="28" y="38"/>
                  </a:cubicBezTo>
                  <a:cubicBezTo>
                    <a:pt x="28" y="40"/>
                    <a:pt x="30" y="42"/>
                    <a:pt x="32" y="42"/>
                  </a:cubicBezTo>
                  <a:cubicBezTo>
                    <a:pt x="34" y="42"/>
                    <a:pt x="36" y="40"/>
                    <a:pt x="36" y="38"/>
                  </a:cubicBezTo>
                  <a:cubicBezTo>
                    <a:pt x="36" y="36"/>
                    <a:pt x="34" y="34"/>
                    <a:pt x="32" y="34"/>
                  </a:cubicBezTo>
                  <a:cubicBezTo>
                    <a:pt x="28" y="34"/>
                    <a:pt x="24" y="30"/>
                    <a:pt x="24" y="26"/>
                  </a:cubicBezTo>
                  <a:cubicBezTo>
                    <a:pt x="24" y="22"/>
                    <a:pt x="27" y="19"/>
                    <a:pt x="30" y="1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5"/>
                    <a:pt x="31" y="14"/>
                    <a:pt x="32" y="14"/>
                  </a:cubicBezTo>
                  <a:cubicBezTo>
                    <a:pt x="33" y="14"/>
                    <a:pt x="34" y="15"/>
                    <a:pt x="34" y="16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7" y="19"/>
                    <a:pt x="40" y="22"/>
                    <a:pt x="40" y="26"/>
                  </a:cubicBezTo>
                  <a:cubicBezTo>
                    <a:pt x="40" y="27"/>
                    <a:pt x="39" y="28"/>
                    <a:pt x="38" y="28"/>
                  </a:cubicBezTo>
                  <a:cubicBezTo>
                    <a:pt x="37" y="28"/>
                    <a:pt x="36" y="27"/>
                    <a:pt x="36" y="26"/>
                  </a:cubicBezTo>
                  <a:cubicBezTo>
                    <a:pt x="36" y="24"/>
                    <a:pt x="34" y="22"/>
                    <a:pt x="32" y="22"/>
                  </a:cubicBezTo>
                  <a:cubicBezTo>
                    <a:pt x="30" y="22"/>
                    <a:pt x="28" y="24"/>
                    <a:pt x="28" y="26"/>
                  </a:cubicBezTo>
                  <a:cubicBezTo>
                    <a:pt x="28" y="28"/>
                    <a:pt x="30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D93B37E-ABB3-D646-8D17-3543A9A2AF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5675" y="2535238"/>
              <a:ext cx="225425" cy="227013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30 w 60"/>
                <a:gd name="T11" fmla="*/ 28 h 60"/>
                <a:gd name="T12" fmla="*/ 38 w 60"/>
                <a:gd name="T13" fmla="*/ 36 h 60"/>
                <a:gd name="T14" fmla="*/ 32 w 60"/>
                <a:gd name="T15" fmla="*/ 43 h 60"/>
                <a:gd name="T16" fmla="*/ 32 w 60"/>
                <a:gd name="T17" fmla="*/ 45 h 60"/>
                <a:gd name="T18" fmla="*/ 30 w 60"/>
                <a:gd name="T19" fmla="*/ 47 h 60"/>
                <a:gd name="T20" fmla="*/ 28 w 60"/>
                <a:gd name="T21" fmla="*/ 45 h 60"/>
                <a:gd name="T22" fmla="*/ 28 w 60"/>
                <a:gd name="T23" fmla="*/ 43 h 60"/>
                <a:gd name="T24" fmla="*/ 22 w 60"/>
                <a:gd name="T25" fmla="*/ 36 h 60"/>
                <a:gd name="T26" fmla="*/ 24 w 60"/>
                <a:gd name="T27" fmla="*/ 34 h 60"/>
                <a:gd name="T28" fmla="*/ 26 w 60"/>
                <a:gd name="T29" fmla="*/ 36 h 60"/>
                <a:gd name="T30" fmla="*/ 30 w 60"/>
                <a:gd name="T31" fmla="*/ 39 h 60"/>
                <a:gd name="T32" fmla="*/ 34 w 60"/>
                <a:gd name="T33" fmla="*/ 36 h 60"/>
                <a:gd name="T34" fmla="*/ 30 w 60"/>
                <a:gd name="T35" fmla="*/ 32 h 60"/>
                <a:gd name="T36" fmla="*/ 22 w 60"/>
                <a:gd name="T37" fmla="*/ 24 h 60"/>
                <a:gd name="T38" fmla="*/ 28 w 60"/>
                <a:gd name="T39" fmla="*/ 17 h 60"/>
                <a:gd name="T40" fmla="*/ 28 w 60"/>
                <a:gd name="T41" fmla="*/ 15 h 60"/>
                <a:gd name="T42" fmla="*/ 30 w 60"/>
                <a:gd name="T43" fmla="*/ 13 h 60"/>
                <a:gd name="T44" fmla="*/ 32 w 60"/>
                <a:gd name="T45" fmla="*/ 15 h 60"/>
                <a:gd name="T46" fmla="*/ 32 w 60"/>
                <a:gd name="T47" fmla="*/ 17 h 60"/>
                <a:gd name="T48" fmla="*/ 38 w 60"/>
                <a:gd name="T49" fmla="*/ 24 h 60"/>
                <a:gd name="T50" fmla="*/ 36 w 60"/>
                <a:gd name="T51" fmla="*/ 26 h 60"/>
                <a:gd name="T52" fmla="*/ 34 w 60"/>
                <a:gd name="T53" fmla="*/ 24 h 60"/>
                <a:gd name="T54" fmla="*/ 30 w 60"/>
                <a:gd name="T55" fmla="*/ 21 h 60"/>
                <a:gd name="T56" fmla="*/ 26 w 60"/>
                <a:gd name="T57" fmla="*/ 24 h 60"/>
                <a:gd name="T58" fmla="*/ 30 w 60"/>
                <a:gd name="T59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30" y="28"/>
                  </a:moveTo>
                  <a:cubicBezTo>
                    <a:pt x="34" y="28"/>
                    <a:pt x="38" y="31"/>
                    <a:pt x="38" y="36"/>
                  </a:cubicBezTo>
                  <a:cubicBezTo>
                    <a:pt x="38" y="39"/>
                    <a:pt x="35" y="42"/>
                    <a:pt x="32" y="43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6"/>
                    <a:pt x="31" y="47"/>
                    <a:pt x="30" y="47"/>
                  </a:cubicBezTo>
                  <a:cubicBezTo>
                    <a:pt x="29" y="47"/>
                    <a:pt x="28" y="46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5" y="42"/>
                    <a:pt x="22" y="39"/>
                    <a:pt x="22" y="36"/>
                  </a:cubicBezTo>
                  <a:cubicBezTo>
                    <a:pt x="22" y="34"/>
                    <a:pt x="23" y="34"/>
                    <a:pt x="24" y="34"/>
                  </a:cubicBezTo>
                  <a:cubicBezTo>
                    <a:pt x="26" y="34"/>
                    <a:pt x="26" y="34"/>
                    <a:pt x="26" y="36"/>
                  </a:cubicBezTo>
                  <a:cubicBezTo>
                    <a:pt x="26" y="38"/>
                    <a:pt x="28" y="39"/>
                    <a:pt x="30" y="39"/>
                  </a:cubicBezTo>
                  <a:cubicBezTo>
                    <a:pt x="32" y="39"/>
                    <a:pt x="34" y="38"/>
                    <a:pt x="34" y="36"/>
                  </a:cubicBezTo>
                  <a:cubicBezTo>
                    <a:pt x="34" y="34"/>
                    <a:pt x="32" y="32"/>
                    <a:pt x="30" y="32"/>
                  </a:cubicBezTo>
                  <a:cubicBezTo>
                    <a:pt x="26" y="32"/>
                    <a:pt x="22" y="29"/>
                    <a:pt x="22" y="24"/>
                  </a:cubicBezTo>
                  <a:cubicBezTo>
                    <a:pt x="22" y="21"/>
                    <a:pt x="25" y="18"/>
                    <a:pt x="28" y="1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4"/>
                    <a:pt x="29" y="13"/>
                    <a:pt x="30" y="13"/>
                  </a:cubicBezTo>
                  <a:cubicBezTo>
                    <a:pt x="31" y="13"/>
                    <a:pt x="32" y="14"/>
                    <a:pt x="32" y="15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5" y="18"/>
                    <a:pt x="38" y="21"/>
                    <a:pt x="38" y="24"/>
                  </a:cubicBezTo>
                  <a:cubicBezTo>
                    <a:pt x="38" y="26"/>
                    <a:pt x="37" y="26"/>
                    <a:pt x="36" y="26"/>
                  </a:cubicBezTo>
                  <a:cubicBezTo>
                    <a:pt x="34" y="26"/>
                    <a:pt x="34" y="26"/>
                    <a:pt x="34" y="24"/>
                  </a:cubicBezTo>
                  <a:cubicBezTo>
                    <a:pt x="34" y="22"/>
                    <a:pt x="32" y="21"/>
                    <a:pt x="30" y="21"/>
                  </a:cubicBezTo>
                  <a:cubicBezTo>
                    <a:pt x="28" y="21"/>
                    <a:pt x="26" y="22"/>
                    <a:pt x="26" y="24"/>
                  </a:cubicBezTo>
                  <a:cubicBezTo>
                    <a:pt x="26" y="26"/>
                    <a:pt x="28" y="28"/>
                    <a:pt x="3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745362-1E75-D345-BC6D-5F3CCAE3D59B}"/>
              </a:ext>
            </a:extLst>
          </p:cNvPr>
          <p:cNvGrpSpPr/>
          <p:nvPr/>
        </p:nvGrpSpPr>
        <p:grpSpPr>
          <a:xfrm>
            <a:off x="11658083" y="10528566"/>
            <a:ext cx="1061479" cy="888470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86A7386-A70F-5B44-A988-C0292488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DA0649A-F022-B244-9653-6BDEFE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E42D181C-F933-3240-8AA7-C5D5EB4EF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565691-8212-7449-A88A-15A1AFB6903A}"/>
              </a:ext>
            </a:extLst>
          </p:cNvPr>
          <p:cNvGrpSpPr/>
          <p:nvPr/>
        </p:nvGrpSpPr>
        <p:grpSpPr>
          <a:xfrm>
            <a:off x="7448784" y="10338457"/>
            <a:ext cx="1071333" cy="1076051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5F2BE67B-C11C-DB48-9B65-8A4FD98AB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FE62005-2145-BE41-ADAF-7201D4F04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4DEBFE-1DAA-7641-A2A5-9C9A10B606CC}"/>
              </a:ext>
            </a:extLst>
          </p:cNvPr>
          <p:cNvGrpSpPr/>
          <p:nvPr/>
        </p:nvGrpSpPr>
        <p:grpSpPr>
          <a:xfrm>
            <a:off x="15950419" y="10338457"/>
            <a:ext cx="990617" cy="990613"/>
            <a:chOff x="9166226" y="3952875"/>
            <a:chExt cx="360363" cy="360363"/>
          </a:xfrm>
          <a:solidFill>
            <a:schemeClr val="bg1"/>
          </a:solidFill>
        </p:grpSpPr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6FA525DA-485B-7C49-A213-30CA6CACB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226" y="4071938"/>
              <a:ext cx="360363" cy="241300"/>
            </a:xfrm>
            <a:custGeom>
              <a:avLst/>
              <a:gdLst>
                <a:gd name="T0" fmla="*/ 94 w 96"/>
                <a:gd name="T1" fmla="*/ 60 h 64"/>
                <a:gd name="T2" fmla="*/ 92 w 96"/>
                <a:gd name="T3" fmla="*/ 60 h 64"/>
                <a:gd name="T4" fmla="*/ 92 w 96"/>
                <a:gd name="T5" fmla="*/ 2 h 64"/>
                <a:gd name="T6" fmla="*/ 90 w 96"/>
                <a:gd name="T7" fmla="*/ 0 h 64"/>
                <a:gd name="T8" fmla="*/ 78 w 96"/>
                <a:gd name="T9" fmla="*/ 0 h 64"/>
                <a:gd name="T10" fmla="*/ 76 w 96"/>
                <a:gd name="T11" fmla="*/ 2 h 64"/>
                <a:gd name="T12" fmla="*/ 76 w 96"/>
                <a:gd name="T13" fmla="*/ 60 h 64"/>
                <a:gd name="T14" fmla="*/ 68 w 96"/>
                <a:gd name="T15" fmla="*/ 60 h 64"/>
                <a:gd name="T16" fmla="*/ 68 w 96"/>
                <a:gd name="T17" fmla="*/ 30 h 64"/>
                <a:gd name="T18" fmla="*/ 66 w 96"/>
                <a:gd name="T19" fmla="*/ 28 h 64"/>
                <a:gd name="T20" fmla="*/ 54 w 96"/>
                <a:gd name="T21" fmla="*/ 28 h 64"/>
                <a:gd name="T22" fmla="*/ 52 w 96"/>
                <a:gd name="T23" fmla="*/ 30 h 64"/>
                <a:gd name="T24" fmla="*/ 52 w 96"/>
                <a:gd name="T25" fmla="*/ 60 h 64"/>
                <a:gd name="T26" fmla="*/ 44 w 96"/>
                <a:gd name="T27" fmla="*/ 60 h 64"/>
                <a:gd name="T28" fmla="*/ 44 w 96"/>
                <a:gd name="T29" fmla="*/ 22 h 64"/>
                <a:gd name="T30" fmla="*/ 42 w 96"/>
                <a:gd name="T31" fmla="*/ 20 h 64"/>
                <a:gd name="T32" fmla="*/ 30 w 96"/>
                <a:gd name="T33" fmla="*/ 20 h 64"/>
                <a:gd name="T34" fmla="*/ 28 w 96"/>
                <a:gd name="T35" fmla="*/ 22 h 64"/>
                <a:gd name="T36" fmla="*/ 28 w 96"/>
                <a:gd name="T37" fmla="*/ 60 h 64"/>
                <a:gd name="T38" fmla="*/ 20 w 96"/>
                <a:gd name="T39" fmla="*/ 60 h 64"/>
                <a:gd name="T40" fmla="*/ 20 w 96"/>
                <a:gd name="T41" fmla="*/ 42 h 64"/>
                <a:gd name="T42" fmla="*/ 18 w 96"/>
                <a:gd name="T43" fmla="*/ 40 h 64"/>
                <a:gd name="T44" fmla="*/ 6 w 96"/>
                <a:gd name="T45" fmla="*/ 40 h 64"/>
                <a:gd name="T46" fmla="*/ 4 w 96"/>
                <a:gd name="T47" fmla="*/ 42 h 64"/>
                <a:gd name="T48" fmla="*/ 4 w 96"/>
                <a:gd name="T49" fmla="*/ 60 h 64"/>
                <a:gd name="T50" fmla="*/ 2 w 96"/>
                <a:gd name="T51" fmla="*/ 60 h 64"/>
                <a:gd name="T52" fmla="*/ 0 w 96"/>
                <a:gd name="T53" fmla="*/ 62 h 64"/>
                <a:gd name="T54" fmla="*/ 2 w 96"/>
                <a:gd name="T55" fmla="*/ 64 h 64"/>
                <a:gd name="T56" fmla="*/ 94 w 96"/>
                <a:gd name="T57" fmla="*/ 64 h 64"/>
                <a:gd name="T58" fmla="*/ 96 w 96"/>
                <a:gd name="T59" fmla="*/ 62 h 64"/>
                <a:gd name="T60" fmla="*/ 94 w 96"/>
                <a:gd name="T61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64">
                  <a:moveTo>
                    <a:pt x="94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2" y="1"/>
                    <a:pt x="91" y="0"/>
                    <a:pt x="9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29"/>
                    <a:pt x="67" y="28"/>
                    <a:pt x="66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8"/>
                    <a:pt x="52" y="29"/>
                    <a:pt x="52" y="3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9" y="20"/>
                    <a:pt x="28" y="21"/>
                    <a:pt x="28" y="22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19" y="40"/>
                    <a:pt x="18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40"/>
                    <a:pt x="4" y="41"/>
                    <a:pt x="4" y="4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61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5" y="64"/>
                    <a:pt x="96" y="63"/>
                    <a:pt x="96" y="62"/>
                  </a:cubicBezTo>
                  <a:cubicBezTo>
                    <a:pt x="96" y="61"/>
                    <a:pt x="95" y="60"/>
                    <a:pt x="9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56719EF8-3608-0340-9F57-6FC5046B1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451" y="3952875"/>
              <a:ext cx="315913" cy="195263"/>
            </a:xfrm>
            <a:custGeom>
              <a:avLst/>
              <a:gdLst>
                <a:gd name="T0" fmla="*/ 6 w 84"/>
                <a:gd name="T1" fmla="*/ 52 h 52"/>
                <a:gd name="T2" fmla="*/ 12 w 84"/>
                <a:gd name="T3" fmla="*/ 46 h 52"/>
                <a:gd name="T4" fmla="*/ 12 w 84"/>
                <a:gd name="T5" fmla="*/ 44 h 52"/>
                <a:gd name="T6" fmla="*/ 27 w 84"/>
                <a:gd name="T7" fmla="*/ 31 h 52"/>
                <a:gd name="T8" fmla="*/ 30 w 84"/>
                <a:gd name="T9" fmla="*/ 32 h 52"/>
                <a:gd name="T10" fmla="*/ 35 w 84"/>
                <a:gd name="T11" fmla="*/ 30 h 52"/>
                <a:gd name="T12" fmla="*/ 48 w 84"/>
                <a:gd name="T13" fmla="*/ 34 h 52"/>
                <a:gd name="T14" fmla="*/ 54 w 84"/>
                <a:gd name="T15" fmla="*/ 40 h 52"/>
                <a:gd name="T16" fmla="*/ 60 w 84"/>
                <a:gd name="T17" fmla="*/ 34 h 52"/>
                <a:gd name="T18" fmla="*/ 59 w 84"/>
                <a:gd name="T19" fmla="*/ 31 h 52"/>
                <a:gd name="T20" fmla="*/ 76 w 84"/>
                <a:gd name="T21" fmla="*/ 12 h 52"/>
                <a:gd name="T22" fmla="*/ 78 w 84"/>
                <a:gd name="T23" fmla="*/ 12 h 52"/>
                <a:gd name="T24" fmla="*/ 84 w 84"/>
                <a:gd name="T25" fmla="*/ 6 h 52"/>
                <a:gd name="T26" fmla="*/ 78 w 84"/>
                <a:gd name="T27" fmla="*/ 0 h 52"/>
                <a:gd name="T28" fmla="*/ 72 w 84"/>
                <a:gd name="T29" fmla="*/ 6 h 52"/>
                <a:gd name="T30" fmla="*/ 73 w 84"/>
                <a:gd name="T31" fmla="*/ 9 h 52"/>
                <a:gd name="T32" fmla="*/ 56 w 84"/>
                <a:gd name="T33" fmla="*/ 28 h 52"/>
                <a:gd name="T34" fmla="*/ 54 w 84"/>
                <a:gd name="T35" fmla="*/ 28 h 52"/>
                <a:gd name="T36" fmla="*/ 49 w 84"/>
                <a:gd name="T37" fmla="*/ 30 h 52"/>
                <a:gd name="T38" fmla="*/ 36 w 84"/>
                <a:gd name="T39" fmla="*/ 26 h 52"/>
                <a:gd name="T40" fmla="*/ 30 w 84"/>
                <a:gd name="T41" fmla="*/ 20 h 52"/>
                <a:gd name="T42" fmla="*/ 24 w 84"/>
                <a:gd name="T43" fmla="*/ 26 h 52"/>
                <a:gd name="T44" fmla="*/ 24 w 84"/>
                <a:gd name="T45" fmla="*/ 28 h 52"/>
                <a:gd name="T46" fmla="*/ 9 w 84"/>
                <a:gd name="T47" fmla="*/ 41 h 52"/>
                <a:gd name="T48" fmla="*/ 6 w 84"/>
                <a:gd name="T49" fmla="*/ 40 h 52"/>
                <a:gd name="T50" fmla="*/ 0 w 84"/>
                <a:gd name="T51" fmla="*/ 46 h 52"/>
                <a:gd name="T52" fmla="*/ 6 w 84"/>
                <a:gd name="T5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" h="52">
                  <a:moveTo>
                    <a:pt x="6" y="52"/>
                  </a:moveTo>
                  <a:cubicBezTo>
                    <a:pt x="9" y="52"/>
                    <a:pt x="12" y="49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2" y="32"/>
                    <a:pt x="34" y="31"/>
                    <a:pt x="35" y="30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7"/>
                    <a:pt x="51" y="40"/>
                    <a:pt x="54" y="40"/>
                  </a:cubicBezTo>
                  <a:cubicBezTo>
                    <a:pt x="57" y="40"/>
                    <a:pt x="60" y="37"/>
                    <a:pt x="60" y="34"/>
                  </a:cubicBezTo>
                  <a:cubicBezTo>
                    <a:pt x="60" y="33"/>
                    <a:pt x="60" y="32"/>
                    <a:pt x="59" y="31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7" y="12"/>
                    <a:pt x="77" y="12"/>
                    <a:pt x="78" y="12"/>
                  </a:cubicBezTo>
                  <a:cubicBezTo>
                    <a:pt x="81" y="12"/>
                    <a:pt x="84" y="9"/>
                    <a:pt x="84" y="6"/>
                  </a:cubicBezTo>
                  <a:cubicBezTo>
                    <a:pt x="84" y="3"/>
                    <a:pt x="81" y="0"/>
                    <a:pt x="78" y="0"/>
                  </a:cubicBezTo>
                  <a:cubicBezTo>
                    <a:pt x="75" y="0"/>
                    <a:pt x="72" y="3"/>
                    <a:pt x="72" y="6"/>
                  </a:cubicBezTo>
                  <a:cubicBezTo>
                    <a:pt x="72" y="7"/>
                    <a:pt x="72" y="8"/>
                    <a:pt x="73" y="9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5" y="28"/>
                    <a:pt x="55" y="28"/>
                    <a:pt x="54" y="28"/>
                  </a:cubicBezTo>
                  <a:cubicBezTo>
                    <a:pt x="52" y="28"/>
                    <a:pt x="50" y="29"/>
                    <a:pt x="49" y="3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23"/>
                    <a:pt x="33" y="20"/>
                    <a:pt x="30" y="20"/>
                  </a:cubicBezTo>
                  <a:cubicBezTo>
                    <a:pt x="27" y="20"/>
                    <a:pt x="24" y="23"/>
                    <a:pt x="24" y="26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7" y="40"/>
                    <a:pt x="6" y="40"/>
                  </a:cubicBezTo>
                  <a:cubicBezTo>
                    <a:pt x="3" y="40"/>
                    <a:pt x="0" y="43"/>
                    <a:pt x="0" y="46"/>
                  </a:cubicBezTo>
                  <a:cubicBezTo>
                    <a:pt x="0" y="49"/>
                    <a:pt x="3" y="52"/>
                    <a:pt x="6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4CCACE1-7BB9-9143-8026-8BD3DC59B3F4}"/>
              </a:ext>
            </a:extLst>
          </p:cNvPr>
          <p:cNvGrpSpPr/>
          <p:nvPr/>
        </p:nvGrpSpPr>
        <p:grpSpPr>
          <a:xfrm>
            <a:off x="20388818" y="10474471"/>
            <a:ext cx="894181" cy="878424"/>
            <a:chOff x="9161463" y="4692650"/>
            <a:chExt cx="360363" cy="354013"/>
          </a:xfrm>
          <a:solidFill>
            <a:schemeClr val="bg1"/>
          </a:solidFill>
        </p:grpSpPr>
        <p:sp>
          <p:nvSpPr>
            <p:cNvPr id="58" name="Freeform 156">
              <a:extLst>
                <a:ext uri="{FF2B5EF4-FFF2-40B4-BE49-F238E27FC236}">
                  <a16:creationId xmlns:a16="http://schemas.microsoft.com/office/drawing/2014/main" id="{ADD9FC6D-52D9-8B47-8C74-0F02F03C0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1463" y="4692650"/>
              <a:ext cx="255588" cy="330200"/>
            </a:xfrm>
            <a:custGeom>
              <a:avLst/>
              <a:gdLst>
                <a:gd name="T0" fmla="*/ 48 w 68"/>
                <a:gd name="T1" fmla="*/ 76 h 88"/>
                <a:gd name="T2" fmla="*/ 48 w 68"/>
                <a:gd name="T3" fmla="*/ 76 h 88"/>
                <a:gd name="T4" fmla="*/ 49 w 68"/>
                <a:gd name="T5" fmla="*/ 76 h 88"/>
                <a:gd name="T6" fmla="*/ 50 w 68"/>
                <a:gd name="T7" fmla="*/ 74 h 88"/>
                <a:gd name="T8" fmla="*/ 68 w 68"/>
                <a:gd name="T9" fmla="*/ 56 h 88"/>
                <a:gd name="T10" fmla="*/ 68 w 68"/>
                <a:gd name="T11" fmla="*/ 22 h 88"/>
                <a:gd name="T12" fmla="*/ 67 w 68"/>
                <a:gd name="T13" fmla="*/ 21 h 88"/>
                <a:gd name="T14" fmla="*/ 47 w 68"/>
                <a:gd name="T15" fmla="*/ 1 h 88"/>
                <a:gd name="T16" fmla="*/ 46 w 68"/>
                <a:gd name="T17" fmla="*/ 0 h 88"/>
                <a:gd name="T18" fmla="*/ 2 w 68"/>
                <a:gd name="T19" fmla="*/ 0 h 88"/>
                <a:gd name="T20" fmla="*/ 0 w 68"/>
                <a:gd name="T21" fmla="*/ 2 h 88"/>
                <a:gd name="T22" fmla="*/ 0 w 68"/>
                <a:gd name="T23" fmla="*/ 86 h 88"/>
                <a:gd name="T24" fmla="*/ 2 w 68"/>
                <a:gd name="T25" fmla="*/ 88 h 88"/>
                <a:gd name="T26" fmla="*/ 45 w 68"/>
                <a:gd name="T27" fmla="*/ 88 h 88"/>
                <a:gd name="T28" fmla="*/ 48 w 68"/>
                <a:gd name="T29" fmla="*/ 76 h 88"/>
                <a:gd name="T30" fmla="*/ 46 w 68"/>
                <a:gd name="T31" fmla="*/ 2 h 88"/>
                <a:gd name="T32" fmla="*/ 66 w 68"/>
                <a:gd name="T33" fmla="*/ 22 h 88"/>
                <a:gd name="T34" fmla="*/ 46 w 68"/>
                <a:gd name="T35" fmla="*/ 22 h 88"/>
                <a:gd name="T36" fmla="*/ 46 w 68"/>
                <a:gd name="T37" fmla="*/ 2 h 88"/>
                <a:gd name="T38" fmla="*/ 14 w 68"/>
                <a:gd name="T39" fmla="*/ 24 h 88"/>
                <a:gd name="T40" fmla="*/ 32 w 68"/>
                <a:gd name="T41" fmla="*/ 24 h 88"/>
                <a:gd name="T42" fmla="*/ 34 w 68"/>
                <a:gd name="T43" fmla="*/ 26 h 88"/>
                <a:gd name="T44" fmla="*/ 32 w 68"/>
                <a:gd name="T45" fmla="*/ 28 h 88"/>
                <a:gd name="T46" fmla="*/ 14 w 68"/>
                <a:gd name="T47" fmla="*/ 28 h 88"/>
                <a:gd name="T48" fmla="*/ 12 w 68"/>
                <a:gd name="T49" fmla="*/ 26 h 88"/>
                <a:gd name="T50" fmla="*/ 14 w 68"/>
                <a:gd name="T51" fmla="*/ 24 h 88"/>
                <a:gd name="T52" fmla="*/ 14 w 68"/>
                <a:gd name="T53" fmla="*/ 36 h 88"/>
                <a:gd name="T54" fmla="*/ 46 w 68"/>
                <a:gd name="T55" fmla="*/ 36 h 88"/>
                <a:gd name="T56" fmla="*/ 48 w 68"/>
                <a:gd name="T57" fmla="*/ 38 h 88"/>
                <a:gd name="T58" fmla="*/ 46 w 68"/>
                <a:gd name="T59" fmla="*/ 40 h 88"/>
                <a:gd name="T60" fmla="*/ 14 w 68"/>
                <a:gd name="T61" fmla="*/ 40 h 88"/>
                <a:gd name="T62" fmla="*/ 12 w 68"/>
                <a:gd name="T63" fmla="*/ 38 h 88"/>
                <a:gd name="T64" fmla="*/ 14 w 68"/>
                <a:gd name="T65" fmla="*/ 36 h 88"/>
                <a:gd name="T66" fmla="*/ 34 w 68"/>
                <a:gd name="T67" fmla="*/ 64 h 88"/>
                <a:gd name="T68" fmla="*/ 14 w 68"/>
                <a:gd name="T69" fmla="*/ 64 h 88"/>
                <a:gd name="T70" fmla="*/ 12 w 68"/>
                <a:gd name="T71" fmla="*/ 62 h 88"/>
                <a:gd name="T72" fmla="*/ 14 w 68"/>
                <a:gd name="T73" fmla="*/ 60 h 88"/>
                <a:gd name="T74" fmla="*/ 34 w 68"/>
                <a:gd name="T75" fmla="*/ 60 h 88"/>
                <a:gd name="T76" fmla="*/ 36 w 68"/>
                <a:gd name="T77" fmla="*/ 62 h 88"/>
                <a:gd name="T78" fmla="*/ 34 w 68"/>
                <a:gd name="T79" fmla="*/ 64 h 88"/>
                <a:gd name="T80" fmla="*/ 38 w 68"/>
                <a:gd name="T81" fmla="*/ 52 h 88"/>
                <a:gd name="T82" fmla="*/ 14 w 68"/>
                <a:gd name="T83" fmla="*/ 52 h 88"/>
                <a:gd name="T84" fmla="*/ 12 w 68"/>
                <a:gd name="T85" fmla="*/ 50 h 88"/>
                <a:gd name="T86" fmla="*/ 14 w 68"/>
                <a:gd name="T87" fmla="*/ 48 h 88"/>
                <a:gd name="T88" fmla="*/ 38 w 68"/>
                <a:gd name="T89" fmla="*/ 48 h 88"/>
                <a:gd name="T90" fmla="*/ 40 w 68"/>
                <a:gd name="T91" fmla="*/ 50 h 88"/>
                <a:gd name="T92" fmla="*/ 38 w 68"/>
                <a:gd name="T93" fmla="*/ 5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88">
                  <a:moveTo>
                    <a:pt x="48" y="76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48" y="76"/>
                    <a:pt x="49" y="76"/>
                    <a:pt x="49" y="76"/>
                  </a:cubicBezTo>
                  <a:cubicBezTo>
                    <a:pt x="49" y="75"/>
                    <a:pt x="49" y="74"/>
                    <a:pt x="50" y="7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1"/>
                    <a:pt x="68" y="21"/>
                    <a:pt x="67" y="2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2" y="88"/>
                  </a:cubicBezTo>
                  <a:cubicBezTo>
                    <a:pt x="45" y="88"/>
                    <a:pt x="45" y="88"/>
                    <a:pt x="45" y="88"/>
                  </a:cubicBezTo>
                  <a:lnTo>
                    <a:pt x="48" y="76"/>
                  </a:lnTo>
                  <a:close/>
                  <a:moveTo>
                    <a:pt x="46" y="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46" y="22"/>
                    <a:pt x="46" y="22"/>
                    <a:pt x="46" y="22"/>
                  </a:cubicBezTo>
                  <a:lnTo>
                    <a:pt x="46" y="2"/>
                  </a:lnTo>
                  <a:close/>
                  <a:moveTo>
                    <a:pt x="14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3" y="24"/>
                    <a:pt x="34" y="25"/>
                    <a:pt x="34" y="26"/>
                  </a:cubicBezTo>
                  <a:cubicBezTo>
                    <a:pt x="34" y="27"/>
                    <a:pt x="33" y="28"/>
                    <a:pt x="3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2" y="27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lose/>
                  <a:moveTo>
                    <a:pt x="14" y="36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47" y="36"/>
                    <a:pt x="48" y="37"/>
                    <a:pt x="48" y="38"/>
                  </a:cubicBezTo>
                  <a:cubicBezTo>
                    <a:pt x="48" y="39"/>
                    <a:pt x="47" y="40"/>
                    <a:pt x="46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3" y="36"/>
                    <a:pt x="14" y="36"/>
                  </a:cubicBezTo>
                  <a:close/>
                  <a:moveTo>
                    <a:pt x="34" y="64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3" y="64"/>
                    <a:pt x="12" y="63"/>
                    <a:pt x="12" y="62"/>
                  </a:cubicBezTo>
                  <a:cubicBezTo>
                    <a:pt x="12" y="61"/>
                    <a:pt x="13" y="60"/>
                    <a:pt x="1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5" y="60"/>
                    <a:pt x="36" y="61"/>
                    <a:pt x="36" y="62"/>
                  </a:cubicBezTo>
                  <a:cubicBezTo>
                    <a:pt x="36" y="63"/>
                    <a:pt x="35" y="64"/>
                    <a:pt x="34" y="64"/>
                  </a:cubicBezTo>
                  <a:close/>
                  <a:moveTo>
                    <a:pt x="38" y="5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49"/>
                    <a:pt x="13" y="48"/>
                    <a:pt x="14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8"/>
                    <a:pt x="40" y="49"/>
                    <a:pt x="40" y="50"/>
                  </a:cubicBezTo>
                  <a:cubicBezTo>
                    <a:pt x="40" y="51"/>
                    <a:pt x="39" y="52"/>
                    <a:pt x="3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57">
              <a:extLst>
                <a:ext uri="{FF2B5EF4-FFF2-40B4-BE49-F238E27FC236}">
                  <a16:creationId xmlns:a16="http://schemas.microsoft.com/office/drawing/2014/main" id="{D9BAC44A-4C5A-BE4D-8B04-88C42A5AF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663" y="4903788"/>
              <a:ext cx="119063" cy="119063"/>
            </a:xfrm>
            <a:custGeom>
              <a:avLst/>
              <a:gdLst>
                <a:gd name="T0" fmla="*/ 45 w 75"/>
                <a:gd name="T1" fmla="*/ 0 h 75"/>
                <a:gd name="T2" fmla="*/ 0 w 75"/>
                <a:gd name="T3" fmla="*/ 45 h 75"/>
                <a:gd name="T4" fmla="*/ 30 w 75"/>
                <a:gd name="T5" fmla="*/ 75 h 75"/>
                <a:gd name="T6" fmla="*/ 75 w 75"/>
                <a:gd name="T7" fmla="*/ 30 h 75"/>
                <a:gd name="T8" fmla="*/ 45 w 7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45" y="0"/>
                  </a:moveTo>
                  <a:lnTo>
                    <a:pt x="0" y="45"/>
                  </a:lnTo>
                  <a:lnTo>
                    <a:pt x="30" y="75"/>
                  </a:lnTo>
                  <a:lnTo>
                    <a:pt x="75" y="3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58">
              <a:extLst>
                <a:ext uri="{FF2B5EF4-FFF2-40B4-BE49-F238E27FC236}">
                  <a16:creationId xmlns:a16="http://schemas.microsoft.com/office/drawing/2014/main" id="{645479A1-1519-C84C-BACD-9BB8B7DD4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0850" y="4989513"/>
              <a:ext cx="57150" cy="57150"/>
            </a:xfrm>
            <a:custGeom>
              <a:avLst/>
              <a:gdLst>
                <a:gd name="T0" fmla="*/ 4 w 15"/>
                <a:gd name="T1" fmla="*/ 0 h 15"/>
                <a:gd name="T2" fmla="*/ 0 w 15"/>
                <a:gd name="T3" fmla="*/ 12 h 15"/>
                <a:gd name="T4" fmla="*/ 1 w 15"/>
                <a:gd name="T5" fmla="*/ 14 h 15"/>
                <a:gd name="T6" fmla="*/ 2 w 15"/>
                <a:gd name="T7" fmla="*/ 15 h 15"/>
                <a:gd name="T8" fmla="*/ 3 w 15"/>
                <a:gd name="T9" fmla="*/ 15 h 15"/>
                <a:gd name="T10" fmla="*/ 15 w 15"/>
                <a:gd name="T11" fmla="*/ 11 h 15"/>
                <a:gd name="T12" fmla="*/ 4 w 15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4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2" y="15"/>
                    <a:pt x="2" y="15"/>
                    <a:pt x="3" y="15"/>
                  </a:cubicBezTo>
                  <a:cubicBezTo>
                    <a:pt x="15" y="11"/>
                    <a:pt x="15" y="11"/>
                    <a:pt x="15" y="1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59">
              <a:extLst>
                <a:ext uri="{FF2B5EF4-FFF2-40B4-BE49-F238E27FC236}">
                  <a16:creationId xmlns:a16="http://schemas.microsoft.com/office/drawing/2014/main" id="{7C7467E7-26AE-B341-BB3D-8109CF43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213" y="4865688"/>
              <a:ext cx="74613" cy="74613"/>
            </a:xfrm>
            <a:custGeom>
              <a:avLst/>
              <a:gdLst>
                <a:gd name="T0" fmla="*/ 19 w 20"/>
                <a:gd name="T1" fmla="*/ 11 h 20"/>
                <a:gd name="T2" fmla="*/ 9 w 20"/>
                <a:gd name="T3" fmla="*/ 1 h 20"/>
                <a:gd name="T4" fmla="*/ 7 w 20"/>
                <a:gd name="T5" fmla="*/ 1 h 20"/>
                <a:gd name="T6" fmla="*/ 0 w 20"/>
                <a:gd name="T7" fmla="*/ 7 h 20"/>
                <a:gd name="T8" fmla="*/ 13 w 20"/>
                <a:gd name="T9" fmla="*/ 20 h 20"/>
                <a:gd name="T10" fmla="*/ 19 w 20"/>
                <a:gd name="T11" fmla="*/ 13 h 20"/>
                <a:gd name="T12" fmla="*/ 19 w 20"/>
                <a:gd name="T13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9" y="1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7" y="0"/>
                    <a:pt x="7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2301485B-CBDF-434D-8004-066B87A9C242}"/>
              </a:ext>
            </a:extLst>
          </p:cNvPr>
          <p:cNvSpPr txBox="1"/>
          <p:nvPr/>
        </p:nvSpPr>
        <p:spPr>
          <a:xfrm>
            <a:off x="3056574" y="5316789"/>
            <a:ext cx="12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33FCBA5-8BBF-6145-B02F-746976725C37}"/>
              </a:ext>
            </a:extLst>
          </p:cNvPr>
          <p:cNvSpPr txBox="1"/>
          <p:nvPr/>
        </p:nvSpPr>
        <p:spPr>
          <a:xfrm>
            <a:off x="7311860" y="5316789"/>
            <a:ext cx="12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47D58235-6E86-2C45-9F53-8E442D7A90E7}"/>
              </a:ext>
            </a:extLst>
          </p:cNvPr>
          <p:cNvSpPr txBox="1"/>
          <p:nvPr/>
        </p:nvSpPr>
        <p:spPr>
          <a:xfrm>
            <a:off x="11572362" y="5316789"/>
            <a:ext cx="12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03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8A41F732-C71D-1F46-B098-E76234F32C95}"/>
              </a:ext>
            </a:extLst>
          </p:cNvPr>
          <p:cNvSpPr txBox="1"/>
          <p:nvPr/>
        </p:nvSpPr>
        <p:spPr>
          <a:xfrm>
            <a:off x="15825668" y="5316789"/>
            <a:ext cx="12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04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34FC8330-3E93-A142-9B91-08F1673F2140}"/>
              </a:ext>
            </a:extLst>
          </p:cNvPr>
          <p:cNvSpPr txBox="1"/>
          <p:nvPr/>
        </p:nvSpPr>
        <p:spPr>
          <a:xfrm>
            <a:off x="20082574" y="5316789"/>
            <a:ext cx="124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05</a:t>
            </a:r>
          </a:p>
        </p:txBody>
      </p: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F9D6220F-2E22-2A4C-9E12-967992C2FD1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8" name="CuadroTexto 350">
              <a:extLst>
                <a:ext uri="{FF2B5EF4-FFF2-40B4-BE49-F238E27FC236}">
                  <a16:creationId xmlns:a16="http://schemas.microsoft.com/office/drawing/2014/main" id="{4A5162FA-23EA-3B4F-8B74-BCCB3D45B2AB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FF0D0207-ED16-DC49-A6E6-E17662785F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89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6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61707F"/>
      </a:accent1>
      <a:accent2>
        <a:srgbClr val="72ACA9"/>
      </a:accent2>
      <a:accent3>
        <a:srgbClr val="CD9708"/>
      </a:accent3>
      <a:accent4>
        <a:srgbClr val="A25250"/>
      </a:accent4>
      <a:accent5>
        <a:srgbClr val="BFD6E5"/>
      </a:accent5>
      <a:accent6>
        <a:srgbClr val="6170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108277</TotalTime>
  <Words>662</Words>
  <Application>Microsoft Macintosh PowerPoint</Application>
  <PresentationFormat>Custom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18354</cp:revision>
  <dcterms:created xsi:type="dcterms:W3CDTF">2014-11-12T21:47:38Z</dcterms:created>
  <dcterms:modified xsi:type="dcterms:W3CDTF">2020-01-23T16:55:20Z</dcterms:modified>
  <cp:category/>
</cp:coreProperties>
</file>