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95" r:id="rId2"/>
    <p:sldId id="4410" r:id="rId3"/>
    <p:sldId id="4393" r:id="rId4"/>
    <p:sldId id="4392" r:id="rId5"/>
    <p:sldId id="4376" r:id="rId6"/>
    <p:sldId id="4390" r:id="rId7"/>
    <p:sldId id="4386" r:id="rId8"/>
    <p:sldId id="4394" r:id="rId9"/>
    <p:sldId id="4377" r:id="rId10"/>
    <p:sldId id="4396" r:id="rId11"/>
    <p:sldId id="4382" r:id="rId12"/>
    <p:sldId id="4380" r:id="rId13"/>
    <p:sldId id="4379" r:id="rId14"/>
    <p:sldId id="4383" r:id="rId15"/>
    <p:sldId id="4381" r:id="rId16"/>
    <p:sldId id="4384" r:id="rId17"/>
    <p:sldId id="4387" r:id="rId18"/>
    <p:sldId id="4388" r:id="rId19"/>
    <p:sldId id="4389" r:id="rId20"/>
    <p:sldId id="4391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5F8F9"/>
    <a:srgbClr val="E5EAEF"/>
    <a:srgbClr val="9E0202"/>
    <a:srgbClr val="F1EEF4"/>
    <a:srgbClr val="5693D7"/>
    <a:srgbClr val="BDDB90"/>
    <a:srgbClr val="337EBF"/>
    <a:srgbClr val="FAE28A"/>
    <a:srgbClr val="8F5722"/>
    <a:srgbClr val="6C4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053" autoAdjust="0"/>
    <p:restoredTop sz="95964" autoAdjust="0"/>
  </p:normalViewPr>
  <p:slideViewPr>
    <p:cSldViewPr snapToGrid="0" snapToObjects="1">
      <p:cViewPr varScale="1">
        <p:scale>
          <a:sx n="64" d="100"/>
          <a:sy n="64" d="100"/>
        </p:scale>
        <p:origin x="384" y="176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CA0AB02-A946-AF45-AB89-17A84E558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223287"/>
              </p:ext>
            </p:extLst>
          </p:nvPr>
        </p:nvGraphicFramePr>
        <p:xfrm>
          <a:off x="5913476" y="5267602"/>
          <a:ext cx="17588110" cy="2366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6528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A90E95C4-F2A9-E54F-B22A-F99DD0686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402131"/>
              </p:ext>
            </p:extLst>
          </p:nvPr>
        </p:nvGraphicFramePr>
        <p:xfrm>
          <a:off x="5913476" y="7919362"/>
          <a:ext cx="17588110" cy="2366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6528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AA42D5C-15EE-8542-BF71-3BB4451F6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319716"/>
              </p:ext>
            </p:extLst>
          </p:nvPr>
        </p:nvGraphicFramePr>
        <p:xfrm>
          <a:off x="5913476" y="10571122"/>
          <a:ext cx="17588110" cy="2366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6528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AC707997-1ACD-CD44-B1F0-75A1444180F7}"/>
              </a:ext>
            </a:extLst>
          </p:cNvPr>
          <p:cNvGrpSpPr/>
          <p:nvPr/>
        </p:nvGrpSpPr>
        <p:grpSpPr>
          <a:xfrm>
            <a:off x="876059" y="5267602"/>
            <a:ext cx="4763453" cy="2364083"/>
            <a:chOff x="1058939" y="4735313"/>
            <a:chExt cx="4763453" cy="236408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5287DB7-D5C1-BC43-826A-286F7A7C9C9E}"/>
                </a:ext>
              </a:extLst>
            </p:cNvPr>
            <p:cNvSpPr/>
            <p:nvPr/>
          </p:nvSpPr>
          <p:spPr>
            <a:xfrm>
              <a:off x="1058939" y="4735313"/>
              <a:ext cx="4763453" cy="23640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1EF2841-53BD-8546-A1EC-B314F017FFCD}"/>
                </a:ext>
              </a:extLst>
            </p:cNvPr>
            <p:cNvGrpSpPr/>
            <p:nvPr/>
          </p:nvGrpSpPr>
          <p:grpSpPr>
            <a:xfrm>
              <a:off x="1058943" y="5210636"/>
              <a:ext cx="4763444" cy="1413436"/>
              <a:chOff x="15634952" y="4593393"/>
              <a:chExt cx="4763444" cy="1413436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D3B7462-02A4-714C-8D1D-975E244C6457}"/>
                  </a:ext>
                </a:extLst>
              </p:cNvPr>
              <p:cNvSpPr txBox="1"/>
              <p:nvPr/>
            </p:nvSpPr>
            <p:spPr>
              <a:xfrm>
                <a:off x="16072910" y="5175832"/>
                <a:ext cx="38875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63D3093-6DCB-E141-A5AF-0A864A531F51}"/>
                  </a:ext>
                </a:extLst>
              </p:cNvPr>
              <p:cNvSpPr/>
              <p:nvPr/>
            </p:nvSpPr>
            <p:spPr>
              <a:xfrm>
                <a:off x="15634952" y="4593393"/>
                <a:ext cx="476344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Product 1</a:t>
                </a:r>
                <a:endPara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5F73265-1A79-B243-9411-67C198D0B795}"/>
              </a:ext>
            </a:extLst>
          </p:cNvPr>
          <p:cNvGrpSpPr/>
          <p:nvPr/>
        </p:nvGrpSpPr>
        <p:grpSpPr>
          <a:xfrm>
            <a:off x="876059" y="7921807"/>
            <a:ext cx="4763453" cy="2364083"/>
            <a:chOff x="1058939" y="4735313"/>
            <a:chExt cx="4763453" cy="236408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576C289-E01B-7445-AF4B-4E6D38A853A4}"/>
                </a:ext>
              </a:extLst>
            </p:cNvPr>
            <p:cNvSpPr/>
            <p:nvPr/>
          </p:nvSpPr>
          <p:spPr>
            <a:xfrm>
              <a:off x="1058939" y="4735313"/>
              <a:ext cx="4763453" cy="23640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DE682E8-F91F-8049-A49A-AA9604C44AE0}"/>
                </a:ext>
              </a:extLst>
            </p:cNvPr>
            <p:cNvGrpSpPr/>
            <p:nvPr/>
          </p:nvGrpSpPr>
          <p:grpSpPr>
            <a:xfrm>
              <a:off x="1058943" y="5210636"/>
              <a:ext cx="4763444" cy="1413436"/>
              <a:chOff x="15634952" y="4593393"/>
              <a:chExt cx="4763444" cy="1413436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B0BF208-0F06-2645-A85E-E5A5CEF71C99}"/>
                  </a:ext>
                </a:extLst>
              </p:cNvPr>
              <p:cNvSpPr txBox="1"/>
              <p:nvPr/>
            </p:nvSpPr>
            <p:spPr>
              <a:xfrm>
                <a:off x="16072910" y="5175832"/>
                <a:ext cx="38875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9E1ECF8-E26F-EB4C-B8C9-4B9A47064BB8}"/>
                  </a:ext>
                </a:extLst>
              </p:cNvPr>
              <p:cNvSpPr/>
              <p:nvPr/>
            </p:nvSpPr>
            <p:spPr>
              <a:xfrm>
                <a:off x="15634952" y="4593393"/>
                <a:ext cx="476344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Product 2</a:t>
                </a:r>
                <a:endPara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4075014-23EF-1D4B-89BD-E219C4446C9A}"/>
              </a:ext>
            </a:extLst>
          </p:cNvPr>
          <p:cNvGrpSpPr/>
          <p:nvPr/>
        </p:nvGrpSpPr>
        <p:grpSpPr>
          <a:xfrm>
            <a:off x="876059" y="10573567"/>
            <a:ext cx="4763453" cy="2364083"/>
            <a:chOff x="1058939" y="4735313"/>
            <a:chExt cx="4763453" cy="2364083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D69F751-6F06-414F-90FE-1E192BE65D71}"/>
                </a:ext>
              </a:extLst>
            </p:cNvPr>
            <p:cNvSpPr/>
            <p:nvPr/>
          </p:nvSpPr>
          <p:spPr>
            <a:xfrm>
              <a:off x="1058939" y="4735313"/>
              <a:ext cx="4763453" cy="236408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8A7547A-77AB-9043-A0D6-35C93977BD43}"/>
                </a:ext>
              </a:extLst>
            </p:cNvPr>
            <p:cNvGrpSpPr/>
            <p:nvPr/>
          </p:nvGrpSpPr>
          <p:grpSpPr>
            <a:xfrm>
              <a:off x="1058943" y="5210636"/>
              <a:ext cx="4763444" cy="1413436"/>
              <a:chOff x="15634952" y="4593393"/>
              <a:chExt cx="4763444" cy="1413436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E6EE28A-BF24-7E4D-930A-47766EA4C60F}"/>
                  </a:ext>
                </a:extLst>
              </p:cNvPr>
              <p:cNvSpPr txBox="1"/>
              <p:nvPr/>
            </p:nvSpPr>
            <p:spPr>
              <a:xfrm>
                <a:off x="16072910" y="5175832"/>
                <a:ext cx="38875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FE1DC7D-1833-AD45-8672-3D863F0A38C1}"/>
                  </a:ext>
                </a:extLst>
              </p:cNvPr>
              <p:cNvSpPr/>
              <p:nvPr/>
            </p:nvSpPr>
            <p:spPr>
              <a:xfrm>
                <a:off x="15634952" y="4593393"/>
                <a:ext cx="476344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Product 3</a:t>
                </a:r>
                <a:endPara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A7328E5D-BDBF-6841-9773-1C4A21BA1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02649"/>
              </p:ext>
            </p:extLst>
          </p:nvPr>
        </p:nvGraphicFramePr>
        <p:xfrm>
          <a:off x="5913476" y="4342417"/>
          <a:ext cx="17588110" cy="6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176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3849">
                <a:tc>
                  <a:txBody>
                    <a:bodyPr/>
                    <a:lstStyle/>
                    <a:p>
                      <a:pPr algn="ctr"/>
                      <a:r>
                        <a:rPr lang="id-ID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Q1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Q2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Q3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Q4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Q5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7E0B4366-E09F-5C4D-8080-BD082B860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030748"/>
              </p:ext>
            </p:extLst>
          </p:nvPr>
        </p:nvGraphicFramePr>
        <p:xfrm>
          <a:off x="876064" y="4342417"/>
          <a:ext cx="4763443" cy="633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3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3849">
                <a:tc>
                  <a:txBody>
                    <a:bodyPr/>
                    <a:lstStyle/>
                    <a:p>
                      <a:pPr algn="ctr"/>
                      <a:r>
                        <a:rPr lang="id-ID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Product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Pentagon 3">
            <a:extLst>
              <a:ext uri="{FF2B5EF4-FFF2-40B4-BE49-F238E27FC236}">
                <a16:creationId xmlns:a16="http://schemas.microsoft.com/office/drawing/2014/main" id="{A38A30BC-AE57-9A46-9C58-CE1EE551675B}"/>
              </a:ext>
            </a:extLst>
          </p:cNvPr>
          <p:cNvSpPr/>
          <p:nvPr/>
        </p:nvSpPr>
        <p:spPr>
          <a:xfrm>
            <a:off x="7309157" y="5538097"/>
            <a:ext cx="6345883" cy="452288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Pentagon 70">
            <a:extLst>
              <a:ext uri="{FF2B5EF4-FFF2-40B4-BE49-F238E27FC236}">
                <a16:creationId xmlns:a16="http://schemas.microsoft.com/office/drawing/2014/main" id="{9AC521ED-B7DD-474D-ADA5-7F96CCA6BD03}"/>
              </a:ext>
            </a:extLst>
          </p:cNvPr>
          <p:cNvSpPr/>
          <p:nvPr/>
        </p:nvSpPr>
        <p:spPr>
          <a:xfrm>
            <a:off x="10265717" y="6851237"/>
            <a:ext cx="8198457" cy="452288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Pentagon 71">
            <a:extLst>
              <a:ext uri="{FF2B5EF4-FFF2-40B4-BE49-F238E27FC236}">
                <a16:creationId xmlns:a16="http://schemas.microsoft.com/office/drawing/2014/main" id="{476DF127-A53F-4C41-9DC1-E5FE7A486901}"/>
              </a:ext>
            </a:extLst>
          </p:cNvPr>
          <p:cNvSpPr/>
          <p:nvPr/>
        </p:nvSpPr>
        <p:spPr>
          <a:xfrm>
            <a:off x="17068560" y="5538097"/>
            <a:ext cx="4389120" cy="452288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A89289A-4090-C742-BF25-A652DBF3C849}"/>
              </a:ext>
            </a:extLst>
          </p:cNvPr>
          <p:cNvGrpSpPr/>
          <p:nvPr/>
        </p:nvGrpSpPr>
        <p:grpSpPr>
          <a:xfrm>
            <a:off x="7309157" y="6044784"/>
            <a:ext cx="1790353" cy="461665"/>
            <a:chOff x="7881127" y="6925528"/>
            <a:chExt cx="1790353" cy="46166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AF757E-4F3D-4343-A754-31538A4CF9DD}"/>
                </a:ext>
              </a:extLst>
            </p:cNvPr>
            <p:cNvSpPr/>
            <p:nvPr/>
          </p:nvSpPr>
          <p:spPr>
            <a:xfrm>
              <a:off x="8141894" y="6925528"/>
              <a:ext cx="15295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Milestone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BAB6A0A-E5A6-634E-953D-FD6BC41AC52D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CE8188-4E16-8F47-B4E1-7A3474446CA6}"/>
              </a:ext>
            </a:extLst>
          </p:cNvPr>
          <p:cNvGrpSpPr/>
          <p:nvPr/>
        </p:nvGrpSpPr>
        <p:grpSpPr>
          <a:xfrm>
            <a:off x="19819811" y="6044784"/>
            <a:ext cx="1790353" cy="461665"/>
            <a:chOff x="7881127" y="6925528"/>
            <a:chExt cx="1790353" cy="46166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4773137-EC7E-AF43-B291-E50024F23363}"/>
                </a:ext>
              </a:extLst>
            </p:cNvPr>
            <p:cNvSpPr/>
            <p:nvPr/>
          </p:nvSpPr>
          <p:spPr>
            <a:xfrm>
              <a:off x="8141894" y="6925528"/>
              <a:ext cx="15295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Milestone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D983D89-F5BD-6B42-959D-18BA5BEC205C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4EC596-8EFB-4843-9FB2-2099B7408BB2}"/>
              </a:ext>
            </a:extLst>
          </p:cNvPr>
          <p:cNvGrpSpPr/>
          <p:nvPr/>
        </p:nvGrpSpPr>
        <p:grpSpPr>
          <a:xfrm>
            <a:off x="10246320" y="6363439"/>
            <a:ext cx="1790353" cy="461665"/>
            <a:chOff x="7881127" y="6925528"/>
            <a:chExt cx="1790353" cy="461665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6FB7C07-49AD-0F4F-AE8A-ACF99CF23ACB}"/>
                </a:ext>
              </a:extLst>
            </p:cNvPr>
            <p:cNvSpPr/>
            <p:nvPr/>
          </p:nvSpPr>
          <p:spPr>
            <a:xfrm>
              <a:off x="8141894" y="6925528"/>
              <a:ext cx="15295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Milestone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DE73624-3D28-B54C-8235-12EEDD648E06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A361C36-F7EE-4944-9FCD-4DEB18AC461C}"/>
              </a:ext>
            </a:extLst>
          </p:cNvPr>
          <p:cNvGrpSpPr/>
          <p:nvPr/>
        </p:nvGrpSpPr>
        <p:grpSpPr>
          <a:xfrm>
            <a:off x="16522429" y="6363439"/>
            <a:ext cx="1790353" cy="461665"/>
            <a:chOff x="7881127" y="6925528"/>
            <a:chExt cx="1790353" cy="46166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AF7DC52-1094-BF41-84DE-8B4A01724E98}"/>
                </a:ext>
              </a:extLst>
            </p:cNvPr>
            <p:cNvSpPr/>
            <p:nvPr/>
          </p:nvSpPr>
          <p:spPr>
            <a:xfrm>
              <a:off x="8141894" y="6925528"/>
              <a:ext cx="15295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Milestone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BDE57BFA-994A-F448-B1A0-B12778AD4AE9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Pentagon 97">
            <a:extLst>
              <a:ext uri="{FF2B5EF4-FFF2-40B4-BE49-F238E27FC236}">
                <a16:creationId xmlns:a16="http://schemas.microsoft.com/office/drawing/2014/main" id="{78F197EA-A0AF-6847-8F06-A56A074C4E30}"/>
              </a:ext>
            </a:extLst>
          </p:cNvPr>
          <p:cNvSpPr/>
          <p:nvPr/>
        </p:nvSpPr>
        <p:spPr>
          <a:xfrm>
            <a:off x="17068560" y="8169785"/>
            <a:ext cx="4389120" cy="45228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Pentagon 100">
            <a:extLst>
              <a:ext uri="{FF2B5EF4-FFF2-40B4-BE49-F238E27FC236}">
                <a16:creationId xmlns:a16="http://schemas.microsoft.com/office/drawing/2014/main" id="{FF8F5FBA-9C07-D54E-A842-93AE48472177}"/>
              </a:ext>
            </a:extLst>
          </p:cNvPr>
          <p:cNvSpPr/>
          <p:nvPr/>
        </p:nvSpPr>
        <p:spPr>
          <a:xfrm>
            <a:off x="7309091" y="8169785"/>
            <a:ext cx="4389120" cy="45228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entagon 102">
            <a:extLst>
              <a:ext uri="{FF2B5EF4-FFF2-40B4-BE49-F238E27FC236}">
                <a16:creationId xmlns:a16="http://schemas.microsoft.com/office/drawing/2014/main" id="{24B250D6-6360-DE48-B42C-83D9DDB24063}"/>
              </a:ext>
            </a:extLst>
          </p:cNvPr>
          <p:cNvSpPr/>
          <p:nvPr/>
        </p:nvSpPr>
        <p:spPr>
          <a:xfrm>
            <a:off x="12520182" y="9584422"/>
            <a:ext cx="8198457" cy="45228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4479ACA-708E-0B46-A744-CB643B0BD865}"/>
              </a:ext>
            </a:extLst>
          </p:cNvPr>
          <p:cNvGrpSpPr/>
          <p:nvPr/>
        </p:nvGrpSpPr>
        <p:grpSpPr>
          <a:xfrm>
            <a:off x="7309157" y="8713340"/>
            <a:ext cx="1790353" cy="461665"/>
            <a:chOff x="7881127" y="6925528"/>
            <a:chExt cx="1790353" cy="461665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861DC15-16BB-0142-9684-54773BABA320}"/>
                </a:ext>
              </a:extLst>
            </p:cNvPr>
            <p:cNvSpPr/>
            <p:nvPr/>
          </p:nvSpPr>
          <p:spPr>
            <a:xfrm>
              <a:off x="8141894" y="6925528"/>
              <a:ext cx="15295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Milestone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C2F8BA9E-F3E0-7E46-AEB6-E365A88500EF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F3EBBF2-3F05-6B44-876C-73093C3A32A0}"/>
              </a:ext>
            </a:extLst>
          </p:cNvPr>
          <p:cNvGrpSpPr/>
          <p:nvPr/>
        </p:nvGrpSpPr>
        <p:grpSpPr>
          <a:xfrm>
            <a:off x="19819811" y="8713340"/>
            <a:ext cx="1790353" cy="461665"/>
            <a:chOff x="7881127" y="6925528"/>
            <a:chExt cx="1790353" cy="461665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B284FCC-202E-4B49-B8B5-FAD148A033CC}"/>
                </a:ext>
              </a:extLst>
            </p:cNvPr>
            <p:cNvSpPr/>
            <p:nvPr/>
          </p:nvSpPr>
          <p:spPr>
            <a:xfrm>
              <a:off x="8141894" y="6925528"/>
              <a:ext cx="15295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Milestone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1E39A8B-0DB1-634D-B90B-EF1775AFEFEB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10BEBC9-0784-EB43-BDFA-8C3F074AE95E}"/>
              </a:ext>
            </a:extLst>
          </p:cNvPr>
          <p:cNvGrpSpPr/>
          <p:nvPr/>
        </p:nvGrpSpPr>
        <p:grpSpPr>
          <a:xfrm>
            <a:off x="10145663" y="9086564"/>
            <a:ext cx="1790353" cy="461665"/>
            <a:chOff x="7881127" y="6925528"/>
            <a:chExt cx="1790353" cy="461665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3ED9E42B-E836-B841-BE70-84D6738CF1AE}"/>
                </a:ext>
              </a:extLst>
            </p:cNvPr>
            <p:cNvSpPr/>
            <p:nvPr/>
          </p:nvSpPr>
          <p:spPr>
            <a:xfrm>
              <a:off x="8141894" y="6925528"/>
              <a:ext cx="15295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Milestone</a:t>
              </a: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241CD50E-E09D-2F44-8BE6-E2DF5CA76E97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13AC98F-85BF-CB45-A09F-9B926ABAF167}"/>
              </a:ext>
            </a:extLst>
          </p:cNvPr>
          <p:cNvGrpSpPr/>
          <p:nvPr/>
        </p:nvGrpSpPr>
        <p:grpSpPr>
          <a:xfrm>
            <a:off x="12440994" y="9086564"/>
            <a:ext cx="1790353" cy="461665"/>
            <a:chOff x="7881127" y="6925528"/>
            <a:chExt cx="1790353" cy="46166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0AB2055-F07D-3B41-A0B8-E1EAEE603DB0}"/>
                </a:ext>
              </a:extLst>
            </p:cNvPr>
            <p:cNvSpPr/>
            <p:nvPr/>
          </p:nvSpPr>
          <p:spPr>
            <a:xfrm>
              <a:off x="8141894" y="6925528"/>
              <a:ext cx="15295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Milestone</a:t>
              </a: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AF4CC286-D687-BE4C-85A8-5EF4DC696734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F44B11E-AC89-D84D-96D2-C862F71ABE36}"/>
              </a:ext>
            </a:extLst>
          </p:cNvPr>
          <p:cNvGrpSpPr/>
          <p:nvPr/>
        </p:nvGrpSpPr>
        <p:grpSpPr>
          <a:xfrm>
            <a:off x="14661680" y="9086564"/>
            <a:ext cx="1790353" cy="461665"/>
            <a:chOff x="7881127" y="6925528"/>
            <a:chExt cx="1790353" cy="461665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2B82B6A-E085-4047-98E0-0DAF2A1E535D}"/>
                </a:ext>
              </a:extLst>
            </p:cNvPr>
            <p:cNvSpPr/>
            <p:nvPr/>
          </p:nvSpPr>
          <p:spPr>
            <a:xfrm>
              <a:off x="8141894" y="6925528"/>
              <a:ext cx="15295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Milestone</a:t>
              </a: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75FDBEA-E0FA-D942-81E4-67D76A1B1DE0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Pentagon 133">
            <a:extLst>
              <a:ext uri="{FF2B5EF4-FFF2-40B4-BE49-F238E27FC236}">
                <a16:creationId xmlns:a16="http://schemas.microsoft.com/office/drawing/2014/main" id="{7A2D1135-ACD8-D549-A8D3-657C69CB7AC8}"/>
              </a:ext>
            </a:extLst>
          </p:cNvPr>
          <p:cNvSpPr/>
          <p:nvPr/>
        </p:nvSpPr>
        <p:spPr>
          <a:xfrm>
            <a:off x="7309157" y="10872097"/>
            <a:ext cx="6345883" cy="452288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Pentagon 134">
            <a:extLst>
              <a:ext uri="{FF2B5EF4-FFF2-40B4-BE49-F238E27FC236}">
                <a16:creationId xmlns:a16="http://schemas.microsoft.com/office/drawing/2014/main" id="{96B80C9E-8E4A-454C-AF75-9FAE0E441B9C}"/>
              </a:ext>
            </a:extLst>
          </p:cNvPr>
          <p:cNvSpPr/>
          <p:nvPr/>
        </p:nvSpPr>
        <p:spPr>
          <a:xfrm>
            <a:off x="10265717" y="12185237"/>
            <a:ext cx="8198457" cy="452288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Pentagon 135">
            <a:extLst>
              <a:ext uri="{FF2B5EF4-FFF2-40B4-BE49-F238E27FC236}">
                <a16:creationId xmlns:a16="http://schemas.microsoft.com/office/drawing/2014/main" id="{841C5FF0-DB07-164C-9CA5-076D716DA340}"/>
              </a:ext>
            </a:extLst>
          </p:cNvPr>
          <p:cNvSpPr/>
          <p:nvPr/>
        </p:nvSpPr>
        <p:spPr>
          <a:xfrm>
            <a:off x="17068560" y="10872097"/>
            <a:ext cx="4389120" cy="452288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755722F-3E0A-3A4C-AF7C-08A3E4C9D8CB}"/>
              </a:ext>
            </a:extLst>
          </p:cNvPr>
          <p:cNvGrpSpPr/>
          <p:nvPr/>
        </p:nvGrpSpPr>
        <p:grpSpPr>
          <a:xfrm>
            <a:off x="7309157" y="11378784"/>
            <a:ext cx="1790353" cy="461665"/>
            <a:chOff x="7881127" y="6925528"/>
            <a:chExt cx="1790353" cy="461665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E00E50D1-EBF0-2346-8BB8-C82B0372C6CD}"/>
                </a:ext>
              </a:extLst>
            </p:cNvPr>
            <p:cNvSpPr/>
            <p:nvPr/>
          </p:nvSpPr>
          <p:spPr>
            <a:xfrm>
              <a:off x="8141894" y="6925528"/>
              <a:ext cx="15295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Milestone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03B2F593-3C74-1F46-B3C1-3A70A628633B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C2143B4-CFD4-8E49-9D6E-A50AD8EBA6EB}"/>
              </a:ext>
            </a:extLst>
          </p:cNvPr>
          <p:cNvGrpSpPr/>
          <p:nvPr/>
        </p:nvGrpSpPr>
        <p:grpSpPr>
          <a:xfrm>
            <a:off x="19819811" y="11378784"/>
            <a:ext cx="1790353" cy="461665"/>
            <a:chOff x="7881127" y="6925528"/>
            <a:chExt cx="1790353" cy="46166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3C15537-381C-494A-944B-93F146BB1F07}"/>
                </a:ext>
              </a:extLst>
            </p:cNvPr>
            <p:cNvSpPr/>
            <p:nvPr/>
          </p:nvSpPr>
          <p:spPr>
            <a:xfrm>
              <a:off x="8141894" y="6925528"/>
              <a:ext cx="15295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Milestone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9B452017-9677-3548-8E46-84546661D29F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CF58231-EAF5-1844-8B9A-21E9A2B342FE}"/>
              </a:ext>
            </a:extLst>
          </p:cNvPr>
          <p:cNvGrpSpPr/>
          <p:nvPr/>
        </p:nvGrpSpPr>
        <p:grpSpPr>
          <a:xfrm>
            <a:off x="10246320" y="11697439"/>
            <a:ext cx="1790353" cy="461665"/>
            <a:chOff x="7881127" y="6925528"/>
            <a:chExt cx="1790353" cy="461665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FB66673-73DE-1C49-AFDB-EEEBBF3456CC}"/>
                </a:ext>
              </a:extLst>
            </p:cNvPr>
            <p:cNvSpPr/>
            <p:nvPr/>
          </p:nvSpPr>
          <p:spPr>
            <a:xfrm>
              <a:off x="8141894" y="6925528"/>
              <a:ext cx="15295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Milestone</a:t>
              </a: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2B9D356-8976-1342-87DF-A0F9F79BD358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05523C6-DE7E-934E-9CF6-E7DE2A894D9A}"/>
              </a:ext>
            </a:extLst>
          </p:cNvPr>
          <p:cNvGrpSpPr/>
          <p:nvPr/>
        </p:nvGrpSpPr>
        <p:grpSpPr>
          <a:xfrm>
            <a:off x="16522429" y="11697439"/>
            <a:ext cx="1790353" cy="461665"/>
            <a:chOff x="7881127" y="6925528"/>
            <a:chExt cx="1790353" cy="461665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84C21E4-1F11-224A-96B4-356F4A9F835E}"/>
                </a:ext>
              </a:extLst>
            </p:cNvPr>
            <p:cNvSpPr/>
            <p:nvPr/>
          </p:nvSpPr>
          <p:spPr>
            <a:xfrm>
              <a:off x="8141894" y="6925528"/>
              <a:ext cx="15295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Milestone</a:t>
              </a: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A61E5B60-C2ED-6647-B955-C8C8B15294D7}"/>
                </a:ext>
              </a:extLst>
            </p:cNvPr>
            <p:cNvSpPr/>
            <p:nvPr/>
          </p:nvSpPr>
          <p:spPr>
            <a:xfrm>
              <a:off x="7881127" y="7063526"/>
              <a:ext cx="193964" cy="1939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8743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D2095FFE-3966-7A48-8760-0DA67FA97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410803"/>
              </p:ext>
            </p:extLst>
          </p:nvPr>
        </p:nvGraphicFramePr>
        <p:xfrm>
          <a:off x="1541711" y="5230194"/>
          <a:ext cx="21807790" cy="6864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6240">
                  <a:extLst>
                    <a:ext uri="{9D8B030D-6E8A-4147-A177-3AD203B41FA5}">
                      <a16:colId xmlns:a16="http://schemas.microsoft.com/office/drawing/2014/main" val="29714817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048339464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43486912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90227449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42373055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Jan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Feb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Apr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Ago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Sep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Oct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124483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i="0" dirty="0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Lato Semibold" panose="020F0502020204030203" pitchFamily="34" charset="0"/>
                        <a:cs typeface="Lato Semibold" panose="020F0502020204030203" pitchFamily="34" charset="0"/>
                      </a:endParaRPr>
                    </a:p>
                  </a:txBody>
                  <a:tcPr marL="457200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124483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i="0" dirty="0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Lato Semibold" panose="020F0502020204030203" pitchFamily="34" charset="0"/>
                        <a:cs typeface="Lato Semibold" panose="020F0502020204030203" pitchFamily="34" charset="0"/>
                      </a:endParaRPr>
                    </a:p>
                  </a:txBody>
                  <a:tcPr marL="457200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124483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i="0" dirty="0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Lato Semibold" panose="020F0502020204030203" pitchFamily="34" charset="0"/>
                        <a:cs typeface="Lato Semibold" panose="020F0502020204030203" pitchFamily="34" charset="0"/>
                      </a:endParaRPr>
                    </a:p>
                  </a:txBody>
                  <a:tcPr marL="457200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124483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i="0" dirty="0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Lato Semibold" panose="020F0502020204030203" pitchFamily="34" charset="0"/>
                        <a:cs typeface="Lato Semibold" panose="020F0502020204030203" pitchFamily="34" charset="0"/>
                      </a:endParaRPr>
                    </a:p>
                  </a:txBody>
                  <a:tcPr marL="457200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124483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i="0" dirty="0">
                        <a:solidFill>
                          <a:schemeClr val="bg1"/>
                        </a:solidFill>
                        <a:latin typeface="Lato Semibold" panose="020F0502020204030203" pitchFamily="34" charset="0"/>
                        <a:ea typeface="Lato Semibold" panose="020F0502020204030203" pitchFamily="34" charset="0"/>
                        <a:cs typeface="Lato Semibold" panose="020F0502020204030203" pitchFamily="34" charset="0"/>
                      </a:endParaRPr>
                    </a:p>
                  </a:txBody>
                  <a:tcPr marL="457200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3AC70849-5916-9D4B-BE3E-50E3485F3BD7}"/>
              </a:ext>
            </a:extLst>
          </p:cNvPr>
          <p:cNvGrpSpPr/>
          <p:nvPr/>
        </p:nvGrpSpPr>
        <p:grpSpPr>
          <a:xfrm>
            <a:off x="1985298" y="6031888"/>
            <a:ext cx="3369611" cy="5904918"/>
            <a:chOff x="1876443" y="5688988"/>
            <a:chExt cx="3369611" cy="5904918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365AAF8-A762-E84D-816B-D4F5FD34B78D}"/>
                </a:ext>
              </a:extLst>
            </p:cNvPr>
            <p:cNvSpPr txBox="1"/>
            <p:nvPr/>
          </p:nvSpPr>
          <p:spPr>
            <a:xfrm>
              <a:off x="2516752" y="5688988"/>
              <a:ext cx="27293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800" b="1" dirty="0" err="1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Review</a:t>
              </a:r>
              <a:r>
                <a:rPr lang="id-ID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 </a:t>
              </a:r>
              <a:r>
                <a:rPr lang="id-ID" sz="2800" b="1" dirty="0" err="1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product</a:t>
              </a:r>
              <a:r>
                <a:rPr lang="id-ID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 </a:t>
              </a:r>
              <a:r>
                <a:rPr lang="id-ID" sz="2800" b="1" dirty="0" err="1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strategy</a:t>
              </a:r>
              <a:endParaRPr lang="id-ID" sz="28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AB64FDB-6F3A-0141-BAE2-940C60199146}"/>
                </a:ext>
              </a:extLst>
            </p:cNvPr>
            <p:cNvGrpSpPr/>
            <p:nvPr/>
          </p:nvGrpSpPr>
          <p:grpSpPr>
            <a:xfrm>
              <a:off x="1876443" y="5905870"/>
              <a:ext cx="526098" cy="526096"/>
              <a:chOff x="1876443" y="5905870"/>
              <a:chExt cx="526098" cy="526096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74DACA9-D446-E442-9761-25C26EFABF61}"/>
                  </a:ext>
                </a:extLst>
              </p:cNvPr>
              <p:cNvSpPr/>
              <p:nvPr/>
            </p:nvSpPr>
            <p:spPr>
              <a:xfrm>
                <a:off x="1876443" y="5905870"/>
                <a:ext cx="526098" cy="52609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6788EB60-A6DF-3A4F-87A9-2DEE6F902AD6}"/>
                  </a:ext>
                </a:extLst>
              </p:cNvPr>
              <p:cNvSpPr/>
              <p:nvPr/>
            </p:nvSpPr>
            <p:spPr>
              <a:xfrm rot="18641522">
                <a:off x="1995291" y="6074952"/>
                <a:ext cx="288401" cy="144600"/>
              </a:xfrm>
              <a:custGeom>
                <a:avLst/>
                <a:gdLst>
                  <a:gd name="connsiteX0" fmla="*/ 985393 w 985393"/>
                  <a:gd name="connsiteY0" fmla="*/ 368555 h 494061"/>
                  <a:gd name="connsiteX1" fmla="*/ 985392 w 985393"/>
                  <a:gd name="connsiteY1" fmla="*/ 494061 h 494061"/>
                  <a:gd name="connsiteX2" fmla="*/ 11 w 985393"/>
                  <a:gd name="connsiteY2" fmla="*/ 494061 h 494061"/>
                  <a:gd name="connsiteX3" fmla="*/ 11 w 985393"/>
                  <a:gd name="connsiteY3" fmla="*/ 493059 h 494061"/>
                  <a:gd name="connsiteX4" fmla="*/ 0 w 985393"/>
                  <a:gd name="connsiteY4" fmla="*/ 493059 h 494061"/>
                  <a:gd name="connsiteX5" fmla="*/ 0 w 985393"/>
                  <a:gd name="connsiteY5" fmla="*/ 0 h 494061"/>
                  <a:gd name="connsiteX6" fmla="*/ 125506 w 985393"/>
                  <a:gd name="connsiteY6" fmla="*/ 0 h 494061"/>
                  <a:gd name="connsiteX7" fmla="*/ 125506 w 985393"/>
                  <a:gd name="connsiteY7" fmla="*/ 368555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5393" h="494061">
                    <a:moveTo>
                      <a:pt x="985393" y="368555"/>
                    </a:moveTo>
                    <a:lnTo>
                      <a:pt x="985392" y="494061"/>
                    </a:lnTo>
                    <a:lnTo>
                      <a:pt x="11" y="494061"/>
                    </a:lnTo>
                    <a:lnTo>
                      <a:pt x="11" y="493059"/>
                    </a:lnTo>
                    <a:lnTo>
                      <a:pt x="0" y="493059"/>
                    </a:lnTo>
                    <a:lnTo>
                      <a:pt x="0" y="0"/>
                    </a:lnTo>
                    <a:lnTo>
                      <a:pt x="125506" y="0"/>
                    </a:lnTo>
                    <a:lnTo>
                      <a:pt x="125506" y="3685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B56896F-17CA-EB4B-B356-AC450D926F1D}"/>
                </a:ext>
              </a:extLst>
            </p:cNvPr>
            <p:cNvGrpSpPr/>
            <p:nvPr/>
          </p:nvGrpSpPr>
          <p:grpSpPr>
            <a:xfrm>
              <a:off x="1876443" y="7140700"/>
              <a:ext cx="526098" cy="526096"/>
              <a:chOff x="1876443" y="5905870"/>
              <a:chExt cx="526098" cy="526096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44CDFC29-7037-844F-87A6-D4E4BF0DC0B2}"/>
                  </a:ext>
                </a:extLst>
              </p:cNvPr>
              <p:cNvSpPr/>
              <p:nvPr/>
            </p:nvSpPr>
            <p:spPr>
              <a:xfrm>
                <a:off x="1876443" y="5905870"/>
                <a:ext cx="526098" cy="5260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28193891-20BE-9B45-BC20-0CC623231CB8}"/>
                  </a:ext>
                </a:extLst>
              </p:cNvPr>
              <p:cNvSpPr/>
              <p:nvPr/>
            </p:nvSpPr>
            <p:spPr>
              <a:xfrm rot="18641522">
                <a:off x="1995291" y="6074952"/>
                <a:ext cx="288401" cy="144600"/>
              </a:xfrm>
              <a:custGeom>
                <a:avLst/>
                <a:gdLst>
                  <a:gd name="connsiteX0" fmla="*/ 985393 w 985393"/>
                  <a:gd name="connsiteY0" fmla="*/ 368555 h 494061"/>
                  <a:gd name="connsiteX1" fmla="*/ 985392 w 985393"/>
                  <a:gd name="connsiteY1" fmla="*/ 494061 h 494061"/>
                  <a:gd name="connsiteX2" fmla="*/ 11 w 985393"/>
                  <a:gd name="connsiteY2" fmla="*/ 494061 h 494061"/>
                  <a:gd name="connsiteX3" fmla="*/ 11 w 985393"/>
                  <a:gd name="connsiteY3" fmla="*/ 493059 h 494061"/>
                  <a:gd name="connsiteX4" fmla="*/ 0 w 985393"/>
                  <a:gd name="connsiteY4" fmla="*/ 493059 h 494061"/>
                  <a:gd name="connsiteX5" fmla="*/ 0 w 985393"/>
                  <a:gd name="connsiteY5" fmla="*/ 0 h 494061"/>
                  <a:gd name="connsiteX6" fmla="*/ 125506 w 985393"/>
                  <a:gd name="connsiteY6" fmla="*/ 0 h 494061"/>
                  <a:gd name="connsiteX7" fmla="*/ 125506 w 985393"/>
                  <a:gd name="connsiteY7" fmla="*/ 368555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5393" h="494061">
                    <a:moveTo>
                      <a:pt x="985393" y="368555"/>
                    </a:moveTo>
                    <a:lnTo>
                      <a:pt x="985392" y="494061"/>
                    </a:lnTo>
                    <a:lnTo>
                      <a:pt x="11" y="494061"/>
                    </a:lnTo>
                    <a:lnTo>
                      <a:pt x="11" y="493059"/>
                    </a:lnTo>
                    <a:lnTo>
                      <a:pt x="0" y="493059"/>
                    </a:lnTo>
                    <a:lnTo>
                      <a:pt x="0" y="0"/>
                    </a:lnTo>
                    <a:lnTo>
                      <a:pt x="125506" y="0"/>
                    </a:lnTo>
                    <a:lnTo>
                      <a:pt x="125506" y="3685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96913E3-FC04-6346-A641-A3C3D2A3B479}"/>
                </a:ext>
              </a:extLst>
            </p:cNvPr>
            <p:cNvGrpSpPr/>
            <p:nvPr/>
          </p:nvGrpSpPr>
          <p:grpSpPr>
            <a:xfrm>
              <a:off x="1876443" y="8397144"/>
              <a:ext cx="526098" cy="526096"/>
              <a:chOff x="1876443" y="5905870"/>
              <a:chExt cx="526098" cy="526096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AFE78F5-2220-634A-BD42-562EB0A49835}"/>
                  </a:ext>
                </a:extLst>
              </p:cNvPr>
              <p:cNvSpPr/>
              <p:nvPr/>
            </p:nvSpPr>
            <p:spPr>
              <a:xfrm>
                <a:off x="1876443" y="5905870"/>
                <a:ext cx="526098" cy="5260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E1FA859A-7DBA-BF45-91C5-F3551BB8490F}"/>
                  </a:ext>
                </a:extLst>
              </p:cNvPr>
              <p:cNvSpPr/>
              <p:nvPr/>
            </p:nvSpPr>
            <p:spPr>
              <a:xfrm rot="18641522">
                <a:off x="1995291" y="6074952"/>
                <a:ext cx="288401" cy="144600"/>
              </a:xfrm>
              <a:custGeom>
                <a:avLst/>
                <a:gdLst>
                  <a:gd name="connsiteX0" fmla="*/ 985393 w 985393"/>
                  <a:gd name="connsiteY0" fmla="*/ 368555 h 494061"/>
                  <a:gd name="connsiteX1" fmla="*/ 985392 w 985393"/>
                  <a:gd name="connsiteY1" fmla="*/ 494061 h 494061"/>
                  <a:gd name="connsiteX2" fmla="*/ 11 w 985393"/>
                  <a:gd name="connsiteY2" fmla="*/ 494061 h 494061"/>
                  <a:gd name="connsiteX3" fmla="*/ 11 w 985393"/>
                  <a:gd name="connsiteY3" fmla="*/ 493059 h 494061"/>
                  <a:gd name="connsiteX4" fmla="*/ 0 w 985393"/>
                  <a:gd name="connsiteY4" fmla="*/ 493059 h 494061"/>
                  <a:gd name="connsiteX5" fmla="*/ 0 w 985393"/>
                  <a:gd name="connsiteY5" fmla="*/ 0 h 494061"/>
                  <a:gd name="connsiteX6" fmla="*/ 125506 w 985393"/>
                  <a:gd name="connsiteY6" fmla="*/ 0 h 494061"/>
                  <a:gd name="connsiteX7" fmla="*/ 125506 w 985393"/>
                  <a:gd name="connsiteY7" fmla="*/ 368555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5393" h="494061">
                    <a:moveTo>
                      <a:pt x="985393" y="368555"/>
                    </a:moveTo>
                    <a:lnTo>
                      <a:pt x="985392" y="494061"/>
                    </a:lnTo>
                    <a:lnTo>
                      <a:pt x="11" y="494061"/>
                    </a:lnTo>
                    <a:lnTo>
                      <a:pt x="11" y="493059"/>
                    </a:lnTo>
                    <a:lnTo>
                      <a:pt x="0" y="493059"/>
                    </a:lnTo>
                    <a:lnTo>
                      <a:pt x="0" y="0"/>
                    </a:lnTo>
                    <a:lnTo>
                      <a:pt x="125506" y="0"/>
                    </a:lnTo>
                    <a:lnTo>
                      <a:pt x="125506" y="3685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229F98D5-30BD-D045-9608-EB9BFD04FCE6}"/>
                </a:ext>
              </a:extLst>
            </p:cNvPr>
            <p:cNvGrpSpPr/>
            <p:nvPr/>
          </p:nvGrpSpPr>
          <p:grpSpPr>
            <a:xfrm>
              <a:off x="1876443" y="9631974"/>
              <a:ext cx="526098" cy="526096"/>
              <a:chOff x="1876443" y="5905870"/>
              <a:chExt cx="526098" cy="526096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BC54B1B1-35DF-7F4F-8FA3-4F0ADDA8A1FE}"/>
                  </a:ext>
                </a:extLst>
              </p:cNvPr>
              <p:cNvSpPr/>
              <p:nvPr/>
            </p:nvSpPr>
            <p:spPr>
              <a:xfrm>
                <a:off x="1876443" y="5905870"/>
                <a:ext cx="526098" cy="5260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0AEBAE56-DAB9-844B-B945-1FE708D08429}"/>
                  </a:ext>
                </a:extLst>
              </p:cNvPr>
              <p:cNvSpPr/>
              <p:nvPr/>
            </p:nvSpPr>
            <p:spPr>
              <a:xfrm rot="18641522">
                <a:off x="1995291" y="6074952"/>
                <a:ext cx="288401" cy="144600"/>
              </a:xfrm>
              <a:custGeom>
                <a:avLst/>
                <a:gdLst>
                  <a:gd name="connsiteX0" fmla="*/ 985393 w 985393"/>
                  <a:gd name="connsiteY0" fmla="*/ 368555 h 494061"/>
                  <a:gd name="connsiteX1" fmla="*/ 985392 w 985393"/>
                  <a:gd name="connsiteY1" fmla="*/ 494061 h 494061"/>
                  <a:gd name="connsiteX2" fmla="*/ 11 w 985393"/>
                  <a:gd name="connsiteY2" fmla="*/ 494061 h 494061"/>
                  <a:gd name="connsiteX3" fmla="*/ 11 w 985393"/>
                  <a:gd name="connsiteY3" fmla="*/ 493059 h 494061"/>
                  <a:gd name="connsiteX4" fmla="*/ 0 w 985393"/>
                  <a:gd name="connsiteY4" fmla="*/ 493059 h 494061"/>
                  <a:gd name="connsiteX5" fmla="*/ 0 w 985393"/>
                  <a:gd name="connsiteY5" fmla="*/ 0 h 494061"/>
                  <a:gd name="connsiteX6" fmla="*/ 125506 w 985393"/>
                  <a:gd name="connsiteY6" fmla="*/ 0 h 494061"/>
                  <a:gd name="connsiteX7" fmla="*/ 125506 w 985393"/>
                  <a:gd name="connsiteY7" fmla="*/ 368555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5393" h="494061">
                    <a:moveTo>
                      <a:pt x="985393" y="368555"/>
                    </a:moveTo>
                    <a:lnTo>
                      <a:pt x="985392" y="494061"/>
                    </a:lnTo>
                    <a:lnTo>
                      <a:pt x="11" y="494061"/>
                    </a:lnTo>
                    <a:lnTo>
                      <a:pt x="11" y="493059"/>
                    </a:lnTo>
                    <a:lnTo>
                      <a:pt x="0" y="493059"/>
                    </a:lnTo>
                    <a:lnTo>
                      <a:pt x="0" y="0"/>
                    </a:lnTo>
                    <a:lnTo>
                      <a:pt x="125506" y="0"/>
                    </a:lnTo>
                    <a:lnTo>
                      <a:pt x="125506" y="3685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2B07F62B-C0D4-0642-A549-C8F040865E27}"/>
                </a:ext>
              </a:extLst>
            </p:cNvPr>
            <p:cNvGrpSpPr/>
            <p:nvPr/>
          </p:nvGrpSpPr>
          <p:grpSpPr>
            <a:xfrm>
              <a:off x="1876443" y="10844953"/>
              <a:ext cx="526098" cy="526096"/>
              <a:chOff x="1876443" y="5905870"/>
              <a:chExt cx="526098" cy="526096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BE660E9F-5C88-1740-BF0A-FF3D5A125AD1}"/>
                  </a:ext>
                </a:extLst>
              </p:cNvPr>
              <p:cNvSpPr/>
              <p:nvPr/>
            </p:nvSpPr>
            <p:spPr>
              <a:xfrm>
                <a:off x="1876443" y="5905870"/>
                <a:ext cx="526098" cy="5260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32CDAC0B-A7E4-3D42-BA15-411A8A7363BD}"/>
                  </a:ext>
                </a:extLst>
              </p:cNvPr>
              <p:cNvSpPr/>
              <p:nvPr/>
            </p:nvSpPr>
            <p:spPr>
              <a:xfrm rot="18641522">
                <a:off x="1995291" y="6074952"/>
                <a:ext cx="288401" cy="144600"/>
              </a:xfrm>
              <a:custGeom>
                <a:avLst/>
                <a:gdLst>
                  <a:gd name="connsiteX0" fmla="*/ 985393 w 985393"/>
                  <a:gd name="connsiteY0" fmla="*/ 368555 h 494061"/>
                  <a:gd name="connsiteX1" fmla="*/ 985392 w 985393"/>
                  <a:gd name="connsiteY1" fmla="*/ 494061 h 494061"/>
                  <a:gd name="connsiteX2" fmla="*/ 11 w 985393"/>
                  <a:gd name="connsiteY2" fmla="*/ 494061 h 494061"/>
                  <a:gd name="connsiteX3" fmla="*/ 11 w 985393"/>
                  <a:gd name="connsiteY3" fmla="*/ 493059 h 494061"/>
                  <a:gd name="connsiteX4" fmla="*/ 0 w 985393"/>
                  <a:gd name="connsiteY4" fmla="*/ 493059 h 494061"/>
                  <a:gd name="connsiteX5" fmla="*/ 0 w 985393"/>
                  <a:gd name="connsiteY5" fmla="*/ 0 h 494061"/>
                  <a:gd name="connsiteX6" fmla="*/ 125506 w 985393"/>
                  <a:gd name="connsiteY6" fmla="*/ 0 h 494061"/>
                  <a:gd name="connsiteX7" fmla="*/ 125506 w 985393"/>
                  <a:gd name="connsiteY7" fmla="*/ 368555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5393" h="494061">
                    <a:moveTo>
                      <a:pt x="985393" y="368555"/>
                    </a:moveTo>
                    <a:lnTo>
                      <a:pt x="985392" y="494061"/>
                    </a:lnTo>
                    <a:lnTo>
                      <a:pt x="11" y="494061"/>
                    </a:lnTo>
                    <a:lnTo>
                      <a:pt x="11" y="493059"/>
                    </a:lnTo>
                    <a:lnTo>
                      <a:pt x="0" y="493059"/>
                    </a:lnTo>
                    <a:lnTo>
                      <a:pt x="0" y="0"/>
                    </a:lnTo>
                    <a:lnTo>
                      <a:pt x="125506" y="0"/>
                    </a:lnTo>
                    <a:lnTo>
                      <a:pt x="125506" y="3685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9315977-334D-BF45-B2AD-E1AC65D3AF1E}"/>
                </a:ext>
              </a:extLst>
            </p:cNvPr>
            <p:cNvSpPr txBox="1"/>
            <p:nvPr/>
          </p:nvSpPr>
          <p:spPr>
            <a:xfrm>
              <a:off x="2516752" y="6897856"/>
              <a:ext cx="27293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800" b="1" dirty="0" err="1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Customer</a:t>
              </a:r>
              <a:r>
                <a:rPr lang="id-ID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 </a:t>
              </a:r>
              <a:r>
                <a:rPr lang="id-ID" sz="2800" b="1" dirty="0" err="1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research</a:t>
              </a:r>
              <a:endParaRPr lang="id-ID" sz="28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E8A0028-B51A-3844-AF60-E534F35F4AF0}"/>
                </a:ext>
              </a:extLst>
            </p:cNvPr>
            <p:cNvSpPr txBox="1"/>
            <p:nvPr/>
          </p:nvSpPr>
          <p:spPr>
            <a:xfrm>
              <a:off x="2516752" y="8160070"/>
              <a:ext cx="27293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800" b="1" dirty="0" err="1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Feature</a:t>
              </a:r>
              <a:r>
                <a:rPr lang="id-ID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 </a:t>
              </a:r>
              <a:r>
                <a:rPr lang="id-ID" sz="2800" b="1" dirty="0" err="1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definition</a:t>
              </a:r>
              <a:endParaRPr lang="id-ID" sz="28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BB1A541-32E7-1442-BF19-0722403E2795}"/>
                </a:ext>
              </a:extLst>
            </p:cNvPr>
            <p:cNvSpPr txBox="1"/>
            <p:nvPr/>
          </p:nvSpPr>
          <p:spPr>
            <a:xfrm>
              <a:off x="2516752" y="9384436"/>
              <a:ext cx="27293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800" b="1" dirty="0" err="1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Custom</a:t>
              </a:r>
              <a:r>
                <a:rPr lang="id-ID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 </a:t>
              </a:r>
              <a:r>
                <a:rPr lang="id-ID" sz="2800" b="1" dirty="0" err="1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Branding</a:t>
              </a:r>
              <a:endParaRPr lang="id-ID" sz="28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4D8580E-6B7B-B047-A147-C2A7BCB8C26D}"/>
                </a:ext>
              </a:extLst>
            </p:cNvPr>
            <p:cNvSpPr txBox="1"/>
            <p:nvPr/>
          </p:nvSpPr>
          <p:spPr>
            <a:xfrm>
              <a:off x="2516752" y="10639799"/>
              <a:ext cx="27293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800" b="1" dirty="0" err="1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Launch</a:t>
              </a:r>
              <a:r>
                <a:rPr lang="id-ID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 </a:t>
              </a:r>
              <a:r>
                <a:rPr lang="id-ID" sz="2800" b="1" dirty="0" err="1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planning</a:t>
              </a:r>
              <a:endParaRPr lang="id-ID" sz="28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40A73B6-60A8-3147-AC2C-484973C28D8A}"/>
              </a:ext>
            </a:extLst>
          </p:cNvPr>
          <p:cNvCxnSpPr>
            <a:cxnSpLocks/>
          </p:cNvCxnSpPr>
          <p:nvPr/>
        </p:nvCxnSpPr>
        <p:spPr>
          <a:xfrm>
            <a:off x="6550983" y="6524708"/>
            <a:ext cx="2928297" cy="0"/>
          </a:xfrm>
          <a:prstGeom prst="line">
            <a:avLst/>
          </a:prstGeom>
          <a:ln w="3175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87BBCD1-2001-C544-93E7-4DAD0753B1BD}"/>
              </a:ext>
            </a:extLst>
          </p:cNvPr>
          <p:cNvCxnSpPr>
            <a:cxnSpLocks/>
          </p:cNvCxnSpPr>
          <p:nvPr/>
        </p:nvCxnSpPr>
        <p:spPr>
          <a:xfrm>
            <a:off x="6550983" y="6524708"/>
            <a:ext cx="1312857" cy="0"/>
          </a:xfrm>
          <a:prstGeom prst="line">
            <a:avLst/>
          </a:prstGeom>
          <a:ln w="317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4CCDEC6-8F22-7A45-9053-0720EFD380A6}"/>
              </a:ext>
            </a:extLst>
          </p:cNvPr>
          <p:cNvCxnSpPr>
            <a:cxnSpLocks/>
          </p:cNvCxnSpPr>
          <p:nvPr/>
        </p:nvCxnSpPr>
        <p:spPr>
          <a:xfrm>
            <a:off x="9629463" y="7774388"/>
            <a:ext cx="2928297" cy="0"/>
          </a:xfrm>
          <a:prstGeom prst="line">
            <a:avLst/>
          </a:prstGeom>
          <a:ln w="3175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579C2DE-6D03-2843-8039-40149989EF48}"/>
              </a:ext>
            </a:extLst>
          </p:cNvPr>
          <p:cNvCxnSpPr>
            <a:cxnSpLocks/>
          </p:cNvCxnSpPr>
          <p:nvPr/>
        </p:nvCxnSpPr>
        <p:spPr>
          <a:xfrm>
            <a:off x="9629463" y="7774388"/>
            <a:ext cx="2166297" cy="0"/>
          </a:xfrm>
          <a:prstGeom prst="line">
            <a:avLst/>
          </a:prstGeom>
          <a:ln w="3175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1B45BF6-BDC5-6E42-BAF3-A226EBB3A7C9}"/>
              </a:ext>
            </a:extLst>
          </p:cNvPr>
          <p:cNvCxnSpPr>
            <a:cxnSpLocks/>
          </p:cNvCxnSpPr>
          <p:nvPr/>
        </p:nvCxnSpPr>
        <p:spPr>
          <a:xfrm>
            <a:off x="12220263" y="8963108"/>
            <a:ext cx="2928297" cy="0"/>
          </a:xfrm>
          <a:prstGeom prst="line">
            <a:avLst/>
          </a:prstGeom>
          <a:ln w="3175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CD13BB0-77BA-604F-8442-205A75DD6AEF}"/>
              </a:ext>
            </a:extLst>
          </p:cNvPr>
          <p:cNvCxnSpPr>
            <a:cxnSpLocks/>
          </p:cNvCxnSpPr>
          <p:nvPr/>
        </p:nvCxnSpPr>
        <p:spPr>
          <a:xfrm>
            <a:off x="12220263" y="8963108"/>
            <a:ext cx="1617657" cy="0"/>
          </a:xfrm>
          <a:prstGeom prst="line">
            <a:avLst/>
          </a:prstGeom>
          <a:ln w="3175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DA20761-D788-4E4F-A3A3-AC701299A127}"/>
              </a:ext>
            </a:extLst>
          </p:cNvPr>
          <p:cNvCxnSpPr>
            <a:cxnSpLocks/>
          </p:cNvCxnSpPr>
          <p:nvPr/>
        </p:nvCxnSpPr>
        <p:spPr>
          <a:xfrm>
            <a:off x="15420663" y="10212788"/>
            <a:ext cx="2928297" cy="0"/>
          </a:xfrm>
          <a:prstGeom prst="line">
            <a:avLst/>
          </a:prstGeom>
          <a:ln w="3175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E7BF3FD-0DA7-5645-913E-76DDE50444CA}"/>
              </a:ext>
            </a:extLst>
          </p:cNvPr>
          <p:cNvCxnSpPr>
            <a:cxnSpLocks/>
          </p:cNvCxnSpPr>
          <p:nvPr/>
        </p:nvCxnSpPr>
        <p:spPr>
          <a:xfrm>
            <a:off x="15420663" y="10212788"/>
            <a:ext cx="1069017" cy="0"/>
          </a:xfrm>
          <a:prstGeom prst="line">
            <a:avLst/>
          </a:prstGeom>
          <a:ln w="317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51DD417-4EC5-364D-BA27-D6F23BDEF74D}"/>
              </a:ext>
            </a:extLst>
          </p:cNvPr>
          <p:cNvCxnSpPr>
            <a:cxnSpLocks/>
          </p:cNvCxnSpPr>
          <p:nvPr/>
        </p:nvCxnSpPr>
        <p:spPr>
          <a:xfrm>
            <a:off x="18712503" y="11462468"/>
            <a:ext cx="2928297" cy="0"/>
          </a:xfrm>
          <a:prstGeom prst="line">
            <a:avLst/>
          </a:prstGeom>
          <a:ln w="317500" cap="rnd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6EA0C2F-4C76-FE44-8FA8-4B9F36DE4704}"/>
              </a:ext>
            </a:extLst>
          </p:cNvPr>
          <p:cNvCxnSpPr>
            <a:cxnSpLocks/>
          </p:cNvCxnSpPr>
          <p:nvPr/>
        </p:nvCxnSpPr>
        <p:spPr>
          <a:xfrm>
            <a:off x="18712503" y="11462468"/>
            <a:ext cx="2196777" cy="0"/>
          </a:xfrm>
          <a:prstGeom prst="line">
            <a:avLst/>
          </a:prstGeom>
          <a:ln w="317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362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3524635C-8C3F-854E-B6D8-B4F2004D8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567128"/>
              </p:ext>
            </p:extLst>
          </p:nvPr>
        </p:nvGraphicFramePr>
        <p:xfrm>
          <a:off x="1080330" y="4492487"/>
          <a:ext cx="22216992" cy="820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463516503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533624384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974235617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1285987818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4233550050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63488901"/>
                    </a:ext>
                  </a:extLst>
                </a:gridCol>
              </a:tblGrid>
              <a:tr h="967796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31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18483"/>
                  </a:ext>
                </a:extLst>
              </a:tr>
              <a:tr h="2411176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1176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1176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27666552-D9E2-1C4E-B8BB-8692EA361A2C}"/>
              </a:ext>
            </a:extLst>
          </p:cNvPr>
          <p:cNvSpPr/>
          <p:nvPr/>
        </p:nvSpPr>
        <p:spPr>
          <a:xfrm>
            <a:off x="3675463" y="5835560"/>
            <a:ext cx="18788297" cy="7428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03646F-11A0-804D-ACFE-A94628A98A74}"/>
              </a:ext>
            </a:extLst>
          </p:cNvPr>
          <p:cNvSpPr/>
          <p:nvPr/>
        </p:nvSpPr>
        <p:spPr>
          <a:xfrm>
            <a:off x="3675463" y="9229870"/>
            <a:ext cx="18788297" cy="7428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586309-8A81-A048-B6FA-32FFB35D1186}"/>
              </a:ext>
            </a:extLst>
          </p:cNvPr>
          <p:cNvSpPr/>
          <p:nvPr/>
        </p:nvSpPr>
        <p:spPr>
          <a:xfrm>
            <a:off x="3675463" y="10664736"/>
            <a:ext cx="18788297" cy="7428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7488ED-AB15-864C-B723-A32FB1DE9C94}"/>
              </a:ext>
            </a:extLst>
          </p:cNvPr>
          <p:cNvSpPr/>
          <p:nvPr/>
        </p:nvSpPr>
        <p:spPr>
          <a:xfrm>
            <a:off x="3675463" y="11606967"/>
            <a:ext cx="18788297" cy="7428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072B92-A39C-A548-BD12-0975025D0947}"/>
              </a:ext>
            </a:extLst>
          </p:cNvPr>
          <p:cNvSpPr/>
          <p:nvPr/>
        </p:nvSpPr>
        <p:spPr>
          <a:xfrm>
            <a:off x="3675463" y="6772421"/>
            <a:ext cx="18788297" cy="7428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6466A2-7B4B-FC46-9F9A-D1A132E98354}"/>
              </a:ext>
            </a:extLst>
          </p:cNvPr>
          <p:cNvSpPr/>
          <p:nvPr/>
        </p:nvSpPr>
        <p:spPr>
          <a:xfrm>
            <a:off x="3675463" y="8293011"/>
            <a:ext cx="18788297" cy="7428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EF70912-C438-6146-BD5A-ED3CB5377CDB}"/>
              </a:ext>
            </a:extLst>
          </p:cNvPr>
          <p:cNvSpPr txBox="1"/>
          <p:nvPr/>
        </p:nvSpPr>
        <p:spPr>
          <a:xfrm>
            <a:off x="1454023" y="6227406"/>
            <a:ext cx="1536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Team Green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DE8211-7373-914D-9DEB-1D2D9C03CBFB}"/>
              </a:ext>
            </a:extLst>
          </p:cNvPr>
          <p:cNvSpPr txBox="1"/>
          <p:nvPr/>
        </p:nvSpPr>
        <p:spPr>
          <a:xfrm>
            <a:off x="1454023" y="8618569"/>
            <a:ext cx="1536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Team </a:t>
            </a:r>
            <a:r>
              <a:rPr lang="id-ID" sz="2800" b="1" dirty="0" err="1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Yellow</a:t>
            </a:r>
            <a:endParaRPr lang="id-ID" sz="2800" b="1" dirty="0">
              <a:solidFill>
                <a:schemeClr val="tx2"/>
              </a:solidFill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402A3C3-805E-E442-9088-7182080FC2A3}"/>
              </a:ext>
            </a:extLst>
          </p:cNvPr>
          <p:cNvSpPr txBox="1"/>
          <p:nvPr/>
        </p:nvSpPr>
        <p:spPr>
          <a:xfrm>
            <a:off x="1454023" y="11009732"/>
            <a:ext cx="1536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Team </a:t>
            </a:r>
            <a:r>
              <a:rPr lang="id-ID" sz="2800" b="1" dirty="0" err="1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Purple</a:t>
            </a:r>
            <a:endParaRPr lang="id-ID" sz="2800" b="1" dirty="0">
              <a:solidFill>
                <a:schemeClr val="tx2"/>
              </a:solidFill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D55AD2F-A9C1-BA44-ADC7-07411183FEC6}"/>
              </a:ext>
            </a:extLst>
          </p:cNvPr>
          <p:cNvSpPr/>
          <p:nvPr/>
        </p:nvSpPr>
        <p:spPr>
          <a:xfrm>
            <a:off x="3675463" y="5835561"/>
            <a:ext cx="11201400" cy="742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Funcionaly</a:t>
            </a: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Test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368F305-B1C2-B84F-AC42-F83D8A9C9281}"/>
              </a:ext>
            </a:extLst>
          </p:cNvPr>
          <p:cNvSpPr/>
          <p:nvPr/>
        </p:nvSpPr>
        <p:spPr>
          <a:xfrm>
            <a:off x="3675463" y="6772421"/>
            <a:ext cx="5188226" cy="7428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Integrations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FE9C38-BAB8-294A-9EB2-61DB0A3E34C8}"/>
              </a:ext>
            </a:extLst>
          </p:cNvPr>
          <p:cNvSpPr/>
          <p:nvPr/>
        </p:nvSpPr>
        <p:spPr>
          <a:xfrm>
            <a:off x="3675463" y="8293011"/>
            <a:ext cx="15418080" cy="7428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UX Improvements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C3171F9-02EC-354E-92F6-EEF7BAAC786F}"/>
              </a:ext>
            </a:extLst>
          </p:cNvPr>
          <p:cNvSpPr/>
          <p:nvPr/>
        </p:nvSpPr>
        <p:spPr>
          <a:xfrm>
            <a:off x="3675462" y="9229871"/>
            <a:ext cx="9583337" cy="7428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Automatic Renewal Service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DA352BE-BAF5-6146-AEFC-D8C96B82F73B}"/>
              </a:ext>
            </a:extLst>
          </p:cNvPr>
          <p:cNvSpPr/>
          <p:nvPr/>
        </p:nvSpPr>
        <p:spPr>
          <a:xfrm>
            <a:off x="3675463" y="10664736"/>
            <a:ext cx="6840137" cy="7428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Functionality Test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8CFFB72-2A69-2744-A75F-32A06CAC0F38}"/>
              </a:ext>
            </a:extLst>
          </p:cNvPr>
          <p:cNvSpPr/>
          <p:nvPr/>
        </p:nvSpPr>
        <p:spPr>
          <a:xfrm>
            <a:off x="3675463" y="11601596"/>
            <a:ext cx="13589280" cy="7428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UX &amp; Design 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38F3E-12E6-7F4A-8811-E4317845A848}"/>
              </a:ext>
            </a:extLst>
          </p:cNvPr>
          <p:cNvSpPr/>
          <p:nvPr/>
        </p:nvSpPr>
        <p:spPr>
          <a:xfrm>
            <a:off x="21604230" y="6026281"/>
            <a:ext cx="683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60%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3016A1-D8A6-3A40-9D8C-F5EAA2D338C5}"/>
              </a:ext>
            </a:extLst>
          </p:cNvPr>
          <p:cNvSpPr/>
          <p:nvPr/>
        </p:nvSpPr>
        <p:spPr>
          <a:xfrm>
            <a:off x="21604229" y="6961702"/>
            <a:ext cx="683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25%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969FAC-DAD6-AB4B-A6FA-5A34D478274D}"/>
              </a:ext>
            </a:extLst>
          </p:cNvPr>
          <p:cNvSpPr/>
          <p:nvPr/>
        </p:nvSpPr>
        <p:spPr>
          <a:xfrm>
            <a:off x="21604230" y="8485702"/>
            <a:ext cx="683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85%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AE72B1-DED5-8A4D-B236-6D581A990546}"/>
              </a:ext>
            </a:extLst>
          </p:cNvPr>
          <p:cNvSpPr/>
          <p:nvPr/>
        </p:nvSpPr>
        <p:spPr>
          <a:xfrm>
            <a:off x="21604230" y="9421123"/>
            <a:ext cx="683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50%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D322F8-A816-CA41-A693-33574BB6B8BC}"/>
              </a:ext>
            </a:extLst>
          </p:cNvPr>
          <p:cNvSpPr/>
          <p:nvPr/>
        </p:nvSpPr>
        <p:spPr>
          <a:xfrm>
            <a:off x="21604230" y="10861040"/>
            <a:ext cx="683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30%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3B8B7B-20C9-BD4A-AAAE-8DC3C70376FB}"/>
              </a:ext>
            </a:extLst>
          </p:cNvPr>
          <p:cNvSpPr/>
          <p:nvPr/>
        </p:nvSpPr>
        <p:spPr>
          <a:xfrm>
            <a:off x="21604230" y="11796461"/>
            <a:ext cx="683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70%</a:t>
            </a:r>
          </a:p>
        </p:txBody>
      </p:sp>
    </p:spTree>
    <p:extLst>
      <p:ext uri="{BB962C8B-B14F-4D97-AF65-F5344CB8AC3E}">
        <p14:creationId xmlns:p14="http://schemas.microsoft.com/office/powerpoint/2010/main" val="2812318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3D79DD-1B54-9949-A5C7-1EA6C4C5E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86169"/>
              </p:ext>
            </p:extLst>
          </p:nvPr>
        </p:nvGraphicFramePr>
        <p:xfrm>
          <a:off x="1541711" y="5928161"/>
          <a:ext cx="21294228" cy="564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678">
                  <a:extLst>
                    <a:ext uri="{9D8B030D-6E8A-4147-A177-3AD203B41FA5}">
                      <a16:colId xmlns:a16="http://schemas.microsoft.com/office/drawing/2014/main" val="29714817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048339464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43486912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90227449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423730555"/>
                    </a:ext>
                  </a:extLst>
                </a:gridCol>
              </a:tblGrid>
              <a:tr h="1128172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May Items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1128172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June Items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1128172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July Items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1128172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August Items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1128172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Semibold" panose="020F0502020204030203" pitchFamily="34" charset="0"/>
                      </a:endParaRP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14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12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20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 24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Jul 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Jul 14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Aug 20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Aug 29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6002F50-7A7C-BE40-80FF-1565B93C234C}"/>
              </a:ext>
            </a:extLst>
          </p:cNvPr>
          <p:cNvSpPr/>
          <p:nvPr/>
        </p:nvSpPr>
        <p:spPr>
          <a:xfrm>
            <a:off x="5421086" y="6138124"/>
            <a:ext cx="4114800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752F36-1D60-B34C-8AB2-040E21CDA0DF}"/>
              </a:ext>
            </a:extLst>
          </p:cNvPr>
          <p:cNvSpPr/>
          <p:nvPr/>
        </p:nvSpPr>
        <p:spPr>
          <a:xfrm>
            <a:off x="9535886" y="7260341"/>
            <a:ext cx="4114800" cy="6204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D22875-CB46-BE49-A1A0-DEF402D3E541}"/>
              </a:ext>
            </a:extLst>
          </p:cNvPr>
          <p:cNvSpPr/>
          <p:nvPr/>
        </p:nvSpPr>
        <p:spPr>
          <a:xfrm>
            <a:off x="13650686" y="8399517"/>
            <a:ext cx="4114800" cy="6204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436B39-7A1E-5140-81E8-1F14FC826922}"/>
              </a:ext>
            </a:extLst>
          </p:cNvPr>
          <p:cNvSpPr/>
          <p:nvPr/>
        </p:nvSpPr>
        <p:spPr>
          <a:xfrm>
            <a:off x="17765486" y="9538693"/>
            <a:ext cx="4114800" cy="6204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92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3524635C-8C3F-854E-B6D8-B4F2004D8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047280"/>
              </p:ext>
            </p:extLst>
          </p:nvPr>
        </p:nvGraphicFramePr>
        <p:xfrm>
          <a:off x="1080330" y="4492487"/>
          <a:ext cx="22216992" cy="820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463516503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533624384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974235617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1285987818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4233550050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63488901"/>
                    </a:ext>
                  </a:extLst>
                </a:gridCol>
              </a:tblGrid>
              <a:tr h="967796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31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18483"/>
                  </a:ext>
                </a:extLst>
              </a:tr>
              <a:tr h="2411176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1176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1176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AEF70912-C438-6146-BD5A-ED3CB5377CDB}"/>
              </a:ext>
            </a:extLst>
          </p:cNvPr>
          <p:cNvSpPr txBox="1"/>
          <p:nvPr/>
        </p:nvSpPr>
        <p:spPr>
          <a:xfrm>
            <a:off x="1454023" y="5587326"/>
            <a:ext cx="1536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Team </a:t>
            </a:r>
            <a:r>
              <a:rPr lang="id-ID" sz="2800" b="1" dirty="0" err="1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Blue</a:t>
            </a:r>
            <a:endParaRPr lang="id-ID" sz="2800" b="1" dirty="0">
              <a:solidFill>
                <a:schemeClr val="tx2"/>
              </a:solidFill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DE8211-7373-914D-9DEB-1D2D9C03CBFB}"/>
              </a:ext>
            </a:extLst>
          </p:cNvPr>
          <p:cNvSpPr txBox="1"/>
          <p:nvPr/>
        </p:nvSpPr>
        <p:spPr>
          <a:xfrm>
            <a:off x="1454023" y="8069929"/>
            <a:ext cx="1536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Team </a:t>
            </a:r>
            <a:r>
              <a:rPr lang="id-ID" sz="2800" b="1" dirty="0" err="1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Yellow</a:t>
            </a:r>
            <a:endParaRPr lang="id-ID" sz="2800" b="1" dirty="0">
              <a:solidFill>
                <a:schemeClr val="tx2"/>
              </a:solidFill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402A3C3-805E-E442-9088-7182080FC2A3}"/>
              </a:ext>
            </a:extLst>
          </p:cNvPr>
          <p:cNvSpPr txBox="1"/>
          <p:nvPr/>
        </p:nvSpPr>
        <p:spPr>
          <a:xfrm>
            <a:off x="1454023" y="10552532"/>
            <a:ext cx="1536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Team </a:t>
            </a:r>
            <a:r>
              <a:rPr lang="id-ID" sz="2800" b="1" dirty="0" err="1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Purple</a:t>
            </a:r>
            <a:endParaRPr lang="id-ID" sz="2800" b="1" dirty="0">
              <a:solidFill>
                <a:schemeClr val="tx2"/>
              </a:solidFill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F7DE5A-A87D-6743-9007-8B808CEE0191}"/>
              </a:ext>
            </a:extLst>
          </p:cNvPr>
          <p:cNvGrpSpPr/>
          <p:nvPr/>
        </p:nvGrpSpPr>
        <p:grpSpPr>
          <a:xfrm>
            <a:off x="5138503" y="5835561"/>
            <a:ext cx="10545445" cy="1679664"/>
            <a:chOff x="4363250" y="4964830"/>
            <a:chExt cx="10545445" cy="1403071"/>
          </a:xfrm>
          <a:solidFill>
            <a:schemeClr val="accent1"/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D55AD2F-A9C1-BA44-ADC7-07411183FEC6}"/>
                </a:ext>
              </a:extLst>
            </p:cNvPr>
            <p:cNvSpPr/>
            <p:nvPr/>
          </p:nvSpPr>
          <p:spPr>
            <a:xfrm>
              <a:off x="4363250" y="4964830"/>
              <a:ext cx="8716645" cy="620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Funcionaly</a:t>
              </a:r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Test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368F305-B1C2-B84F-AC42-F83D8A9C9281}"/>
                </a:ext>
              </a:extLst>
            </p:cNvPr>
            <p:cNvSpPr/>
            <p:nvPr/>
          </p:nvSpPr>
          <p:spPr>
            <a:xfrm>
              <a:off x="9720469" y="5747416"/>
              <a:ext cx="5188226" cy="6204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Integrations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35EFA44-B4F8-0D49-B8DB-7C85D09FB4B9}"/>
              </a:ext>
            </a:extLst>
          </p:cNvPr>
          <p:cNvGrpSpPr/>
          <p:nvPr/>
        </p:nvGrpSpPr>
        <p:grpSpPr>
          <a:xfrm>
            <a:off x="5138503" y="8293011"/>
            <a:ext cx="16292747" cy="1679664"/>
            <a:chOff x="4363250" y="4964830"/>
            <a:chExt cx="16292747" cy="1403071"/>
          </a:xfrm>
          <a:solidFill>
            <a:schemeClr val="accent2"/>
          </a:solidFill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3FE9C38-BAB8-294A-9EB2-61DB0A3E34C8}"/>
                </a:ext>
              </a:extLst>
            </p:cNvPr>
            <p:cNvSpPr/>
            <p:nvPr/>
          </p:nvSpPr>
          <p:spPr>
            <a:xfrm>
              <a:off x="4363250" y="4964830"/>
              <a:ext cx="11930057" cy="620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UX Improvements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C3171F9-02EC-354E-92F6-EEF7BAAC786F}"/>
                </a:ext>
              </a:extLst>
            </p:cNvPr>
            <p:cNvSpPr/>
            <p:nvPr/>
          </p:nvSpPr>
          <p:spPr>
            <a:xfrm>
              <a:off x="9720469" y="5747416"/>
              <a:ext cx="10935528" cy="6204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Automatic Renewal Service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83850A0-1DFB-3F42-86E6-B701E9D7BF50}"/>
              </a:ext>
            </a:extLst>
          </p:cNvPr>
          <p:cNvGrpSpPr/>
          <p:nvPr/>
        </p:nvGrpSpPr>
        <p:grpSpPr>
          <a:xfrm>
            <a:off x="5138503" y="10664736"/>
            <a:ext cx="14292497" cy="1679664"/>
            <a:chOff x="4363250" y="4964830"/>
            <a:chExt cx="14292497" cy="1403071"/>
          </a:xfrm>
          <a:solidFill>
            <a:schemeClr val="accent3"/>
          </a:solidFill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DA352BE-BAF5-6146-AEFC-D8C96B82F73B}"/>
                </a:ext>
              </a:extLst>
            </p:cNvPr>
            <p:cNvSpPr/>
            <p:nvPr/>
          </p:nvSpPr>
          <p:spPr>
            <a:xfrm>
              <a:off x="4363250" y="4964830"/>
              <a:ext cx="4863913" cy="620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Functionality Test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CFFB72-2A69-2744-A75F-32A06CAC0F38}"/>
                </a:ext>
              </a:extLst>
            </p:cNvPr>
            <p:cNvSpPr/>
            <p:nvPr/>
          </p:nvSpPr>
          <p:spPr>
            <a:xfrm>
              <a:off x="7454347" y="5747416"/>
              <a:ext cx="11201400" cy="6204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UX &amp; Design Text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22A8A7C-7E4E-7847-89C2-069F7081FCFF}"/>
              </a:ext>
            </a:extLst>
          </p:cNvPr>
          <p:cNvGrpSpPr/>
          <p:nvPr/>
        </p:nvGrpSpPr>
        <p:grpSpPr>
          <a:xfrm>
            <a:off x="1545463" y="6850487"/>
            <a:ext cx="739055" cy="739055"/>
            <a:chOff x="3241678" y="8667849"/>
            <a:chExt cx="1652954" cy="1652954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84B73D4-FB37-014E-A94A-B75D549C7762}"/>
                </a:ext>
              </a:extLst>
            </p:cNvPr>
            <p:cNvSpPr/>
            <p:nvPr/>
          </p:nvSpPr>
          <p:spPr>
            <a:xfrm>
              <a:off x="3241678" y="8667849"/>
              <a:ext cx="1652954" cy="165295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C7E42FC-0F8E-F74D-9125-EB162FC3267C}"/>
                </a:ext>
              </a:extLst>
            </p:cNvPr>
            <p:cNvGrpSpPr/>
            <p:nvPr/>
          </p:nvGrpSpPr>
          <p:grpSpPr>
            <a:xfrm>
              <a:off x="3671560" y="9060209"/>
              <a:ext cx="756144" cy="756142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74" name="Freeform 372">
                <a:extLst>
                  <a:ext uri="{FF2B5EF4-FFF2-40B4-BE49-F238E27FC236}">
                    <a16:creationId xmlns:a16="http://schemas.microsoft.com/office/drawing/2014/main" id="{042B00C4-93EB-BA42-8B42-FD5CCC9209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73">
                <a:extLst>
                  <a:ext uri="{FF2B5EF4-FFF2-40B4-BE49-F238E27FC236}">
                    <a16:creationId xmlns:a16="http://schemas.microsoft.com/office/drawing/2014/main" id="{EC842710-A058-C540-8F35-4874C69AE4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62FC138-FF8F-934D-8329-9C5001528211}"/>
              </a:ext>
            </a:extLst>
          </p:cNvPr>
          <p:cNvGrpSpPr/>
          <p:nvPr/>
        </p:nvGrpSpPr>
        <p:grpSpPr>
          <a:xfrm>
            <a:off x="1545463" y="9233620"/>
            <a:ext cx="739055" cy="739055"/>
            <a:chOff x="10427989" y="8667849"/>
            <a:chExt cx="1652954" cy="1652954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F2F7D59-B85D-D94D-9771-FAB9DAF2BC1F}"/>
                </a:ext>
              </a:extLst>
            </p:cNvPr>
            <p:cNvSpPr/>
            <p:nvPr/>
          </p:nvSpPr>
          <p:spPr>
            <a:xfrm>
              <a:off x="10427989" y="8667849"/>
              <a:ext cx="1652954" cy="16529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E0F3201-8A78-514E-96E9-3A5D02A9463E}"/>
                </a:ext>
              </a:extLst>
            </p:cNvPr>
            <p:cNvGrpSpPr/>
            <p:nvPr/>
          </p:nvGrpSpPr>
          <p:grpSpPr>
            <a:xfrm>
              <a:off x="10822702" y="9025040"/>
              <a:ext cx="863529" cy="825490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F5E32D7A-FDAB-7F47-9DE9-ADA8CEA6A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6CBCB873-D2A3-9F4A-8D16-7FCEAD830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5287EC83-92BB-8342-8893-278E779B23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6E685C19-2ABD-334E-ACEC-11DB6E89B8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B749EE5-ABE4-E249-B026-C88A1BCCD50E}"/>
              </a:ext>
            </a:extLst>
          </p:cNvPr>
          <p:cNvGrpSpPr/>
          <p:nvPr/>
        </p:nvGrpSpPr>
        <p:grpSpPr>
          <a:xfrm>
            <a:off x="1553120" y="11651065"/>
            <a:ext cx="739055" cy="739055"/>
            <a:chOff x="3241678" y="8667849"/>
            <a:chExt cx="1652954" cy="1652954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4D297FC-2429-ED41-ADE5-9246EC6022D7}"/>
                </a:ext>
              </a:extLst>
            </p:cNvPr>
            <p:cNvSpPr/>
            <p:nvPr/>
          </p:nvSpPr>
          <p:spPr>
            <a:xfrm>
              <a:off x="3241678" y="8667849"/>
              <a:ext cx="1652954" cy="165295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CB274BD-D7B9-874A-86A3-0DC80472EA92}"/>
                </a:ext>
              </a:extLst>
            </p:cNvPr>
            <p:cNvGrpSpPr/>
            <p:nvPr/>
          </p:nvGrpSpPr>
          <p:grpSpPr>
            <a:xfrm>
              <a:off x="3671560" y="9060209"/>
              <a:ext cx="756144" cy="756142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95" name="Freeform 372">
                <a:extLst>
                  <a:ext uri="{FF2B5EF4-FFF2-40B4-BE49-F238E27FC236}">
                    <a16:creationId xmlns:a16="http://schemas.microsoft.com/office/drawing/2014/main" id="{EA12CEF1-E250-9A4D-8E54-7584A5CE1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373">
                <a:extLst>
                  <a:ext uri="{FF2B5EF4-FFF2-40B4-BE49-F238E27FC236}">
                    <a16:creationId xmlns:a16="http://schemas.microsoft.com/office/drawing/2014/main" id="{0E00AEBB-6DDC-064E-900D-522D7664C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7248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3524635C-8C3F-854E-B6D8-B4F2004D88F9}"/>
              </a:ext>
            </a:extLst>
          </p:cNvPr>
          <p:cNvGraphicFramePr>
            <a:graphicFrameLocks noGrp="1"/>
          </p:cNvGraphicFramePr>
          <p:nvPr/>
        </p:nvGraphicFramePr>
        <p:xfrm>
          <a:off x="1080330" y="4492487"/>
          <a:ext cx="22216992" cy="8201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463516503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533624384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974235617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1285987818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4233550050"/>
                    </a:ext>
                  </a:extLst>
                </a:gridCol>
                <a:gridCol w="1851416">
                  <a:extLst>
                    <a:ext uri="{9D8B030D-6E8A-4147-A177-3AD203B41FA5}">
                      <a16:colId xmlns:a16="http://schemas.microsoft.com/office/drawing/2014/main" val="263488901"/>
                    </a:ext>
                  </a:extLst>
                </a:gridCol>
              </a:tblGrid>
              <a:tr h="967796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 31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18483"/>
                  </a:ext>
                </a:extLst>
              </a:tr>
              <a:tr h="2411176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1176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1176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AEF70912-C438-6146-BD5A-ED3CB5377CDB}"/>
              </a:ext>
            </a:extLst>
          </p:cNvPr>
          <p:cNvSpPr txBox="1"/>
          <p:nvPr/>
        </p:nvSpPr>
        <p:spPr>
          <a:xfrm>
            <a:off x="1454023" y="5587326"/>
            <a:ext cx="1536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Team </a:t>
            </a:r>
            <a:r>
              <a:rPr lang="id-ID" sz="2800" b="1" dirty="0" err="1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Blue</a:t>
            </a:r>
            <a:endParaRPr lang="id-ID" sz="2800" b="1" dirty="0">
              <a:solidFill>
                <a:schemeClr val="tx2"/>
              </a:solidFill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DE8211-7373-914D-9DEB-1D2D9C03CBFB}"/>
              </a:ext>
            </a:extLst>
          </p:cNvPr>
          <p:cNvSpPr txBox="1"/>
          <p:nvPr/>
        </p:nvSpPr>
        <p:spPr>
          <a:xfrm>
            <a:off x="1454023" y="8069929"/>
            <a:ext cx="1536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Team </a:t>
            </a:r>
            <a:r>
              <a:rPr lang="id-ID" sz="2800" b="1" dirty="0" err="1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Yellow</a:t>
            </a:r>
            <a:endParaRPr lang="id-ID" sz="2800" b="1" dirty="0">
              <a:solidFill>
                <a:schemeClr val="tx2"/>
              </a:solidFill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402A3C3-805E-E442-9088-7182080FC2A3}"/>
              </a:ext>
            </a:extLst>
          </p:cNvPr>
          <p:cNvSpPr txBox="1"/>
          <p:nvPr/>
        </p:nvSpPr>
        <p:spPr>
          <a:xfrm>
            <a:off x="1454023" y="10552532"/>
            <a:ext cx="1536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Team </a:t>
            </a:r>
            <a:r>
              <a:rPr lang="id-ID" sz="2800" b="1" dirty="0" err="1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Purple</a:t>
            </a:r>
            <a:endParaRPr lang="id-ID" sz="2800" b="1" dirty="0">
              <a:solidFill>
                <a:schemeClr val="tx2"/>
              </a:solidFill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D55AD2F-A9C1-BA44-ADC7-07411183FEC6}"/>
              </a:ext>
            </a:extLst>
          </p:cNvPr>
          <p:cNvSpPr/>
          <p:nvPr/>
        </p:nvSpPr>
        <p:spPr>
          <a:xfrm>
            <a:off x="5138504" y="5835561"/>
            <a:ext cx="9536502" cy="742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368F305-B1C2-B84F-AC42-F83D8A9C9281}"/>
              </a:ext>
            </a:extLst>
          </p:cNvPr>
          <p:cNvSpPr/>
          <p:nvPr/>
        </p:nvSpPr>
        <p:spPr>
          <a:xfrm>
            <a:off x="10495723" y="6772421"/>
            <a:ext cx="5990392" cy="7428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35EFA44-B4F8-0D49-B8DB-7C85D09FB4B9}"/>
              </a:ext>
            </a:extLst>
          </p:cNvPr>
          <p:cNvGrpSpPr/>
          <p:nvPr/>
        </p:nvGrpSpPr>
        <p:grpSpPr>
          <a:xfrm>
            <a:off x="5138504" y="8293011"/>
            <a:ext cx="16812830" cy="1679664"/>
            <a:chOff x="4363250" y="4964830"/>
            <a:chExt cx="15881443" cy="1403071"/>
          </a:xfrm>
          <a:solidFill>
            <a:schemeClr val="accent2"/>
          </a:solidFill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3FE9C38-BAB8-294A-9EB2-61DB0A3E34C8}"/>
                </a:ext>
              </a:extLst>
            </p:cNvPr>
            <p:cNvSpPr/>
            <p:nvPr/>
          </p:nvSpPr>
          <p:spPr>
            <a:xfrm>
              <a:off x="4363250" y="4964830"/>
              <a:ext cx="11930057" cy="620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C3171F9-02EC-354E-92F6-EEF7BAAC786F}"/>
                </a:ext>
              </a:extLst>
            </p:cNvPr>
            <p:cNvSpPr/>
            <p:nvPr/>
          </p:nvSpPr>
          <p:spPr>
            <a:xfrm>
              <a:off x="9309165" y="5747416"/>
              <a:ext cx="10935528" cy="6204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BDA352BE-BAF5-6146-AEFC-D8C96B82F73B}"/>
              </a:ext>
            </a:extLst>
          </p:cNvPr>
          <p:cNvSpPr/>
          <p:nvPr/>
        </p:nvSpPr>
        <p:spPr>
          <a:xfrm>
            <a:off x="5138503" y="10664736"/>
            <a:ext cx="5671399" cy="7428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8CFFB72-2A69-2744-A75F-32A06CAC0F38}"/>
              </a:ext>
            </a:extLst>
          </p:cNvPr>
          <p:cNvSpPr/>
          <p:nvPr/>
        </p:nvSpPr>
        <p:spPr>
          <a:xfrm>
            <a:off x="8410881" y="11601596"/>
            <a:ext cx="11858319" cy="7428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22A8A7C-7E4E-7847-89C2-069F7081FCFF}"/>
              </a:ext>
            </a:extLst>
          </p:cNvPr>
          <p:cNvGrpSpPr/>
          <p:nvPr/>
        </p:nvGrpSpPr>
        <p:grpSpPr>
          <a:xfrm>
            <a:off x="1545463" y="6850487"/>
            <a:ext cx="739055" cy="739055"/>
            <a:chOff x="3241678" y="8667849"/>
            <a:chExt cx="1652954" cy="1652954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84B73D4-FB37-014E-A94A-B75D549C7762}"/>
                </a:ext>
              </a:extLst>
            </p:cNvPr>
            <p:cNvSpPr/>
            <p:nvPr/>
          </p:nvSpPr>
          <p:spPr>
            <a:xfrm>
              <a:off x="3241678" y="8667849"/>
              <a:ext cx="1652954" cy="165295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C7E42FC-0F8E-F74D-9125-EB162FC3267C}"/>
                </a:ext>
              </a:extLst>
            </p:cNvPr>
            <p:cNvGrpSpPr/>
            <p:nvPr/>
          </p:nvGrpSpPr>
          <p:grpSpPr>
            <a:xfrm>
              <a:off x="3671560" y="9060209"/>
              <a:ext cx="756144" cy="756142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74" name="Freeform 372">
                <a:extLst>
                  <a:ext uri="{FF2B5EF4-FFF2-40B4-BE49-F238E27FC236}">
                    <a16:creationId xmlns:a16="http://schemas.microsoft.com/office/drawing/2014/main" id="{042B00C4-93EB-BA42-8B42-FD5CCC9209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73">
                <a:extLst>
                  <a:ext uri="{FF2B5EF4-FFF2-40B4-BE49-F238E27FC236}">
                    <a16:creationId xmlns:a16="http://schemas.microsoft.com/office/drawing/2014/main" id="{EC842710-A058-C540-8F35-4874C69AE4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62FC138-FF8F-934D-8329-9C5001528211}"/>
              </a:ext>
            </a:extLst>
          </p:cNvPr>
          <p:cNvGrpSpPr/>
          <p:nvPr/>
        </p:nvGrpSpPr>
        <p:grpSpPr>
          <a:xfrm>
            <a:off x="1545463" y="9233620"/>
            <a:ext cx="739055" cy="739055"/>
            <a:chOff x="10427989" y="8667849"/>
            <a:chExt cx="1652954" cy="1652954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F2F7D59-B85D-D94D-9771-FAB9DAF2BC1F}"/>
                </a:ext>
              </a:extLst>
            </p:cNvPr>
            <p:cNvSpPr/>
            <p:nvPr/>
          </p:nvSpPr>
          <p:spPr>
            <a:xfrm>
              <a:off x="10427989" y="8667849"/>
              <a:ext cx="1652954" cy="16529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E0F3201-8A78-514E-96E9-3A5D02A9463E}"/>
                </a:ext>
              </a:extLst>
            </p:cNvPr>
            <p:cNvGrpSpPr/>
            <p:nvPr/>
          </p:nvGrpSpPr>
          <p:grpSpPr>
            <a:xfrm>
              <a:off x="10822702" y="9025040"/>
              <a:ext cx="863529" cy="825490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F5E32D7A-FDAB-7F47-9DE9-ADA8CEA6A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6CBCB873-D2A3-9F4A-8D16-7FCEAD830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5287EC83-92BB-8342-8893-278E779B23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6E685C19-2ABD-334E-ACEC-11DB6E89B8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B749EE5-ABE4-E249-B026-C88A1BCCD50E}"/>
              </a:ext>
            </a:extLst>
          </p:cNvPr>
          <p:cNvGrpSpPr/>
          <p:nvPr/>
        </p:nvGrpSpPr>
        <p:grpSpPr>
          <a:xfrm>
            <a:off x="1553120" y="11651065"/>
            <a:ext cx="739055" cy="739055"/>
            <a:chOff x="3241678" y="8667849"/>
            <a:chExt cx="1652954" cy="1652954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4D297FC-2429-ED41-ADE5-9246EC6022D7}"/>
                </a:ext>
              </a:extLst>
            </p:cNvPr>
            <p:cNvSpPr/>
            <p:nvPr/>
          </p:nvSpPr>
          <p:spPr>
            <a:xfrm>
              <a:off x="3241678" y="8667849"/>
              <a:ext cx="1652954" cy="165295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CB274BD-D7B9-874A-86A3-0DC80472EA92}"/>
                </a:ext>
              </a:extLst>
            </p:cNvPr>
            <p:cNvGrpSpPr/>
            <p:nvPr/>
          </p:nvGrpSpPr>
          <p:grpSpPr>
            <a:xfrm>
              <a:off x="3671560" y="9060209"/>
              <a:ext cx="756144" cy="756142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95" name="Freeform 372">
                <a:extLst>
                  <a:ext uri="{FF2B5EF4-FFF2-40B4-BE49-F238E27FC236}">
                    <a16:creationId xmlns:a16="http://schemas.microsoft.com/office/drawing/2014/main" id="{EA12CEF1-E250-9A4D-8E54-7584A5CE1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373">
                <a:extLst>
                  <a:ext uri="{FF2B5EF4-FFF2-40B4-BE49-F238E27FC236}">
                    <a16:creationId xmlns:a16="http://schemas.microsoft.com/office/drawing/2014/main" id="{0E00AEBB-6DDC-064E-900D-522D7664C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960F34-99E5-0F4D-BC8B-9779558E7035}"/>
              </a:ext>
            </a:extLst>
          </p:cNvPr>
          <p:cNvCxnSpPr>
            <a:cxnSpLocks/>
          </p:cNvCxnSpPr>
          <p:nvPr/>
        </p:nvCxnSpPr>
        <p:spPr>
          <a:xfrm>
            <a:off x="5539323" y="6203403"/>
            <a:ext cx="7907736" cy="0"/>
          </a:xfrm>
          <a:prstGeom prst="line">
            <a:avLst/>
          </a:prstGeom>
          <a:ln w="127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70334F4-B5EA-8D4D-BFDB-9BA9FDCD256C}"/>
              </a:ext>
            </a:extLst>
          </p:cNvPr>
          <p:cNvCxnSpPr>
            <a:cxnSpLocks/>
          </p:cNvCxnSpPr>
          <p:nvPr/>
        </p:nvCxnSpPr>
        <p:spPr>
          <a:xfrm>
            <a:off x="5539323" y="6203403"/>
            <a:ext cx="1204084" cy="0"/>
          </a:xfrm>
          <a:prstGeom prst="line">
            <a:avLst/>
          </a:prstGeom>
          <a:ln w="12700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8C37FE-55AB-5C4E-BDAD-985ECA56469C}"/>
              </a:ext>
            </a:extLst>
          </p:cNvPr>
          <p:cNvCxnSpPr>
            <a:cxnSpLocks/>
          </p:cNvCxnSpPr>
          <p:nvPr/>
        </p:nvCxnSpPr>
        <p:spPr>
          <a:xfrm>
            <a:off x="10846429" y="7153662"/>
            <a:ext cx="4465289" cy="0"/>
          </a:xfrm>
          <a:prstGeom prst="line">
            <a:avLst/>
          </a:prstGeom>
          <a:ln w="127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2C266D-1646-5548-B4FA-2A930A2707F5}"/>
              </a:ext>
            </a:extLst>
          </p:cNvPr>
          <p:cNvCxnSpPr>
            <a:cxnSpLocks/>
          </p:cNvCxnSpPr>
          <p:nvPr/>
        </p:nvCxnSpPr>
        <p:spPr>
          <a:xfrm>
            <a:off x="10846429" y="7153662"/>
            <a:ext cx="3008719" cy="0"/>
          </a:xfrm>
          <a:prstGeom prst="line">
            <a:avLst/>
          </a:prstGeom>
          <a:ln w="12700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3D24727-A5D9-364D-A938-9D862175D0EE}"/>
              </a:ext>
            </a:extLst>
          </p:cNvPr>
          <p:cNvCxnSpPr>
            <a:cxnSpLocks/>
          </p:cNvCxnSpPr>
          <p:nvPr/>
        </p:nvCxnSpPr>
        <p:spPr>
          <a:xfrm>
            <a:off x="5563386" y="8681908"/>
            <a:ext cx="11088319" cy="0"/>
          </a:xfrm>
          <a:prstGeom prst="line">
            <a:avLst/>
          </a:prstGeom>
          <a:ln w="127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FA4BD73-8B31-A046-8A8A-EE141165E973}"/>
              </a:ext>
            </a:extLst>
          </p:cNvPr>
          <p:cNvCxnSpPr>
            <a:cxnSpLocks/>
          </p:cNvCxnSpPr>
          <p:nvPr/>
        </p:nvCxnSpPr>
        <p:spPr>
          <a:xfrm>
            <a:off x="5563386" y="8681908"/>
            <a:ext cx="7286340" cy="0"/>
          </a:xfrm>
          <a:prstGeom prst="line">
            <a:avLst/>
          </a:prstGeom>
          <a:ln w="127000" cap="rnd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1696C90-7DDD-B648-86FB-0BAE3967D3EF}"/>
              </a:ext>
            </a:extLst>
          </p:cNvPr>
          <p:cNvCxnSpPr>
            <a:cxnSpLocks/>
          </p:cNvCxnSpPr>
          <p:nvPr/>
        </p:nvCxnSpPr>
        <p:spPr>
          <a:xfrm>
            <a:off x="10833217" y="9596308"/>
            <a:ext cx="10222046" cy="0"/>
          </a:xfrm>
          <a:prstGeom prst="line">
            <a:avLst/>
          </a:prstGeom>
          <a:ln w="127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3A1356C-5F25-2740-9E5B-5BB15F32E27F}"/>
              </a:ext>
            </a:extLst>
          </p:cNvPr>
          <p:cNvCxnSpPr>
            <a:cxnSpLocks/>
          </p:cNvCxnSpPr>
          <p:nvPr/>
        </p:nvCxnSpPr>
        <p:spPr>
          <a:xfrm>
            <a:off x="10833217" y="9596308"/>
            <a:ext cx="3021931" cy="0"/>
          </a:xfrm>
          <a:prstGeom prst="line">
            <a:avLst/>
          </a:prstGeom>
          <a:ln w="127000" cap="rnd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EA8892F-52D8-0441-B74A-0EEE877D2B48}"/>
              </a:ext>
            </a:extLst>
          </p:cNvPr>
          <p:cNvCxnSpPr>
            <a:cxnSpLocks/>
          </p:cNvCxnSpPr>
          <p:nvPr/>
        </p:nvCxnSpPr>
        <p:spPr>
          <a:xfrm>
            <a:off x="5491196" y="11016034"/>
            <a:ext cx="4158130" cy="0"/>
          </a:xfrm>
          <a:prstGeom prst="line">
            <a:avLst/>
          </a:prstGeom>
          <a:ln w="127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FBF7D69-1F7B-6543-BBDB-939770562B90}"/>
              </a:ext>
            </a:extLst>
          </p:cNvPr>
          <p:cNvCxnSpPr>
            <a:cxnSpLocks/>
          </p:cNvCxnSpPr>
          <p:nvPr/>
        </p:nvCxnSpPr>
        <p:spPr>
          <a:xfrm>
            <a:off x="5491196" y="11016034"/>
            <a:ext cx="3021931" cy="0"/>
          </a:xfrm>
          <a:prstGeom prst="line">
            <a:avLst/>
          </a:prstGeom>
          <a:ln w="127000" cap="rnd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92AF64C-0A6F-674C-BE77-DCE0670CD020}"/>
              </a:ext>
            </a:extLst>
          </p:cNvPr>
          <p:cNvCxnSpPr>
            <a:cxnSpLocks/>
          </p:cNvCxnSpPr>
          <p:nvPr/>
        </p:nvCxnSpPr>
        <p:spPr>
          <a:xfrm>
            <a:off x="8571280" y="11954497"/>
            <a:ext cx="10438615" cy="0"/>
          </a:xfrm>
          <a:prstGeom prst="line">
            <a:avLst/>
          </a:prstGeom>
          <a:ln w="127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9E44A3F-5BA0-7B46-BDA6-DD5C5152D089}"/>
              </a:ext>
            </a:extLst>
          </p:cNvPr>
          <p:cNvCxnSpPr>
            <a:cxnSpLocks/>
          </p:cNvCxnSpPr>
          <p:nvPr/>
        </p:nvCxnSpPr>
        <p:spPr>
          <a:xfrm>
            <a:off x="8571280" y="11954497"/>
            <a:ext cx="3021931" cy="0"/>
          </a:xfrm>
          <a:prstGeom prst="line">
            <a:avLst/>
          </a:prstGeom>
          <a:ln w="127000" cap="rnd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E7CCC0B-3DCA-B64B-BD7E-42E04FC3E24B}"/>
              </a:ext>
            </a:extLst>
          </p:cNvPr>
          <p:cNvSpPr/>
          <p:nvPr/>
        </p:nvSpPr>
        <p:spPr>
          <a:xfrm>
            <a:off x="14898488" y="6003348"/>
            <a:ext cx="3834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Funcionaly</a:t>
            </a: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Test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7352EC5-6A02-4B4D-8376-7C3199B921D1}"/>
              </a:ext>
            </a:extLst>
          </p:cNvPr>
          <p:cNvSpPr/>
          <p:nvPr/>
        </p:nvSpPr>
        <p:spPr>
          <a:xfrm>
            <a:off x="16727288" y="6895977"/>
            <a:ext cx="3834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Integrations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24C5436-73AF-734A-A430-361DCE19FEA7}"/>
              </a:ext>
            </a:extLst>
          </p:cNvPr>
          <p:cNvSpPr/>
          <p:nvPr/>
        </p:nvSpPr>
        <p:spPr>
          <a:xfrm>
            <a:off x="18055346" y="8441748"/>
            <a:ext cx="3834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UX Improvements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9219310-C2A5-134F-93D5-A1A36CEFEC9E}"/>
              </a:ext>
            </a:extLst>
          </p:cNvPr>
          <p:cNvSpPr/>
          <p:nvPr/>
        </p:nvSpPr>
        <p:spPr>
          <a:xfrm>
            <a:off x="6268225" y="9334377"/>
            <a:ext cx="3834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Integrations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56B779C-6967-C241-9500-DFFFEFD22243}"/>
              </a:ext>
            </a:extLst>
          </p:cNvPr>
          <p:cNvSpPr/>
          <p:nvPr/>
        </p:nvSpPr>
        <p:spPr>
          <a:xfrm>
            <a:off x="11044945" y="10793063"/>
            <a:ext cx="3834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Functionality Test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84E7127-3E57-9948-B2F9-05D28F6CC0BC}"/>
              </a:ext>
            </a:extLst>
          </p:cNvPr>
          <p:cNvSpPr/>
          <p:nvPr/>
        </p:nvSpPr>
        <p:spPr>
          <a:xfrm>
            <a:off x="20542958" y="11685692"/>
            <a:ext cx="2754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UX &amp; Design Text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BF66543-FCF6-4C4D-BBF9-87972085F8F8}"/>
              </a:ext>
            </a:extLst>
          </p:cNvPr>
          <p:cNvSpPr/>
          <p:nvPr/>
        </p:nvSpPr>
        <p:spPr>
          <a:xfrm>
            <a:off x="5360108" y="11685692"/>
            <a:ext cx="2754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UX &amp; Design Text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2D26E52-C204-844C-B306-9B83A4ECAD72}"/>
              </a:ext>
            </a:extLst>
          </p:cNvPr>
          <p:cNvSpPr/>
          <p:nvPr/>
        </p:nvSpPr>
        <p:spPr>
          <a:xfrm>
            <a:off x="13823372" y="6040670"/>
            <a:ext cx="8516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30%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8D8D23D-D500-4D43-AE15-FE3494D3362A}"/>
              </a:ext>
            </a:extLst>
          </p:cNvPr>
          <p:cNvSpPr/>
          <p:nvPr/>
        </p:nvSpPr>
        <p:spPr>
          <a:xfrm>
            <a:off x="15596188" y="6955070"/>
            <a:ext cx="8516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60%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7BDCE1E-94D6-1A46-85F3-2C8780E8C97E}"/>
              </a:ext>
            </a:extLst>
          </p:cNvPr>
          <p:cNvSpPr/>
          <p:nvPr/>
        </p:nvSpPr>
        <p:spPr>
          <a:xfrm>
            <a:off x="16921135" y="8466629"/>
            <a:ext cx="8516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75%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5840D43-6D3D-7B43-9E0A-B9C29EB3E2DC}"/>
              </a:ext>
            </a:extLst>
          </p:cNvPr>
          <p:cNvSpPr/>
          <p:nvPr/>
        </p:nvSpPr>
        <p:spPr>
          <a:xfrm>
            <a:off x="21185954" y="9381029"/>
            <a:ext cx="8516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35%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1C1440-0857-E04D-9E4F-625BA4882B7D}"/>
              </a:ext>
            </a:extLst>
          </p:cNvPr>
          <p:cNvSpPr/>
          <p:nvPr/>
        </p:nvSpPr>
        <p:spPr>
          <a:xfrm>
            <a:off x="9923176" y="10836604"/>
            <a:ext cx="8516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67%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744A27A-AAF2-8E49-9099-C299F5C500E9}"/>
              </a:ext>
            </a:extLst>
          </p:cNvPr>
          <p:cNvSpPr/>
          <p:nvPr/>
        </p:nvSpPr>
        <p:spPr>
          <a:xfrm>
            <a:off x="19417567" y="11751004"/>
            <a:ext cx="8516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2701952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7FC9B8B-E5A2-F749-B040-B2D4F232B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584918"/>
              </p:ext>
            </p:extLst>
          </p:nvPr>
        </p:nvGraphicFramePr>
        <p:xfrm>
          <a:off x="1619250" y="4332943"/>
          <a:ext cx="21139152" cy="4480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3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3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3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31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44936">
                <a:tc>
                  <a:txBody>
                    <a:bodyPr/>
                    <a:lstStyle/>
                    <a:p>
                      <a:pPr algn="ctr"/>
                      <a:r>
                        <a:rPr lang="id-ID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</a:t>
                      </a:r>
                    </a:p>
                  </a:txBody>
                  <a:tcPr marL="36576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b="0" i="0" dirty="0" err="1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Apr</a:t>
                      </a:r>
                      <a:endParaRPr lang="id-ID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6576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</a:t>
                      </a:r>
                    </a:p>
                  </a:txBody>
                  <a:tcPr marL="36576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</a:t>
                      </a:r>
                    </a:p>
                  </a:txBody>
                  <a:tcPr marL="36576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Jul</a:t>
                      </a:r>
                    </a:p>
                  </a:txBody>
                  <a:tcPr marL="36576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400" b="0" i="0" dirty="0" err="1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Aug</a:t>
                      </a:r>
                      <a:endParaRPr lang="id-ID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6576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1974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1974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1974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58FE0AC-26F5-B44D-B686-A5463642ED4D}"/>
              </a:ext>
            </a:extLst>
          </p:cNvPr>
          <p:cNvSpPr txBox="1"/>
          <p:nvPr/>
        </p:nvSpPr>
        <p:spPr>
          <a:xfrm>
            <a:off x="1932937" y="4169405"/>
            <a:ext cx="203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Q1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D72B8E-84AD-D84B-8F1A-C44DAEC1648F}"/>
              </a:ext>
            </a:extLst>
          </p:cNvPr>
          <p:cNvSpPr txBox="1"/>
          <p:nvPr/>
        </p:nvSpPr>
        <p:spPr>
          <a:xfrm>
            <a:off x="12421643" y="4169405"/>
            <a:ext cx="203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Q2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DFDEB5C-EC06-8B48-81F4-8E37F504560A}"/>
              </a:ext>
            </a:extLst>
          </p:cNvPr>
          <p:cNvSpPr/>
          <p:nvPr/>
        </p:nvSpPr>
        <p:spPr>
          <a:xfrm>
            <a:off x="1932937" y="6078059"/>
            <a:ext cx="3209535" cy="6723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AECC2C8-8766-8246-844B-3EF2D73DD702}"/>
              </a:ext>
            </a:extLst>
          </p:cNvPr>
          <p:cNvSpPr/>
          <p:nvPr/>
        </p:nvSpPr>
        <p:spPr>
          <a:xfrm>
            <a:off x="5296395" y="6078059"/>
            <a:ext cx="6892430" cy="6723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1DA3C89-185A-CE46-A409-FD255F27EBD8}"/>
              </a:ext>
            </a:extLst>
          </p:cNvPr>
          <p:cNvSpPr/>
          <p:nvPr/>
        </p:nvSpPr>
        <p:spPr>
          <a:xfrm>
            <a:off x="17379562" y="6078059"/>
            <a:ext cx="5065151" cy="6723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A54965D-CE02-1746-AC52-5946F5570E3E}"/>
              </a:ext>
            </a:extLst>
          </p:cNvPr>
          <p:cNvSpPr/>
          <p:nvPr/>
        </p:nvSpPr>
        <p:spPr>
          <a:xfrm>
            <a:off x="17379562" y="6941659"/>
            <a:ext cx="5065151" cy="6723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8C4E515-EB84-1B49-8BA5-188B6E403CA0}"/>
              </a:ext>
            </a:extLst>
          </p:cNvPr>
          <p:cNvSpPr/>
          <p:nvPr/>
        </p:nvSpPr>
        <p:spPr>
          <a:xfrm>
            <a:off x="19888200" y="7805259"/>
            <a:ext cx="2556513" cy="6723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516E87A-9579-2E4B-839D-06751E3C792D}"/>
              </a:ext>
            </a:extLst>
          </p:cNvPr>
          <p:cNvSpPr/>
          <p:nvPr/>
        </p:nvSpPr>
        <p:spPr>
          <a:xfrm>
            <a:off x="8979290" y="6941658"/>
            <a:ext cx="3209535" cy="6723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1448233-B1A7-1E43-B1C6-C8E084E46D1A}"/>
              </a:ext>
            </a:extLst>
          </p:cNvPr>
          <p:cNvSpPr/>
          <p:nvPr/>
        </p:nvSpPr>
        <p:spPr>
          <a:xfrm>
            <a:off x="8742610" y="7805257"/>
            <a:ext cx="6892430" cy="6723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D7BCFA6-0BBF-8E45-A07B-AFD05EB13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898156"/>
              </p:ext>
            </p:extLst>
          </p:nvPr>
        </p:nvGraphicFramePr>
        <p:xfrm>
          <a:off x="1619250" y="9814728"/>
          <a:ext cx="21139152" cy="3035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3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3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3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3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31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11974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1974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1974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7F07001-DB37-4B4B-99DA-87D9CCFD8C28}"/>
              </a:ext>
            </a:extLst>
          </p:cNvPr>
          <p:cNvSpPr/>
          <p:nvPr/>
        </p:nvSpPr>
        <p:spPr>
          <a:xfrm>
            <a:off x="1932937" y="10113492"/>
            <a:ext cx="3209535" cy="6723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C5C5FAD-FBC4-CA44-9870-A361935DDDD1}"/>
              </a:ext>
            </a:extLst>
          </p:cNvPr>
          <p:cNvSpPr/>
          <p:nvPr/>
        </p:nvSpPr>
        <p:spPr>
          <a:xfrm>
            <a:off x="5296395" y="10113492"/>
            <a:ext cx="16112492" cy="6723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4059EB3-5B17-8C4E-94CF-0EF688EA861F}"/>
              </a:ext>
            </a:extLst>
          </p:cNvPr>
          <p:cNvSpPr/>
          <p:nvPr/>
        </p:nvSpPr>
        <p:spPr>
          <a:xfrm>
            <a:off x="12248150" y="10977092"/>
            <a:ext cx="5065151" cy="6723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2676853-0F10-7D48-B8E3-D669D98C7344}"/>
              </a:ext>
            </a:extLst>
          </p:cNvPr>
          <p:cNvSpPr/>
          <p:nvPr/>
        </p:nvSpPr>
        <p:spPr>
          <a:xfrm>
            <a:off x="12248150" y="11840692"/>
            <a:ext cx="2556513" cy="6723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E8EAB3D-AE57-9947-9F72-269B810211AF}"/>
              </a:ext>
            </a:extLst>
          </p:cNvPr>
          <p:cNvSpPr/>
          <p:nvPr/>
        </p:nvSpPr>
        <p:spPr>
          <a:xfrm>
            <a:off x="7705293" y="11840690"/>
            <a:ext cx="4363790" cy="6723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ACD28C51-C6F6-F94A-AAF4-1C39C659AC92}"/>
              </a:ext>
            </a:extLst>
          </p:cNvPr>
          <p:cNvSpPr/>
          <p:nvPr/>
        </p:nvSpPr>
        <p:spPr>
          <a:xfrm>
            <a:off x="7013068" y="10977092"/>
            <a:ext cx="5065151" cy="67235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FCD385-A2A8-AD45-8CAF-90AEAB90E7D5}"/>
              </a:ext>
            </a:extLst>
          </p:cNvPr>
          <p:cNvCxnSpPr>
            <a:cxnSpLocks/>
          </p:cNvCxnSpPr>
          <p:nvPr/>
        </p:nvCxnSpPr>
        <p:spPr>
          <a:xfrm>
            <a:off x="12157294" y="4332942"/>
            <a:ext cx="0" cy="8517708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687F18A-79C6-FB4A-B912-BE2EF5F0DF4A}"/>
              </a:ext>
            </a:extLst>
          </p:cNvPr>
          <p:cNvSpPr txBox="1"/>
          <p:nvPr/>
        </p:nvSpPr>
        <p:spPr>
          <a:xfrm>
            <a:off x="1932936" y="9354056"/>
            <a:ext cx="5991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Marketing Team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22B2D2-26AA-3F45-9146-8F8D152707E8}"/>
              </a:ext>
            </a:extLst>
          </p:cNvPr>
          <p:cNvSpPr txBox="1"/>
          <p:nvPr/>
        </p:nvSpPr>
        <p:spPr>
          <a:xfrm>
            <a:off x="1932936" y="5308529"/>
            <a:ext cx="5991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Web Team</a:t>
            </a:r>
          </a:p>
        </p:txBody>
      </p:sp>
    </p:spTree>
    <p:extLst>
      <p:ext uri="{BB962C8B-B14F-4D97-AF65-F5344CB8AC3E}">
        <p14:creationId xmlns:p14="http://schemas.microsoft.com/office/powerpoint/2010/main" val="3736407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F7435-60D7-AA4A-B92D-FD0FB22C8878}"/>
              </a:ext>
            </a:extLst>
          </p:cNvPr>
          <p:cNvSpPr/>
          <p:nvPr/>
        </p:nvSpPr>
        <p:spPr>
          <a:xfrm>
            <a:off x="2114083" y="7298866"/>
            <a:ext cx="20149483" cy="2392407"/>
          </a:xfrm>
          <a:prstGeom prst="rect">
            <a:avLst/>
          </a:prstGeom>
          <a:solidFill>
            <a:srgbClr val="F5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C9DA51-CA59-4449-9842-2F1F3C4B7B7B}"/>
              </a:ext>
            </a:extLst>
          </p:cNvPr>
          <p:cNvSpPr/>
          <p:nvPr/>
        </p:nvSpPr>
        <p:spPr>
          <a:xfrm>
            <a:off x="2114083" y="4660489"/>
            <a:ext cx="20149483" cy="2392407"/>
          </a:xfrm>
          <a:prstGeom prst="rect">
            <a:avLst/>
          </a:prstGeom>
          <a:solidFill>
            <a:srgbClr val="F5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9EF885-B78E-E547-91E6-5D6DF14257B7}"/>
              </a:ext>
            </a:extLst>
          </p:cNvPr>
          <p:cNvSpPr/>
          <p:nvPr/>
        </p:nvSpPr>
        <p:spPr>
          <a:xfrm>
            <a:off x="2114083" y="9937243"/>
            <a:ext cx="20149483" cy="2392407"/>
          </a:xfrm>
          <a:prstGeom prst="rect">
            <a:avLst/>
          </a:prstGeom>
          <a:solidFill>
            <a:srgbClr val="F5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3E124D-FF84-9140-85EA-102393934C0A}"/>
              </a:ext>
            </a:extLst>
          </p:cNvPr>
          <p:cNvSpPr txBox="1"/>
          <p:nvPr/>
        </p:nvSpPr>
        <p:spPr>
          <a:xfrm>
            <a:off x="2682186" y="5586740"/>
            <a:ext cx="203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  <a:p>
            <a:r>
              <a:rPr lang="id-ID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May 01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AFBBF9-ED14-4C4D-BE8E-2646A0923700}"/>
              </a:ext>
            </a:extLst>
          </p:cNvPr>
          <p:cNvSpPr txBox="1"/>
          <p:nvPr/>
        </p:nvSpPr>
        <p:spPr>
          <a:xfrm>
            <a:off x="2682186" y="8233459"/>
            <a:ext cx="203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  <a:p>
            <a:r>
              <a:rPr lang="id-ID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Jun 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D991B-258B-E140-BE5A-71623A3A3EBA}"/>
              </a:ext>
            </a:extLst>
          </p:cNvPr>
          <p:cNvSpPr txBox="1"/>
          <p:nvPr/>
        </p:nvSpPr>
        <p:spPr>
          <a:xfrm>
            <a:off x="2682186" y="10674339"/>
            <a:ext cx="203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Product</a:t>
            </a:r>
          </a:p>
          <a:p>
            <a:r>
              <a:rPr lang="id-ID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Jul 01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E6F1C4-D630-CA4F-AD62-458738CA2393}"/>
              </a:ext>
            </a:extLst>
          </p:cNvPr>
          <p:cNvSpPr/>
          <p:nvPr/>
        </p:nvSpPr>
        <p:spPr>
          <a:xfrm>
            <a:off x="5281289" y="4891084"/>
            <a:ext cx="4763453" cy="19312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1746F0-5701-064D-A6F3-0A02B502170F}"/>
              </a:ext>
            </a:extLst>
          </p:cNvPr>
          <p:cNvSpPr/>
          <p:nvPr/>
        </p:nvSpPr>
        <p:spPr>
          <a:xfrm>
            <a:off x="5281289" y="7529461"/>
            <a:ext cx="4763453" cy="193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DCE2B96-74A7-5B4E-812C-3EC206835D0F}"/>
              </a:ext>
            </a:extLst>
          </p:cNvPr>
          <p:cNvSpPr/>
          <p:nvPr/>
        </p:nvSpPr>
        <p:spPr>
          <a:xfrm>
            <a:off x="5281289" y="10167838"/>
            <a:ext cx="4763453" cy="19312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EA2A8D6-71C3-0F47-8830-D099656C1824}"/>
              </a:ext>
            </a:extLst>
          </p:cNvPr>
          <p:cNvSpPr/>
          <p:nvPr/>
        </p:nvSpPr>
        <p:spPr>
          <a:xfrm>
            <a:off x="10926938" y="4891084"/>
            <a:ext cx="4763453" cy="19312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74419F8-292A-7E44-B1B5-0F67EBB62C45}"/>
              </a:ext>
            </a:extLst>
          </p:cNvPr>
          <p:cNvSpPr/>
          <p:nvPr/>
        </p:nvSpPr>
        <p:spPr>
          <a:xfrm>
            <a:off x="10926938" y="7529461"/>
            <a:ext cx="4763453" cy="193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EE1A939-EB9C-A34B-82C0-6A93B2043DE3}"/>
              </a:ext>
            </a:extLst>
          </p:cNvPr>
          <p:cNvSpPr/>
          <p:nvPr/>
        </p:nvSpPr>
        <p:spPr>
          <a:xfrm>
            <a:off x="10926938" y="10167838"/>
            <a:ext cx="4763453" cy="19312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66DA315-5DB7-0E47-BE45-6A13A2B98C2D}"/>
              </a:ext>
            </a:extLst>
          </p:cNvPr>
          <p:cNvSpPr/>
          <p:nvPr/>
        </p:nvSpPr>
        <p:spPr>
          <a:xfrm>
            <a:off x="16572588" y="4891084"/>
            <a:ext cx="4763444" cy="193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9981B64-B243-A244-AA39-E6B02C7FB377}"/>
              </a:ext>
            </a:extLst>
          </p:cNvPr>
          <p:cNvSpPr/>
          <p:nvPr/>
        </p:nvSpPr>
        <p:spPr>
          <a:xfrm>
            <a:off x="16572588" y="7529461"/>
            <a:ext cx="4763444" cy="193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4F5E023-EF54-C844-8A81-DB65E7E2A47A}"/>
              </a:ext>
            </a:extLst>
          </p:cNvPr>
          <p:cNvSpPr/>
          <p:nvPr/>
        </p:nvSpPr>
        <p:spPr>
          <a:xfrm>
            <a:off x="16572588" y="10167838"/>
            <a:ext cx="4763444" cy="19312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8EAD2DF-3CF1-BF44-A40C-7E0123550A54}"/>
              </a:ext>
            </a:extLst>
          </p:cNvPr>
          <p:cNvGrpSpPr/>
          <p:nvPr/>
        </p:nvGrpSpPr>
        <p:grpSpPr>
          <a:xfrm>
            <a:off x="5281293" y="5160381"/>
            <a:ext cx="4763444" cy="1413436"/>
            <a:chOff x="15634952" y="4593393"/>
            <a:chExt cx="4763444" cy="1413436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1345885-F2E5-A44D-91D7-2A29CDF410B7}"/>
                </a:ext>
              </a:extLst>
            </p:cNvPr>
            <p:cNvSpPr txBox="1"/>
            <p:nvPr/>
          </p:nvSpPr>
          <p:spPr>
            <a:xfrm>
              <a:off x="16072910" y="5175832"/>
              <a:ext cx="38875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4766E20-8C0B-7040-9A6F-66B64E1D2C6E}"/>
                </a:ext>
              </a:extLst>
            </p:cNvPr>
            <p:cNvSpPr/>
            <p:nvPr/>
          </p:nvSpPr>
          <p:spPr>
            <a:xfrm>
              <a:off x="15634952" y="4593393"/>
              <a:ext cx="476344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Downloads</a:t>
              </a:r>
              <a:endPara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8374D13-CEB2-8249-95F6-8A3D61F43CCE}"/>
              </a:ext>
            </a:extLst>
          </p:cNvPr>
          <p:cNvGrpSpPr/>
          <p:nvPr/>
        </p:nvGrpSpPr>
        <p:grpSpPr>
          <a:xfrm>
            <a:off x="10926947" y="5160381"/>
            <a:ext cx="4763444" cy="1413436"/>
            <a:chOff x="15634952" y="4593393"/>
            <a:chExt cx="4763444" cy="1413436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9C9678B-16DA-E14A-94B4-9199093FFDEC}"/>
                </a:ext>
              </a:extLst>
            </p:cNvPr>
            <p:cNvSpPr txBox="1"/>
            <p:nvPr/>
          </p:nvSpPr>
          <p:spPr>
            <a:xfrm>
              <a:off x="16072910" y="5175832"/>
              <a:ext cx="38875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82C6C57-4252-E748-BA00-907BE3E694F3}"/>
                </a:ext>
              </a:extLst>
            </p:cNvPr>
            <p:cNvSpPr/>
            <p:nvPr/>
          </p:nvSpPr>
          <p:spPr>
            <a:xfrm>
              <a:off x="15634952" y="4593393"/>
              <a:ext cx="476344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Downloads</a:t>
              </a:r>
              <a:endPara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60B0615-ED16-1946-AE7F-B16EB9433689}"/>
              </a:ext>
            </a:extLst>
          </p:cNvPr>
          <p:cNvGrpSpPr/>
          <p:nvPr/>
        </p:nvGrpSpPr>
        <p:grpSpPr>
          <a:xfrm>
            <a:off x="16560065" y="5160381"/>
            <a:ext cx="4763444" cy="1413436"/>
            <a:chOff x="15634952" y="4593393"/>
            <a:chExt cx="4763444" cy="1413436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7A49FBA-3886-F241-9099-B79CCEF4BECD}"/>
                </a:ext>
              </a:extLst>
            </p:cNvPr>
            <p:cNvSpPr txBox="1"/>
            <p:nvPr/>
          </p:nvSpPr>
          <p:spPr>
            <a:xfrm>
              <a:off x="16072910" y="5175832"/>
              <a:ext cx="38875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E348AD1-A40D-324D-8FB1-0FB8187B545B}"/>
                </a:ext>
              </a:extLst>
            </p:cNvPr>
            <p:cNvSpPr/>
            <p:nvPr/>
          </p:nvSpPr>
          <p:spPr>
            <a:xfrm>
              <a:off x="15634952" y="4593393"/>
              <a:ext cx="476344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Downloads</a:t>
              </a:r>
              <a:endPara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4B1B3B9-F767-A946-B92B-54953BD45F01}"/>
              </a:ext>
            </a:extLst>
          </p:cNvPr>
          <p:cNvGrpSpPr/>
          <p:nvPr/>
        </p:nvGrpSpPr>
        <p:grpSpPr>
          <a:xfrm>
            <a:off x="5281293" y="7772952"/>
            <a:ext cx="4763444" cy="1413436"/>
            <a:chOff x="15634952" y="4593393"/>
            <a:chExt cx="4763444" cy="1413436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8A56DE9-6D03-094D-9DA8-24B1F2DE924C}"/>
                </a:ext>
              </a:extLst>
            </p:cNvPr>
            <p:cNvSpPr txBox="1"/>
            <p:nvPr/>
          </p:nvSpPr>
          <p:spPr>
            <a:xfrm>
              <a:off x="16072910" y="5175832"/>
              <a:ext cx="38875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80BC2D1-BBA2-CC46-8BF9-9E5180E0A480}"/>
                </a:ext>
              </a:extLst>
            </p:cNvPr>
            <p:cNvSpPr/>
            <p:nvPr/>
          </p:nvSpPr>
          <p:spPr>
            <a:xfrm>
              <a:off x="15634952" y="4593393"/>
              <a:ext cx="476344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Downloads</a:t>
              </a:r>
              <a:endPara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905841F-DEEB-4143-B226-44BADFD16323}"/>
              </a:ext>
            </a:extLst>
          </p:cNvPr>
          <p:cNvGrpSpPr/>
          <p:nvPr/>
        </p:nvGrpSpPr>
        <p:grpSpPr>
          <a:xfrm>
            <a:off x="10926947" y="7772952"/>
            <a:ext cx="4763444" cy="1413436"/>
            <a:chOff x="15634952" y="4593393"/>
            <a:chExt cx="4763444" cy="1413436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A687A4D-FC3E-204C-8690-429B70A9CE32}"/>
                </a:ext>
              </a:extLst>
            </p:cNvPr>
            <p:cNvSpPr txBox="1"/>
            <p:nvPr/>
          </p:nvSpPr>
          <p:spPr>
            <a:xfrm>
              <a:off x="16072910" y="5175832"/>
              <a:ext cx="38875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C0F82E8-21E2-DA43-8C3B-F0FCC8F39711}"/>
                </a:ext>
              </a:extLst>
            </p:cNvPr>
            <p:cNvSpPr/>
            <p:nvPr/>
          </p:nvSpPr>
          <p:spPr>
            <a:xfrm>
              <a:off x="15634952" y="4593393"/>
              <a:ext cx="476344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Downloads</a:t>
              </a:r>
              <a:endPara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FB0A4D4-8BE2-5B4D-9D2A-651BF62E3FCB}"/>
              </a:ext>
            </a:extLst>
          </p:cNvPr>
          <p:cNvGrpSpPr/>
          <p:nvPr/>
        </p:nvGrpSpPr>
        <p:grpSpPr>
          <a:xfrm>
            <a:off x="16560065" y="7772952"/>
            <a:ext cx="4763444" cy="1413436"/>
            <a:chOff x="15634952" y="4593393"/>
            <a:chExt cx="4763444" cy="1413436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A4A81D1-955F-2F4E-BB15-68EDE5FDC0D5}"/>
                </a:ext>
              </a:extLst>
            </p:cNvPr>
            <p:cNvSpPr txBox="1"/>
            <p:nvPr/>
          </p:nvSpPr>
          <p:spPr>
            <a:xfrm>
              <a:off x="16072910" y="5175832"/>
              <a:ext cx="38875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A4F7FEC-2568-3E4D-9CFD-B8648B1869A4}"/>
                </a:ext>
              </a:extLst>
            </p:cNvPr>
            <p:cNvSpPr/>
            <p:nvPr/>
          </p:nvSpPr>
          <p:spPr>
            <a:xfrm>
              <a:off x="15634952" y="4593393"/>
              <a:ext cx="476344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Downloads</a:t>
              </a:r>
              <a:endPara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95EBF59-3E9F-1543-85BD-A2067D4B491A}"/>
              </a:ext>
            </a:extLst>
          </p:cNvPr>
          <p:cNvGrpSpPr/>
          <p:nvPr/>
        </p:nvGrpSpPr>
        <p:grpSpPr>
          <a:xfrm>
            <a:off x="5281293" y="10414552"/>
            <a:ext cx="4763444" cy="1413436"/>
            <a:chOff x="15634952" y="4593393"/>
            <a:chExt cx="4763444" cy="1413436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5F346DE-6447-E149-A0AD-7C25F448647D}"/>
                </a:ext>
              </a:extLst>
            </p:cNvPr>
            <p:cNvSpPr txBox="1"/>
            <p:nvPr/>
          </p:nvSpPr>
          <p:spPr>
            <a:xfrm>
              <a:off x="16072910" y="5175832"/>
              <a:ext cx="38875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D79C8DA-8065-9349-BA39-F81AE9521238}"/>
                </a:ext>
              </a:extLst>
            </p:cNvPr>
            <p:cNvSpPr/>
            <p:nvPr/>
          </p:nvSpPr>
          <p:spPr>
            <a:xfrm>
              <a:off x="15634952" y="4593393"/>
              <a:ext cx="476344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Downloads</a:t>
              </a:r>
              <a:endPara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52EF36C-B36B-904C-8B40-82354AC83CAD}"/>
              </a:ext>
            </a:extLst>
          </p:cNvPr>
          <p:cNvGrpSpPr/>
          <p:nvPr/>
        </p:nvGrpSpPr>
        <p:grpSpPr>
          <a:xfrm>
            <a:off x="10926947" y="10414552"/>
            <a:ext cx="4763444" cy="1413436"/>
            <a:chOff x="15634952" y="4593393"/>
            <a:chExt cx="4763444" cy="1413436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9AAA4BD-425D-2348-8E23-8AE30ABCE234}"/>
                </a:ext>
              </a:extLst>
            </p:cNvPr>
            <p:cNvSpPr txBox="1"/>
            <p:nvPr/>
          </p:nvSpPr>
          <p:spPr>
            <a:xfrm>
              <a:off x="16072910" y="5175832"/>
              <a:ext cx="38875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B6BA4DC-5C84-644F-8832-8C80B180DAEF}"/>
                </a:ext>
              </a:extLst>
            </p:cNvPr>
            <p:cNvSpPr/>
            <p:nvPr/>
          </p:nvSpPr>
          <p:spPr>
            <a:xfrm>
              <a:off x="15634952" y="4593393"/>
              <a:ext cx="476344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Downloads</a:t>
              </a:r>
              <a:endPara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85F47E9-CF7B-7F47-BEAA-9E334CFFF508}"/>
              </a:ext>
            </a:extLst>
          </p:cNvPr>
          <p:cNvGrpSpPr/>
          <p:nvPr/>
        </p:nvGrpSpPr>
        <p:grpSpPr>
          <a:xfrm>
            <a:off x="16560065" y="10414552"/>
            <a:ext cx="4763444" cy="1413436"/>
            <a:chOff x="15634952" y="4593393"/>
            <a:chExt cx="4763444" cy="1413436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A78646E-FC36-2541-9547-70B0411BAAB9}"/>
                </a:ext>
              </a:extLst>
            </p:cNvPr>
            <p:cNvSpPr txBox="1"/>
            <p:nvPr/>
          </p:nvSpPr>
          <p:spPr>
            <a:xfrm>
              <a:off x="16072910" y="5175832"/>
              <a:ext cx="38875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761C4C8-8ABA-8347-8518-6E784D1025FA}"/>
                </a:ext>
              </a:extLst>
            </p:cNvPr>
            <p:cNvSpPr/>
            <p:nvPr/>
          </p:nvSpPr>
          <p:spPr>
            <a:xfrm>
              <a:off x="15634952" y="4593393"/>
              <a:ext cx="476344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Downloads</a:t>
              </a:r>
              <a:endPara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8992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F2DECBE0-F3C8-3941-9C6D-FB43E4A8F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112393"/>
              </p:ext>
            </p:extLst>
          </p:nvPr>
        </p:nvGraphicFramePr>
        <p:xfrm>
          <a:off x="1541711" y="4541520"/>
          <a:ext cx="21294228" cy="643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678">
                  <a:extLst>
                    <a:ext uri="{9D8B030D-6E8A-4147-A177-3AD203B41FA5}">
                      <a16:colId xmlns:a16="http://schemas.microsoft.com/office/drawing/2014/main" val="29714817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048339464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43486912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90227449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423730555"/>
                    </a:ext>
                  </a:extLst>
                </a:gridCol>
              </a:tblGrid>
              <a:tr h="1286256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Develop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1286256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Analyze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1286256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Identify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1286256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Advertise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1286256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Product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Feb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Apr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Aug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Sep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Oct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524A6F02-E7F4-4F41-8AD8-5B71942D03E6}"/>
              </a:ext>
            </a:extLst>
          </p:cNvPr>
          <p:cNvGrpSpPr/>
          <p:nvPr/>
        </p:nvGrpSpPr>
        <p:grpSpPr>
          <a:xfrm>
            <a:off x="2399922" y="11916307"/>
            <a:ext cx="19577805" cy="690329"/>
            <a:chOff x="2231178" y="11916307"/>
            <a:chExt cx="19577805" cy="69032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9E13F85-3543-F449-AFCC-47713E3905B8}"/>
                </a:ext>
              </a:extLst>
            </p:cNvPr>
            <p:cNvGrpSpPr/>
            <p:nvPr/>
          </p:nvGrpSpPr>
          <p:grpSpPr>
            <a:xfrm>
              <a:off x="2231178" y="11916307"/>
              <a:ext cx="3509975" cy="690329"/>
              <a:chOff x="1959951" y="11586523"/>
              <a:chExt cx="3509975" cy="690329"/>
            </a:xfrm>
          </p:grpSpPr>
          <p:sp>
            <p:nvSpPr>
              <p:cNvPr id="56" name="Subtitle 2">
                <a:extLst>
                  <a:ext uri="{FF2B5EF4-FFF2-40B4-BE49-F238E27FC236}">
                    <a16:creationId xmlns:a16="http://schemas.microsoft.com/office/drawing/2014/main" id="{6B482CD6-47D4-7D40-A095-D901C94DDB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3670" y="11586523"/>
                <a:ext cx="3056256" cy="6903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CFCA43C-89F8-C846-BB15-B278CA38647F}"/>
                  </a:ext>
                </a:extLst>
              </p:cNvPr>
              <p:cNvSpPr/>
              <p:nvPr/>
            </p:nvSpPr>
            <p:spPr>
              <a:xfrm>
                <a:off x="1959951" y="11803071"/>
                <a:ext cx="328948" cy="3289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1D50B0C-C82D-1345-A4D3-ADD070625E66}"/>
                </a:ext>
              </a:extLst>
            </p:cNvPr>
            <p:cNvGrpSpPr/>
            <p:nvPr/>
          </p:nvGrpSpPr>
          <p:grpSpPr>
            <a:xfrm>
              <a:off x="7627144" y="11916307"/>
              <a:ext cx="3509975" cy="690329"/>
              <a:chOff x="1959951" y="11586523"/>
              <a:chExt cx="3509975" cy="690329"/>
            </a:xfrm>
          </p:grpSpPr>
          <p:sp>
            <p:nvSpPr>
              <p:cNvPr id="54" name="Subtitle 2">
                <a:extLst>
                  <a:ext uri="{FF2B5EF4-FFF2-40B4-BE49-F238E27FC236}">
                    <a16:creationId xmlns:a16="http://schemas.microsoft.com/office/drawing/2014/main" id="{9026BA3F-2D57-714E-ADDB-9572F4399E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3670" y="11586523"/>
                <a:ext cx="3056256" cy="6903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ED5A9F4-E670-6148-9EFC-BFF28450562B}"/>
                  </a:ext>
                </a:extLst>
              </p:cNvPr>
              <p:cNvSpPr/>
              <p:nvPr/>
            </p:nvSpPr>
            <p:spPr>
              <a:xfrm>
                <a:off x="1959951" y="11803071"/>
                <a:ext cx="328948" cy="3289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EB63104-06AB-244C-9AD7-88F27BFF336A}"/>
                </a:ext>
              </a:extLst>
            </p:cNvPr>
            <p:cNvGrpSpPr/>
            <p:nvPr/>
          </p:nvGrpSpPr>
          <p:grpSpPr>
            <a:xfrm>
              <a:off x="12935696" y="11916307"/>
              <a:ext cx="3509975" cy="690329"/>
              <a:chOff x="1959951" y="11586523"/>
              <a:chExt cx="3509975" cy="690329"/>
            </a:xfrm>
          </p:grpSpPr>
          <p:sp>
            <p:nvSpPr>
              <p:cNvPr id="52" name="Subtitle 2">
                <a:extLst>
                  <a:ext uri="{FF2B5EF4-FFF2-40B4-BE49-F238E27FC236}">
                    <a16:creationId xmlns:a16="http://schemas.microsoft.com/office/drawing/2014/main" id="{59D70F94-B2C0-4944-A7B6-E99507F176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3670" y="11586523"/>
                <a:ext cx="3056256" cy="6903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A9B36AF-EE4D-4E4A-B0E5-7304C66F7AB0}"/>
                  </a:ext>
                </a:extLst>
              </p:cNvPr>
              <p:cNvSpPr/>
              <p:nvPr/>
            </p:nvSpPr>
            <p:spPr>
              <a:xfrm>
                <a:off x="1959951" y="11803071"/>
                <a:ext cx="328948" cy="32894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9D06A7F-1417-E64D-840F-057A9AD4DDB3}"/>
                </a:ext>
              </a:extLst>
            </p:cNvPr>
            <p:cNvGrpSpPr/>
            <p:nvPr/>
          </p:nvGrpSpPr>
          <p:grpSpPr>
            <a:xfrm>
              <a:off x="18299008" y="11916307"/>
              <a:ext cx="3509975" cy="690329"/>
              <a:chOff x="1959951" y="11586523"/>
              <a:chExt cx="3509975" cy="690329"/>
            </a:xfrm>
          </p:grpSpPr>
          <p:sp>
            <p:nvSpPr>
              <p:cNvPr id="50" name="Subtitle 2">
                <a:extLst>
                  <a:ext uri="{FF2B5EF4-FFF2-40B4-BE49-F238E27FC236}">
                    <a16:creationId xmlns:a16="http://schemas.microsoft.com/office/drawing/2014/main" id="{6BB9E99F-878B-0543-A3D9-181C5B1D73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3670" y="11586523"/>
                <a:ext cx="3056256" cy="6903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Write Your Title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D3928B4-8ED7-E84C-A591-334602DBBECA}"/>
                  </a:ext>
                </a:extLst>
              </p:cNvPr>
              <p:cNvSpPr/>
              <p:nvPr/>
            </p:nvSpPr>
            <p:spPr>
              <a:xfrm>
                <a:off x="1959951" y="11803071"/>
                <a:ext cx="328948" cy="32894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E8BD2F7-9FD0-774E-8F96-61F074CA9D0C}"/>
              </a:ext>
            </a:extLst>
          </p:cNvPr>
          <p:cNvCxnSpPr>
            <a:cxnSpLocks/>
          </p:cNvCxnSpPr>
          <p:nvPr/>
        </p:nvCxnSpPr>
        <p:spPr>
          <a:xfrm>
            <a:off x="6054308" y="5197563"/>
            <a:ext cx="7907736" cy="0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3F91165-DB22-AE4C-8FA5-932B544CEA5C}"/>
              </a:ext>
            </a:extLst>
          </p:cNvPr>
          <p:cNvCxnSpPr>
            <a:cxnSpLocks/>
          </p:cNvCxnSpPr>
          <p:nvPr/>
        </p:nvCxnSpPr>
        <p:spPr>
          <a:xfrm>
            <a:off x="6054308" y="5197563"/>
            <a:ext cx="1204084" cy="0"/>
          </a:xfrm>
          <a:prstGeom prst="line">
            <a:avLst/>
          </a:prstGeom>
          <a:ln w="2540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58E76C0-BCF6-1243-94C9-5D72FB698C1B}"/>
              </a:ext>
            </a:extLst>
          </p:cNvPr>
          <p:cNvCxnSpPr>
            <a:cxnSpLocks/>
          </p:cNvCxnSpPr>
          <p:nvPr/>
        </p:nvCxnSpPr>
        <p:spPr>
          <a:xfrm>
            <a:off x="11305863" y="6422142"/>
            <a:ext cx="4465289" cy="0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3FFBC1-8701-884D-A6C8-31E9DB076413}"/>
              </a:ext>
            </a:extLst>
          </p:cNvPr>
          <p:cNvCxnSpPr>
            <a:cxnSpLocks/>
          </p:cNvCxnSpPr>
          <p:nvPr/>
        </p:nvCxnSpPr>
        <p:spPr>
          <a:xfrm>
            <a:off x="11305863" y="6422142"/>
            <a:ext cx="3008719" cy="0"/>
          </a:xfrm>
          <a:prstGeom prst="line">
            <a:avLst/>
          </a:prstGeom>
          <a:ln w="2540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605B17D-9D8F-BD4A-9B61-89B11CFE13CC}"/>
              </a:ext>
            </a:extLst>
          </p:cNvPr>
          <p:cNvCxnSpPr>
            <a:cxnSpLocks/>
          </p:cNvCxnSpPr>
          <p:nvPr/>
        </p:nvCxnSpPr>
        <p:spPr>
          <a:xfrm>
            <a:off x="7993417" y="7858948"/>
            <a:ext cx="10222046" cy="0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9F5CDCF-320C-3D46-8C66-7B53965399DE}"/>
              </a:ext>
            </a:extLst>
          </p:cNvPr>
          <p:cNvCxnSpPr>
            <a:cxnSpLocks/>
          </p:cNvCxnSpPr>
          <p:nvPr/>
        </p:nvCxnSpPr>
        <p:spPr>
          <a:xfrm>
            <a:off x="7993417" y="7858948"/>
            <a:ext cx="3021931" cy="0"/>
          </a:xfrm>
          <a:prstGeom prst="line">
            <a:avLst/>
          </a:prstGeom>
          <a:ln w="2540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4BAECF4-3E1E-6F45-9946-F2B08A10B87C}"/>
              </a:ext>
            </a:extLst>
          </p:cNvPr>
          <p:cNvCxnSpPr>
            <a:cxnSpLocks/>
          </p:cNvCxnSpPr>
          <p:nvPr/>
        </p:nvCxnSpPr>
        <p:spPr>
          <a:xfrm>
            <a:off x="11395107" y="8997937"/>
            <a:ext cx="10438615" cy="0"/>
          </a:xfrm>
          <a:prstGeom prst="line">
            <a:avLst/>
          </a:prstGeom>
          <a:ln w="254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926F74F-2E2D-AE4C-9523-E1438D9E66CB}"/>
              </a:ext>
            </a:extLst>
          </p:cNvPr>
          <p:cNvCxnSpPr>
            <a:cxnSpLocks/>
          </p:cNvCxnSpPr>
          <p:nvPr/>
        </p:nvCxnSpPr>
        <p:spPr>
          <a:xfrm>
            <a:off x="11395107" y="8997937"/>
            <a:ext cx="3021931" cy="0"/>
          </a:xfrm>
          <a:prstGeom prst="line">
            <a:avLst/>
          </a:prstGeom>
          <a:ln w="2540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6124FE0-0EF1-B140-8A5C-75CEE24DEF2B}"/>
              </a:ext>
            </a:extLst>
          </p:cNvPr>
          <p:cNvSpPr/>
          <p:nvPr/>
        </p:nvSpPr>
        <p:spPr>
          <a:xfrm>
            <a:off x="14417038" y="4936250"/>
            <a:ext cx="3834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Functionally Test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1723C87-B6F3-B34D-9820-18453BF78C8A}"/>
              </a:ext>
            </a:extLst>
          </p:cNvPr>
          <p:cNvSpPr/>
          <p:nvPr/>
        </p:nvSpPr>
        <p:spPr>
          <a:xfrm>
            <a:off x="16208643" y="6191309"/>
            <a:ext cx="3834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UX Improvements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E3390AF-F28F-214A-9BF1-4C0C4A0AF28E}"/>
              </a:ext>
            </a:extLst>
          </p:cNvPr>
          <p:cNvSpPr/>
          <p:nvPr/>
        </p:nvSpPr>
        <p:spPr>
          <a:xfrm>
            <a:off x="8475544" y="8767104"/>
            <a:ext cx="3834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Functionality Test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1E26ECC-D8B3-664F-A0C1-A77DDE15A9F0}"/>
              </a:ext>
            </a:extLst>
          </p:cNvPr>
          <p:cNvSpPr/>
          <p:nvPr/>
        </p:nvSpPr>
        <p:spPr>
          <a:xfrm>
            <a:off x="18467752" y="7582196"/>
            <a:ext cx="2754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UX &amp; Design Text</a:t>
            </a:r>
          </a:p>
        </p:txBody>
      </p:sp>
    </p:spTree>
    <p:extLst>
      <p:ext uri="{BB962C8B-B14F-4D97-AF65-F5344CB8AC3E}">
        <p14:creationId xmlns:p14="http://schemas.microsoft.com/office/powerpoint/2010/main" val="3383040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5D96FCA-DDD5-024A-B6F1-B2450F621259}"/>
              </a:ext>
            </a:extLst>
          </p:cNvPr>
          <p:cNvSpPr/>
          <p:nvPr/>
        </p:nvSpPr>
        <p:spPr>
          <a:xfrm>
            <a:off x="6451157" y="5128592"/>
            <a:ext cx="2579914" cy="7170373"/>
          </a:xfrm>
          <a:prstGeom prst="rect">
            <a:avLst/>
          </a:prstGeom>
          <a:solidFill>
            <a:srgbClr val="F5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3C123B-584F-8D47-842A-D44369BA6AFE}"/>
              </a:ext>
            </a:extLst>
          </p:cNvPr>
          <p:cNvSpPr/>
          <p:nvPr/>
        </p:nvSpPr>
        <p:spPr>
          <a:xfrm>
            <a:off x="12068185" y="5128592"/>
            <a:ext cx="2579914" cy="7170373"/>
          </a:xfrm>
          <a:prstGeom prst="rect">
            <a:avLst/>
          </a:prstGeom>
          <a:solidFill>
            <a:srgbClr val="F5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D0255E-381C-DC45-B742-0D11CDD24FEE}"/>
              </a:ext>
            </a:extLst>
          </p:cNvPr>
          <p:cNvSpPr/>
          <p:nvPr/>
        </p:nvSpPr>
        <p:spPr>
          <a:xfrm>
            <a:off x="17685213" y="5128592"/>
            <a:ext cx="2579914" cy="7170373"/>
          </a:xfrm>
          <a:prstGeom prst="rect">
            <a:avLst/>
          </a:prstGeom>
          <a:solidFill>
            <a:srgbClr val="F5F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6F31BB-E37F-AF4F-B99D-81BCF3033F46}"/>
              </a:ext>
            </a:extLst>
          </p:cNvPr>
          <p:cNvSpPr/>
          <p:nvPr/>
        </p:nvSpPr>
        <p:spPr>
          <a:xfrm>
            <a:off x="9259671" y="5128592"/>
            <a:ext cx="2579914" cy="7170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2487C8-FF2D-6246-A37C-FC579607A5D4}"/>
              </a:ext>
            </a:extLst>
          </p:cNvPr>
          <p:cNvSpPr/>
          <p:nvPr/>
        </p:nvSpPr>
        <p:spPr>
          <a:xfrm>
            <a:off x="14876699" y="5128592"/>
            <a:ext cx="2579914" cy="7170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F783247-6B6F-324C-9C16-84964A39E13C}"/>
              </a:ext>
            </a:extLst>
          </p:cNvPr>
          <p:cNvSpPr/>
          <p:nvPr/>
        </p:nvSpPr>
        <p:spPr>
          <a:xfrm>
            <a:off x="20493727" y="5128592"/>
            <a:ext cx="2579914" cy="7170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D0D917-4B82-5641-AB9D-A040D3756443}"/>
              </a:ext>
            </a:extLst>
          </p:cNvPr>
          <p:cNvCxnSpPr/>
          <p:nvPr/>
        </p:nvCxnSpPr>
        <p:spPr>
          <a:xfrm>
            <a:off x="2185850" y="5128592"/>
            <a:ext cx="2005148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5BA19C2-AA66-B64D-98A0-E982B8F88AAD}"/>
              </a:ext>
            </a:extLst>
          </p:cNvPr>
          <p:cNvCxnSpPr/>
          <p:nvPr/>
        </p:nvCxnSpPr>
        <p:spPr>
          <a:xfrm>
            <a:off x="2185850" y="7617483"/>
            <a:ext cx="2005148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231E375-160E-B34A-9060-E15E441E6B81}"/>
              </a:ext>
            </a:extLst>
          </p:cNvPr>
          <p:cNvCxnSpPr/>
          <p:nvPr/>
        </p:nvCxnSpPr>
        <p:spPr>
          <a:xfrm>
            <a:off x="2185850" y="10076744"/>
            <a:ext cx="2005148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389E1A1-2392-6E46-81F4-F0EC8028C7FE}"/>
              </a:ext>
            </a:extLst>
          </p:cNvPr>
          <p:cNvSpPr/>
          <p:nvPr/>
        </p:nvSpPr>
        <p:spPr>
          <a:xfrm>
            <a:off x="7329036" y="4587107"/>
            <a:ext cx="1082970" cy="108296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panose="02000000000000000000" pitchFamily="2" charset="0"/>
                <a:ea typeface="Roboto Medium" panose="02000000000000000000" pitchFamily="2" charset="0"/>
              </a:rPr>
              <a:t>Jan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CD80537-0725-A943-922D-C9EC274968E4}"/>
              </a:ext>
            </a:extLst>
          </p:cNvPr>
          <p:cNvSpPr/>
          <p:nvPr/>
        </p:nvSpPr>
        <p:spPr>
          <a:xfrm>
            <a:off x="10008143" y="4587107"/>
            <a:ext cx="1082970" cy="108296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panose="02000000000000000000" pitchFamily="2" charset="0"/>
                <a:ea typeface="Roboto Medium" panose="02000000000000000000" pitchFamily="2" charset="0"/>
              </a:rPr>
              <a:t>Feb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4D482E8-F598-4546-AE40-8090D1E76A99}"/>
              </a:ext>
            </a:extLst>
          </p:cNvPr>
          <p:cNvSpPr/>
          <p:nvPr/>
        </p:nvSpPr>
        <p:spPr>
          <a:xfrm>
            <a:off x="12855193" y="4587107"/>
            <a:ext cx="1082970" cy="108296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panose="02000000000000000000" pitchFamily="2" charset="0"/>
                <a:ea typeface="Roboto Medium" panose="02000000000000000000" pitchFamily="2" charset="0"/>
              </a:rPr>
              <a:t>Mar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E211367-AD51-294C-9CE0-F2E9A45BFAF6}"/>
              </a:ext>
            </a:extLst>
          </p:cNvPr>
          <p:cNvSpPr/>
          <p:nvPr/>
        </p:nvSpPr>
        <p:spPr>
          <a:xfrm>
            <a:off x="15534300" y="4587107"/>
            <a:ext cx="1082970" cy="108296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panose="02000000000000000000" pitchFamily="2" charset="0"/>
                <a:ea typeface="Roboto Medium" panose="02000000000000000000" pitchFamily="2" charset="0"/>
              </a:rPr>
              <a:t>Apr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3E732B8-560B-C14A-B360-50FB54E0148F}"/>
              </a:ext>
            </a:extLst>
          </p:cNvPr>
          <p:cNvSpPr/>
          <p:nvPr/>
        </p:nvSpPr>
        <p:spPr>
          <a:xfrm>
            <a:off x="18460863" y="4587107"/>
            <a:ext cx="1082970" cy="108296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panose="02000000000000000000" pitchFamily="2" charset="0"/>
                <a:ea typeface="Roboto Medium" panose="02000000000000000000" pitchFamily="2" charset="0"/>
              </a:rPr>
              <a:t>May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D02C191-30B5-0546-9DFF-B3BE726C0863}"/>
              </a:ext>
            </a:extLst>
          </p:cNvPr>
          <p:cNvSpPr/>
          <p:nvPr/>
        </p:nvSpPr>
        <p:spPr>
          <a:xfrm>
            <a:off x="21139970" y="4587107"/>
            <a:ext cx="1082970" cy="108296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Roboto Medium" panose="02000000000000000000" pitchFamily="2" charset="0"/>
                <a:ea typeface="Roboto Medium" panose="02000000000000000000" pitchFamily="2" charset="0"/>
              </a:rPr>
              <a:t>Jun</a:t>
            </a:r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AB64D1EB-3918-E441-93FD-CE924B5AD0A0}"/>
              </a:ext>
            </a:extLst>
          </p:cNvPr>
          <p:cNvSpPr/>
          <p:nvPr/>
        </p:nvSpPr>
        <p:spPr>
          <a:xfrm>
            <a:off x="7641164" y="5973257"/>
            <a:ext cx="5214029" cy="124932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Hardware &amp; Network</a:t>
            </a:r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DE7D8992-1CF2-BA43-8D2B-3CEA418A7930}"/>
              </a:ext>
            </a:extLst>
          </p:cNvPr>
          <p:cNvSpPr/>
          <p:nvPr/>
        </p:nvSpPr>
        <p:spPr>
          <a:xfrm>
            <a:off x="9968630" y="8222451"/>
            <a:ext cx="8492233" cy="124932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App Publishing</a:t>
            </a:r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1E38617F-43D8-B64F-954C-6FCAEBA35408}"/>
              </a:ext>
            </a:extLst>
          </p:cNvPr>
          <p:cNvSpPr/>
          <p:nvPr/>
        </p:nvSpPr>
        <p:spPr>
          <a:xfrm>
            <a:off x="14326043" y="10563192"/>
            <a:ext cx="7355412" cy="124932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Holochain Feature capabilities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49E82E-173A-5844-80F5-9E73E15E0438}"/>
              </a:ext>
            </a:extLst>
          </p:cNvPr>
          <p:cNvGrpSpPr/>
          <p:nvPr/>
        </p:nvGrpSpPr>
        <p:grpSpPr>
          <a:xfrm>
            <a:off x="2140312" y="5525741"/>
            <a:ext cx="3363689" cy="6497994"/>
            <a:chOff x="2077176" y="6123977"/>
            <a:chExt cx="3363689" cy="6497994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29ABE3-D927-C84C-88CE-CE6E92428B65}"/>
                </a:ext>
              </a:extLst>
            </p:cNvPr>
            <p:cNvSpPr txBox="1"/>
            <p:nvPr/>
          </p:nvSpPr>
          <p:spPr>
            <a:xfrm>
              <a:off x="2077177" y="6123977"/>
              <a:ext cx="27293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Web Team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167BE70-0AEE-9F4F-9C71-76A1AFA9028A}"/>
                </a:ext>
              </a:extLst>
            </p:cNvPr>
            <p:cNvSpPr txBox="1"/>
            <p:nvPr/>
          </p:nvSpPr>
          <p:spPr>
            <a:xfrm>
              <a:off x="2077177" y="8698020"/>
              <a:ext cx="33636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Mobile Mockup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5EB9C80-582E-0A4C-9475-B146FF967C1E}"/>
                </a:ext>
              </a:extLst>
            </p:cNvPr>
            <p:cNvSpPr txBox="1"/>
            <p:nvPr/>
          </p:nvSpPr>
          <p:spPr>
            <a:xfrm>
              <a:off x="2077176" y="11180623"/>
              <a:ext cx="33636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Marketing Team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D3CEA61-6D64-1347-85DE-8BA253C6F1AA}"/>
                </a:ext>
              </a:extLst>
            </p:cNvPr>
            <p:cNvGrpSpPr/>
            <p:nvPr/>
          </p:nvGrpSpPr>
          <p:grpSpPr>
            <a:xfrm>
              <a:off x="2168617" y="6990898"/>
              <a:ext cx="739055" cy="739055"/>
              <a:chOff x="3241678" y="8667849"/>
              <a:chExt cx="1652954" cy="1652954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7B02585D-F6C8-8240-8C87-9D3491E952FB}"/>
                  </a:ext>
                </a:extLst>
              </p:cNvPr>
              <p:cNvSpPr/>
              <p:nvPr/>
            </p:nvSpPr>
            <p:spPr>
              <a:xfrm>
                <a:off x="3241678" y="8667849"/>
                <a:ext cx="1652954" cy="165295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69726CC1-18B5-2C40-BAB2-4AF19ACC9653}"/>
                  </a:ext>
                </a:extLst>
              </p:cNvPr>
              <p:cNvGrpSpPr/>
              <p:nvPr/>
            </p:nvGrpSpPr>
            <p:grpSpPr>
              <a:xfrm>
                <a:off x="3671560" y="9060209"/>
                <a:ext cx="756144" cy="756142"/>
                <a:chOff x="4319588" y="2492375"/>
                <a:chExt cx="287338" cy="287338"/>
              </a:xfrm>
              <a:solidFill>
                <a:schemeClr val="bg1"/>
              </a:solidFill>
            </p:grpSpPr>
            <p:sp>
              <p:nvSpPr>
                <p:cNvPr id="86" name="Freeform 372">
                  <a:extLst>
                    <a:ext uri="{FF2B5EF4-FFF2-40B4-BE49-F238E27FC236}">
                      <a16:creationId xmlns:a16="http://schemas.microsoft.com/office/drawing/2014/main" id="{D80B2F05-D810-D14D-8FE1-FEDD9E319F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9588" y="2587625"/>
                  <a:ext cx="287338" cy="192088"/>
                </a:xfrm>
                <a:custGeom>
                  <a:avLst/>
                  <a:gdLst>
                    <a:gd name="T0" fmla="*/ 843 w 904"/>
                    <a:gd name="T1" fmla="*/ 572 h 602"/>
                    <a:gd name="T2" fmla="*/ 843 w 904"/>
                    <a:gd name="T3" fmla="*/ 12 h 602"/>
                    <a:gd name="T4" fmla="*/ 841 w 904"/>
                    <a:gd name="T5" fmla="*/ 7 h 602"/>
                    <a:gd name="T6" fmla="*/ 836 w 904"/>
                    <a:gd name="T7" fmla="*/ 3 h 602"/>
                    <a:gd name="T8" fmla="*/ 831 w 904"/>
                    <a:gd name="T9" fmla="*/ 1 h 602"/>
                    <a:gd name="T10" fmla="*/ 708 w 904"/>
                    <a:gd name="T11" fmla="*/ 0 h 602"/>
                    <a:gd name="T12" fmla="*/ 702 w 904"/>
                    <a:gd name="T13" fmla="*/ 2 h 602"/>
                    <a:gd name="T14" fmla="*/ 697 w 904"/>
                    <a:gd name="T15" fmla="*/ 5 h 602"/>
                    <a:gd name="T16" fmla="*/ 694 w 904"/>
                    <a:gd name="T17" fmla="*/ 9 h 602"/>
                    <a:gd name="T18" fmla="*/ 693 w 904"/>
                    <a:gd name="T19" fmla="*/ 16 h 602"/>
                    <a:gd name="T20" fmla="*/ 632 w 904"/>
                    <a:gd name="T21" fmla="*/ 572 h 602"/>
                    <a:gd name="T22" fmla="*/ 632 w 904"/>
                    <a:gd name="T23" fmla="*/ 283 h 602"/>
                    <a:gd name="T24" fmla="*/ 630 w 904"/>
                    <a:gd name="T25" fmla="*/ 277 h 602"/>
                    <a:gd name="T26" fmla="*/ 626 w 904"/>
                    <a:gd name="T27" fmla="*/ 274 h 602"/>
                    <a:gd name="T28" fmla="*/ 621 w 904"/>
                    <a:gd name="T29" fmla="*/ 271 h 602"/>
                    <a:gd name="T30" fmla="*/ 497 w 904"/>
                    <a:gd name="T31" fmla="*/ 271 h 602"/>
                    <a:gd name="T32" fmla="*/ 491 w 904"/>
                    <a:gd name="T33" fmla="*/ 272 h 602"/>
                    <a:gd name="T34" fmla="*/ 487 w 904"/>
                    <a:gd name="T35" fmla="*/ 275 h 602"/>
                    <a:gd name="T36" fmla="*/ 483 w 904"/>
                    <a:gd name="T37" fmla="*/ 281 h 602"/>
                    <a:gd name="T38" fmla="*/ 482 w 904"/>
                    <a:gd name="T39" fmla="*/ 286 h 602"/>
                    <a:gd name="T40" fmla="*/ 421 w 904"/>
                    <a:gd name="T41" fmla="*/ 572 h 602"/>
                    <a:gd name="T42" fmla="*/ 421 w 904"/>
                    <a:gd name="T43" fmla="*/ 193 h 602"/>
                    <a:gd name="T44" fmla="*/ 419 w 904"/>
                    <a:gd name="T45" fmla="*/ 187 h 602"/>
                    <a:gd name="T46" fmla="*/ 415 w 904"/>
                    <a:gd name="T47" fmla="*/ 183 h 602"/>
                    <a:gd name="T48" fmla="*/ 409 w 904"/>
                    <a:gd name="T49" fmla="*/ 181 h 602"/>
                    <a:gd name="T50" fmla="*/ 286 w 904"/>
                    <a:gd name="T51" fmla="*/ 181 h 602"/>
                    <a:gd name="T52" fmla="*/ 281 w 904"/>
                    <a:gd name="T53" fmla="*/ 182 h 602"/>
                    <a:gd name="T54" fmla="*/ 275 w 904"/>
                    <a:gd name="T55" fmla="*/ 185 h 602"/>
                    <a:gd name="T56" fmla="*/ 272 w 904"/>
                    <a:gd name="T57" fmla="*/ 190 h 602"/>
                    <a:gd name="T58" fmla="*/ 271 w 904"/>
                    <a:gd name="T59" fmla="*/ 196 h 602"/>
                    <a:gd name="T60" fmla="*/ 211 w 904"/>
                    <a:gd name="T61" fmla="*/ 572 h 602"/>
                    <a:gd name="T62" fmla="*/ 211 w 904"/>
                    <a:gd name="T63" fmla="*/ 404 h 602"/>
                    <a:gd name="T64" fmla="*/ 209 w 904"/>
                    <a:gd name="T65" fmla="*/ 399 h 602"/>
                    <a:gd name="T66" fmla="*/ 205 w 904"/>
                    <a:gd name="T67" fmla="*/ 394 h 602"/>
                    <a:gd name="T68" fmla="*/ 199 w 904"/>
                    <a:gd name="T69" fmla="*/ 392 h 602"/>
                    <a:gd name="T70" fmla="*/ 76 w 904"/>
                    <a:gd name="T71" fmla="*/ 391 h 602"/>
                    <a:gd name="T72" fmla="*/ 69 w 904"/>
                    <a:gd name="T73" fmla="*/ 392 h 602"/>
                    <a:gd name="T74" fmla="*/ 65 w 904"/>
                    <a:gd name="T75" fmla="*/ 396 h 602"/>
                    <a:gd name="T76" fmla="*/ 62 w 904"/>
                    <a:gd name="T77" fmla="*/ 401 h 602"/>
                    <a:gd name="T78" fmla="*/ 61 w 904"/>
                    <a:gd name="T79" fmla="*/ 406 h 602"/>
                    <a:gd name="T80" fmla="*/ 15 w 904"/>
                    <a:gd name="T81" fmla="*/ 572 h 602"/>
                    <a:gd name="T82" fmla="*/ 9 w 904"/>
                    <a:gd name="T83" fmla="*/ 573 h 602"/>
                    <a:gd name="T84" fmla="*/ 5 w 904"/>
                    <a:gd name="T85" fmla="*/ 577 h 602"/>
                    <a:gd name="T86" fmla="*/ 2 w 904"/>
                    <a:gd name="T87" fmla="*/ 581 h 602"/>
                    <a:gd name="T88" fmla="*/ 0 w 904"/>
                    <a:gd name="T89" fmla="*/ 587 h 602"/>
                    <a:gd name="T90" fmla="*/ 2 w 904"/>
                    <a:gd name="T91" fmla="*/ 593 h 602"/>
                    <a:gd name="T92" fmla="*/ 5 w 904"/>
                    <a:gd name="T93" fmla="*/ 598 h 602"/>
                    <a:gd name="T94" fmla="*/ 9 w 904"/>
                    <a:gd name="T95" fmla="*/ 601 h 602"/>
                    <a:gd name="T96" fmla="*/ 15 w 904"/>
                    <a:gd name="T97" fmla="*/ 602 h 602"/>
                    <a:gd name="T98" fmla="*/ 196 w 904"/>
                    <a:gd name="T99" fmla="*/ 602 h 602"/>
                    <a:gd name="T100" fmla="*/ 406 w 904"/>
                    <a:gd name="T101" fmla="*/ 602 h 602"/>
                    <a:gd name="T102" fmla="*/ 617 w 904"/>
                    <a:gd name="T103" fmla="*/ 602 h 602"/>
                    <a:gd name="T104" fmla="*/ 828 w 904"/>
                    <a:gd name="T105" fmla="*/ 602 h 602"/>
                    <a:gd name="T106" fmla="*/ 891 w 904"/>
                    <a:gd name="T107" fmla="*/ 602 h 602"/>
                    <a:gd name="T108" fmla="*/ 896 w 904"/>
                    <a:gd name="T109" fmla="*/ 600 h 602"/>
                    <a:gd name="T110" fmla="*/ 901 w 904"/>
                    <a:gd name="T111" fmla="*/ 596 h 602"/>
                    <a:gd name="T112" fmla="*/ 903 w 904"/>
                    <a:gd name="T113" fmla="*/ 591 h 602"/>
                    <a:gd name="T114" fmla="*/ 903 w 904"/>
                    <a:gd name="T115" fmla="*/ 584 h 602"/>
                    <a:gd name="T116" fmla="*/ 901 w 904"/>
                    <a:gd name="T117" fmla="*/ 579 h 602"/>
                    <a:gd name="T118" fmla="*/ 896 w 904"/>
                    <a:gd name="T119" fmla="*/ 575 h 602"/>
                    <a:gd name="T120" fmla="*/ 891 w 904"/>
                    <a:gd name="T121" fmla="*/ 572 h 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904" h="602">
                      <a:moveTo>
                        <a:pt x="889" y="572"/>
                      </a:moveTo>
                      <a:lnTo>
                        <a:pt x="843" y="572"/>
                      </a:lnTo>
                      <a:lnTo>
                        <a:pt x="843" y="16"/>
                      </a:lnTo>
                      <a:lnTo>
                        <a:pt x="843" y="12"/>
                      </a:lnTo>
                      <a:lnTo>
                        <a:pt x="842" y="9"/>
                      </a:lnTo>
                      <a:lnTo>
                        <a:pt x="841" y="7"/>
                      </a:lnTo>
                      <a:lnTo>
                        <a:pt x="838" y="5"/>
                      </a:lnTo>
                      <a:lnTo>
                        <a:pt x="836" y="3"/>
                      </a:lnTo>
                      <a:lnTo>
                        <a:pt x="834" y="2"/>
                      </a:lnTo>
                      <a:lnTo>
                        <a:pt x="831" y="1"/>
                      </a:lnTo>
                      <a:lnTo>
                        <a:pt x="828" y="1"/>
                      </a:lnTo>
                      <a:lnTo>
                        <a:pt x="708" y="0"/>
                      </a:lnTo>
                      <a:lnTo>
                        <a:pt x="704" y="1"/>
                      </a:lnTo>
                      <a:lnTo>
                        <a:pt x="702" y="2"/>
                      </a:lnTo>
                      <a:lnTo>
                        <a:pt x="699" y="3"/>
                      </a:lnTo>
                      <a:lnTo>
                        <a:pt x="697" y="5"/>
                      </a:lnTo>
                      <a:lnTo>
                        <a:pt x="695" y="7"/>
                      </a:lnTo>
                      <a:lnTo>
                        <a:pt x="694" y="9"/>
                      </a:lnTo>
                      <a:lnTo>
                        <a:pt x="693" y="12"/>
                      </a:lnTo>
                      <a:lnTo>
                        <a:pt x="693" y="16"/>
                      </a:lnTo>
                      <a:lnTo>
                        <a:pt x="693" y="572"/>
                      </a:lnTo>
                      <a:lnTo>
                        <a:pt x="632" y="572"/>
                      </a:lnTo>
                      <a:lnTo>
                        <a:pt x="632" y="286"/>
                      </a:lnTo>
                      <a:lnTo>
                        <a:pt x="632" y="283"/>
                      </a:lnTo>
                      <a:lnTo>
                        <a:pt x="631" y="281"/>
                      </a:lnTo>
                      <a:lnTo>
                        <a:pt x="630" y="277"/>
                      </a:lnTo>
                      <a:lnTo>
                        <a:pt x="628" y="275"/>
                      </a:lnTo>
                      <a:lnTo>
                        <a:pt x="626" y="274"/>
                      </a:lnTo>
                      <a:lnTo>
                        <a:pt x="623" y="272"/>
                      </a:lnTo>
                      <a:lnTo>
                        <a:pt x="621" y="271"/>
                      </a:lnTo>
                      <a:lnTo>
                        <a:pt x="617" y="271"/>
                      </a:lnTo>
                      <a:lnTo>
                        <a:pt x="497" y="271"/>
                      </a:lnTo>
                      <a:lnTo>
                        <a:pt x="494" y="271"/>
                      </a:lnTo>
                      <a:lnTo>
                        <a:pt x="491" y="272"/>
                      </a:lnTo>
                      <a:lnTo>
                        <a:pt x="489" y="274"/>
                      </a:lnTo>
                      <a:lnTo>
                        <a:pt x="487" y="275"/>
                      </a:lnTo>
                      <a:lnTo>
                        <a:pt x="484" y="277"/>
                      </a:lnTo>
                      <a:lnTo>
                        <a:pt x="483" y="281"/>
                      </a:lnTo>
                      <a:lnTo>
                        <a:pt x="482" y="283"/>
                      </a:lnTo>
                      <a:lnTo>
                        <a:pt x="482" y="286"/>
                      </a:lnTo>
                      <a:lnTo>
                        <a:pt x="482" y="572"/>
                      </a:lnTo>
                      <a:lnTo>
                        <a:pt x="421" y="572"/>
                      </a:lnTo>
                      <a:lnTo>
                        <a:pt x="421" y="196"/>
                      </a:lnTo>
                      <a:lnTo>
                        <a:pt x="421" y="193"/>
                      </a:lnTo>
                      <a:lnTo>
                        <a:pt x="420" y="190"/>
                      </a:lnTo>
                      <a:lnTo>
                        <a:pt x="419" y="187"/>
                      </a:lnTo>
                      <a:lnTo>
                        <a:pt x="417" y="185"/>
                      </a:lnTo>
                      <a:lnTo>
                        <a:pt x="415" y="183"/>
                      </a:lnTo>
                      <a:lnTo>
                        <a:pt x="413" y="182"/>
                      </a:lnTo>
                      <a:lnTo>
                        <a:pt x="409" y="181"/>
                      </a:lnTo>
                      <a:lnTo>
                        <a:pt x="406" y="181"/>
                      </a:lnTo>
                      <a:lnTo>
                        <a:pt x="286" y="181"/>
                      </a:lnTo>
                      <a:lnTo>
                        <a:pt x="283" y="181"/>
                      </a:lnTo>
                      <a:lnTo>
                        <a:pt x="281" y="182"/>
                      </a:lnTo>
                      <a:lnTo>
                        <a:pt x="277" y="183"/>
                      </a:lnTo>
                      <a:lnTo>
                        <a:pt x="275" y="185"/>
                      </a:lnTo>
                      <a:lnTo>
                        <a:pt x="273" y="187"/>
                      </a:lnTo>
                      <a:lnTo>
                        <a:pt x="272" y="190"/>
                      </a:lnTo>
                      <a:lnTo>
                        <a:pt x="271" y="193"/>
                      </a:lnTo>
                      <a:lnTo>
                        <a:pt x="271" y="196"/>
                      </a:lnTo>
                      <a:lnTo>
                        <a:pt x="271" y="572"/>
                      </a:lnTo>
                      <a:lnTo>
                        <a:pt x="211" y="572"/>
                      </a:lnTo>
                      <a:lnTo>
                        <a:pt x="211" y="406"/>
                      </a:lnTo>
                      <a:lnTo>
                        <a:pt x="211" y="404"/>
                      </a:lnTo>
                      <a:lnTo>
                        <a:pt x="210" y="401"/>
                      </a:lnTo>
                      <a:lnTo>
                        <a:pt x="209" y="399"/>
                      </a:lnTo>
                      <a:lnTo>
                        <a:pt x="207" y="396"/>
                      </a:lnTo>
                      <a:lnTo>
                        <a:pt x="205" y="394"/>
                      </a:lnTo>
                      <a:lnTo>
                        <a:pt x="201" y="393"/>
                      </a:lnTo>
                      <a:lnTo>
                        <a:pt x="199" y="392"/>
                      </a:lnTo>
                      <a:lnTo>
                        <a:pt x="196" y="391"/>
                      </a:lnTo>
                      <a:lnTo>
                        <a:pt x="76" y="391"/>
                      </a:lnTo>
                      <a:lnTo>
                        <a:pt x="73" y="392"/>
                      </a:lnTo>
                      <a:lnTo>
                        <a:pt x="69" y="392"/>
                      </a:lnTo>
                      <a:lnTo>
                        <a:pt x="67" y="394"/>
                      </a:lnTo>
                      <a:lnTo>
                        <a:pt x="65" y="396"/>
                      </a:lnTo>
                      <a:lnTo>
                        <a:pt x="63" y="399"/>
                      </a:lnTo>
                      <a:lnTo>
                        <a:pt x="62" y="401"/>
                      </a:lnTo>
                      <a:lnTo>
                        <a:pt x="61" y="404"/>
                      </a:lnTo>
                      <a:lnTo>
                        <a:pt x="61" y="406"/>
                      </a:lnTo>
                      <a:lnTo>
                        <a:pt x="61" y="572"/>
                      </a:lnTo>
                      <a:lnTo>
                        <a:pt x="15" y="572"/>
                      </a:lnTo>
                      <a:lnTo>
                        <a:pt x="13" y="572"/>
                      </a:lnTo>
                      <a:lnTo>
                        <a:pt x="9" y="573"/>
                      </a:lnTo>
                      <a:lnTo>
                        <a:pt x="7" y="575"/>
                      </a:lnTo>
                      <a:lnTo>
                        <a:pt x="5" y="577"/>
                      </a:lnTo>
                      <a:lnTo>
                        <a:pt x="3" y="579"/>
                      </a:lnTo>
                      <a:lnTo>
                        <a:pt x="2" y="581"/>
                      </a:lnTo>
                      <a:lnTo>
                        <a:pt x="1" y="584"/>
                      </a:lnTo>
                      <a:lnTo>
                        <a:pt x="0" y="587"/>
                      </a:lnTo>
                      <a:lnTo>
                        <a:pt x="1" y="591"/>
                      </a:lnTo>
                      <a:lnTo>
                        <a:pt x="2" y="593"/>
                      </a:lnTo>
                      <a:lnTo>
                        <a:pt x="3" y="596"/>
                      </a:lnTo>
                      <a:lnTo>
                        <a:pt x="5" y="598"/>
                      </a:lnTo>
                      <a:lnTo>
                        <a:pt x="7" y="600"/>
                      </a:lnTo>
                      <a:lnTo>
                        <a:pt x="9" y="601"/>
                      </a:lnTo>
                      <a:lnTo>
                        <a:pt x="13" y="602"/>
                      </a:lnTo>
                      <a:lnTo>
                        <a:pt x="15" y="602"/>
                      </a:lnTo>
                      <a:lnTo>
                        <a:pt x="76" y="602"/>
                      </a:lnTo>
                      <a:lnTo>
                        <a:pt x="196" y="602"/>
                      </a:lnTo>
                      <a:lnTo>
                        <a:pt x="286" y="602"/>
                      </a:lnTo>
                      <a:lnTo>
                        <a:pt x="406" y="602"/>
                      </a:lnTo>
                      <a:lnTo>
                        <a:pt x="497" y="602"/>
                      </a:lnTo>
                      <a:lnTo>
                        <a:pt x="617" y="602"/>
                      </a:lnTo>
                      <a:lnTo>
                        <a:pt x="708" y="602"/>
                      </a:lnTo>
                      <a:lnTo>
                        <a:pt x="828" y="602"/>
                      </a:lnTo>
                      <a:lnTo>
                        <a:pt x="889" y="602"/>
                      </a:lnTo>
                      <a:lnTo>
                        <a:pt x="891" y="602"/>
                      </a:lnTo>
                      <a:lnTo>
                        <a:pt x="894" y="601"/>
                      </a:lnTo>
                      <a:lnTo>
                        <a:pt x="896" y="600"/>
                      </a:lnTo>
                      <a:lnTo>
                        <a:pt x="898" y="598"/>
                      </a:lnTo>
                      <a:lnTo>
                        <a:pt x="901" y="596"/>
                      </a:lnTo>
                      <a:lnTo>
                        <a:pt x="902" y="593"/>
                      </a:lnTo>
                      <a:lnTo>
                        <a:pt x="903" y="591"/>
                      </a:lnTo>
                      <a:lnTo>
                        <a:pt x="904" y="587"/>
                      </a:lnTo>
                      <a:lnTo>
                        <a:pt x="903" y="584"/>
                      </a:lnTo>
                      <a:lnTo>
                        <a:pt x="902" y="581"/>
                      </a:lnTo>
                      <a:lnTo>
                        <a:pt x="901" y="579"/>
                      </a:lnTo>
                      <a:lnTo>
                        <a:pt x="898" y="577"/>
                      </a:lnTo>
                      <a:lnTo>
                        <a:pt x="896" y="575"/>
                      </a:lnTo>
                      <a:lnTo>
                        <a:pt x="894" y="573"/>
                      </a:lnTo>
                      <a:lnTo>
                        <a:pt x="891" y="572"/>
                      </a:lnTo>
                      <a:lnTo>
                        <a:pt x="889" y="5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Freeform 373">
                  <a:extLst>
                    <a:ext uri="{FF2B5EF4-FFF2-40B4-BE49-F238E27FC236}">
                      <a16:creationId xmlns:a16="http://schemas.microsoft.com/office/drawing/2014/main" id="{BF2FAC55-2C3E-FB40-9B85-243817D40B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8638" y="2492375"/>
                  <a:ext cx="252413" cy="157163"/>
                </a:xfrm>
                <a:custGeom>
                  <a:avLst/>
                  <a:gdLst>
                    <a:gd name="T0" fmla="*/ 77 w 797"/>
                    <a:gd name="T1" fmla="*/ 494 h 497"/>
                    <a:gd name="T2" fmla="*/ 97 w 797"/>
                    <a:gd name="T3" fmla="*/ 483 h 497"/>
                    <a:gd name="T4" fmla="*/ 112 w 797"/>
                    <a:gd name="T5" fmla="*/ 466 h 497"/>
                    <a:gd name="T6" fmla="*/ 120 w 797"/>
                    <a:gd name="T7" fmla="*/ 443 h 497"/>
                    <a:gd name="T8" fmla="*/ 116 w 797"/>
                    <a:gd name="T9" fmla="*/ 416 h 497"/>
                    <a:gd name="T10" fmla="*/ 267 w 797"/>
                    <a:gd name="T11" fmla="*/ 298 h 497"/>
                    <a:gd name="T12" fmla="*/ 300 w 797"/>
                    <a:gd name="T13" fmla="*/ 299 h 497"/>
                    <a:gd name="T14" fmla="*/ 325 w 797"/>
                    <a:gd name="T15" fmla="*/ 287 h 497"/>
                    <a:gd name="T16" fmla="*/ 451 w 797"/>
                    <a:gd name="T17" fmla="*/ 327 h 497"/>
                    <a:gd name="T18" fmla="*/ 454 w 797"/>
                    <a:gd name="T19" fmla="*/ 349 h 497"/>
                    <a:gd name="T20" fmla="*/ 464 w 797"/>
                    <a:gd name="T21" fmla="*/ 369 h 497"/>
                    <a:gd name="T22" fmla="*/ 482 w 797"/>
                    <a:gd name="T23" fmla="*/ 384 h 497"/>
                    <a:gd name="T24" fmla="*/ 505 w 797"/>
                    <a:gd name="T25" fmla="*/ 391 h 497"/>
                    <a:gd name="T26" fmla="*/ 529 w 797"/>
                    <a:gd name="T27" fmla="*/ 389 h 497"/>
                    <a:gd name="T28" fmla="*/ 550 w 797"/>
                    <a:gd name="T29" fmla="*/ 378 h 497"/>
                    <a:gd name="T30" fmla="*/ 564 w 797"/>
                    <a:gd name="T31" fmla="*/ 360 h 497"/>
                    <a:gd name="T32" fmla="*/ 571 w 797"/>
                    <a:gd name="T33" fmla="*/ 337 h 497"/>
                    <a:gd name="T34" fmla="*/ 565 w 797"/>
                    <a:gd name="T35" fmla="*/ 304 h 497"/>
                    <a:gd name="T36" fmla="*/ 724 w 797"/>
                    <a:gd name="T37" fmla="*/ 119 h 497"/>
                    <a:gd name="T38" fmla="*/ 750 w 797"/>
                    <a:gd name="T39" fmla="*/ 119 h 497"/>
                    <a:gd name="T40" fmla="*/ 771 w 797"/>
                    <a:gd name="T41" fmla="*/ 110 h 497"/>
                    <a:gd name="T42" fmla="*/ 787 w 797"/>
                    <a:gd name="T43" fmla="*/ 94 h 497"/>
                    <a:gd name="T44" fmla="*/ 796 w 797"/>
                    <a:gd name="T45" fmla="*/ 72 h 497"/>
                    <a:gd name="T46" fmla="*/ 796 w 797"/>
                    <a:gd name="T47" fmla="*/ 48 h 497"/>
                    <a:gd name="T48" fmla="*/ 787 w 797"/>
                    <a:gd name="T49" fmla="*/ 27 h 497"/>
                    <a:gd name="T50" fmla="*/ 771 w 797"/>
                    <a:gd name="T51" fmla="*/ 10 h 497"/>
                    <a:gd name="T52" fmla="*/ 750 w 797"/>
                    <a:gd name="T53" fmla="*/ 1 h 497"/>
                    <a:gd name="T54" fmla="*/ 725 w 797"/>
                    <a:gd name="T55" fmla="*/ 1 h 497"/>
                    <a:gd name="T56" fmla="*/ 703 w 797"/>
                    <a:gd name="T57" fmla="*/ 10 h 497"/>
                    <a:gd name="T58" fmla="*/ 687 w 797"/>
                    <a:gd name="T59" fmla="*/ 27 h 497"/>
                    <a:gd name="T60" fmla="*/ 678 w 797"/>
                    <a:gd name="T61" fmla="*/ 48 h 497"/>
                    <a:gd name="T62" fmla="*/ 680 w 797"/>
                    <a:gd name="T63" fmla="*/ 79 h 497"/>
                    <a:gd name="T64" fmla="*/ 531 w 797"/>
                    <a:gd name="T65" fmla="*/ 275 h 497"/>
                    <a:gd name="T66" fmla="*/ 504 w 797"/>
                    <a:gd name="T67" fmla="*/ 272 h 497"/>
                    <a:gd name="T68" fmla="*/ 478 w 797"/>
                    <a:gd name="T69" fmla="*/ 281 h 497"/>
                    <a:gd name="T70" fmla="*/ 345 w 797"/>
                    <a:gd name="T71" fmla="*/ 248 h 497"/>
                    <a:gd name="T72" fmla="*/ 344 w 797"/>
                    <a:gd name="T73" fmla="*/ 229 h 497"/>
                    <a:gd name="T74" fmla="*/ 336 w 797"/>
                    <a:gd name="T75" fmla="*/ 207 h 497"/>
                    <a:gd name="T76" fmla="*/ 319 w 797"/>
                    <a:gd name="T77" fmla="*/ 191 h 497"/>
                    <a:gd name="T78" fmla="*/ 298 w 797"/>
                    <a:gd name="T79" fmla="*/ 181 h 497"/>
                    <a:gd name="T80" fmla="*/ 273 w 797"/>
                    <a:gd name="T81" fmla="*/ 181 h 497"/>
                    <a:gd name="T82" fmla="*/ 252 w 797"/>
                    <a:gd name="T83" fmla="*/ 191 h 497"/>
                    <a:gd name="T84" fmla="*/ 236 w 797"/>
                    <a:gd name="T85" fmla="*/ 207 h 497"/>
                    <a:gd name="T86" fmla="*/ 226 w 797"/>
                    <a:gd name="T87" fmla="*/ 229 h 497"/>
                    <a:gd name="T88" fmla="*/ 227 w 797"/>
                    <a:gd name="T89" fmla="*/ 254 h 497"/>
                    <a:gd name="T90" fmla="*/ 86 w 797"/>
                    <a:gd name="T91" fmla="*/ 382 h 497"/>
                    <a:gd name="T92" fmla="*/ 53 w 797"/>
                    <a:gd name="T93" fmla="*/ 377 h 497"/>
                    <a:gd name="T94" fmla="*/ 31 w 797"/>
                    <a:gd name="T95" fmla="*/ 383 h 497"/>
                    <a:gd name="T96" fmla="*/ 13 w 797"/>
                    <a:gd name="T97" fmla="*/ 398 h 497"/>
                    <a:gd name="T98" fmla="*/ 2 w 797"/>
                    <a:gd name="T99" fmla="*/ 419 h 497"/>
                    <a:gd name="T100" fmla="*/ 0 w 797"/>
                    <a:gd name="T101" fmla="*/ 443 h 497"/>
                    <a:gd name="T102" fmla="*/ 6 w 797"/>
                    <a:gd name="T103" fmla="*/ 466 h 497"/>
                    <a:gd name="T104" fmla="*/ 21 w 797"/>
                    <a:gd name="T105" fmla="*/ 483 h 497"/>
                    <a:gd name="T106" fmla="*/ 42 w 797"/>
                    <a:gd name="T107" fmla="*/ 494 h 4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797" h="497">
                      <a:moveTo>
                        <a:pt x="60" y="497"/>
                      </a:moveTo>
                      <a:lnTo>
                        <a:pt x="65" y="497"/>
                      </a:lnTo>
                      <a:lnTo>
                        <a:pt x="72" y="496"/>
                      </a:lnTo>
                      <a:lnTo>
                        <a:pt x="77" y="494"/>
                      </a:lnTo>
                      <a:lnTo>
                        <a:pt x="83" y="493"/>
                      </a:lnTo>
                      <a:lnTo>
                        <a:pt x="89" y="489"/>
                      </a:lnTo>
                      <a:lnTo>
                        <a:pt x="93" y="486"/>
                      </a:lnTo>
                      <a:lnTo>
                        <a:pt x="97" y="483"/>
                      </a:lnTo>
                      <a:lnTo>
                        <a:pt x="102" y="480"/>
                      </a:lnTo>
                      <a:lnTo>
                        <a:pt x="106" y="475"/>
                      </a:lnTo>
                      <a:lnTo>
                        <a:pt x="109" y="470"/>
                      </a:lnTo>
                      <a:lnTo>
                        <a:pt x="112" y="466"/>
                      </a:lnTo>
                      <a:lnTo>
                        <a:pt x="115" y="460"/>
                      </a:lnTo>
                      <a:lnTo>
                        <a:pt x="117" y="455"/>
                      </a:lnTo>
                      <a:lnTo>
                        <a:pt x="119" y="449"/>
                      </a:lnTo>
                      <a:lnTo>
                        <a:pt x="120" y="443"/>
                      </a:lnTo>
                      <a:lnTo>
                        <a:pt x="120" y="437"/>
                      </a:lnTo>
                      <a:lnTo>
                        <a:pt x="119" y="429"/>
                      </a:lnTo>
                      <a:lnTo>
                        <a:pt x="118" y="423"/>
                      </a:lnTo>
                      <a:lnTo>
                        <a:pt x="116" y="416"/>
                      </a:lnTo>
                      <a:lnTo>
                        <a:pt x="114" y="410"/>
                      </a:lnTo>
                      <a:lnTo>
                        <a:pt x="251" y="290"/>
                      </a:lnTo>
                      <a:lnTo>
                        <a:pt x="259" y="295"/>
                      </a:lnTo>
                      <a:lnTo>
                        <a:pt x="267" y="298"/>
                      </a:lnTo>
                      <a:lnTo>
                        <a:pt x="277" y="301"/>
                      </a:lnTo>
                      <a:lnTo>
                        <a:pt x="285" y="302"/>
                      </a:lnTo>
                      <a:lnTo>
                        <a:pt x="293" y="301"/>
                      </a:lnTo>
                      <a:lnTo>
                        <a:pt x="300" y="299"/>
                      </a:lnTo>
                      <a:lnTo>
                        <a:pt x="307" y="297"/>
                      </a:lnTo>
                      <a:lnTo>
                        <a:pt x="313" y="294"/>
                      </a:lnTo>
                      <a:lnTo>
                        <a:pt x="318" y="291"/>
                      </a:lnTo>
                      <a:lnTo>
                        <a:pt x="325" y="287"/>
                      </a:lnTo>
                      <a:lnTo>
                        <a:pt x="329" y="282"/>
                      </a:lnTo>
                      <a:lnTo>
                        <a:pt x="333" y="277"/>
                      </a:lnTo>
                      <a:lnTo>
                        <a:pt x="451" y="324"/>
                      </a:lnTo>
                      <a:lnTo>
                        <a:pt x="451" y="327"/>
                      </a:lnTo>
                      <a:lnTo>
                        <a:pt x="451" y="332"/>
                      </a:lnTo>
                      <a:lnTo>
                        <a:pt x="451" y="337"/>
                      </a:lnTo>
                      <a:lnTo>
                        <a:pt x="452" y="343"/>
                      </a:lnTo>
                      <a:lnTo>
                        <a:pt x="454" y="349"/>
                      </a:lnTo>
                      <a:lnTo>
                        <a:pt x="456" y="354"/>
                      </a:lnTo>
                      <a:lnTo>
                        <a:pt x="458" y="360"/>
                      </a:lnTo>
                      <a:lnTo>
                        <a:pt x="461" y="365"/>
                      </a:lnTo>
                      <a:lnTo>
                        <a:pt x="464" y="369"/>
                      </a:lnTo>
                      <a:lnTo>
                        <a:pt x="469" y="374"/>
                      </a:lnTo>
                      <a:lnTo>
                        <a:pt x="473" y="378"/>
                      </a:lnTo>
                      <a:lnTo>
                        <a:pt x="477" y="381"/>
                      </a:lnTo>
                      <a:lnTo>
                        <a:pt x="482" y="384"/>
                      </a:lnTo>
                      <a:lnTo>
                        <a:pt x="488" y="386"/>
                      </a:lnTo>
                      <a:lnTo>
                        <a:pt x="493" y="389"/>
                      </a:lnTo>
                      <a:lnTo>
                        <a:pt x="499" y="391"/>
                      </a:lnTo>
                      <a:lnTo>
                        <a:pt x="505" y="391"/>
                      </a:lnTo>
                      <a:lnTo>
                        <a:pt x="511" y="392"/>
                      </a:lnTo>
                      <a:lnTo>
                        <a:pt x="518" y="391"/>
                      </a:lnTo>
                      <a:lnTo>
                        <a:pt x="523" y="391"/>
                      </a:lnTo>
                      <a:lnTo>
                        <a:pt x="529" y="389"/>
                      </a:lnTo>
                      <a:lnTo>
                        <a:pt x="535" y="386"/>
                      </a:lnTo>
                      <a:lnTo>
                        <a:pt x="540" y="384"/>
                      </a:lnTo>
                      <a:lnTo>
                        <a:pt x="545" y="381"/>
                      </a:lnTo>
                      <a:lnTo>
                        <a:pt x="550" y="378"/>
                      </a:lnTo>
                      <a:lnTo>
                        <a:pt x="553" y="374"/>
                      </a:lnTo>
                      <a:lnTo>
                        <a:pt x="558" y="369"/>
                      </a:lnTo>
                      <a:lnTo>
                        <a:pt x="561" y="365"/>
                      </a:lnTo>
                      <a:lnTo>
                        <a:pt x="564" y="360"/>
                      </a:lnTo>
                      <a:lnTo>
                        <a:pt x="567" y="354"/>
                      </a:lnTo>
                      <a:lnTo>
                        <a:pt x="568" y="349"/>
                      </a:lnTo>
                      <a:lnTo>
                        <a:pt x="570" y="343"/>
                      </a:lnTo>
                      <a:lnTo>
                        <a:pt x="571" y="337"/>
                      </a:lnTo>
                      <a:lnTo>
                        <a:pt x="571" y="332"/>
                      </a:lnTo>
                      <a:lnTo>
                        <a:pt x="570" y="322"/>
                      </a:lnTo>
                      <a:lnTo>
                        <a:pt x="568" y="312"/>
                      </a:lnTo>
                      <a:lnTo>
                        <a:pt x="565" y="304"/>
                      </a:lnTo>
                      <a:lnTo>
                        <a:pt x="560" y="296"/>
                      </a:lnTo>
                      <a:lnTo>
                        <a:pt x="711" y="114"/>
                      </a:lnTo>
                      <a:lnTo>
                        <a:pt x="717" y="117"/>
                      </a:lnTo>
                      <a:lnTo>
                        <a:pt x="724" y="119"/>
                      </a:lnTo>
                      <a:lnTo>
                        <a:pt x="730" y="120"/>
                      </a:lnTo>
                      <a:lnTo>
                        <a:pt x="737" y="120"/>
                      </a:lnTo>
                      <a:lnTo>
                        <a:pt x="743" y="120"/>
                      </a:lnTo>
                      <a:lnTo>
                        <a:pt x="750" y="119"/>
                      </a:lnTo>
                      <a:lnTo>
                        <a:pt x="755" y="118"/>
                      </a:lnTo>
                      <a:lnTo>
                        <a:pt x="760" y="116"/>
                      </a:lnTo>
                      <a:lnTo>
                        <a:pt x="766" y="113"/>
                      </a:lnTo>
                      <a:lnTo>
                        <a:pt x="771" y="110"/>
                      </a:lnTo>
                      <a:lnTo>
                        <a:pt x="775" y="106"/>
                      </a:lnTo>
                      <a:lnTo>
                        <a:pt x="780" y="103"/>
                      </a:lnTo>
                      <a:lnTo>
                        <a:pt x="784" y="99"/>
                      </a:lnTo>
                      <a:lnTo>
                        <a:pt x="787" y="94"/>
                      </a:lnTo>
                      <a:lnTo>
                        <a:pt x="790" y="89"/>
                      </a:lnTo>
                      <a:lnTo>
                        <a:pt x="792" y="84"/>
                      </a:lnTo>
                      <a:lnTo>
                        <a:pt x="795" y="79"/>
                      </a:lnTo>
                      <a:lnTo>
                        <a:pt x="796" y="72"/>
                      </a:lnTo>
                      <a:lnTo>
                        <a:pt x="797" y="67"/>
                      </a:lnTo>
                      <a:lnTo>
                        <a:pt x="797" y="60"/>
                      </a:lnTo>
                      <a:lnTo>
                        <a:pt x="797" y="54"/>
                      </a:lnTo>
                      <a:lnTo>
                        <a:pt x="796" y="48"/>
                      </a:lnTo>
                      <a:lnTo>
                        <a:pt x="795" y="42"/>
                      </a:lnTo>
                      <a:lnTo>
                        <a:pt x="792" y="37"/>
                      </a:lnTo>
                      <a:lnTo>
                        <a:pt x="790" y="31"/>
                      </a:lnTo>
                      <a:lnTo>
                        <a:pt x="787" y="27"/>
                      </a:lnTo>
                      <a:lnTo>
                        <a:pt x="784" y="22"/>
                      </a:lnTo>
                      <a:lnTo>
                        <a:pt x="780" y="17"/>
                      </a:lnTo>
                      <a:lnTo>
                        <a:pt x="775" y="14"/>
                      </a:lnTo>
                      <a:lnTo>
                        <a:pt x="771" y="10"/>
                      </a:lnTo>
                      <a:lnTo>
                        <a:pt x="766" y="8"/>
                      </a:lnTo>
                      <a:lnTo>
                        <a:pt x="760" y="5"/>
                      </a:lnTo>
                      <a:lnTo>
                        <a:pt x="755" y="2"/>
                      </a:lnTo>
                      <a:lnTo>
                        <a:pt x="750" y="1"/>
                      </a:lnTo>
                      <a:lnTo>
                        <a:pt x="743" y="0"/>
                      </a:lnTo>
                      <a:lnTo>
                        <a:pt x="737" y="0"/>
                      </a:lnTo>
                      <a:lnTo>
                        <a:pt x="731" y="0"/>
                      </a:lnTo>
                      <a:lnTo>
                        <a:pt x="725" y="1"/>
                      </a:lnTo>
                      <a:lnTo>
                        <a:pt x="719" y="2"/>
                      </a:lnTo>
                      <a:lnTo>
                        <a:pt x="713" y="5"/>
                      </a:lnTo>
                      <a:lnTo>
                        <a:pt x="709" y="8"/>
                      </a:lnTo>
                      <a:lnTo>
                        <a:pt x="703" y="10"/>
                      </a:lnTo>
                      <a:lnTo>
                        <a:pt x="699" y="14"/>
                      </a:lnTo>
                      <a:lnTo>
                        <a:pt x="695" y="17"/>
                      </a:lnTo>
                      <a:lnTo>
                        <a:pt x="691" y="22"/>
                      </a:lnTo>
                      <a:lnTo>
                        <a:pt x="687" y="27"/>
                      </a:lnTo>
                      <a:lnTo>
                        <a:pt x="684" y="31"/>
                      </a:lnTo>
                      <a:lnTo>
                        <a:pt x="682" y="37"/>
                      </a:lnTo>
                      <a:lnTo>
                        <a:pt x="680" y="42"/>
                      </a:lnTo>
                      <a:lnTo>
                        <a:pt x="678" y="48"/>
                      </a:lnTo>
                      <a:lnTo>
                        <a:pt x="677" y="54"/>
                      </a:lnTo>
                      <a:lnTo>
                        <a:pt x="677" y="60"/>
                      </a:lnTo>
                      <a:lnTo>
                        <a:pt x="678" y="70"/>
                      </a:lnTo>
                      <a:lnTo>
                        <a:pt x="680" y="79"/>
                      </a:lnTo>
                      <a:lnTo>
                        <a:pt x="683" y="87"/>
                      </a:lnTo>
                      <a:lnTo>
                        <a:pt x="688" y="96"/>
                      </a:lnTo>
                      <a:lnTo>
                        <a:pt x="537" y="277"/>
                      </a:lnTo>
                      <a:lnTo>
                        <a:pt x="531" y="275"/>
                      </a:lnTo>
                      <a:lnTo>
                        <a:pt x="524" y="273"/>
                      </a:lnTo>
                      <a:lnTo>
                        <a:pt x="518" y="272"/>
                      </a:lnTo>
                      <a:lnTo>
                        <a:pt x="511" y="271"/>
                      </a:lnTo>
                      <a:lnTo>
                        <a:pt x="504" y="272"/>
                      </a:lnTo>
                      <a:lnTo>
                        <a:pt x="496" y="273"/>
                      </a:lnTo>
                      <a:lnTo>
                        <a:pt x="490" y="275"/>
                      </a:lnTo>
                      <a:lnTo>
                        <a:pt x="484" y="278"/>
                      </a:lnTo>
                      <a:lnTo>
                        <a:pt x="478" y="281"/>
                      </a:lnTo>
                      <a:lnTo>
                        <a:pt x="472" y="286"/>
                      </a:lnTo>
                      <a:lnTo>
                        <a:pt x="467" y="291"/>
                      </a:lnTo>
                      <a:lnTo>
                        <a:pt x="463" y="295"/>
                      </a:lnTo>
                      <a:lnTo>
                        <a:pt x="345" y="248"/>
                      </a:lnTo>
                      <a:lnTo>
                        <a:pt x="345" y="245"/>
                      </a:lnTo>
                      <a:lnTo>
                        <a:pt x="345" y="240"/>
                      </a:lnTo>
                      <a:lnTo>
                        <a:pt x="345" y="235"/>
                      </a:lnTo>
                      <a:lnTo>
                        <a:pt x="344" y="229"/>
                      </a:lnTo>
                      <a:lnTo>
                        <a:pt x="343" y="223"/>
                      </a:lnTo>
                      <a:lnTo>
                        <a:pt x="341" y="218"/>
                      </a:lnTo>
                      <a:lnTo>
                        <a:pt x="339" y="213"/>
                      </a:lnTo>
                      <a:lnTo>
                        <a:pt x="336" y="207"/>
                      </a:lnTo>
                      <a:lnTo>
                        <a:pt x="332" y="203"/>
                      </a:lnTo>
                      <a:lnTo>
                        <a:pt x="328" y="199"/>
                      </a:lnTo>
                      <a:lnTo>
                        <a:pt x="324" y="194"/>
                      </a:lnTo>
                      <a:lnTo>
                        <a:pt x="319" y="191"/>
                      </a:lnTo>
                      <a:lnTo>
                        <a:pt x="314" y="188"/>
                      </a:lnTo>
                      <a:lnTo>
                        <a:pt x="309" y="186"/>
                      </a:lnTo>
                      <a:lnTo>
                        <a:pt x="303" y="184"/>
                      </a:lnTo>
                      <a:lnTo>
                        <a:pt x="298" y="181"/>
                      </a:lnTo>
                      <a:lnTo>
                        <a:pt x="292" y="181"/>
                      </a:lnTo>
                      <a:lnTo>
                        <a:pt x="285" y="180"/>
                      </a:lnTo>
                      <a:lnTo>
                        <a:pt x="280" y="181"/>
                      </a:lnTo>
                      <a:lnTo>
                        <a:pt x="273" y="181"/>
                      </a:lnTo>
                      <a:lnTo>
                        <a:pt x="268" y="184"/>
                      </a:lnTo>
                      <a:lnTo>
                        <a:pt x="262" y="186"/>
                      </a:lnTo>
                      <a:lnTo>
                        <a:pt x="257" y="188"/>
                      </a:lnTo>
                      <a:lnTo>
                        <a:pt x="252" y="191"/>
                      </a:lnTo>
                      <a:lnTo>
                        <a:pt x="248" y="194"/>
                      </a:lnTo>
                      <a:lnTo>
                        <a:pt x="243" y="199"/>
                      </a:lnTo>
                      <a:lnTo>
                        <a:pt x="239" y="203"/>
                      </a:lnTo>
                      <a:lnTo>
                        <a:pt x="236" y="207"/>
                      </a:lnTo>
                      <a:lnTo>
                        <a:pt x="233" y="213"/>
                      </a:lnTo>
                      <a:lnTo>
                        <a:pt x="230" y="218"/>
                      </a:lnTo>
                      <a:lnTo>
                        <a:pt x="228" y="223"/>
                      </a:lnTo>
                      <a:lnTo>
                        <a:pt x="226" y="229"/>
                      </a:lnTo>
                      <a:lnTo>
                        <a:pt x="225" y="235"/>
                      </a:lnTo>
                      <a:lnTo>
                        <a:pt x="225" y="240"/>
                      </a:lnTo>
                      <a:lnTo>
                        <a:pt x="226" y="248"/>
                      </a:lnTo>
                      <a:lnTo>
                        <a:pt x="227" y="254"/>
                      </a:lnTo>
                      <a:lnTo>
                        <a:pt x="229" y="261"/>
                      </a:lnTo>
                      <a:lnTo>
                        <a:pt x="231" y="267"/>
                      </a:lnTo>
                      <a:lnTo>
                        <a:pt x="94" y="387"/>
                      </a:lnTo>
                      <a:lnTo>
                        <a:pt x="86" y="382"/>
                      </a:lnTo>
                      <a:lnTo>
                        <a:pt x="78" y="379"/>
                      </a:lnTo>
                      <a:lnTo>
                        <a:pt x="68" y="377"/>
                      </a:lnTo>
                      <a:lnTo>
                        <a:pt x="60" y="377"/>
                      </a:lnTo>
                      <a:lnTo>
                        <a:pt x="53" y="377"/>
                      </a:lnTo>
                      <a:lnTo>
                        <a:pt x="47" y="378"/>
                      </a:lnTo>
                      <a:lnTo>
                        <a:pt x="42" y="379"/>
                      </a:lnTo>
                      <a:lnTo>
                        <a:pt x="36" y="381"/>
                      </a:lnTo>
                      <a:lnTo>
                        <a:pt x="31" y="383"/>
                      </a:lnTo>
                      <a:lnTo>
                        <a:pt x="26" y="386"/>
                      </a:lnTo>
                      <a:lnTo>
                        <a:pt x="21" y="391"/>
                      </a:lnTo>
                      <a:lnTo>
                        <a:pt x="17" y="394"/>
                      </a:lnTo>
                      <a:lnTo>
                        <a:pt x="13" y="398"/>
                      </a:lnTo>
                      <a:lnTo>
                        <a:pt x="9" y="402"/>
                      </a:lnTo>
                      <a:lnTo>
                        <a:pt x="6" y="408"/>
                      </a:lnTo>
                      <a:lnTo>
                        <a:pt x="4" y="413"/>
                      </a:lnTo>
                      <a:lnTo>
                        <a:pt x="2" y="419"/>
                      </a:lnTo>
                      <a:lnTo>
                        <a:pt x="1" y="425"/>
                      </a:lnTo>
                      <a:lnTo>
                        <a:pt x="0" y="430"/>
                      </a:lnTo>
                      <a:lnTo>
                        <a:pt x="0" y="437"/>
                      </a:lnTo>
                      <a:lnTo>
                        <a:pt x="0" y="443"/>
                      </a:lnTo>
                      <a:lnTo>
                        <a:pt x="1" y="449"/>
                      </a:lnTo>
                      <a:lnTo>
                        <a:pt x="2" y="455"/>
                      </a:lnTo>
                      <a:lnTo>
                        <a:pt x="4" y="460"/>
                      </a:lnTo>
                      <a:lnTo>
                        <a:pt x="6" y="466"/>
                      </a:lnTo>
                      <a:lnTo>
                        <a:pt x="9" y="470"/>
                      </a:lnTo>
                      <a:lnTo>
                        <a:pt x="13" y="475"/>
                      </a:lnTo>
                      <a:lnTo>
                        <a:pt x="17" y="480"/>
                      </a:lnTo>
                      <a:lnTo>
                        <a:pt x="21" y="483"/>
                      </a:lnTo>
                      <a:lnTo>
                        <a:pt x="26" y="486"/>
                      </a:lnTo>
                      <a:lnTo>
                        <a:pt x="31" y="489"/>
                      </a:lnTo>
                      <a:lnTo>
                        <a:pt x="36" y="493"/>
                      </a:lnTo>
                      <a:lnTo>
                        <a:pt x="42" y="494"/>
                      </a:lnTo>
                      <a:lnTo>
                        <a:pt x="47" y="496"/>
                      </a:lnTo>
                      <a:lnTo>
                        <a:pt x="53" y="497"/>
                      </a:lnTo>
                      <a:lnTo>
                        <a:pt x="60" y="4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634F5BE-7AD6-E94D-A078-A14682114061}"/>
                </a:ext>
              </a:extLst>
            </p:cNvPr>
            <p:cNvGrpSpPr/>
            <p:nvPr/>
          </p:nvGrpSpPr>
          <p:grpSpPr>
            <a:xfrm>
              <a:off x="2168617" y="9465471"/>
              <a:ext cx="739055" cy="739055"/>
              <a:chOff x="10427989" y="8667849"/>
              <a:chExt cx="1652954" cy="1652954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DA64A2C-4DBD-2246-ABEC-3695ED677CFC}"/>
                  </a:ext>
                </a:extLst>
              </p:cNvPr>
              <p:cNvSpPr/>
              <p:nvPr/>
            </p:nvSpPr>
            <p:spPr>
              <a:xfrm>
                <a:off x="10427989" y="8667849"/>
                <a:ext cx="1652954" cy="16529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4521AC45-0BC7-0B47-919A-56314469FB59}"/>
                  </a:ext>
                </a:extLst>
              </p:cNvPr>
              <p:cNvGrpSpPr/>
              <p:nvPr/>
            </p:nvGrpSpPr>
            <p:grpSpPr>
              <a:xfrm>
                <a:off x="10822702" y="9025040"/>
                <a:ext cx="863529" cy="825490"/>
                <a:chOff x="4833935" y="3983047"/>
                <a:chExt cx="360361" cy="344489"/>
              </a:xfrm>
              <a:solidFill>
                <a:schemeClr val="bg1"/>
              </a:solidFill>
            </p:grpSpPr>
            <p:sp>
              <p:nvSpPr>
                <p:cNvPr id="91" name="Freeform 90">
                  <a:extLst>
                    <a:ext uri="{FF2B5EF4-FFF2-40B4-BE49-F238E27FC236}">
                      <a16:creationId xmlns:a16="http://schemas.microsoft.com/office/drawing/2014/main" id="{93E3FA25-F151-F34E-B46F-DF5B6679E3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3935" y="4179900"/>
                  <a:ext cx="74613" cy="128588"/>
                </a:xfrm>
                <a:custGeom>
                  <a:avLst/>
                  <a:gdLst>
                    <a:gd name="T0" fmla="*/ 18 w 20"/>
                    <a:gd name="T1" fmla="*/ 0 h 34"/>
                    <a:gd name="T2" fmla="*/ 2 w 20"/>
                    <a:gd name="T3" fmla="*/ 0 h 34"/>
                    <a:gd name="T4" fmla="*/ 0 w 20"/>
                    <a:gd name="T5" fmla="*/ 2 h 34"/>
                    <a:gd name="T6" fmla="*/ 0 w 20"/>
                    <a:gd name="T7" fmla="*/ 32 h 34"/>
                    <a:gd name="T8" fmla="*/ 2 w 20"/>
                    <a:gd name="T9" fmla="*/ 34 h 34"/>
                    <a:gd name="T10" fmla="*/ 18 w 20"/>
                    <a:gd name="T11" fmla="*/ 34 h 34"/>
                    <a:gd name="T12" fmla="*/ 20 w 20"/>
                    <a:gd name="T13" fmla="*/ 32 h 34"/>
                    <a:gd name="T14" fmla="*/ 20 w 20"/>
                    <a:gd name="T15" fmla="*/ 2 h 34"/>
                    <a:gd name="T16" fmla="*/ 18 w 20"/>
                    <a:gd name="T1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34">
                      <a:moveTo>
                        <a:pt x="18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0" y="33"/>
                        <a:pt x="1" y="34"/>
                        <a:pt x="2" y="34"/>
                      </a:cubicBezTo>
                      <a:cubicBezTo>
                        <a:pt x="18" y="34"/>
                        <a:pt x="18" y="34"/>
                        <a:pt x="18" y="34"/>
                      </a:cubicBezTo>
                      <a:cubicBezTo>
                        <a:pt x="19" y="34"/>
                        <a:pt x="20" y="33"/>
                        <a:pt x="20" y="32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20" y="1"/>
                        <a:pt x="19" y="0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2" name="Freeform 91">
                  <a:extLst>
                    <a:ext uri="{FF2B5EF4-FFF2-40B4-BE49-F238E27FC236}">
                      <a16:creationId xmlns:a16="http://schemas.microsoft.com/office/drawing/2014/main" id="{D2FED6A8-3807-B141-AF3A-352FA52CB0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3" y="4194186"/>
                  <a:ext cx="277813" cy="133350"/>
                </a:xfrm>
                <a:custGeom>
                  <a:avLst/>
                  <a:gdLst>
                    <a:gd name="T0" fmla="*/ 73 w 74"/>
                    <a:gd name="T1" fmla="*/ 13 h 35"/>
                    <a:gd name="T2" fmla="*/ 59 w 74"/>
                    <a:gd name="T3" fmla="*/ 8 h 35"/>
                    <a:gd name="T4" fmla="*/ 47 w 74"/>
                    <a:gd name="T5" fmla="*/ 12 h 35"/>
                    <a:gd name="T6" fmla="*/ 47 w 74"/>
                    <a:gd name="T7" fmla="*/ 14 h 35"/>
                    <a:gd name="T8" fmla="*/ 45 w 74"/>
                    <a:gd name="T9" fmla="*/ 21 h 35"/>
                    <a:gd name="T10" fmla="*/ 38 w 74"/>
                    <a:gd name="T11" fmla="*/ 24 h 35"/>
                    <a:gd name="T12" fmla="*/ 18 w 74"/>
                    <a:gd name="T13" fmla="*/ 24 h 35"/>
                    <a:gd name="T14" fmla="*/ 16 w 74"/>
                    <a:gd name="T15" fmla="*/ 22 h 35"/>
                    <a:gd name="T16" fmla="*/ 18 w 74"/>
                    <a:gd name="T17" fmla="*/ 20 h 35"/>
                    <a:gd name="T18" fmla="*/ 38 w 74"/>
                    <a:gd name="T19" fmla="*/ 20 h 35"/>
                    <a:gd name="T20" fmla="*/ 42 w 74"/>
                    <a:gd name="T21" fmla="*/ 18 h 35"/>
                    <a:gd name="T22" fmla="*/ 43 w 74"/>
                    <a:gd name="T23" fmla="*/ 14 h 35"/>
                    <a:gd name="T24" fmla="*/ 38 w 74"/>
                    <a:gd name="T25" fmla="*/ 8 h 35"/>
                    <a:gd name="T26" fmla="*/ 27 w 74"/>
                    <a:gd name="T27" fmla="*/ 8 h 35"/>
                    <a:gd name="T28" fmla="*/ 26 w 74"/>
                    <a:gd name="T29" fmla="*/ 8 h 35"/>
                    <a:gd name="T30" fmla="*/ 25 w 74"/>
                    <a:gd name="T31" fmla="*/ 7 h 35"/>
                    <a:gd name="T32" fmla="*/ 8 w 74"/>
                    <a:gd name="T33" fmla="*/ 0 h 35"/>
                    <a:gd name="T34" fmla="*/ 2 w 74"/>
                    <a:gd name="T35" fmla="*/ 0 h 35"/>
                    <a:gd name="T36" fmla="*/ 0 w 74"/>
                    <a:gd name="T37" fmla="*/ 2 h 35"/>
                    <a:gd name="T38" fmla="*/ 0 w 74"/>
                    <a:gd name="T39" fmla="*/ 24 h 35"/>
                    <a:gd name="T40" fmla="*/ 1 w 74"/>
                    <a:gd name="T41" fmla="*/ 26 h 35"/>
                    <a:gd name="T42" fmla="*/ 16 w 74"/>
                    <a:gd name="T43" fmla="*/ 31 h 35"/>
                    <a:gd name="T44" fmla="*/ 32 w 74"/>
                    <a:gd name="T45" fmla="*/ 35 h 35"/>
                    <a:gd name="T46" fmla="*/ 49 w 74"/>
                    <a:gd name="T47" fmla="*/ 29 h 35"/>
                    <a:gd name="T48" fmla="*/ 73 w 74"/>
                    <a:gd name="T49" fmla="*/ 16 h 35"/>
                    <a:gd name="T50" fmla="*/ 74 w 74"/>
                    <a:gd name="T51" fmla="*/ 14 h 35"/>
                    <a:gd name="T52" fmla="*/ 73 w 74"/>
                    <a:gd name="T53" fmla="*/ 13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4" h="35">
                      <a:moveTo>
                        <a:pt x="73" y="13"/>
                      </a:moveTo>
                      <a:cubicBezTo>
                        <a:pt x="69" y="8"/>
                        <a:pt x="65" y="7"/>
                        <a:pt x="59" y="8"/>
                      </a:cubicBezTo>
                      <a:cubicBezTo>
                        <a:pt x="47" y="12"/>
                        <a:pt x="47" y="12"/>
                        <a:pt x="47" y="12"/>
                      </a:cubicBezTo>
                      <a:cubicBezTo>
                        <a:pt x="47" y="13"/>
                        <a:pt x="47" y="13"/>
                        <a:pt x="47" y="14"/>
                      </a:cubicBezTo>
                      <a:cubicBezTo>
                        <a:pt x="47" y="17"/>
                        <a:pt x="47" y="19"/>
                        <a:pt x="45" y="21"/>
                      </a:cubicBezTo>
                      <a:cubicBezTo>
                        <a:pt x="43" y="23"/>
                        <a:pt x="41" y="24"/>
                        <a:pt x="38" y="24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7" y="24"/>
                        <a:pt x="16" y="23"/>
                        <a:pt x="16" y="22"/>
                      </a:cubicBezTo>
                      <a:cubicBezTo>
                        <a:pt x="16" y="21"/>
                        <a:pt x="17" y="20"/>
                        <a:pt x="18" y="20"/>
                      </a:cubicBezTo>
                      <a:cubicBezTo>
                        <a:pt x="38" y="20"/>
                        <a:pt x="38" y="20"/>
                        <a:pt x="38" y="20"/>
                      </a:cubicBezTo>
                      <a:cubicBezTo>
                        <a:pt x="40" y="20"/>
                        <a:pt x="41" y="19"/>
                        <a:pt x="42" y="18"/>
                      </a:cubicBezTo>
                      <a:cubicBezTo>
                        <a:pt x="43" y="17"/>
                        <a:pt x="43" y="16"/>
                        <a:pt x="43" y="14"/>
                      </a:cubicBezTo>
                      <a:cubicBezTo>
                        <a:pt x="43" y="12"/>
                        <a:pt x="42" y="8"/>
                        <a:pt x="38" y="8"/>
                      </a:cubicBezTo>
                      <a:cubicBezTo>
                        <a:pt x="27" y="8"/>
                        <a:pt x="27" y="8"/>
                        <a:pt x="27" y="8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25" y="8"/>
                        <a:pt x="25" y="8"/>
                        <a:pt x="25" y="7"/>
                      </a:cubicBezTo>
                      <a:cubicBezTo>
                        <a:pt x="23" y="6"/>
                        <a:pt x="17" y="0"/>
                        <a:pt x="8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5"/>
                        <a:pt x="1" y="26"/>
                        <a:pt x="1" y="26"/>
                      </a:cubicBezTo>
                      <a:cubicBezTo>
                        <a:pt x="8" y="28"/>
                        <a:pt x="12" y="30"/>
                        <a:pt x="16" y="31"/>
                      </a:cubicBezTo>
                      <a:cubicBezTo>
                        <a:pt x="24" y="34"/>
                        <a:pt x="28" y="35"/>
                        <a:pt x="32" y="35"/>
                      </a:cubicBezTo>
                      <a:cubicBezTo>
                        <a:pt x="37" y="35"/>
                        <a:pt x="41" y="33"/>
                        <a:pt x="49" y="29"/>
                      </a:cubicBezTo>
                      <a:cubicBezTo>
                        <a:pt x="54" y="26"/>
                        <a:pt x="62" y="21"/>
                        <a:pt x="73" y="16"/>
                      </a:cubicBezTo>
                      <a:cubicBezTo>
                        <a:pt x="73" y="15"/>
                        <a:pt x="74" y="15"/>
                        <a:pt x="74" y="14"/>
                      </a:cubicBezTo>
                      <a:cubicBezTo>
                        <a:pt x="74" y="14"/>
                        <a:pt x="74" y="13"/>
                        <a:pt x="73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3" name="Freeform 92">
                  <a:extLst>
                    <a:ext uri="{FF2B5EF4-FFF2-40B4-BE49-F238E27FC236}">
                      <a16:creationId xmlns:a16="http://schemas.microsoft.com/office/drawing/2014/main" id="{E5A7D3AE-074E-3544-96BB-51FBEF7A79F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037140" y="3983047"/>
                  <a:ext cx="104775" cy="106363"/>
                </a:xfrm>
                <a:custGeom>
                  <a:avLst/>
                  <a:gdLst>
                    <a:gd name="T0" fmla="*/ 14 w 28"/>
                    <a:gd name="T1" fmla="*/ 28 h 28"/>
                    <a:gd name="T2" fmla="*/ 28 w 28"/>
                    <a:gd name="T3" fmla="*/ 14 h 28"/>
                    <a:gd name="T4" fmla="*/ 14 w 28"/>
                    <a:gd name="T5" fmla="*/ 0 h 28"/>
                    <a:gd name="T6" fmla="*/ 0 w 28"/>
                    <a:gd name="T7" fmla="*/ 14 h 28"/>
                    <a:gd name="T8" fmla="*/ 14 w 28"/>
                    <a:gd name="T9" fmla="*/ 28 h 28"/>
                    <a:gd name="T10" fmla="*/ 12 w 28"/>
                    <a:gd name="T11" fmla="*/ 10 h 28"/>
                    <a:gd name="T12" fmla="*/ 14 w 28"/>
                    <a:gd name="T13" fmla="*/ 8 h 28"/>
                    <a:gd name="T14" fmla="*/ 16 w 28"/>
                    <a:gd name="T15" fmla="*/ 10 h 28"/>
                    <a:gd name="T16" fmla="*/ 16 w 28"/>
                    <a:gd name="T17" fmla="*/ 18 h 28"/>
                    <a:gd name="T18" fmla="*/ 14 w 28"/>
                    <a:gd name="T19" fmla="*/ 20 h 28"/>
                    <a:gd name="T20" fmla="*/ 12 w 28"/>
                    <a:gd name="T21" fmla="*/ 18 h 28"/>
                    <a:gd name="T22" fmla="*/ 12 w 28"/>
                    <a:gd name="T23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8" h="28">
                      <a:moveTo>
                        <a:pt x="14" y="28"/>
                      </a:moveTo>
                      <a:cubicBezTo>
                        <a:pt x="22" y="28"/>
                        <a:pt x="28" y="22"/>
                        <a:pt x="28" y="14"/>
                      </a:cubicBezTo>
                      <a:cubicBezTo>
                        <a:pt x="28" y="6"/>
                        <a:pt x="22" y="0"/>
                        <a:pt x="14" y="0"/>
                      </a:cubicBezTo>
                      <a:cubicBezTo>
                        <a:pt x="6" y="0"/>
                        <a:pt x="0" y="6"/>
                        <a:pt x="0" y="14"/>
                      </a:cubicBezTo>
                      <a:cubicBezTo>
                        <a:pt x="0" y="22"/>
                        <a:pt x="6" y="28"/>
                        <a:pt x="14" y="28"/>
                      </a:cubicBezTo>
                      <a:close/>
                      <a:moveTo>
                        <a:pt x="12" y="10"/>
                      </a:moveTo>
                      <a:cubicBezTo>
                        <a:pt x="12" y="9"/>
                        <a:pt x="13" y="8"/>
                        <a:pt x="14" y="8"/>
                      </a:cubicBezTo>
                      <a:cubicBezTo>
                        <a:pt x="15" y="8"/>
                        <a:pt x="16" y="9"/>
                        <a:pt x="16" y="10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6" y="19"/>
                        <a:pt x="15" y="20"/>
                        <a:pt x="14" y="20"/>
                      </a:cubicBezTo>
                      <a:cubicBezTo>
                        <a:pt x="13" y="20"/>
                        <a:pt x="12" y="19"/>
                        <a:pt x="12" y="18"/>
                      </a:cubicBezTo>
                      <a:lnTo>
                        <a:pt x="12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94" name="Freeform 93">
                  <a:extLst>
                    <a:ext uri="{FF2B5EF4-FFF2-40B4-BE49-F238E27FC236}">
                      <a16:creationId xmlns:a16="http://schemas.microsoft.com/office/drawing/2014/main" id="{99844B60-2D02-3441-9C15-662A749BBAC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68875" y="4089401"/>
                  <a:ext cx="104775" cy="104775"/>
                </a:xfrm>
                <a:custGeom>
                  <a:avLst/>
                  <a:gdLst>
                    <a:gd name="T0" fmla="*/ 14 w 28"/>
                    <a:gd name="T1" fmla="*/ 28 h 28"/>
                    <a:gd name="T2" fmla="*/ 28 w 28"/>
                    <a:gd name="T3" fmla="*/ 14 h 28"/>
                    <a:gd name="T4" fmla="*/ 14 w 28"/>
                    <a:gd name="T5" fmla="*/ 0 h 28"/>
                    <a:gd name="T6" fmla="*/ 0 w 28"/>
                    <a:gd name="T7" fmla="*/ 14 h 28"/>
                    <a:gd name="T8" fmla="*/ 14 w 28"/>
                    <a:gd name="T9" fmla="*/ 28 h 28"/>
                    <a:gd name="T10" fmla="*/ 12 w 28"/>
                    <a:gd name="T11" fmla="*/ 10 h 28"/>
                    <a:gd name="T12" fmla="*/ 14 w 28"/>
                    <a:gd name="T13" fmla="*/ 8 h 28"/>
                    <a:gd name="T14" fmla="*/ 16 w 28"/>
                    <a:gd name="T15" fmla="*/ 10 h 28"/>
                    <a:gd name="T16" fmla="*/ 16 w 28"/>
                    <a:gd name="T17" fmla="*/ 18 h 28"/>
                    <a:gd name="T18" fmla="*/ 14 w 28"/>
                    <a:gd name="T19" fmla="*/ 20 h 28"/>
                    <a:gd name="T20" fmla="*/ 12 w 28"/>
                    <a:gd name="T21" fmla="*/ 18 h 28"/>
                    <a:gd name="T22" fmla="*/ 12 w 28"/>
                    <a:gd name="T23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8" h="28">
                      <a:moveTo>
                        <a:pt x="14" y="28"/>
                      </a:moveTo>
                      <a:cubicBezTo>
                        <a:pt x="22" y="28"/>
                        <a:pt x="28" y="22"/>
                        <a:pt x="28" y="14"/>
                      </a:cubicBezTo>
                      <a:cubicBezTo>
                        <a:pt x="28" y="6"/>
                        <a:pt x="22" y="0"/>
                        <a:pt x="14" y="0"/>
                      </a:cubicBezTo>
                      <a:cubicBezTo>
                        <a:pt x="6" y="0"/>
                        <a:pt x="0" y="6"/>
                        <a:pt x="0" y="14"/>
                      </a:cubicBezTo>
                      <a:cubicBezTo>
                        <a:pt x="0" y="22"/>
                        <a:pt x="6" y="28"/>
                        <a:pt x="14" y="28"/>
                      </a:cubicBezTo>
                      <a:close/>
                      <a:moveTo>
                        <a:pt x="12" y="10"/>
                      </a:moveTo>
                      <a:cubicBezTo>
                        <a:pt x="12" y="9"/>
                        <a:pt x="13" y="8"/>
                        <a:pt x="14" y="8"/>
                      </a:cubicBezTo>
                      <a:cubicBezTo>
                        <a:pt x="15" y="8"/>
                        <a:pt x="16" y="9"/>
                        <a:pt x="16" y="10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6" y="19"/>
                        <a:pt x="15" y="20"/>
                        <a:pt x="14" y="20"/>
                      </a:cubicBezTo>
                      <a:cubicBezTo>
                        <a:pt x="13" y="20"/>
                        <a:pt x="12" y="19"/>
                        <a:pt x="12" y="18"/>
                      </a:cubicBezTo>
                      <a:lnTo>
                        <a:pt x="12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DAB80AD-756E-B149-BD88-181D16A30317}"/>
                </a:ext>
              </a:extLst>
            </p:cNvPr>
            <p:cNvGrpSpPr/>
            <p:nvPr/>
          </p:nvGrpSpPr>
          <p:grpSpPr>
            <a:xfrm>
              <a:off x="2176274" y="11882916"/>
              <a:ext cx="739055" cy="739055"/>
              <a:chOff x="3241678" y="8667849"/>
              <a:chExt cx="1652954" cy="1652954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BD9A51D6-5436-7044-9C64-2F25F374DBEC}"/>
                  </a:ext>
                </a:extLst>
              </p:cNvPr>
              <p:cNvSpPr/>
              <p:nvPr/>
            </p:nvSpPr>
            <p:spPr>
              <a:xfrm>
                <a:off x="3241678" y="8667849"/>
                <a:ext cx="1652954" cy="16529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5EBFA2E-FEDD-534C-A818-1E195B50724D}"/>
                  </a:ext>
                </a:extLst>
              </p:cNvPr>
              <p:cNvGrpSpPr/>
              <p:nvPr/>
            </p:nvGrpSpPr>
            <p:grpSpPr>
              <a:xfrm>
                <a:off x="3671560" y="9060209"/>
                <a:ext cx="756144" cy="756142"/>
                <a:chOff x="4319588" y="2492375"/>
                <a:chExt cx="287338" cy="287338"/>
              </a:xfrm>
              <a:solidFill>
                <a:schemeClr val="bg1"/>
              </a:solidFill>
            </p:grpSpPr>
            <p:sp>
              <p:nvSpPr>
                <p:cNvPr id="98" name="Freeform 372">
                  <a:extLst>
                    <a:ext uri="{FF2B5EF4-FFF2-40B4-BE49-F238E27FC236}">
                      <a16:creationId xmlns:a16="http://schemas.microsoft.com/office/drawing/2014/main" id="{6313240F-6DAE-6549-A5F2-587188309B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9588" y="2587625"/>
                  <a:ext cx="287338" cy="192088"/>
                </a:xfrm>
                <a:custGeom>
                  <a:avLst/>
                  <a:gdLst>
                    <a:gd name="T0" fmla="*/ 843 w 904"/>
                    <a:gd name="T1" fmla="*/ 572 h 602"/>
                    <a:gd name="T2" fmla="*/ 843 w 904"/>
                    <a:gd name="T3" fmla="*/ 12 h 602"/>
                    <a:gd name="T4" fmla="*/ 841 w 904"/>
                    <a:gd name="T5" fmla="*/ 7 h 602"/>
                    <a:gd name="T6" fmla="*/ 836 w 904"/>
                    <a:gd name="T7" fmla="*/ 3 h 602"/>
                    <a:gd name="T8" fmla="*/ 831 w 904"/>
                    <a:gd name="T9" fmla="*/ 1 h 602"/>
                    <a:gd name="T10" fmla="*/ 708 w 904"/>
                    <a:gd name="T11" fmla="*/ 0 h 602"/>
                    <a:gd name="T12" fmla="*/ 702 w 904"/>
                    <a:gd name="T13" fmla="*/ 2 h 602"/>
                    <a:gd name="T14" fmla="*/ 697 w 904"/>
                    <a:gd name="T15" fmla="*/ 5 h 602"/>
                    <a:gd name="T16" fmla="*/ 694 w 904"/>
                    <a:gd name="T17" fmla="*/ 9 h 602"/>
                    <a:gd name="T18" fmla="*/ 693 w 904"/>
                    <a:gd name="T19" fmla="*/ 16 h 602"/>
                    <a:gd name="T20" fmla="*/ 632 w 904"/>
                    <a:gd name="T21" fmla="*/ 572 h 602"/>
                    <a:gd name="T22" fmla="*/ 632 w 904"/>
                    <a:gd name="T23" fmla="*/ 283 h 602"/>
                    <a:gd name="T24" fmla="*/ 630 w 904"/>
                    <a:gd name="T25" fmla="*/ 277 h 602"/>
                    <a:gd name="T26" fmla="*/ 626 w 904"/>
                    <a:gd name="T27" fmla="*/ 274 h 602"/>
                    <a:gd name="T28" fmla="*/ 621 w 904"/>
                    <a:gd name="T29" fmla="*/ 271 h 602"/>
                    <a:gd name="T30" fmla="*/ 497 w 904"/>
                    <a:gd name="T31" fmla="*/ 271 h 602"/>
                    <a:gd name="T32" fmla="*/ 491 w 904"/>
                    <a:gd name="T33" fmla="*/ 272 h 602"/>
                    <a:gd name="T34" fmla="*/ 487 w 904"/>
                    <a:gd name="T35" fmla="*/ 275 h 602"/>
                    <a:gd name="T36" fmla="*/ 483 w 904"/>
                    <a:gd name="T37" fmla="*/ 281 h 602"/>
                    <a:gd name="T38" fmla="*/ 482 w 904"/>
                    <a:gd name="T39" fmla="*/ 286 h 602"/>
                    <a:gd name="T40" fmla="*/ 421 w 904"/>
                    <a:gd name="T41" fmla="*/ 572 h 602"/>
                    <a:gd name="T42" fmla="*/ 421 w 904"/>
                    <a:gd name="T43" fmla="*/ 193 h 602"/>
                    <a:gd name="T44" fmla="*/ 419 w 904"/>
                    <a:gd name="T45" fmla="*/ 187 h 602"/>
                    <a:gd name="T46" fmla="*/ 415 w 904"/>
                    <a:gd name="T47" fmla="*/ 183 h 602"/>
                    <a:gd name="T48" fmla="*/ 409 w 904"/>
                    <a:gd name="T49" fmla="*/ 181 h 602"/>
                    <a:gd name="T50" fmla="*/ 286 w 904"/>
                    <a:gd name="T51" fmla="*/ 181 h 602"/>
                    <a:gd name="T52" fmla="*/ 281 w 904"/>
                    <a:gd name="T53" fmla="*/ 182 h 602"/>
                    <a:gd name="T54" fmla="*/ 275 w 904"/>
                    <a:gd name="T55" fmla="*/ 185 h 602"/>
                    <a:gd name="T56" fmla="*/ 272 w 904"/>
                    <a:gd name="T57" fmla="*/ 190 h 602"/>
                    <a:gd name="T58" fmla="*/ 271 w 904"/>
                    <a:gd name="T59" fmla="*/ 196 h 602"/>
                    <a:gd name="T60" fmla="*/ 211 w 904"/>
                    <a:gd name="T61" fmla="*/ 572 h 602"/>
                    <a:gd name="T62" fmla="*/ 211 w 904"/>
                    <a:gd name="T63" fmla="*/ 404 h 602"/>
                    <a:gd name="T64" fmla="*/ 209 w 904"/>
                    <a:gd name="T65" fmla="*/ 399 h 602"/>
                    <a:gd name="T66" fmla="*/ 205 w 904"/>
                    <a:gd name="T67" fmla="*/ 394 h 602"/>
                    <a:gd name="T68" fmla="*/ 199 w 904"/>
                    <a:gd name="T69" fmla="*/ 392 h 602"/>
                    <a:gd name="T70" fmla="*/ 76 w 904"/>
                    <a:gd name="T71" fmla="*/ 391 h 602"/>
                    <a:gd name="T72" fmla="*/ 69 w 904"/>
                    <a:gd name="T73" fmla="*/ 392 h 602"/>
                    <a:gd name="T74" fmla="*/ 65 w 904"/>
                    <a:gd name="T75" fmla="*/ 396 h 602"/>
                    <a:gd name="T76" fmla="*/ 62 w 904"/>
                    <a:gd name="T77" fmla="*/ 401 h 602"/>
                    <a:gd name="T78" fmla="*/ 61 w 904"/>
                    <a:gd name="T79" fmla="*/ 406 h 602"/>
                    <a:gd name="T80" fmla="*/ 15 w 904"/>
                    <a:gd name="T81" fmla="*/ 572 h 602"/>
                    <a:gd name="T82" fmla="*/ 9 w 904"/>
                    <a:gd name="T83" fmla="*/ 573 h 602"/>
                    <a:gd name="T84" fmla="*/ 5 w 904"/>
                    <a:gd name="T85" fmla="*/ 577 h 602"/>
                    <a:gd name="T86" fmla="*/ 2 w 904"/>
                    <a:gd name="T87" fmla="*/ 581 h 602"/>
                    <a:gd name="T88" fmla="*/ 0 w 904"/>
                    <a:gd name="T89" fmla="*/ 587 h 602"/>
                    <a:gd name="T90" fmla="*/ 2 w 904"/>
                    <a:gd name="T91" fmla="*/ 593 h 602"/>
                    <a:gd name="T92" fmla="*/ 5 w 904"/>
                    <a:gd name="T93" fmla="*/ 598 h 602"/>
                    <a:gd name="T94" fmla="*/ 9 w 904"/>
                    <a:gd name="T95" fmla="*/ 601 h 602"/>
                    <a:gd name="T96" fmla="*/ 15 w 904"/>
                    <a:gd name="T97" fmla="*/ 602 h 602"/>
                    <a:gd name="T98" fmla="*/ 196 w 904"/>
                    <a:gd name="T99" fmla="*/ 602 h 602"/>
                    <a:gd name="T100" fmla="*/ 406 w 904"/>
                    <a:gd name="T101" fmla="*/ 602 h 602"/>
                    <a:gd name="T102" fmla="*/ 617 w 904"/>
                    <a:gd name="T103" fmla="*/ 602 h 602"/>
                    <a:gd name="T104" fmla="*/ 828 w 904"/>
                    <a:gd name="T105" fmla="*/ 602 h 602"/>
                    <a:gd name="T106" fmla="*/ 891 w 904"/>
                    <a:gd name="T107" fmla="*/ 602 h 602"/>
                    <a:gd name="T108" fmla="*/ 896 w 904"/>
                    <a:gd name="T109" fmla="*/ 600 h 602"/>
                    <a:gd name="T110" fmla="*/ 901 w 904"/>
                    <a:gd name="T111" fmla="*/ 596 h 602"/>
                    <a:gd name="T112" fmla="*/ 903 w 904"/>
                    <a:gd name="T113" fmla="*/ 591 h 602"/>
                    <a:gd name="T114" fmla="*/ 903 w 904"/>
                    <a:gd name="T115" fmla="*/ 584 h 602"/>
                    <a:gd name="T116" fmla="*/ 901 w 904"/>
                    <a:gd name="T117" fmla="*/ 579 h 602"/>
                    <a:gd name="T118" fmla="*/ 896 w 904"/>
                    <a:gd name="T119" fmla="*/ 575 h 602"/>
                    <a:gd name="T120" fmla="*/ 891 w 904"/>
                    <a:gd name="T121" fmla="*/ 572 h 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904" h="602">
                      <a:moveTo>
                        <a:pt x="889" y="572"/>
                      </a:moveTo>
                      <a:lnTo>
                        <a:pt x="843" y="572"/>
                      </a:lnTo>
                      <a:lnTo>
                        <a:pt x="843" y="16"/>
                      </a:lnTo>
                      <a:lnTo>
                        <a:pt x="843" y="12"/>
                      </a:lnTo>
                      <a:lnTo>
                        <a:pt x="842" y="9"/>
                      </a:lnTo>
                      <a:lnTo>
                        <a:pt x="841" y="7"/>
                      </a:lnTo>
                      <a:lnTo>
                        <a:pt x="838" y="5"/>
                      </a:lnTo>
                      <a:lnTo>
                        <a:pt x="836" y="3"/>
                      </a:lnTo>
                      <a:lnTo>
                        <a:pt x="834" y="2"/>
                      </a:lnTo>
                      <a:lnTo>
                        <a:pt x="831" y="1"/>
                      </a:lnTo>
                      <a:lnTo>
                        <a:pt x="828" y="1"/>
                      </a:lnTo>
                      <a:lnTo>
                        <a:pt x="708" y="0"/>
                      </a:lnTo>
                      <a:lnTo>
                        <a:pt x="704" y="1"/>
                      </a:lnTo>
                      <a:lnTo>
                        <a:pt x="702" y="2"/>
                      </a:lnTo>
                      <a:lnTo>
                        <a:pt x="699" y="3"/>
                      </a:lnTo>
                      <a:lnTo>
                        <a:pt x="697" y="5"/>
                      </a:lnTo>
                      <a:lnTo>
                        <a:pt x="695" y="7"/>
                      </a:lnTo>
                      <a:lnTo>
                        <a:pt x="694" y="9"/>
                      </a:lnTo>
                      <a:lnTo>
                        <a:pt x="693" y="12"/>
                      </a:lnTo>
                      <a:lnTo>
                        <a:pt x="693" y="16"/>
                      </a:lnTo>
                      <a:lnTo>
                        <a:pt x="693" y="572"/>
                      </a:lnTo>
                      <a:lnTo>
                        <a:pt x="632" y="572"/>
                      </a:lnTo>
                      <a:lnTo>
                        <a:pt x="632" y="286"/>
                      </a:lnTo>
                      <a:lnTo>
                        <a:pt x="632" y="283"/>
                      </a:lnTo>
                      <a:lnTo>
                        <a:pt x="631" y="281"/>
                      </a:lnTo>
                      <a:lnTo>
                        <a:pt x="630" y="277"/>
                      </a:lnTo>
                      <a:lnTo>
                        <a:pt x="628" y="275"/>
                      </a:lnTo>
                      <a:lnTo>
                        <a:pt x="626" y="274"/>
                      </a:lnTo>
                      <a:lnTo>
                        <a:pt x="623" y="272"/>
                      </a:lnTo>
                      <a:lnTo>
                        <a:pt x="621" y="271"/>
                      </a:lnTo>
                      <a:lnTo>
                        <a:pt x="617" y="271"/>
                      </a:lnTo>
                      <a:lnTo>
                        <a:pt x="497" y="271"/>
                      </a:lnTo>
                      <a:lnTo>
                        <a:pt x="494" y="271"/>
                      </a:lnTo>
                      <a:lnTo>
                        <a:pt x="491" y="272"/>
                      </a:lnTo>
                      <a:lnTo>
                        <a:pt x="489" y="274"/>
                      </a:lnTo>
                      <a:lnTo>
                        <a:pt x="487" y="275"/>
                      </a:lnTo>
                      <a:lnTo>
                        <a:pt x="484" y="277"/>
                      </a:lnTo>
                      <a:lnTo>
                        <a:pt x="483" y="281"/>
                      </a:lnTo>
                      <a:lnTo>
                        <a:pt x="482" y="283"/>
                      </a:lnTo>
                      <a:lnTo>
                        <a:pt x="482" y="286"/>
                      </a:lnTo>
                      <a:lnTo>
                        <a:pt x="482" y="572"/>
                      </a:lnTo>
                      <a:lnTo>
                        <a:pt x="421" y="572"/>
                      </a:lnTo>
                      <a:lnTo>
                        <a:pt x="421" y="196"/>
                      </a:lnTo>
                      <a:lnTo>
                        <a:pt x="421" y="193"/>
                      </a:lnTo>
                      <a:lnTo>
                        <a:pt x="420" y="190"/>
                      </a:lnTo>
                      <a:lnTo>
                        <a:pt x="419" y="187"/>
                      </a:lnTo>
                      <a:lnTo>
                        <a:pt x="417" y="185"/>
                      </a:lnTo>
                      <a:lnTo>
                        <a:pt x="415" y="183"/>
                      </a:lnTo>
                      <a:lnTo>
                        <a:pt x="413" y="182"/>
                      </a:lnTo>
                      <a:lnTo>
                        <a:pt x="409" y="181"/>
                      </a:lnTo>
                      <a:lnTo>
                        <a:pt x="406" y="181"/>
                      </a:lnTo>
                      <a:lnTo>
                        <a:pt x="286" y="181"/>
                      </a:lnTo>
                      <a:lnTo>
                        <a:pt x="283" y="181"/>
                      </a:lnTo>
                      <a:lnTo>
                        <a:pt x="281" y="182"/>
                      </a:lnTo>
                      <a:lnTo>
                        <a:pt x="277" y="183"/>
                      </a:lnTo>
                      <a:lnTo>
                        <a:pt x="275" y="185"/>
                      </a:lnTo>
                      <a:lnTo>
                        <a:pt x="273" y="187"/>
                      </a:lnTo>
                      <a:lnTo>
                        <a:pt x="272" y="190"/>
                      </a:lnTo>
                      <a:lnTo>
                        <a:pt x="271" y="193"/>
                      </a:lnTo>
                      <a:lnTo>
                        <a:pt x="271" y="196"/>
                      </a:lnTo>
                      <a:lnTo>
                        <a:pt x="271" y="572"/>
                      </a:lnTo>
                      <a:lnTo>
                        <a:pt x="211" y="572"/>
                      </a:lnTo>
                      <a:lnTo>
                        <a:pt x="211" y="406"/>
                      </a:lnTo>
                      <a:lnTo>
                        <a:pt x="211" y="404"/>
                      </a:lnTo>
                      <a:lnTo>
                        <a:pt x="210" y="401"/>
                      </a:lnTo>
                      <a:lnTo>
                        <a:pt x="209" y="399"/>
                      </a:lnTo>
                      <a:lnTo>
                        <a:pt x="207" y="396"/>
                      </a:lnTo>
                      <a:lnTo>
                        <a:pt x="205" y="394"/>
                      </a:lnTo>
                      <a:lnTo>
                        <a:pt x="201" y="393"/>
                      </a:lnTo>
                      <a:lnTo>
                        <a:pt x="199" y="392"/>
                      </a:lnTo>
                      <a:lnTo>
                        <a:pt x="196" y="391"/>
                      </a:lnTo>
                      <a:lnTo>
                        <a:pt x="76" y="391"/>
                      </a:lnTo>
                      <a:lnTo>
                        <a:pt x="73" y="392"/>
                      </a:lnTo>
                      <a:lnTo>
                        <a:pt x="69" y="392"/>
                      </a:lnTo>
                      <a:lnTo>
                        <a:pt x="67" y="394"/>
                      </a:lnTo>
                      <a:lnTo>
                        <a:pt x="65" y="396"/>
                      </a:lnTo>
                      <a:lnTo>
                        <a:pt x="63" y="399"/>
                      </a:lnTo>
                      <a:lnTo>
                        <a:pt x="62" y="401"/>
                      </a:lnTo>
                      <a:lnTo>
                        <a:pt x="61" y="404"/>
                      </a:lnTo>
                      <a:lnTo>
                        <a:pt x="61" y="406"/>
                      </a:lnTo>
                      <a:lnTo>
                        <a:pt x="61" y="572"/>
                      </a:lnTo>
                      <a:lnTo>
                        <a:pt x="15" y="572"/>
                      </a:lnTo>
                      <a:lnTo>
                        <a:pt x="13" y="572"/>
                      </a:lnTo>
                      <a:lnTo>
                        <a:pt x="9" y="573"/>
                      </a:lnTo>
                      <a:lnTo>
                        <a:pt x="7" y="575"/>
                      </a:lnTo>
                      <a:lnTo>
                        <a:pt x="5" y="577"/>
                      </a:lnTo>
                      <a:lnTo>
                        <a:pt x="3" y="579"/>
                      </a:lnTo>
                      <a:lnTo>
                        <a:pt x="2" y="581"/>
                      </a:lnTo>
                      <a:lnTo>
                        <a:pt x="1" y="584"/>
                      </a:lnTo>
                      <a:lnTo>
                        <a:pt x="0" y="587"/>
                      </a:lnTo>
                      <a:lnTo>
                        <a:pt x="1" y="591"/>
                      </a:lnTo>
                      <a:lnTo>
                        <a:pt x="2" y="593"/>
                      </a:lnTo>
                      <a:lnTo>
                        <a:pt x="3" y="596"/>
                      </a:lnTo>
                      <a:lnTo>
                        <a:pt x="5" y="598"/>
                      </a:lnTo>
                      <a:lnTo>
                        <a:pt x="7" y="600"/>
                      </a:lnTo>
                      <a:lnTo>
                        <a:pt x="9" y="601"/>
                      </a:lnTo>
                      <a:lnTo>
                        <a:pt x="13" y="602"/>
                      </a:lnTo>
                      <a:lnTo>
                        <a:pt x="15" y="602"/>
                      </a:lnTo>
                      <a:lnTo>
                        <a:pt x="76" y="602"/>
                      </a:lnTo>
                      <a:lnTo>
                        <a:pt x="196" y="602"/>
                      </a:lnTo>
                      <a:lnTo>
                        <a:pt x="286" y="602"/>
                      </a:lnTo>
                      <a:lnTo>
                        <a:pt x="406" y="602"/>
                      </a:lnTo>
                      <a:lnTo>
                        <a:pt x="497" y="602"/>
                      </a:lnTo>
                      <a:lnTo>
                        <a:pt x="617" y="602"/>
                      </a:lnTo>
                      <a:lnTo>
                        <a:pt x="708" y="602"/>
                      </a:lnTo>
                      <a:lnTo>
                        <a:pt x="828" y="602"/>
                      </a:lnTo>
                      <a:lnTo>
                        <a:pt x="889" y="602"/>
                      </a:lnTo>
                      <a:lnTo>
                        <a:pt x="891" y="602"/>
                      </a:lnTo>
                      <a:lnTo>
                        <a:pt x="894" y="601"/>
                      </a:lnTo>
                      <a:lnTo>
                        <a:pt x="896" y="600"/>
                      </a:lnTo>
                      <a:lnTo>
                        <a:pt x="898" y="598"/>
                      </a:lnTo>
                      <a:lnTo>
                        <a:pt x="901" y="596"/>
                      </a:lnTo>
                      <a:lnTo>
                        <a:pt x="902" y="593"/>
                      </a:lnTo>
                      <a:lnTo>
                        <a:pt x="903" y="591"/>
                      </a:lnTo>
                      <a:lnTo>
                        <a:pt x="904" y="587"/>
                      </a:lnTo>
                      <a:lnTo>
                        <a:pt x="903" y="584"/>
                      </a:lnTo>
                      <a:lnTo>
                        <a:pt x="902" y="581"/>
                      </a:lnTo>
                      <a:lnTo>
                        <a:pt x="901" y="579"/>
                      </a:lnTo>
                      <a:lnTo>
                        <a:pt x="898" y="577"/>
                      </a:lnTo>
                      <a:lnTo>
                        <a:pt x="896" y="575"/>
                      </a:lnTo>
                      <a:lnTo>
                        <a:pt x="894" y="573"/>
                      </a:lnTo>
                      <a:lnTo>
                        <a:pt x="891" y="572"/>
                      </a:lnTo>
                      <a:lnTo>
                        <a:pt x="889" y="5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9" name="Freeform 373">
                  <a:extLst>
                    <a:ext uri="{FF2B5EF4-FFF2-40B4-BE49-F238E27FC236}">
                      <a16:creationId xmlns:a16="http://schemas.microsoft.com/office/drawing/2014/main" id="{1512A5A3-3C40-5647-BF9E-0B18A001B5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8638" y="2492375"/>
                  <a:ext cx="252413" cy="157163"/>
                </a:xfrm>
                <a:custGeom>
                  <a:avLst/>
                  <a:gdLst>
                    <a:gd name="T0" fmla="*/ 77 w 797"/>
                    <a:gd name="T1" fmla="*/ 494 h 497"/>
                    <a:gd name="T2" fmla="*/ 97 w 797"/>
                    <a:gd name="T3" fmla="*/ 483 h 497"/>
                    <a:gd name="T4" fmla="*/ 112 w 797"/>
                    <a:gd name="T5" fmla="*/ 466 h 497"/>
                    <a:gd name="T6" fmla="*/ 120 w 797"/>
                    <a:gd name="T7" fmla="*/ 443 h 497"/>
                    <a:gd name="T8" fmla="*/ 116 w 797"/>
                    <a:gd name="T9" fmla="*/ 416 h 497"/>
                    <a:gd name="T10" fmla="*/ 267 w 797"/>
                    <a:gd name="T11" fmla="*/ 298 h 497"/>
                    <a:gd name="T12" fmla="*/ 300 w 797"/>
                    <a:gd name="T13" fmla="*/ 299 h 497"/>
                    <a:gd name="T14" fmla="*/ 325 w 797"/>
                    <a:gd name="T15" fmla="*/ 287 h 497"/>
                    <a:gd name="T16" fmla="*/ 451 w 797"/>
                    <a:gd name="T17" fmla="*/ 327 h 497"/>
                    <a:gd name="T18" fmla="*/ 454 w 797"/>
                    <a:gd name="T19" fmla="*/ 349 h 497"/>
                    <a:gd name="T20" fmla="*/ 464 w 797"/>
                    <a:gd name="T21" fmla="*/ 369 h 497"/>
                    <a:gd name="T22" fmla="*/ 482 w 797"/>
                    <a:gd name="T23" fmla="*/ 384 h 497"/>
                    <a:gd name="T24" fmla="*/ 505 w 797"/>
                    <a:gd name="T25" fmla="*/ 391 h 497"/>
                    <a:gd name="T26" fmla="*/ 529 w 797"/>
                    <a:gd name="T27" fmla="*/ 389 h 497"/>
                    <a:gd name="T28" fmla="*/ 550 w 797"/>
                    <a:gd name="T29" fmla="*/ 378 h 497"/>
                    <a:gd name="T30" fmla="*/ 564 w 797"/>
                    <a:gd name="T31" fmla="*/ 360 h 497"/>
                    <a:gd name="T32" fmla="*/ 571 w 797"/>
                    <a:gd name="T33" fmla="*/ 337 h 497"/>
                    <a:gd name="T34" fmla="*/ 565 w 797"/>
                    <a:gd name="T35" fmla="*/ 304 h 497"/>
                    <a:gd name="T36" fmla="*/ 724 w 797"/>
                    <a:gd name="T37" fmla="*/ 119 h 497"/>
                    <a:gd name="T38" fmla="*/ 750 w 797"/>
                    <a:gd name="T39" fmla="*/ 119 h 497"/>
                    <a:gd name="T40" fmla="*/ 771 w 797"/>
                    <a:gd name="T41" fmla="*/ 110 h 497"/>
                    <a:gd name="T42" fmla="*/ 787 w 797"/>
                    <a:gd name="T43" fmla="*/ 94 h 497"/>
                    <a:gd name="T44" fmla="*/ 796 w 797"/>
                    <a:gd name="T45" fmla="*/ 72 h 497"/>
                    <a:gd name="T46" fmla="*/ 796 w 797"/>
                    <a:gd name="T47" fmla="*/ 48 h 497"/>
                    <a:gd name="T48" fmla="*/ 787 w 797"/>
                    <a:gd name="T49" fmla="*/ 27 h 497"/>
                    <a:gd name="T50" fmla="*/ 771 w 797"/>
                    <a:gd name="T51" fmla="*/ 10 h 497"/>
                    <a:gd name="T52" fmla="*/ 750 w 797"/>
                    <a:gd name="T53" fmla="*/ 1 h 497"/>
                    <a:gd name="T54" fmla="*/ 725 w 797"/>
                    <a:gd name="T55" fmla="*/ 1 h 497"/>
                    <a:gd name="T56" fmla="*/ 703 w 797"/>
                    <a:gd name="T57" fmla="*/ 10 h 497"/>
                    <a:gd name="T58" fmla="*/ 687 w 797"/>
                    <a:gd name="T59" fmla="*/ 27 h 497"/>
                    <a:gd name="T60" fmla="*/ 678 w 797"/>
                    <a:gd name="T61" fmla="*/ 48 h 497"/>
                    <a:gd name="T62" fmla="*/ 680 w 797"/>
                    <a:gd name="T63" fmla="*/ 79 h 497"/>
                    <a:gd name="T64" fmla="*/ 531 w 797"/>
                    <a:gd name="T65" fmla="*/ 275 h 497"/>
                    <a:gd name="T66" fmla="*/ 504 w 797"/>
                    <a:gd name="T67" fmla="*/ 272 h 497"/>
                    <a:gd name="T68" fmla="*/ 478 w 797"/>
                    <a:gd name="T69" fmla="*/ 281 h 497"/>
                    <a:gd name="T70" fmla="*/ 345 w 797"/>
                    <a:gd name="T71" fmla="*/ 248 h 497"/>
                    <a:gd name="T72" fmla="*/ 344 w 797"/>
                    <a:gd name="T73" fmla="*/ 229 h 497"/>
                    <a:gd name="T74" fmla="*/ 336 w 797"/>
                    <a:gd name="T75" fmla="*/ 207 h 497"/>
                    <a:gd name="T76" fmla="*/ 319 w 797"/>
                    <a:gd name="T77" fmla="*/ 191 h 497"/>
                    <a:gd name="T78" fmla="*/ 298 w 797"/>
                    <a:gd name="T79" fmla="*/ 181 h 497"/>
                    <a:gd name="T80" fmla="*/ 273 w 797"/>
                    <a:gd name="T81" fmla="*/ 181 h 497"/>
                    <a:gd name="T82" fmla="*/ 252 w 797"/>
                    <a:gd name="T83" fmla="*/ 191 h 497"/>
                    <a:gd name="T84" fmla="*/ 236 w 797"/>
                    <a:gd name="T85" fmla="*/ 207 h 497"/>
                    <a:gd name="T86" fmla="*/ 226 w 797"/>
                    <a:gd name="T87" fmla="*/ 229 h 497"/>
                    <a:gd name="T88" fmla="*/ 227 w 797"/>
                    <a:gd name="T89" fmla="*/ 254 h 497"/>
                    <a:gd name="T90" fmla="*/ 86 w 797"/>
                    <a:gd name="T91" fmla="*/ 382 h 497"/>
                    <a:gd name="T92" fmla="*/ 53 w 797"/>
                    <a:gd name="T93" fmla="*/ 377 h 497"/>
                    <a:gd name="T94" fmla="*/ 31 w 797"/>
                    <a:gd name="T95" fmla="*/ 383 h 497"/>
                    <a:gd name="T96" fmla="*/ 13 w 797"/>
                    <a:gd name="T97" fmla="*/ 398 h 497"/>
                    <a:gd name="T98" fmla="*/ 2 w 797"/>
                    <a:gd name="T99" fmla="*/ 419 h 497"/>
                    <a:gd name="T100" fmla="*/ 0 w 797"/>
                    <a:gd name="T101" fmla="*/ 443 h 497"/>
                    <a:gd name="T102" fmla="*/ 6 w 797"/>
                    <a:gd name="T103" fmla="*/ 466 h 497"/>
                    <a:gd name="T104" fmla="*/ 21 w 797"/>
                    <a:gd name="T105" fmla="*/ 483 h 497"/>
                    <a:gd name="T106" fmla="*/ 42 w 797"/>
                    <a:gd name="T107" fmla="*/ 494 h 4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797" h="497">
                      <a:moveTo>
                        <a:pt x="60" y="497"/>
                      </a:moveTo>
                      <a:lnTo>
                        <a:pt x="65" y="497"/>
                      </a:lnTo>
                      <a:lnTo>
                        <a:pt x="72" y="496"/>
                      </a:lnTo>
                      <a:lnTo>
                        <a:pt x="77" y="494"/>
                      </a:lnTo>
                      <a:lnTo>
                        <a:pt x="83" y="493"/>
                      </a:lnTo>
                      <a:lnTo>
                        <a:pt x="89" y="489"/>
                      </a:lnTo>
                      <a:lnTo>
                        <a:pt x="93" y="486"/>
                      </a:lnTo>
                      <a:lnTo>
                        <a:pt x="97" y="483"/>
                      </a:lnTo>
                      <a:lnTo>
                        <a:pt x="102" y="480"/>
                      </a:lnTo>
                      <a:lnTo>
                        <a:pt x="106" y="475"/>
                      </a:lnTo>
                      <a:lnTo>
                        <a:pt x="109" y="470"/>
                      </a:lnTo>
                      <a:lnTo>
                        <a:pt x="112" y="466"/>
                      </a:lnTo>
                      <a:lnTo>
                        <a:pt x="115" y="460"/>
                      </a:lnTo>
                      <a:lnTo>
                        <a:pt x="117" y="455"/>
                      </a:lnTo>
                      <a:lnTo>
                        <a:pt x="119" y="449"/>
                      </a:lnTo>
                      <a:lnTo>
                        <a:pt x="120" y="443"/>
                      </a:lnTo>
                      <a:lnTo>
                        <a:pt x="120" y="437"/>
                      </a:lnTo>
                      <a:lnTo>
                        <a:pt x="119" y="429"/>
                      </a:lnTo>
                      <a:lnTo>
                        <a:pt x="118" y="423"/>
                      </a:lnTo>
                      <a:lnTo>
                        <a:pt x="116" y="416"/>
                      </a:lnTo>
                      <a:lnTo>
                        <a:pt x="114" y="410"/>
                      </a:lnTo>
                      <a:lnTo>
                        <a:pt x="251" y="290"/>
                      </a:lnTo>
                      <a:lnTo>
                        <a:pt x="259" y="295"/>
                      </a:lnTo>
                      <a:lnTo>
                        <a:pt x="267" y="298"/>
                      </a:lnTo>
                      <a:lnTo>
                        <a:pt x="277" y="301"/>
                      </a:lnTo>
                      <a:lnTo>
                        <a:pt x="285" y="302"/>
                      </a:lnTo>
                      <a:lnTo>
                        <a:pt x="293" y="301"/>
                      </a:lnTo>
                      <a:lnTo>
                        <a:pt x="300" y="299"/>
                      </a:lnTo>
                      <a:lnTo>
                        <a:pt x="307" y="297"/>
                      </a:lnTo>
                      <a:lnTo>
                        <a:pt x="313" y="294"/>
                      </a:lnTo>
                      <a:lnTo>
                        <a:pt x="318" y="291"/>
                      </a:lnTo>
                      <a:lnTo>
                        <a:pt x="325" y="287"/>
                      </a:lnTo>
                      <a:lnTo>
                        <a:pt x="329" y="282"/>
                      </a:lnTo>
                      <a:lnTo>
                        <a:pt x="333" y="277"/>
                      </a:lnTo>
                      <a:lnTo>
                        <a:pt x="451" y="324"/>
                      </a:lnTo>
                      <a:lnTo>
                        <a:pt x="451" y="327"/>
                      </a:lnTo>
                      <a:lnTo>
                        <a:pt x="451" y="332"/>
                      </a:lnTo>
                      <a:lnTo>
                        <a:pt x="451" y="337"/>
                      </a:lnTo>
                      <a:lnTo>
                        <a:pt x="452" y="343"/>
                      </a:lnTo>
                      <a:lnTo>
                        <a:pt x="454" y="349"/>
                      </a:lnTo>
                      <a:lnTo>
                        <a:pt x="456" y="354"/>
                      </a:lnTo>
                      <a:lnTo>
                        <a:pt x="458" y="360"/>
                      </a:lnTo>
                      <a:lnTo>
                        <a:pt x="461" y="365"/>
                      </a:lnTo>
                      <a:lnTo>
                        <a:pt x="464" y="369"/>
                      </a:lnTo>
                      <a:lnTo>
                        <a:pt x="469" y="374"/>
                      </a:lnTo>
                      <a:lnTo>
                        <a:pt x="473" y="378"/>
                      </a:lnTo>
                      <a:lnTo>
                        <a:pt x="477" y="381"/>
                      </a:lnTo>
                      <a:lnTo>
                        <a:pt x="482" y="384"/>
                      </a:lnTo>
                      <a:lnTo>
                        <a:pt x="488" y="386"/>
                      </a:lnTo>
                      <a:lnTo>
                        <a:pt x="493" y="389"/>
                      </a:lnTo>
                      <a:lnTo>
                        <a:pt x="499" y="391"/>
                      </a:lnTo>
                      <a:lnTo>
                        <a:pt x="505" y="391"/>
                      </a:lnTo>
                      <a:lnTo>
                        <a:pt x="511" y="392"/>
                      </a:lnTo>
                      <a:lnTo>
                        <a:pt x="518" y="391"/>
                      </a:lnTo>
                      <a:lnTo>
                        <a:pt x="523" y="391"/>
                      </a:lnTo>
                      <a:lnTo>
                        <a:pt x="529" y="389"/>
                      </a:lnTo>
                      <a:lnTo>
                        <a:pt x="535" y="386"/>
                      </a:lnTo>
                      <a:lnTo>
                        <a:pt x="540" y="384"/>
                      </a:lnTo>
                      <a:lnTo>
                        <a:pt x="545" y="381"/>
                      </a:lnTo>
                      <a:lnTo>
                        <a:pt x="550" y="378"/>
                      </a:lnTo>
                      <a:lnTo>
                        <a:pt x="553" y="374"/>
                      </a:lnTo>
                      <a:lnTo>
                        <a:pt x="558" y="369"/>
                      </a:lnTo>
                      <a:lnTo>
                        <a:pt x="561" y="365"/>
                      </a:lnTo>
                      <a:lnTo>
                        <a:pt x="564" y="360"/>
                      </a:lnTo>
                      <a:lnTo>
                        <a:pt x="567" y="354"/>
                      </a:lnTo>
                      <a:lnTo>
                        <a:pt x="568" y="349"/>
                      </a:lnTo>
                      <a:lnTo>
                        <a:pt x="570" y="343"/>
                      </a:lnTo>
                      <a:lnTo>
                        <a:pt x="571" y="337"/>
                      </a:lnTo>
                      <a:lnTo>
                        <a:pt x="571" y="332"/>
                      </a:lnTo>
                      <a:lnTo>
                        <a:pt x="570" y="322"/>
                      </a:lnTo>
                      <a:lnTo>
                        <a:pt x="568" y="312"/>
                      </a:lnTo>
                      <a:lnTo>
                        <a:pt x="565" y="304"/>
                      </a:lnTo>
                      <a:lnTo>
                        <a:pt x="560" y="296"/>
                      </a:lnTo>
                      <a:lnTo>
                        <a:pt x="711" y="114"/>
                      </a:lnTo>
                      <a:lnTo>
                        <a:pt x="717" y="117"/>
                      </a:lnTo>
                      <a:lnTo>
                        <a:pt x="724" y="119"/>
                      </a:lnTo>
                      <a:lnTo>
                        <a:pt x="730" y="120"/>
                      </a:lnTo>
                      <a:lnTo>
                        <a:pt x="737" y="120"/>
                      </a:lnTo>
                      <a:lnTo>
                        <a:pt x="743" y="120"/>
                      </a:lnTo>
                      <a:lnTo>
                        <a:pt x="750" y="119"/>
                      </a:lnTo>
                      <a:lnTo>
                        <a:pt x="755" y="118"/>
                      </a:lnTo>
                      <a:lnTo>
                        <a:pt x="760" y="116"/>
                      </a:lnTo>
                      <a:lnTo>
                        <a:pt x="766" y="113"/>
                      </a:lnTo>
                      <a:lnTo>
                        <a:pt x="771" y="110"/>
                      </a:lnTo>
                      <a:lnTo>
                        <a:pt x="775" y="106"/>
                      </a:lnTo>
                      <a:lnTo>
                        <a:pt x="780" y="103"/>
                      </a:lnTo>
                      <a:lnTo>
                        <a:pt x="784" y="99"/>
                      </a:lnTo>
                      <a:lnTo>
                        <a:pt x="787" y="94"/>
                      </a:lnTo>
                      <a:lnTo>
                        <a:pt x="790" y="89"/>
                      </a:lnTo>
                      <a:lnTo>
                        <a:pt x="792" y="84"/>
                      </a:lnTo>
                      <a:lnTo>
                        <a:pt x="795" y="79"/>
                      </a:lnTo>
                      <a:lnTo>
                        <a:pt x="796" y="72"/>
                      </a:lnTo>
                      <a:lnTo>
                        <a:pt x="797" y="67"/>
                      </a:lnTo>
                      <a:lnTo>
                        <a:pt x="797" y="60"/>
                      </a:lnTo>
                      <a:lnTo>
                        <a:pt x="797" y="54"/>
                      </a:lnTo>
                      <a:lnTo>
                        <a:pt x="796" y="48"/>
                      </a:lnTo>
                      <a:lnTo>
                        <a:pt x="795" y="42"/>
                      </a:lnTo>
                      <a:lnTo>
                        <a:pt x="792" y="37"/>
                      </a:lnTo>
                      <a:lnTo>
                        <a:pt x="790" y="31"/>
                      </a:lnTo>
                      <a:lnTo>
                        <a:pt x="787" y="27"/>
                      </a:lnTo>
                      <a:lnTo>
                        <a:pt x="784" y="22"/>
                      </a:lnTo>
                      <a:lnTo>
                        <a:pt x="780" y="17"/>
                      </a:lnTo>
                      <a:lnTo>
                        <a:pt x="775" y="14"/>
                      </a:lnTo>
                      <a:lnTo>
                        <a:pt x="771" y="10"/>
                      </a:lnTo>
                      <a:lnTo>
                        <a:pt x="766" y="8"/>
                      </a:lnTo>
                      <a:lnTo>
                        <a:pt x="760" y="5"/>
                      </a:lnTo>
                      <a:lnTo>
                        <a:pt x="755" y="2"/>
                      </a:lnTo>
                      <a:lnTo>
                        <a:pt x="750" y="1"/>
                      </a:lnTo>
                      <a:lnTo>
                        <a:pt x="743" y="0"/>
                      </a:lnTo>
                      <a:lnTo>
                        <a:pt x="737" y="0"/>
                      </a:lnTo>
                      <a:lnTo>
                        <a:pt x="731" y="0"/>
                      </a:lnTo>
                      <a:lnTo>
                        <a:pt x="725" y="1"/>
                      </a:lnTo>
                      <a:lnTo>
                        <a:pt x="719" y="2"/>
                      </a:lnTo>
                      <a:lnTo>
                        <a:pt x="713" y="5"/>
                      </a:lnTo>
                      <a:lnTo>
                        <a:pt x="709" y="8"/>
                      </a:lnTo>
                      <a:lnTo>
                        <a:pt x="703" y="10"/>
                      </a:lnTo>
                      <a:lnTo>
                        <a:pt x="699" y="14"/>
                      </a:lnTo>
                      <a:lnTo>
                        <a:pt x="695" y="17"/>
                      </a:lnTo>
                      <a:lnTo>
                        <a:pt x="691" y="22"/>
                      </a:lnTo>
                      <a:lnTo>
                        <a:pt x="687" y="27"/>
                      </a:lnTo>
                      <a:lnTo>
                        <a:pt x="684" y="31"/>
                      </a:lnTo>
                      <a:lnTo>
                        <a:pt x="682" y="37"/>
                      </a:lnTo>
                      <a:lnTo>
                        <a:pt x="680" y="42"/>
                      </a:lnTo>
                      <a:lnTo>
                        <a:pt x="678" y="48"/>
                      </a:lnTo>
                      <a:lnTo>
                        <a:pt x="677" y="54"/>
                      </a:lnTo>
                      <a:lnTo>
                        <a:pt x="677" y="60"/>
                      </a:lnTo>
                      <a:lnTo>
                        <a:pt x="678" y="70"/>
                      </a:lnTo>
                      <a:lnTo>
                        <a:pt x="680" y="79"/>
                      </a:lnTo>
                      <a:lnTo>
                        <a:pt x="683" y="87"/>
                      </a:lnTo>
                      <a:lnTo>
                        <a:pt x="688" y="96"/>
                      </a:lnTo>
                      <a:lnTo>
                        <a:pt x="537" y="277"/>
                      </a:lnTo>
                      <a:lnTo>
                        <a:pt x="531" y="275"/>
                      </a:lnTo>
                      <a:lnTo>
                        <a:pt x="524" y="273"/>
                      </a:lnTo>
                      <a:lnTo>
                        <a:pt x="518" y="272"/>
                      </a:lnTo>
                      <a:lnTo>
                        <a:pt x="511" y="271"/>
                      </a:lnTo>
                      <a:lnTo>
                        <a:pt x="504" y="272"/>
                      </a:lnTo>
                      <a:lnTo>
                        <a:pt x="496" y="273"/>
                      </a:lnTo>
                      <a:lnTo>
                        <a:pt x="490" y="275"/>
                      </a:lnTo>
                      <a:lnTo>
                        <a:pt x="484" y="278"/>
                      </a:lnTo>
                      <a:lnTo>
                        <a:pt x="478" y="281"/>
                      </a:lnTo>
                      <a:lnTo>
                        <a:pt x="472" y="286"/>
                      </a:lnTo>
                      <a:lnTo>
                        <a:pt x="467" y="291"/>
                      </a:lnTo>
                      <a:lnTo>
                        <a:pt x="463" y="295"/>
                      </a:lnTo>
                      <a:lnTo>
                        <a:pt x="345" y="248"/>
                      </a:lnTo>
                      <a:lnTo>
                        <a:pt x="345" y="245"/>
                      </a:lnTo>
                      <a:lnTo>
                        <a:pt x="345" y="240"/>
                      </a:lnTo>
                      <a:lnTo>
                        <a:pt x="345" y="235"/>
                      </a:lnTo>
                      <a:lnTo>
                        <a:pt x="344" y="229"/>
                      </a:lnTo>
                      <a:lnTo>
                        <a:pt x="343" y="223"/>
                      </a:lnTo>
                      <a:lnTo>
                        <a:pt x="341" y="218"/>
                      </a:lnTo>
                      <a:lnTo>
                        <a:pt x="339" y="213"/>
                      </a:lnTo>
                      <a:lnTo>
                        <a:pt x="336" y="207"/>
                      </a:lnTo>
                      <a:lnTo>
                        <a:pt x="332" y="203"/>
                      </a:lnTo>
                      <a:lnTo>
                        <a:pt x="328" y="199"/>
                      </a:lnTo>
                      <a:lnTo>
                        <a:pt x="324" y="194"/>
                      </a:lnTo>
                      <a:lnTo>
                        <a:pt x="319" y="191"/>
                      </a:lnTo>
                      <a:lnTo>
                        <a:pt x="314" y="188"/>
                      </a:lnTo>
                      <a:lnTo>
                        <a:pt x="309" y="186"/>
                      </a:lnTo>
                      <a:lnTo>
                        <a:pt x="303" y="184"/>
                      </a:lnTo>
                      <a:lnTo>
                        <a:pt x="298" y="181"/>
                      </a:lnTo>
                      <a:lnTo>
                        <a:pt x="292" y="181"/>
                      </a:lnTo>
                      <a:lnTo>
                        <a:pt x="285" y="180"/>
                      </a:lnTo>
                      <a:lnTo>
                        <a:pt x="280" y="181"/>
                      </a:lnTo>
                      <a:lnTo>
                        <a:pt x="273" y="181"/>
                      </a:lnTo>
                      <a:lnTo>
                        <a:pt x="268" y="184"/>
                      </a:lnTo>
                      <a:lnTo>
                        <a:pt x="262" y="186"/>
                      </a:lnTo>
                      <a:lnTo>
                        <a:pt x="257" y="188"/>
                      </a:lnTo>
                      <a:lnTo>
                        <a:pt x="252" y="191"/>
                      </a:lnTo>
                      <a:lnTo>
                        <a:pt x="248" y="194"/>
                      </a:lnTo>
                      <a:lnTo>
                        <a:pt x="243" y="199"/>
                      </a:lnTo>
                      <a:lnTo>
                        <a:pt x="239" y="203"/>
                      </a:lnTo>
                      <a:lnTo>
                        <a:pt x="236" y="207"/>
                      </a:lnTo>
                      <a:lnTo>
                        <a:pt x="233" y="213"/>
                      </a:lnTo>
                      <a:lnTo>
                        <a:pt x="230" y="218"/>
                      </a:lnTo>
                      <a:lnTo>
                        <a:pt x="228" y="223"/>
                      </a:lnTo>
                      <a:lnTo>
                        <a:pt x="226" y="229"/>
                      </a:lnTo>
                      <a:lnTo>
                        <a:pt x="225" y="235"/>
                      </a:lnTo>
                      <a:lnTo>
                        <a:pt x="225" y="240"/>
                      </a:lnTo>
                      <a:lnTo>
                        <a:pt x="226" y="248"/>
                      </a:lnTo>
                      <a:lnTo>
                        <a:pt x="227" y="254"/>
                      </a:lnTo>
                      <a:lnTo>
                        <a:pt x="229" y="261"/>
                      </a:lnTo>
                      <a:lnTo>
                        <a:pt x="231" y="267"/>
                      </a:lnTo>
                      <a:lnTo>
                        <a:pt x="94" y="387"/>
                      </a:lnTo>
                      <a:lnTo>
                        <a:pt x="86" y="382"/>
                      </a:lnTo>
                      <a:lnTo>
                        <a:pt x="78" y="379"/>
                      </a:lnTo>
                      <a:lnTo>
                        <a:pt x="68" y="377"/>
                      </a:lnTo>
                      <a:lnTo>
                        <a:pt x="60" y="377"/>
                      </a:lnTo>
                      <a:lnTo>
                        <a:pt x="53" y="377"/>
                      </a:lnTo>
                      <a:lnTo>
                        <a:pt x="47" y="378"/>
                      </a:lnTo>
                      <a:lnTo>
                        <a:pt x="42" y="379"/>
                      </a:lnTo>
                      <a:lnTo>
                        <a:pt x="36" y="381"/>
                      </a:lnTo>
                      <a:lnTo>
                        <a:pt x="31" y="383"/>
                      </a:lnTo>
                      <a:lnTo>
                        <a:pt x="26" y="386"/>
                      </a:lnTo>
                      <a:lnTo>
                        <a:pt x="21" y="391"/>
                      </a:lnTo>
                      <a:lnTo>
                        <a:pt x="17" y="394"/>
                      </a:lnTo>
                      <a:lnTo>
                        <a:pt x="13" y="398"/>
                      </a:lnTo>
                      <a:lnTo>
                        <a:pt x="9" y="402"/>
                      </a:lnTo>
                      <a:lnTo>
                        <a:pt x="6" y="408"/>
                      </a:lnTo>
                      <a:lnTo>
                        <a:pt x="4" y="413"/>
                      </a:lnTo>
                      <a:lnTo>
                        <a:pt x="2" y="419"/>
                      </a:lnTo>
                      <a:lnTo>
                        <a:pt x="1" y="425"/>
                      </a:lnTo>
                      <a:lnTo>
                        <a:pt x="0" y="430"/>
                      </a:lnTo>
                      <a:lnTo>
                        <a:pt x="0" y="437"/>
                      </a:lnTo>
                      <a:lnTo>
                        <a:pt x="0" y="443"/>
                      </a:lnTo>
                      <a:lnTo>
                        <a:pt x="1" y="449"/>
                      </a:lnTo>
                      <a:lnTo>
                        <a:pt x="2" y="455"/>
                      </a:lnTo>
                      <a:lnTo>
                        <a:pt x="4" y="460"/>
                      </a:lnTo>
                      <a:lnTo>
                        <a:pt x="6" y="466"/>
                      </a:lnTo>
                      <a:lnTo>
                        <a:pt x="9" y="470"/>
                      </a:lnTo>
                      <a:lnTo>
                        <a:pt x="13" y="475"/>
                      </a:lnTo>
                      <a:lnTo>
                        <a:pt x="17" y="480"/>
                      </a:lnTo>
                      <a:lnTo>
                        <a:pt x="21" y="483"/>
                      </a:lnTo>
                      <a:lnTo>
                        <a:pt x="26" y="486"/>
                      </a:lnTo>
                      <a:lnTo>
                        <a:pt x="31" y="489"/>
                      </a:lnTo>
                      <a:lnTo>
                        <a:pt x="36" y="493"/>
                      </a:lnTo>
                      <a:lnTo>
                        <a:pt x="42" y="494"/>
                      </a:lnTo>
                      <a:lnTo>
                        <a:pt x="47" y="496"/>
                      </a:lnTo>
                      <a:lnTo>
                        <a:pt x="53" y="497"/>
                      </a:lnTo>
                      <a:lnTo>
                        <a:pt x="60" y="4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B415B6C2-8E2F-9B48-B67C-67FE58AC4E85}"/>
              </a:ext>
            </a:extLst>
          </p:cNvPr>
          <p:cNvSpPr/>
          <p:nvPr/>
        </p:nvSpPr>
        <p:spPr>
          <a:xfrm>
            <a:off x="13188524" y="5973257"/>
            <a:ext cx="8200010" cy="124932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Hardware &amp; Network</a:t>
            </a:r>
          </a:p>
        </p:txBody>
      </p:sp>
      <p:sp>
        <p:nvSpPr>
          <p:cNvPr id="101" name="Right Arrow 100">
            <a:extLst>
              <a:ext uri="{FF2B5EF4-FFF2-40B4-BE49-F238E27FC236}">
                <a16:creationId xmlns:a16="http://schemas.microsoft.com/office/drawing/2014/main" id="{4D2637E5-CDBA-1F4B-ACDC-858F2F3064F7}"/>
              </a:ext>
            </a:extLst>
          </p:cNvPr>
          <p:cNvSpPr/>
          <p:nvPr/>
        </p:nvSpPr>
        <p:spPr>
          <a:xfrm>
            <a:off x="18687787" y="8222451"/>
            <a:ext cx="3383280" cy="124932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App Publishing</a:t>
            </a:r>
          </a:p>
        </p:txBody>
      </p:sp>
      <p:sp>
        <p:nvSpPr>
          <p:cNvPr id="102" name="Right Arrow 101">
            <a:extLst>
              <a:ext uri="{FF2B5EF4-FFF2-40B4-BE49-F238E27FC236}">
                <a16:creationId xmlns:a16="http://schemas.microsoft.com/office/drawing/2014/main" id="{A3D563FB-6C35-F843-9BB3-1DA3C1C2BD7D}"/>
              </a:ext>
            </a:extLst>
          </p:cNvPr>
          <p:cNvSpPr/>
          <p:nvPr/>
        </p:nvSpPr>
        <p:spPr>
          <a:xfrm>
            <a:off x="9134922" y="10563192"/>
            <a:ext cx="4834441" cy="124932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Holochain Feature capabilities</a:t>
            </a:r>
          </a:p>
        </p:txBody>
      </p:sp>
    </p:spTree>
    <p:extLst>
      <p:ext uri="{BB962C8B-B14F-4D97-AF65-F5344CB8AC3E}">
        <p14:creationId xmlns:p14="http://schemas.microsoft.com/office/powerpoint/2010/main" val="3671469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E338952-A5CC-3A40-9A98-E3D04366F504}"/>
              </a:ext>
            </a:extLst>
          </p:cNvPr>
          <p:cNvGrpSpPr/>
          <p:nvPr/>
        </p:nvGrpSpPr>
        <p:grpSpPr>
          <a:xfrm>
            <a:off x="1963796" y="6559826"/>
            <a:ext cx="20450058" cy="3856383"/>
            <a:chOff x="1953831" y="5923721"/>
            <a:chExt cx="20450058" cy="385638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5FE8D57-B10E-FF42-89B1-F41D5C2467D4}"/>
                </a:ext>
              </a:extLst>
            </p:cNvPr>
            <p:cNvGrpSpPr/>
            <p:nvPr/>
          </p:nvGrpSpPr>
          <p:grpSpPr>
            <a:xfrm>
              <a:off x="1953831" y="5923721"/>
              <a:ext cx="7250893" cy="3856383"/>
              <a:chOff x="1953831" y="5923721"/>
              <a:chExt cx="7250893" cy="3856383"/>
            </a:xfrm>
          </p:grpSpPr>
          <p:sp>
            <p:nvSpPr>
              <p:cNvPr id="3" name="Chevron 2">
                <a:extLst>
                  <a:ext uri="{FF2B5EF4-FFF2-40B4-BE49-F238E27FC236}">
                    <a16:creationId xmlns:a16="http://schemas.microsoft.com/office/drawing/2014/main" id="{422FF6C2-A424-D54E-949A-6E1838BBC78D}"/>
                  </a:ext>
                </a:extLst>
              </p:cNvPr>
              <p:cNvSpPr/>
              <p:nvPr/>
            </p:nvSpPr>
            <p:spPr>
              <a:xfrm>
                <a:off x="1953831" y="6858000"/>
                <a:ext cx="7250893" cy="1888435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Phase 1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454D3B1-BC29-5447-98BE-870EEA1686EA}"/>
                  </a:ext>
                </a:extLst>
              </p:cNvPr>
              <p:cNvGrpSpPr/>
              <p:nvPr/>
            </p:nvGrpSpPr>
            <p:grpSpPr>
              <a:xfrm>
                <a:off x="3790232" y="5923721"/>
                <a:ext cx="3578090" cy="3856383"/>
                <a:chOff x="3617843" y="5844207"/>
                <a:chExt cx="3578090" cy="3856383"/>
              </a:xfrm>
            </p:grpSpPr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BB222F8C-C5B9-974E-A777-671616E0503A}"/>
                    </a:ext>
                  </a:extLst>
                </p:cNvPr>
                <p:cNvCxnSpPr/>
                <p:nvPr/>
              </p:nvCxnSpPr>
              <p:spPr>
                <a:xfrm flipV="1">
                  <a:off x="3617843" y="5844207"/>
                  <a:ext cx="0" cy="1789044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5A15FC66-E31D-694B-9966-F56223FA1F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95933" y="7553737"/>
                  <a:ext cx="0" cy="2146853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36D7857-2EA3-874D-9A2E-252B64EEEED2}"/>
                </a:ext>
              </a:extLst>
            </p:cNvPr>
            <p:cNvGrpSpPr/>
            <p:nvPr/>
          </p:nvGrpSpPr>
          <p:grpSpPr>
            <a:xfrm>
              <a:off x="8553414" y="5923721"/>
              <a:ext cx="7250893" cy="3856383"/>
              <a:chOff x="1953831" y="5923721"/>
              <a:chExt cx="7250893" cy="3856383"/>
            </a:xfrm>
          </p:grpSpPr>
          <p:sp>
            <p:nvSpPr>
              <p:cNvPr id="59" name="Chevron 58">
                <a:extLst>
                  <a:ext uri="{FF2B5EF4-FFF2-40B4-BE49-F238E27FC236}">
                    <a16:creationId xmlns:a16="http://schemas.microsoft.com/office/drawing/2014/main" id="{B39DFF62-C33D-6842-94FE-64E3C389A5BA}"/>
                  </a:ext>
                </a:extLst>
              </p:cNvPr>
              <p:cNvSpPr/>
              <p:nvPr/>
            </p:nvSpPr>
            <p:spPr>
              <a:xfrm>
                <a:off x="1953831" y="6858000"/>
                <a:ext cx="7250893" cy="1888435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Phase 2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37640B2-B09B-F64C-AC27-BB958CDE0E24}"/>
                  </a:ext>
                </a:extLst>
              </p:cNvPr>
              <p:cNvGrpSpPr/>
              <p:nvPr/>
            </p:nvGrpSpPr>
            <p:grpSpPr>
              <a:xfrm>
                <a:off x="3790232" y="5923721"/>
                <a:ext cx="3578090" cy="3856383"/>
                <a:chOff x="3617843" y="5844207"/>
                <a:chExt cx="3578090" cy="3856383"/>
              </a:xfrm>
            </p:grpSpPr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3B2AE2F4-52EF-FC4C-A2F1-6B2AEF610F4D}"/>
                    </a:ext>
                  </a:extLst>
                </p:cNvPr>
                <p:cNvCxnSpPr/>
                <p:nvPr/>
              </p:nvCxnSpPr>
              <p:spPr>
                <a:xfrm flipV="1">
                  <a:off x="3617843" y="5844207"/>
                  <a:ext cx="0" cy="1789044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5903DC6D-9F58-F340-9EF2-2258DF8CD2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95933" y="7553737"/>
                  <a:ext cx="0" cy="2146853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D0638A5-3A36-1F4A-859A-60763759CFFC}"/>
                </a:ext>
              </a:extLst>
            </p:cNvPr>
            <p:cNvGrpSpPr/>
            <p:nvPr/>
          </p:nvGrpSpPr>
          <p:grpSpPr>
            <a:xfrm>
              <a:off x="15152996" y="5923721"/>
              <a:ext cx="7250893" cy="3856383"/>
              <a:chOff x="1953831" y="5923721"/>
              <a:chExt cx="7250893" cy="3856383"/>
            </a:xfrm>
          </p:grpSpPr>
          <p:sp>
            <p:nvSpPr>
              <p:cNvPr id="64" name="Chevron 63">
                <a:extLst>
                  <a:ext uri="{FF2B5EF4-FFF2-40B4-BE49-F238E27FC236}">
                    <a16:creationId xmlns:a16="http://schemas.microsoft.com/office/drawing/2014/main" id="{DFA56039-8175-7646-8F81-E8409381D8A0}"/>
                  </a:ext>
                </a:extLst>
              </p:cNvPr>
              <p:cNvSpPr/>
              <p:nvPr/>
            </p:nvSpPr>
            <p:spPr>
              <a:xfrm>
                <a:off x="1953831" y="6858000"/>
                <a:ext cx="7250893" cy="1888435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Phase 3</a:t>
                </a: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C117627-41F6-4844-B93B-E279C2BB10BE}"/>
                  </a:ext>
                </a:extLst>
              </p:cNvPr>
              <p:cNvGrpSpPr/>
              <p:nvPr/>
            </p:nvGrpSpPr>
            <p:grpSpPr>
              <a:xfrm>
                <a:off x="3790232" y="5923721"/>
                <a:ext cx="3578090" cy="3856383"/>
                <a:chOff x="3617843" y="5844207"/>
                <a:chExt cx="3578090" cy="3856383"/>
              </a:xfrm>
            </p:grpSpPr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3625FC70-48F8-A84C-82B9-E91E4F880AC3}"/>
                    </a:ext>
                  </a:extLst>
                </p:cNvPr>
                <p:cNvCxnSpPr/>
                <p:nvPr/>
              </p:nvCxnSpPr>
              <p:spPr>
                <a:xfrm flipV="1">
                  <a:off x="3617843" y="5844207"/>
                  <a:ext cx="0" cy="1789044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2F38E473-5818-2E44-B2BF-D638C05D5A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95933" y="7553737"/>
                  <a:ext cx="0" cy="2146853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7E698261-D2DC-CF43-A02E-6E528CA3F67A}"/>
              </a:ext>
            </a:extLst>
          </p:cNvPr>
          <p:cNvSpPr/>
          <p:nvPr/>
        </p:nvSpPr>
        <p:spPr>
          <a:xfrm>
            <a:off x="1418470" y="4628605"/>
            <a:ext cx="4763453" cy="1931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C60B0DE-2E1D-6D4C-BF8B-5EC73AFA3FAD}"/>
              </a:ext>
            </a:extLst>
          </p:cNvPr>
          <p:cNvSpPr txBox="1"/>
          <p:nvPr/>
        </p:nvSpPr>
        <p:spPr>
          <a:xfrm>
            <a:off x="1856432" y="5480341"/>
            <a:ext cx="3887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A2F3D4D-9FE1-FD49-9DD3-48F00931552C}"/>
              </a:ext>
            </a:extLst>
          </p:cNvPr>
          <p:cNvSpPr/>
          <p:nvPr/>
        </p:nvSpPr>
        <p:spPr>
          <a:xfrm>
            <a:off x="1418474" y="4897902"/>
            <a:ext cx="47634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Downloads</a:t>
            </a:r>
            <a:endParaRPr lang="en-US" sz="48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AC49B28-B1CE-884B-9027-85C238F174F0}"/>
              </a:ext>
            </a:extLst>
          </p:cNvPr>
          <p:cNvSpPr/>
          <p:nvPr/>
        </p:nvSpPr>
        <p:spPr>
          <a:xfrm>
            <a:off x="5006944" y="10470291"/>
            <a:ext cx="4763453" cy="1931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541276A-170D-5544-9090-0F09034397A7}"/>
              </a:ext>
            </a:extLst>
          </p:cNvPr>
          <p:cNvSpPr txBox="1"/>
          <p:nvPr/>
        </p:nvSpPr>
        <p:spPr>
          <a:xfrm>
            <a:off x="5444906" y="11322027"/>
            <a:ext cx="3887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537E51A-BBC4-514C-A1F7-7B7BE30ADDC3}"/>
              </a:ext>
            </a:extLst>
          </p:cNvPr>
          <p:cNvSpPr/>
          <p:nvPr/>
        </p:nvSpPr>
        <p:spPr>
          <a:xfrm>
            <a:off x="5006948" y="10739588"/>
            <a:ext cx="47634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Downloads</a:t>
            </a:r>
            <a:endParaRPr lang="en-US" sz="48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9B08BF-23D3-A14C-9057-615ABBE62304}"/>
              </a:ext>
            </a:extLst>
          </p:cNvPr>
          <p:cNvSpPr/>
          <p:nvPr/>
        </p:nvSpPr>
        <p:spPr>
          <a:xfrm>
            <a:off x="8097566" y="4628605"/>
            <a:ext cx="4763453" cy="1931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D8AC453-2D70-844E-B790-4407F1F77648}"/>
              </a:ext>
            </a:extLst>
          </p:cNvPr>
          <p:cNvSpPr txBox="1"/>
          <p:nvPr/>
        </p:nvSpPr>
        <p:spPr>
          <a:xfrm>
            <a:off x="8535528" y="5480341"/>
            <a:ext cx="3887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0BFF042-F5F3-A449-B0B7-6C23234F15BA}"/>
              </a:ext>
            </a:extLst>
          </p:cNvPr>
          <p:cNvSpPr/>
          <p:nvPr/>
        </p:nvSpPr>
        <p:spPr>
          <a:xfrm>
            <a:off x="8097570" y="4897902"/>
            <a:ext cx="47634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Downloads</a:t>
            </a:r>
            <a:endParaRPr lang="en-US" sz="48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885AAA8-60E0-3648-A72C-CD8A12DE865F}"/>
              </a:ext>
            </a:extLst>
          </p:cNvPr>
          <p:cNvSpPr/>
          <p:nvPr/>
        </p:nvSpPr>
        <p:spPr>
          <a:xfrm>
            <a:off x="11686040" y="10470291"/>
            <a:ext cx="4763453" cy="1931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D35608C-6CDC-6043-BD76-259B0D04DEA7}"/>
              </a:ext>
            </a:extLst>
          </p:cNvPr>
          <p:cNvSpPr txBox="1"/>
          <p:nvPr/>
        </p:nvSpPr>
        <p:spPr>
          <a:xfrm>
            <a:off x="12124002" y="11322027"/>
            <a:ext cx="3887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EC8D424-23DB-5C4C-9799-DBBAA008A73F}"/>
              </a:ext>
            </a:extLst>
          </p:cNvPr>
          <p:cNvSpPr/>
          <p:nvPr/>
        </p:nvSpPr>
        <p:spPr>
          <a:xfrm>
            <a:off x="11686044" y="10739588"/>
            <a:ext cx="47634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Downloads</a:t>
            </a:r>
            <a:endParaRPr lang="en-US" sz="48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283D5FF-29F1-DF40-84D0-8AB64CF51544}"/>
              </a:ext>
            </a:extLst>
          </p:cNvPr>
          <p:cNvSpPr/>
          <p:nvPr/>
        </p:nvSpPr>
        <p:spPr>
          <a:xfrm>
            <a:off x="14617633" y="4628605"/>
            <a:ext cx="4763453" cy="1931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02D8825-6BAA-AD4E-8EE3-23B221BA63B8}"/>
              </a:ext>
            </a:extLst>
          </p:cNvPr>
          <p:cNvSpPr txBox="1"/>
          <p:nvPr/>
        </p:nvSpPr>
        <p:spPr>
          <a:xfrm>
            <a:off x="15055595" y="5480341"/>
            <a:ext cx="3887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D71245A-7B3F-8B4B-A9F7-A93062B602E1}"/>
              </a:ext>
            </a:extLst>
          </p:cNvPr>
          <p:cNvSpPr/>
          <p:nvPr/>
        </p:nvSpPr>
        <p:spPr>
          <a:xfrm>
            <a:off x="14617637" y="4897902"/>
            <a:ext cx="47634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Downloads</a:t>
            </a:r>
            <a:endParaRPr lang="en-US" sz="48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40A52A6-92B1-344C-B405-F5A25C83D3C4}"/>
              </a:ext>
            </a:extLst>
          </p:cNvPr>
          <p:cNvSpPr/>
          <p:nvPr/>
        </p:nvSpPr>
        <p:spPr>
          <a:xfrm>
            <a:off x="18206107" y="10470291"/>
            <a:ext cx="4763453" cy="1931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2C8059C-67A2-774A-8E0F-B6F28EC18258}"/>
              </a:ext>
            </a:extLst>
          </p:cNvPr>
          <p:cNvSpPr txBox="1"/>
          <p:nvPr/>
        </p:nvSpPr>
        <p:spPr>
          <a:xfrm>
            <a:off x="18644069" y="11322027"/>
            <a:ext cx="3887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8845A58-3486-8147-B080-3D2B8D2D4592}"/>
              </a:ext>
            </a:extLst>
          </p:cNvPr>
          <p:cNvSpPr/>
          <p:nvPr/>
        </p:nvSpPr>
        <p:spPr>
          <a:xfrm>
            <a:off x="18206111" y="10739588"/>
            <a:ext cx="47634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Downloads</a:t>
            </a:r>
            <a:endParaRPr lang="en-US" sz="48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75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309157" y="1022190"/>
            <a:ext cx="97594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Product Roadmap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D3519B6-93EB-7841-81F1-FACE90FDAEEB}"/>
              </a:ext>
            </a:extLst>
          </p:cNvPr>
          <p:cNvGraphicFramePr>
            <a:graphicFrameLocks noGrp="1"/>
          </p:cNvGraphicFramePr>
          <p:nvPr/>
        </p:nvGraphicFramePr>
        <p:xfrm>
          <a:off x="1517650" y="5202617"/>
          <a:ext cx="21342352" cy="6943832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6896576">
                  <a:extLst>
                    <a:ext uri="{9D8B030D-6E8A-4147-A177-3AD203B41FA5}">
                      <a16:colId xmlns:a16="http://schemas.microsoft.com/office/drawing/2014/main" val="3749430807"/>
                    </a:ext>
                  </a:extLst>
                </a:gridCol>
                <a:gridCol w="1805722">
                  <a:extLst>
                    <a:ext uri="{9D8B030D-6E8A-4147-A177-3AD203B41FA5}">
                      <a16:colId xmlns:a16="http://schemas.microsoft.com/office/drawing/2014/main" val="3880184901"/>
                    </a:ext>
                  </a:extLst>
                </a:gridCol>
                <a:gridCol w="1805722">
                  <a:extLst>
                    <a:ext uri="{9D8B030D-6E8A-4147-A177-3AD203B41FA5}">
                      <a16:colId xmlns:a16="http://schemas.microsoft.com/office/drawing/2014/main" val="439633468"/>
                    </a:ext>
                  </a:extLst>
                </a:gridCol>
                <a:gridCol w="1805722">
                  <a:extLst>
                    <a:ext uri="{9D8B030D-6E8A-4147-A177-3AD203B41FA5}">
                      <a16:colId xmlns:a16="http://schemas.microsoft.com/office/drawing/2014/main" val="1755996096"/>
                    </a:ext>
                  </a:extLst>
                </a:gridCol>
                <a:gridCol w="1805722">
                  <a:extLst>
                    <a:ext uri="{9D8B030D-6E8A-4147-A177-3AD203B41FA5}">
                      <a16:colId xmlns:a16="http://schemas.microsoft.com/office/drawing/2014/main" val="3341464212"/>
                    </a:ext>
                  </a:extLst>
                </a:gridCol>
                <a:gridCol w="1805722">
                  <a:extLst>
                    <a:ext uri="{9D8B030D-6E8A-4147-A177-3AD203B41FA5}">
                      <a16:colId xmlns:a16="http://schemas.microsoft.com/office/drawing/2014/main" val="2665382904"/>
                    </a:ext>
                  </a:extLst>
                </a:gridCol>
                <a:gridCol w="1805722">
                  <a:extLst>
                    <a:ext uri="{9D8B030D-6E8A-4147-A177-3AD203B41FA5}">
                      <a16:colId xmlns:a16="http://schemas.microsoft.com/office/drawing/2014/main" val="1648474527"/>
                    </a:ext>
                  </a:extLst>
                </a:gridCol>
                <a:gridCol w="1805722">
                  <a:extLst>
                    <a:ext uri="{9D8B030D-6E8A-4147-A177-3AD203B41FA5}">
                      <a16:colId xmlns:a16="http://schemas.microsoft.com/office/drawing/2014/main" val="2129532461"/>
                    </a:ext>
                  </a:extLst>
                </a:gridCol>
                <a:gridCol w="1805722">
                  <a:extLst>
                    <a:ext uri="{9D8B030D-6E8A-4147-A177-3AD203B41FA5}">
                      <a16:colId xmlns:a16="http://schemas.microsoft.com/office/drawing/2014/main" val="4232112259"/>
                    </a:ext>
                  </a:extLst>
                </a:gridCol>
              </a:tblGrid>
              <a:tr h="640080">
                <a:tc rowSpan="2"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Product Name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Q1 2020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Q2 2020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Q3 2020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Q4 2020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0" marR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127746"/>
                  </a:ext>
                </a:extLst>
              </a:tr>
              <a:tr h="593444">
                <a:tc vMerge="1"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Semibold" panose="020F0502020204030203" pitchFamily="34" charset="0"/>
                      </a:endParaRPr>
                    </a:p>
                  </a:txBody>
                  <a:tcPr marL="457200" marR="68580" marT="34290" marB="3429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Jan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Feb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Mar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Apr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May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Jun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Jul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Aug</a:t>
                      </a: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141763"/>
                  </a:ext>
                </a:extLst>
              </a:tr>
              <a:tr h="951718">
                <a:tc rowSpan="6"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Montserrat" charset="0"/>
                        </a:rPr>
                        <a:t>Review product strategy</a:t>
                      </a:r>
                      <a:endParaRPr lang="en-US" sz="540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Montserrat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908542"/>
                  </a:ext>
                </a:extLst>
              </a:tr>
              <a:tr h="951718">
                <a:tc vMerge="1"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Semibold" panose="020F0502020204030203" pitchFamily="34" charset="0"/>
                      </a:endParaRPr>
                    </a:p>
                  </a:txBody>
                  <a:tcPr marL="457200" marR="68580" marT="34290" marB="3429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864240"/>
                  </a:ext>
                </a:extLst>
              </a:tr>
              <a:tr h="951718">
                <a:tc vMerge="1"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Semibold" panose="020F0502020204030203" pitchFamily="34" charset="0"/>
                      </a:endParaRPr>
                    </a:p>
                  </a:txBody>
                  <a:tcPr marL="457200" marR="68580" marT="34290" marB="3429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60518"/>
                  </a:ext>
                </a:extLst>
              </a:tr>
              <a:tr h="951718">
                <a:tc vMerge="1"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Semibold" panose="020F0502020204030203" pitchFamily="34" charset="0"/>
                      </a:endParaRPr>
                    </a:p>
                  </a:txBody>
                  <a:tcPr marL="457200" marR="68580" marT="34290" marB="3429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700973"/>
                  </a:ext>
                </a:extLst>
              </a:tr>
              <a:tr h="951718">
                <a:tc vMerge="1"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Semibold" panose="020F0502020204030203" pitchFamily="34" charset="0"/>
                      </a:endParaRPr>
                    </a:p>
                  </a:txBody>
                  <a:tcPr marL="457200" marR="68580" marT="34290" marB="3429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512396"/>
                  </a:ext>
                </a:extLst>
              </a:tr>
              <a:tr h="951718">
                <a:tc vMerge="1"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Semibold" panose="020F0502020204030203" pitchFamily="34" charset="0"/>
                      </a:endParaRPr>
                    </a:p>
                  </a:txBody>
                  <a:tcPr marL="457200" marR="68580" marT="34290" marB="3429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42347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F5341BD0-9023-1442-B884-4D8AB8F77F7C}"/>
              </a:ext>
            </a:extLst>
          </p:cNvPr>
          <p:cNvSpPr/>
          <p:nvPr/>
        </p:nvSpPr>
        <p:spPr>
          <a:xfrm>
            <a:off x="9369972" y="6609561"/>
            <a:ext cx="7241628" cy="5675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4636A9-BF51-EF4F-8D02-7742E6F2E648}"/>
              </a:ext>
            </a:extLst>
          </p:cNvPr>
          <p:cNvSpPr/>
          <p:nvPr/>
        </p:nvSpPr>
        <p:spPr>
          <a:xfrm>
            <a:off x="12990786" y="7542077"/>
            <a:ext cx="7241628" cy="567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C645A4-F542-C346-A663-96F8D3FF40B5}"/>
              </a:ext>
            </a:extLst>
          </p:cNvPr>
          <p:cNvSpPr/>
          <p:nvPr/>
        </p:nvSpPr>
        <p:spPr>
          <a:xfrm>
            <a:off x="11730221" y="8515549"/>
            <a:ext cx="6131059" cy="5675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290ACF-C7BB-EF45-8E24-7C7E25D3094F}"/>
              </a:ext>
            </a:extLst>
          </p:cNvPr>
          <p:cNvSpPr/>
          <p:nvPr/>
        </p:nvSpPr>
        <p:spPr>
          <a:xfrm>
            <a:off x="17691012" y="9455290"/>
            <a:ext cx="3759288" cy="5675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47759C-3779-CF4E-A1A4-639957017056}"/>
              </a:ext>
            </a:extLst>
          </p:cNvPr>
          <p:cNvSpPr/>
          <p:nvPr/>
        </p:nvSpPr>
        <p:spPr>
          <a:xfrm>
            <a:off x="11730221" y="10445949"/>
            <a:ext cx="6131059" cy="5675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C65DD2-D0DE-1A4D-AD19-69CE3AFDB5BF}"/>
              </a:ext>
            </a:extLst>
          </p:cNvPr>
          <p:cNvSpPr/>
          <p:nvPr/>
        </p:nvSpPr>
        <p:spPr>
          <a:xfrm>
            <a:off x="14932572" y="11359361"/>
            <a:ext cx="7241628" cy="5675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6</a:t>
            </a:r>
          </a:p>
        </p:txBody>
      </p:sp>
    </p:spTree>
    <p:extLst>
      <p:ext uri="{BB962C8B-B14F-4D97-AF65-F5344CB8AC3E}">
        <p14:creationId xmlns:p14="http://schemas.microsoft.com/office/powerpoint/2010/main" val="359928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8AC1A9D1-A79C-374F-BC0C-A71D081AB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939468"/>
              </p:ext>
            </p:extLst>
          </p:nvPr>
        </p:nvGraphicFramePr>
        <p:xfrm>
          <a:off x="1565776" y="4664730"/>
          <a:ext cx="21342350" cy="7559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8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8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8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8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11871">
                <a:tc>
                  <a:txBody>
                    <a:bodyPr/>
                    <a:lstStyle/>
                    <a:p>
                      <a:pPr algn="ctr"/>
                      <a:r>
                        <a:rPr lang="id-ID" sz="32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Date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Q1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Q2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Q3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2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Q4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1871">
                <a:tc>
                  <a:txBody>
                    <a:bodyPr/>
                    <a:lstStyle/>
                    <a:p>
                      <a:pPr algn="ctr"/>
                      <a:r>
                        <a:rPr lang="id-ID" sz="3200" b="0" i="0" dirty="0" err="1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Name</a:t>
                      </a:r>
                      <a:endParaRPr lang="id-ID" sz="32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32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32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32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32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1871">
                <a:tc>
                  <a:txBody>
                    <a:bodyPr/>
                    <a:lstStyle/>
                    <a:p>
                      <a:pPr algn="ctr"/>
                      <a:r>
                        <a:rPr lang="id-ID" sz="3200" b="0" i="0" dirty="0" err="1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Goal</a:t>
                      </a:r>
                      <a:r>
                        <a:rPr lang="id-ID" sz="32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/</a:t>
                      </a:r>
                      <a:r>
                        <a:rPr lang="id-ID" sz="3200" b="0" i="0" dirty="0" err="1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Objective</a:t>
                      </a:r>
                      <a:endParaRPr lang="id-ID" sz="32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32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32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32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32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1871">
                <a:tc>
                  <a:txBody>
                    <a:bodyPr/>
                    <a:lstStyle/>
                    <a:p>
                      <a:pPr algn="ctr"/>
                      <a:r>
                        <a:rPr lang="id-ID" sz="3200" b="0" i="0" dirty="0" err="1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High</a:t>
                      </a:r>
                      <a:r>
                        <a:rPr lang="id-ID" sz="32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 Level </a:t>
                      </a:r>
                      <a:r>
                        <a:rPr lang="id-ID" sz="3200" b="0" i="0" dirty="0" err="1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Features</a:t>
                      </a:r>
                      <a:endParaRPr lang="id-ID" sz="32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32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32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32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32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1871">
                <a:tc>
                  <a:txBody>
                    <a:bodyPr/>
                    <a:lstStyle/>
                    <a:p>
                      <a:pPr algn="ctr"/>
                      <a:r>
                        <a:rPr lang="id-ID" sz="3200" b="0" i="0" dirty="0" err="1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Metrics</a:t>
                      </a:r>
                      <a:endParaRPr lang="id-ID" sz="32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32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32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32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32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11542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041EE99-D3D0-C649-BA9B-9D0D6513FC9A}"/>
              </a:ext>
            </a:extLst>
          </p:cNvPr>
          <p:cNvSpPr/>
          <p:nvPr/>
        </p:nvSpPr>
        <p:spPr>
          <a:xfrm>
            <a:off x="6611910" y="6553199"/>
            <a:ext cx="5046379" cy="9482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Relase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</a:rPr>
              <a:t> 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5411693-F58B-F64B-A1DD-9F14AD73EA27}"/>
              </a:ext>
            </a:extLst>
          </p:cNvPr>
          <p:cNvSpPr/>
          <p:nvPr/>
        </p:nvSpPr>
        <p:spPr>
          <a:xfrm>
            <a:off x="12236829" y="6553199"/>
            <a:ext cx="5046379" cy="9482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Relase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</a:rPr>
              <a:t> b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0C000F0-1180-3946-9CC5-2855E8C82FC8}"/>
              </a:ext>
            </a:extLst>
          </p:cNvPr>
          <p:cNvSpPr/>
          <p:nvPr/>
        </p:nvSpPr>
        <p:spPr>
          <a:xfrm>
            <a:off x="17861747" y="6553199"/>
            <a:ext cx="5046379" cy="9482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Relase</a:t>
            </a:r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</a:rPr>
              <a:t> 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762CE7F-23C2-CF44-83DC-B3688A2FC89F}"/>
              </a:ext>
            </a:extLst>
          </p:cNvPr>
          <p:cNvSpPr/>
          <p:nvPr/>
        </p:nvSpPr>
        <p:spPr>
          <a:xfrm>
            <a:off x="6611910" y="7994072"/>
            <a:ext cx="5046379" cy="9482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</a:rPr>
              <a:t>Build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ABD3C75-170E-E444-BBD1-9B8C96862D26}"/>
              </a:ext>
            </a:extLst>
          </p:cNvPr>
          <p:cNvSpPr/>
          <p:nvPr/>
        </p:nvSpPr>
        <p:spPr>
          <a:xfrm>
            <a:off x="12236829" y="7994072"/>
            <a:ext cx="5046379" cy="9482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</a:rPr>
              <a:t>Increase Transparency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1DDDAF2-7945-E14A-962B-F3C3185C21C9}"/>
              </a:ext>
            </a:extLst>
          </p:cNvPr>
          <p:cNvSpPr/>
          <p:nvPr/>
        </p:nvSpPr>
        <p:spPr>
          <a:xfrm>
            <a:off x="17861747" y="7994072"/>
            <a:ext cx="5046379" cy="9482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</a:rPr>
              <a:t>Increase Request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E2C5261-5EA3-5046-9E4C-99792DBE225D}"/>
              </a:ext>
            </a:extLst>
          </p:cNvPr>
          <p:cNvSpPr/>
          <p:nvPr/>
        </p:nvSpPr>
        <p:spPr>
          <a:xfrm>
            <a:off x="6611910" y="9518071"/>
            <a:ext cx="5046379" cy="9482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</a:rPr>
              <a:t>Request From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778278C-83BF-CC45-9F52-D3E1936F700F}"/>
              </a:ext>
            </a:extLst>
          </p:cNvPr>
          <p:cNvSpPr/>
          <p:nvPr/>
        </p:nvSpPr>
        <p:spPr>
          <a:xfrm>
            <a:off x="12236829" y="9518071"/>
            <a:ext cx="5046379" cy="9482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</a:rPr>
              <a:t>Help Documentation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77811CC-7A34-EF48-9AB8-B0F207FB8E19}"/>
              </a:ext>
            </a:extLst>
          </p:cNvPr>
          <p:cNvSpPr/>
          <p:nvPr/>
        </p:nvSpPr>
        <p:spPr>
          <a:xfrm>
            <a:off x="17861747" y="9518071"/>
            <a:ext cx="5046379" cy="9482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</a:rPr>
              <a:t>Communications Approvers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3DB2A5E-AF23-BD46-9B61-68A124781A19}"/>
              </a:ext>
            </a:extLst>
          </p:cNvPr>
          <p:cNvSpPr/>
          <p:nvPr/>
        </p:nvSpPr>
        <p:spPr>
          <a:xfrm>
            <a:off x="6611910" y="10958944"/>
            <a:ext cx="5046379" cy="9482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</a:rPr>
              <a:t>Request reduced by %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B2187A7-FDD9-D64A-8F20-D6D751253772}"/>
              </a:ext>
            </a:extLst>
          </p:cNvPr>
          <p:cNvSpPr/>
          <p:nvPr/>
        </p:nvSpPr>
        <p:spPr>
          <a:xfrm>
            <a:off x="12236829" y="10958944"/>
            <a:ext cx="5046379" cy="9482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</a:rPr>
              <a:t>Stages increased by %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23B5A1-B5BD-CB4F-8701-E38E74237BB7}"/>
              </a:ext>
            </a:extLst>
          </p:cNvPr>
          <p:cNvSpPr/>
          <p:nvPr/>
        </p:nvSpPr>
        <p:spPr>
          <a:xfrm>
            <a:off x="17861747" y="10958944"/>
            <a:ext cx="5046379" cy="9482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</a:rPr>
              <a:t>Users increased by %</a:t>
            </a:r>
          </a:p>
        </p:txBody>
      </p:sp>
    </p:spTree>
    <p:extLst>
      <p:ext uri="{BB962C8B-B14F-4D97-AF65-F5344CB8AC3E}">
        <p14:creationId xmlns:p14="http://schemas.microsoft.com/office/powerpoint/2010/main" val="365472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F2DECBE0-F3C8-3941-9C6D-FB43E4A8F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526411"/>
              </p:ext>
            </p:extLst>
          </p:nvPr>
        </p:nvGraphicFramePr>
        <p:xfrm>
          <a:off x="1541711" y="6408835"/>
          <a:ext cx="21294228" cy="128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678">
                  <a:extLst>
                    <a:ext uri="{9D8B030D-6E8A-4147-A177-3AD203B41FA5}">
                      <a16:colId xmlns:a16="http://schemas.microsoft.com/office/drawing/2014/main" val="29714817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048339464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43486912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90227449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423730555"/>
                    </a:ext>
                  </a:extLst>
                </a:gridCol>
              </a:tblGrid>
              <a:tr h="1286256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Review Product Strategy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58461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F75F354-D6B7-E64D-82A5-FB83699AC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744363"/>
              </p:ext>
            </p:extLst>
          </p:nvPr>
        </p:nvGraphicFramePr>
        <p:xfrm>
          <a:off x="1541711" y="7905126"/>
          <a:ext cx="21294228" cy="128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678">
                  <a:extLst>
                    <a:ext uri="{9D8B030D-6E8A-4147-A177-3AD203B41FA5}">
                      <a16:colId xmlns:a16="http://schemas.microsoft.com/office/drawing/2014/main" val="29714817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048339464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43486912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90227449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423730555"/>
                    </a:ext>
                  </a:extLst>
                </a:gridCol>
              </a:tblGrid>
              <a:tr h="1286256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Customer Research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58461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2AEC286-13A4-D645-BC1E-BF66E8B2F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236943"/>
              </p:ext>
            </p:extLst>
          </p:nvPr>
        </p:nvGraphicFramePr>
        <p:xfrm>
          <a:off x="1541711" y="9401417"/>
          <a:ext cx="21294228" cy="128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678">
                  <a:extLst>
                    <a:ext uri="{9D8B030D-6E8A-4147-A177-3AD203B41FA5}">
                      <a16:colId xmlns:a16="http://schemas.microsoft.com/office/drawing/2014/main" val="29714817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048339464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43486912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90227449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423730555"/>
                    </a:ext>
                  </a:extLst>
                </a:gridCol>
              </a:tblGrid>
              <a:tr h="1286256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Feature Definition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58461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156D41B-0300-FE4E-BB58-9A98E00B3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880696"/>
              </p:ext>
            </p:extLst>
          </p:nvPr>
        </p:nvGraphicFramePr>
        <p:xfrm>
          <a:off x="1541711" y="10897708"/>
          <a:ext cx="21294228" cy="128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678">
                  <a:extLst>
                    <a:ext uri="{9D8B030D-6E8A-4147-A177-3AD203B41FA5}">
                      <a16:colId xmlns:a16="http://schemas.microsoft.com/office/drawing/2014/main" val="29714817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048339464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43486912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90227449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423730555"/>
                    </a:ext>
                  </a:extLst>
                </a:gridCol>
              </a:tblGrid>
              <a:tr h="1286256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Custom Branding</a:t>
                      </a: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58461"/>
                  </a:ext>
                </a:extLst>
              </a:tr>
            </a:tbl>
          </a:graphicData>
        </a:graphic>
      </p:graphicFrame>
      <p:grpSp>
        <p:nvGrpSpPr>
          <p:cNvPr id="35" name="Group 34">
            <a:extLst>
              <a:ext uri="{FF2B5EF4-FFF2-40B4-BE49-F238E27FC236}">
                <a16:creationId xmlns:a16="http://schemas.microsoft.com/office/drawing/2014/main" id="{7E706BF4-D846-F940-B83F-8A9964F788DF}"/>
              </a:ext>
            </a:extLst>
          </p:cNvPr>
          <p:cNvGrpSpPr/>
          <p:nvPr/>
        </p:nvGrpSpPr>
        <p:grpSpPr>
          <a:xfrm>
            <a:off x="7309157" y="6590997"/>
            <a:ext cx="9587608" cy="862991"/>
            <a:chOff x="4363250" y="4964830"/>
            <a:chExt cx="10545445" cy="1403071"/>
          </a:xfrm>
          <a:solidFill>
            <a:schemeClr val="accent1"/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D631F4C-F1B4-7745-934E-EEF7094523C2}"/>
                </a:ext>
              </a:extLst>
            </p:cNvPr>
            <p:cNvSpPr/>
            <p:nvPr/>
          </p:nvSpPr>
          <p:spPr>
            <a:xfrm>
              <a:off x="4363250" y="4964830"/>
              <a:ext cx="8716645" cy="620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Functionally Test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3132508-AA28-6D4A-8D23-DC6A174F25A6}"/>
                </a:ext>
              </a:extLst>
            </p:cNvPr>
            <p:cNvSpPr/>
            <p:nvPr/>
          </p:nvSpPr>
          <p:spPr>
            <a:xfrm>
              <a:off x="9720469" y="5747416"/>
              <a:ext cx="5188226" cy="6204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Integrations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C33C462-F180-6E45-81C4-E3F609A58467}"/>
              </a:ext>
            </a:extLst>
          </p:cNvPr>
          <p:cNvGrpSpPr/>
          <p:nvPr/>
        </p:nvGrpSpPr>
        <p:grpSpPr>
          <a:xfrm>
            <a:off x="6235225" y="8146967"/>
            <a:ext cx="14812885" cy="862991"/>
            <a:chOff x="4363250" y="4964830"/>
            <a:chExt cx="16292747" cy="1403071"/>
          </a:xfrm>
          <a:solidFill>
            <a:schemeClr val="accent2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C0E6525-DA28-5543-8215-F20D484C91DB}"/>
                </a:ext>
              </a:extLst>
            </p:cNvPr>
            <p:cNvSpPr/>
            <p:nvPr/>
          </p:nvSpPr>
          <p:spPr>
            <a:xfrm>
              <a:off x="4363250" y="4964830"/>
              <a:ext cx="11930057" cy="620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UX Improvements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D1E9E3F-5B1E-0143-8EBD-A4D169DF3591}"/>
                </a:ext>
              </a:extLst>
            </p:cNvPr>
            <p:cNvSpPr/>
            <p:nvPr/>
          </p:nvSpPr>
          <p:spPr>
            <a:xfrm>
              <a:off x="9720469" y="5747416"/>
              <a:ext cx="10935528" cy="6204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Automatic Renewal Service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E302F0B-A42D-A34A-A299-28C4F66BB250}"/>
              </a:ext>
            </a:extLst>
          </p:cNvPr>
          <p:cNvGrpSpPr/>
          <p:nvPr/>
        </p:nvGrpSpPr>
        <p:grpSpPr>
          <a:xfrm>
            <a:off x="6235225" y="9613049"/>
            <a:ext cx="12994317" cy="862991"/>
            <a:chOff x="4363250" y="4964830"/>
            <a:chExt cx="14292497" cy="1403071"/>
          </a:xfrm>
          <a:solidFill>
            <a:schemeClr val="accent3"/>
          </a:solidFill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D6C5183-8AAD-B848-883D-0D66223CB14C}"/>
                </a:ext>
              </a:extLst>
            </p:cNvPr>
            <p:cNvSpPr/>
            <p:nvPr/>
          </p:nvSpPr>
          <p:spPr>
            <a:xfrm>
              <a:off x="4363250" y="4964830"/>
              <a:ext cx="4863913" cy="620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Functionality Test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238BFD7-7ADB-0B4A-95F4-27DA21369EC1}"/>
                </a:ext>
              </a:extLst>
            </p:cNvPr>
            <p:cNvSpPr/>
            <p:nvPr/>
          </p:nvSpPr>
          <p:spPr>
            <a:xfrm>
              <a:off x="7454347" y="5747416"/>
              <a:ext cx="11201400" cy="6204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UX &amp; Design Text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A60042E-B0CD-9641-96BA-5819A262BC94}"/>
              </a:ext>
            </a:extLst>
          </p:cNvPr>
          <p:cNvGrpSpPr/>
          <p:nvPr/>
        </p:nvGrpSpPr>
        <p:grpSpPr>
          <a:xfrm>
            <a:off x="7309157" y="11107578"/>
            <a:ext cx="12131015" cy="862991"/>
            <a:chOff x="4363250" y="4964830"/>
            <a:chExt cx="13342948" cy="1403071"/>
          </a:xfrm>
          <a:solidFill>
            <a:schemeClr val="accent4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F2D4BED-D61A-CB44-A197-CA3EC070FC0A}"/>
                </a:ext>
              </a:extLst>
            </p:cNvPr>
            <p:cNvSpPr/>
            <p:nvPr/>
          </p:nvSpPr>
          <p:spPr>
            <a:xfrm>
              <a:off x="4363250" y="4964830"/>
              <a:ext cx="8716645" cy="620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Functionally Test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5DE97FC-0025-C942-89A4-FE1A44F90F21}"/>
                </a:ext>
              </a:extLst>
            </p:cNvPr>
            <p:cNvSpPr/>
            <p:nvPr/>
          </p:nvSpPr>
          <p:spPr>
            <a:xfrm>
              <a:off x="12517972" y="5747415"/>
              <a:ext cx="5188226" cy="620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Integrations</a:t>
              </a:r>
            </a:p>
          </p:txBody>
        </p:sp>
      </p:grp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344C1C14-11A7-0D46-9254-D91DB82D2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658196"/>
              </p:ext>
            </p:extLst>
          </p:nvPr>
        </p:nvGraphicFramePr>
        <p:xfrm>
          <a:off x="5264727" y="5486400"/>
          <a:ext cx="17571210" cy="681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121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757121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757121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757121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757121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757121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757121">
                  <a:extLst>
                    <a:ext uri="{9D8B030D-6E8A-4147-A177-3AD203B41FA5}">
                      <a16:colId xmlns:a16="http://schemas.microsoft.com/office/drawing/2014/main" val="3048339464"/>
                    </a:ext>
                  </a:extLst>
                </a:gridCol>
                <a:gridCol w="1757121">
                  <a:extLst>
                    <a:ext uri="{9D8B030D-6E8A-4147-A177-3AD203B41FA5}">
                      <a16:colId xmlns:a16="http://schemas.microsoft.com/office/drawing/2014/main" val="434869120"/>
                    </a:ext>
                  </a:extLst>
                </a:gridCol>
                <a:gridCol w="1757121">
                  <a:extLst>
                    <a:ext uri="{9D8B030D-6E8A-4147-A177-3AD203B41FA5}">
                      <a16:colId xmlns:a16="http://schemas.microsoft.com/office/drawing/2014/main" val="3902274493"/>
                    </a:ext>
                  </a:extLst>
                </a:gridCol>
                <a:gridCol w="1757121">
                  <a:extLst>
                    <a:ext uri="{9D8B030D-6E8A-4147-A177-3AD203B41FA5}">
                      <a16:colId xmlns:a16="http://schemas.microsoft.com/office/drawing/2014/main" val="2423730555"/>
                    </a:ext>
                  </a:extLst>
                </a:gridCol>
              </a:tblGrid>
              <a:tr h="681332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Feb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Apr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Aug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Sep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Oct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5846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B3862FA-1D58-A046-AB9E-59F6487FCC4E}"/>
              </a:ext>
            </a:extLst>
          </p:cNvPr>
          <p:cNvGrpSpPr/>
          <p:nvPr/>
        </p:nvGrpSpPr>
        <p:grpSpPr>
          <a:xfrm>
            <a:off x="7010400" y="4572000"/>
            <a:ext cx="768439" cy="914400"/>
            <a:chOff x="7010400" y="4572000"/>
            <a:chExt cx="768439" cy="9144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2DB5B53-A8C6-194B-BFE9-B58968C3192B}"/>
                </a:ext>
              </a:extLst>
            </p:cNvPr>
            <p:cNvCxnSpPr/>
            <p:nvPr/>
          </p:nvCxnSpPr>
          <p:spPr>
            <a:xfrm flipV="1">
              <a:off x="7010400" y="4599709"/>
              <a:ext cx="0" cy="886691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Pentagon 3">
              <a:extLst>
                <a:ext uri="{FF2B5EF4-FFF2-40B4-BE49-F238E27FC236}">
                  <a16:creationId xmlns:a16="http://schemas.microsoft.com/office/drawing/2014/main" id="{1C3E75A9-1745-C54C-B6FE-67261A247BEF}"/>
                </a:ext>
              </a:extLst>
            </p:cNvPr>
            <p:cNvSpPr/>
            <p:nvPr/>
          </p:nvSpPr>
          <p:spPr>
            <a:xfrm>
              <a:off x="7010401" y="4572000"/>
              <a:ext cx="768438" cy="443345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2C8066E-C6F8-6146-ABA6-D5AF187963AB}"/>
              </a:ext>
            </a:extLst>
          </p:cNvPr>
          <p:cNvGrpSpPr/>
          <p:nvPr/>
        </p:nvGrpSpPr>
        <p:grpSpPr>
          <a:xfrm>
            <a:off x="11115040" y="4572000"/>
            <a:ext cx="768439" cy="914400"/>
            <a:chOff x="7010400" y="4572000"/>
            <a:chExt cx="768439" cy="9144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1D7469D-6F4E-8243-99FB-691D7CC9C95A}"/>
                </a:ext>
              </a:extLst>
            </p:cNvPr>
            <p:cNvCxnSpPr/>
            <p:nvPr/>
          </p:nvCxnSpPr>
          <p:spPr>
            <a:xfrm flipV="1">
              <a:off x="7010400" y="4599709"/>
              <a:ext cx="0" cy="886691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Pentagon 81">
              <a:extLst>
                <a:ext uri="{FF2B5EF4-FFF2-40B4-BE49-F238E27FC236}">
                  <a16:creationId xmlns:a16="http://schemas.microsoft.com/office/drawing/2014/main" id="{9BF2394F-8BB7-834B-8B3D-232249708118}"/>
                </a:ext>
              </a:extLst>
            </p:cNvPr>
            <p:cNvSpPr/>
            <p:nvPr/>
          </p:nvSpPr>
          <p:spPr>
            <a:xfrm>
              <a:off x="7010401" y="4572000"/>
              <a:ext cx="768438" cy="443345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3F71C79-3E37-ED45-A4D1-EBDF875ACC22}"/>
              </a:ext>
            </a:extLst>
          </p:cNvPr>
          <p:cNvGrpSpPr/>
          <p:nvPr/>
        </p:nvGrpSpPr>
        <p:grpSpPr>
          <a:xfrm>
            <a:off x="14569440" y="4572000"/>
            <a:ext cx="768439" cy="914400"/>
            <a:chOff x="7010400" y="4572000"/>
            <a:chExt cx="768439" cy="914400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D85ABBF-BDDD-F746-B3A6-8904968000AB}"/>
                </a:ext>
              </a:extLst>
            </p:cNvPr>
            <p:cNvCxnSpPr/>
            <p:nvPr/>
          </p:nvCxnSpPr>
          <p:spPr>
            <a:xfrm flipV="1">
              <a:off x="7010400" y="4599709"/>
              <a:ext cx="0" cy="886691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Pentagon 84">
              <a:extLst>
                <a:ext uri="{FF2B5EF4-FFF2-40B4-BE49-F238E27FC236}">
                  <a16:creationId xmlns:a16="http://schemas.microsoft.com/office/drawing/2014/main" id="{2BB598FD-EF92-6E4B-AB06-E6B0E70F1DA3}"/>
                </a:ext>
              </a:extLst>
            </p:cNvPr>
            <p:cNvSpPr/>
            <p:nvPr/>
          </p:nvSpPr>
          <p:spPr>
            <a:xfrm>
              <a:off x="7010401" y="4572000"/>
              <a:ext cx="768438" cy="443345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3ADD377-E652-2940-9244-C88AB9E83E04}"/>
              </a:ext>
            </a:extLst>
          </p:cNvPr>
          <p:cNvGrpSpPr/>
          <p:nvPr/>
        </p:nvGrpSpPr>
        <p:grpSpPr>
          <a:xfrm>
            <a:off x="20198080" y="4572000"/>
            <a:ext cx="768439" cy="914400"/>
            <a:chOff x="7010400" y="4572000"/>
            <a:chExt cx="768439" cy="914400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7B7FF81-3A84-1E40-B0F2-18A3F9D354C7}"/>
                </a:ext>
              </a:extLst>
            </p:cNvPr>
            <p:cNvCxnSpPr/>
            <p:nvPr/>
          </p:nvCxnSpPr>
          <p:spPr>
            <a:xfrm flipV="1">
              <a:off x="7010400" y="4599709"/>
              <a:ext cx="0" cy="886691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Pentagon 87">
              <a:extLst>
                <a:ext uri="{FF2B5EF4-FFF2-40B4-BE49-F238E27FC236}">
                  <a16:creationId xmlns:a16="http://schemas.microsoft.com/office/drawing/2014/main" id="{4F23545C-36AA-D54C-AB3A-264565B705D2}"/>
                </a:ext>
              </a:extLst>
            </p:cNvPr>
            <p:cNvSpPr/>
            <p:nvPr/>
          </p:nvSpPr>
          <p:spPr>
            <a:xfrm>
              <a:off x="7010401" y="4572000"/>
              <a:ext cx="768438" cy="443345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BE2EF43-7949-A64F-9A10-79C1DD833439}"/>
              </a:ext>
            </a:extLst>
          </p:cNvPr>
          <p:cNvSpPr/>
          <p:nvPr/>
        </p:nvSpPr>
        <p:spPr>
          <a:xfrm>
            <a:off x="7938694" y="4553680"/>
            <a:ext cx="1124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F05C5F9-B7D6-CB43-98D4-11ED51289A1C}"/>
              </a:ext>
            </a:extLst>
          </p:cNvPr>
          <p:cNvSpPr/>
          <p:nvPr/>
        </p:nvSpPr>
        <p:spPr>
          <a:xfrm>
            <a:off x="12002694" y="4553680"/>
            <a:ext cx="147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Executive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6175C5F-D0AE-2442-A9BF-D03A30C22AC6}"/>
              </a:ext>
            </a:extLst>
          </p:cNvPr>
          <p:cNvSpPr/>
          <p:nvPr/>
        </p:nvSpPr>
        <p:spPr>
          <a:xfrm>
            <a:off x="15457094" y="4553680"/>
            <a:ext cx="1893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Beta Release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8AE1806-BF98-544C-94A6-9BA22CB98BDB}"/>
              </a:ext>
            </a:extLst>
          </p:cNvPr>
          <p:cNvSpPr/>
          <p:nvPr/>
        </p:nvSpPr>
        <p:spPr>
          <a:xfrm>
            <a:off x="21024774" y="4553680"/>
            <a:ext cx="1912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Final Release</a:t>
            </a:r>
          </a:p>
        </p:txBody>
      </p:sp>
    </p:spTree>
    <p:extLst>
      <p:ext uri="{BB962C8B-B14F-4D97-AF65-F5344CB8AC3E}">
        <p14:creationId xmlns:p14="http://schemas.microsoft.com/office/powerpoint/2010/main" val="98053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DB6FD19F-4716-C64E-9FE9-8FDB04D66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731324"/>
              </p:ext>
            </p:extLst>
          </p:nvPr>
        </p:nvGraphicFramePr>
        <p:xfrm>
          <a:off x="1566255" y="5452350"/>
          <a:ext cx="21245139" cy="687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3971">
                  <a:extLst>
                    <a:ext uri="{9D8B030D-6E8A-4147-A177-3AD203B41FA5}">
                      <a16:colId xmlns:a16="http://schemas.microsoft.com/office/drawing/2014/main" val="297148170"/>
                    </a:ext>
                  </a:extLst>
                </a:gridCol>
                <a:gridCol w="2623528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2623528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2623528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2623528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2623528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2623528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</a:tblGrid>
              <a:tr h="1145950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1145950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1145950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1145950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1145950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  <a:tr h="1145950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i="0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4572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382468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DF42C1E5-617F-DC4C-B4DC-E74E01192C73}"/>
              </a:ext>
            </a:extLst>
          </p:cNvPr>
          <p:cNvGrpSpPr/>
          <p:nvPr/>
        </p:nvGrpSpPr>
        <p:grpSpPr>
          <a:xfrm>
            <a:off x="1566255" y="5457782"/>
            <a:ext cx="5456337" cy="6913072"/>
            <a:chOff x="1566255" y="5220984"/>
            <a:chExt cx="5456337" cy="7475873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2997EF1-F4A7-6B42-8E71-6310509441FF}"/>
                </a:ext>
              </a:extLst>
            </p:cNvPr>
            <p:cNvSpPr/>
            <p:nvPr/>
          </p:nvSpPr>
          <p:spPr>
            <a:xfrm>
              <a:off x="1566255" y="5220984"/>
              <a:ext cx="5456337" cy="23521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CB4ECF6-D227-8149-92D7-02061E5CB0CF}"/>
                </a:ext>
              </a:extLst>
            </p:cNvPr>
            <p:cNvSpPr/>
            <p:nvPr/>
          </p:nvSpPr>
          <p:spPr>
            <a:xfrm>
              <a:off x="1566255" y="7781304"/>
              <a:ext cx="5456337" cy="23521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AE0B540-1FE7-E943-9BF7-B2B313F5E5D7}"/>
                </a:ext>
              </a:extLst>
            </p:cNvPr>
            <p:cNvSpPr/>
            <p:nvPr/>
          </p:nvSpPr>
          <p:spPr>
            <a:xfrm>
              <a:off x="1566255" y="10344672"/>
              <a:ext cx="5456337" cy="23521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8CE3812-FB43-0645-B938-6CE18C38104D}"/>
              </a:ext>
            </a:extLst>
          </p:cNvPr>
          <p:cNvGrpSpPr/>
          <p:nvPr/>
        </p:nvGrpSpPr>
        <p:grpSpPr>
          <a:xfrm>
            <a:off x="1566255" y="7614607"/>
            <a:ext cx="21245138" cy="4714641"/>
            <a:chOff x="1566255" y="7134557"/>
            <a:chExt cx="20051486" cy="5119602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782918F-1420-8E4F-86F1-B10005779C8B}"/>
                </a:ext>
              </a:extLst>
            </p:cNvPr>
            <p:cNvCxnSpPr/>
            <p:nvPr/>
          </p:nvCxnSpPr>
          <p:spPr>
            <a:xfrm>
              <a:off x="1566255" y="7134557"/>
              <a:ext cx="2005148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53106CB-4BCB-8046-B8C9-DAFD63B881C5}"/>
                </a:ext>
              </a:extLst>
            </p:cNvPr>
            <p:cNvCxnSpPr/>
            <p:nvPr/>
          </p:nvCxnSpPr>
          <p:spPr>
            <a:xfrm>
              <a:off x="1566255" y="9709173"/>
              <a:ext cx="2005148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276E7B9-3F57-B44E-A21E-EE934146DBE6}"/>
                </a:ext>
              </a:extLst>
            </p:cNvPr>
            <p:cNvCxnSpPr/>
            <p:nvPr/>
          </p:nvCxnSpPr>
          <p:spPr>
            <a:xfrm>
              <a:off x="1566255" y="12254159"/>
              <a:ext cx="2005148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C36EC68-FF9D-2143-95A5-075E595E79C2}"/>
              </a:ext>
            </a:extLst>
          </p:cNvPr>
          <p:cNvCxnSpPr>
            <a:cxnSpLocks/>
          </p:cNvCxnSpPr>
          <p:nvPr/>
        </p:nvCxnSpPr>
        <p:spPr>
          <a:xfrm>
            <a:off x="8543707" y="6459789"/>
            <a:ext cx="7907736" cy="0"/>
          </a:xfrm>
          <a:prstGeom prst="line">
            <a:avLst/>
          </a:prstGeom>
          <a:ln w="3810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6C4D315-B5B6-FC40-A62C-120964981AE4}"/>
              </a:ext>
            </a:extLst>
          </p:cNvPr>
          <p:cNvCxnSpPr>
            <a:cxnSpLocks/>
          </p:cNvCxnSpPr>
          <p:nvPr/>
        </p:nvCxnSpPr>
        <p:spPr>
          <a:xfrm>
            <a:off x="8543707" y="6459789"/>
            <a:ext cx="1204084" cy="0"/>
          </a:xfrm>
          <a:prstGeom prst="line">
            <a:avLst/>
          </a:prstGeom>
          <a:ln w="3810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C83853A-544A-7646-B788-4ED54C4DD6E6}"/>
              </a:ext>
            </a:extLst>
          </p:cNvPr>
          <p:cNvCxnSpPr>
            <a:cxnSpLocks/>
          </p:cNvCxnSpPr>
          <p:nvPr/>
        </p:nvCxnSpPr>
        <p:spPr>
          <a:xfrm>
            <a:off x="8617588" y="8769425"/>
            <a:ext cx="4465289" cy="0"/>
          </a:xfrm>
          <a:prstGeom prst="line">
            <a:avLst/>
          </a:prstGeom>
          <a:ln w="3810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A9D5AD8-D7F2-5F4D-ADCE-62276705958E}"/>
              </a:ext>
            </a:extLst>
          </p:cNvPr>
          <p:cNvCxnSpPr>
            <a:cxnSpLocks/>
          </p:cNvCxnSpPr>
          <p:nvPr/>
        </p:nvCxnSpPr>
        <p:spPr>
          <a:xfrm>
            <a:off x="8617588" y="8769425"/>
            <a:ext cx="3008719" cy="0"/>
          </a:xfrm>
          <a:prstGeom prst="line">
            <a:avLst/>
          </a:prstGeom>
          <a:ln w="3810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0D22D95-06C5-A148-97C0-4E317666C977}"/>
              </a:ext>
            </a:extLst>
          </p:cNvPr>
          <p:cNvCxnSpPr>
            <a:cxnSpLocks/>
          </p:cNvCxnSpPr>
          <p:nvPr/>
        </p:nvCxnSpPr>
        <p:spPr>
          <a:xfrm>
            <a:off x="8543707" y="11226853"/>
            <a:ext cx="10222046" cy="0"/>
          </a:xfrm>
          <a:prstGeom prst="line">
            <a:avLst/>
          </a:prstGeom>
          <a:ln w="381000" cap="rnd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11176FF-64B0-4848-84B4-1F7288E68297}"/>
              </a:ext>
            </a:extLst>
          </p:cNvPr>
          <p:cNvCxnSpPr>
            <a:cxnSpLocks/>
          </p:cNvCxnSpPr>
          <p:nvPr/>
        </p:nvCxnSpPr>
        <p:spPr>
          <a:xfrm>
            <a:off x="8543707" y="11226853"/>
            <a:ext cx="3021931" cy="0"/>
          </a:xfrm>
          <a:prstGeom prst="line">
            <a:avLst/>
          </a:prstGeom>
          <a:ln w="3810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2A5D7F04-6966-F34D-A39A-F74C5A80630F}"/>
              </a:ext>
            </a:extLst>
          </p:cNvPr>
          <p:cNvSpPr/>
          <p:nvPr/>
        </p:nvSpPr>
        <p:spPr>
          <a:xfrm>
            <a:off x="16906437" y="6198476"/>
            <a:ext cx="3834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Functionally Test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2D12920-D085-2544-82CB-7910CA5D898A}"/>
              </a:ext>
            </a:extLst>
          </p:cNvPr>
          <p:cNvSpPr/>
          <p:nvPr/>
        </p:nvSpPr>
        <p:spPr>
          <a:xfrm>
            <a:off x="13520368" y="8538592"/>
            <a:ext cx="3834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UX Improvements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28CBB7C-87DE-8A4D-974D-FC4C1680EB5A}"/>
              </a:ext>
            </a:extLst>
          </p:cNvPr>
          <p:cNvSpPr/>
          <p:nvPr/>
        </p:nvSpPr>
        <p:spPr>
          <a:xfrm>
            <a:off x="19018042" y="10950101"/>
            <a:ext cx="2754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UX &amp; Design Text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BC0F3DB-79A5-FE41-8AD3-0A0C02AD5473}"/>
              </a:ext>
            </a:extLst>
          </p:cNvPr>
          <p:cNvSpPr txBox="1"/>
          <p:nvPr/>
        </p:nvSpPr>
        <p:spPr>
          <a:xfrm>
            <a:off x="3966167" y="5997145"/>
            <a:ext cx="17766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Web Team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634402-1CEB-EE44-A965-82E4B0559CB2}"/>
              </a:ext>
            </a:extLst>
          </p:cNvPr>
          <p:cNvSpPr txBox="1"/>
          <p:nvPr/>
        </p:nvSpPr>
        <p:spPr>
          <a:xfrm>
            <a:off x="3966167" y="8271365"/>
            <a:ext cx="21895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Mobile Mockup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61E3422-5801-6A47-8217-BA401754E9D0}"/>
              </a:ext>
            </a:extLst>
          </p:cNvPr>
          <p:cNvSpPr txBox="1"/>
          <p:nvPr/>
        </p:nvSpPr>
        <p:spPr>
          <a:xfrm>
            <a:off x="3966167" y="10847273"/>
            <a:ext cx="2189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Marketing Team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73613FB-B76E-874E-AE44-358C44278865}"/>
              </a:ext>
            </a:extLst>
          </p:cNvPr>
          <p:cNvGrpSpPr/>
          <p:nvPr/>
        </p:nvGrpSpPr>
        <p:grpSpPr>
          <a:xfrm>
            <a:off x="2629677" y="6168977"/>
            <a:ext cx="727510" cy="727508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122" name="Freeform 372">
              <a:extLst>
                <a:ext uri="{FF2B5EF4-FFF2-40B4-BE49-F238E27FC236}">
                  <a16:creationId xmlns:a16="http://schemas.microsoft.com/office/drawing/2014/main" id="{4EEA84CA-7DDB-2C48-9B06-318DF9A44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3" name="Freeform 373">
              <a:extLst>
                <a:ext uri="{FF2B5EF4-FFF2-40B4-BE49-F238E27FC236}">
                  <a16:creationId xmlns:a16="http://schemas.microsoft.com/office/drawing/2014/main" id="{127E92C3-7952-5E42-9C9F-7AC95437E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B1079C9-D266-9E42-9088-5CC9B21F15F7}"/>
              </a:ext>
            </a:extLst>
          </p:cNvPr>
          <p:cNvGrpSpPr/>
          <p:nvPr/>
        </p:nvGrpSpPr>
        <p:grpSpPr>
          <a:xfrm>
            <a:off x="2558647" y="8497558"/>
            <a:ext cx="830828" cy="794229"/>
            <a:chOff x="4833935" y="3983047"/>
            <a:chExt cx="360361" cy="344489"/>
          </a:xfrm>
          <a:solidFill>
            <a:schemeClr val="bg1"/>
          </a:solidFill>
        </p:grpSpPr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46FED16C-416D-8D42-AEE0-F8DA1B12F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1B31F02F-FBAC-8540-8A6B-A428973E3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37307817-8C98-B64D-8487-D74172D923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B282BBC6-DF84-D54F-8438-A2163556F9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879CC99-5B1B-4B47-A1DA-99216125E716}"/>
              </a:ext>
            </a:extLst>
          </p:cNvPr>
          <p:cNvGrpSpPr/>
          <p:nvPr/>
        </p:nvGrpSpPr>
        <p:grpSpPr>
          <a:xfrm>
            <a:off x="2637334" y="10966443"/>
            <a:ext cx="727510" cy="727508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112" name="Freeform 372">
              <a:extLst>
                <a:ext uri="{FF2B5EF4-FFF2-40B4-BE49-F238E27FC236}">
                  <a16:creationId xmlns:a16="http://schemas.microsoft.com/office/drawing/2014/main" id="{A131F406-624F-0346-9C4B-9F2675CA0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3" name="Freeform 373">
              <a:extLst>
                <a:ext uri="{FF2B5EF4-FFF2-40B4-BE49-F238E27FC236}">
                  <a16:creationId xmlns:a16="http://schemas.microsoft.com/office/drawing/2014/main" id="{B6F1C3DF-524B-4544-B3B2-A1C407666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24" name="Table 123">
            <a:extLst>
              <a:ext uri="{FF2B5EF4-FFF2-40B4-BE49-F238E27FC236}">
                <a16:creationId xmlns:a16="http://schemas.microsoft.com/office/drawing/2014/main" id="{45142102-24EA-B14F-9358-5182C485B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352259"/>
              </p:ext>
            </p:extLst>
          </p:nvPr>
        </p:nvGraphicFramePr>
        <p:xfrm>
          <a:off x="7022592" y="4459161"/>
          <a:ext cx="15788800" cy="537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880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578880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578880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578880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578880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578880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578880">
                  <a:extLst>
                    <a:ext uri="{9D8B030D-6E8A-4147-A177-3AD203B41FA5}">
                      <a16:colId xmlns:a16="http://schemas.microsoft.com/office/drawing/2014/main" val="3048339464"/>
                    </a:ext>
                  </a:extLst>
                </a:gridCol>
                <a:gridCol w="1578880">
                  <a:extLst>
                    <a:ext uri="{9D8B030D-6E8A-4147-A177-3AD203B41FA5}">
                      <a16:colId xmlns:a16="http://schemas.microsoft.com/office/drawing/2014/main" val="434869120"/>
                    </a:ext>
                  </a:extLst>
                </a:gridCol>
                <a:gridCol w="1578880">
                  <a:extLst>
                    <a:ext uri="{9D8B030D-6E8A-4147-A177-3AD203B41FA5}">
                      <a16:colId xmlns:a16="http://schemas.microsoft.com/office/drawing/2014/main" val="3902274493"/>
                    </a:ext>
                  </a:extLst>
                </a:gridCol>
                <a:gridCol w="1578880">
                  <a:extLst>
                    <a:ext uri="{9D8B030D-6E8A-4147-A177-3AD203B41FA5}">
                      <a16:colId xmlns:a16="http://schemas.microsoft.com/office/drawing/2014/main" val="2423730555"/>
                    </a:ext>
                  </a:extLst>
                </a:gridCol>
              </a:tblGrid>
              <a:tr h="537003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Feb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Apr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Jul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Aug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Sep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Oct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58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26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CC0553D0-9CAB-7448-94A2-FAF8CB3B4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908700"/>
              </p:ext>
            </p:extLst>
          </p:nvPr>
        </p:nvGraphicFramePr>
        <p:xfrm>
          <a:off x="1933281" y="4510449"/>
          <a:ext cx="2681157" cy="246268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681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74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Product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25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8D70BF12-D7B6-5747-8140-8759CBA2B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299308"/>
              </p:ext>
            </p:extLst>
          </p:nvPr>
        </p:nvGraphicFramePr>
        <p:xfrm>
          <a:off x="4912455" y="4510449"/>
          <a:ext cx="5641657" cy="246268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641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74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Development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25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0A034C67-FC39-864B-B998-778E26617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233831"/>
              </p:ext>
            </p:extLst>
          </p:nvPr>
        </p:nvGraphicFramePr>
        <p:xfrm>
          <a:off x="10852129" y="4510449"/>
          <a:ext cx="5641657" cy="246268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641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74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Business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25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551281E2-0BDD-8248-807D-25906B7EB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587842"/>
              </p:ext>
            </p:extLst>
          </p:nvPr>
        </p:nvGraphicFramePr>
        <p:xfrm>
          <a:off x="16791803" y="4510449"/>
          <a:ext cx="5641657" cy="246268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641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74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Marketing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25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8B34CBEF-F3A2-1048-9A73-C60F72268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737500"/>
              </p:ext>
            </p:extLst>
          </p:nvPr>
        </p:nvGraphicFramePr>
        <p:xfrm>
          <a:off x="1933281" y="7277712"/>
          <a:ext cx="2681157" cy="246268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681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74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Product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25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64434CB0-BC48-554F-B770-8E078E98A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836766"/>
              </p:ext>
            </p:extLst>
          </p:nvPr>
        </p:nvGraphicFramePr>
        <p:xfrm>
          <a:off x="4912455" y="7277712"/>
          <a:ext cx="5641657" cy="246268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641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74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Development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25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40510C23-3531-2F40-8237-3D3154D03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815391"/>
              </p:ext>
            </p:extLst>
          </p:nvPr>
        </p:nvGraphicFramePr>
        <p:xfrm>
          <a:off x="10852129" y="7277712"/>
          <a:ext cx="5641657" cy="246268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641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74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Business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25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2" name="Table 91">
            <a:extLst>
              <a:ext uri="{FF2B5EF4-FFF2-40B4-BE49-F238E27FC236}">
                <a16:creationId xmlns:a16="http://schemas.microsoft.com/office/drawing/2014/main" id="{683BFC1A-00C1-464B-8613-7183FF9E2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079275"/>
              </p:ext>
            </p:extLst>
          </p:nvPr>
        </p:nvGraphicFramePr>
        <p:xfrm>
          <a:off x="16791803" y="7277712"/>
          <a:ext cx="5641657" cy="246268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641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74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Marketing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25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A06B07A3-35B4-9A4C-AD17-599E96B24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98373"/>
              </p:ext>
            </p:extLst>
          </p:nvPr>
        </p:nvGraphicFramePr>
        <p:xfrm>
          <a:off x="1933281" y="10069038"/>
          <a:ext cx="2681157" cy="246268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681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74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Product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25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4" name="Table 93">
            <a:extLst>
              <a:ext uri="{FF2B5EF4-FFF2-40B4-BE49-F238E27FC236}">
                <a16:creationId xmlns:a16="http://schemas.microsoft.com/office/drawing/2014/main" id="{EB3729F8-07D1-2048-AC50-C221B2E11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77735"/>
              </p:ext>
            </p:extLst>
          </p:nvPr>
        </p:nvGraphicFramePr>
        <p:xfrm>
          <a:off x="4912455" y="10069038"/>
          <a:ext cx="5641657" cy="246268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641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74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Development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25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02958B7C-385E-DE4B-AB9B-E9665890B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212887"/>
              </p:ext>
            </p:extLst>
          </p:nvPr>
        </p:nvGraphicFramePr>
        <p:xfrm>
          <a:off x="10852129" y="10069038"/>
          <a:ext cx="5641657" cy="246268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641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74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Business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25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C78B28DB-B075-FA49-B4D8-400946998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28004"/>
              </p:ext>
            </p:extLst>
          </p:nvPr>
        </p:nvGraphicFramePr>
        <p:xfrm>
          <a:off x="16791803" y="10069038"/>
          <a:ext cx="5641657" cy="246268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641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74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Semibold" panose="020F0502020204030203" pitchFamily="34" charset="0"/>
                        </a:rPr>
                        <a:t>Marketing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25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64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Activity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5" name="Chevron 54">
            <a:extLst>
              <a:ext uri="{FF2B5EF4-FFF2-40B4-BE49-F238E27FC236}">
                <a16:creationId xmlns:a16="http://schemas.microsoft.com/office/drawing/2014/main" id="{196357A6-2701-BA4F-B802-7E2E9C94BC9C}"/>
              </a:ext>
            </a:extLst>
          </p:cNvPr>
          <p:cNvSpPr/>
          <p:nvPr/>
        </p:nvSpPr>
        <p:spPr>
          <a:xfrm>
            <a:off x="1859992" y="4949690"/>
            <a:ext cx="4451411" cy="1200329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Product</a:t>
            </a:r>
          </a:p>
        </p:txBody>
      </p:sp>
      <p:sp>
        <p:nvSpPr>
          <p:cNvPr id="50" name="Chevron 49">
            <a:extLst>
              <a:ext uri="{FF2B5EF4-FFF2-40B4-BE49-F238E27FC236}">
                <a16:creationId xmlns:a16="http://schemas.microsoft.com/office/drawing/2014/main" id="{306E8765-FCA7-D24B-A1D0-724904F0F03E}"/>
              </a:ext>
            </a:extLst>
          </p:cNvPr>
          <p:cNvSpPr/>
          <p:nvPr/>
        </p:nvSpPr>
        <p:spPr>
          <a:xfrm>
            <a:off x="5911556" y="4949690"/>
            <a:ext cx="4451411" cy="1200329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Phase 1</a:t>
            </a:r>
          </a:p>
        </p:txBody>
      </p:sp>
      <p:sp>
        <p:nvSpPr>
          <p:cNvPr id="46" name="Chevron 45">
            <a:extLst>
              <a:ext uri="{FF2B5EF4-FFF2-40B4-BE49-F238E27FC236}">
                <a16:creationId xmlns:a16="http://schemas.microsoft.com/office/drawing/2014/main" id="{51574798-2081-4348-AE7F-28870CF866F5}"/>
              </a:ext>
            </a:extLst>
          </p:cNvPr>
          <p:cNvSpPr/>
          <p:nvPr/>
        </p:nvSpPr>
        <p:spPr>
          <a:xfrm>
            <a:off x="9963119" y="4949690"/>
            <a:ext cx="4451411" cy="1200329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Phase 2</a:t>
            </a:r>
          </a:p>
        </p:txBody>
      </p:sp>
      <p:sp>
        <p:nvSpPr>
          <p:cNvPr id="70" name="Chevron 69">
            <a:extLst>
              <a:ext uri="{FF2B5EF4-FFF2-40B4-BE49-F238E27FC236}">
                <a16:creationId xmlns:a16="http://schemas.microsoft.com/office/drawing/2014/main" id="{05620A85-41E3-B240-9EFD-60D1EB26072A}"/>
              </a:ext>
            </a:extLst>
          </p:cNvPr>
          <p:cNvSpPr/>
          <p:nvPr/>
        </p:nvSpPr>
        <p:spPr>
          <a:xfrm>
            <a:off x="14014683" y="4949690"/>
            <a:ext cx="4451411" cy="1200329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Phase 3</a:t>
            </a:r>
          </a:p>
        </p:txBody>
      </p:sp>
      <p:sp>
        <p:nvSpPr>
          <p:cNvPr id="71" name="Chevron 70">
            <a:extLst>
              <a:ext uri="{FF2B5EF4-FFF2-40B4-BE49-F238E27FC236}">
                <a16:creationId xmlns:a16="http://schemas.microsoft.com/office/drawing/2014/main" id="{62156AF1-B958-6B4C-924F-C9D777CC31EF}"/>
              </a:ext>
            </a:extLst>
          </p:cNvPr>
          <p:cNvSpPr/>
          <p:nvPr/>
        </p:nvSpPr>
        <p:spPr>
          <a:xfrm>
            <a:off x="18066246" y="4949690"/>
            <a:ext cx="4451411" cy="1200329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Phase 4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9E8209-9516-DE46-875C-38D96B5DF89F}"/>
              </a:ext>
            </a:extLst>
          </p:cNvPr>
          <p:cNvGrpSpPr/>
          <p:nvPr/>
        </p:nvGrpSpPr>
        <p:grpSpPr>
          <a:xfrm>
            <a:off x="1850108" y="6438821"/>
            <a:ext cx="20667549" cy="5686918"/>
            <a:chOff x="1850108" y="6518334"/>
            <a:chExt cx="20667549" cy="6521798"/>
          </a:xfrm>
          <a:solidFill>
            <a:srgbClr val="F5F8F9"/>
          </a:solidFill>
        </p:grpSpPr>
        <p:sp>
          <p:nvSpPr>
            <p:cNvPr id="72" name="Chevron 71">
              <a:extLst>
                <a:ext uri="{FF2B5EF4-FFF2-40B4-BE49-F238E27FC236}">
                  <a16:creationId xmlns:a16="http://schemas.microsoft.com/office/drawing/2014/main" id="{14AD860A-F3B9-784F-8ADE-CE39EA864E3D}"/>
                </a:ext>
              </a:extLst>
            </p:cNvPr>
            <p:cNvSpPr/>
            <p:nvPr/>
          </p:nvSpPr>
          <p:spPr>
            <a:xfrm>
              <a:off x="1850108" y="6518334"/>
              <a:ext cx="20667549" cy="1989562"/>
            </a:xfrm>
            <a:prstGeom prst="chevron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73" name="Chevron 72">
              <a:extLst>
                <a:ext uri="{FF2B5EF4-FFF2-40B4-BE49-F238E27FC236}">
                  <a16:creationId xmlns:a16="http://schemas.microsoft.com/office/drawing/2014/main" id="{775B22F5-0EDE-1B44-B519-49D4BD3DA636}"/>
                </a:ext>
              </a:extLst>
            </p:cNvPr>
            <p:cNvSpPr/>
            <p:nvPr/>
          </p:nvSpPr>
          <p:spPr>
            <a:xfrm>
              <a:off x="1850108" y="8784452"/>
              <a:ext cx="20667549" cy="1989562"/>
            </a:xfrm>
            <a:prstGeom prst="chevron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74" name="Chevron 73">
              <a:extLst>
                <a:ext uri="{FF2B5EF4-FFF2-40B4-BE49-F238E27FC236}">
                  <a16:creationId xmlns:a16="http://schemas.microsoft.com/office/drawing/2014/main" id="{001A32D3-C47E-C849-BF9F-85EEDB92F94D}"/>
                </a:ext>
              </a:extLst>
            </p:cNvPr>
            <p:cNvSpPr/>
            <p:nvPr/>
          </p:nvSpPr>
          <p:spPr>
            <a:xfrm>
              <a:off x="1850108" y="11050570"/>
              <a:ext cx="20667549" cy="1989562"/>
            </a:xfrm>
            <a:prstGeom prst="chevron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sp>
        <p:nvSpPr>
          <p:cNvPr id="6" name="Chevron 5">
            <a:extLst>
              <a:ext uri="{FF2B5EF4-FFF2-40B4-BE49-F238E27FC236}">
                <a16:creationId xmlns:a16="http://schemas.microsoft.com/office/drawing/2014/main" id="{20691D74-2135-9E48-A9EA-BD15529CBDB2}"/>
              </a:ext>
            </a:extLst>
          </p:cNvPr>
          <p:cNvSpPr/>
          <p:nvPr/>
        </p:nvSpPr>
        <p:spPr>
          <a:xfrm>
            <a:off x="5911556" y="7003228"/>
            <a:ext cx="537671" cy="606056"/>
          </a:xfrm>
          <a:prstGeom prst="chevron">
            <a:avLst>
              <a:gd name="adj" fmla="val 579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Chevron 74">
            <a:extLst>
              <a:ext uri="{FF2B5EF4-FFF2-40B4-BE49-F238E27FC236}">
                <a16:creationId xmlns:a16="http://schemas.microsoft.com/office/drawing/2014/main" id="{30FE3AF9-7B07-6746-9560-2613D45ACFBA}"/>
              </a:ext>
            </a:extLst>
          </p:cNvPr>
          <p:cNvSpPr/>
          <p:nvPr/>
        </p:nvSpPr>
        <p:spPr>
          <a:xfrm>
            <a:off x="9888133" y="7003228"/>
            <a:ext cx="537671" cy="606056"/>
          </a:xfrm>
          <a:prstGeom prst="chevron">
            <a:avLst>
              <a:gd name="adj" fmla="val 579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Chevron 75">
            <a:extLst>
              <a:ext uri="{FF2B5EF4-FFF2-40B4-BE49-F238E27FC236}">
                <a16:creationId xmlns:a16="http://schemas.microsoft.com/office/drawing/2014/main" id="{2D9D1BE1-4D94-D744-8B2A-4C7A64A6EEB1}"/>
              </a:ext>
            </a:extLst>
          </p:cNvPr>
          <p:cNvSpPr/>
          <p:nvPr/>
        </p:nvSpPr>
        <p:spPr>
          <a:xfrm>
            <a:off x="13992300" y="7003228"/>
            <a:ext cx="537671" cy="606056"/>
          </a:xfrm>
          <a:prstGeom prst="chevron">
            <a:avLst>
              <a:gd name="adj" fmla="val 579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Chevron 76">
            <a:extLst>
              <a:ext uri="{FF2B5EF4-FFF2-40B4-BE49-F238E27FC236}">
                <a16:creationId xmlns:a16="http://schemas.microsoft.com/office/drawing/2014/main" id="{A3B09875-5CF2-6A47-803B-38F9C0D5FCFF}"/>
              </a:ext>
            </a:extLst>
          </p:cNvPr>
          <p:cNvSpPr/>
          <p:nvPr/>
        </p:nvSpPr>
        <p:spPr>
          <a:xfrm>
            <a:off x="17968877" y="7003228"/>
            <a:ext cx="537671" cy="606056"/>
          </a:xfrm>
          <a:prstGeom prst="chevron">
            <a:avLst>
              <a:gd name="adj" fmla="val 579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Chevron 77">
            <a:extLst>
              <a:ext uri="{FF2B5EF4-FFF2-40B4-BE49-F238E27FC236}">
                <a16:creationId xmlns:a16="http://schemas.microsoft.com/office/drawing/2014/main" id="{5C19E12A-E88B-024D-8C65-00D8DDF0F542}"/>
              </a:ext>
            </a:extLst>
          </p:cNvPr>
          <p:cNvSpPr/>
          <p:nvPr/>
        </p:nvSpPr>
        <p:spPr>
          <a:xfrm>
            <a:off x="5911556" y="8967495"/>
            <a:ext cx="537671" cy="606056"/>
          </a:xfrm>
          <a:prstGeom prst="chevron">
            <a:avLst>
              <a:gd name="adj" fmla="val 579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Chevron 79">
            <a:extLst>
              <a:ext uri="{FF2B5EF4-FFF2-40B4-BE49-F238E27FC236}">
                <a16:creationId xmlns:a16="http://schemas.microsoft.com/office/drawing/2014/main" id="{A6FA4E75-5492-174D-8C7A-31E38075FBC2}"/>
              </a:ext>
            </a:extLst>
          </p:cNvPr>
          <p:cNvSpPr/>
          <p:nvPr/>
        </p:nvSpPr>
        <p:spPr>
          <a:xfrm>
            <a:off x="9888133" y="8967495"/>
            <a:ext cx="537671" cy="606056"/>
          </a:xfrm>
          <a:prstGeom prst="chevron">
            <a:avLst>
              <a:gd name="adj" fmla="val 579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Chevron 80">
            <a:extLst>
              <a:ext uri="{FF2B5EF4-FFF2-40B4-BE49-F238E27FC236}">
                <a16:creationId xmlns:a16="http://schemas.microsoft.com/office/drawing/2014/main" id="{EBF94444-695B-B845-8543-BF4B49737B8A}"/>
              </a:ext>
            </a:extLst>
          </p:cNvPr>
          <p:cNvSpPr/>
          <p:nvPr/>
        </p:nvSpPr>
        <p:spPr>
          <a:xfrm>
            <a:off x="13992300" y="8967495"/>
            <a:ext cx="537671" cy="606056"/>
          </a:xfrm>
          <a:prstGeom prst="chevron">
            <a:avLst>
              <a:gd name="adj" fmla="val 579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Chevron 81">
            <a:extLst>
              <a:ext uri="{FF2B5EF4-FFF2-40B4-BE49-F238E27FC236}">
                <a16:creationId xmlns:a16="http://schemas.microsoft.com/office/drawing/2014/main" id="{B6CDF7DD-CA07-0045-B0CF-73B53E449C28}"/>
              </a:ext>
            </a:extLst>
          </p:cNvPr>
          <p:cNvSpPr/>
          <p:nvPr/>
        </p:nvSpPr>
        <p:spPr>
          <a:xfrm>
            <a:off x="17968877" y="8967495"/>
            <a:ext cx="537671" cy="606056"/>
          </a:xfrm>
          <a:prstGeom prst="chevron">
            <a:avLst>
              <a:gd name="adj" fmla="val 579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Chevron 82">
            <a:extLst>
              <a:ext uri="{FF2B5EF4-FFF2-40B4-BE49-F238E27FC236}">
                <a16:creationId xmlns:a16="http://schemas.microsoft.com/office/drawing/2014/main" id="{380A8821-D3E0-574A-819E-4E5CD9889A4B}"/>
              </a:ext>
            </a:extLst>
          </p:cNvPr>
          <p:cNvSpPr/>
          <p:nvPr/>
        </p:nvSpPr>
        <p:spPr>
          <a:xfrm>
            <a:off x="5911556" y="10897895"/>
            <a:ext cx="537671" cy="606056"/>
          </a:xfrm>
          <a:prstGeom prst="chevron">
            <a:avLst>
              <a:gd name="adj" fmla="val 579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Chevron 83">
            <a:extLst>
              <a:ext uri="{FF2B5EF4-FFF2-40B4-BE49-F238E27FC236}">
                <a16:creationId xmlns:a16="http://schemas.microsoft.com/office/drawing/2014/main" id="{6F35F6B2-E131-8647-872E-398467E04A9C}"/>
              </a:ext>
            </a:extLst>
          </p:cNvPr>
          <p:cNvSpPr/>
          <p:nvPr/>
        </p:nvSpPr>
        <p:spPr>
          <a:xfrm>
            <a:off x="9888133" y="10897895"/>
            <a:ext cx="537671" cy="606056"/>
          </a:xfrm>
          <a:prstGeom prst="chevron">
            <a:avLst>
              <a:gd name="adj" fmla="val 579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Chevron 84">
            <a:extLst>
              <a:ext uri="{FF2B5EF4-FFF2-40B4-BE49-F238E27FC236}">
                <a16:creationId xmlns:a16="http://schemas.microsoft.com/office/drawing/2014/main" id="{19FDFF27-C368-A44F-8BDE-8087123D079C}"/>
              </a:ext>
            </a:extLst>
          </p:cNvPr>
          <p:cNvSpPr/>
          <p:nvPr/>
        </p:nvSpPr>
        <p:spPr>
          <a:xfrm>
            <a:off x="13992300" y="10897895"/>
            <a:ext cx="537671" cy="606056"/>
          </a:xfrm>
          <a:prstGeom prst="chevron">
            <a:avLst>
              <a:gd name="adj" fmla="val 579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Chevron 85">
            <a:extLst>
              <a:ext uri="{FF2B5EF4-FFF2-40B4-BE49-F238E27FC236}">
                <a16:creationId xmlns:a16="http://schemas.microsoft.com/office/drawing/2014/main" id="{241689B2-7FB7-DD46-9CF3-C8712735E960}"/>
              </a:ext>
            </a:extLst>
          </p:cNvPr>
          <p:cNvSpPr/>
          <p:nvPr/>
        </p:nvSpPr>
        <p:spPr>
          <a:xfrm>
            <a:off x="17968877" y="10897895"/>
            <a:ext cx="537671" cy="606056"/>
          </a:xfrm>
          <a:prstGeom prst="chevron">
            <a:avLst>
              <a:gd name="adj" fmla="val 579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831305A-89DF-AA48-AD7C-DEB5CEEA453D}"/>
              </a:ext>
            </a:extLst>
          </p:cNvPr>
          <p:cNvSpPr txBox="1"/>
          <p:nvPr/>
        </p:nvSpPr>
        <p:spPr>
          <a:xfrm>
            <a:off x="6759861" y="6709832"/>
            <a:ext cx="33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87F096A-FAE8-E140-B44C-80F7A74FAD2D}"/>
              </a:ext>
            </a:extLst>
          </p:cNvPr>
          <p:cNvSpPr txBox="1"/>
          <p:nvPr/>
        </p:nvSpPr>
        <p:spPr>
          <a:xfrm>
            <a:off x="10607961" y="6709832"/>
            <a:ext cx="33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03B7241-0150-F745-AFF6-9D35404B0487}"/>
              </a:ext>
            </a:extLst>
          </p:cNvPr>
          <p:cNvSpPr txBox="1"/>
          <p:nvPr/>
        </p:nvSpPr>
        <p:spPr>
          <a:xfrm>
            <a:off x="14646561" y="6709832"/>
            <a:ext cx="33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179590F-5B14-5C43-AEF5-39C09EDDD402}"/>
              </a:ext>
            </a:extLst>
          </p:cNvPr>
          <p:cNvSpPr txBox="1"/>
          <p:nvPr/>
        </p:nvSpPr>
        <p:spPr>
          <a:xfrm>
            <a:off x="18494661" y="6709832"/>
            <a:ext cx="33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B4187A6-F5DB-2441-80E0-9A37B554961C}"/>
              </a:ext>
            </a:extLst>
          </p:cNvPr>
          <p:cNvSpPr txBox="1"/>
          <p:nvPr/>
        </p:nvSpPr>
        <p:spPr>
          <a:xfrm>
            <a:off x="6759861" y="8627842"/>
            <a:ext cx="33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E1B2F14-BA2B-5C45-9B9F-AFC0670BE60C}"/>
              </a:ext>
            </a:extLst>
          </p:cNvPr>
          <p:cNvSpPr txBox="1"/>
          <p:nvPr/>
        </p:nvSpPr>
        <p:spPr>
          <a:xfrm>
            <a:off x="10607961" y="8627842"/>
            <a:ext cx="33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CB2EEDD-5E40-6341-90AA-203B4A2EE076}"/>
              </a:ext>
            </a:extLst>
          </p:cNvPr>
          <p:cNvSpPr txBox="1"/>
          <p:nvPr/>
        </p:nvSpPr>
        <p:spPr>
          <a:xfrm>
            <a:off x="14646561" y="8627842"/>
            <a:ext cx="33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7B45C94-6DA0-394D-8A95-2D493444D882}"/>
              </a:ext>
            </a:extLst>
          </p:cNvPr>
          <p:cNvSpPr txBox="1"/>
          <p:nvPr/>
        </p:nvSpPr>
        <p:spPr>
          <a:xfrm>
            <a:off x="18494661" y="8627842"/>
            <a:ext cx="33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48E9A6B-0DE2-E94D-8230-85138F7BE410}"/>
              </a:ext>
            </a:extLst>
          </p:cNvPr>
          <p:cNvSpPr txBox="1"/>
          <p:nvPr/>
        </p:nvSpPr>
        <p:spPr>
          <a:xfrm>
            <a:off x="6759861" y="10635061"/>
            <a:ext cx="33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70361C-E22F-4B42-879A-E2381000A687}"/>
              </a:ext>
            </a:extLst>
          </p:cNvPr>
          <p:cNvSpPr txBox="1"/>
          <p:nvPr/>
        </p:nvSpPr>
        <p:spPr>
          <a:xfrm>
            <a:off x="10607961" y="10635061"/>
            <a:ext cx="33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742D3FE-7C9A-F94D-9F0D-5D7C09CFA665}"/>
              </a:ext>
            </a:extLst>
          </p:cNvPr>
          <p:cNvSpPr txBox="1"/>
          <p:nvPr/>
        </p:nvSpPr>
        <p:spPr>
          <a:xfrm>
            <a:off x="14646561" y="10635061"/>
            <a:ext cx="33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752E5FE-76EF-5E41-88D5-EFFD351D978D}"/>
              </a:ext>
            </a:extLst>
          </p:cNvPr>
          <p:cNvSpPr txBox="1"/>
          <p:nvPr/>
        </p:nvSpPr>
        <p:spPr>
          <a:xfrm>
            <a:off x="18494661" y="10635061"/>
            <a:ext cx="33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F341B0E-6FC4-A74A-A8D2-2FDBB56BFA11}"/>
              </a:ext>
            </a:extLst>
          </p:cNvPr>
          <p:cNvSpPr txBox="1"/>
          <p:nvPr/>
        </p:nvSpPr>
        <p:spPr>
          <a:xfrm>
            <a:off x="2560007" y="6977828"/>
            <a:ext cx="272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Web Team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F7C2B6E-7ACA-4345-AF1A-8DC5C0056F7B}"/>
              </a:ext>
            </a:extLst>
          </p:cNvPr>
          <p:cNvSpPr txBox="1"/>
          <p:nvPr/>
        </p:nvSpPr>
        <p:spPr>
          <a:xfrm>
            <a:off x="2560007" y="8954512"/>
            <a:ext cx="3363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Mobile Mockup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78C201-8263-AE41-9DFB-73C142E3A159}"/>
              </a:ext>
            </a:extLst>
          </p:cNvPr>
          <p:cNvSpPr txBox="1"/>
          <p:nvPr/>
        </p:nvSpPr>
        <p:spPr>
          <a:xfrm>
            <a:off x="2560006" y="10889715"/>
            <a:ext cx="3363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Marketing Team</a:t>
            </a:r>
          </a:p>
        </p:txBody>
      </p:sp>
    </p:spTree>
    <p:extLst>
      <p:ext uri="{BB962C8B-B14F-4D97-AF65-F5344CB8AC3E}">
        <p14:creationId xmlns:p14="http://schemas.microsoft.com/office/powerpoint/2010/main" val="94672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78A464-85AC-FB44-B75C-0B2B8B2D7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773686"/>
              </p:ext>
            </p:extLst>
          </p:nvPr>
        </p:nvGraphicFramePr>
        <p:xfrm>
          <a:off x="2202279" y="4641055"/>
          <a:ext cx="20184108" cy="6157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4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4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4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4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40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31435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Develop</a:t>
                      </a:r>
                    </a:p>
                  </a:txBody>
                  <a:tcPr marL="457200" marT="58014" marB="58014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1435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Analyze</a:t>
                      </a:r>
                    </a:p>
                  </a:txBody>
                  <a:tcPr marL="457200" marT="58014" marB="58014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1435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Identify</a:t>
                      </a:r>
                    </a:p>
                  </a:txBody>
                  <a:tcPr marL="457200" marT="58014" marB="58014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1435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Advertise</a:t>
                      </a:r>
                    </a:p>
                  </a:txBody>
                  <a:tcPr marL="457200" marT="58014" marB="58014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1435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Authorize</a:t>
                      </a:r>
                    </a:p>
                  </a:txBody>
                  <a:tcPr marL="457200" marT="58014" marB="58014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solidFill>
                      <a:srgbClr val="F5F8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116028" marR="116028" marT="58014" marB="58014" anchor="ctr">
                    <a:solidFill>
                      <a:srgbClr val="F5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3C61DC14-84B6-B64A-B650-AC6F1D02E40A}"/>
              </a:ext>
            </a:extLst>
          </p:cNvPr>
          <p:cNvGrpSpPr/>
          <p:nvPr/>
        </p:nvGrpSpPr>
        <p:grpSpPr>
          <a:xfrm>
            <a:off x="2202279" y="11126832"/>
            <a:ext cx="20405628" cy="1590152"/>
            <a:chOff x="2096771" y="9601037"/>
            <a:chExt cx="20405628" cy="159015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46750C1-A44D-554A-B75F-ED8870F48CED}"/>
                </a:ext>
              </a:extLst>
            </p:cNvPr>
            <p:cNvGrpSpPr/>
            <p:nvPr/>
          </p:nvGrpSpPr>
          <p:grpSpPr>
            <a:xfrm>
              <a:off x="2096771" y="9601037"/>
              <a:ext cx="5749550" cy="1590152"/>
              <a:chOff x="8170122" y="9601037"/>
              <a:chExt cx="5749550" cy="159015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E0D9F108-9C28-FA48-BBA3-ECDF0F0131B6}"/>
                  </a:ext>
                </a:extLst>
              </p:cNvPr>
              <p:cNvGrpSpPr/>
              <p:nvPr/>
            </p:nvGrpSpPr>
            <p:grpSpPr>
              <a:xfrm>
                <a:off x="8170122" y="10500860"/>
                <a:ext cx="5749550" cy="690329"/>
                <a:chOff x="11221400" y="10905832"/>
                <a:chExt cx="5749550" cy="690329"/>
              </a:xfrm>
            </p:grpSpPr>
            <p:sp>
              <p:nvSpPr>
                <p:cNvPr id="30" name="Subtitle 2">
                  <a:extLst>
                    <a:ext uri="{FF2B5EF4-FFF2-40B4-BE49-F238E27FC236}">
                      <a16:creationId xmlns:a16="http://schemas.microsoft.com/office/drawing/2014/main" id="{06F5A0F2-86A2-E243-B16E-B6DBC2BC4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75118" y="10905832"/>
                  <a:ext cx="5295832" cy="690329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ts val="4080"/>
                    </a:lnSpc>
                  </a:pPr>
                  <a:r>
                    <a:rPr lang="en-US" sz="2800" dirty="0">
                      <a:solidFill>
                        <a:schemeClr val="tx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name.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96B1810-4FED-704D-86C4-27068F30D6A6}"/>
                    </a:ext>
                  </a:extLst>
                </p:cNvPr>
                <p:cNvSpPr/>
                <p:nvPr/>
              </p:nvSpPr>
              <p:spPr>
                <a:xfrm>
                  <a:off x="11221400" y="11122380"/>
                  <a:ext cx="328948" cy="32894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</p:grpSp>
          <p:sp>
            <p:nvSpPr>
              <p:cNvPr id="28" name="Subtitle 2">
                <a:extLst>
                  <a:ext uri="{FF2B5EF4-FFF2-40B4-BE49-F238E27FC236}">
                    <a16:creationId xmlns:a16="http://schemas.microsoft.com/office/drawing/2014/main" id="{9F14CA75-4E5B-C943-A21A-3B5B68B159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23840" y="9601037"/>
                <a:ext cx="5295832" cy="6903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name.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B127553-88F2-8A4F-98FC-EA9028E4AB1D}"/>
                  </a:ext>
                </a:extLst>
              </p:cNvPr>
              <p:cNvSpPr/>
              <p:nvPr/>
            </p:nvSpPr>
            <p:spPr>
              <a:xfrm>
                <a:off x="8170122" y="9817585"/>
                <a:ext cx="328948" cy="3289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29B504-535B-3C4C-9633-6D727AFF1965}"/>
                </a:ext>
              </a:extLst>
            </p:cNvPr>
            <p:cNvGrpSpPr/>
            <p:nvPr/>
          </p:nvGrpSpPr>
          <p:grpSpPr>
            <a:xfrm>
              <a:off x="9546565" y="9601037"/>
              <a:ext cx="5749550" cy="1590152"/>
              <a:chOff x="14092412" y="9601037"/>
              <a:chExt cx="5749550" cy="1590152"/>
            </a:xfrm>
          </p:grpSpPr>
          <p:sp>
            <p:nvSpPr>
              <p:cNvPr id="23" name="Subtitle 2">
                <a:extLst>
                  <a:ext uri="{FF2B5EF4-FFF2-40B4-BE49-F238E27FC236}">
                    <a16:creationId xmlns:a16="http://schemas.microsoft.com/office/drawing/2014/main" id="{D74871FD-22F3-1944-95CE-1C7A0BD669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546130" y="9601037"/>
                <a:ext cx="5295832" cy="6903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name.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CB3BF1E-EC43-2648-9C84-EDD2C6E2D997}"/>
                  </a:ext>
                </a:extLst>
              </p:cNvPr>
              <p:cNvSpPr/>
              <p:nvPr/>
            </p:nvSpPr>
            <p:spPr>
              <a:xfrm>
                <a:off x="14092412" y="9817585"/>
                <a:ext cx="328948" cy="32894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25" name="Subtitle 2">
                <a:extLst>
                  <a:ext uri="{FF2B5EF4-FFF2-40B4-BE49-F238E27FC236}">
                    <a16:creationId xmlns:a16="http://schemas.microsoft.com/office/drawing/2014/main" id="{1BB0AB93-70E5-C24C-AC0F-9ED1E6D297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546130" y="10500860"/>
                <a:ext cx="5295832" cy="6903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name.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0A3A05F-BFAF-5E4E-8BA6-FCD6EE1185B1}"/>
                  </a:ext>
                </a:extLst>
              </p:cNvPr>
              <p:cNvSpPr/>
              <p:nvPr/>
            </p:nvSpPr>
            <p:spPr>
              <a:xfrm>
                <a:off x="14092412" y="10717408"/>
                <a:ext cx="328948" cy="32894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58498E5F-E6F0-E34D-94D4-54DFE4E9AF83}"/>
                </a:ext>
              </a:extLst>
            </p:cNvPr>
            <p:cNvSpPr txBox="1">
              <a:spLocks/>
            </p:cNvSpPr>
            <p:nvPr/>
          </p:nvSpPr>
          <p:spPr>
            <a:xfrm>
              <a:off x="17511038" y="9601037"/>
              <a:ext cx="4991361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name.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E87E50-C23E-4D4E-ACFC-472983871D71}"/>
                </a:ext>
              </a:extLst>
            </p:cNvPr>
            <p:cNvSpPr/>
            <p:nvPr/>
          </p:nvSpPr>
          <p:spPr>
            <a:xfrm>
              <a:off x="17057320" y="9817585"/>
              <a:ext cx="328948" cy="32894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32" name="Right Arrow 31">
            <a:extLst>
              <a:ext uri="{FF2B5EF4-FFF2-40B4-BE49-F238E27FC236}">
                <a16:creationId xmlns:a16="http://schemas.microsoft.com/office/drawing/2014/main" id="{0909B5E4-B7B2-C541-876C-CA280127B748}"/>
              </a:ext>
            </a:extLst>
          </p:cNvPr>
          <p:cNvSpPr/>
          <p:nvPr/>
        </p:nvSpPr>
        <p:spPr>
          <a:xfrm>
            <a:off x="5591504" y="4770849"/>
            <a:ext cx="5214029" cy="102060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Hardware &amp; Network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67D106FC-D20B-1642-A341-EC59A58D6189}"/>
              </a:ext>
            </a:extLst>
          </p:cNvPr>
          <p:cNvSpPr/>
          <p:nvPr/>
        </p:nvSpPr>
        <p:spPr>
          <a:xfrm>
            <a:off x="10301738" y="5920748"/>
            <a:ext cx="9490880" cy="102060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App Publishing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6631AD9A-08DF-D946-900E-B42A212E643E}"/>
              </a:ext>
            </a:extLst>
          </p:cNvPr>
          <p:cNvSpPr/>
          <p:nvPr/>
        </p:nvSpPr>
        <p:spPr>
          <a:xfrm>
            <a:off x="8996108" y="8466762"/>
            <a:ext cx="7515197" cy="102060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Performance &amp; Scalability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78116D5-57C2-1146-AB06-7332D78DB2B7}"/>
              </a:ext>
            </a:extLst>
          </p:cNvPr>
          <p:cNvSpPr/>
          <p:nvPr/>
        </p:nvSpPr>
        <p:spPr>
          <a:xfrm>
            <a:off x="13276474" y="7208995"/>
            <a:ext cx="7355412" cy="1020605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Holochain Feature capabilities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6973288B-E7A8-7A41-8A2A-44CEC5043A5D}"/>
              </a:ext>
            </a:extLst>
          </p:cNvPr>
          <p:cNvSpPr/>
          <p:nvPr/>
        </p:nvSpPr>
        <p:spPr>
          <a:xfrm>
            <a:off x="16076624" y="9708609"/>
            <a:ext cx="5214029" cy="1020605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Hardware &amp; Network</a:t>
            </a:r>
          </a:p>
        </p:txBody>
      </p:sp>
    </p:spTree>
    <p:extLst>
      <p:ext uri="{BB962C8B-B14F-4D97-AF65-F5344CB8AC3E}">
        <p14:creationId xmlns:p14="http://schemas.microsoft.com/office/powerpoint/2010/main" val="65936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F2DECBE0-F3C8-3941-9C6D-FB43E4A8F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95944"/>
              </p:ext>
            </p:extLst>
          </p:nvPr>
        </p:nvGraphicFramePr>
        <p:xfrm>
          <a:off x="1541711" y="5072543"/>
          <a:ext cx="21294228" cy="128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678">
                  <a:extLst>
                    <a:ext uri="{9D8B030D-6E8A-4147-A177-3AD203B41FA5}">
                      <a16:colId xmlns:a16="http://schemas.microsoft.com/office/drawing/2014/main" val="29714817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048339464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43486912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90227449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423730555"/>
                    </a:ext>
                  </a:extLst>
                </a:gridCol>
              </a:tblGrid>
              <a:tr h="1286256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Review Product Strategy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58461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F75F354-D6B7-E64D-82A5-FB83699AC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93377"/>
              </p:ext>
            </p:extLst>
          </p:nvPr>
        </p:nvGraphicFramePr>
        <p:xfrm>
          <a:off x="1541711" y="6568833"/>
          <a:ext cx="21294228" cy="2191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678">
                  <a:extLst>
                    <a:ext uri="{9D8B030D-6E8A-4147-A177-3AD203B41FA5}">
                      <a16:colId xmlns:a16="http://schemas.microsoft.com/office/drawing/2014/main" val="29714817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048339464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43486912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90227449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423730555"/>
                    </a:ext>
                  </a:extLst>
                </a:gridCol>
              </a:tblGrid>
              <a:tr h="2191709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Customer Research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58461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2AEC286-13A4-D645-BC1E-BF66E8B2F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077869"/>
              </p:ext>
            </p:extLst>
          </p:nvPr>
        </p:nvGraphicFramePr>
        <p:xfrm>
          <a:off x="1541711" y="8970575"/>
          <a:ext cx="21294228" cy="1943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678">
                  <a:extLst>
                    <a:ext uri="{9D8B030D-6E8A-4147-A177-3AD203B41FA5}">
                      <a16:colId xmlns:a16="http://schemas.microsoft.com/office/drawing/2014/main" val="29714817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048339464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43486912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90227449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423730555"/>
                    </a:ext>
                  </a:extLst>
                </a:gridCol>
              </a:tblGrid>
              <a:tr h="1943231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Feature Definition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58461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156D41B-0300-FE4E-BB58-9A98E00B3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44209"/>
              </p:ext>
            </p:extLst>
          </p:nvPr>
        </p:nvGraphicFramePr>
        <p:xfrm>
          <a:off x="1541711" y="11123839"/>
          <a:ext cx="21294228" cy="100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678">
                  <a:extLst>
                    <a:ext uri="{9D8B030D-6E8A-4147-A177-3AD203B41FA5}">
                      <a16:colId xmlns:a16="http://schemas.microsoft.com/office/drawing/2014/main" val="29714817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048339464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434869120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3902274493"/>
                    </a:ext>
                  </a:extLst>
                </a:gridCol>
                <a:gridCol w="1760155">
                  <a:extLst>
                    <a:ext uri="{9D8B030D-6E8A-4147-A177-3AD203B41FA5}">
                      <a16:colId xmlns:a16="http://schemas.microsoft.com/office/drawing/2014/main" val="2423730555"/>
                    </a:ext>
                  </a:extLst>
                </a:gridCol>
              </a:tblGrid>
              <a:tr h="1007380"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Custom Branding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58461"/>
                  </a:ext>
                </a:extLst>
              </a:tr>
            </a:tbl>
          </a:graphicData>
        </a:graphic>
      </p:graphicFrame>
      <p:sp>
        <p:nvSpPr>
          <p:cNvPr id="2" name="Parallelogram 1">
            <a:extLst>
              <a:ext uri="{FF2B5EF4-FFF2-40B4-BE49-F238E27FC236}">
                <a16:creationId xmlns:a16="http://schemas.microsoft.com/office/drawing/2014/main" id="{CDA53A78-3407-6E45-8D13-952E33684FD4}"/>
              </a:ext>
            </a:extLst>
          </p:cNvPr>
          <p:cNvSpPr/>
          <p:nvPr/>
        </p:nvSpPr>
        <p:spPr>
          <a:xfrm>
            <a:off x="6086168" y="5324847"/>
            <a:ext cx="5279922" cy="338667"/>
          </a:xfrm>
          <a:prstGeom prst="parallelogram">
            <a:avLst>
              <a:gd name="adj" fmla="val 7830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Objectives</a:t>
            </a:r>
          </a:p>
        </p:txBody>
      </p:sp>
      <p:sp>
        <p:nvSpPr>
          <p:cNvPr id="57" name="Parallelogram 56">
            <a:extLst>
              <a:ext uri="{FF2B5EF4-FFF2-40B4-BE49-F238E27FC236}">
                <a16:creationId xmlns:a16="http://schemas.microsoft.com/office/drawing/2014/main" id="{7210A0D8-4D3A-F842-81A9-D9B195F01DCD}"/>
              </a:ext>
            </a:extLst>
          </p:cNvPr>
          <p:cNvSpPr/>
          <p:nvPr/>
        </p:nvSpPr>
        <p:spPr>
          <a:xfrm>
            <a:off x="7729235" y="5785633"/>
            <a:ext cx="3636855" cy="338667"/>
          </a:xfrm>
          <a:prstGeom prst="parallelogram">
            <a:avLst>
              <a:gd name="adj" fmla="val 7830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Goals</a:t>
            </a:r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5F1274A6-92C0-1343-A7B1-9DAF16719540}"/>
              </a:ext>
            </a:extLst>
          </p:cNvPr>
          <p:cNvSpPr/>
          <p:nvPr/>
        </p:nvSpPr>
        <p:spPr>
          <a:xfrm>
            <a:off x="11488435" y="5785633"/>
            <a:ext cx="10444465" cy="338667"/>
          </a:xfrm>
          <a:prstGeom prst="parallelogram">
            <a:avLst>
              <a:gd name="adj" fmla="val 7830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Sales Budget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F461558-74A9-C34B-8C39-92F43AC5F253}"/>
              </a:ext>
            </a:extLst>
          </p:cNvPr>
          <p:cNvGrpSpPr/>
          <p:nvPr/>
        </p:nvGrpSpPr>
        <p:grpSpPr>
          <a:xfrm>
            <a:off x="6086168" y="7062070"/>
            <a:ext cx="15846732" cy="1256030"/>
            <a:chOff x="6086168" y="6830721"/>
            <a:chExt cx="15846732" cy="1256030"/>
          </a:xfrm>
          <a:solidFill>
            <a:schemeClr val="accent2"/>
          </a:solidFill>
        </p:grpSpPr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9F86770E-A3FA-C342-B233-0AF19C8B40BA}"/>
                </a:ext>
              </a:extLst>
            </p:cNvPr>
            <p:cNvSpPr/>
            <p:nvPr/>
          </p:nvSpPr>
          <p:spPr>
            <a:xfrm>
              <a:off x="6086168" y="6834671"/>
              <a:ext cx="5279922" cy="338667"/>
            </a:xfrm>
            <a:prstGeom prst="parallelogram">
              <a:avLst>
                <a:gd name="adj" fmla="val 78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 Analysis</a:t>
              </a:r>
            </a:p>
          </p:txBody>
        </p:sp>
        <p:sp>
          <p:nvSpPr>
            <p:cNvPr id="61" name="Parallelogram 60">
              <a:extLst>
                <a:ext uri="{FF2B5EF4-FFF2-40B4-BE49-F238E27FC236}">
                  <a16:creationId xmlns:a16="http://schemas.microsoft.com/office/drawing/2014/main" id="{332914A5-FD7A-9B45-B193-99E07AD5EEE1}"/>
                </a:ext>
              </a:extLst>
            </p:cNvPr>
            <p:cNvSpPr/>
            <p:nvPr/>
          </p:nvSpPr>
          <p:spPr>
            <a:xfrm>
              <a:off x="11488435" y="6830721"/>
              <a:ext cx="10444465" cy="338667"/>
            </a:xfrm>
            <a:prstGeom prst="parallelogram">
              <a:avLst>
                <a:gd name="adj" fmla="val 78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Model</a:t>
              </a:r>
            </a:p>
          </p:txBody>
        </p:sp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2F082A7F-6101-AF42-93A0-2EE6A29042BD}"/>
                </a:ext>
              </a:extLst>
            </p:cNvPr>
            <p:cNvSpPr/>
            <p:nvPr/>
          </p:nvSpPr>
          <p:spPr>
            <a:xfrm>
              <a:off x="7160101" y="7287427"/>
              <a:ext cx="8420326" cy="338667"/>
            </a:xfrm>
            <a:prstGeom prst="parallelogram">
              <a:avLst>
                <a:gd name="adj" fmla="val 78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Model</a:t>
              </a:r>
            </a:p>
          </p:txBody>
        </p:sp>
        <p:sp>
          <p:nvSpPr>
            <p:cNvPr id="63" name="Parallelogram 62">
              <a:extLst>
                <a:ext uri="{FF2B5EF4-FFF2-40B4-BE49-F238E27FC236}">
                  <a16:creationId xmlns:a16="http://schemas.microsoft.com/office/drawing/2014/main" id="{F321EA06-86D0-AD48-9221-2150BD948977}"/>
                </a:ext>
              </a:extLst>
            </p:cNvPr>
            <p:cNvSpPr/>
            <p:nvPr/>
          </p:nvSpPr>
          <p:spPr>
            <a:xfrm>
              <a:off x="9870644" y="7748084"/>
              <a:ext cx="8420326" cy="338667"/>
            </a:xfrm>
            <a:prstGeom prst="parallelogram">
              <a:avLst>
                <a:gd name="adj" fmla="val 78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Price Research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894C0EE-B756-154B-BE35-9979264DFE12}"/>
              </a:ext>
            </a:extLst>
          </p:cNvPr>
          <p:cNvGrpSpPr/>
          <p:nvPr/>
        </p:nvGrpSpPr>
        <p:grpSpPr>
          <a:xfrm>
            <a:off x="6086168" y="9348070"/>
            <a:ext cx="15846732" cy="1256030"/>
            <a:chOff x="6086168" y="6830721"/>
            <a:chExt cx="15846732" cy="1256030"/>
          </a:xfrm>
          <a:solidFill>
            <a:schemeClr val="accent2"/>
          </a:solidFill>
        </p:grpSpPr>
        <p:sp>
          <p:nvSpPr>
            <p:cNvPr id="65" name="Parallelogram 64">
              <a:extLst>
                <a:ext uri="{FF2B5EF4-FFF2-40B4-BE49-F238E27FC236}">
                  <a16:creationId xmlns:a16="http://schemas.microsoft.com/office/drawing/2014/main" id="{A13A51BA-D7E3-9E4E-881C-03A741B61422}"/>
                </a:ext>
              </a:extLst>
            </p:cNvPr>
            <p:cNvSpPr/>
            <p:nvPr/>
          </p:nvSpPr>
          <p:spPr>
            <a:xfrm>
              <a:off x="6086168" y="6834671"/>
              <a:ext cx="5279922" cy="338667"/>
            </a:xfrm>
            <a:prstGeom prst="parallelogram">
              <a:avLst>
                <a:gd name="adj" fmla="val 78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Objectives</a:t>
              </a:r>
            </a:p>
          </p:txBody>
        </p:sp>
        <p:sp>
          <p:nvSpPr>
            <p:cNvPr id="66" name="Parallelogram 65">
              <a:extLst>
                <a:ext uri="{FF2B5EF4-FFF2-40B4-BE49-F238E27FC236}">
                  <a16:creationId xmlns:a16="http://schemas.microsoft.com/office/drawing/2014/main" id="{BE4C027B-5892-1944-990D-BCF44EC970EE}"/>
                </a:ext>
              </a:extLst>
            </p:cNvPr>
            <p:cNvSpPr/>
            <p:nvPr/>
          </p:nvSpPr>
          <p:spPr>
            <a:xfrm>
              <a:off x="11488435" y="6830721"/>
              <a:ext cx="10444465" cy="338667"/>
            </a:xfrm>
            <a:prstGeom prst="parallelogram">
              <a:avLst>
                <a:gd name="adj" fmla="val 78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 Trends Sales</a:t>
              </a:r>
            </a:p>
          </p:txBody>
        </p:sp>
        <p:sp>
          <p:nvSpPr>
            <p:cNvPr id="67" name="Parallelogram 66">
              <a:extLst>
                <a:ext uri="{FF2B5EF4-FFF2-40B4-BE49-F238E27FC236}">
                  <a16:creationId xmlns:a16="http://schemas.microsoft.com/office/drawing/2014/main" id="{140D7E2C-A171-3745-9B4D-7D97B9989B2A}"/>
                </a:ext>
              </a:extLst>
            </p:cNvPr>
            <p:cNvSpPr/>
            <p:nvPr/>
          </p:nvSpPr>
          <p:spPr>
            <a:xfrm>
              <a:off x="6086168" y="7287427"/>
              <a:ext cx="11071532" cy="338667"/>
            </a:xfrm>
            <a:prstGeom prst="parallelogram">
              <a:avLst>
                <a:gd name="adj" fmla="val 78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Development</a:t>
              </a:r>
            </a:p>
          </p:txBody>
        </p:sp>
        <p:sp>
          <p:nvSpPr>
            <p:cNvPr id="68" name="Parallelogram 67">
              <a:extLst>
                <a:ext uri="{FF2B5EF4-FFF2-40B4-BE49-F238E27FC236}">
                  <a16:creationId xmlns:a16="http://schemas.microsoft.com/office/drawing/2014/main" id="{611E035F-8301-0549-8195-69A1F6FAE428}"/>
                </a:ext>
              </a:extLst>
            </p:cNvPr>
            <p:cNvSpPr/>
            <p:nvPr/>
          </p:nvSpPr>
          <p:spPr>
            <a:xfrm>
              <a:off x="7278272" y="7748084"/>
              <a:ext cx="8420326" cy="338667"/>
            </a:xfrm>
            <a:prstGeom prst="parallelogram">
              <a:avLst>
                <a:gd name="adj" fmla="val 7830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Roadmap</a:t>
              </a:r>
            </a:p>
          </p:txBody>
        </p:sp>
      </p:grpSp>
      <p:sp>
        <p:nvSpPr>
          <p:cNvPr id="69" name="Parallelogram 68">
            <a:extLst>
              <a:ext uri="{FF2B5EF4-FFF2-40B4-BE49-F238E27FC236}">
                <a16:creationId xmlns:a16="http://schemas.microsoft.com/office/drawing/2014/main" id="{6CF5004E-ADC3-044C-8125-1E337CFAD3F2}"/>
              </a:ext>
            </a:extLst>
          </p:cNvPr>
          <p:cNvSpPr/>
          <p:nvPr/>
        </p:nvSpPr>
        <p:spPr>
          <a:xfrm>
            <a:off x="6086169" y="11475233"/>
            <a:ext cx="7943730" cy="338667"/>
          </a:xfrm>
          <a:prstGeom prst="parallelogram">
            <a:avLst>
              <a:gd name="adj" fmla="val 7830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Metrics</a:t>
            </a:r>
          </a:p>
        </p:txBody>
      </p:sp>
      <p:sp>
        <p:nvSpPr>
          <p:cNvPr id="76" name="Parallelogram 75">
            <a:extLst>
              <a:ext uri="{FF2B5EF4-FFF2-40B4-BE49-F238E27FC236}">
                <a16:creationId xmlns:a16="http://schemas.microsoft.com/office/drawing/2014/main" id="{0A88E708-8F92-244C-B632-2A22E8654FDD}"/>
              </a:ext>
            </a:extLst>
          </p:cNvPr>
          <p:cNvSpPr/>
          <p:nvPr/>
        </p:nvSpPr>
        <p:spPr>
          <a:xfrm>
            <a:off x="14029899" y="11475233"/>
            <a:ext cx="7903001" cy="338667"/>
          </a:xfrm>
          <a:prstGeom prst="parallelogram">
            <a:avLst>
              <a:gd name="adj" fmla="val 7830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Quality Metrics</a:t>
            </a:r>
          </a:p>
        </p:txBody>
      </p:sp>
      <p:sp>
        <p:nvSpPr>
          <p:cNvPr id="9" name="7-Point Star 8">
            <a:extLst>
              <a:ext uri="{FF2B5EF4-FFF2-40B4-BE49-F238E27FC236}">
                <a16:creationId xmlns:a16="http://schemas.microsoft.com/office/drawing/2014/main" id="{65D855DF-16E6-0146-8CA9-7044FAA57DE4}"/>
              </a:ext>
            </a:extLst>
          </p:cNvPr>
          <p:cNvSpPr/>
          <p:nvPr/>
        </p:nvSpPr>
        <p:spPr>
          <a:xfrm>
            <a:off x="6576947" y="5230095"/>
            <a:ext cx="490828" cy="490828"/>
          </a:xfrm>
          <a:prstGeom prst="star7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7-Point Star 76">
            <a:extLst>
              <a:ext uri="{FF2B5EF4-FFF2-40B4-BE49-F238E27FC236}">
                <a16:creationId xmlns:a16="http://schemas.microsoft.com/office/drawing/2014/main" id="{305E1E7F-1FC6-C740-9E61-D9E03D296B64}"/>
              </a:ext>
            </a:extLst>
          </p:cNvPr>
          <p:cNvSpPr/>
          <p:nvPr/>
        </p:nvSpPr>
        <p:spPr>
          <a:xfrm>
            <a:off x="13017504" y="5687295"/>
            <a:ext cx="490828" cy="490828"/>
          </a:xfrm>
          <a:prstGeom prst="star7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7-Point Star 77">
            <a:extLst>
              <a:ext uri="{FF2B5EF4-FFF2-40B4-BE49-F238E27FC236}">
                <a16:creationId xmlns:a16="http://schemas.microsoft.com/office/drawing/2014/main" id="{AD05AD61-1523-BD4F-B946-B8313D3E2D3D}"/>
              </a:ext>
            </a:extLst>
          </p:cNvPr>
          <p:cNvSpPr/>
          <p:nvPr/>
        </p:nvSpPr>
        <p:spPr>
          <a:xfrm>
            <a:off x="12898234" y="6959504"/>
            <a:ext cx="490828" cy="490828"/>
          </a:xfrm>
          <a:prstGeom prst="star7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7-Point Star 91">
            <a:extLst>
              <a:ext uri="{FF2B5EF4-FFF2-40B4-BE49-F238E27FC236}">
                <a16:creationId xmlns:a16="http://schemas.microsoft.com/office/drawing/2014/main" id="{E54F1845-CFEE-B34F-BA3F-D9D5484F7E53}"/>
              </a:ext>
            </a:extLst>
          </p:cNvPr>
          <p:cNvSpPr/>
          <p:nvPr/>
        </p:nvSpPr>
        <p:spPr>
          <a:xfrm>
            <a:off x="10194791" y="6959504"/>
            <a:ext cx="490828" cy="490828"/>
          </a:xfrm>
          <a:prstGeom prst="star7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7-Point Star 92">
            <a:extLst>
              <a:ext uri="{FF2B5EF4-FFF2-40B4-BE49-F238E27FC236}">
                <a16:creationId xmlns:a16="http://schemas.microsoft.com/office/drawing/2014/main" id="{F3B49CAA-4361-1B4B-B59E-A0D14A89BCBC}"/>
              </a:ext>
            </a:extLst>
          </p:cNvPr>
          <p:cNvSpPr/>
          <p:nvPr/>
        </p:nvSpPr>
        <p:spPr>
          <a:xfrm>
            <a:off x="6616704" y="9245504"/>
            <a:ext cx="490828" cy="490828"/>
          </a:xfrm>
          <a:prstGeom prst="star7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7-Point Star 94">
            <a:extLst>
              <a:ext uri="{FF2B5EF4-FFF2-40B4-BE49-F238E27FC236}">
                <a16:creationId xmlns:a16="http://schemas.microsoft.com/office/drawing/2014/main" id="{299DD6BA-EDAC-5248-8391-46F0AB1E7C22}"/>
              </a:ext>
            </a:extLst>
          </p:cNvPr>
          <p:cNvSpPr/>
          <p:nvPr/>
        </p:nvSpPr>
        <p:spPr>
          <a:xfrm>
            <a:off x="10572477" y="9245504"/>
            <a:ext cx="490828" cy="490828"/>
          </a:xfrm>
          <a:prstGeom prst="star7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7-Point Star 95">
            <a:extLst>
              <a:ext uri="{FF2B5EF4-FFF2-40B4-BE49-F238E27FC236}">
                <a16:creationId xmlns:a16="http://schemas.microsoft.com/office/drawing/2014/main" id="{48950962-D66F-FA46-B358-72E20ED9A772}"/>
              </a:ext>
            </a:extLst>
          </p:cNvPr>
          <p:cNvSpPr/>
          <p:nvPr/>
        </p:nvSpPr>
        <p:spPr>
          <a:xfrm>
            <a:off x="12898234" y="9245504"/>
            <a:ext cx="490828" cy="490828"/>
          </a:xfrm>
          <a:prstGeom prst="star7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7-Point Star 96">
            <a:extLst>
              <a:ext uri="{FF2B5EF4-FFF2-40B4-BE49-F238E27FC236}">
                <a16:creationId xmlns:a16="http://schemas.microsoft.com/office/drawing/2014/main" id="{8B80A147-77AD-E84B-8222-E9F1D8BCF198}"/>
              </a:ext>
            </a:extLst>
          </p:cNvPr>
          <p:cNvSpPr/>
          <p:nvPr/>
        </p:nvSpPr>
        <p:spPr>
          <a:xfrm>
            <a:off x="19577330" y="9245504"/>
            <a:ext cx="490828" cy="490828"/>
          </a:xfrm>
          <a:prstGeom prst="star7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7-Point Star 97">
            <a:extLst>
              <a:ext uri="{FF2B5EF4-FFF2-40B4-BE49-F238E27FC236}">
                <a16:creationId xmlns:a16="http://schemas.microsoft.com/office/drawing/2014/main" id="{79E880E1-5F33-E74C-B866-9DBE295884BA}"/>
              </a:ext>
            </a:extLst>
          </p:cNvPr>
          <p:cNvSpPr/>
          <p:nvPr/>
        </p:nvSpPr>
        <p:spPr>
          <a:xfrm>
            <a:off x="6616704" y="11372478"/>
            <a:ext cx="490828" cy="490828"/>
          </a:xfrm>
          <a:prstGeom prst="star7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7-Point Star 98">
            <a:extLst>
              <a:ext uri="{FF2B5EF4-FFF2-40B4-BE49-F238E27FC236}">
                <a16:creationId xmlns:a16="http://schemas.microsoft.com/office/drawing/2014/main" id="{63830EAC-4C8E-FF4B-8D5D-40AE1721FA89}"/>
              </a:ext>
            </a:extLst>
          </p:cNvPr>
          <p:cNvSpPr/>
          <p:nvPr/>
        </p:nvSpPr>
        <p:spPr>
          <a:xfrm>
            <a:off x="11665783" y="11372478"/>
            <a:ext cx="490828" cy="490828"/>
          </a:xfrm>
          <a:prstGeom prst="star7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7-Point Star 99">
            <a:extLst>
              <a:ext uri="{FF2B5EF4-FFF2-40B4-BE49-F238E27FC236}">
                <a16:creationId xmlns:a16="http://schemas.microsoft.com/office/drawing/2014/main" id="{A7D733BB-0F03-F14C-B499-6E65A18079A6}"/>
              </a:ext>
            </a:extLst>
          </p:cNvPr>
          <p:cNvSpPr/>
          <p:nvPr/>
        </p:nvSpPr>
        <p:spPr>
          <a:xfrm>
            <a:off x="15402896" y="11372478"/>
            <a:ext cx="490828" cy="490828"/>
          </a:xfrm>
          <a:prstGeom prst="star7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7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7309157" y="861425"/>
              <a:ext cx="97594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Product Roadmap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F9EFE2D-DED1-9A46-AD28-D7FAC1BABAA1}"/>
              </a:ext>
            </a:extLst>
          </p:cNvPr>
          <p:cNvGrpSpPr/>
          <p:nvPr/>
        </p:nvGrpSpPr>
        <p:grpSpPr>
          <a:xfrm>
            <a:off x="1559860" y="4660489"/>
            <a:ext cx="21285482" cy="7669161"/>
            <a:chOff x="1559860" y="4498848"/>
            <a:chExt cx="21285482" cy="701239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AF06F8-CF2C-6F4A-B114-D91238D482A3}"/>
                </a:ext>
              </a:extLst>
            </p:cNvPr>
            <p:cNvSpPr/>
            <p:nvPr/>
          </p:nvSpPr>
          <p:spPr>
            <a:xfrm>
              <a:off x="1559860" y="6911280"/>
              <a:ext cx="21285482" cy="2187526"/>
            </a:xfrm>
            <a:prstGeom prst="rect">
              <a:avLst/>
            </a:prstGeom>
            <a:solidFill>
              <a:srgbClr val="F5F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557A812-A92B-2F4A-B5E5-F7581B23336D}"/>
                </a:ext>
              </a:extLst>
            </p:cNvPr>
            <p:cNvSpPr/>
            <p:nvPr/>
          </p:nvSpPr>
          <p:spPr>
            <a:xfrm>
              <a:off x="1559860" y="4498848"/>
              <a:ext cx="21285482" cy="2187526"/>
            </a:xfrm>
            <a:prstGeom prst="rect">
              <a:avLst/>
            </a:prstGeom>
            <a:solidFill>
              <a:srgbClr val="F5F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D01AAE-E950-1D4A-AB7D-65310CC9D851}"/>
                </a:ext>
              </a:extLst>
            </p:cNvPr>
            <p:cNvSpPr/>
            <p:nvPr/>
          </p:nvSpPr>
          <p:spPr>
            <a:xfrm>
              <a:off x="2169334" y="4709695"/>
              <a:ext cx="2945783" cy="17658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B8040B-0C3E-A94F-AAE2-29693AA68EA0}"/>
                </a:ext>
              </a:extLst>
            </p:cNvPr>
            <p:cNvSpPr/>
            <p:nvPr/>
          </p:nvSpPr>
          <p:spPr>
            <a:xfrm>
              <a:off x="2169334" y="7122127"/>
              <a:ext cx="2945783" cy="17658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95045A-0B5C-1445-9DC8-0BF4870BD867}"/>
                </a:ext>
              </a:extLst>
            </p:cNvPr>
            <p:cNvSpPr/>
            <p:nvPr/>
          </p:nvSpPr>
          <p:spPr>
            <a:xfrm>
              <a:off x="1559860" y="9323712"/>
              <a:ext cx="21285482" cy="2187526"/>
            </a:xfrm>
            <a:prstGeom prst="rect">
              <a:avLst/>
            </a:prstGeom>
            <a:solidFill>
              <a:srgbClr val="F5F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99FF5F6-1D06-EC40-996C-A3898245AA9E}"/>
                </a:ext>
              </a:extLst>
            </p:cNvPr>
            <p:cNvSpPr/>
            <p:nvPr/>
          </p:nvSpPr>
          <p:spPr>
            <a:xfrm>
              <a:off x="2169334" y="9534559"/>
              <a:ext cx="2945783" cy="17658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ight Arrow 6">
            <a:extLst>
              <a:ext uri="{FF2B5EF4-FFF2-40B4-BE49-F238E27FC236}">
                <a16:creationId xmlns:a16="http://schemas.microsoft.com/office/drawing/2014/main" id="{90F1F51B-3EA5-DC4F-8386-AF5C2EB71846}"/>
              </a:ext>
            </a:extLst>
          </p:cNvPr>
          <p:cNvSpPr/>
          <p:nvPr/>
        </p:nvSpPr>
        <p:spPr>
          <a:xfrm>
            <a:off x="6547041" y="4983546"/>
            <a:ext cx="5214029" cy="141584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Hardware &amp; Network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91A9A4F7-0235-6D43-B097-2949AA1BA1B9}"/>
              </a:ext>
            </a:extLst>
          </p:cNvPr>
          <p:cNvSpPr/>
          <p:nvPr/>
        </p:nvSpPr>
        <p:spPr>
          <a:xfrm>
            <a:off x="12218463" y="4983546"/>
            <a:ext cx="9490880" cy="141584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App Publishing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680379-4CCF-CF42-B563-261A00A42AF1}"/>
              </a:ext>
            </a:extLst>
          </p:cNvPr>
          <p:cNvSpPr txBox="1"/>
          <p:nvPr/>
        </p:nvSpPr>
        <p:spPr>
          <a:xfrm>
            <a:off x="2626725" y="5586740"/>
            <a:ext cx="203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Network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A01257-436F-6F46-AB72-AA2B612C9774}"/>
              </a:ext>
            </a:extLst>
          </p:cNvPr>
          <p:cNvSpPr txBox="1"/>
          <p:nvPr/>
        </p:nvSpPr>
        <p:spPr>
          <a:xfrm>
            <a:off x="2626725" y="8233459"/>
            <a:ext cx="203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Holochain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2A5AB6A9-ECC4-2645-A26E-B8758AAF2062}"/>
              </a:ext>
            </a:extLst>
          </p:cNvPr>
          <p:cNvSpPr/>
          <p:nvPr/>
        </p:nvSpPr>
        <p:spPr>
          <a:xfrm>
            <a:off x="6547041" y="7612446"/>
            <a:ext cx="7515197" cy="141584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Performance &amp; Scalability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9EF8388C-891E-984F-B8DF-E5B15F24025F}"/>
              </a:ext>
            </a:extLst>
          </p:cNvPr>
          <p:cNvSpPr/>
          <p:nvPr/>
        </p:nvSpPr>
        <p:spPr>
          <a:xfrm>
            <a:off x="14353931" y="7612446"/>
            <a:ext cx="7355412" cy="141584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Holochain Feature capabilities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A0EE31-6F4F-514B-9F63-9F6A292F92C1}"/>
              </a:ext>
            </a:extLst>
          </p:cNvPr>
          <p:cNvSpPr txBox="1"/>
          <p:nvPr/>
        </p:nvSpPr>
        <p:spPr>
          <a:xfrm>
            <a:off x="2626725" y="10674339"/>
            <a:ext cx="203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b="1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Apps &amp; Dev Tools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42AA9F-4B3E-2F44-A2E5-7ACECC4937CF}"/>
              </a:ext>
            </a:extLst>
          </p:cNvPr>
          <p:cNvGrpSpPr/>
          <p:nvPr/>
        </p:nvGrpSpPr>
        <p:grpSpPr>
          <a:xfrm>
            <a:off x="6547042" y="10242383"/>
            <a:ext cx="15162302" cy="1415846"/>
            <a:chOff x="6547041" y="9998679"/>
            <a:chExt cx="16125353" cy="1415846"/>
          </a:xfrm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1F44B063-FB8A-7F45-9975-2D19BF693343}"/>
                </a:ext>
              </a:extLst>
            </p:cNvPr>
            <p:cNvSpPr/>
            <p:nvPr/>
          </p:nvSpPr>
          <p:spPr>
            <a:xfrm>
              <a:off x="6547041" y="9998679"/>
              <a:ext cx="5214029" cy="1415846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Key Management</a:t>
              </a: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4B15A499-38DA-984B-A84A-52AEC083D32C}"/>
                </a:ext>
              </a:extLst>
            </p:cNvPr>
            <p:cNvSpPr/>
            <p:nvPr/>
          </p:nvSpPr>
          <p:spPr>
            <a:xfrm>
              <a:off x="12002703" y="9998679"/>
              <a:ext cx="5214029" cy="1415846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Communities</a:t>
              </a:r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D89260B4-2D18-4B4C-974E-436F404A4E5C}"/>
                </a:ext>
              </a:extLst>
            </p:cNvPr>
            <p:cNvSpPr/>
            <p:nvPr/>
          </p:nvSpPr>
          <p:spPr>
            <a:xfrm>
              <a:off x="17458365" y="9998679"/>
              <a:ext cx="5214029" cy="1415846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Personal Identity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EDCCA1-553A-9141-A31F-161E0FEDA41F}"/>
              </a:ext>
            </a:extLst>
          </p:cNvPr>
          <p:cNvGrpSpPr/>
          <p:nvPr/>
        </p:nvGrpSpPr>
        <p:grpSpPr>
          <a:xfrm>
            <a:off x="7748253" y="6167110"/>
            <a:ext cx="3509975" cy="690329"/>
            <a:chOff x="1959951" y="11586523"/>
            <a:chExt cx="3509975" cy="690329"/>
          </a:xfrm>
        </p:grpSpPr>
        <p:sp>
          <p:nvSpPr>
            <p:cNvPr id="31" name="Subtitle 2">
              <a:extLst>
                <a:ext uri="{FF2B5EF4-FFF2-40B4-BE49-F238E27FC236}">
                  <a16:creationId xmlns:a16="http://schemas.microsoft.com/office/drawing/2014/main" id="{4403B6E4-B9C5-F741-807F-0DA39019275B}"/>
                </a:ext>
              </a:extLst>
            </p:cNvPr>
            <p:cNvSpPr txBox="1">
              <a:spLocks/>
            </p:cNvSpPr>
            <p:nvPr/>
          </p:nvSpPr>
          <p:spPr>
            <a:xfrm>
              <a:off x="2413670" y="11586523"/>
              <a:ext cx="3056256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Activity 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062150-017C-5242-9CDF-1D64DBB88F1D}"/>
                </a:ext>
              </a:extLst>
            </p:cNvPr>
            <p:cNvSpPr/>
            <p:nvPr/>
          </p:nvSpPr>
          <p:spPr>
            <a:xfrm>
              <a:off x="1959951" y="11803071"/>
              <a:ext cx="328948" cy="3289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38BA9E9-F735-3848-A2C5-8C125857E69B}"/>
              </a:ext>
            </a:extLst>
          </p:cNvPr>
          <p:cNvGrpSpPr/>
          <p:nvPr/>
        </p:nvGrpSpPr>
        <p:grpSpPr>
          <a:xfrm>
            <a:off x="14192483" y="6167110"/>
            <a:ext cx="3509975" cy="690329"/>
            <a:chOff x="1959951" y="11586523"/>
            <a:chExt cx="3509975" cy="690329"/>
          </a:xfrm>
        </p:grpSpPr>
        <p:sp>
          <p:nvSpPr>
            <p:cNvPr id="34" name="Subtitle 2">
              <a:extLst>
                <a:ext uri="{FF2B5EF4-FFF2-40B4-BE49-F238E27FC236}">
                  <a16:creationId xmlns:a16="http://schemas.microsoft.com/office/drawing/2014/main" id="{53FAC4E0-ED3B-574F-B5E3-A57FACFA17BB}"/>
                </a:ext>
              </a:extLst>
            </p:cNvPr>
            <p:cNvSpPr txBox="1">
              <a:spLocks/>
            </p:cNvSpPr>
            <p:nvPr/>
          </p:nvSpPr>
          <p:spPr>
            <a:xfrm>
              <a:off x="2413670" y="11586523"/>
              <a:ext cx="3056256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Activity 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9744529-2754-1643-86B4-AB2C9D2BB8BB}"/>
                </a:ext>
              </a:extLst>
            </p:cNvPr>
            <p:cNvSpPr/>
            <p:nvPr/>
          </p:nvSpPr>
          <p:spPr>
            <a:xfrm>
              <a:off x="1959951" y="11803071"/>
              <a:ext cx="328948" cy="3289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AC7689-EFF8-D241-9AFF-10FFE95F7C46}"/>
              </a:ext>
            </a:extLst>
          </p:cNvPr>
          <p:cNvGrpSpPr/>
          <p:nvPr/>
        </p:nvGrpSpPr>
        <p:grpSpPr>
          <a:xfrm>
            <a:off x="17294728" y="6167110"/>
            <a:ext cx="3509975" cy="690329"/>
            <a:chOff x="1959951" y="11586523"/>
            <a:chExt cx="3509975" cy="690329"/>
          </a:xfrm>
        </p:grpSpPr>
        <p:sp>
          <p:nvSpPr>
            <p:cNvPr id="37" name="Subtitle 2">
              <a:extLst>
                <a:ext uri="{FF2B5EF4-FFF2-40B4-BE49-F238E27FC236}">
                  <a16:creationId xmlns:a16="http://schemas.microsoft.com/office/drawing/2014/main" id="{1101CAA8-6042-6E4A-B32E-50A326681673}"/>
                </a:ext>
              </a:extLst>
            </p:cNvPr>
            <p:cNvSpPr txBox="1">
              <a:spLocks/>
            </p:cNvSpPr>
            <p:nvPr/>
          </p:nvSpPr>
          <p:spPr>
            <a:xfrm>
              <a:off x="2413670" y="11586523"/>
              <a:ext cx="3056256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Activity 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727D690-44C2-3A49-8192-083E764109E9}"/>
                </a:ext>
              </a:extLst>
            </p:cNvPr>
            <p:cNvSpPr/>
            <p:nvPr/>
          </p:nvSpPr>
          <p:spPr>
            <a:xfrm>
              <a:off x="1959951" y="11803071"/>
              <a:ext cx="328948" cy="3289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3E3407C-A49B-3845-98AE-897E76D070F1}"/>
              </a:ext>
            </a:extLst>
          </p:cNvPr>
          <p:cNvGrpSpPr/>
          <p:nvPr/>
        </p:nvGrpSpPr>
        <p:grpSpPr>
          <a:xfrm>
            <a:off x="7192436" y="8767435"/>
            <a:ext cx="3509975" cy="690329"/>
            <a:chOff x="1959951" y="11586523"/>
            <a:chExt cx="3509975" cy="690329"/>
          </a:xfrm>
        </p:grpSpPr>
        <p:sp>
          <p:nvSpPr>
            <p:cNvPr id="46" name="Subtitle 2">
              <a:extLst>
                <a:ext uri="{FF2B5EF4-FFF2-40B4-BE49-F238E27FC236}">
                  <a16:creationId xmlns:a16="http://schemas.microsoft.com/office/drawing/2014/main" id="{8993D295-E92E-CE4E-A894-909D2AC5B0E8}"/>
                </a:ext>
              </a:extLst>
            </p:cNvPr>
            <p:cNvSpPr txBox="1">
              <a:spLocks/>
            </p:cNvSpPr>
            <p:nvPr/>
          </p:nvSpPr>
          <p:spPr>
            <a:xfrm>
              <a:off x="2413670" y="11586523"/>
              <a:ext cx="3056256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Activity 1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8D71F4-3116-FF44-8D2A-247ADBE00088}"/>
                </a:ext>
              </a:extLst>
            </p:cNvPr>
            <p:cNvSpPr/>
            <p:nvPr/>
          </p:nvSpPr>
          <p:spPr>
            <a:xfrm>
              <a:off x="1959951" y="11803071"/>
              <a:ext cx="328948" cy="3289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8804094-7C3D-D347-AE1F-51A7F0012953}"/>
              </a:ext>
            </a:extLst>
          </p:cNvPr>
          <p:cNvGrpSpPr/>
          <p:nvPr/>
        </p:nvGrpSpPr>
        <p:grpSpPr>
          <a:xfrm>
            <a:off x="10579114" y="8767435"/>
            <a:ext cx="3509975" cy="690329"/>
            <a:chOff x="1959951" y="11586523"/>
            <a:chExt cx="3509975" cy="690329"/>
          </a:xfrm>
        </p:grpSpPr>
        <p:sp>
          <p:nvSpPr>
            <p:cNvPr id="49" name="Subtitle 2">
              <a:extLst>
                <a:ext uri="{FF2B5EF4-FFF2-40B4-BE49-F238E27FC236}">
                  <a16:creationId xmlns:a16="http://schemas.microsoft.com/office/drawing/2014/main" id="{70D83F47-9515-3443-8010-FA46D3D0BEB0}"/>
                </a:ext>
              </a:extLst>
            </p:cNvPr>
            <p:cNvSpPr txBox="1">
              <a:spLocks/>
            </p:cNvSpPr>
            <p:nvPr/>
          </p:nvSpPr>
          <p:spPr>
            <a:xfrm>
              <a:off x="2413670" y="11586523"/>
              <a:ext cx="3056256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Activity 2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3B8A96A-8A7C-A549-B7DD-59ED83B382DE}"/>
                </a:ext>
              </a:extLst>
            </p:cNvPr>
            <p:cNvSpPr/>
            <p:nvPr/>
          </p:nvSpPr>
          <p:spPr>
            <a:xfrm>
              <a:off x="1959951" y="11803071"/>
              <a:ext cx="328948" cy="3289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0B98CBD-8504-884A-AB3A-415AAF30351C}"/>
              </a:ext>
            </a:extLst>
          </p:cNvPr>
          <p:cNvGrpSpPr/>
          <p:nvPr/>
        </p:nvGrpSpPr>
        <p:grpSpPr>
          <a:xfrm>
            <a:off x="7786311" y="11412589"/>
            <a:ext cx="3509975" cy="690329"/>
            <a:chOff x="1959951" y="11586523"/>
            <a:chExt cx="3509975" cy="690329"/>
          </a:xfrm>
        </p:grpSpPr>
        <p:sp>
          <p:nvSpPr>
            <p:cNvPr id="55" name="Subtitle 2">
              <a:extLst>
                <a:ext uri="{FF2B5EF4-FFF2-40B4-BE49-F238E27FC236}">
                  <a16:creationId xmlns:a16="http://schemas.microsoft.com/office/drawing/2014/main" id="{6FF03600-F555-EE49-AC75-9493F4D811E9}"/>
                </a:ext>
              </a:extLst>
            </p:cNvPr>
            <p:cNvSpPr txBox="1">
              <a:spLocks/>
            </p:cNvSpPr>
            <p:nvPr/>
          </p:nvSpPr>
          <p:spPr>
            <a:xfrm>
              <a:off x="2413670" y="11586523"/>
              <a:ext cx="3056256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Activity 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35DC57F-C832-6745-B50A-7A315B54E5C2}"/>
                </a:ext>
              </a:extLst>
            </p:cNvPr>
            <p:cNvSpPr/>
            <p:nvPr/>
          </p:nvSpPr>
          <p:spPr>
            <a:xfrm>
              <a:off x="1959951" y="11803071"/>
              <a:ext cx="328948" cy="3289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91E4390-DF9D-174F-9264-F79ED810842B}"/>
              </a:ext>
            </a:extLst>
          </p:cNvPr>
          <p:cNvGrpSpPr/>
          <p:nvPr/>
        </p:nvGrpSpPr>
        <p:grpSpPr>
          <a:xfrm>
            <a:off x="12927977" y="11412589"/>
            <a:ext cx="3509975" cy="690329"/>
            <a:chOff x="1959951" y="11586523"/>
            <a:chExt cx="3509975" cy="690329"/>
          </a:xfrm>
        </p:grpSpPr>
        <p:sp>
          <p:nvSpPr>
            <p:cNvPr id="58" name="Subtitle 2">
              <a:extLst>
                <a:ext uri="{FF2B5EF4-FFF2-40B4-BE49-F238E27FC236}">
                  <a16:creationId xmlns:a16="http://schemas.microsoft.com/office/drawing/2014/main" id="{2454AD09-A3C2-2647-97C9-0CCA84C787A8}"/>
                </a:ext>
              </a:extLst>
            </p:cNvPr>
            <p:cNvSpPr txBox="1">
              <a:spLocks/>
            </p:cNvSpPr>
            <p:nvPr/>
          </p:nvSpPr>
          <p:spPr>
            <a:xfrm>
              <a:off x="2413670" y="11586523"/>
              <a:ext cx="3056256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Activity 2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8690F01-2169-434A-8C91-0CD3937E3BC3}"/>
                </a:ext>
              </a:extLst>
            </p:cNvPr>
            <p:cNvSpPr/>
            <p:nvPr/>
          </p:nvSpPr>
          <p:spPr>
            <a:xfrm>
              <a:off x="1959951" y="11803071"/>
              <a:ext cx="328948" cy="3289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8BC1B74-8C58-6342-8B40-7F83CF248AB8}"/>
              </a:ext>
            </a:extLst>
          </p:cNvPr>
          <p:cNvGrpSpPr/>
          <p:nvPr/>
        </p:nvGrpSpPr>
        <p:grpSpPr>
          <a:xfrm>
            <a:off x="18128627" y="11412589"/>
            <a:ext cx="3509975" cy="690329"/>
            <a:chOff x="1959951" y="11586523"/>
            <a:chExt cx="3509975" cy="690329"/>
          </a:xfrm>
        </p:grpSpPr>
        <p:sp>
          <p:nvSpPr>
            <p:cNvPr id="61" name="Subtitle 2">
              <a:extLst>
                <a:ext uri="{FF2B5EF4-FFF2-40B4-BE49-F238E27FC236}">
                  <a16:creationId xmlns:a16="http://schemas.microsoft.com/office/drawing/2014/main" id="{03C7D58A-D2D5-C440-AD85-AD787B9CC868}"/>
                </a:ext>
              </a:extLst>
            </p:cNvPr>
            <p:cNvSpPr txBox="1">
              <a:spLocks/>
            </p:cNvSpPr>
            <p:nvPr/>
          </p:nvSpPr>
          <p:spPr>
            <a:xfrm>
              <a:off x="2413670" y="11586523"/>
              <a:ext cx="3056256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Activity 3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2C336D7-37A8-574C-ACD7-5DF36805CC67}"/>
                </a:ext>
              </a:extLst>
            </p:cNvPr>
            <p:cNvSpPr/>
            <p:nvPr/>
          </p:nvSpPr>
          <p:spPr>
            <a:xfrm>
              <a:off x="1959951" y="11803071"/>
              <a:ext cx="328948" cy="3289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D4097A6-B7A0-7A40-9688-AC249BD70CDF}"/>
              </a:ext>
            </a:extLst>
          </p:cNvPr>
          <p:cNvGrpSpPr/>
          <p:nvPr/>
        </p:nvGrpSpPr>
        <p:grpSpPr>
          <a:xfrm>
            <a:off x="16865614" y="8767435"/>
            <a:ext cx="3509975" cy="690329"/>
            <a:chOff x="1959951" y="11586523"/>
            <a:chExt cx="3509975" cy="690329"/>
          </a:xfrm>
        </p:grpSpPr>
        <p:sp>
          <p:nvSpPr>
            <p:cNvPr id="64" name="Subtitle 2">
              <a:extLst>
                <a:ext uri="{FF2B5EF4-FFF2-40B4-BE49-F238E27FC236}">
                  <a16:creationId xmlns:a16="http://schemas.microsoft.com/office/drawing/2014/main" id="{03EE08E2-3B3E-0C42-A988-9B8E9B9810C8}"/>
                </a:ext>
              </a:extLst>
            </p:cNvPr>
            <p:cNvSpPr txBox="1">
              <a:spLocks/>
            </p:cNvSpPr>
            <p:nvPr/>
          </p:nvSpPr>
          <p:spPr>
            <a:xfrm>
              <a:off x="2413670" y="11586523"/>
              <a:ext cx="3056256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Activity 3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63B57E7-CF0A-C047-91CB-A9113F58E3DA}"/>
                </a:ext>
              </a:extLst>
            </p:cNvPr>
            <p:cNvSpPr/>
            <p:nvPr/>
          </p:nvSpPr>
          <p:spPr>
            <a:xfrm>
              <a:off x="1959951" y="11803071"/>
              <a:ext cx="328948" cy="3289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232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usiness 09 1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2C3867"/>
      </a:accent1>
      <a:accent2>
        <a:srgbClr val="496A80"/>
      </a:accent2>
      <a:accent3>
        <a:srgbClr val="65989B"/>
      </a:accent3>
      <a:accent4>
        <a:srgbClr val="B3AF8E"/>
      </a:accent4>
      <a:accent5>
        <a:srgbClr val="FFC381"/>
      </a:accent5>
      <a:accent6>
        <a:srgbClr val="2C3867"/>
      </a:accent6>
      <a:hlink>
        <a:srgbClr val="F9F98F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119674</TotalTime>
  <Words>1494</Words>
  <Application>Microsoft Macintosh PowerPoint</Application>
  <PresentationFormat>Custom</PresentationFormat>
  <Paragraphs>456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Lato</vt:lpstr>
      <vt:lpstr>Lato Light</vt:lpstr>
      <vt:lpstr>Lato Semibold</vt:lpstr>
      <vt:lpstr>Montserrat Light</vt:lpstr>
      <vt:lpstr>Poppins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19629</cp:revision>
  <dcterms:created xsi:type="dcterms:W3CDTF">2014-11-12T21:47:38Z</dcterms:created>
  <dcterms:modified xsi:type="dcterms:W3CDTF">2020-06-04T19:42:06Z</dcterms:modified>
  <cp:category/>
</cp:coreProperties>
</file>