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24" r:id="rId2"/>
    <p:sldId id="4423" r:id="rId3"/>
    <p:sldId id="4425" r:id="rId4"/>
    <p:sldId id="4426" r:id="rId5"/>
    <p:sldId id="4427" r:id="rId6"/>
    <p:sldId id="4428" r:id="rId7"/>
    <p:sldId id="4429" r:id="rId8"/>
    <p:sldId id="4430" r:id="rId9"/>
    <p:sldId id="4431" r:id="rId10"/>
    <p:sldId id="4434" r:id="rId11"/>
    <p:sldId id="4432" r:id="rId12"/>
    <p:sldId id="4433" r:id="rId13"/>
    <p:sldId id="4435" r:id="rId14"/>
    <p:sldId id="4436" r:id="rId15"/>
    <p:sldId id="4438" r:id="rId16"/>
    <p:sldId id="4440" r:id="rId17"/>
    <p:sldId id="4443" r:id="rId18"/>
    <p:sldId id="4441" r:id="rId19"/>
    <p:sldId id="4442" r:id="rId20"/>
    <p:sldId id="444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D99"/>
    <a:srgbClr val="947154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 autoAdjust="0"/>
    <p:restoredTop sz="95982" autoAdjust="0"/>
  </p:normalViewPr>
  <p:slideViewPr>
    <p:cSldViewPr snapToGrid="0" snapToObjects="1">
      <p:cViewPr varScale="1">
        <p:scale>
          <a:sx n="56" d="100"/>
          <a:sy n="56" d="100"/>
        </p:scale>
        <p:origin x="744" y="176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EE7-534A-AD4E-71D0A4FE6F9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E7-534A-AD4E-71D0A4FE6F9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EE7-534A-AD4E-71D0A4FE6F97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EE7-534A-AD4E-71D0A4FE6F9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EE7-534A-AD4E-71D0A4FE6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66DAACDA-0904-FC4F-BA77-A5E497449F89}"/>
              </a:ext>
            </a:extLst>
          </p:cNvPr>
          <p:cNvSpPr/>
          <p:nvPr/>
        </p:nvSpPr>
        <p:spPr>
          <a:xfrm>
            <a:off x="2140413" y="5355962"/>
            <a:ext cx="5242887" cy="3868743"/>
          </a:xfrm>
          <a:custGeom>
            <a:avLst/>
            <a:gdLst>
              <a:gd name="connsiteX0" fmla="*/ 2412834 w 3218957"/>
              <a:gd name="connsiteY0" fmla="*/ 126381 h 2375278"/>
              <a:gd name="connsiteX1" fmla="*/ 137498 w 3218957"/>
              <a:gd name="connsiteY1" fmla="*/ 628694 h 2375278"/>
              <a:gd name="connsiteX2" fmla="*/ 167351 w 3218957"/>
              <a:gd name="connsiteY2" fmla="*/ 2175870 h 2375278"/>
              <a:gd name="connsiteX3" fmla="*/ 3230553 w 3218957"/>
              <a:gd name="connsiteY3" fmla="*/ 2377055 h 2375278"/>
              <a:gd name="connsiteX4" fmla="*/ 2412834 w 3218957"/>
              <a:gd name="connsiteY4" fmla="*/ 126381 h 2375278"/>
              <a:gd name="connsiteX5" fmla="*/ 2412834 w 3218957"/>
              <a:gd name="connsiteY5" fmla="*/ 126381 h 237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8957" h="2375278">
                <a:moveTo>
                  <a:pt x="2412834" y="126381"/>
                </a:moveTo>
                <a:cubicBezTo>
                  <a:pt x="1667801" y="69271"/>
                  <a:pt x="942237" y="-317523"/>
                  <a:pt x="137498" y="628694"/>
                </a:cubicBezTo>
                <a:cubicBezTo>
                  <a:pt x="-59793" y="1304935"/>
                  <a:pt x="-40324" y="1508716"/>
                  <a:pt x="167351" y="2175870"/>
                </a:cubicBezTo>
                <a:lnTo>
                  <a:pt x="3230553" y="2377055"/>
                </a:lnTo>
                <a:cubicBezTo>
                  <a:pt x="2957980" y="1626831"/>
                  <a:pt x="3365541" y="676719"/>
                  <a:pt x="2412834" y="126381"/>
                </a:cubicBezTo>
                <a:lnTo>
                  <a:pt x="2412834" y="126381"/>
                </a:lnTo>
                <a:close/>
              </a:path>
            </a:pathLst>
          </a:custGeom>
          <a:solidFill>
            <a:schemeClr val="accent1"/>
          </a:solidFill>
          <a:ln w="12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4">
            <a:extLst>
              <a:ext uri="{FF2B5EF4-FFF2-40B4-BE49-F238E27FC236}">
                <a16:creationId xmlns:a16="http://schemas.microsoft.com/office/drawing/2014/main" id="{162DA86F-BB58-1848-BB54-98BC8AC0CC70}"/>
              </a:ext>
            </a:extLst>
          </p:cNvPr>
          <p:cNvSpPr/>
          <p:nvPr/>
        </p:nvSpPr>
        <p:spPr>
          <a:xfrm>
            <a:off x="1996320" y="5105775"/>
            <a:ext cx="6109654" cy="7251249"/>
          </a:xfrm>
          <a:custGeom>
            <a:avLst/>
            <a:gdLst>
              <a:gd name="connsiteX0" fmla="*/ 1913323 w 3751124"/>
              <a:gd name="connsiteY0" fmla="*/ 4459440 h 4452025"/>
              <a:gd name="connsiteX1" fmla="*/ 2022352 w 3751124"/>
              <a:gd name="connsiteY1" fmla="*/ 4115479 h 4452025"/>
              <a:gd name="connsiteX2" fmla="*/ 2130083 w 3751124"/>
              <a:gd name="connsiteY2" fmla="*/ 3822138 h 4452025"/>
              <a:gd name="connsiteX3" fmla="*/ 2331268 w 3751124"/>
              <a:gd name="connsiteY3" fmla="*/ 3585909 h 4452025"/>
              <a:gd name="connsiteX4" fmla="*/ 2814112 w 3751124"/>
              <a:gd name="connsiteY4" fmla="*/ 3485965 h 4452025"/>
              <a:gd name="connsiteX5" fmla="*/ 3129518 w 3751124"/>
              <a:gd name="connsiteY5" fmla="*/ 3475582 h 4452025"/>
              <a:gd name="connsiteX6" fmla="*/ 3330703 w 3751124"/>
              <a:gd name="connsiteY6" fmla="*/ 3393809 h 4452025"/>
              <a:gd name="connsiteX7" fmla="*/ 3404687 w 3751124"/>
              <a:gd name="connsiteY7" fmla="*/ 3195221 h 4452025"/>
              <a:gd name="connsiteX8" fmla="*/ 3356662 w 3751124"/>
              <a:gd name="connsiteY8" fmla="*/ 3095277 h 4452025"/>
              <a:gd name="connsiteX9" fmla="*/ 3376132 w 3751124"/>
              <a:gd name="connsiteY9" fmla="*/ 3027783 h 4452025"/>
              <a:gd name="connsiteX10" fmla="*/ 3420262 w 3751124"/>
              <a:gd name="connsiteY10" fmla="*/ 2979758 h 4452025"/>
              <a:gd name="connsiteX11" fmla="*/ 3503332 w 3751124"/>
              <a:gd name="connsiteY11" fmla="*/ 2891496 h 4452025"/>
              <a:gd name="connsiteX12" fmla="*/ 3464393 w 3751124"/>
              <a:gd name="connsiteY12" fmla="*/ 2830492 h 4452025"/>
              <a:gd name="connsiteX13" fmla="*/ 3420262 w 3751124"/>
              <a:gd name="connsiteY13" fmla="*/ 2790255 h 4452025"/>
              <a:gd name="connsiteX14" fmla="*/ 3470883 w 3751124"/>
              <a:gd name="connsiteY14" fmla="*/ 2756508 h 4452025"/>
              <a:gd name="connsiteX15" fmla="*/ 3543569 w 3751124"/>
              <a:gd name="connsiteY15" fmla="*/ 2678630 h 4452025"/>
              <a:gd name="connsiteX16" fmla="*/ 3543569 w 3751124"/>
              <a:gd name="connsiteY16" fmla="*/ 2620222 h 4452025"/>
              <a:gd name="connsiteX17" fmla="*/ 3504630 w 3751124"/>
              <a:gd name="connsiteY17" fmla="*/ 2576091 h 4452025"/>
              <a:gd name="connsiteX18" fmla="*/ 3498140 w 3751124"/>
              <a:gd name="connsiteY18" fmla="*/ 2452784 h 4452025"/>
              <a:gd name="connsiteX19" fmla="*/ 3626639 w 3751124"/>
              <a:gd name="connsiteY19" fmla="*/ 2368416 h 4452025"/>
              <a:gd name="connsiteX20" fmla="*/ 3720093 w 3751124"/>
              <a:gd name="connsiteY20" fmla="*/ 2306114 h 4452025"/>
              <a:gd name="connsiteX21" fmla="*/ 3755138 w 3751124"/>
              <a:gd name="connsiteY21" fmla="*/ 2228236 h 4452025"/>
              <a:gd name="connsiteX22" fmla="*/ 3685047 w 3751124"/>
              <a:gd name="connsiteY22" fmla="*/ 2077671 h 4452025"/>
              <a:gd name="connsiteX23" fmla="*/ 3566932 w 3751124"/>
              <a:gd name="connsiteY23" fmla="*/ 1928405 h 4452025"/>
              <a:gd name="connsiteX24" fmla="*/ 3400793 w 3751124"/>
              <a:gd name="connsiteY24" fmla="*/ 1731114 h 4452025"/>
              <a:gd name="connsiteX25" fmla="*/ 3374833 w 3751124"/>
              <a:gd name="connsiteY25" fmla="*/ 1674004 h 4452025"/>
              <a:gd name="connsiteX26" fmla="*/ 3368344 w 3751124"/>
              <a:gd name="connsiteY26" fmla="*/ 1619489 h 4452025"/>
              <a:gd name="connsiteX27" fmla="*/ 3429348 w 3751124"/>
              <a:gd name="connsiteY27" fmla="*/ 1439072 h 4452025"/>
              <a:gd name="connsiteX28" fmla="*/ 3409879 w 3751124"/>
              <a:gd name="connsiteY28" fmla="*/ 1317063 h 4452025"/>
              <a:gd name="connsiteX29" fmla="*/ 3322915 w 3751124"/>
              <a:gd name="connsiteY29" fmla="*/ 1091217 h 4452025"/>
              <a:gd name="connsiteX30" fmla="*/ 3252825 w 3751124"/>
              <a:gd name="connsiteY30" fmla="*/ 805664 h 4452025"/>
              <a:gd name="connsiteX31" fmla="*/ 3180138 w 3751124"/>
              <a:gd name="connsiteY31" fmla="*/ 627843 h 4452025"/>
              <a:gd name="connsiteX32" fmla="*/ 2775173 w 3751124"/>
              <a:gd name="connsiteY32" fmla="*/ 294265 h 4452025"/>
              <a:gd name="connsiteX33" fmla="*/ 2266370 w 3751124"/>
              <a:gd name="connsiteY33" fmla="*/ 86591 h 4452025"/>
              <a:gd name="connsiteX34" fmla="*/ 1704350 w 3751124"/>
              <a:gd name="connsiteY34" fmla="*/ 925 h 4452025"/>
              <a:gd name="connsiteX35" fmla="*/ 1008640 w 3751124"/>
              <a:gd name="connsiteY35" fmla="*/ 95676 h 4452025"/>
              <a:gd name="connsiteX36" fmla="*/ 215582 w 3751124"/>
              <a:gd name="connsiteY36" fmla="*/ 692741 h 4452025"/>
              <a:gd name="connsiteX37" fmla="*/ 2716 w 3751124"/>
              <a:gd name="connsiteY37" fmla="*/ 1387153 h 4452025"/>
              <a:gd name="connsiteX38" fmla="*/ 59826 w 3751124"/>
              <a:gd name="connsiteY38" fmla="*/ 1919319 h 4452025"/>
              <a:gd name="connsiteX39" fmla="*/ 293460 w 3751124"/>
              <a:gd name="connsiteY39" fmla="*/ 2406057 h 4452025"/>
              <a:gd name="connsiteX40" fmla="*/ 555650 w 3751124"/>
              <a:gd name="connsiteY40" fmla="*/ 2705887 h 4452025"/>
              <a:gd name="connsiteX41" fmla="*/ 1342217 w 3751124"/>
              <a:gd name="connsiteY41" fmla="*/ 2385289 h 4452025"/>
              <a:gd name="connsiteX42" fmla="*/ 1115073 w 3751124"/>
              <a:gd name="connsiteY42" fmla="*/ 2129590 h 4452025"/>
              <a:gd name="connsiteX43" fmla="*/ 1044983 w 3751124"/>
              <a:gd name="connsiteY43" fmla="*/ 2263281 h 4452025"/>
              <a:gd name="connsiteX44" fmla="*/ 972297 w 3751124"/>
              <a:gd name="connsiteY44" fmla="*/ 2341159 h 4452025"/>
              <a:gd name="connsiteX45" fmla="*/ 723087 w 3751124"/>
              <a:gd name="connsiteY45" fmla="*/ 2311305 h 4452025"/>
              <a:gd name="connsiteX46" fmla="*/ 524498 w 3751124"/>
              <a:gd name="connsiteY46" fmla="*/ 2168529 h 4452025"/>
              <a:gd name="connsiteX47" fmla="*/ 329803 w 3751124"/>
              <a:gd name="connsiteY47" fmla="*/ 1868699 h 4452025"/>
              <a:gd name="connsiteX48" fmla="*/ 325909 w 3751124"/>
              <a:gd name="connsiteY48" fmla="*/ 1218418 h 4452025"/>
              <a:gd name="connsiteX49" fmla="*/ 625740 w 3751124"/>
              <a:gd name="connsiteY49" fmla="*/ 648610 h 4452025"/>
              <a:gd name="connsiteX50" fmla="*/ 1327940 w 3751124"/>
              <a:gd name="connsiteY50" fmla="*/ 283882 h 4452025"/>
              <a:gd name="connsiteX51" fmla="*/ 2182002 w 3751124"/>
              <a:gd name="connsiteY51" fmla="*/ 304649 h 4452025"/>
              <a:gd name="connsiteX52" fmla="*/ 2932227 w 3751124"/>
              <a:gd name="connsiteY52" fmla="*/ 818644 h 4452025"/>
              <a:gd name="connsiteX53" fmla="*/ 2969868 w 3751124"/>
              <a:gd name="connsiteY53" fmla="*/ 973102 h 4452025"/>
              <a:gd name="connsiteX54" fmla="*/ 2301415 w 3751124"/>
              <a:gd name="connsiteY54" fmla="*/ 1352108 h 4452025"/>
              <a:gd name="connsiteX55" fmla="*/ 1754971 w 3751124"/>
              <a:gd name="connsiteY55" fmla="*/ 1332639 h 4452025"/>
              <a:gd name="connsiteX56" fmla="*/ 1422691 w 3751124"/>
              <a:gd name="connsiteY56" fmla="*/ 1479309 h 4452025"/>
              <a:gd name="connsiteX57" fmla="*/ 1343515 w 3751124"/>
              <a:gd name="connsiteY57" fmla="*/ 1571464 h 4452025"/>
              <a:gd name="connsiteX58" fmla="*/ 1708244 w 3751124"/>
              <a:gd name="connsiteY58" fmla="*/ 2416441 h 4452025"/>
              <a:gd name="connsiteX59" fmla="*/ 1247466 w 3751124"/>
              <a:gd name="connsiteY59" fmla="*/ 4452950 h 4452025"/>
              <a:gd name="connsiteX60" fmla="*/ 1913323 w 3751124"/>
              <a:gd name="connsiteY60" fmla="*/ 4459440 h 4452025"/>
              <a:gd name="connsiteX61" fmla="*/ 1913323 w 3751124"/>
              <a:gd name="connsiteY61" fmla="*/ 4459440 h 4452025"/>
              <a:gd name="connsiteX62" fmla="*/ 1913323 w 3751124"/>
              <a:gd name="connsiteY62" fmla="*/ 4459440 h 4452025"/>
              <a:gd name="connsiteX63" fmla="*/ 1913323 w 3751124"/>
              <a:gd name="connsiteY63" fmla="*/ 4459440 h 4452025"/>
              <a:gd name="connsiteX64" fmla="*/ 1913323 w 3751124"/>
              <a:gd name="connsiteY64" fmla="*/ 4459440 h 445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751124" h="4452025">
                <a:moveTo>
                  <a:pt x="1913323" y="4459440"/>
                </a:moveTo>
                <a:cubicBezTo>
                  <a:pt x="1950964" y="4346517"/>
                  <a:pt x="1987307" y="4230998"/>
                  <a:pt x="2022352" y="4115479"/>
                </a:cubicBezTo>
                <a:cubicBezTo>
                  <a:pt x="2053503" y="4016833"/>
                  <a:pt x="2083356" y="3914294"/>
                  <a:pt x="2130083" y="3822138"/>
                </a:cubicBezTo>
                <a:cubicBezTo>
                  <a:pt x="2178108" y="3727387"/>
                  <a:pt x="2239113" y="3644317"/>
                  <a:pt x="2331268" y="3585909"/>
                </a:cubicBezTo>
                <a:cubicBezTo>
                  <a:pt x="2471449" y="3493753"/>
                  <a:pt x="2646674" y="3483369"/>
                  <a:pt x="2814112" y="3485965"/>
                </a:cubicBezTo>
                <a:cubicBezTo>
                  <a:pt x="2919247" y="3485965"/>
                  <a:pt x="3024382" y="3492455"/>
                  <a:pt x="3129518" y="3475582"/>
                </a:cubicBezTo>
                <a:cubicBezTo>
                  <a:pt x="3206098" y="3462602"/>
                  <a:pt x="3278784" y="3435345"/>
                  <a:pt x="3330703" y="3393809"/>
                </a:cubicBezTo>
                <a:cubicBezTo>
                  <a:pt x="3396899" y="3343189"/>
                  <a:pt x="3433242" y="3267907"/>
                  <a:pt x="3404687" y="3195221"/>
                </a:cubicBezTo>
                <a:cubicBezTo>
                  <a:pt x="3391707" y="3160175"/>
                  <a:pt x="3360556" y="3132918"/>
                  <a:pt x="3356662" y="3095277"/>
                </a:cubicBezTo>
                <a:cubicBezTo>
                  <a:pt x="3354066" y="3070616"/>
                  <a:pt x="3363152" y="3048550"/>
                  <a:pt x="3376132" y="3027783"/>
                </a:cubicBezTo>
                <a:cubicBezTo>
                  <a:pt x="3386515" y="3008313"/>
                  <a:pt x="3402091" y="2992738"/>
                  <a:pt x="3420262" y="2979758"/>
                </a:cubicBezTo>
                <a:cubicBezTo>
                  <a:pt x="3455308" y="2952501"/>
                  <a:pt x="3503332" y="2933031"/>
                  <a:pt x="3503332" y="2891496"/>
                </a:cubicBezTo>
                <a:cubicBezTo>
                  <a:pt x="3503332" y="2866835"/>
                  <a:pt x="3483863" y="2847366"/>
                  <a:pt x="3464393" y="2830492"/>
                </a:cubicBezTo>
                <a:cubicBezTo>
                  <a:pt x="3448818" y="2817512"/>
                  <a:pt x="3435838" y="2803235"/>
                  <a:pt x="3420262" y="2790255"/>
                </a:cubicBezTo>
                <a:cubicBezTo>
                  <a:pt x="3437136" y="2779871"/>
                  <a:pt x="3455308" y="2769488"/>
                  <a:pt x="3470883" y="2756508"/>
                </a:cubicBezTo>
                <a:cubicBezTo>
                  <a:pt x="3499438" y="2735740"/>
                  <a:pt x="3529291" y="2712377"/>
                  <a:pt x="3543569" y="2678630"/>
                </a:cubicBezTo>
                <a:cubicBezTo>
                  <a:pt x="3550059" y="2659161"/>
                  <a:pt x="3550059" y="2638393"/>
                  <a:pt x="3543569" y="2620222"/>
                </a:cubicBezTo>
                <a:cubicBezTo>
                  <a:pt x="3527993" y="2607242"/>
                  <a:pt x="3515014" y="2592964"/>
                  <a:pt x="3504630" y="2576091"/>
                </a:cubicBezTo>
                <a:cubicBezTo>
                  <a:pt x="3479969" y="2538450"/>
                  <a:pt x="3476075" y="2491723"/>
                  <a:pt x="3498140" y="2452784"/>
                </a:cubicBezTo>
                <a:cubicBezTo>
                  <a:pt x="3524100" y="2408653"/>
                  <a:pt x="3578614" y="2390481"/>
                  <a:pt x="3626639" y="2368416"/>
                </a:cubicBezTo>
                <a:cubicBezTo>
                  <a:pt x="3661684" y="2354138"/>
                  <a:pt x="3696729" y="2333371"/>
                  <a:pt x="3720093" y="2306114"/>
                </a:cubicBezTo>
                <a:cubicBezTo>
                  <a:pt x="3739562" y="2282750"/>
                  <a:pt x="3752542" y="2258089"/>
                  <a:pt x="3755138" y="2228236"/>
                </a:cubicBezTo>
                <a:cubicBezTo>
                  <a:pt x="3759032" y="2167231"/>
                  <a:pt x="3723986" y="2123100"/>
                  <a:pt x="3685047" y="2077671"/>
                </a:cubicBezTo>
                <a:cubicBezTo>
                  <a:pt x="3647407" y="2030945"/>
                  <a:pt x="3608468" y="1977728"/>
                  <a:pt x="3566932" y="1928405"/>
                </a:cubicBezTo>
                <a:cubicBezTo>
                  <a:pt x="3512418" y="1860911"/>
                  <a:pt x="3457903" y="1796013"/>
                  <a:pt x="3400793" y="1731114"/>
                </a:cubicBezTo>
                <a:cubicBezTo>
                  <a:pt x="3390409" y="1714241"/>
                  <a:pt x="3381323" y="1696069"/>
                  <a:pt x="3374833" y="1674004"/>
                </a:cubicBezTo>
                <a:cubicBezTo>
                  <a:pt x="3370940" y="1657130"/>
                  <a:pt x="3368344" y="1638959"/>
                  <a:pt x="3368344" y="1619489"/>
                </a:cubicBezTo>
                <a:cubicBezTo>
                  <a:pt x="3372237" y="1557187"/>
                  <a:pt x="3416369" y="1502672"/>
                  <a:pt x="3429348" y="1439072"/>
                </a:cubicBezTo>
                <a:cubicBezTo>
                  <a:pt x="3438434" y="1397537"/>
                  <a:pt x="3429348" y="1354704"/>
                  <a:pt x="3409879" y="1317063"/>
                </a:cubicBezTo>
                <a:cubicBezTo>
                  <a:pt x="3374833" y="1243079"/>
                  <a:pt x="3346278" y="1167797"/>
                  <a:pt x="3322915" y="1091217"/>
                </a:cubicBezTo>
                <a:cubicBezTo>
                  <a:pt x="3291764" y="999061"/>
                  <a:pt x="3270996" y="903012"/>
                  <a:pt x="3252825" y="805664"/>
                </a:cubicBezTo>
                <a:cubicBezTo>
                  <a:pt x="3239845" y="743362"/>
                  <a:pt x="3213886" y="682357"/>
                  <a:pt x="3180138" y="627843"/>
                </a:cubicBezTo>
                <a:cubicBezTo>
                  <a:pt x="3086685" y="483768"/>
                  <a:pt x="2934823" y="379931"/>
                  <a:pt x="2775173" y="294265"/>
                </a:cubicBezTo>
                <a:cubicBezTo>
                  <a:pt x="2612927" y="206004"/>
                  <a:pt x="2442893" y="137211"/>
                  <a:pt x="2266370" y="86591"/>
                </a:cubicBezTo>
                <a:cubicBezTo>
                  <a:pt x="2084655" y="35970"/>
                  <a:pt x="1895151" y="7415"/>
                  <a:pt x="1704350" y="925"/>
                </a:cubicBezTo>
                <a:cubicBezTo>
                  <a:pt x="1470716" y="-5565"/>
                  <a:pt x="1234486" y="21692"/>
                  <a:pt x="1008640" y="95676"/>
                </a:cubicBezTo>
                <a:cubicBezTo>
                  <a:pt x="676360" y="207301"/>
                  <a:pt x="392106" y="412380"/>
                  <a:pt x="215582" y="692741"/>
                </a:cubicBezTo>
                <a:cubicBezTo>
                  <a:pt x="85786" y="899118"/>
                  <a:pt x="18291" y="1139242"/>
                  <a:pt x="2716" y="1387153"/>
                </a:cubicBezTo>
                <a:cubicBezTo>
                  <a:pt x="-7668" y="1567570"/>
                  <a:pt x="11801" y="1747988"/>
                  <a:pt x="59826" y="1919319"/>
                </a:cubicBezTo>
                <a:cubicBezTo>
                  <a:pt x="110447" y="2090651"/>
                  <a:pt x="188325" y="2256791"/>
                  <a:pt x="293460" y="2406057"/>
                </a:cubicBezTo>
                <a:cubicBezTo>
                  <a:pt x="370040" y="2515086"/>
                  <a:pt x="457004" y="2615030"/>
                  <a:pt x="555650" y="2705887"/>
                </a:cubicBezTo>
                <a:lnTo>
                  <a:pt x="1342217" y="2385289"/>
                </a:lnTo>
                <a:lnTo>
                  <a:pt x="1115073" y="2129590"/>
                </a:lnTo>
                <a:cubicBezTo>
                  <a:pt x="1095604" y="2177615"/>
                  <a:pt x="1070942" y="2221746"/>
                  <a:pt x="1044983" y="2263281"/>
                </a:cubicBezTo>
                <a:cubicBezTo>
                  <a:pt x="1025514" y="2293134"/>
                  <a:pt x="1003448" y="2321689"/>
                  <a:pt x="972297" y="2341159"/>
                </a:cubicBezTo>
                <a:cubicBezTo>
                  <a:pt x="895717" y="2385289"/>
                  <a:pt x="802263" y="2355436"/>
                  <a:pt x="723087" y="2311305"/>
                </a:cubicBezTo>
                <a:cubicBezTo>
                  <a:pt x="650401" y="2271068"/>
                  <a:pt x="582907" y="2225640"/>
                  <a:pt x="524498" y="2168529"/>
                </a:cubicBezTo>
                <a:cubicBezTo>
                  <a:pt x="438833" y="2086757"/>
                  <a:pt x="371338" y="1981622"/>
                  <a:pt x="329803" y="1868699"/>
                </a:cubicBezTo>
                <a:cubicBezTo>
                  <a:pt x="253223" y="1654534"/>
                  <a:pt x="271395" y="1431284"/>
                  <a:pt x="325909" y="1218418"/>
                </a:cubicBezTo>
                <a:cubicBezTo>
                  <a:pt x="377828" y="1013339"/>
                  <a:pt x="469984" y="809558"/>
                  <a:pt x="625740" y="648610"/>
                </a:cubicBezTo>
                <a:cubicBezTo>
                  <a:pt x="813945" y="450021"/>
                  <a:pt x="1063155" y="335800"/>
                  <a:pt x="1327940" y="283882"/>
                </a:cubicBezTo>
                <a:cubicBezTo>
                  <a:pt x="1603109" y="229367"/>
                  <a:pt x="1899045" y="237155"/>
                  <a:pt x="2182002" y="304649"/>
                </a:cubicBezTo>
                <a:cubicBezTo>
                  <a:pt x="2497408" y="379931"/>
                  <a:pt x="2802430" y="533091"/>
                  <a:pt x="2932227" y="818644"/>
                </a:cubicBezTo>
                <a:cubicBezTo>
                  <a:pt x="2954292" y="869264"/>
                  <a:pt x="2971166" y="921183"/>
                  <a:pt x="2969868" y="973102"/>
                </a:cubicBezTo>
                <a:cubicBezTo>
                  <a:pt x="2965974" y="1252165"/>
                  <a:pt x="2631098" y="1375471"/>
                  <a:pt x="2301415" y="1352108"/>
                </a:cubicBezTo>
                <a:cubicBezTo>
                  <a:pt x="2119700" y="1339128"/>
                  <a:pt x="1931494" y="1307977"/>
                  <a:pt x="1754971" y="1332639"/>
                </a:cubicBezTo>
                <a:cubicBezTo>
                  <a:pt x="1630366" y="1349512"/>
                  <a:pt x="1516145" y="1393643"/>
                  <a:pt x="1422691" y="1479309"/>
                </a:cubicBezTo>
                <a:cubicBezTo>
                  <a:pt x="1391540" y="1506566"/>
                  <a:pt x="1365581" y="1537717"/>
                  <a:pt x="1343515" y="1571464"/>
                </a:cubicBezTo>
                <a:lnTo>
                  <a:pt x="1708244" y="2416441"/>
                </a:lnTo>
                <a:lnTo>
                  <a:pt x="1247466" y="4452950"/>
                </a:lnTo>
                <a:lnTo>
                  <a:pt x="1913323" y="4459440"/>
                </a:lnTo>
                <a:lnTo>
                  <a:pt x="1913323" y="4459440"/>
                </a:lnTo>
                <a:lnTo>
                  <a:pt x="1913323" y="4459440"/>
                </a:lnTo>
                <a:lnTo>
                  <a:pt x="1913323" y="4459440"/>
                </a:lnTo>
                <a:lnTo>
                  <a:pt x="1913323" y="445944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5">
            <a:extLst>
              <a:ext uri="{FF2B5EF4-FFF2-40B4-BE49-F238E27FC236}">
                <a16:creationId xmlns:a16="http://schemas.microsoft.com/office/drawing/2014/main" id="{55081E56-21D6-7447-9295-9FFA9B3DFE70}"/>
              </a:ext>
            </a:extLst>
          </p:cNvPr>
          <p:cNvSpPr/>
          <p:nvPr/>
        </p:nvSpPr>
        <p:spPr>
          <a:xfrm>
            <a:off x="2341109" y="7644162"/>
            <a:ext cx="2536881" cy="4714368"/>
          </a:xfrm>
          <a:custGeom>
            <a:avLst/>
            <a:gdLst>
              <a:gd name="connsiteX0" fmla="*/ 1138317 w 1557560"/>
              <a:gd name="connsiteY0" fmla="*/ 25959 h 2894465"/>
              <a:gd name="connsiteX1" fmla="*/ 908577 w 1557560"/>
              <a:gd name="connsiteY1" fmla="*/ 55813 h 2894465"/>
              <a:gd name="connsiteX2" fmla="*/ 783972 w 1557560"/>
              <a:gd name="connsiteY2" fmla="*/ 227144 h 2894465"/>
              <a:gd name="connsiteX3" fmla="*/ 825507 w 1557560"/>
              <a:gd name="connsiteY3" fmla="*/ 428329 h 2894465"/>
              <a:gd name="connsiteX4" fmla="*/ 911173 w 1557560"/>
              <a:gd name="connsiteY4" fmla="*/ 591873 h 2894465"/>
              <a:gd name="connsiteX5" fmla="*/ 1042267 w 1557560"/>
              <a:gd name="connsiteY5" fmla="*/ 812527 h 2894465"/>
              <a:gd name="connsiteX6" fmla="*/ 332280 w 1557560"/>
              <a:gd name="connsiteY6" fmla="*/ 1139615 h 2894465"/>
              <a:gd name="connsiteX7" fmla="*/ 376410 w 1557560"/>
              <a:gd name="connsiteY7" fmla="*/ 1191533 h 2894465"/>
              <a:gd name="connsiteX8" fmla="*/ 398476 w 1557560"/>
              <a:gd name="connsiteY8" fmla="*/ 1422572 h 2894465"/>
              <a:gd name="connsiteX9" fmla="*/ 354345 w 1557560"/>
              <a:gd name="connsiteY9" fmla="*/ 1684761 h 2894465"/>
              <a:gd name="connsiteX10" fmla="*/ 238826 w 1557560"/>
              <a:gd name="connsiteY10" fmla="*/ 2111792 h 2894465"/>
              <a:gd name="connsiteX11" fmla="*/ 0 w 1557560"/>
              <a:gd name="connsiteY11" fmla="*/ 2903552 h 2894465"/>
              <a:gd name="connsiteX12" fmla="*/ 1061737 w 1557560"/>
              <a:gd name="connsiteY12" fmla="*/ 2900955 h 2894465"/>
              <a:gd name="connsiteX13" fmla="*/ 1564050 w 1557560"/>
              <a:gd name="connsiteY13" fmla="*/ 864446 h 2894465"/>
              <a:gd name="connsiteX14" fmla="*/ 1155191 w 1557560"/>
              <a:gd name="connsiteY14" fmla="*/ 0 h 2894465"/>
              <a:gd name="connsiteX15" fmla="*/ 1138317 w 1557560"/>
              <a:gd name="connsiteY15" fmla="*/ 25959 h 2894465"/>
              <a:gd name="connsiteX16" fmla="*/ 1138317 w 1557560"/>
              <a:gd name="connsiteY16" fmla="*/ 25959 h 2894465"/>
              <a:gd name="connsiteX17" fmla="*/ 1138317 w 1557560"/>
              <a:gd name="connsiteY17" fmla="*/ 25959 h 2894465"/>
              <a:gd name="connsiteX18" fmla="*/ 1138317 w 1557560"/>
              <a:gd name="connsiteY18" fmla="*/ 25959 h 2894465"/>
              <a:gd name="connsiteX19" fmla="*/ 1138317 w 1557560"/>
              <a:gd name="connsiteY19" fmla="*/ 25959 h 289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57560" h="2894465">
                <a:moveTo>
                  <a:pt x="1138317" y="25959"/>
                </a:moveTo>
                <a:cubicBezTo>
                  <a:pt x="1061737" y="5192"/>
                  <a:pt x="978667" y="15576"/>
                  <a:pt x="908577" y="55813"/>
                </a:cubicBezTo>
                <a:cubicBezTo>
                  <a:pt x="841082" y="96050"/>
                  <a:pt x="794356" y="154458"/>
                  <a:pt x="783972" y="227144"/>
                </a:cubicBezTo>
                <a:cubicBezTo>
                  <a:pt x="773588" y="294638"/>
                  <a:pt x="796952" y="363431"/>
                  <a:pt x="825507" y="428329"/>
                </a:cubicBezTo>
                <a:cubicBezTo>
                  <a:pt x="851466" y="485439"/>
                  <a:pt x="880021" y="539954"/>
                  <a:pt x="911173" y="591873"/>
                </a:cubicBezTo>
                <a:lnTo>
                  <a:pt x="1042267" y="812527"/>
                </a:lnTo>
                <a:lnTo>
                  <a:pt x="332280" y="1139615"/>
                </a:lnTo>
                <a:cubicBezTo>
                  <a:pt x="349153" y="1153892"/>
                  <a:pt x="364729" y="1173362"/>
                  <a:pt x="376410" y="1191533"/>
                </a:cubicBezTo>
                <a:cubicBezTo>
                  <a:pt x="417945" y="1265517"/>
                  <a:pt x="408860" y="1342097"/>
                  <a:pt x="398476" y="1422572"/>
                </a:cubicBezTo>
                <a:cubicBezTo>
                  <a:pt x="388092" y="1506939"/>
                  <a:pt x="373814" y="1596499"/>
                  <a:pt x="354345" y="1684761"/>
                </a:cubicBezTo>
                <a:cubicBezTo>
                  <a:pt x="323194" y="1824941"/>
                  <a:pt x="280361" y="1971611"/>
                  <a:pt x="238826" y="2111792"/>
                </a:cubicBezTo>
                <a:cubicBezTo>
                  <a:pt x="158352" y="2375279"/>
                  <a:pt x="79176" y="2640064"/>
                  <a:pt x="0" y="2903552"/>
                </a:cubicBezTo>
                <a:lnTo>
                  <a:pt x="1061737" y="2900955"/>
                </a:lnTo>
                <a:lnTo>
                  <a:pt x="1564050" y="864446"/>
                </a:lnTo>
                <a:lnTo>
                  <a:pt x="1155191" y="0"/>
                </a:lnTo>
                <a:lnTo>
                  <a:pt x="1138317" y="25959"/>
                </a:lnTo>
                <a:lnTo>
                  <a:pt x="1138317" y="25959"/>
                </a:lnTo>
                <a:lnTo>
                  <a:pt x="1138317" y="25959"/>
                </a:lnTo>
                <a:lnTo>
                  <a:pt x="1138317" y="25959"/>
                </a:lnTo>
                <a:lnTo>
                  <a:pt x="1138317" y="25959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7BD665-EB8A-5148-AC84-CF2BCE84836A}"/>
              </a:ext>
            </a:extLst>
          </p:cNvPr>
          <p:cNvCxnSpPr>
            <a:cxnSpLocks/>
          </p:cNvCxnSpPr>
          <p:nvPr/>
        </p:nvCxnSpPr>
        <p:spPr>
          <a:xfrm flipH="1">
            <a:off x="6300989" y="5772589"/>
            <a:ext cx="3315395" cy="69612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76CB8F-3FA0-B241-8013-1EAEB681A959}"/>
              </a:ext>
            </a:extLst>
          </p:cNvPr>
          <p:cNvCxnSpPr>
            <a:cxnSpLocks/>
          </p:cNvCxnSpPr>
          <p:nvPr/>
        </p:nvCxnSpPr>
        <p:spPr>
          <a:xfrm flipH="1" flipV="1">
            <a:off x="3115666" y="7729847"/>
            <a:ext cx="6500718" cy="307098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AC2CB4-4750-3C45-9B40-4190C7E2E604}"/>
              </a:ext>
            </a:extLst>
          </p:cNvPr>
          <p:cNvCxnSpPr>
            <a:cxnSpLocks/>
          </p:cNvCxnSpPr>
          <p:nvPr/>
        </p:nvCxnSpPr>
        <p:spPr>
          <a:xfrm flipH="1" flipV="1">
            <a:off x="3974274" y="6336731"/>
            <a:ext cx="5642109" cy="19972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FED1CE-9AD3-CA42-8C31-57D6FB9E720A}"/>
              </a:ext>
            </a:extLst>
          </p:cNvPr>
          <p:cNvSpPr txBox="1"/>
          <p:nvPr/>
        </p:nvSpPr>
        <p:spPr>
          <a:xfrm>
            <a:off x="12148371" y="5891502"/>
            <a:ext cx="968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74F48F0D-395E-F040-8EAE-563BCB1141D5}"/>
              </a:ext>
            </a:extLst>
          </p:cNvPr>
          <p:cNvSpPr txBox="1"/>
          <p:nvPr/>
        </p:nvSpPr>
        <p:spPr>
          <a:xfrm>
            <a:off x="12148371" y="5265163"/>
            <a:ext cx="2869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7ED0EC-CE1F-DA41-B645-FC903770A492}"/>
              </a:ext>
            </a:extLst>
          </p:cNvPr>
          <p:cNvSpPr txBox="1"/>
          <p:nvPr/>
        </p:nvSpPr>
        <p:spPr>
          <a:xfrm>
            <a:off x="12148371" y="8144129"/>
            <a:ext cx="968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828F2AC5-ACBB-864F-BFF1-14043ECCCC68}"/>
              </a:ext>
            </a:extLst>
          </p:cNvPr>
          <p:cNvSpPr txBox="1"/>
          <p:nvPr/>
        </p:nvSpPr>
        <p:spPr>
          <a:xfrm>
            <a:off x="12148371" y="7517790"/>
            <a:ext cx="2869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F62B45-A55B-004A-96E2-18A0CA0D6C43}"/>
              </a:ext>
            </a:extLst>
          </p:cNvPr>
          <p:cNvSpPr txBox="1"/>
          <p:nvPr/>
        </p:nvSpPr>
        <p:spPr>
          <a:xfrm>
            <a:off x="12148371" y="10396757"/>
            <a:ext cx="968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2E469ECA-A551-C344-94AA-8EE19CCF283E}"/>
              </a:ext>
            </a:extLst>
          </p:cNvPr>
          <p:cNvSpPr txBox="1"/>
          <p:nvPr/>
        </p:nvSpPr>
        <p:spPr>
          <a:xfrm>
            <a:off x="12148371" y="9770418"/>
            <a:ext cx="2869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36F701E6-00FB-E54A-ACDA-66F1FEA31D71}"/>
              </a:ext>
            </a:extLst>
          </p:cNvPr>
          <p:cNvSpPr txBox="1"/>
          <p:nvPr/>
        </p:nvSpPr>
        <p:spPr>
          <a:xfrm>
            <a:off x="10819477" y="4992488"/>
            <a:ext cx="1830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>
                <a:solidFill>
                  <a:schemeClr val="accent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?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13623836-D6B1-F54B-AB73-03C30F91A472}"/>
              </a:ext>
            </a:extLst>
          </p:cNvPr>
          <p:cNvSpPr txBox="1"/>
          <p:nvPr/>
        </p:nvSpPr>
        <p:spPr>
          <a:xfrm>
            <a:off x="10819477" y="7236924"/>
            <a:ext cx="1830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>
                <a:solidFill>
                  <a:schemeClr val="accent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?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80641A92-45D5-994A-98EF-E031815E617E}"/>
              </a:ext>
            </a:extLst>
          </p:cNvPr>
          <p:cNvSpPr txBox="1"/>
          <p:nvPr/>
        </p:nvSpPr>
        <p:spPr>
          <a:xfrm>
            <a:off x="10819477" y="9522924"/>
            <a:ext cx="1830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>
                <a:solidFill>
                  <a:schemeClr val="accent3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1716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5A38AA-ADDA-824D-99CE-AC0A3736A7E4}"/>
              </a:ext>
            </a:extLst>
          </p:cNvPr>
          <p:cNvGrpSpPr/>
          <p:nvPr/>
        </p:nvGrpSpPr>
        <p:grpSpPr>
          <a:xfrm>
            <a:off x="2216726" y="5363987"/>
            <a:ext cx="19944198" cy="6548746"/>
            <a:chOff x="2216726" y="5004758"/>
            <a:chExt cx="19944198" cy="6548746"/>
          </a:xfrm>
        </p:grpSpPr>
        <p:sp>
          <p:nvSpPr>
            <p:cNvPr id="139" name="Freeform: Shape 51">
              <a:extLst>
                <a:ext uri="{FF2B5EF4-FFF2-40B4-BE49-F238E27FC236}">
                  <a16:creationId xmlns:a16="http://schemas.microsoft.com/office/drawing/2014/main" id="{AC5677EB-32D7-7849-B9DA-6D3035BA804F}"/>
                </a:ext>
              </a:extLst>
            </p:cNvPr>
            <p:cNvSpPr/>
            <p:nvPr/>
          </p:nvSpPr>
          <p:spPr>
            <a:xfrm>
              <a:off x="8914859" y="5004758"/>
              <a:ext cx="3047956" cy="3040348"/>
            </a:xfrm>
            <a:custGeom>
              <a:avLst/>
              <a:gdLst>
                <a:gd name="connsiteX0" fmla="*/ 1842642 w 1842642"/>
                <a:gd name="connsiteY0" fmla="*/ 0 h 1838042"/>
                <a:gd name="connsiteX1" fmla="*/ 1842642 w 1842642"/>
                <a:gd name="connsiteY1" fmla="*/ 468086 h 1838042"/>
                <a:gd name="connsiteX2" fmla="*/ 1824036 w 1842642"/>
                <a:gd name="connsiteY2" fmla="*/ 469025 h 1838042"/>
                <a:gd name="connsiteX3" fmla="*/ 468781 w 1842642"/>
                <a:gd name="connsiteY3" fmla="*/ 1824280 h 1838042"/>
                <a:gd name="connsiteX4" fmla="*/ 468086 w 1842642"/>
                <a:gd name="connsiteY4" fmla="*/ 1838042 h 1838042"/>
                <a:gd name="connsiteX5" fmla="*/ 0 w 1842642"/>
                <a:gd name="connsiteY5" fmla="*/ 1838042 h 1838042"/>
                <a:gd name="connsiteX6" fmla="*/ 3112 w 1842642"/>
                <a:gd name="connsiteY6" fmla="*/ 1776421 h 1838042"/>
                <a:gd name="connsiteX7" fmla="*/ 1776177 w 1842642"/>
                <a:gd name="connsiteY7" fmla="*/ 3356 h 1838042"/>
                <a:gd name="connsiteX8" fmla="*/ 1842642 w 1842642"/>
                <a:gd name="connsiteY8" fmla="*/ 0 h 183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2642" h="1838042">
                  <a:moveTo>
                    <a:pt x="1842642" y="0"/>
                  </a:moveTo>
                  <a:lnTo>
                    <a:pt x="1842642" y="468086"/>
                  </a:lnTo>
                  <a:lnTo>
                    <a:pt x="1824036" y="469025"/>
                  </a:lnTo>
                  <a:cubicBezTo>
                    <a:pt x="1109449" y="541595"/>
                    <a:pt x="541352" y="1109693"/>
                    <a:pt x="468781" y="1824280"/>
                  </a:cubicBezTo>
                  <a:lnTo>
                    <a:pt x="468086" y="1838042"/>
                  </a:lnTo>
                  <a:lnTo>
                    <a:pt x="0" y="1838042"/>
                  </a:lnTo>
                  <a:lnTo>
                    <a:pt x="3112" y="1776421"/>
                  </a:lnTo>
                  <a:cubicBezTo>
                    <a:pt x="98054" y="841534"/>
                    <a:pt x="841290" y="98299"/>
                    <a:pt x="1776177" y="3356"/>
                  </a:cubicBezTo>
                  <a:lnTo>
                    <a:pt x="1842642" y="0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50">
              <a:extLst>
                <a:ext uri="{FF2B5EF4-FFF2-40B4-BE49-F238E27FC236}">
                  <a16:creationId xmlns:a16="http://schemas.microsoft.com/office/drawing/2014/main" id="{918CF04B-9029-984E-BE22-B1A7739411ED}"/>
                </a:ext>
              </a:extLst>
            </p:cNvPr>
            <p:cNvSpPr/>
            <p:nvPr/>
          </p:nvSpPr>
          <p:spPr>
            <a:xfrm>
              <a:off x="12414838" y="5004758"/>
              <a:ext cx="3047956" cy="3040348"/>
            </a:xfrm>
            <a:custGeom>
              <a:avLst/>
              <a:gdLst>
                <a:gd name="connsiteX0" fmla="*/ 0 w 1842642"/>
                <a:gd name="connsiteY0" fmla="*/ 0 h 1838042"/>
                <a:gd name="connsiteX1" fmla="*/ 66465 w 1842642"/>
                <a:gd name="connsiteY1" fmla="*/ 3356 h 1838042"/>
                <a:gd name="connsiteX2" fmla="*/ 1839530 w 1842642"/>
                <a:gd name="connsiteY2" fmla="*/ 1776421 h 1838042"/>
                <a:gd name="connsiteX3" fmla="*/ 1842642 w 1842642"/>
                <a:gd name="connsiteY3" fmla="*/ 1838042 h 1838042"/>
                <a:gd name="connsiteX4" fmla="*/ 1374556 w 1842642"/>
                <a:gd name="connsiteY4" fmla="*/ 1838042 h 1838042"/>
                <a:gd name="connsiteX5" fmla="*/ 1373861 w 1842642"/>
                <a:gd name="connsiteY5" fmla="*/ 1824280 h 1838042"/>
                <a:gd name="connsiteX6" fmla="*/ 18606 w 1842642"/>
                <a:gd name="connsiteY6" fmla="*/ 469025 h 1838042"/>
                <a:gd name="connsiteX7" fmla="*/ 0 w 1842642"/>
                <a:gd name="connsiteY7" fmla="*/ 468086 h 1838042"/>
                <a:gd name="connsiteX8" fmla="*/ 0 w 1842642"/>
                <a:gd name="connsiteY8" fmla="*/ 0 h 183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2642" h="1838042">
                  <a:moveTo>
                    <a:pt x="0" y="0"/>
                  </a:moveTo>
                  <a:lnTo>
                    <a:pt x="66465" y="3356"/>
                  </a:lnTo>
                  <a:cubicBezTo>
                    <a:pt x="1001352" y="98299"/>
                    <a:pt x="1744588" y="841534"/>
                    <a:pt x="1839530" y="1776421"/>
                  </a:cubicBezTo>
                  <a:lnTo>
                    <a:pt x="1842642" y="1838042"/>
                  </a:lnTo>
                  <a:lnTo>
                    <a:pt x="1374556" y="1838042"/>
                  </a:lnTo>
                  <a:lnTo>
                    <a:pt x="1373861" y="1824280"/>
                  </a:lnTo>
                  <a:cubicBezTo>
                    <a:pt x="1301291" y="1109693"/>
                    <a:pt x="733194" y="541595"/>
                    <a:pt x="18606" y="469025"/>
                  </a:cubicBezTo>
                  <a:lnTo>
                    <a:pt x="0" y="468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: Shape 48">
              <a:extLst>
                <a:ext uri="{FF2B5EF4-FFF2-40B4-BE49-F238E27FC236}">
                  <a16:creationId xmlns:a16="http://schemas.microsoft.com/office/drawing/2014/main" id="{F47970CF-CAA2-5649-A0F5-086E27B61052}"/>
                </a:ext>
              </a:extLst>
            </p:cNvPr>
            <p:cNvSpPr/>
            <p:nvPr/>
          </p:nvSpPr>
          <p:spPr>
            <a:xfrm>
              <a:off x="8914859" y="8513154"/>
              <a:ext cx="3047956" cy="3040350"/>
            </a:xfrm>
            <a:custGeom>
              <a:avLst/>
              <a:gdLst>
                <a:gd name="connsiteX0" fmla="*/ 0 w 1842642"/>
                <a:gd name="connsiteY0" fmla="*/ 0 h 1838043"/>
                <a:gd name="connsiteX1" fmla="*/ 468086 w 1842642"/>
                <a:gd name="connsiteY1" fmla="*/ 0 h 1838043"/>
                <a:gd name="connsiteX2" fmla="*/ 468781 w 1842642"/>
                <a:gd name="connsiteY2" fmla="*/ 13762 h 1838043"/>
                <a:gd name="connsiteX3" fmla="*/ 1824036 w 1842642"/>
                <a:gd name="connsiteY3" fmla="*/ 1369017 h 1838043"/>
                <a:gd name="connsiteX4" fmla="*/ 1842642 w 1842642"/>
                <a:gd name="connsiteY4" fmla="*/ 1369957 h 1838043"/>
                <a:gd name="connsiteX5" fmla="*/ 1842642 w 1842642"/>
                <a:gd name="connsiteY5" fmla="*/ 1838043 h 1838043"/>
                <a:gd name="connsiteX6" fmla="*/ 1776177 w 1842642"/>
                <a:gd name="connsiteY6" fmla="*/ 1834686 h 1838043"/>
                <a:gd name="connsiteX7" fmla="*/ 3112 w 1842642"/>
                <a:gd name="connsiteY7" fmla="*/ 61621 h 1838043"/>
                <a:gd name="connsiteX8" fmla="*/ 0 w 1842642"/>
                <a:gd name="connsiteY8" fmla="*/ 0 h 183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2642" h="1838043">
                  <a:moveTo>
                    <a:pt x="0" y="0"/>
                  </a:moveTo>
                  <a:lnTo>
                    <a:pt x="468086" y="0"/>
                  </a:lnTo>
                  <a:lnTo>
                    <a:pt x="468781" y="13762"/>
                  </a:lnTo>
                  <a:cubicBezTo>
                    <a:pt x="541352" y="728350"/>
                    <a:pt x="1109449" y="1296447"/>
                    <a:pt x="1824036" y="1369017"/>
                  </a:cubicBezTo>
                  <a:lnTo>
                    <a:pt x="1842642" y="1369957"/>
                  </a:lnTo>
                  <a:lnTo>
                    <a:pt x="1842642" y="1838043"/>
                  </a:lnTo>
                  <a:lnTo>
                    <a:pt x="1776177" y="1834686"/>
                  </a:lnTo>
                  <a:cubicBezTo>
                    <a:pt x="841290" y="1739744"/>
                    <a:pt x="98054" y="996508"/>
                    <a:pt x="3112" y="616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: Shape 47">
              <a:extLst>
                <a:ext uri="{FF2B5EF4-FFF2-40B4-BE49-F238E27FC236}">
                  <a16:creationId xmlns:a16="http://schemas.microsoft.com/office/drawing/2014/main" id="{0016F969-8AEC-2D43-89B7-4A6EF1C25F9D}"/>
                </a:ext>
              </a:extLst>
            </p:cNvPr>
            <p:cNvSpPr/>
            <p:nvPr/>
          </p:nvSpPr>
          <p:spPr>
            <a:xfrm>
              <a:off x="12414838" y="8513154"/>
              <a:ext cx="3047956" cy="3040350"/>
            </a:xfrm>
            <a:custGeom>
              <a:avLst/>
              <a:gdLst>
                <a:gd name="connsiteX0" fmla="*/ 1374556 w 1842642"/>
                <a:gd name="connsiteY0" fmla="*/ 0 h 1838043"/>
                <a:gd name="connsiteX1" fmla="*/ 1842642 w 1842642"/>
                <a:gd name="connsiteY1" fmla="*/ 0 h 1838043"/>
                <a:gd name="connsiteX2" fmla="*/ 1839530 w 1842642"/>
                <a:gd name="connsiteY2" fmla="*/ 61621 h 1838043"/>
                <a:gd name="connsiteX3" fmla="*/ 66465 w 1842642"/>
                <a:gd name="connsiteY3" fmla="*/ 1834686 h 1838043"/>
                <a:gd name="connsiteX4" fmla="*/ 0 w 1842642"/>
                <a:gd name="connsiteY4" fmla="*/ 1838043 h 1838043"/>
                <a:gd name="connsiteX5" fmla="*/ 0 w 1842642"/>
                <a:gd name="connsiteY5" fmla="*/ 1369957 h 1838043"/>
                <a:gd name="connsiteX6" fmla="*/ 18606 w 1842642"/>
                <a:gd name="connsiteY6" fmla="*/ 1369017 h 1838043"/>
                <a:gd name="connsiteX7" fmla="*/ 1373861 w 1842642"/>
                <a:gd name="connsiteY7" fmla="*/ 13762 h 1838043"/>
                <a:gd name="connsiteX8" fmla="*/ 1374556 w 1842642"/>
                <a:gd name="connsiteY8" fmla="*/ 0 h 183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2642" h="1838043">
                  <a:moveTo>
                    <a:pt x="1374556" y="0"/>
                  </a:moveTo>
                  <a:lnTo>
                    <a:pt x="1842642" y="0"/>
                  </a:lnTo>
                  <a:lnTo>
                    <a:pt x="1839530" y="61621"/>
                  </a:lnTo>
                  <a:cubicBezTo>
                    <a:pt x="1744588" y="996508"/>
                    <a:pt x="1001352" y="1739744"/>
                    <a:pt x="66465" y="1834686"/>
                  </a:cubicBezTo>
                  <a:lnTo>
                    <a:pt x="0" y="1838043"/>
                  </a:lnTo>
                  <a:lnTo>
                    <a:pt x="0" y="1369957"/>
                  </a:lnTo>
                  <a:lnTo>
                    <a:pt x="18606" y="1369017"/>
                  </a:lnTo>
                  <a:cubicBezTo>
                    <a:pt x="733194" y="1296447"/>
                    <a:pt x="1301291" y="728350"/>
                    <a:pt x="1373861" y="13762"/>
                  </a:cubicBezTo>
                  <a:lnTo>
                    <a:pt x="137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A2EF8C3-EA71-8346-8248-AF44A83B45CF}"/>
                </a:ext>
              </a:extLst>
            </p:cNvPr>
            <p:cNvSpPr/>
            <p:nvPr/>
          </p:nvSpPr>
          <p:spPr>
            <a:xfrm>
              <a:off x="9677314" y="5767616"/>
              <a:ext cx="5023026" cy="5023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3C2E159-AEBA-F14C-826D-80A631DFC21E}"/>
                </a:ext>
              </a:extLst>
            </p:cNvPr>
            <p:cNvSpPr txBox="1"/>
            <p:nvPr/>
          </p:nvSpPr>
          <p:spPr>
            <a:xfrm rot="18900000">
              <a:off x="9392510" y="5482813"/>
              <a:ext cx="5590294" cy="5590294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1763189"/>
                </a:avLst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99FC6B7-C648-EC49-980C-D36A4542EAFA}"/>
                </a:ext>
              </a:extLst>
            </p:cNvPr>
            <p:cNvSpPr txBox="1"/>
            <p:nvPr/>
          </p:nvSpPr>
          <p:spPr>
            <a:xfrm rot="13500000" flipH="1" flipV="1">
              <a:off x="9446006" y="5482814"/>
              <a:ext cx="5590294" cy="5590294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6634556"/>
                </a:avLst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2283ECA-F898-804D-B388-DAE1BBE9209A}"/>
                </a:ext>
              </a:extLst>
            </p:cNvPr>
            <p:cNvSpPr txBox="1"/>
            <p:nvPr/>
          </p:nvSpPr>
          <p:spPr>
            <a:xfrm rot="18852151">
              <a:off x="9225620" y="5334993"/>
              <a:ext cx="5926412" cy="5926411"/>
            </a:xfrm>
            <a:prstGeom prst="rect">
              <a:avLst/>
            </a:prstGeom>
            <a:noFill/>
            <a:effectLst/>
          </p:spPr>
          <p:txBody>
            <a:bodyPr wrap="none" rtlCol="0">
              <a:prstTxWarp prst="textArchDown">
                <a:avLst>
                  <a:gd name="adj" fmla="val 922455"/>
                </a:avLst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3871128-275F-7F45-B1C2-4277804EB2E7}"/>
                </a:ext>
              </a:extLst>
            </p:cNvPr>
            <p:cNvSpPr txBox="1"/>
            <p:nvPr/>
          </p:nvSpPr>
          <p:spPr>
            <a:xfrm rot="2700000">
              <a:off x="9238969" y="5335398"/>
              <a:ext cx="5926411" cy="5926412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1074632"/>
                </a:avLst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49" name="Rectangle 56">
              <a:extLst>
                <a:ext uri="{FF2B5EF4-FFF2-40B4-BE49-F238E27FC236}">
                  <a16:creationId xmlns:a16="http://schemas.microsoft.com/office/drawing/2014/main" id="{996CC367-E728-0344-862C-1EE797E56C3D}"/>
                </a:ext>
              </a:extLst>
            </p:cNvPr>
            <p:cNvSpPr/>
            <p:nvPr/>
          </p:nvSpPr>
          <p:spPr>
            <a:xfrm>
              <a:off x="2216726" y="5767616"/>
              <a:ext cx="65131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9D1C59FD-6ECC-F745-AB49-61E06225B5F4}"/>
                </a:ext>
              </a:extLst>
            </p:cNvPr>
            <p:cNvGrpSpPr/>
            <p:nvPr/>
          </p:nvGrpSpPr>
          <p:grpSpPr>
            <a:xfrm>
              <a:off x="10256959" y="6833297"/>
              <a:ext cx="3488389" cy="3056896"/>
              <a:chOff x="9394563" y="6259051"/>
              <a:chExt cx="5450410" cy="4776230"/>
            </a:xfrm>
          </p:grpSpPr>
          <p:sp>
            <p:nvSpPr>
              <p:cNvPr id="153" name="Freeform 3">
                <a:extLst>
                  <a:ext uri="{FF2B5EF4-FFF2-40B4-BE49-F238E27FC236}">
                    <a16:creationId xmlns:a16="http://schemas.microsoft.com/office/drawing/2014/main" id="{3576B9F2-5EC4-FD4D-83EC-0C3B5317E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553" y="6259051"/>
                <a:ext cx="5434208" cy="4743573"/>
              </a:xfrm>
              <a:custGeom>
                <a:avLst/>
                <a:gdLst>
                  <a:gd name="T0" fmla="*/ 18641 w 19779"/>
                  <a:gd name="T1" fmla="*/ 9064 h 17263"/>
                  <a:gd name="T2" fmla="*/ 18641 w 19779"/>
                  <a:gd name="T3" fmla="*/ 9064 h 17263"/>
                  <a:gd name="T4" fmla="*/ 19101 w 19779"/>
                  <a:gd name="T5" fmla="*/ 5655 h 17263"/>
                  <a:gd name="T6" fmla="*/ 16640 w 19779"/>
                  <a:gd name="T7" fmla="*/ 3626 h 17263"/>
                  <a:gd name="T8" fmla="*/ 13149 w 19779"/>
                  <a:gd name="T9" fmla="*/ 298 h 17263"/>
                  <a:gd name="T10" fmla="*/ 9362 w 19779"/>
                  <a:gd name="T11" fmla="*/ 893 h 17263"/>
                  <a:gd name="T12" fmla="*/ 7278 w 19779"/>
                  <a:gd name="T13" fmla="*/ 704 h 17263"/>
                  <a:gd name="T14" fmla="*/ 5926 w 19779"/>
                  <a:gd name="T15" fmla="*/ 1705 h 17263"/>
                  <a:gd name="T16" fmla="*/ 3084 w 19779"/>
                  <a:gd name="T17" fmla="*/ 2490 h 17263"/>
                  <a:gd name="T18" fmla="*/ 1677 w 19779"/>
                  <a:gd name="T19" fmla="*/ 4925 h 17263"/>
                  <a:gd name="T20" fmla="*/ 82 w 19779"/>
                  <a:gd name="T21" fmla="*/ 6711 h 17263"/>
                  <a:gd name="T22" fmla="*/ 515 w 19779"/>
                  <a:gd name="T23" fmla="*/ 8280 h 17263"/>
                  <a:gd name="T24" fmla="*/ 595 w 19779"/>
                  <a:gd name="T25" fmla="*/ 10389 h 17263"/>
                  <a:gd name="T26" fmla="*/ 4952 w 19779"/>
                  <a:gd name="T27" fmla="*/ 11986 h 17263"/>
                  <a:gd name="T28" fmla="*/ 5357 w 19779"/>
                  <a:gd name="T29" fmla="*/ 11769 h 17263"/>
                  <a:gd name="T30" fmla="*/ 5439 w 19779"/>
                  <a:gd name="T31" fmla="*/ 11986 h 17263"/>
                  <a:gd name="T32" fmla="*/ 9794 w 19779"/>
                  <a:gd name="T33" fmla="*/ 13582 h 17263"/>
                  <a:gd name="T34" fmla="*/ 9956 w 19779"/>
                  <a:gd name="T35" fmla="*/ 13501 h 17263"/>
                  <a:gd name="T36" fmla="*/ 11931 w 19779"/>
                  <a:gd name="T37" fmla="*/ 13988 h 17263"/>
                  <a:gd name="T38" fmla="*/ 12283 w 19779"/>
                  <a:gd name="T39" fmla="*/ 14827 h 17263"/>
                  <a:gd name="T40" fmla="*/ 15557 w 19779"/>
                  <a:gd name="T41" fmla="*/ 17262 h 17263"/>
                  <a:gd name="T42" fmla="*/ 16125 w 19779"/>
                  <a:gd name="T43" fmla="*/ 16748 h 17263"/>
                  <a:gd name="T44" fmla="*/ 16098 w 19779"/>
                  <a:gd name="T45" fmla="*/ 16720 h 17263"/>
                  <a:gd name="T46" fmla="*/ 14096 w 19779"/>
                  <a:gd name="T47" fmla="*/ 13988 h 17263"/>
                  <a:gd name="T48" fmla="*/ 14096 w 19779"/>
                  <a:gd name="T49" fmla="*/ 13879 h 17263"/>
                  <a:gd name="T50" fmla="*/ 17208 w 19779"/>
                  <a:gd name="T51" fmla="*/ 14042 h 17263"/>
                  <a:gd name="T52" fmla="*/ 19074 w 19779"/>
                  <a:gd name="T53" fmla="*/ 9794 h 17263"/>
                  <a:gd name="T54" fmla="*/ 18641 w 19779"/>
                  <a:gd name="T55" fmla="*/ 9064 h 17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79" h="17263">
                    <a:moveTo>
                      <a:pt x="18641" y="9064"/>
                    </a:moveTo>
                    <a:lnTo>
                      <a:pt x="18641" y="9064"/>
                    </a:lnTo>
                    <a:cubicBezTo>
                      <a:pt x="19399" y="8280"/>
                      <a:pt x="19642" y="6927"/>
                      <a:pt x="19101" y="5655"/>
                    </a:cubicBezTo>
                    <a:cubicBezTo>
                      <a:pt x="18614" y="4519"/>
                      <a:pt x="17640" y="3762"/>
                      <a:pt x="16640" y="3626"/>
                    </a:cubicBezTo>
                    <a:cubicBezTo>
                      <a:pt x="16828" y="2220"/>
                      <a:pt x="15313" y="758"/>
                      <a:pt x="13149" y="298"/>
                    </a:cubicBezTo>
                    <a:cubicBezTo>
                      <a:pt x="11633" y="0"/>
                      <a:pt x="10226" y="244"/>
                      <a:pt x="9362" y="893"/>
                    </a:cubicBezTo>
                    <a:cubicBezTo>
                      <a:pt x="8767" y="568"/>
                      <a:pt x="8009" y="460"/>
                      <a:pt x="7278" y="704"/>
                    </a:cubicBezTo>
                    <a:cubicBezTo>
                      <a:pt x="6710" y="893"/>
                      <a:pt x="6250" y="1245"/>
                      <a:pt x="5926" y="1705"/>
                    </a:cubicBezTo>
                    <a:cubicBezTo>
                      <a:pt x="5033" y="1542"/>
                      <a:pt x="3950" y="1787"/>
                      <a:pt x="3084" y="2490"/>
                    </a:cubicBezTo>
                    <a:cubicBezTo>
                      <a:pt x="2245" y="3139"/>
                      <a:pt x="1759" y="4059"/>
                      <a:pt x="1677" y="4925"/>
                    </a:cubicBezTo>
                    <a:cubicBezTo>
                      <a:pt x="839" y="5141"/>
                      <a:pt x="190" y="5818"/>
                      <a:pt x="82" y="6711"/>
                    </a:cubicBezTo>
                    <a:cubicBezTo>
                      <a:pt x="0" y="7305"/>
                      <a:pt x="162" y="7847"/>
                      <a:pt x="515" y="8280"/>
                    </a:cubicBezTo>
                    <a:cubicBezTo>
                      <a:pt x="298" y="8955"/>
                      <a:pt x="298" y="9713"/>
                      <a:pt x="595" y="10389"/>
                    </a:cubicBezTo>
                    <a:cubicBezTo>
                      <a:pt x="1272" y="12013"/>
                      <a:pt x="3220" y="12716"/>
                      <a:pt x="4952" y="11986"/>
                    </a:cubicBezTo>
                    <a:cubicBezTo>
                      <a:pt x="5087" y="11904"/>
                      <a:pt x="5222" y="11851"/>
                      <a:pt x="5357" y="11769"/>
                    </a:cubicBezTo>
                    <a:cubicBezTo>
                      <a:pt x="5385" y="11851"/>
                      <a:pt x="5412" y="11931"/>
                      <a:pt x="5439" y="11986"/>
                    </a:cubicBezTo>
                    <a:cubicBezTo>
                      <a:pt x="6115" y="13609"/>
                      <a:pt x="8063" y="14312"/>
                      <a:pt x="9794" y="13582"/>
                    </a:cubicBezTo>
                    <a:cubicBezTo>
                      <a:pt x="9848" y="13555"/>
                      <a:pt x="9902" y="13528"/>
                      <a:pt x="9956" y="13501"/>
                    </a:cubicBezTo>
                    <a:cubicBezTo>
                      <a:pt x="10443" y="14015"/>
                      <a:pt x="11200" y="14232"/>
                      <a:pt x="11931" y="13988"/>
                    </a:cubicBezTo>
                    <a:cubicBezTo>
                      <a:pt x="12039" y="14285"/>
                      <a:pt x="12148" y="14556"/>
                      <a:pt x="12283" y="14827"/>
                    </a:cubicBezTo>
                    <a:cubicBezTo>
                      <a:pt x="13013" y="16207"/>
                      <a:pt x="14285" y="17099"/>
                      <a:pt x="15557" y="17262"/>
                    </a:cubicBezTo>
                    <a:cubicBezTo>
                      <a:pt x="16125" y="16748"/>
                      <a:pt x="16125" y="16748"/>
                      <a:pt x="16125" y="16748"/>
                    </a:cubicBezTo>
                    <a:cubicBezTo>
                      <a:pt x="16125" y="16720"/>
                      <a:pt x="16098" y="16720"/>
                      <a:pt x="16098" y="16720"/>
                    </a:cubicBezTo>
                    <a:cubicBezTo>
                      <a:pt x="14935" y="16342"/>
                      <a:pt x="14096" y="15259"/>
                      <a:pt x="14096" y="13988"/>
                    </a:cubicBezTo>
                    <a:cubicBezTo>
                      <a:pt x="14096" y="13961"/>
                      <a:pt x="14096" y="13907"/>
                      <a:pt x="14096" y="13879"/>
                    </a:cubicBezTo>
                    <a:cubicBezTo>
                      <a:pt x="14988" y="14394"/>
                      <a:pt x="16125" y="14502"/>
                      <a:pt x="17208" y="14042"/>
                    </a:cubicBezTo>
                    <a:cubicBezTo>
                      <a:pt x="18912" y="13311"/>
                      <a:pt x="19778" y="11418"/>
                      <a:pt x="19074" y="9794"/>
                    </a:cubicBezTo>
                    <a:cubicBezTo>
                      <a:pt x="18966" y="9523"/>
                      <a:pt x="18831" y="9280"/>
                      <a:pt x="18641" y="9064"/>
                    </a:cubicBezTo>
                  </a:path>
                </a:pathLst>
              </a:custGeom>
              <a:solidFill>
                <a:schemeClr val="accent2"/>
              </a:solidFill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Freeform 4">
                <a:extLst>
                  <a:ext uri="{FF2B5EF4-FFF2-40B4-BE49-F238E27FC236}">
                    <a16:creationId xmlns:a16="http://schemas.microsoft.com/office/drawing/2014/main" id="{318477B5-181A-2C45-8BA4-19249BB13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6740" y="9345677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Freeform 5">
                <a:extLst>
                  <a:ext uri="{FF2B5EF4-FFF2-40B4-BE49-F238E27FC236}">
                    <a16:creationId xmlns:a16="http://schemas.microsoft.com/office/drawing/2014/main" id="{950E7482-1FAD-1E42-A245-602E430C0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6740" y="9345677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635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Freeform 6">
                <a:extLst>
                  <a:ext uri="{FF2B5EF4-FFF2-40B4-BE49-F238E27FC236}">
                    <a16:creationId xmlns:a16="http://schemas.microsoft.com/office/drawing/2014/main" id="{3A4E9EBD-DB76-3F44-9BA8-2FA644510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5650" y="8773782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Freeform 7">
                <a:extLst>
                  <a:ext uri="{FF2B5EF4-FFF2-40B4-BE49-F238E27FC236}">
                    <a16:creationId xmlns:a16="http://schemas.microsoft.com/office/drawing/2014/main" id="{1DECD116-B3F4-9D4C-A11C-4BFA8FC45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5650" y="8773782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635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Freeform 8">
                <a:extLst>
                  <a:ext uri="{FF2B5EF4-FFF2-40B4-BE49-F238E27FC236}">
                    <a16:creationId xmlns:a16="http://schemas.microsoft.com/office/drawing/2014/main" id="{7B40D9A5-C04D-3045-A9D4-07D96A995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7913" y="7920154"/>
                <a:ext cx="4357060" cy="3115127"/>
              </a:xfrm>
              <a:custGeom>
                <a:avLst/>
                <a:gdLst>
                  <a:gd name="T0" fmla="*/ 13285 w 15856"/>
                  <a:gd name="T1" fmla="*/ 8116 h 11337"/>
                  <a:gd name="T2" fmla="*/ 13285 w 15856"/>
                  <a:gd name="T3" fmla="*/ 8116 h 11337"/>
                  <a:gd name="T4" fmla="*/ 15151 w 15856"/>
                  <a:gd name="T5" fmla="*/ 3868 h 11337"/>
                  <a:gd name="T6" fmla="*/ 14718 w 15856"/>
                  <a:gd name="T7" fmla="*/ 3138 h 11337"/>
                  <a:gd name="T8" fmla="*/ 15422 w 15856"/>
                  <a:gd name="T9" fmla="*/ 1705 h 11337"/>
                  <a:gd name="T10" fmla="*/ 9037 w 15856"/>
                  <a:gd name="T11" fmla="*/ 1623 h 11337"/>
                  <a:gd name="T12" fmla="*/ 8143 w 15856"/>
                  <a:gd name="T13" fmla="*/ 4003 h 11337"/>
                  <a:gd name="T14" fmla="*/ 7873 w 15856"/>
                  <a:gd name="T15" fmla="*/ 3922 h 11337"/>
                  <a:gd name="T16" fmla="*/ 0 w 15856"/>
                  <a:gd name="T17" fmla="*/ 6303 h 11337"/>
                  <a:gd name="T18" fmla="*/ 1029 w 15856"/>
                  <a:gd name="T19" fmla="*/ 6060 h 11337"/>
                  <a:gd name="T20" fmla="*/ 1434 w 15856"/>
                  <a:gd name="T21" fmla="*/ 5843 h 11337"/>
                  <a:gd name="T22" fmla="*/ 1516 w 15856"/>
                  <a:gd name="T23" fmla="*/ 6060 h 11337"/>
                  <a:gd name="T24" fmla="*/ 5871 w 15856"/>
                  <a:gd name="T25" fmla="*/ 7656 h 11337"/>
                  <a:gd name="T26" fmla="*/ 6033 w 15856"/>
                  <a:gd name="T27" fmla="*/ 7575 h 11337"/>
                  <a:gd name="T28" fmla="*/ 8008 w 15856"/>
                  <a:gd name="T29" fmla="*/ 8062 h 11337"/>
                  <a:gd name="T30" fmla="*/ 8360 w 15856"/>
                  <a:gd name="T31" fmla="*/ 8901 h 11337"/>
                  <a:gd name="T32" fmla="*/ 11634 w 15856"/>
                  <a:gd name="T33" fmla="*/ 11336 h 11337"/>
                  <a:gd name="T34" fmla="*/ 12202 w 15856"/>
                  <a:gd name="T35" fmla="*/ 10822 h 11337"/>
                  <a:gd name="T36" fmla="*/ 12175 w 15856"/>
                  <a:gd name="T37" fmla="*/ 10794 h 11337"/>
                  <a:gd name="T38" fmla="*/ 10173 w 15856"/>
                  <a:gd name="T39" fmla="*/ 8062 h 11337"/>
                  <a:gd name="T40" fmla="*/ 10173 w 15856"/>
                  <a:gd name="T41" fmla="*/ 7953 h 11337"/>
                  <a:gd name="T42" fmla="*/ 13285 w 15856"/>
                  <a:gd name="T43" fmla="*/ 8116 h 11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856" h="11337">
                    <a:moveTo>
                      <a:pt x="13285" y="8116"/>
                    </a:moveTo>
                    <a:lnTo>
                      <a:pt x="13285" y="8116"/>
                    </a:lnTo>
                    <a:cubicBezTo>
                      <a:pt x="14989" y="7385"/>
                      <a:pt x="15855" y="5492"/>
                      <a:pt x="15151" y="3868"/>
                    </a:cubicBezTo>
                    <a:cubicBezTo>
                      <a:pt x="15043" y="3597"/>
                      <a:pt x="14908" y="3354"/>
                      <a:pt x="14718" y="3138"/>
                    </a:cubicBezTo>
                    <a:cubicBezTo>
                      <a:pt x="15070" y="2759"/>
                      <a:pt x="15314" y="2273"/>
                      <a:pt x="15422" y="1705"/>
                    </a:cubicBezTo>
                    <a:cubicBezTo>
                      <a:pt x="13230" y="81"/>
                      <a:pt x="10471" y="0"/>
                      <a:pt x="9037" y="1623"/>
                    </a:cubicBezTo>
                    <a:cubicBezTo>
                      <a:pt x="8441" y="2273"/>
                      <a:pt x="8171" y="3111"/>
                      <a:pt x="8143" y="4003"/>
                    </a:cubicBezTo>
                    <a:cubicBezTo>
                      <a:pt x="8063" y="3977"/>
                      <a:pt x="7955" y="3949"/>
                      <a:pt x="7873" y="3922"/>
                    </a:cubicBezTo>
                    <a:cubicBezTo>
                      <a:pt x="4601" y="3138"/>
                      <a:pt x="1407" y="4193"/>
                      <a:pt x="0" y="6303"/>
                    </a:cubicBezTo>
                    <a:cubicBezTo>
                      <a:pt x="352" y="6276"/>
                      <a:pt x="704" y="6195"/>
                      <a:pt x="1029" y="6060"/>
                    </a:cubicBezTo>
                    <a:cubicBezTo>
                      <a:pt x="1164" y="5978"/>
                      <a:pt x="1299" y="5925"/>
                      <a:pt x="1434" y="5843"/>
                    </a:cubicBezTo>
                    <a:cubicBezTo>
                      <a:pt x="1462" y="5925"/>
                      <a:pt x="1489" y="6005"/>
                      <a:pt x="1516" y="6060"/>
                    </a:cubicBezTo>
                    <a:cubicBezTo>
                      <a:pt x="2192" y="7683"/>
                      <a:pt x="4140" y="8386"/>
                      <a:pt x="5871" y="7656"/>
                    </a:cubicBezTo>
                    <a:cubicBezTo>
                      <a:pt x="5925" y="7629"/>
                      <a:pt x="5979" y="7602"/>
                      <a:pt x="6033" y="7575"/>
                    </a:cubicBezTo>
                    <a:cubicBezTo>
                      <a:pt x="6520" y="8089"/>
                      <a:pt x="7277" y="8306"/>
                      <a:pt x="8008" y="8062"/>
                    </a:cubicBezTo>
                    <a:cubicBezTo>
                      <a:pt x="8116" y="8359"/>
                      <a:pt x="8225" y="8630"/>
                      <a:pt x="8360" y="8901"/>
                    </a:cubicBezTo>
                    <a:cubicBezTo>
                      <a:pt x="9090" y="10281"/>
                      <a:pt x="10362" y="11173"/>
                      <a:pt x="11634" y="11336"/>
                    </a:cubicBezTo>
                    <a:cubicBezTo>
                      <a:pt x="12202" y="10822"/>
                      <a:pt x="12202" y="10822"/>
                      <a:pt x="12202" y="10822"/>
                    </a:cubicBezTo>
                    <a:cubicBezTo>
                      <a:pt x="12202" y="10794"/>
                      <a:pt x="12175" y="10794"/>
                      <a:pt x="12175" y="10794"/>
                    </a:cubicBezTo>
                    <a:cubicBezTo>
                      <a:pt x="11012" y="10416"/>
                      <a:pt x="10173" y="9333"/>
                      <a:pt x="10173" y="8062"/>
                    </a:cubicBezTo>
                    <a:cubicBezTo>
                      <a:pt x="10173" y="8035"/>
                      <a:pt x="10173" y="7981"/>
                      <a:pt x="10173" y="7953"/>
                    </a:cubicBezTo>
                    <a:cubicBezTo>
                      <a:pt x="11065" y="8468"/>
                      <a:pt x="12202" y="8576"/>
                      <a:pt x="13285" y="8116"/>
                    </a:cubicBezTo>
                  </a:path>
                </a:pathLst>
              </a:custGeom>
              <a:solidFill>
                <a:schemeClr val="accent4"/>
              </a:solidFill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Freeform 9">
                <a:extLst>
                  <a:ext uri="{FF2B5EF4-FFF2-40B4-BE49-F238E27FC236}">
                    <a16:creationId xmlns:a16="http://schemas.microsoft.com/office/drawing/2014/main" id="{B983C4B1-3BE6-D143-A7E9-3982DD86F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3073" y="6260390"/>
                <a:ext cx="3219329" cy="3338069"/>
              </a:xfrm>
              <a:custGeom>
                <a:avLst/>
                <a:gdLst>
                  <a:gd name="T0" fmla="*/ 11146 w 11715"/>
                  <a:gd name="T1" fmla="*/ 9794 h 12149"/>
                  <a:gd name="T2" fmla="*/ 11146 w 11715"/>
                  <a:gd name="T3" fmla="*/ 9794 h 12149"/>
                  <a:gd name="T4" fmla="*/ 10713 w 11715"/>
                  <a:gd name="T5" fmla="*/ 9064 h 12149"/>
                  <a:gd name="T6" fmla="*/ 11173 w 11715"/>
                  <a:gd name="T7" fmla="*/ 5655 h 12149"/>
                  <a:gd name="T8" fmla="*/ 8712 w 11715"/>
                  <a:gd name="T9" fmla="*/ 3626 h 12149"/>
                  <a:gd name="T10" fmla="*/ 5221 w 11715"/>
                  <a:gd name="T11" fmla="*/ 298 h 12149"/>
                  <a:gd name="T12" fmla="*/ 1434 w 11715"/>
                  <a:gd name="T13" fmla="*/ 893 h 12149"/>
                  <a:gd name="T14" fmla="*/ 568 w 11715"/>
                  <a:gd name="T15" fmla="*/ 2246 h 12149"/>
                  <a:gd name="T16" fmla="*/ 3625 w 11715"/>
                  <a:gd name="T17" fmla="*/ 6982 h 12149"/>
                  <a:gd name="T18" fmla="*/ 5627 w 11715"/>
                  <a:gd name="T19" fmla="*/ 7117 h 12149"/>
                  <a:gd name="T20" fmla="*/ 6303 w 11715"/>
                  <a:gd name="T21" fmla="*/ 9523 h 12149"/>
                  <a:gd name="T22" fmla="*/ 7602 w 11715"/>
                  <a:gd name="T23" fmla="*/ 10362 h 12149"/>
                  <a:gd name="T24" fmla="*/ 9171 w 11715"/>
                  <a:gd name="T25" fmla="*/ 12067 h 12149"/>
                  <a:gd name="T26" fmla="*/ 11390 w 11715"/>
                  <a:gd name="T27" fmla="*/ 10687 h 12149"/>
                  <a:gd name="T28" fmla="*/ 11146 w 11715"/>
                  <a:gd name="T29" fmla="*/ 9794 h 12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15" h="12149">
                    <a:moveTo>
                      <a:pt x="11146" y="9794"/>
                    </a:moveTo>
                    <a:lnTo>
                      <a:pt x="11146" y="9794"/>
                    </a:lnTo>
                    <a:cubicBezTo>
                      <a:pt x="11038" y="9523"/>
                      <a:pt x="10903" y="9280"/>
                      <a:pt x="10713" y="9064"/>
                    </a:cubicBezTo>
                    <a:cubicBezTo>
                      <a:pt x="11471" y="8280"/>
                      <a:pt x="11714" y="6927"/>
                      <a:pt x="11173" y="5655"/>
                    </a:cubicBezTo>
                    <a:cubicBezTo>
                      <a:pt x="10686" y="4519"/>
                      <a:pt x="9712" y="3762"/>
                      <a:pt x="8712" y="3626"/>
                    </a:cubicBezTo>
                    <a:cubicBezTo>
                      <a:pt x="8900" y="2220"/>
                      <a:pt x="7385" y="758"/>
                      <a:pt x="5221" y="298"/>
                    </a:cubicBezTo>
                    <a:cubicBezTo>
                      <a:pt x="3705" y="0"/>
                      <a:pt x="2298" y="244"/>
                      <a:pt x="1434" y="893"/>
                    </a:cubicBezTo>
                    <a:cubicBezTo>
                      <a:pt x="1407" y="893"/>
                      <a:pt x="731" y="1705"/>
                      <a:pt x="568" y="2246"/>
                    </a:cubicBezTo>
                    <a:cubicBezTo>
                      <a:pt x="0" y="4221"/>
                      <a:pt x="1380" y="6332"/>
                      <a:pt x="3625" y="6982"/>
                    </a:cubicBezTo>
                    <a:cubicBezTo>
                      <a:pt x="4301" y="7170"/>
                      <a:pt x="5004" y="7198"/>
                      <a:pt x="5627" y="7117"/>
                    </a:cubicBezTo>
                    <a:cubicBezTo>
                      <a:pt x="5518" y="7982"/>
                      <a:pt x="5735" y="8874"/>
                      <a:pt x="6303" y="9523"/>
                    </a:cubicBezTo>
                    <a:cubicBezTo>
                      <a:pt x="6655" y="9929"/>
                      <a:pt x="7115" y="10200"/>
                      <a:pt x="7602" y="10362"/>
                    </a:cubicBezTo>
                    <a:cubicBezTo>
                      <a:pt x="7466" y="11336"/>
                      <a:pt x="8143" y="12013"/>
                      <a:pt x="9171" y="12067"/>
                    </a:cubicBezTo>
                    <a:cubicBezTo>
                      <a:pt x="10930" y="12148"/>
                      <a:pt x="11336" y="10687"/>
                      <a:pt x="11390" y="10687"/>
                    </a:cubicBezTo>
                    <a:cubicBezTo>
                      <a:pt x="11363" y="10389"/>
                      <a:pt x="11281" y="10091"/>
                      <a:pt x="11146" y="9794"/>
                    </a:cubicBezTo>
                  </a:path>
                </a:pathLst>
              </a:custGeom>
              <a:solidFill>
                <a:schemeClr val="accent3"/>
              </a:solidFill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Freeform 10">
                <a:extLst>
                  <a:ext uri="{FF2B5EF4-FFF2-40B4-BE49-F238E27FC236}">
                    <a16:creationId xmlns:a16="http://schemas.microsoft.com/office/drawing/2014/main" id="{A79B4972-F2A0-124C-84EF-CAF544F24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4563" y="7620751"/>
                <a:ext cx="1768995" cy="2162778"/>
              </a:xfrm>
              <a:custGeom>
                <a:avLst/>
                <a:gdLst>
                  <a:gd name="T0" fmla="*/ 5871 w 6440"/>
                  <a:gd name="T1" fmla="*/ 3355 h 7873"/>
                  <a:gd name="T2" fmla="*/ 5871 w 6440"/>
                  <a:gd name="T3" fmla="*/ 3355 h 7873"/>
                  <a:gd name="T4" fmla="*/ 5818 w 6440"/>
                  <a:gd name="T5" fmla="*/ 1082 h 7873"/>
                  <a:gd name="T6" fmla="*/ 3870 w 6440"/>
                  <a:gd name="T7" fmla="*/ 757 h 7873"/>
                  <a:gd name="T8" fmla="*/ 2057 w 6440"/>
                  <a:gd name="T9" fmla="*/ 0 h 7873"/>
                  <a:gd name="T10" fmla="*/ 1677 w 6440"/>
                  <a:gd name="T11" fmla="*/ 81 h 7873"/>
                  <a:gd name="T12" fmla="*/ 82 w 6440"/>
                  <a:gd name="T13" fmla="*/ 1867 h 7873"/>
                  <a:gd name="T14" fmla="*/ 515 w 6440"/>
                  <a:gd name="T15" fmla="*/ 3436 h 7873"/>
                  <a:gd name="T16" fmla="*/ 595 w 6440"/>
                  <a:gd name="T17" fmla="*/ 5545 h 7873"/>
                  <a:gd name="T18" fmla="*/ 4952 w 6440"/>
                  <a:gd name="T19" fmla="*/ 7142 h 7873"/>
                  <a:gd name="T20" fmla="*/ 5357 w 6440"/>
                  <a:gd name="T21" fmla="*/ 6925 h 7873"/>
                  <a:gd name="T22" fmla="*/ 6196 w 6440"/>
                  <a:gd name="T23" fmla="*/ 4788 h 7873"/>
                  <a:gd name="T24" fmla="*/ 5871 w 6440"/>
                  <a:gd name="T25" fmla="*/ 3355 h 7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40" h="7873">
                    <a:moveTo>
                      <a:pt x="5871" y="3355"/>
                    </a:moveTo>
                    <a:lnTo>
                      <a:pt x="5871" y="3355"/>
                    </a:lnTo>
                    <a:cubicBezTo>
                      <a:pt x="6439" y="2705"/>
                      <a:pt x="6439" y="1731"/>
                      <a:pt x="5818" y="1082"/>
                    </a:cubicBezTo>
                    <a:cubicBezTo>
                      <a:pt x="5304" y="541"/>
                      <a:pt x="4491" y="433"/>
                      <a:pt x="3870" y="757"/>
                    </a:cubicBezTo>
                    <a:cubicBezTo>
                      <a:pt x="3409" y="297"/>
                      <a:pt x="2760" y="0"/>
                      <a:pt x="2057" y="0"/>
                    </a:cubicBezTo>
                    <a:cubicBezTo>
                      <a:pt x="1922" y="0"/>
                      <a:pt x="1677" y="54"/>
                      <a:pt x="1677" y="81"/>
                    </a:cubicBezTo>
                    <a:cubicBezTo>
                      <a:pt x="839" y="297"/>
                      <a:pt x="190" y="974"/>
                      <a:pt x="82" y="1867"/>
                    </a:cubicBezTo>
                    <a:cubicBezTo>
                      <a:pt x="0" y="2461"/>
                      <a:pt x="162" y="3003"/>
                      <a:pt x="515" y="3436"/>
                    </a:cubicBezTo>
                    <a:cubicBezTo>
                      <a:pt x="298" y="4111"/>
                      <a:pt x="298" y="4869"/>
                      <a:pt x="595" y="5545"/>
                    </a:cubicBezTo>
                    <a:cubicBezTo>
                      <a:pt x="1272" y="7169"/>
                      <a:pt x="3220" y="7872"/>
                      <a:pt x="4952" y="7142"/>
                    </a:cubicBezTo>
                    <a:cubicBezTo>
                      <a:pt x="5087" y="7060"/>
                      <a:pt x="5222" y="7007"/>
                      <a:pt x="5357" y="6925"/>
                    </a:cubicBezTo>
                    <a:cubicBezTo>
                      <a:pt x="5357" y="6952"/>
                      <a:pt x="6278" y="6086"/>
                      <a:pt x="6196" y="4788"/>
                    </a:cubicBezTo>
                    <a:cubicBezTo>
                      <a:pt x="6169" y="4273"/>
                      <a:pt x="6061" y="3788"/>
                      <a:pt x="5871" y="3355"/>
                    </a:cubicBezTo>
                  </a:path>
                </a:pathLst>
              </a:custGeom>
              <a:solidFill>
                <a:schemeClr val="accent1"/>
              </a:solidFill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" name="Rectangle 56">
              <a:extLst>
                <a:ext uri="{FF2B5EF4-FFF2-40B4-BE49-F238E27FC236}">
                  <a16:creationId xmlns:a16="http://schemas.microsoft.com/office/drawing/2014/main" id="{114DDEC7-8462-EA4F-9F3E-C15E6A96F162}"/>
                </a:ext>
              </a:extLst>
            </p:cNvPr>
            <p:cNvSpPr/>
            <p:nvPr/>
          </p:nvSpPr>
          <p:spPr>
            <a:xfrm>
              <a:off x="2216726" y="9869292"/>
              <a:ext cx="65131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  <p:sp>
          <p:nvSpPr>
            <p:cNvPr id="162" name="Rectangle 56">
              <a:extLst>
                <a:ext uri="{FF2B5EF4-FFF2-40B4-BE49-F238E27FC236}">
                  <a16:creationId xmlns:a16="http://schemas.microsoft.com/office/drawing/2014/main" id="{1F8CD5F8-952E-3F40-B843-71B4B0172D9C}"/>
                </a:ext>
              </a:extLst>
            </p:cNvPr>
            <p:cNvSpPr/>
            <p:nvPr/>
          </p:nvSpPr>
          <p:spPr>
            <a:xfrm>
              <a:off x="15647729" y="5767616"/>
              <a:ext cx="65131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  <p:sp>
          <p:nvSpPr>
            <p:cNvPr id="163" name="Rectangle 56">
              <a:extLst>
                <a:ext uri="{FF2B5EF4-FFF2-40B4-BE49-F238E27FC236}">
                  <a16:creationId xmlns:a16="http://schemas.microsoft.com/office/drawing/2014/main" id="{AF73685A-0B9B-3243-99B1-8B943C534251}"/>
                </a:ext>
              </a:extLst>
            </p:cNvPr>
            <p:cNvSpPr/>
            <p:nvPr/>
          </p:nvSpPr>
          <p:spPr>
            <a:xfrm>
              <a:off x="15647729" y="9869292"/>
              <a:ext cx="65131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58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8DDD3-DFF1-0C41-944B-3DF81F207577}"/>
              </a:ext>
            </a:extLst>
          </p:cNvPr>
          <p:cNvGrpSpPr/>
          <p:nvPr/>
        </p:nvGrpSpPr>
        <p:grpSpPr>
          <a:xfrm>
            <a:off x="2284119" y="4575272"/>
            <a:ext cx="19809411" cy="7784563"/>
            <a:chOff x="2284119" y="4032347"/>
            <a:chExt cx="19809411" cy="7784563"/>
          </a:xfrm>
        </p:grpSpPr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6719E572-32EE-6E46-B34D-570CD28190E7}"/>
                </a:ext>
              </a:extLst>
            </p:cNvPr>
            <p:cNvSpPr/>
            <p:nvPr/>
          </p:nvSpPr>
          <p:spPr>
            <a:xfrm>
              <a:off x="4697751" y="4032347"/>
              <a:ext cx="3805555" cy="4713910"/>
            </a:xfrm>
            <a:custGeom>
              <a:avLst/>
              <a:gdLst>
                <a:gd name="connsiteX0" fmla="*/ 941665 w 3805555"/>
                <a:gd name="connsiteY0" fmla="*/ 3163064 h 4713910"/>
                <a:gd name="connsiteX1" fmla="*/ 943885 w 3805555"/>
                <a:gd name="connsiteY1" fmla="*/ 3164231 h 4713910"/>
                <a:gd name="connsiteX2" fmla="*/ 1968436 w 3805555"/>
                <a:gd name="connsiteY2" fmla="*/ 3702839 h 4713910"/>
                <a:gd name="connsiteX3" fmla="*/ 2117786 w 3805555"/>
                <a:gd name="connsiteY3" fmla="*/ 3781352 h 4713910"/>
                <a:gd name="connsiteX4" fmla="*/ 2117786 w 3805555"/>
                <a:gd name="connsiteY4" fmla="*/ 3780765 h 4713910"/>
                <a:gd name="connsiteX5" fmla="*/ 2115683 w 3805555"/>
                <a:gd name="connsiteY5" fmla="*/ 3779660 h 4713910"/>
                <a:gd name="connsiteX6" fmla="*/ 1016568 w 3805555"/>
                <a:gd name="connsiteY6" fmla="*/ 3202403 h 4713910"/>
                <a:gd name="connsiteX7" fmla="*/ 2195937 w 3805555"/>
                <a:gd name="connsiteY7" fmla="*/ 2888094 h 4713910"/>
                <a:gd name="connsiteX8" fmla="*/ 2143218 w 3805555"/>
                <a:gd name="connsiteY8" fmla="*/ 2895193 h 4713910"/>
                <a:gd name="connsiteX9" fmla="*/ 2139866 w 3805555"/>
                <a:gd name="connsiteY9" fmla="*/ 2896655 h 4713910"/>
                <a:gd name="connsiteX10" fmla="*/ 2139523 w 3805555"/>
                <a:gd name="connsiteY10" fmla="*/ 2896753 h 4713910"/>
                <a:gd name="connsiteX11" fmla="*/ 2137754 w 3805555"/>
                <a:gd name="connsiteY11" fmla="*/ 2897577 h 4713910"/>
                <a:gd name="connsiteX12" fmla="*/ 2124912 w 3805555"/>
                <a:gd name="connsiteY12" fmla="*/ 2903180 h 4713910"/>
                <a:gd name="connsiteX13" fmla="*/ 2117834 w 3805555"/>
                <a:gd name="connsiteY13" fmla="*/ 2907026 h 4713910"/>
                <a:gd name="connsiteX14" fmla="*/ 2117834 w 3805555"/>
                <a:gd name="connsiteY14" fmla="*/ 2907175 h 4713910"/>
                <a:gd name="connsiteX15" fmla="*/ 2121040 w 3805555"/>
                <a:gd name="connsiteY15" fmla="*/ 2905360 h 4713910"/>
                <a:gd name="connsiteX16" fmla="*/ 2137754 w 3805555"/>
                <a:gd name="connsiteY16" fmla="*/ 2897577 h 4713910"/>
                <a:gd name="connsiteX17" fmla="*/ 2139866 w 3805555"/>
                <a:gd name="connsiteY17" fmla="*/ 2896655 h 4713910"/>
                <a:gd name="connsiteX18" fmla="*/ 2168304 w 3805555"/>
                <a:gd name="connsiteY18" fmla="*/ 2888550 h 4713910"/>
                <a:gd name="connsiteX19" fmla="*/ 2199107 w 3805555"/>
                <a:gd name="connsiteY19" fmla="*/ 2889185 h 4713910"/>
                <a:gd name="connsiteX20" fmla="*/ 2201865 w 3805555"/>
                <a:gd name="connsiteY20" fmla="*/ 2890134 h 4713910"/>
                <a:gd name="connsiteX21" fmla="*/ 2228855 w 3805555"/>
                <a:gd name="connsiteY21" fmla="*/ 2907202 h 4713910"/>
                <a:gd name="connsiteX22" fmla="*/ 2368311 w 3805555"/>
                <a:gd name="connsiteY22" fmla="*/ 2904973 h 4713910"/>
                <a:gd name="connsiteX23" fmla="*/ 2370926 w 3805555"/>
                <a:gd name="connsiteY23" fmla="*/ 2899152 h 4713910"/>
                <a:gd name="connsiteX24" fmla="*/ 2368387 w 3805555"/>
                <a:gd name="connsiteY24" fmla="*/ 2904798 h 4713910"/>
                <a:gd name="connsiteX25" fmla="*/ 2228915 w 3805555"/>
                <a:gd name="connsiteY25" fmla="*/ 2907026 h 4713910"/>
                <a:gd name="connsiteX26" fmla="*/ 2213511 w 3805555"/>
                <a:gd name="connsiteY26" fmla="*/ 2894141 h 4713910"/>
                <a:gd name="connsiteX27" fmla="*/ 2201865 w 3805555"/>
                <a:gd name="connsiteY27" fmla="*/ 2890134 h 4713910"/>
                <a:gd name="connsiteX28" fmla="*/ 2200407 w 3805555"/>
                <a:gd name="connsiteY28" fmla="*/ 2889211 h 4713910"/>
                <a:gd name="connsiteX29" fmla="*/ 2199107 w 3805555"/>
                <a:gd name="connsiteY29" fmla="*/ 2889185 h 4713910"/>
                <a:gd name="connsiteX30" fmla="*/ 2301140 w 3805555"/>
                <a:gd name="connsiteY30" fmla="*/ 2702269 h 4713910"/>
                <a:gd name="connsiteX31" fmla="*/ 2301047 w 3805555"/>
                <a:gd name="connsiteY31" fmla="*/ 2702278 h 4713910"/>
                <a:gd name="connsiteX32" fmla="*/ 2270446 w 3805555"/>
                <a:gd name="connsiteY32" fmla="*/ 2703145 h 4713910"/>
                <a:gd name="connsiteX33" fmla="*/ 2259658 w 3805555"/>
                <a:gd name="connsiteY33" fmla="*/ 2706254 h 4713910"/>
                <a:gd name="connsiteX34" fmla="*/ 2254300 w 3805555"/>
                <a:gd name="connsiteY34" fmla="*/ 2706769 h 4713910"/>
                <a:gd name="connsiteX35" fmla="*/ 2248801 w 3805555"/>
                <a:gd name="connsiteY35" fmla="*/ 2709383 h 4713910"/>
                <a:gd name="connsiteX36" fmla="*/ 2238012 w 3805555"/>
                <a:gd name="connsiteY36" fmla="*/ 2712492 h 4713910"/>
                <a:gd name="connsiteX37" fmla="*/ 2205224 w 3805555"/>
                <a:gd name="connsiteY37" fmla="*/ 2730101 h 4713910"/>
                <a:gd name="connsiteX38" fmla="*/ 2205055 w 3805555"/>
                <a:gd name="connsiteY38" fmla="*/ 2730182 h 4713910"/>
                <a:gd name="connsiteX39" fmla="*/ 2185656 w 3805555"/>
                <a:gd name="connsiteY39" fmla="*/ 2740580 h 4713910"/>
                <a:gd name="connsiteX40" fmla="*/ 2205112 w 3805555"/>
                <a:gd name="connsiteY40" fmla="*/ 2730161 h 4713910"/>
                <a:gd name="connsiteX41" fmla="*/ 2205224 w 3805555"/>
                <a:gd name="connsiteY41" fmla="*/ 2730101 h 4713910"/>
                <a:gd name="connsiteX42" fmla="*/ 2248801 w 3805555"/>
                <a:gd name="connsiteY42" fmla="*/ 2709383 h 4713910"/>
                <a:gd name="connsiteX43" fmla="*/ 2259658 w 3805555"/>
                <a:gd name="connsiteY43" fmla="*/ 2706254 h 4713910"/>
                <a:gd name="connsiteX44" fmla="*/ 2301047 w 3805555"/>
                <a:gd name="connsiteY44" fmla="*/ 2702278 h 4713910"/>
                <a:gd name="connsiteX45" fmla="*/ 2301159 w 3805555"/>
                <a:gd name="connsiteY45" fmla="*/ 2702275 h 4713910"/>
                <a:gd name="connsiteX46" fmla="*/ 2177608 w 3805555"/>
                <a:gd name="connsiteY46" fmla="*/ 913748 h 4713910"/>
                <a:gd name="connsiteX47" fmla="*/ 2163989 w 3805555"/>
                <a:gd name="connsiteY47" fmla="*/ 916440 h 4713910"/>
                <a:gd name="connsiteX48" fmla="*/ 2159449 w 3805555"/>
                <a:gd name="connsiteY48" fmla="*/ 916702 h 4713910"/>
                <a:gd name="connsiteX49" fmla="*/ 2155446 w 3805555"/>
                <a:gd name="connsiteY49" fmla="*/ 918129 h 4713910"/>
                <a:gd name="connsiteX50" fmla="*/ 2151180 w 3805555"/>
                <a:gd name="connsiteY50" fmla="*/ 918973 h 4713910"/>
                <a:gd name="connsiteX51" fmla="*/ 2130120 w 3805555"/>
                <a:gd name="connsiteY51" fmla="*/ 927154 h 4713910"/>
                <a:gd name="connsiteX52" fmla="*/ 2130104 w 3805555"/>
                <a:gd name="connsiteY52" fmla="*/ 927162 h 4713910"/>
                <a:gd name="connsiteX53" fmla="*/ 2155446 w 3805555"/>
                <a:gd name="connsiteY53" fmla="*/ 918129 h 4713910"/>
                <a:gd name="connsiteX54" fmla="*/ 2163989 w 3805555"/>
                <a:gd name="connsiteY54" fmla="*/ 916440 h 4713910"/>
                <a:gd name="connsiteX55" fmla="*/ 2188875 w 3805555"/>
                <a:gd name="connsiteY55" fmla="*/ 915005 h 4713910"/>
                <a:gd name="connsiteX56" fmla="*/ 2198476 w 3805555"/>
                <a:gd name="connsiteY56" fmla="*/ 916075 h 4713910"/>
                <a:gd name="connsiteX57" fmla="*/ 2228887 w 3805555"/>
                <a:gd name="connsiteY57" fmla="*/ 933533 h 4713910"/>
                <a:gd name="connsiteX58" fmla="*/ 2231760 w 3805555"/>
                <a:gd name="connsiteY58" fmla="*/ 935351 h 4713910"/>
                <a:gd name="connsiteX59" fmla="*/ 2235225 w 3805555"/>
                <a:gd name="connsiteY59" fmla="*/ 937719 h 4713910"/>
                <a:gd name="connsiteX60" fmla="*/ 2235537 w 3805555"/>
                <a:gd name="connsiteY60" fmla="*/ 937740 h 4713910"/>
                <a:gd name="connsiteX61" fmla="*/ 2231760 w 3805555"/>
                <a:gd name="connsiteY61" fmla="*/ 935351 h 4713910"/>
                <a:gd name="connsiteX62" fmla="*/ 2228999 w 3805555"/>
                <a:gd name="connsiteY62" fmla="*/ 933464 h 4713910"/>
                <a:gd name="connsiteX63" fmla="*/ 2205011 w 3805555"/>
                <a:gd name="connsiteY63" fmla="*/ 916804 h 4713910"/>
                <a:gd name="connsiteX64" fmla="*/ 2198476 w 3805555"/>
                <a:gd name="connsiteY64" fmla="*/ 916075 h 4713910"/>
                <a:gd name="connsiteX65" fmla="*/ 2195904 w 3805555"/>
                <a:gd name="connsiteY65" fmla="*/ 914599 h 4713910"/>
                <a:gd name="connsiteX66" fmla="*/ 2188875 w 3805555"/>
                <a:gd name="connsiteY66" fmla="*/ 915005 h 4713910"/>
                <a:gd name="connsiteX67" fmla="*/ 2387601 w 3805555"/>
                <a:gd name="connsiteY67" fmla="*/ 856947 h 4713910"/>
                <a:gd name="connsiteX68" fmla="*/ 2382414 w 3805555"/>
                <a:gd name="connsiteY68" fmla="*/ 899296 h 4713910"/>
                <a:gd name="connsiteX69" fmla="*/ 2355619 w 3805555"/>
                <a:gd name="connsiteY69" fmla="*/ 942862 h 4713910"/>
                <a:gd name="connsiteX70" fmla="*/ 2352883 w 3805555"/>
                <a:gd name="connsiteY70" fmla="*/ 945577 h 4713910"/>
                <a:gd name="connsiteX71" fmla="*/ 2353660 w 3805555"/>
                <a:gd name="connsiteY71" fmla="*/ 945629 h 4713910"/>
                <a:gd name="connsiteX72" fmla="*/ 2353888 w 3805555"/>
                <a:gd name="connsiteY72" fmla="*/ 945676 h 4713910"/>
                <a:gd name="connsiteX73" fmla="*/ 2355619 w 3805555"/>
                <a:gd name="connsiteY73" fmla="*/ 942862 h 4713910"/>
                <a:gd name="connsiteX74" fmla="*/ 2368384 w 3805555"/>
                <a:gd name="connsiteY74" fmla="*/ 930193 h 4713910"/>
                <a:gd name="connsiteX75" fmla="*/ 2387604 w 3805555"/>
                <a:gd name="connsiteY75" fmla="*/ 856974 h 4713910"/>
                <a:gd name="connsiteX76" fmla="*/ 2301193 w 3805555"/>
                <a:gd name="connsiteY76" fmla="*/ 726263 h 4713910"/>
                <a:gd name="connsiteX77" fmla="*/ 2301089 w 3805555"/>
                <a:gd name="connsiteY77" fmla="*/ 726273 h 4713910"/>
                <a:gd name="connsiteX78" fmla="*/ 2270509 w 3805555"/>
                <a:gd name="connsiteY78" fmla="*/ 727043 h 4713910"/>
                <a:gd name="connsiteX79" fmla="*/ 2263985 w 3805555"/>
                <a:gd name="connsiteY79" fmla="*/ 729737 h 4713910"/>
                <a:gd name="connsiteX80" fmla="*/ 2254340 w 3805555"/>
                <a:gd name="connsiteY80" fmla="*/ 730637 h 4713910"/>
                <a:gd name="connsiteX81" fmla="*/ 2205080 w 3805555"/>
                <a:gd name="connsiteY81" fmla="*/ 754014 h 4713910"/>
                <a:gd name="connsiteX82" fmla="*/ 2176266 w 3805555"/>
                <a:gd name="connsiteY82" fmla="*/ 769555 h 4713910"/>
                <a:gd name="connsiteX83" fmla="*/ 2154718 w 3805555"/>
                <a:gd name="connsiteY83" fmla="*/ 774368 h 4713910"/>
                <a:gd name="connsiteX84" fmla="*/ 2154778 w 3805555"/>
                <a:gd name="connsiteY84" fmla="*/ 774380 h 4713910"/>
                <a:gd name="connsiteX85" fmla="*/ 2205208 w 3805555"/>
                <a:gd name="connsiteY85" fmla="*/ 754010 h 4713910"/>
                <a:gd name="connsiteX86" fmla="*/ 2263985 w 3805555"/>
                <a:gd name="connsiteY86" fmla="*/ 729737 h 4713910"/>
                <a:gd name="connsiteX87" fmla="*/ 2301089 w 3805555"/>
                <a:gd name="connsiteY87" fmla="*/ 726273 h 4713910"/>
                <a:gd name="connsiteX88" fmla="*/ 2301217 w 3805555"/>
                <a:gd name="connsiteY88" fmla="*/ 726270 h 4713910"/>
                <a:gd name="connsiteX89" fmla="*/ 1929023 w 3805555"/>
                <a:gd name="connsiteY89" fmla="*/ 0 h 4713910"/>
                <a:gd name="connsiteX90" fmla="*/ 2117786 w 3805555"/>
                <a:gd name="connsiteY90" fmla="*/ 1886 h 4713910"/>
                <a:gd name="connsiteX91" fmla="*/ 2117786 w 3805555"/>
                <a:gd name="connsiteY91" fmla="*/ 1619 h 4713910"/>
                <a:gd name="connsiteX92" fmla="*/ 2501350 w 3805555"/>
                <a:gd name="connsiteY92" fmla="*/ 57059 h 4713910"/>
                <a:gd name="connsiteX93" fmla="*/ 3458937 w 3805555"/>
                <a:gd name="connsiteY93" fmla="*/ 458336 h 4713910"/>
                <a:gd name="connsiteX94" fmla="*/ 3390161 w 3805555"/>
                <a:gd name="connsiteY94" fmla="*/ 505855 h 4713910"/>
                <a:gd name="connsiteX95" fmla="*/ 3379580 w 3805555"/>
                <a:gd name="connsiteY95" fmla="*/ 548095 h 4713910"/>
                <a:gd name="connsiteX96" fmla="*/ 3474809 w 3805555"/>
                <a:gd name="connsiteY96" fmla="*/ 653695 h 4713910"/>
                <a:gd name="connsiteX97" fmla="*/ 3347836 w 3805555"/>
                <a:gd name="connsiteY97" fmla="*/ 616735 h 4713910"/>
                <a:gd name="connsiteX98" fmla="*/ 3400742 w 3805555"/>
                <a:gd name="connsiteY98" fmla="*/ 727614 h 4713910"/>
                <a:gd name="connsiteX99" fmla="*/ 3215573 w 3805555"/>
                <a:gd name="connsiteY99" fmla="*/ 806813 h 4713910"/>
                <a:gd name="connsiteX100" fmla="*/ 3464228 w 3805555"/>
                <a:gd name="connsiteY100" fmla="*/ 1503770 h 4713910"/>
                <a:gd name="connsiteX101" fmla="*/ 3439305 w 3805555"/>
                <a:gd name="connsiteY101" fmla="*/ 1709813 h 4713910"/>
                <a:gd name="connsiteX102" fmla="*/ 3437910 w 3805555"/>
                <a:gd name="connsiteY102" fmla="*/ 1753042 h 4713910"/>
                <a:gd name="connsiteX103" fmla="*/ 3442969 w 3805555"/>
                <a:gd name="connsiteY103" fmla="*/ 1808711 h 4713910"/>
                <a:gd name="connsiteX104" fmla="*/ 3532592 w 3805555"/>
                <a:gd name="connsiteY104" fmla="*/ 1942838 h 4713910"/>
                <a:gd name="connsiteX105" fmla="*/ 3797042 w 3805555"/>
                <a:gd name="connsiteY105" fmla="*/ 2228184 h 4713910"/>
                <a:gd name="connsiteX106" fmla="*/ 3675396 w 3805555"/>
                <a:gd name="connsiteY106" fmla="*/ 2370857 h 4713910"/>
                <a:gd name="connsiteX107" fmla="*/ 3585482 w 3805555"/>
                <a:gd name="connsiteY107" fmla="*/ 2524099 h 4713910"/>
                <a:gd name="connsiteX108" fmla="*/ 3511436 w 3805555"/>
                <a:gd name="connsiteY108" fmla="*/ 2703761 h 4713910"/>
                <a:gd name="connsiteX109" fmla="*/ 3511436 w 3805555"/>
                <a:gd name="connsiteY109" fmla="*/ 2878139 h 4713910"/>
                <a:gd name="connsiteX110" fmla="*/ 3484991 w 3805555"/>
                <a:gd name="connsiteY110" fmla="*/ 3063085 h 4713910"/>
                <a:gd name="connsiteX111" fmla="*/ 3315744 w 3805555"/>
                <a:gd name="connsiteY111" fmla="*/ 3422410 h 4713910"/>
                <a:gd name="connsiteX112" fmla="*/ 2691642 w 3805555"/>
                <a:gd name="connsiteY112" fmla="*/ 3459400 h 4713910"/>
                <a:gd name="connsiteX113" fmla="*/ 2654619 w 3805555"/>
                <a:gd name="connsiteY113" fmla="*/ 3617926 h 4713910"/>
                <a:gd name="connsiteX114" fmla="*/ 2525039 w 3805555"/>
                <a:gd name="connsiteY114" fmla="*/ 4016882 h 4713910"/>
                <a:gd name="connsiteX115" fmla="*/ 2524977 w 3805555"/>
                <a:gd name="connsiteY115" fmla="*/ 4016852 h 4713910"/>
                <a:gd name="connsiteX116" fmla="*/ 2476165 w 3805555"/>
                <a:gd name="connsiteY116" fmla="*/ 4125041 h 4713910"/>
                <a:gd name="connsiteX117" fmla="*/ 2390273 w 3805555"/>
                <a:gd name="connsiteY117" fmla="*/ 4304463 h 4713910"/>
                <a:gd name="connsiteX118" fmla="*/ 2633531 w 3805555"/>
                <a:gd name="connsiteY118" fmla="*/ 4713910 h 4713910"/>
                <a:gd name="connsiteX119" fmla="*/ 0 w 3805555"/>
                <a:gd name="connsiteY119" fmla="*/ 4713910 h 4713910"/>
                <a:gd name="connsiteX120" fmla="*/ 682179 w 3805555"/>
                <a:gd name="connsiteY120" fmla="*/ 3739162 h 4713910"/>
                <a:gd name="connsiteX121" fmla="*/ 840826 w 3805555"/>
                <a:gd name="connsiteY121" fmla="*/ 3110463 h 4713910"/>
                <a:gd name="connsiteX122" fmla="*/ 882099 w 3805555"/>
                <a:gd name="connsiteY122" fmla="*/ 3133866 h 4713910"/>
                <a:gd name="connsiteX123" fmla="*/ 906724 w 3805555"/>
                <a:gd name="connsiteY123" fmla="*/ 3144713 h 4713910"/>
                <a:gd name="connsiteX124" fmla="*/ 906519 w 3805555"/>
                <a:gd name="connsiteY124" fmla="*/ 3144605 h 4713910"/>
                <a:gd name="connsiteX125" fmla="*/ 977928 w 3805555"/>
                <a:gd name="connsiteY125" fmla="*/ 3136686 h 4713910"/>
                <a:gd name="connsiteX126" fmla="*/ 983218 w 3805555"/>
                <a:gd name="connsiteY126" fmla="*/ 3036375 h 4713910"/>
                <a:gd name="connsiteX127" fmla="*/ 977928 w 3805555"/>
                <a:gd name="connsiteY127" fmla="*/ 2846311 h 4713910"/>
                <a:gd name="connsiteX128" fmla="*/ 597821 w 3805555"/>
                <a:gd name="connsiteY128" fmla="*/ 1965231 h 4713910"/>
                <a:gd name="connsiteX129" fmla="*/ 551403 w 3805555"/>
                <a:gd name="connsiteY129" fmla="*/ 1756839 h 4713910"/>
                <a:gd name="connsiteX130" fmla="*/ 550442 w 3805555"/>
                <a:gd name="connsiteY130" fmla="*/ 1756839 h 4713910"/>
                <a:gd name="connsiteX131" fmla="*/ 524008 w 3805555"/>
                <a:gd name="connsiteY131" fmla="*/ 1408488 h 4713910"/>
                <a:gd name="connsiteX132" fmla="*/ 1929023 w 3805555"/>
                <a:gd name="connsiteY132" fmla="*/ 0 h 471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805555" h="4713910">
                  <a:moveTo>
                    <a:pt x="941665" y="3163064"/>
                  </a:moveTo>
                  <a:lnTo>
                    <a:pt x="943885" y="3164231"/>
                  </a:lnTo>
                  <a:cubicBezTo>
                    <a:pt x="1020109" y="3204303"/>
                    <a:pt x="1253543" y="3327019"/>
                    <a:pt x="1968436" y="3702839"/>
                  </a:cubicBezTo>
                  <a:lnTo>
                    <a:pt x="2117786" y="3781352"/>
                  </a:lnTo>
                  <a:lnTo>
                    <a:pt x="2117786" y="3780765"/>
                  </a:lnTo>
                  <a:lnTo>
                    <a:pt x="2115683" y="3779660"/>
                  </a:lnTo>
                  <a:cubicBezTo>
                    <a:pt x="2100627" y="3771753"/>
                    <a:pt x="1980176" y="3708492"/>
                    <a:pt x="1016568" y="3202403"/>
                  </a:cubicBezTo>
                  <a:close/>
                  <a:moveTo>
                    <a:pt x="2195937" y="2888094"/>
                  </a:moveTo>
                  <a:cubicBezTo>
                    <a:pt x="2177713" y="2884939"/>
                    <a:pt x="2158188" y="2889672"/>
                    <a:pt x="2143218" y="2895193"/>
                  </a:cubicBezTo>
                  <a:lnTo>
                    <a:pt x="2139866" y="2896655"/>
                  </a:lnTo>
                  <a:lnTo>
                    <a:pt x="2139523" y="2896753"/>
                  </a:lnTo>
                  <a:lnTo>
                    <a:pt x="2137754" y="2897577"/>
                  </a:lnTo>
                  <a:lnTo>
                    <a:pt x="2124912" y="2903180"/>
                  </a:lnTo>
                  <a:cubicBezTo>
                    <a:pt x="2120437" y="2905448"/>
                    <a:pt x="2117834" y="2907026"/>
                    <a:pt x="2117834" y="2907026"/>
                  </a:cubicBezTo>
                  <a:lnTo>
                    <a:pt x="2117834" y="2907175"/>
                  </a:lnTo>
                  <a:lnTo>
                    <a:pt x="2121040" y="2905360"/>
                  </a:lnTo>
                  <a:lnTo>
                    <a:pt x="2137754" y="2897577"/>
                  </a:lnTo>
                  <a:lnTo>
                    <a:pt x="2139866" y="2896655"/>
                  </a:lnTo>
                  <a:lnTo>
                    <a:pt x="2168304" y="2888550"/>
                  </a:lnTo>
                  <a:lnTo>
                    <a:pt x="2199107" y="2889185"/>
                  </a:lnTo>
                  <a:lnTo>
                    <a:pt x="2201865" y="2890134"/>
                  </a:lnTo>
                  <a:lnTo>
                    <a:pt x="2228855" y="2907202"/>
                  </a:lnTo>
                  <a:cubicBezTo>
                    <a:pt x="2258606" y="2942870"/>
                    <a:pt x="2332982" y="2956246"/>
                    <a:pt x="2368311" y="2904973"/>
                  </a:cubicBezTo>
                  <a:lnTo>
                    <a:pt x="2370926" y="2899152"/>
                  </a:lnTo>
                  <a:lnTo>
                    <a:pt x="2368387" y="2904798"/>
                  </a:lnTo>
                  <a:cubicBezTo>
                    <a:pt x="2333054" y="2956027"/>
                    <a:pt x="2258669" y="2942663"/>
                    <a:pt x="2228915" y="2907026"/>
                  </a:cubicBezTo>
                  <a:cubicBezTo>
                    <a:pt x="2224286" y="2901416"/>
                    <a:pt x="2219080" y="2897209"/>
                    <a:pt x="2213511" y="2894141"/>
                  </a:cubicBezTo>
                  <a:lnTo>
                    <a:pt x="2201865" y="2890134"/>
                  </a:lnTo>
                  <a:lnTo>
                    <a:pt x="2200407" y="2889211"/>
                  </a:lnTo>
                  <a:lnTo>
                    <a:pt x="2199107" y="2889185"/>
                  </a:lnTo>
                  <a:close/>
                  <a:moveTo>
                    <a:pt x="2301140" y="2702269"/>
                  </a:moveTo>
                  <a:lnTo>
                    <a:pt x="2301047" y="2702278"/>
                  </a:lnTo>
                  <a:lnTo>
                    <a:pt x="2270446" y="2703145"/>
                  </a:lnTo>
                  <a:lnTo>
                    <a:pt x="2259658" y="2706254"/>
                  </a:lnTo>
                  <a:lnTo>
                    <a:pt x="2254300" y="2706769"/>
                  </a:lnTo>
                  <a:lnTo>
                    <a:pt x="2248801" y="2709383"/>
                  </a:lnTo>
                  <a:lnTo>
                    <a:pt x="2238012" y="2712492"/>
                  </a:lnTo>
                  <a:lnTo>
                    <a:pt x="2205224" y="2730101"/>
                  </a:lnTo>
                  <a:lnTo>
                    <a:pt x="2205055" y="2730182"/>
                  </a:lnTo>
                  <a:lnTo>
                    <a:pt x="2185656" y="2740580"/>
                  </a:lnTo>
                  <a:lnTo>
                    <a:pt x="2205112" y="2730161"/>
                  </a:lnTo>
                  <a:lnTo>
                    <a:pt x="2205224" y="2730101"/>
                  </a:lnTo>
                  <a:lnTo>
                    <a:pt x="2248801" y="2709383"/>
                  </a:lnTo>
                  <a:lnTo>
                    <a:pt x="2259658" y="2706254"/>
                  </a:lnTo>
                  <a:lnTo>
                    <a:pt x="2301047" y="2702278"/>
                  </a:lnTo>
                  <a:lnTo>
                    <a:pt x="2301159" y="2702275"/>
                  </a:lnTo>
                  <a:close/>
                  <a:moveTo>
                    <a:pt x="2177608" y="913748"/>
                  </a:moveTo>
                  <a:lnTo>
                    <a:pt x="2163989" y="916440"/>
                  </a:lnTo>
                  <a:lnTo>
                    <a:pt x="2159449" y="916702"/>
                  </a:lnTo>
                  <a:lnTo>
                    <a:pt x="2155446" y="918129"/>
                  </a:lnTo>
                  <a:lnTo>
                    <a:pt x="2151180" y="918973"/>
                  </a:lnTo>
                  <a:cubicBezTo>
                    <a:pt x="2143022" y="921503"/>
                    <a:pt x="2135758" y="924526"/>
                    <a:pt x="2130120" y="927154"/>
                  </a:cubicBezTo>
                  <a:lnTo>
                    <a:pt x="2130104" y="927162"/>
                  </a:lnTo>
                  <a:lnTo>
                    <a:pt x="2155446" y="918129"/>
                  </a:lnTo>
                  <a:lnTo>
                    <a:pt x="2163989" y="916440"/>
                  </a:lnTo>
                  <a:lnTo>
                    <a:pt x="2188875" y="915005"/>
                  </a:lnTo>
                  <a:lnTo>
                    <a:pt x="2198476" y="916075"/>
                  </a:lnTo>
                  <a:lnTo>
                    <a:pt x="2228887" y="933533"/>
                  </a:lnTo>
                  <a:lnTo>
                    <a:pt x="2231760" y="935351"/>
                  </a:lnTo>
                  <a:lnTo>
                    <a:pt x="2235225" y="937719"/>
                  </a:lnTo>
                  <a:lnTo>
                    <a:pt x="2235537" y="937740"/>
                  </a:lnTo>
                  <a:lnTo>
                    <a:pt x="2231760" y="935351"/>
                  </a:lnTo>
                  <a:lnTo>
                    <a:pt x="2228999" y="933464"/>
                  </a:lnTo>
                  <a:cubicBezTo>
                    <a:pt x="2222060" y="925051"/>
                    <a:pt x="2213820" y="919794"/>
                    <a:pt x="2205011" y="916804"/>
                  </a:cubicBezTo>
                  <a:lnTo>
                    <a:pt x="2198476" y="916075"/>
                  </a:lnTo>
                  <a:lnTo>
                    <a:pt x="2195904" y="914599"/>
                  </a:lnTo>
                  <a:lnTo>
                    <a:pt x="2188875" y="915005"/>
                  </a:lnTo>
                  <a:close/>
                  <a:moveTo>
                    <a:pt x="2387601" y="856947"/>
                  </a:moveTo>
                  <a:lnTo>
                    <a:pt x="2382414" y="899296"/>
                  </a:lnTo>
                  <a:lnTo>
                    <a:pt x="2355619" y="942862"/>
                  </a:lnTo>
                  <a:lnTo>
                    <a:pt x="2352883" y="945577"/>
                  </a:lnTo>
                  <a:lnTo>
                    <a:pt x="2353660" y="945629"/>
                  </a:lnTo>
                  <a:lnTo>
                    <a:pt x="2353888" y="945676"/>
                  </a:lnTo>
                  <a:lnTo>
                    <a:pt x="2355619" y="942862"/>
                  </a:lnTo>
                  <a:lnTo>
                    <a:pt x="2368384" y="930193"/>
                  </a:lnTo>
                  <a:cubicBezTo>
                    <a:pt x="2380164" y="913238"/>
                    <a:pt x="2387604" y="889314"/>
                    <a:pt x="2387604" y="856974"/>
                  </a:cubicBezTo>
                  <a:close/>
                  <a:moveTo>
                    <a:pt x="2301193" y="726263"/>
                  </a:moveTo>
                  <a:lnTo>
                    <a:pt x="2301089" y="726273"/>
                  </a:lnTo>
                  <a:lnTo>
                    <a:pt x="2270509" y="727043"/>
                  </a:lnTo>
                  <a:lnTo>
                    <a:pt x="2263985" y="729737"/>
                  </a:lnTo>
                  <a:lnTo>
                    <a:pt x="2254340" y="730637"/>
                  </a:lnTo>
                  <a:cubicBezTo>
                    <a:pt x="2238094" y="735297"/>
                    <a:pt x="2221447" y="743125"/>
                    <a:pt x="2205080" y="754014"/>
                  </a:cubicBezTo>
                  <a:cubicBezTo>
                    <a:pt x="2194168" y="761274"/>
                    <a:pt x="2184620" y="766306"/>
                    <a:pt x="2176266" y="769555"/>
                  </a:cubicBezTo>
                  <a:lnTo>
                    <a:pt x="2154718" y="774368"/>
                  </a:lnTo>
                  <a:lnTo>
                    <a:pt x="2154778" y="774380"/>
                  </a:lnTo>
                  <a:cubicBezTo>
                    <a:pt x="2167045" y="774132"/>
                    <a:pt x="2183400" y="768525"/>
                    <a:pt x="2205208" y="754010"/>
                  </a:cubicBezTo>
                  <a:lnTo>
                    <a:pt x="2263985" y="729737"/>
                  </a:lnTo>
                  <a:lnTo>
                    <a:pt x="2301089" y="726273"/>
                  </a:lnTo>
                  <a:lnTo>
                    <a:pt x="2301217" y="726270"/>
                  </a:lnTo>
                  <a:close/>
                  <a:moveTo>
                    <a:pt x="1929023" y="0"/>
                  </a:moveTo>
                  <a:lnTo>
                    <a:pt x="2117786" y="1886"/>
                  </a:lnTo>
                  <a:lnTo>
                    <a:pt x="2117786" y="1619"/>
                  </a:lnTo>
                  <a:cubicBezTo>
                    <a:pt x="2239468" y="6899"/>
                    <a:pt x="2366441" y="25379"/>
                    <a:pt x="2501350" y="57059"/>
                  </a:cubicBezTo>
                  <a:cubicBezTo>
                    <a:pt x="2501350" y="57059"/>
                    <a:pt x="3294931" y="294657"/>
                    <a:pt x="3458937" y="458336"/>
                  </a:cubicBezTo>
                  <a:cubicBezTo>
                    <a:pt x="3458937" y="458336"/>
                    <a:pt x="3310803" y="479456"/>
                    <a:pt x="3390161" y="505855"/>
                  </a:cubicBezTo>
                  <a:cubicBezTo>
                    <a:pt x="3469519" y="532255"/>
                    <a:pt x="3379580" y="548095"/>
                    <a:pt x="3379580" y="548095"/>
                  </a:cubicBezTo>
                  <a:cubicBezTo>
                    <a:pt x="3379580" y="548095"/>
                    <a:pt x="3474809" y="622015"/>
                    <a:pt x="3474809" y="653695"/>
                  </a:cubicBezTo>
                  <a:cubicBezTo>
                    <a:pt x="3474809" y="685374"/>
                    <a:pt x="3342545" y="563936"/>
                    <a:pt x="3347836" y="616735"/>
                  </a:cubicBezTo>
                  <a:cubicBezTo>
                    <a:pt x="3353127" y="669535"/>
                    <a:pt x="3416614" y="727614"/>
                    <a:pt x="3400742" y="727614"/>
                  </a:cubicBezTo>
                  <a:cubicBezTo>
                    <a:pt x="3384870" y="727614"/>
                    <a:pt x="3273769" y="706495"/>
                    <a:pt x="3215573" y="806813"/>
                  </a:cubicBezTo>
                  <a:cubicBezTo>
                    <a:pt x="3215573" y="806813"/>
                    <a:pt x="3511843" y="1186972"/>
                    <a:pt x="3464228" y="1503770"/>
                  </a:cubicBezTo>
                  <a:cubicBezTo>
                    <a:pt x="3450340" y="1592870"/>
                    <a:pt x="3442405" y="1658209"/>
                    <a:pt x="3439305" y="1709813"/>
                  </a:cubicBezTo>
                  <a:lnTo>
                    <a:pt x="3437910" y="1753042"/>
                  </a:lnTo>
                  <a:lnTo>
                    <a:pt x="3442969" y="1808711"/>
                  </a:lnTo>
                  <a:cubicBezTo>
                    <a:pt x="3454250" y="1861594"/>
                    <a:pt x="3483008" y="1893298"/>
                    <a:pt x="3532592" y="1942838"/>
                  </a:cubicBezTo>
                  <a:cubicBezTo>
                    <a:pt x="3638372" y="2048522"/>
                    <a:pt x="3775886" y="2191194"/>
                    <a:pt x="3797042" y="2228184"/>
                  </a:cubicBezTo>
                  <a:cubicBezTo>
                    <a:pt x="3818198" y="2265173"/>
                    <a:pt x="3807620" y="2333868"/>
                    <a:pt x="3675396" y="2370857"/>
                  </a:cubicBezTo>
                  <a:cubicBezTo>
                    <a:pt x="3543171" y="2407847"/>
                    <a:pt x="3522015" y="2434268"/>
                    <a:pt x="3585482" y="2524099"/>
                  </a:cubicBezTo>
                  <a:cubicBezTo>
                    <a:pt x="3648950" y="2613930"/>
                    <a:pt x="3588127" y="2693193"/>
                    <a:pt x="3511436" y="2703761"/>
                  </a:cubicBezTo>
                  <a:cubicBezTo>
                    <a:pt x="3511436" y="2703761"/>
                    <a:pt x="3556393" y="2830582"/>
                    <a:pt x="3511436" y="2878139"/>
                  </a:cubicBezTo>
                  <a:cubicBezTo>
                    <a:pt x="3463835" y="2925696"/>
                    <a:pt x="3410945" y="2967971"/>
                    <a:pt x="3484991" y="3063085"/>
                  </a:cubicBezTo>
                  <a:cubicBezTo>
                    <a:pt x="3559038" y="3158201"/>
                    <a:pt x="3490281" y="3359000"/>
                    <a:pt x="3315744" y="3422410"/>
                  </a:cubicBezTo>
                  <a:cubicBezTo>
                    <a:pt x="3141206" y="3485821"/>
                    <a:pt x="2723376" y="3443548"/>
                    <a:pt x="2691642" y="3459400"/>
                  </a:cubicBezTo>
                  <a:cubicBezTo>
                    <a:pt x="2659908" y="3475252"/>
                    <a:pt x="2628174" y="3512241"/>
                    <a:pt x="2654619" y="3617926"/>
                  </a:cubicBezTo>
                  <a:cubicBezTo>
                    <a:pt x="2667842" y="3673409"/>
                    <a:pt x="2596441" y="3853072"/>
                    <a:pt x="2525039" y="4016882"/>
                  </a:cubicBezTo>
                  <a:lnTo>
                    <a:pt x="2524977" y="4016852"/>
                  </a:lnTo>
                  <a:lnTo>
                    <a:pt x="2476165" y="4125041"/>
                  </a:lnTo>
                  <a:cubicBezTo>
                    <a:pt x="2428944" y="4227197"/>
                    <a:pt x="2390273" y="4304463"/>
                    <a:pt x="2390273" y="4304463"/>
                  </a:cubicBezTo>
                  <a:cubicBezTo>
                    <a:pt x="2390273" y="4304463"/>
                    <a:pt x="2390273" y="4304463"/>
                    <a:pt x="2633531" y="4713910"/>
                  </a:cubicBezTo>
                  <a:lnTo>
                    <a:pt x="0" y="4713910"/>
                  </a:lnTo>
                  <a:cubicBezTo>
                    <a:pt x="0" y="4713910"/>
                    <a:pt x="79323" y="4161817"/>
                    <a:pt x="682179" y="3739162"/>
                  </a:cubicBezTo>
                  <a:cubicBezTo>
                    <a:pt x="682179" y="3739162"/>
                    <a:pt x="671603" y="3348206"/>
                    <a:pt x="840826" y="3110463"/>
                  </a:cubicBezTo>
                  <a:cubicBezTo>
                    <a:pt x="840826" y="3110463"/>
                    <a:pt x="858673" y="3122350"/>
                    <a:pt x="882099" y="3133866"/>
                  </a:cubicBezTo>
                  <a:lnTo>
                    <a:pt x="906724" y="3144713"/>
                  </a:lnTo>
                  <a:lnTo>
                    <a:pt x="906519" y="3144605"/>
                  </a:lnTo>
                  <a:cubicBezTo>
                    <a:pt x="932967" y="3152525"/>
                    <a:pt x="959414" y="3155164"/>
                    <a:pt x="977928" y="3136686"/>
                  </a:cubicBezTo>
                  <a:cubicBezTo>
                    <a:pt x="1020245" y="3094450"/>
                    <a:pt x="999086" y="3062772"/>
                    <a:pt x="983218" y="3036375"/>
                  </a:cubicBezTo>
                  <a:cubicBezTo>
                    <a:pt x="967349" y="3009977"/>
                    <a:pt x="946191" y="2930784"/>
                    <a:pt x="977928" y="2846311"/>
                  </a:cubicBezTo>
                  <a:cubicBezTo>
                    <a:pt x="1001070" y="2783947"/>
                    <a:pt x="732623" y="2450758"/>
                    <a:pt x="597821" y="1965231"/>
                  </a:cubicBezTo>
                  <a:lnTo>
                    <a:pt x="551403" y="1756839"/>
                  </a:lnTo>
                  <a:lnTo>
                    <a:pt x="550442" y="1756839"/>
                  </a:lnTo>
                  <a:cubicBezTo>
                    <a:pt x="531939" y="1646000"/>
                    <a:pt x="521365" y="1529883"/>
                    <a:pt x="524008" y="1408488"/>
                  </a:cubicBezTo>
                  <a:cubicBezTo>
                    <a:pt x="536399" y="752856"/>
                    <a:pt x="1013450" y="36917"/>
                    <a:pt x="192902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64699136-8B09-5E49-B251-063856A0B9EB}"/>
                </a:ext>
              </a:extLst>
            </p:cNvPr>
            <p:cNvSpPr/>
            <p:nvPr/>
          </p:nvSpPr>
          <p:spPr>
            <a:xfrm>
              <a:off x="15874343" y="4032348"/>
              <a:ext cx="3805556" cy="4713910"/>
            </a:xfrm>
            <a:custGeom>
              <a:avLst/>
              <a:gdLst>
                <a:gd name="connsiteX0" fmla="*/ 2863890 w 3805556"/>
                <a:gd name="connsiteY0" fmla="*/ 3163064 h 4713910"/>
                <a:gd name="connsiteX1" fmla="*/ 2788988 w 3805556"/>
                <a:gd name="connsiteY1" fmla="*/ 3202403 h 4713910"/>
                <a:gd name="connsiteX2" fmla="*/ 1689872 w 3805556"/>
                <a:gd name="connsiteY2" fmla="*/ 3779660 h 4713910"/>
                <a:gd name="connsiteX3" fmla="*/ 1687768 w 3805556"/>
                <a:gd name="connsiteY3" fmla="*/ 3780765 h 4713910"/>
                <a:gd name="connsiteX4" fmla="*/ 1687768 w 3805556"/>
                <a:gd name="connsiteY4" fmla="*/ 3781352 h 4713910"/>
                <a:gd name="connsiteX5" fmla="*/ 1837118 w 3805556"/>
                <a:gd name="connsiteY5" fmla="*/ 3702839 h 4713910"/>
                <a:gd name="connsiteX6" fmla="*/ 2861670 w 3805556"/>
                <a:gd name="connsiteY6" fmla="*/ 3164231 h 4713910"/>
                <a:gd name="connsiteX7" fmla="*/ 1609618 w 3805556"/>
                <a:gd name="connsiteY7" fmla="*/ 2888094 h 4713910"/>
                <a:gd name="connsiteX8" fmla="*/ 1606448 w 3805556"/>
                <a:gd name="connsiteY8" fmla="*/ 2889185 h 4713910"/>
                <a:gd name="connsiteX9" fmla="*/ 1605148 w 3805556"/>
                <a:gd name="connsiteY9" fmla="*/ 2889211 h 4713910"/>
                <a:gd name="connsiteX10" fmla="*/ 1603690 w 3805556"/>
                <a:gd name="connsiteY10" fmla="*/ 2890134 h 4713910"/>
                <a:gd name="connsiteX11" fmla="*/ 1592044 w 3805556"/>
                <a:gd name="connsiteY11" fmla="*/ 2894141 h 4713910"/>
                <a:gd name="connsiteX12" fmla="*/ 1576640 w 3805556"/>
                <a:gd name="connsiteY12" fmla="*/ 2907026 h 4713910"/>
                <a:gd name="connsiteX13" fmla="*/ 1437168 w 3805556"/>
                <a:gd name="connsiteY13" fmla="*/ 2904798 h 4713910"/>
                <a:gd name="connsiteX14" fmla="*/ 1434630 w 3805556"/>
                <a:gd name="connsiteY14" fmla="*/ 2899152 h 4713910"/>
                <a:gd name="connsiteX15" fmla="*/ 1437244 w 3805556"/>
                <a:gd name="connsiteY15" fmla="*/ 2904973 h 4713910"/>
                <a:gd name="connsiteX16" fmla="*/ 1576700 w 3805556"/>
                <a:gd name="connsiteY16" fmla="*/ 2907202 h 4713910"/>
                <a:gd name="connsiteX17" fmla="*/ 1603690 w 3805556"/>
                <a:gd name="connsiteY17" fmla="*/ 2890134 h 4713910"/>
                <a:gd name="connsiteX18" fmla="*/ 1606448 w 3805556"/>
                <a:gd name="connsiteY18" fmla="*/ 2889185 h 4713910"/>
                <a:gd name="connsiteX19" fmla="*/ 1637252 w 3805556"/>
                <a:gd name="connsiteY19" fmla="*/ 2888550 h 4713910"/>
                <a:gd name="connsiteX20" fmla="*/ 1665690 w 3805556"/>
                <a:gd name="connsiteY20" fmla="*/ 2896655 h 4713910"/>
                <a:gd name="connsiteX21" fmla="*/ 1667802 w 3805556"/>
                <a:gd name="connsiteY21" fmla="*/ 2897577 h 4713910"/>
                <a:gd name="connsiteX22" fmla="*/ 1684516 w 3805556"/>
                <a:gd name="connsiteY22" fmla="*/ 2905360 h 4713910"/>
                <a:gd name="connsiteX23" fmla="*/ 1687722 w 3805556"/>
                <a:gd name="connsiteY23" fmla="*/ 2907175 h 4713910"/>
                <a:gd name="connsiteX24" fmla="*/ 1687722 w 3805556"/>
                <a:gd name="connsiteY24" fmla="*/ 2907026 h 4713910"/>
                <a:gd name="connsiteX25" fmla="*/ 1680642 w 3805556"/>
                <a:gd name="connsiteY25" fmla="*/ 2903180 h 4713910"/>
                <a:gd name="connsiteX26" fmla="*/ 1667802 w 3805556"/>
                <a:gd name="connsiteY26" fmla="*/ 2897577 h 4713910"/>
                <a:gd name="connsiteX27" fmla="*/ 1666032 w 3805556"/>
                <a:gd name="connsiteY27" fmla="*/ 2896753 h 4713910"/>
                <a:gd name="connsiteX28" fmla="*/ 1665690 w 3805556"/>
                <a:gd name="connsiteY28" fmla="*/ 2896655 h 4713910"/>
                <a:gd name="connsiteX29" fmla="*/ 1662338 w 3805556"/>
                <a:gd name="connsiteY29" fmla="*/ 2895193 h 4713910"/>
                <a:gd name="connsiteX30" fmla="*/ 1609618 w 3805556"/>
                <a:gd name="connsiteY30" fmla="*/ 2888094 h 4713910"/>
                <a:gd name="connsiteX31" fmla="*/ 1876532 w 3805556"/>
                <a:gd name="connsiteY31" fmla="*/ 0 h 4713910"/>
                <a:gd name="connsiteX32" fmla="*/ 3281546 w 3805556"/>
                <a:gd name="connsiteY32" fmla="*/ 1408488 h 4713910"/>
                <a:gd name="connsiteX33" fmla="*/ 3255112 w 3805556"/>
                <a:gd name="connsiteY33" fmla="*/ 1756839 h 4713910"/>
                <a:gd name="connsiteX34" fmla="*/ 3254152 w 3805556"/>
                <a:gd name="connsiteY34" fmla="*/ 1756839 h 4713910"/>
                <a:gd name="connsiteX35" fmla="*/ 3207734 w 3805556"/>
                <a:gd name="connsiteY35" fmla="*/ 1965231 h 4713910"/>
                <a:gd name="connsiteX36" fmla="*/ 2827628 w 3805556"/>
                <a:gd name="connsiteY36" fmla="*/ 2846311 h 4713910"/>
                <a:gd name="connsiteX37" fmla="*/ 2822338 w 3805556"/>
                <a:gd name="connsiteY37" fmla="*/ 3036375 h 4713910"/>
                <a:gd name="connsiteX38" fmla="*/ 2827628 w 3805556"/>
                <a:gd name="connsiteY38" fmla="*/ 3136686 h 4713910"/>
                <a:gd name="connsiteX39" fmla="*/ 2899036 w 3805556"/>
                <a:gd name="connsiteY39" fmla="*/ 3144605 h 4713910"/>
                <a:gd name="connsiteX40" fmla="*/ 2898832 w 3805556"/>
                <a:gd name="connsiteY40" fmla="*/ 3144713 h 4713910"/>
                <a:gd name="connsiteX41" fmla="*/ 2923456 w 3805556"/>
                <a:gd name="connsiteY41" fmla="*/ 3133866 h 4713910"/>
                <a:gd name="connsiteX42" fmla="*/ 2964728 w 3805556"/>
                <a:gd name="connsiteY42" fmla="*/ 3110463 h 4713910"/>
                <a:gd name="connsiteX43" fmla="*/ 3123376 w 3805556"/>
                <a:gd name="connsiteY43" fmla="*/ 3739162 h 4713910"/>
                <a:gd name="connsiteX44" fmla="*/ 3805556 w 3805556"/>
                <a:gd name="connsiteY44" fmla="*/ 4713910 h 4713910"/>
                <a:gd name="connsiteX45" fmla="*/ 1172024 w 3805556"/>
                <a:gd name="connsiteY45" fmla="*/ 4713910 h 4713910"/>
                <a:gd name="connsiteX46" fmla="*/ 1415282 w 3805556"/>
                <a:gd name="connsiteY46" fmla="*/ 4304463 h 4713910"/>
                <a:gd name="connsiteX47" fmla="*/ 1329390 w 3805556"/>
                <a:gd name="connsiteY47" fmla="*/ 4125041 h 4713910"/>
                <a:gd name="connsiteX48" fmla="*/ 1280578 w 3805556"/>
                <a:gd name="connsiteY48" fmla="*/ 4016852 h 4713910"/>
                <a:gd name="connsiteX49" fmla="*/ 1280516 w 3805556"/>
                <a:gd name="connsiteY49" fmla="*/ 4016882 h 4713910"/>
                <a:gd name="connsiteX50" fmla="*/ 1150936 w 3805556"/>
                <a:gd name="connsiteY50" fmla="*/ 3617926 h 4713910"/>
                <a:gd name="connsiteX51" fmla="*/ 1113912 w 3805556"/>
                <a:gd name="connsiteY51" fmla="*/ 3459400 h 4713910"/>
                <a:gd name="connsiteX52" fmla="*/ 489812 w 3805556"/>
                <a:gd name="connsiteY52" fmla="*/ 3422410 h 4713910"/>
                <a:gd name="connsiteX53" fmla="*/ 320564 w 3805556"/>
                <a:gd name="connsiteY53" fmla="*/ 3063085 h 4713910"/>
                <a:gd name="connsiteX54" fmla="*/ 294119 w 3805556"/>
                <a:gd name="connsiteY54" fmla="*/ 2878139 h 4713910"/>
                <a:gd name="connsiteX55" fmla="*/ 294119 w 3805556"/>
                <a:gd name="connsiteY55" fmla="*/ 2703761 h 4713910"/>
                <a:gd name="connsiteX56" fmla="*/ 220073 w 3805556"/>
                <a:gd name="connsiteY56" fmla="*/ 2524099 h 4713910"/>
                <a:gd name="connsiteX57" fmla="*/ 130160 w 3805556"/>
                <a:gd name="connsiteY57" fmla="*/ 2370857 h 4713910"/>
                <a:gd name="connsiteX58" fmla="*/ 8513 w 3805556"/>
                <a:gd name="connsiteY58" fmla="*/ 2228184 h 4713910"/>
                <a:gd name="connsiteX59" fmla="*/ 272963 w 3805556"/>
                <a:gd name="connsiteY59" fmla="*/ 1942838 h 4713910"/>
                <a:gd name="connsiteX60" fmla="*/ 362586 w 3805556"/>
                <a:gd name="connsiteY60" fmla="*/ 1808711 h 4713910"/>
                <a:gd name="connsiteX61" fmla="*/ 367645 w 3805556"/>
                <a:gd name="connsiteY61" fmla="*/ 1753042 h 4713910"/>
                <a:gd name="connsiteX62" fmla="*/ 366250 w 3805556"/>
                <a:gd name="connsiteY62" fmla="*/ 1709813 h 4713910"/>
                <a:gd name="connsiteX63" fmla="*/ 341327 w 3805556"/>
                <a:gd name="connsiteY63" fmla="*/ 1503770 h 4713910"/>
                <a:gd name="connsiteX64" fmla="*/ 589983 w 3805556"/>
                <a:gd name="connsiteY64" fmla="*/ 806814 h 4713910"/>
                <a:gd name="connsiteX65" fmla="*/ 404813 w 3805556"/>
                <a:gd name="connsiteY65" fmla="*/ 727615 h 4713910"/>
                <a:gd name="connsiteX66" fmla="*/ 457719 w 3805556"/>
                <a:gd name="connsiteY66" fmla="*/ 616735 h 4713910"/>
                <a:gd name="connsiteX67" fmla="*/ 330746 w 3805556"/>
                <a:gd name="connsiteY67" fmla="*/ 653695 h 4713910"/>
                <a:gd name="connsiteX68" fmla="*/ 425975 w 3805556"/>
                <a:gd name="connsiteY68" fmla="*/ 548096 h 4713910"/>
                <a:gd name="connsiteX69" fmla="*/ 415394 w 3805556"/>
                <a:gd name="connsiteY69" fmla="*/ 505856 h 4713910"/>
                <a:gd name="connsiteX70" fmla="*/ 346618 w 3805556"/>
                <a:gd name="connsiteY70" fmla="*/ 458336 h 4713910"/>
                <a:gd name="connsiteX71" fmla="*/ 1304206 w 3805556"/>
                <a:gd name="connsiteY71" fmla="*/ 57059 h 4713910"/>
                <a:gd name="connsiteX72" fmla="*/ 1687768 w 3805556"/>
                <a:gd name="connsiteY72" fmla="*/ 1619 h 4713910"/>
                <a:gd name="connsiteX73" fmla="*/ 1687768 w 3805556"/>
                <a:gd name="connsiteY73" fmla="*/ 1886 h 471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805556" h="4713910">
                  <a:moveTo>
                    <a:pt x="2863890" y="3163064"/>
                  </a:moveTo>
                  <a:lnTo>
                    <a:pt x="2788988" y="3202403"/>
                  </a:lnTo>
                  <a:cubicBezTo>
                    <a:pt x="1825380" y="3708492"/>
                    <a:pt x="1704928" y="3771753"/>
                    <a:pt x="1689872" y="3779660"/>
                  </a:cubicBezTo>
                  <a:lnTo>
                    <a:pt x="1687768" y="3780765"/>
                  </a:lnTo>
                  <a:lnTo>
                    <a:pt x="1687768" y="3781352"/>
                  </a:lnTo>
                  <a:lnTo>
                    <a:pt x="1837118" y="3702839"/>
                  </a:lnTo>
                  <a:cubicBezTo>
                    <a:pt x="2552012" y="3327019"/>
                    <a:pt x="2785446" y="3204303"/>
                    <a:pt x="2861670" y="3164231"/>
                  </a:cubicBezTo>
                  <a:close/>
                  <a:moveTo>
                    <a:pt x="1609618" y="2888094"/>
                  </a:moveTo>
                  <a:lnTo>
                    <a:pt x="1606448" y="2889185"/>
                  </a:lnTo>
                  <a:lnTo>
                    <a:pt x="1605148" y="2889211"/>
                  </a:lnTo>
                  <a:lnTo>
                    <a:pt x="1603690" y="2890134"/>
                  </a:lnTo>
                  <a:lnTo>
                    <a:pt x="1592044" y="2894141"/>
                  </a:lnTo>
                  <a:cubicBezTo>
                    <a:pt x="1586476" y="2897209"/>
                    <a:pt x="1581268" y="2901416"/>
                    <a:pt x="1576640" y="2907026"/>
                  </a:cubicBezTo>
                  <a:cubicBezTo>
                    <a:pt x="1546886" y="2942663"/>
                    <a:pt x="1472502" y="2956027"/>
                    <a:pt x="1437168" y="2904798"/>
                  </a:cubicBezTo>
                  <a:lnTo>
                    <a:pt x="1434630" y="2899152"/>
                  </a:lnTo>
                  <a:lnTo>
                    <a:pt x="1437244" y="2904973"/>
                  </a:lnTo>
                  <a:cubicBezTo>
                    <a:pt x="1472572" y="2956246"/>
                    <a:pt x="1546950" y="2942870"/>
                    <a:pt x="1576700" y="2907202"/>
                  </a:cubicBezTo>
                  <a:lnTo>
                    <a:pt x="1603690" y="2890134"/>
                  </a:lnTo>
                  <a:lnTo>
                    <a:pt x="1606448" y="2889185"/>
                  </a:lnTo>
                  <a:lnTo>
                    <a:pt x="1637252" y="2888550"/>
                  </a:lnTo>
                  <a:lnTo>
                    <a:pt x="1665690" y="2896655"/>
                  </a:lnTo>
                  <a:lnTo>
                    <a:pt x="1667802" y="2897577"/>
                  </a:lnTo>
                  <a:lnTo>
                    <a:pt x="1684516" y="2905360"/>
                  </a:lnTo>
                  <a:lnTo>
                    <a:pt x="1687722" y="2907175"/>
                  </a:lnTo>
                  <a:lnTo>
                    <a:pt x="1687722" y="2907026"/>
                  </a:lnTo>
                  <a:cubicBezTo>
                    <a:pt x="1687722" y="2907026"/>
                    <a:pt x="1685118" y="2905448"/>
                    <a:pt x="1680642" y="2903180"/>
                  </a:cubicBezTo>
                  <a:lnTo>
                    <a:pt x="1667802" y="2897577"/>
                  </a:lnTo>
                  <a:lnTo>
                    <a:pt x="1666032" y="2896753"/>
                  </a:lnTo>
                  <a:lnTo>
                    <a:pt x="1665690" y="2896655"/>
                  </a:lnTo>
                  <a:lnTo>
                    <a:pt x="1662338" y="2895193"/>
                  </a:lnTo>
                  <a:cubicBezTo>
                    <a:pt x="1647368" y="2889672"/>
                    <a:pt x="1627842" y="2884939"/>
                    <a:pt x="1609618" y="2888094"/>
                  </a:cubicBezTo>
                  <a:close/>
                  <a:moveTo>
                    <a:pt x="1876532" y="0"/>
                  </a:moveTo>
                  <a:cubicBezTo>
                    <a:pt x="2792106" y="36917"/>
                    <a:pt x="3269156" y="752856"/>
                    <a:pt x="3281546" y="1408488"/>
                  </a:cubicBezTo>
                  <a:cubicBezTo>
                    <a:pt x="3284190" y="1529883"/>
                    <a:pt x="3273616" y="1646000"/>
                    <a:pt x="3255112" y="1756839"/>
                  </a:cubicBezTo>
                  <a:lnTo>
                    <a:pt x="3254152" y="1756839"/>
                  </a:lnTo>
                  <a:lnTo>
                    <a:pt x="3207734" y="1965231"/>
                  </a:lnTo>
                  <a:cubicBezTo>
                    <a:pt x="3072932" y="2450758"/>
                    <a:pt x="2804484" y="2783947"/>
                    <a:pt x="2827628" y="2846311"/>
                  </a:cubicBezTo>
                  <a:cubicBezTo>
                    <a:pt x="2859364" y="2930784"/>
                    <a:pt x="2838206" y="3009977"/>
                    <a:pt x="2822338" y="3036375"/>
                  </a:cubicBezTo>
                  <a:cubicBezTo>
                    <a:pt x="2806468" y="3062772"/>
                    <a:pt x="2785310" y="3094450"/>
                    <a:pt x="2827628" y="3136686"/>
                  </a:cubicBezTo>
                  <a:cubicBezTo>
                    <a:pt x="2846140" y="3155164"/>
                    <a:pt x="2872588" y="3152525"/>
                    <a:pt x="2899036" y="3144605"/>
                  </a:cubicBezTo>
                  <a:lnTo>
                    <a:pt x="2898832" y="3144713"/>
                  </a:lnTo>
                  <a:lnTo>
                    <a:pt x="2923456" y="3133866"/>
                  </a:lnTo>
                  <a:cubicBezTo>
                    <a:pt x="2946882" y="3122350"/>
                    <a:pt x="2964728" y="3110463"/>
                    <a:pt x="2964728" y="3110463"/>
                  </a:cubicBezTo>
                  <a:cubicBezTo>
                    <a:pt x="3133952" y="3348206"/>
                    <a:pt x="3123376" y="3739162"/>
                    <a:pt x="3123376" y="3739162"/>
                  </a:cubicBezTo>
                  <a:cubicBezTo>
                    <a:pt x="3726232" y="4161817"/>
                    <a:pt x="3805556" y="4713910"/>
                    <a:pt x="3805556" y="4713910"/>
                  </a:cubicBezTo>
                  <a:lnTo>
                    <a:pt x="1172024" y="4713910"/>
                  </a:lnTo>
                  <a:cubicBezTo>
                    <a:pt x="1415282" y="4304463"/>
                    <a:pt x="1415282" y="4304463"/>
                    <a:pt x="1415282" y="4304463"/>
                  </a:cubicBezTo>
                  <a:cubicBezTo>
                    <a:pt x="1415282" y="4304463"/>
                    <a:pt x="1376612" y="4227197"/>
                    <a:pt x="1329390" y="4125041"/>
                  </a:cubicBezTo>
                  <a:lnTo>
                    <a:pt x="1280578" y="4016852"/>
                  </a:lnTo>
                  <a:lnTo>
                    <a:pt x="1280516" y="4016882"/>
                  </a:lnTo>
                  <a:cubicBezTo>
                    <a:pt x="1209114" y="3853072"/>
                    <a:pt x="1137712" y="3673409"/>
                    <a:pt x="1150936" y="3617926"/>
                  </a:cubicBezTo>
                  <a:cubicBezTo>
                    <a:pt x="1177380" y="3512241"/>
                    <a:pt x="1145646" y="3475252"/>
                    <a:pt x="1113912" y="3459400"/>
                  </a:cubicBezTo>
                  <a:cubicBezTo>
                    <a:pt x="1082180" y="3443548"/>
                    <a:pt x="664349" y="3485821"/>
                    <a:pt x="489812" y="3422410"/>
                  </a:cubicBezTo>
                  <a:cubicBezTo>
                    <a:pt x="315274" y="3359000"/>
                    <a:pt x="246518" y="3158201"/>
                    <a:pt x="320564" y="3063085"/>
                  </a:cubicBezTo>
                  <a:cubicBezTo>
                    <a:pt x="394610" y="2967971"/>
                    <a:pt x="341720" y="2925696"/>
                    <a:pt x="294119" y="2878139"/>
                  </a:cubicBezTo>
                  <a:cubicBezTo>
                    <a:pt x="249162" y="2830582"/>
                    <a:pt x="294119" y="2703761"/>
                    <a:pt x="294119" y="2703761"/>
                  </a:cubicBezTo>
                  <a:cubicBezTo>
                    <a:pt x="217428" y="2693193"/>
                    <a:pt x="156605" y="2613930"/>
                    <a:pt x="220073" y="2524099"/>
                  </a:cubicBezTo>
                  <a:cubicBezTo>
                    <a:pt x="283541" y="2434268"/>
                    <a:pt x="262384" y="2407847"/>
                    <a:pt x="130160" y="2370857"/>
                  </a:cubicBezTo>
                  <a:cubicBezTo>
                    <a:pt x="-2065" y="2333868"/>
                    <a:pt x="-12643" y="2265173"/>
                    <a:pt x="8513" y="2228184"/>
                  </a:cubicBezTo>
                  <a:cubicBezTo>
                    <a:pt x="29669" y="2191194"/>
                    <a:pt x="167183" y="2048522"/>
                    <a:pt x="272963" y="1942838"/>
                  </a:cubicBezTo>
                  <a:cubicBezTo>
                    <a:pt x="322547" y="1893298"/>
                    <a:pt x="351306" y="1861594"/>
                    <a:pt x="362586" y="1808711"/>
                  </a:cubicBezTo>
                  <a:lnTo>
                    <a:pt x="367645" y="1753042"/>
                  </a:lnTo>
                  <a:lnTo>
                    <a:pt x="366250" y="1709813"/>
                  </a:lnTo>
                  <a:cubicBezTo>
                    <a:pt x="363150" y="1658209"/>
                    <a:pt x="355215" y="1592870"/>
                    <a:pt x="341327" y="1503770"/>
                  </a:cubicBezTo>
                  <a:cubicBezTo>
                    <a:pt x="293712" y="1186972"/>
                    <a:pt x="589983" y="806814"/>
                    <a:pt x="589983" y="806814"/>
                  </a:cubicBezTo>
                  <a:cubicBezTo>
                    <a:pt x="531786" y="706495"/>
                    <a:pt x="420685" y="727615"/>
                    <a:pt x="404813" y="727615"/>
                  </a:cubicBezTo>
                  <a:cubicBezTo>
                    <a:pt x="388942" y="727615"/>
                    <a:pt x="452428" y="669535"/>
                    <a:pt x="457719" y="616735"/>
                  </a:cubicBezTo>
                  <a:cubicBezTo>
                    <a:pt x="463010" y="563936"/>
                    <a:pt x="330746" y="685374"/>
                    <a:pt x="330746" y="653695"/>
                  </a:cubicBezTo>
                  <a:cubicBezTo>
                    <a:pt x="330746" y="622016"/>
                    <a:pt x="425975" y="548096"/>
                    <a:pt x="425975" y="548096"/>
                  </a:cubicBezTo>
                  <a:cubicBezTo>
                    <a:pt x="425975" y="548096"/>
                    <a:pt x="336036" y="532256"/>
                    <a:pt x="415394" y="505856"/>
                  </a:cubicBezTo>
                  <a:cubicBezTo>
                    <a:pt x="494753" y="479457"/>
                    <a:pt x="346618" y="458336"/>
                    <a:pt x="346618" y="458336"/>
                  </a:cubicBezTo>
                  <a:cubicBezTo>
                    <a:pt x="510624" y="294658"/>
                    <a:pt x="1304206" y="57059"/>
                    <a:pt x="1304206" y="57059"/>
                  </a:cubicBezTo>
                  <a:cubicBezTo>
                    <a:pt x="1439114" y="25379"/>
                    <a:pt x="1566088" y="6899"/>
                    <a:pt x="1687768" y="1619"/>
                  </a:cubicBezTo>
                  <a:lnTo>
                    <a:pt x="1687768" y="18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B0A28BD-59F2-B948-A17D-9CA22307414B}"/>
                </a:ext>
              </a:extLst>
            </p:cNvPr>
            <p:cNvSpPr/>
            <p:nvPr/>
          </p:nvSpPr>
          <p:spPr>
            <a:xfrm>
              <a:off x="2284119" y="8171415"/>
              <a:ext cx="9904705" cy="1249511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497E94B-3A73-494A-ACF1-445D8E55CF00}"/>
                </a:ext>
              </a:extLst>
            </p:cNvPr>
            <p:cNvSpPr/>
            <p:nvPr/>
          </p:nvSpPr>
          <p:spPr>
            <a:xfrm>
              <a:off x="2284119" y="9420926"/>
              <a:ext cx="9904705" cy="2395984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t"/>
            <a:lstStyle/>
            <a:p>
              <a:endParaRPr lang="en-US" sz="20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BB01E78-CEB7-0B47-A1FB-81BF48074833}"/>
                </a:ext>
              </a:extLst>
            </p:cNvPr>
            <p:cNvSpPr/>
            <p:nvPr/>
          </p:nvSpPr>
          <p:spPr>
            <a:xfrm>
              <a:off x="3730260" y="10141864"/>
              <a:ext cx="701242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EBC4DC4-39A1-5B41-A2EC-59E380CF591F}"/>
                </a:ext>
              </a:extLst>
            </p:cNvPr>
            <p:cNvSpPr/>
            <p:nvPr/>
          </p:nvSpPr>
          <p:spPr>
            <a:xfrm>
              <a:off x="12188824" y="8171415"/>
              <a:ext cx="9904706" cy="12495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E1ADAC8-1409-F644-B76A-7BFC2162C80C}"/>
                </a:ext>
              </a:extLst>
            </p:cNvPr>
            <p:cNvSpPr/>
            <p:nvPr/>
          </p:nvSpPr>
          <p:spPr>
            <a:xfrm>
              <a:off x="12188824" y="9420926"/>
              <a:ext cx="9904706" cy="2395984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t"/>
            <a:lstStyle/>
            <a:p>
              <a:endParaRPr lang="en-US" sz="20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BE02B32-7E3E-E544-9757-16393316452C}"/>
                </a:ext>
              </a:extLst>
            </p:cNvPr>
            <p:cNvSpPr/>
            <p:nvPr/>
          </p:nvSpPr>
          <p:spPr>
            <a:xfrm>
              <a:off x="8658679" y="4961237"/>
              <a:ext cx="706029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Marketing is the business process of creating relationships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25AED9D-B87B-2344-9A7F-CD2BFF3EF470}"/>
                </a:ext>
              </a:extLst>
            </p:cNvPr>
            <p:cNvSpPr/>
            <p:nvPr/>
          </p:nvSpPr>
          <p:spPr>
            <a:xfrm>
              <a:off x="13634965" y="10141864"/>
              <a:ext cx="701242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153" name="CuadroTexto 395">
              <a:extLst>
                <a:ext uri="{FF2B5EF4-FFF2-40B4-BE49-F238E27FC236}">
                  <a16:creationId xmlns:a16="http://schemas.microsoft.com/office/drawing/2014/main" id="{A02A8BE4-F0AF-F840-9074-9019C3B1EB08}"/>
                </a:ext>
              </a:extLst>
            </p:cNvPr>
            <p:cNvSpPr txBox="1"/>
            <p:nvPr/>
          </p:nvSpPr>
          <p:spPr>
            <a:xfrm>
              <a:off x="4788280" y="8507069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63" name="CuadroTexto 395">
              <a:extLst>
                <a:ext uri="{FF2B5EF4-FFF2-40B4-BE49-F238E27FC236}">
                  <a16:creationId xmlns:a16="http://schemas.microsoft.com/office/drawing/2014/main" id="{5A6FEA83-51FB-8342-84E7-C5222EDF93D7}"/>
                </a:ext>
              </a:extLst>
            </p:cNvPr>
            <p:cNvSpPr txBox="1"/>
            <p:nvPr/>
          </p:nvSpPr>
          <p:spPr>
            <a:xfrm>
              <a:off x="14692986" y="8507069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34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28DF8-25CF-4D4E-B3A9-12370596587C}"/>
              </a:ext>
            </a:extLst>
          </p:cNvPr>
          <p:cNvGrpSpPr/>
          <p:nvPr/>
        </p:nvGrpSpPr>
        <p:grpSpPr>
          <a:xfrm>
            <a:off x="14260819" y="5450805"/>
            <a:ext cx="7928554" cy="6217164"/>
            <a:chOff x="14260819" y="4207783"/>
            <a:chExt cx="7928554" cy="62171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6A2BBC8-CC7C-7449-8940-7C9873E88F53}"/>
                </a:ext>
              </a:extLst>
            </p:cNvPr>
            <p:cNvGrpSpPr/>
            <p:nvPr/>
          </p:nvGrpSpPr>
          <p:grpSpPr>
            <a:xfrm>
              <a:off x="14375338" y="6253335"/>
              <a:ext cx="7814035" cy="4171612"/>
              <a:chOff x="1825609" y="6086197"/>
              <a:chExt cx="9859386" cy="5263546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D6F7293-5B60-E440-BAF2-60D42B620E40}"/>
                  </a:ext>
                </a:extLst>
              </p:cNvPr>
              <p:cNvGrpSpPr/>
              <p:nvPr/>
            </p:nvGrpSpPr>
            <p:grpSpPr>
              <a:xfrm>
                <a:off x="1913522" y="8931021"/>
                <a:ext cx="957200" cy="2418722"/>
                <a:chOff x="2685730" y="6343171"/>
                <a:chExt cx="592369" cy="1496837"/>
              </a:xfrm>
              <a:solidFill>
                <a:schemeClr val="accent2"/>
              </a:solidFill>
            </p:grpSpPr>
            <p:sp>
              <p:nvSpPr>
                <p:cNvPr id="23" name="Shape 3779">
                  <a:extLst>
                    <a:ext uri="{FF2B5EF4-FFF2-40B4-BE49-F238E27FC236}">
                      <a16:creationId xmlns:a16="http://schemas.microsoft.com/office/drawing/2014/main" id="{A550BEFD-F6AE-4F41-8DF0-41DE7D1B753A}"/>
                    </a:ext>
                  </a:extLst>
                </p:cNvPr>
                <p:cNvSpPr/>
                <p:nvPr/>
              </p:nvSpPr>
              <p:spPr>
                <a:xfrm>
                  <a:off x="2685730" y="6598462"/>
                  <a:ext cx="590210" cy="12349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24" name="Shape 3780">
                  <a:extLst>
                    <a:ext uri="{FF2B5EF4-FFF2-40B4-BE49-F238E27FC236}">
                      <a16:creationId xmlns:a16="http://schemas.microsoft.com/office/drawing/2014/main" id="{34CEC861-0429-D346-B21B-C0D943C51A0F}"/>
                    </a:ext>
                  </a:extLst>
                </p:cNvPr>
                <p:cNvSpPr/>
                <p:nvPr/>
              </p:nvSpPr>
              <p:spPr>
                <a:xfrm>
                  <a:off x="2867579" y="6343171"/>
                  <a:ext cx="236087" cy="2329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grpSp>
              <p:nvGrpSpPr>
                <p:cNvPr id="25" name="Group 3864">
                  <a:extLst>
                    <a:ext uri="{FF2B5EF4-FFF2-40B4-BE49-F238E27FC236}">
                      <a16:creationId xmlns:a16="http://schemas.microsoft.com/office/drawing/2014/main" id="{2FC49319-1615-454E-9132-5034A38E279E}"/>
                    </a:ext>
                  </a:extLst>
                </p:cNvPr>
                <p:cNvGrpSpPr/>
                <p:nvPr/>
              </p:nvGrpSpPr>
              <p:grpSpPr>
                <a:xfrm>
                  <a:off x="2687889" y="6349743"/>
                  <a:ext cx="590210" cy="1490265"/>
                  <a:chOff x="0" y="0"/>
                  <a:chExt cx="590244" cy="1489964"/>
                </a:xfrm>
                <a:grpFill/>
              </p:grpSpPr>
              <p:sp>
                <p:nvSpPr>
                  <p:cNvPr id="26" name="Shape 3862">
                    <a:extLst>
                      <a:ext uri="{FF2B5EF4-FFF2-40B4-BE49-F238E27FC236}">
                        <a16:creationId xmlns:a16="http://schemas.microsoft.com/office/drawing/2014/main" id="{10AA5D7F-CA25-5F4E-B843-72EE3EC8E040}"/>
                      </a:ext>
                    </a:extLst>
                  </p:cNvPr>
                  <p:cNvSpPr/>
                  <p:nvPr/>
                </p:nvSpPr>
                <p:spPr>
                  <a:xfrm>
                    <a:off x="0" y="255240"/>
                    <a:ext cx="590245" cy="12347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6338" y="0"/>
                        </a:moveTo>
                        <a:cubicBezTo>
                          <a:pt x="5538" y="0"/>
                          <a:pt x="5538" y="0"/>
                          <a:pt x="5538" y="0"/>
                        </a:cubicBezTo>
                        <a:cubicBezTo>
                          <a:pt x="1662" y="0"/>
                          <a:pt x="0" y="1580"/>
                          <a:pt x="0" y="2107"/>
                        </a:cubicBezTo>
                        <a:cubicBezTo>
                          <a:pt x="0" y="9746"/>
                          <a:pt x="0" y="9746"/>
                          <a:pt x="0" y="9746"/>
                        </a:cubicBezTo>
                        <a:cubicBezTo>
                          <a:pt x="0" y="10141"/>
                          <a:pt x="831" y="10537"/>
                          <a:pt x="1938" y="10537"/>
                        </a:cubicBezTo>
                        <a:cubicBezTo>
                          <a:pt x="3046" y="10537"/>
                          <a:pt x="3600" y="10141"/>
                          <a:pt x="3600" y="9746"/>
                        </a:cubicBezTo>
                        <a:cubicBezTo>
                          <a:pt x="3600" y="3424"/>
                          <a:pt x="3600" y="3424"/>
                          <a:pt x="3600" y="3424"/>
                        </a:cubicBezTo>
                        <a:cubicBezTo>
                          <a:pt x="5262" y="3424"/>
                          <a:pt x="5262" y="3424"/>
                          <a:pt x="5262" y="3424"/>
                        </a:cubicBezTo>
                        <a:cubicBezTo>
                          <a:pt x="5262" y="9483"/>
                          <a:pt x="5262" y="9483"/>
                          <a:pt x="5262" y="9483"/>
                        </a:cubicBezTo>
                        <a:cubicBezTo>
                          <a:pt x="5262" y="9483"/>
                          <a:pt x="5262" y="9615"/>
                          <a:pt x="5262" y="9746"/>
                        </a:cubicBezTo>
                        <a:cubicBezTo>
                          <a:pt x="5262" y="20283"/>
                          <a:pt x="5262" y="20283"/>
                          <a:pt x="5262" y="20283"/>
                        </a:cubicBezTo>
                        <a:cubicBezTo>
                          <a:pt x="5262" y="21073"/>
                          <a:pt x="6369" y="21600"/>
                          <a:pt x="7754" y="21600"/>
                        </a:cubicBezTo>
                        <a:cubicBezTo>
                          <a:pt x="9138" y="21600"/>
                          <a:pt x="10246" y="21073"/>
                          <a:pt x="10246" y="20283"/>
                        </a:cubicBezTo>
                        <a:cubicBezTo>
                          <a:pt x="10246" y="10932"/>
                          <a:pt x="10246" y="10932"/>
                          <a:pt x="10246" y="10932"/>
                        </a:cubicBezTo>
                        <a:cubicBezTo>
                          <a:pt x="11354" y="10932"/>
                          <a:pt x="11354" y="10932"/>
                          <a:pt x="11354" y="10932"/>
                        </a:cubicBezTo>
                        <a:cubicBezTo>
                          <a:pt x="11354" y="20283"/>
                          <a:pt x="11354" y="20283"/>
                          <a:pt x="11354" y="20283"/>
                        </a:cubicBezTo>
                        <a:cubicBezTo>
                          <a:pt x="11354" y="21073"/>
                          <a:pt x="12462" y="21600"/>
                          <a:pt x="13846" y="21600"/>
                        </a:cubicBezTo>
                        <a:cubicBezTo>
                          <a:pt x="15231" y="21600"/>
                          <a:pt x="16338" y="21073"/>
                          <a:pt x="16338" y="20283"/>
                        </a:cubicBezTo>
                        <a:cubicBezTo>
                          <a:pt x="16338" y="3424"/>
                          <a:pt x="16338" y="3424"/>
                          <a:pt x="16338" y="3424"/>
                        </a:cubicBezTo>
                        <a:cubicBezTo>
                          <a:pt x="17723" y="3424"/>
                          <a:pt x="17723" y="3424"/>
                          <a:pt x="17723" y="3424"/>
                        </a:cubicBezTo>
                        <a:cubicBezTo>
                          <a:pt x="17723" y="9746"/>
                          <a:pt x="17723" y="9746"/>
                          <a:pt x="17723" y="9746"/>
                        </a:cubicBezTo>
                        <a:cubicBezTo>
                          <a:pt x="17723" y="10141"/>
                          <a:pt x="18554" y="10537"/>
                          <a:pt x="19662" y="10537"/>
                        </a:cubicBezTo>
                        <a:cubicBezTo>
                          <a:pt x="20769" y="10537"/>
                          <a:pt x="21600" y="10141"/>
                          <a:pt x="21600" y="9746"/>
                        </a:cubicBezTo>
                        <a:cubicBezTo>
                          <a:pt x="21600" y="1976"/>
                          <a:pt x="21600" y="1976"/>
                          <a:pt x="21600" y="1976"/>
                        </a:cubicBezTo>
                        <a:cubicBezTo>
                          <a:pt x="21600" y="1317"/>
                          <a:pt x="19938" y="0"/>
                          <a:pt x="16338" y="0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33" name="Shape 3863">
                    <a:extLst>
                      <a:ext uri="{FF2B5EF4-FFF2-40B4-BE49-F238E27FC236}">
                        <a16:creationId xmlns:a16="http://schemas.microsoft.com/office/drawing/2014/main" id="{1DF825EC-49B7-CD4D-97D7-0077753D9BDA}"/>
                      </a:ext>
                    </a:extLst>
                  </p:cNvPr>
                  <p:cNvSpPr/>
                  <p:nvPr/>
                </p:nvSpPr>
                <p:spPr>
                  <a:xfrm>
                    <a:off x="181859" y="0"/>
                    <a:ext cx="236100" cy="23290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82541B8-5B5F-B14A-B676-5CF22F1FB86F}"/>
                  </a:ext>
                </a:extLst>
              </p:cNvPr>
              <p:cNvGrpSpPr/>
              <p:nvPr/>
            </p:nvGrpSpPr>
            <p:grpSpPr>
              <a:xfrm>
                <a:off x="3307678" y="8931021"/>
                <a:ext cx="957200" cy="2418722"/>
                <a:chOff x="2685730" y="6343171"/>
                <a:chExt cx="592369" cy="1496837"/>
              </a:xfrm>
              <a:solidFill>
                <a:schemeClr val="accent2"/>
              </a:solidFill>
            </p:grpSpPr>
            <p:sp>
              <p:nvSpPr>
                <p:cNvPr id="36" name="Shape 3779">
                  <a:extLst>
                    <a:ext uri="{FF2B5EF4-FFF2-40B4-BE49-F238E27FC236}">
                      <a16:creationId xmlns:a16="http://schemas.microsoft.com/office/drawing/2014/main" id="{B7A2A8E0-D057-4747-AD9B-2620570318AF}"/>
                    </a:ext>
                  </a:extLst>
                </p:cNvPr>
                <p:cNvSpPr/>
                <p:nvPr/>
              </p:nvSpPr>
              <p:spPr>
                <a:xfrm>
                  <a:off x="2685730" y="6598462"/>
                  <a:ext cx="590210" cy="12349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7" name="Shape 3780">
                  <a:extLst>
                    <a:ext uri="{FF2B5EF4-FFF2-40B4-BE49-F238E27FC236}">
                      <a16:creationId xmlns:a16="http://schemas.microsoft.com/office/drawing/2014/main" id="{4AF293D8-22EA-AB42-B801-E2A7D4DEFD9B}"/>
                    </a:ext>
                  </a:extLst>
                </p:cNvPr>
                <p:cNvSpPr/>
                <p:nvPr/>
              </p:nvSpPr>
              <p:spPr>
                <a:xfrm>
                  <a:off x="2867579" y="6343171"/>
                  <a:ext cx="236087" cy="2329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grpSp>
              <p:nvGrpSpPr>
                <p:cNvPr id="38" name="Group 3864">
                  <a:extLst>
                    <a:ext uri="{FF2B5EF4-FFF2-40B4-BE49-F238E27FC236}">
                      <a16:creationId xmlns:a16="http://schemas.microsoft.com/office/drawing/2014/main" id="{D1991A7F-43DC-C64A-B06A-6364A866C77B}"/>
                    </a:ext>
                  </a:extLst>
                </p:cNvPr>
                <p:cNvGrpSpPr/>
                <p:nvPr/>
              </p:nvGrpSpPr>
              <p:grpSpPr>
                <a:xfrm>
                  <a:off x="2687889" y="6349743"/>
                  <a:ext cx="590210" cy="1490265"/>
                  <a:chOff x="0" y="0"/>
                  <a:chExt cx="590244" cy="1489964"/>
                </a:xfrm>
                <a:grpFill/>
              </p:grpSpPr>
              <p:sp>
                <p:nvSpPr>
                  <p:cNvPr id="39" name="Shape 3862">
                    <a:extLst>
                      <a:ext uri="{FF2B5EF4-FFF2-40B4-BE49-F238E27FC236}">
                        <a16:creationId xmlns:a16="http://schemas.microsoft.com/office/drawing/2014/main" id="{2C9DEF71-8029-D94D-B06C-2715405BCBD5}"/>
                      </a:ext>
                    </a:extLst>
                  </p:cNvPr>
                  <p:cNvSpPr/>
                  <p:nvPr/>
                </p:nvSpPr>
                <p:spPr>
                  <a:xfrm>
                    <a:off x="0" y="255240"/>
                    <a:ext cx="590245" cy="12347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6338" y="0"/>
                        </a:moveTo>
                        <a:cubicBezTo>
                          <a:pt x="5538" y="0"/>
                          <a:pt x="5538" y="0"/>
                          <a:pt x="5538" y="0"/>
                        </a:cubicBezTo>
                        <a:cubicBezTo>
                          <a:pt x="1662" y="0"/>
                          <a:pt x="0" y="1580"/>
                          <a:pt x="0" y="2107"/>
                        </a:cubicBezTo>
                        <a:cubicBezTo>
                          <a:pt x="0" y="9746"/>
                          <a:pt x="0" y="9746"/>
                          <a:pt x="0" y="9746"/>
                        </a:cubicBezTo>
                        <a:cubicBezTo>
                          <a:pt x="0" y="10141"/>
                          <a:pt x="831" y="10537"/>
                          <a:pt x="1938" y="10537"/>
                        </a:cubicBezTo>
                        <a:cubicBezTo>
                          <a:pt x="3046" y="10537"/>
                          <a:pt x="3600" y="10141"/>
                          <a:pt x="3600" y="9746"/>
                        </a:cubicBezTo>
                        <a:cubicBezTo>
                          <a:pt x="3600" y="3424"/>
                          <a:pt x="3600" y="3424"/>
                          <a:pt x="3600" y="3424"/>
                        </a:cubicBezTo>
                        <a:cubicBezTo>
                          <a:pt x="5262" y="3424"/>
                          <a:pt x="5262" y="3424"/>
                          <a:pt x="5262" y="3424"/>
                        </a:cubicBezTo>
                        <a:cubicBezTo>
                          <a:pt x="5262" y="9483"/>
                          <a:pt x="5262" y="9483"/>
                          <a:pt x="5262" y="9483"/>
                        </a:cubicBezTo>
                        <a:cubicBezTo>
                          <a:pt x="5262" y="9483"/>
                          <a:pt x="5262" y="9615"/>
                          <a:pt x="5262" y="9746"/>
                        </a:cubicBezTo>
                        <a:cubicBezTo>
                          <a:pt x="5262" y="20283"/>
                          <a:pt x="5262" y="20283"/>
                          <a:pt x="5262" y="20283"/>
                        </a:cubicBezTo>
                        <a:cubicBezTo>
                          <a:pt x="5262" y="21073"/>
                          <a:pt x="6369" y="21600"/>
                          <a:pt x="7754" y="21600"/>
                        </a:cubicBezTo>
                        <a:cubicBezTo>
                          <a:pt x="9138" y="21600"/>
                          <a:pt x="10246" y="21073"/>
                          <a:pt x="10246" y="20283"/>
                        </a:cubicBezTo>
                        <a:cubicBezTo>
                          <a:pt x="10246" y="10932"/>
                          <a:pt x="10246" y="10932"/>
                          <a:pt x="10246" y="10932"/>
                        </a:cubicBezTo>
                        <a:cubicBezTo>
                          <a:pt x="11354" y="10932"/>
                          <a:pt x="11354" y="10932"/>
                          <a:pt x="11354" y="10932"/>
                        </a:cubicBezTo>
                        <a:cubicBezTo>
                          <a:pt x="11354" y="20283"/>
                          <a:pt x="11354" y="20283"/>
                          <a:pt x="11354" y="20283"/>
                        </a:cubicBezTo>
                        <a:cubicBezTo>
                          <a:pt x="11354" y="21073"/>
                          <a:pt x="12462" y="21600"/>
                          <a:pt x="13846" y="21600"/>
                        </a:cubicBezTo>
                        <a:cubicBezTo>
                          <a:pt x="15231" y="21600"/>
                          <a:pt x="16338" y="21073"/>
                          <a:pt x="16338" y="20283"/>
                        </a:cubicBezTo>
                        <a:cubicBezTo>
                          <a:pt x="16338" y="3424"/>
                          <a:pt x="16338" y="3424"/>
                          <a:pt x="16338" y="3424"/>
                        </a:cubicBezTo>
                        <a:cubicBezTo>
                          <a:pt x="17723" y="3424"/>
                          <a:pt x="17723" y="3424"/>
                          <a:pt x="17723" y="3424"/>
                        </a:cubicBezTo>
                        <a:cubicBezTo>
                          <a:pt x="17723" y="9746"/>
                          <a:pt x="17723" y="9746"/>
                          <a:pt x="17723" y="9746"/>
                        </a:cubicBezTo>
                        <a:cubicBezTo>
                          <a:pt x="17723" y="10141"/>
                          <a:pt x="18554" y="10537"/>
                          <a:pt x="19662" y="10537"/>
                        </a:cubicBezTo>
                        <a:cubicBezTo>
                          <a:pt x="20769" y="10537"/>
                          <a:pt x="21600" y="10141"/>
                          <a:pt x="21600" y="9746"/>
                        </a:cubicBezTo>
                        <a:cubicBezTo>
                          <a:pt x="21600" y="1976"/>
                          <a:pt x="21600" y="1976"/>
                          <a:pt x="21600" y="1976"/>
                        </a:cubicBezTo>
                        <a:cubicBezTo>
                          <a:pt x="21600" y="1317"/>
                          <a:pt x="19938" y="0"/>
                          <a:pt x="16338" y="0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0" name="Shape 3863">
                    <a:extLst>
                      <a:ext uri="{FF2B5EF4-FFF2-40B4-BE49-F238E27FC236}">
                        <a16:creationId xmlns:a16="http://schemas.microsoft.com/office/drawing/2014/main" id="{4008500D-B91D-4D48-898B-AF3E93FC3B64}"/>
                      </a:ext>
                    </a:extLst>
                  </p:cNvPr>
                  <p:cNvSpPr/>
                  <p:nvPr/>
                </p:nvSpPr>
                <p:spPr>
                  <a:xfrm>
                    <a:off x="181859" y="0"/>
                    <a:ext cx="236100" cy="23290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4CBF04E-7EDF-2F46-9463-8257AACCC83E}"/>
                  </a:ext>
                </a:extLst>
              </p:cNvPr>
              <p:cNvGrpSpPr/>
              <p:nvPr/>
            </p:nvGrpSpPr>
            <p:grpSpPr>
              <a:xfrm>
                <a:off x="4851614" y="8931021"/>
                <a:ext cx="957200" cy="2418722"/>
                <a:chOff x="2685730" y="6343171"/>
                <a:chExt cx="592369" cy="1496837"/>
              </a:xfrm>
              <a:solidFill>
                <a:schemeClr val="accent2"/>
              </a:solidFill>
            </p:grpSpPr>
            <p:sp>
              <p:nvSpPr>
                <p:cNvPr id="43" name="Shape 3779">
                  <a:extLst>
                    <a:ext uri="{FF2B5EF4-FFF2-40B4-BE49-F238E27FC236}">
                      <a16:creationId xmlns:a16="http://schemas.microsoft.com/office/drawing/2014/main" id="{A6FF9969-A096-6E49-97E6-BD5B6B78662D}"/>
                    </a:ext>
                  </a:extLst>
                </p:cNvPr>
                <p:cNvSpPr/>
                <p:nvPr/>
              </p:nvSpPr>
              <p:spPr>
                <a:xfrm>
                  <a:off x="2685730" y="6598462"/>
                  <a:ext cx="590210" cy="12349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6" name="Shape 3780">
                  <a:extLst>
                    <a:ext uri="{FF2B5EF4-FFF2-40B4-BE49-F238E27FC236}">
                      <a16:creationId xmlns:a16="http://schemas.microsoft.com/office/drawing/2014/main" id="{2A47A8E0-C9FE-274A-9402-A052B855C6AC}"/>
                    </a:ext>
                  </a:extLst>
                </p:cNvPr>
                <p:cNvSpPr/>
                <p:nvPr/>
              </p:nvSpPr>
              <p:spPr>
                <a:xfrm>
                  <a:off x="2867579" y="6343171"/>
                  <a:ext cx="236087" cy="2329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grpSp>
              <p:nvGrpSpPr>
                <p:cNvPr id="47" name="Group 3864">
                  <a:extLst>
                    <a:ext uri="{FF2B5EF4-FFF2-40B4-BE49-F238E27FC236}">
                      <a16:creationId xmlns:a16="http://schemas.microsoft.com/office/drawing/2014/main" id="{6373FAB8-ECCD-B245-A46F-247520DE73F8}"/>
                    </a:ext>
                  </a:extLst>
                </p:cNvPr>
                <p:cNvGrpSpPr/>
                <p:nvPr/>
              </p:nvGrpSpPr>
              <p:grpSpPr>
                <a:xfrm>
                  <a:off x="2687889" y="6349743"/>
                  <a:ext cx="590210" cy="1490265"/>
                  <a:chOff x="0" y="0"/>
                  <a:chExt cx="590244" cy="1489964"/>
                </a:xfrm>
                <a:grpFill/>
              </p:grpSpPr>
              <p:sp>
                <p:nvSpPr>
                  <p:cNvPr id="48" name="Shape 3862">
                    <a:extLst>
                      <a:ext uri="{FF2B5EF4-FFF2-40B4-BE49-F238E27FC236}">
                        <a16:creationId xmlns:a16="http://schemas.microsoft.com/office/drawing/2014/main" id="{2368BE27-EB37-C146-9A1E-8FCC2BDF70BF}"/>
                      </a:ext>
                    </a:extLst>
                  </p:cNvPr>
                  <p:cNvSpPr/>
                  <p:nvPr/>
                </p:nvSpPr>
                <p:spPr>
                  <a:xfrm>
                    <a:off x="0" y="255240"/>
                    <a:ext cx="590245" cy="12347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6338" y="0"/>
                        </a:moveTo>
                        <a:cubicBezTo>
                          <a:pt x="5538" y="0"/>
                          <a:pt x="5538" y="0"/>
                          <a:pt x="5538" y="0"/>
                        </a:cubicBezTo>
                        <a:cubicBezTo>
                          <a:pt x="1662" y="0"/>
                          <a:pt x="0" y="1580"/>
                          <a:pt x="0" y="2107"/>
                        </a:cubicBezTo>
                        <a:cubicBezTo>
                          <a:pt x="0" y="9746"/>
                          <a:pt x="0" y="9746"/>
                          <a:pt x="0" y="9746"/>
                        </a:cubicBezTo>
                        <a:cubicBezTo>
                          <a:pt x="0" y="10141"/>
                          <a:pt x="831" y="10537"/>
                          <a:pt x="1938" y="10537"/>
                        </a:cubicBezTo>
                        <a:cubicBezTo>
                          <a:pt x="3046" y="10537"/>
                          <a:pt x="3600" y="10141"/>
                          <a:pt x="3600" y="9746"/>
                        </a:cubicBezTo>
                        <a:cubicBezTo>
                          <a:pt x="3600" y="3424"/>
                          <a:pt x="3600" y="3424"/>
                          <a:pt x="3600" y="3424"/>
                        </a:cubicBezTo>
                        <a:cubicBezTo>
                          <a:pt x="5262" y="3424"/>
                          <a:pt x="5262" y="3424"/>
                          <a:pt x="5262" y="3424"/>
                        </a:cubicBezTo>
                        <a:cubicBezTo>
                          <a:pt x="5262" y="9483"/>
                          <a:pt x="5262" y="9483"/>
                          <a:pt x="5262" y="9483"/>
                        </a:cubicBezTo>
                        <a:cubicBezTo>
                          <a:pt x="5262" y="9483"/>
                          <a:pt x="5262" y="9615"/>
                          <a:pt x="5262" y="9746"/>
                        </a:cubicBezTo>
                        <a:cubicBezTo>
                          <a:pt x="5262" y="20283"/>
                          <a:pt x="5262" y="20283"/>
                          <a:pt x="5262" y="20283"/>
                        </a:cubicBezTo>
                        <a:cubicBezTo>
                          <a:pt x="5262" y="21073"/>
                          <a:pt x="6369" y="21600"/>
                          <a:pt x="7754" y="21600"/>
                        </a:cubicBezTo>
                        <a:cubicBezTo>
                          <a:pt x="9138" y="21600"/>
                          <a:pt x="10246" y="21073"/>
                          <a:pt x="10246" y="20283"/>
                        </a:cubicBezTo>
                        <a:cubicBezTo>
                          <a:pt x="10246" y="10932"/>
                          <a:pt x="10246" y="10932"/>
                          <a:pt x="10246" y="10932"/>
                        </a:cubicBezTo>
                        <a:cubicBezTo>
                          <a:pt x="11354" y="10932"/>
                          <a:pt x="11354" y="10932"/>
                          <a:pt x="11354" y="10932"/>
                        </a:cubicBezTo>
                        <a:cubicBezTo>
                          <a:pt x="11354" y="20283"/>
                          <a:pt x="11354" y="20283"/>
                          <a:pt x="11354" y="20283"/>
                        </a:cubicBezTo>
                        <a:cubicBezTo>
                          <a:pt x="11354" y="21073"/>
                          <a:pt x="12462" y="21600"/>
                          <a:pt x="13846" y="21600"/>
                        </a:cubicBezTo>
                        <a:cubicBezTo>
                          <a:pt x="15231" y="21600"/>
                          <a:pt x="16338" y="21073"/>
                          <a:pt x="16338" y="20283"/>
                        </a:cubicBezTo>
                        <a:cubicBezTo>
                          <a:pt x="16338" y="3424"/>
                          <a:pt x="16338" y="3424"/>
                          <a:pt x="16338" y="3424"/>
                        </a:cubicBezTo>
                        <a:cubicBezTo>
                          <a:pt x="17723" y="3424"/>
                          <a:pt x="17723" y="3424"/>
                          <a:pt x="17723" y="3424"/>
                        </a:cubicBezTo>
                        <a:cubicBezTo>
                          <a:pt x="17723" y="9746"/>
                          <a:pt x="17723" y="9746"/>
                          <a:pt x="17723" y="9746"/>
                        </a:cubicBezTo>
                        <a:cubicBezTo>
                          <a:pt x="17723" y="10141"/>
                          <a:pt x="18554" y="10537"/>
                          <a:pt x="19662" y="10537"/>
                        </a:cubicBezTo>
                        <a:cubicBezTo>
                          <a:pt x="20769" y="10537"/>
                          <a:pt x="21600" y="10141"/>
                          <a:pt x="21600" y="9746"/>
                        </a:cubicBezTo>
                        <a:cubicBezTo>
                          <a:pt x="21600" y="1976"/>
                          <a:pt x="21600" y="1976"/>
                          <a:pt x="21600" y="1976"/>
                        </a:cubicBezTo>
                        <a:cubicBezTo>
                          <a:pt x="21600" y="1317"/>
                          <a:pt x="19938" y="0"/>
                          <a:pt x="16338" y="0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9" name="Shape 3863">
                    <a:extLst>
                      <a:ext uri="{FF2B5EF4-FFF2-40B4-BE49-F238E27FC236}">
                        <a16:creationId xmlns:a16="http://schemas.microsoft.com/office/drawing/2014/main" id="{2D6C0FE2-95DF-2A4C-BE3D-C1889FD8554B}"/>
                      </a:ext>
                    </a:extLst>
                  </p:cNvPr>
                  <p:cNvSpPr/>
                  <p:nvPr/>
                </p:nvSpPr>
                <p:spPr>
                  <a:xfrm>
                    <a:off x="181859" y="0"/>
                    <a:ext cx="236100" cy="23290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7D23A2D-B29D-7C45-A6CF-499BE865DC2E}"/>
                  </a:ext>
                </a:extLst>
              </p:cNvPr>
              <p:cNvGrpSpPr/>
              <p:nvPr/>
            </p:nvGrpSpPr>
            <p:grpSpPr>
              <a:xfrm>
                <a:off x="6245770" y="8931021"/>
                <a:ext cx="957200" cy="2418722"/>
                <a:chOff x="2685730" y="6343171"/>
                <a:chExt cx="592369" cy="1496837"/>
              </a:xfrm>
              <a:solidFill>
                <a:schemeClr val="accent2"/>
              </a:solidFill>
            </p:grpSpPr>
            <p:sp>
              <p:nvSpPr>
                <p:cNvPr id="51" name="Shape 3779">
                  <a:extLst>
                    <a:ext uri="{FF2B5EF4-FFF2-40B4-BE49-F238E27FC236}">
                      <a16:creationId xmlns:a16="http://schemas.microsoft.com/office/drawing/2014/main" id="{13C7B88C-FFCE-F94E-A0F0-BCB49F62449B}"/>
                    </a:ext>
                  </a:extLst>
                </p:cNvPr>
                <p:cNvSpPr/>
                <p:nvPr/>
              </p:nvSpPr>
              <p:spPr>
                <a:xfrm>
                  <a:off x="2685730" y="6598462"/>
                  <a:ext cx="590210" cy="12349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3" name="Shape 3780">
                  <a:extLst>
                    <a:ext uri="{FF2B5EF4-FFF2-40B4-BE49-F238E27FC236}">
                      <a16:creationId xmlns:a16="http://schemas.microsoft.com/office/drawing/2014/main" id="{713F6448-E455-444A-BE35-6F73D766DCBE}"/>
                    </a:ext>
                  </a:extLst>
                </p:cNvPr>
                <p:cNvSpPr/>
                <p:nvPr/>
              </p:nvSpPr>
              <p:spPr>
                <a:xfrm>
                  <a:off x="2867579" y="6343171"/>
                  <a:ext cx="236087" cy="2329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grpSp>
              <p:nvGrpSpPr>
                <p:cNvPr id="54" name="Group 3864">
                  <a:extLst>
                    <a:ext uri="{FF2B5EF4-FFF2-40B4-BE49-F238E27FC236}">
                      <a16:creationId xmlns:a16="http://schemas.microsoft.com/office/drawing/2014/main" id="{9EBDB1B1-4067-AB40-9C46-2F9B22C6BC32}"/>
                    </a:ext>
                  </a:extLst>
                </p:cNvPr>
                <p:cNvGrpSpPr/>
                <p:nvPr/>
              </p:nvGrpSpPr>
              <p:grpSpPr>
                <a:xfrm>
                  <a:off x="2687889" y="6349743"/>
                  <a:ext cx="590210" cy="1490265"/>
                  <a:chOff x="0" y="0"/>
                  <a:chExt cx="590244" cy="1489964"/>
                </a:xfrm>
                <a:grpFill/>
              </p:grpSpPr>
              <p:sp>
                <p:nvSpPr>
                  <p:cNvPr id="55" name="Shape 3862">
                    <a:extLst>
                      <a:ext uri="{FF2B5EF4-FFF2-40B4-BE49-F238E27FC236}">
                        <a16:creationId xmlns:a16="http://schemas.microsoft.com/office/drawing/2014/main" id="{D85D8E33-ED88-FA4B-8E12-355F8477C1EE}"/>
                      </a:ext>
                    </a:extLst>
                  </p:cNvPr>
                  <p:cNvSpPr/>
                  <p:nvPr/>
                </p:nvSpPr>
                <p:spPr>
                  <a:xfrm>
                    <a:off x="0" y="255240"/>
                    <a:ext cx="590245" cy="12347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6338" y="0"/>
                        </a:moveTo>
                        <a:cubicBezTo>
                          <a:pt x="5538" y="0"/>
                          <a:pt x="5538" y="0"/>
                          <a:pt x="5538" y="0"/>
                        </a:cubicBezTo>
                        <a:cubicBezTo>
                          <a:pt x="1662" y="0"/>
                          <a:pt x="0" y="1580"/>
                          <a:pt x="0" y="2107"/>
                        </a:cubicBezTo>
                        <a:cubicBezTo>
                          <a:pt x="0" y="9746"/>
                          <a:pt x="0" y="9746"/>
                          <a:pt x="0" y="9746"/>
                        </a:cubicBezTo>
                        <a:cubicBezTo>
                          <a:pt x="0" y="10141"/>
                          <a:pt x="831" y="10537"/>
                          <a:pt x="1938" y="10537"/>
                        </a:cubicBezTo>
                        <a:cubicBezTo>
                          <a:pt x="3046" y="10537"/>
                          <a:pt x="3600" y="10141"/>
                          <a:pt x="3600" y="9746"/>
                        </a:cubicBezTo>
                        <a:cubicBezTo>
                          <a:pt x="3600" y="3424"/>
                          <a:pt x="3600" y="3424"/>
                          <a:pt x="3600" y="3424"/>
                        </a:cubicBezTo>
                        <a:cubicBezTo>
                          <a:pt x="5262" y="3424"/>
                          <a:pt x="5262" y="3424"/>
                          <a:pt x="5262" y="3424"/>
                        </a:cubicBezTo>
                        <a:cubicBezTo>
                          <a:pt x="5262" y="9483"/>
                          <a:pt x="5262" y="9483"/>
                          <a:pt x="5262" y="9483"/>
                        </a:cubicBezTo>
                        <a:cubicBezTo>
                          <a:pt x="5262" y="9483"/>
                          <a:pt x="5262" y="9615"/>
                          <a:pt x="5262" y="9746"/>
                        </a:cubicBezTo>
                        <a:cubicBezTo>
                          <a:pt x="5262" y="20283"/>
                          <a:pt x="5262" y="20283"/>
                          <a:pt x="5262" y="20283"/>
                        </a:cubicBezTo>
                        <a:cubicBezTo>
                          <a:pt x="5262" y="21073"/>
                          <a:pt x="6369" y="21600"/>
                          <a:pt x="7754" y="21600"/>
                        </a:cubicBezTo>
                        <a:cubicBezTo>
                          <a:pt x="9138" y="21600"/>
                          <a:pt x="10246" y="21073"/>
                          <a:pt x="10246" y="20283"/>
                        </a:cubicBezTo>
                        <a:cubicBezTo>
                          <a:pt x="10246" y="10932"/>
                          <a:pt x="10246" y="10932"/>
                          <a:pt x="10246" y="10932"/>
                        </a:cubicBezTo>
                        <a:cubicBezTo>
                          <a:pt x="11354" y="10932"/>
                          <a:pt x="11354" y="10932"/>
                          <a:pt x="11354" y="10932"/>
                        </a:cubicBezTo>
                        <a:cubicBezTo>
                          <a:pt x="11354" y="20283"/>
                          <a:pt x="11354" y="20283"/>
                          <a:pt x="11354" y="20283"/>
                        </a:cubicBezTo>
                        <a:cubicBezTo>
                          <a:pt x="11354" y="21073"/>
                          <a:pt x="12462" y="21600"/>
                          <a:pt x="13846" y="21600"/>
                        </a:cubicBezTo>
                        <a:cubicBezTo>
                          <a:pt x="15231" y="21600"/>
                          <a:pt x="16338" y="21073"/>
                          <a:pt x="16338" y="20283"/>
                        </a:cubicBezTo>
                        <a:cubicBezTo>
                          <a:pt x="16338" y="3424"/>
                          <a:pt x="16338" y="3424"/>
                          <a:pt x="16338" y="3424"/>
                        </a:cubicBezTo>
                        <a:cubicBezTo>
                          <a:pt x="17723" y="3424"/>
                          <a:pt x="17723" y="3424"/>
                          <a:pt x="17723" y="3424"/>
                        </a:cubicBezTo>
                        <a:cubicBezTo>
                          <a:pt x="17723" y="9746"/>
                          <a:pt x="17723" y="9746"/>
                          <a:pt x="17723" y="9746"/>
                        </a:cubicBezTo>
                        <a:cubicBezTo>
                          <a:pt x="17723" y="10141"/>
                          <a:pt x="18554" y="10537"/>
                          <a:pt x="19662" y="10537"/>
                        </a:cubicBezTo>
                        <a:cubicBezTo>
                          <a:pt x="20769" y="10537"/>
                          <a:pt x="21600" y="10141"/>
                          <a:pt x="21600" y="9746"/>
                        </a:cubicBezTo>
                        <a:cubicBezTo>
                          <a:pt x="21600" y="1976"/>
                          <a:pt x="21600" y="1976"/>
                          <a:pt x="21600" y="1976"/>
                        </a:cubicBezTo>
                        <a:cubicBezTo>
                          <a:pt x="21600" y="1317"/>
                          <a:pt x="19938" y="0"/>
                          <a:pt x="16338" y="0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56" name="Shape 3863">
                    <a:extLst>
                      <a:ext uri="{FF2B5EF4-FFF2-40B4-BE49-F238E27FC236}">
                        <a16:creationId xmlns:a16="http://schemas.microsoft.com/office/drawing/2014/main" id="{467465C4-6BAE-0E49-9AEF-D107F91DD726}"/>
                      </a:ext>
                    </a:extLst>
                  </p:cNvPr>
                  <p:cNvSpPr/>
                  <p:nvPr/>
                </p:nvSpPr>
                <p:spPr>
                  <a:xfrm>
                    <a:off x="181859" y="0"/>
                    <a:ext cx="236100" cy="23290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D30EB2D-1B2F-644A-91A5-C1277469CB3B}"/>
                  </a:ext>
                </a:extLst>
              </p:cNvPr>
              <p:cNvGrpSpPr/>
              <p:nvPr/>
            </p:nvGrpSpPr>
            <p:grpSpPr>
              <a:xfrm>
                <a:off x="7724349" y="8931021"/>
                <a:ext cx="957200" cy="2418722"/>
                <a:chOff x="2685730" y="6343171"/>
                <a:chExt cx="592369" cy="1496837"/>
              </a:xfrm>
              <a:solidFill>
                <a:schemeClr val="accent2"/>
              </a:solidFill>
            </p:grpSpPr>
            <p:sp>
              <p:nvSpPr>
                <p:cNvPr id="58" name="Shape 3779">
                  <a:extLst>
                    <a:ext uri="{FF2B5EF4-FFF2-40B4-BE49-F238E27FC236}">
                      <a16:creationId xmlns:a16="http://schemas.microsoft.com/office/drawing/2014/main" id="{6B13AD8D-AD47-8F4B-A769-A2C81A2DE0B8}"/>
                    </a:ext>
                  </a:extLst>
                </p:cNvPr>
                <p:cNvSpPr/>
                <p:nvPr/>
              </p:nvSpPr>
              <p:spPr>
                <a:xfrm>
                  <a:off x="2685730" y="6598462"/>
                  <a:ext cx="590210" cy="12349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9" name="Shape 3780">
                  <a:extLst>
                    <a:ext uri="{FF2B5EF4-FFF2-40B4-BE49-F238E27FC236}">
                      <a16:creationId xmlns:a16="http://schemas.microsoft.com/office/drawing/2014/main" id="{691A1EB6-3DD1-7346-ADB5-3FA48776E82F}"/>
                    </a:ext>
                  </a:extLst>
                </p:cNvPr>
                <p:cNvSpPr/>
                <p:nvPr/>
              </p:nvSpPr>
              <p:spPr>
                <a:xfrm>
                  <a:off x="2867579" y="6343171"/>
                  <a:ext cx="236087" cy="2329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grpSp>
              <p:nvGrpSpPr>
                <p:cNvPr id="60" name="Group 3864">
                  <a:extLst>
                    <a:ext uri="{FF2B5EF4-FFF2-40B4-BE49-F238E27FC236}">
                      <a16:creationId xmlns:a16="http://schemas.microsoft.com/office/drawing/2014/main" id="{3B33C8D3-C76D-1D4F-94EC-5D4EE43F90FE}"/>
                    </a:ext>
                  </a:extLst>
                </p:cNvPr>
                <p:cNvGrpSpPr/>
                <p:nvPr/>
              </p:nvGrpSpPr>
              <p:grpSpPr>
                <a:xfrm>
                  <a:off x="2687889" y="6349743"/>
                  <a:ext cx="590210" cy="1490265"/>
                  <a:chOff x="0" y="0"/>
                  <a:chExt cx="590244" cy="1489964"/>
                </a:xfrm>
                <a:grpFill/>
              </p:grpSpPr>
              <p:sp>
                <p:nvSpPr>
                  <p:cNvPr id="61" name="Shape 3862">
                    <a:extLst>
                      <a:ext uri="{FF2B5EF4-FFF2-40B4-BE49-F238E27FC236}">
                        <a16:creationId xmlns:a16="http://schemas.microsoft.com/office/drawing/2014/main" id="{D41D81CB-52D8-594B-BF4C-F8870A963566}"/>
                      </a:ext>
                    </a:extLst>
                  </p:cNvPr>
                  <p:cNvSpPr/>
                  <p:nvPr/>
                </p:nvSpPr>
                <p:spPr>
                  <a:xfrm>
                    <a:off x="0" y="255240"/>
                    <a:ext cx="590245" cy="12347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6338" y="0"/>
                        </a:moveTo>
                        <a:cubicBezTo>
                          <a:pt x="5538" y="0"/>
                          <a:pt x="5538" y="0"/>
                          <a:pt x="5538" y="0"/>
                        </a:cubicBezTo>
                        <a:cubicBezTo>
                          <a:pt x="1662" y="0"/>
                          <a:pt x="0" y="1580"/>
                          <a:pt x="0" y="2107"/>
                        </a:cubicBezTo>
                        <a:cubicBezTo>
                          <a:pt x="0" y="9746"/>
                          <a:pt x="0" y="9746"/>
                          <a:pt x="0" y="9746"/>
                        </a:cubicBezTo>
                        <a:cubicBezTo>
                          <a:pt x="0" y="10141"/>
                          <a:pt x="831" y="10537"/>
                          <a:pt x="1938" y="10537"/>
                        </a:cubicBezTo>
                        <a:cubicBezTo>
                          <a:pt x="3046" y="10537"/>
                          <a:pt x="3600" y="10141"/>
                          <a:pt x="3600" y="9746"/>
                        </a:cubicBezTo>
                        <a:cubicBezTo>
                          <a:pt x="3600" y="3424"/>
                          <a:pt x="3600" y="3424"/>
                          <a:pt x="3600" y="3424"/>
                        </a:cubicBezTo>
                        <a:cubicBezTo>
                          <a:pt x="5262" y="3424"/>
                          <a:pt x="5262" y="3424"/>
                          <a:pt x="5262" y="3424"/>
                        </a:cubicBezTo>
                        <a:cubicBezTo>
                          <a:pt x="5262" y="9483"/>
                          <a:pt x="5262" y="9483"/>
                          <a:pt x="5262" y="9483"/>
                        </a:cubicBezTo>
                        <a:cubicBezTo>
                          <a:pt x="5262" y="9483"/>
                          <a:pt x="5262" y="9615"/>
                          <a:pt x="5262" y="9746"/>
                        </a:cubicBezTo>
                        <a:cubicBezTo>
                          <a:pt x="5262" y="20283"/>
                          <a:pt x="5262" y="20283"/>
                          <a:pt x="5262" y="20283"/>
                        </a:cubicBezTo>
                        <a:cubicBezTo>
                          <a:pt x="5262" y="21073"/>
                          <a:pt x="6369" y="21600"/>
                          <a:pt x="7754" y="21600"/>
                        </a:cubicBezTo>
                        <a:cubicBezTo>
                          <a:pt x="9138" y="21600"/>
                          <a:pt x="10246" y="21073"/>
                          <a:pt x="10246" y="20283"/>
                        </a:cubicBezTo>
                        <a:cubicBezTo>
                          <a:pt x="10246" y="10932"/>
                          <a:pt x="10246" y="10932"/>
                          <a:pt x="10246" y="10932"/>
                        </a:cubicBezTo>
                        <a:cubicBezTo>
                          <a:pt x="11354" y="10932"/>
                          <a:pt x="11354" y="10932"/>
                          <a:pt x="11354" y="10932"/>
                        </a:cubicBezTo>
                        <a:cubicBezTo>
                          <a:pt x="11354" y="20283"/>
                          <a:pt x="11354" y="20283"/>
                          <a:pt x="11354" y="20283"/>
                        </a:cubicBezTo>
                        <a:cubicBezTo>
                          <a:pt x="11354" y="21073"/>
                          <a:pt x="12462" y="21600"/>
                          <a:pt x="13846" y="21600"/>
                        </a:cubicBezTo>
                        <a:cubicBezTo>
                          <a:pt x="15231" y="21600"/>
                          <a:pt x="16338" y="21073"/>
                          <a:pt x="16338" y="20283"/>
                        </a:cubicBezTo>
                        <a:cubicBezTo>
                          <a:pt x="16338" y="3424"/>
                          <a:pt x="16338" y="3424"/>
                          <a:pt x="16338" y="3424"/>
                        </a:cubicBezTo>
                        <a:cubicBezTo>
                          <a:pt x="17723" y="3424"/>
                          <a:pt x="17723" y="3424"/>
                          <a:pt x="17723" y="3424"/>
                        </a:cubicBezTo>
                        <a:cubicBezTo>
                          <a:pt x="17723" y="9746"/>
                          <a:pt x="17723" y="9746"/>
                          <a:pt x="17723" y="9746"/>
                        </a:cubicBezTo>
                        <a:cubicBezTo>
                          <a:pt x="17723" y="10141"/>
                          <a:pt x="18554" y="10537"/>
                          <a:pt x="19662" y="10537"/>
                        </a:cubicBezTo>
                        <a:cubicBezTo>
                          <a:pt x="20769" y="10537"/>
                          <a:pt x="21600" y="10141"/>
                          <a:pt x="21600" y="9746"/>
                        </a:cubicBezTo>
                        <a:cubicBezTo>
                          <a:pt x="21600" y="1976"/>
                          <a:pt x="21600" y="1976"/>
                          <a:pt x="21600" y="1976"/>
                        </a:cubicBezTo>
                        <a:cubicBezTo>
                          <a:pt x="21600" y="1317"/>
                          <a:pt x="19938" y="0"/>
                          <a:pt x="16338" y="0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70" name="Shape 3863">
                    <a:extLst>
                      <a:ext uri="{FF2B5EF4-FFF2-40B4-BE49-F238E27FC236}">
                        <a16:creationId xmlns:a16="http://schemas.microsoft.com/office/drawing/2014/main" id="{4B6E0ACF-3D49-E140-BC4F-E9887D9DCE64}"/>
                      </a:ext>
                    </a:extLst>
                  </p:cNvPr>
                  <p:cNvSpPr/>
                  <p:nvPr/>
                </p:nvSpPr>
                <p:spPr>
                  <a:xfrm>
                    <a:off x="181859" y="0"/>
                    <a:ext cx="236100" cy="23290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37ED232-3514-4747-BBE6-55998F2898C7}"/>
                  </a:ext>
                </a:extLst>
              </p:cNvPr>
              <p:cNvGrpSpPr/>
              <p:nvPr/>
            </p:nvGrpSpPr>
            <p:grpSpPr>
              <a:xfrm>
                <a:off x="9118505" y="8931021"/>
                <a:ext cx="957200" cy="2418722"/>
                <a:chOff x="2685730" y="6343171"/>
                <a:chExt cx="592369" cy="1496837"/>
              </a:xfrm>
              <a:solidFill>
                <a:schemeClr val="accent2"/>
              </a:solidFill>
            </p:grpSpPr>
            <p:sp>
              <p:nvSpPr>
                <p:cNvPr id="72" name="Shape 3779">
                  <a:extLst>
                    <a:ext uri="{FF2B5EF4-FFF2-40B4-BE49-F238E27FC236}">
                      <a16:creationId xmlns:a16="http://schemas.microsoft.com/office/drawing/2014/main" id="{A76F6686-7B81-0740-AF74-488F9473961A}"/>
                    </a:ext>
                  </a:extLst>
                </p:cNvPr>
                <p:cNvSpPr/>
                <p:nvPr/>
              </p:nvSpPr>
              <p:spPr>
                <a:xfrm>
                  <a:off x="2685730" y="6598462"/>
                  <a:ext cx="590210" cy="12349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73" name="Shape 3780">
                  <a:extLst>
                    <a:ext uri="{FF2B5EF4-FFF2-40B4-BE49-F238E27FC236}">
                      <a16:creationId xmlns:a16="http://schemas.microsoft.com/office/drawing/2014/main" id="{10FCA547-92B2-EF47-AE2D-083834A1D63C}"/>
                    </a:ext>
                  </a:extLst>
                </p:cNvPr>
                <p:cNvSpPr/>
                <p:nvPr/>
              </p:nvSpPr>
              <p:spPr>
                <a:xfrm>
                  <a:off x="2867579" y="6343171"/>
                  <a:ext cx="236087" cy="2329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grpSp>
              <p:nvGrpSpPr>
                <p:cNvPr id="74" name="Group 3864">
                  <a:extLst>
                    <a:ext uri="{FF2B5EF4-FFF2-40B4-BE49-F238E27FC236}">
                      <a16:creationId xmlns:a16="http://schemas.microsoft.com/office/drawing/2014/main" id="{8B32FE68-AE2E-2646-8406-E254AADC0066}"/>
                    </a:ext>
                  </a:extLst>
                </p:cNvPr>
                <p:cNvGrpSpPr/>
                <p:nvPr/>
              </p:nvGrpSpPr>
              <p:grpSpPr>
                <a:xfrm>
                  <a:off x="2687889" y="6349743"/>
                  <a:ext cx="590210" cy="1490265"/>
                  <a:chOff x="0" y="0"/>
                  <a:chExt cx="590244" cy="1489964"/>
                </a:xfrm>
                <a:grpFill/>
              </p:grpSpPr>
              <p:sp>
                <p:nvSpPr>
                  <p:cNvPr id="75" name="Shape 3862">
                    <a:extLst>
                      <a:ext uri="{FF2B5EF4-FFF2-40B4-BE49-F238E27FC236}">
                        <a16:creationId xmlns:a16="http://schemas.microsoft.com/office/drawing/2014/main" id="{6A2CC23F-C2FE-3749-84B0-0F88CF1405F9}"/>
                      </a:ext>
                    </a:extLst>
                  </p:cNvPr>
                  <p:cNvSpPr/>
                  <p:nvPr/>
                </p:nvSpPr>
                <p:spPr>
                  <a:xfrm>
                    <a:off x="0" y="255240"/>
                    <a:ext cx="590245" cy="12347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6338" y="0"/>
                        </a:moveTo>
                        <a:cubicBezTo>
                          <a:pt x="5538" y="0"/>
                          <a:pt x="5538" y="0"/>
                          <a:pt x="5538" y="0"/>
                        </a:cubicBezTo>
                        <a:cubicBezTo>
                          <a:pt x="1662" y="0"/>
                          <a:pt x="0" y="1580"/>
                          <a:pt x="0" y="2107"/>
                        </a:cubicBezTo>
                        <a:cubicBezTo>
                          <a:pt x="0" y="9746"/>
                          <a:pt x="0" y="9746"/>
                          <a:pt x="0" y="9746"/>
                        </a:cubicBezTo>
                        <a:cubicBezTo>
                          <a:pt x="0" y="10141"/>
                          <a:pt x="831" y="10537"/>
                          <a:pt x="1938" y="10537"/>
                        </a:cubicBezTo>
                        <a:cubicBezTo>
                          <a:pt x="3046" y="10537"/>
                          <a:pt x="3600" y="10141"/>
                          <a:pt x="3600" y="9746"/>
                        </a:cubicBezTo>
                        <a:cubicBezTo>
                          <a:pt x="3600" y="3424"/>
                          <a:pt x="3600" y="3424"/>
                          <a:pt x="3600" y="3424"/>
                        </a:cubicBezTo>
                        <a:cubicBezTo>
                          <a:pt x="5262" y="3424"/>
                          <a:pt x="5262" y="3424"/>
                          <a:pt x="5262" y="3424"/>
                        </a:cubicBezTo>
                        <a:cubicBezTo>
                          <a:pt x="5262" y="9483"/>
                          <a:pt x="5262" y="9483"/>
                          <a:pt x="5262" y="9483"/>
                        </a:cubicBezTo>
                        <a:cubicBezTo>
                          <a:pt x="5262" y="9483"/>
                          <a:pt x="5262" y="9615"/>
                          <a:pt x="5262" y="9746"/>
                        </a:cubicBezTo>
                        <a:cubicBezTo>
                          <a:pt x="5262" y="20283"/>
                          <a:pt x="5262" y="20283"/>
                          <a:pt x="5262" y="20283"/>
                        </a:cubicBezTo>
                        <a:cubicBezTo>
                          <a:pt x="5262" y="21073"/>
                          <a:pt x="6369" y="21600"/>
                          <a:pt x="7754" y="21600"/>
                        </a:cubicBezTo>
                        <a:cubicBezTo>
                          <a:pt x="9138" y="21600"/>
                          <a:pt x="10246" y="21073"/>
                          <a:pt x="10246" y="20283"/>
                        </a:cubicBezTo>
                        <a:cubicBezTo>
                          <a:pt x="10246" y="10932"/>
                          <a:pt x="10246" y="10932"/>
                          <a:pt x="10246" y="10932"/>
                        </a:cubicBezTo>
                        <a:cubicBezTo>
                          <a:pt x="11354" y="10932"/>
                          <a:pt x="11354" y="10932"/>
                          <a:pt x="11354" y="10932"/>
                        </a:cubicBezTo>
                        <a:cubicBezTo>
                          <a:pt x="11354" y="20283"/>
                          <a:pt x="11354" y="20283"/>
                          <a:pt x="11354" y="20283"/>
                        </a:cubicBezTo>
                        <a:cubicBezTo>
                          <a:pt x="11354" y="21073"/>
                          <a:pt x="12462" y="21600"/>
                          <a:pt x="13846" y="21600"/>
                        </a:cubicBezTo>
                        <a:cubicBezTo>
                          <a:pt x="15231" y="21600"/>
                          <a:pt x="16338" y="21073"/>
                          <a:pt x="16338" y="20283"/>
                        </a:cubicBezTo>
                        <a:cubicBezTo>
                          <a:pt x="16338" y="3424"/>
                          <a:pt x="16338" y="3424"/>
                          <a:pt x="16338" y="3424"/>
                        </a:cubicBezTo>
                        <a:cubicBezTo>
                          <a:pt x="17723" y="3424"/>
                          <a:pt x="17723" y="3424"/>
                          <a:pt x="17723" y="3424"/>
                        </a:cubicBezTo>
                        <a:cubicBezTo>
                          <a:pt x="17723" y="9746"/>
                          <a:pt x="17723" y="9746"/>
                          <a:pt x="17723" y="9746"/>
                        </a:cubicBezTo>
                        <a:cubicBezTo>
                          <a:pt x="17723" y="10141"/>
                          <a:pt x="18554" y="10537"/>
                          <a:pt x="19662" y="10537"/>
                        </a:cubicBezTo>
                        <a:cubicBezTo>
                          <a:pt x="20769" y="10537"/>
                          <a:pt x="21600" y="10141"/>
                          <a:pt x="21600" y="9746"/>
                        </a:cubicBezTo>
                        <a:cubicBezTo>
                          <a:pt x="21600" y="1976"/>
                          <a:pt x="21600" y="1976"/>
                          <a:pt x="21600" y="1976"/>
                        </a:cubicBezTo>
                        <a:cubicBezTo>
                          <a:pt x="21600" y="1317"/>
                          <a:pt x="19938" y="0"/>
                          <a:pt x="16338" y="0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76" name="Shape 3863">
                    <a:extLst>
                      <a:ext uri="{FF2B5EF4-FFF2-40B4-BE49-F238E27FC236}">
                        <a16:creationId xmlns:a16="http://schemas.microsoft.com/office/drawing/2014/main" id="{E86ABB79-B6B0-5E4D-B792-E8536D31D38A}"/>
                      </a:ext>
                    </a:extLst>
                  </p:cNvPr>
                  <p:cNvSpPr/>
                  <p:nvPr/>
                </p:nvSpPr>
                <p:spPr>
                  <a:xfrm>
                    <a:off x="181859" y="0"/>
                    <a:ext cx="236100" cy="23290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327EF22-F702-C84D-98A5-E57F0A70FF57}"/>
                  </a:ext>
                </a:extLst>
              </p:cNvPr>
              <p:cNvGrpSpPr/>
              <p:nvPr/>
            </p:nvGrpSpPr>
            <p:grpSpPr>
              <a:xfrm>
                <a:off x="1825609" y="6086197"/>
                <a:ext cx="1110467" cy="2413563"/>
                <a:chOff x="2683461" y="8342743"/>
                <a:chExt cx="687219" cy="1493646"/>
              </a:xfrm>
              <a:solidFill>
                <a:schemeClr val="accent1"/>
              </a:solidFill>
            </p:grpSpPr>
            <p:sp>
              <p:nvSpPr>
                <p:cNvPr id="84" name="Shape 3820">
                  <a:extLst>
                    <a:ext uri="{FF2B5EF4-FFF2-40B4-BE49-F238E27FC236}">
                      <a16:creationId xmlns:a16="http://schemas.microsoft.com/office/drawing/2014/main" id="{8075F4F7-977B-5849-AC93-81504D2014D6}"/>
                    </a:ext>
                  </a:extLst>
                </p:cNvPr>
                <p:cNvSpPr/>
                <p:nvPr/>
              </p:nvSpPr>
              <p:spPr>
                <a:xfrm>
                  <a:off x="2910759" y="8342743"/>
                  <a:ext cx="220132" cy="2201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85" name="Shape 3821">
                  <a:extLst>
                    <a:ext uri="{FF2B5EF4-FFF2-40B4-BE49-F238E27FC236}">
                      <a16:creationId xmlns:a16="http://schemas.microsoft.com/office/drawing/2014/main" id="{166DF707-C5A4-D34D-A515-9FC626EA871E}"/>
                    </a:ext>
                  </a:extLst>
                </p:cNvPr>
                <p:cNvSpPr/>
                <p:nvPr/>
              </p:nvSpPr>
              <p:spPr>
                <a:xfrm>
                  <a:off x="2683461" y="8607609"/>
                  <a:ext cx="685062" cy="12222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grpSp>
              <p:nvGrpSpPr>
                <p:cNvPr id="86" name="Group 3897">
                  <a:extLst>
                    <a:ext uri="{FF2B5EF4-FFF2-40B4-BE49-F238E27FC236}">
                      <a16:creationId xmlns:a16="http://schemas.microsoft.com/office/drawing/2014/main" id="{7FD6A687-86D0-E54C-9F78-5195BB211094}"/>
                    </a:ext>
                  </a:extLst>
                </p:cNvPr>
                <p:cNvGrpSpPr/>
                <p:nvPr/>
              </p:nvGrpSpPr>
              <p:grpSpPr>
                <a:xfrm>
                  <a:off x="2685618" y="8349317"/>
                  <a:ext cx="685062" cy="1487072"/>
                  <a:chOff x="0" y="0"/>
                  <a:chExt cx="685101" cy="1486772"/>
                </a:xfrm>
                <a:grpFill/>
              </p:grpSpPr>
              <p:sp>
                <p:nvSpPr>
                  <p:cNvPr id="87" name="Shape 3895">
                    <a:extLst>
                      <a:ext uri="{FF2B5EF4-FFF2-40B4-BE49-F238E27FC236}">
                        <a16:creationId xmlns:a16="http://schemas.microsoft.com/office/drawing/2014/main" id="{674B45A6-72BD-E043-B152-3BADE3CFB52D}"/>
                      </a:ext>
                    </a:extLst>
                  </p:cNvPr>
                  <p:cNvSpPr/>
                  <p:nvPr/>
                </p:nvSpPr>
                <p:spPr>
                  <a:xfrm>
                    <a:off x="227313" y="0"/>
                    <a:ext cx="220146" cy="2201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88" name="Shape 3896">
                    <a:extLst>
                      <a:ext uri="{FF2B5EF4-FFF2-40B4-BE49-F238E27FC236}">
                        <a16:creationId xmlns:a16="http://schemas.microsoft.com/office/drawing/2014/main" id="{12A8D82C-A88B-7843-929E-D490C51BC579}"/>
                      </a:ext>
                    </a:extLst>
                  </p:cNvPr>
                  <p:cNvSpPr/>
                  <p:nvPr/>
                </p:nvSpPr>
                <p:spPr>
                  <a:xfrm>
                    <a:off x="-1" y="264811"/>
                    <a:ext cx="685103" cy="12219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76" h="21600" extrusionOk="0">
                        <a:moveTo>
                          <a:pt x="21191" y="8000"/>
                        </a:moveTo>
                        <a:cubicBezTo>
                          <a:pt x="17435" y="1333"/>
                          <a:pt x="17435" y="1333"/>
                          <a:pt x="17435" y="1333"/>
                        </a:cubicBezTo>
                        <a:cubicBezTo>
                          <a:pt x="17200" y="533"/>
                          <a:pt x="16261" y="0"/>
                          <a:pt x="14852" y="0"/>
                        </a:cubicBezTo>
                        <a:cubicBezTo>
                          <a:pt x="6400" y="0"/>
                          <a:pt x="6400" y="0"/>
                          <a:pt x="6400" y="0"/>
                        </a:cubicBezTo>
                        <a:cubicBezTo>
                          <a:pt x="5461" y="0"/>
                          <a:pt x="4756" y="267"/>
                          <a:pt x="4287" y="667"/>
                        </a:cubicBezTo>
                        <a:cubicBezTo>
                          <a:pt x="4052" y="800"/>
                          <a:pt x="4052" y="800"/>
                          <a:pt x="4052" y="933"/>
                        </a:cubicBezTo>
                        <a:lnTo>
                          <a:pt x="4052" y="933"/>
                        </a:lnTo>
                        <a:lnTo>
                          <a:pt x="3817" y="1067"/>
                        </a:lnTo>
                        <a:cubicBezTo>
                          <a:pt x="61" y="8000"/>
                          <a:pt x="61" y="8000"/>
                          <a:pt x="61" y="8000"/>
                        </a:cubicBezTo>
                        <a:cubicBezTo>
                          <a:pt x="-174" y="8400"/>
                          <a:pt x="296" y="8933"/>
                          <a:pt x="1000" y="9067"/>
                        </a:cubicBezTo>
                        <a:cubicBezTo>
                          <a:pt x="1939" y="9200"/>
                          <a:pt x="2878" y="8933"/>
                          <a:pt x="3113" y="8533"/>
                        </a:cubicBezTo>
                        <a:cubicBezTo>
                          <a:pt x="5930" y="3067"/>
                          <a:pt x="5930" y="3067"/>
                          <a:pt x="5930" y="3067"/>
                        </a:cubicBezTo>
                        <a:cubicBezTo>
                          <a:pt x="6165" y="3067"/>
                          <a:pt x="6165" y="3067"/>
                          <a:pt x="6400" y="3067"/>
                        </a:cubicBezTo>
                        <a:cubicBezTo>
                          <a:pt x="6635" y="3067"/>
                          <a:pt x="6635" y="3067"/>
                          <a:pt x="6635" y="3067"/>
                        </a:cubicBezTo>
                        <a:cubicBezTo>
                          <a:pt x="1939" y="12800"/>
                          <a:pt x="1939" y="12800"/>
                          <a:pt x="1939" y="12800"/>
                        </a:cubicBezTo>
                        <a:cubicBezTo>
                          <a:pt x="6635" y="12800"/>
                          <a:pt x="6635" y="12800"/>
                          <a:pt x="6635" y="12800"/>
                        </a:cubicBezTo>
                        <a:cubicBezTo>
                          <a:pt x="6635" y="20667"/>
                          <a:pt x="6635" y="20667"/>
                          <a:pt x="6635" y="20667"/>
                        </a:cubicBezTo>
                        <a:cubicBezTo>
                          <a:pt x="6635" y="21200"/>
                          <a:pt x="7574" y="21600"/>
                          <a:pt x="8513" y="21600"/>
                        </a:cubicBezTo>
                        <a:cubicBezTo>
                          <a:pt x="9452" y="21600"/>
                          <a:pt x="10156" y="21200"/>
                          <a:pt x="10156" y="20667"/>
                        </a:cubicBezTo>
                        <a:cubicBezTo>
                          <a:pt x="10156" y="12800"/>
                          <a:pt x="10156" y="12800"/>
                          <a:pt x="10156" y="12800"/>
                        </a:cubicBezTo>
                        <a:cubicBezTo>
                          <a:pt x="11330" y="12800"/>
                          <a:pt x="11330" y="12800"/>
                          <a:pt x="11330" y="12800"/>
                        </a:cubicBezTo>
                        <a:cubicBezTo>
                          <a:pt x="11330" y="20667"/>
                          <a:pt x="11330" y="20667"/>
                          <a:pt x="11330" y="20667"/>
                        </a:cubicBezTo>
                        <a:cubicBezTo>
                          <a:pt x="11330" y="21200"/>
                          <a:pt x="12035" y="21600"/>
                          <a:pt x="12974" y="21600"/>
                        </a:cubicBezTo>
                        <a:cubicBezTo>
                          <a:pt x="13913" y="21600"/>
                          <a:pt x="14852" y="21200"/>
                          <a:pt x="14852" y="20667"/>
                        </a:cubicBezTo>
                        <a:cubicBezTo>
                          <a:pt x="14852" y="12800"/>
                          <a:pt x="14852" y="12800"/>
                          <a:pt x="14852" y="12800"/>
                        </a:cubicBezTo>
                        <a:cubicBezTo>
                          <a:pt x="19313" y="12800"/>
                          <a:pt x="19313" y="12800"/>
                          <a:pt x="19313" y="12800"/>
                        </a:cubicBezTo>
                        <a:cubicBezTo>
                          <a:pt x="14617" y="3067"/>
                          <a:pt x="14617" y="3067"/>
                          <a:pt x="14617" y="3067"/>
                        </a:cubicBezTo>
                        <a:cubicBezTo>
                          <a:pt x="14852" y="3067"/>
                          <a:pt x="14852" y="3067"/>
                          <a:pt x="14852" y="3067"/>
                        </a:cubicBezTo>
                        <a:cubicBezTo>
                          <a:pt x="15087" y="3067"/>
                          <a:pt x="15087" y="3067"/>
                          <a:pt x="15087" y="3067"/>
                        </a:cubicBezTo>
                        <a:cubicBezTo>
                          <a:pt x="18374" y="8533"/>
                          <a:pt x="18374" y="8533"/>
                          <a:pt x="18374" y="8533"/>
                        </a:cubicBezTo>
                        <a:cubicBezTo>
                          <a:pt x="18609" y="8933"/>
                          <a:pt x="19548" y="9200"/>
                          <a:pt x="20252" y="9067"/>
                        </a:cubicBezTo>
                        <a:cubicBezTo>
                          <a:pt x="21191" y="8933"/>
                          <a:pt x="21426" y="8400"/>
                          <a:pt x="21191" y="8000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7E90C5E-9C90-4245-8B41-CB1867378F10}"/>
                  </a:ext>
                </a:extLst>
              </p:cNvPr>
              <p:cNvGrpSpPr/>
              <p:nvPr/>
            </p:nvGrpSpPr>
            <p:grpSpPr>
              <a:xfrm>
                <a:off x="3219765" y="6086197"/>
                <a:ext cx="1110467" cy="2413563"/>
                <a:chOff x="2683461" y="8342743"/>
                <a:chExt cx="687219" cy="1493646"/>
              </a:xfrm>
              <a:solidFill>
                <a:schemeClr val="accent1"/>
              </a:solidFill>
            </p:grpSpPr>
            <p:sp>
              <p:nvSpPr>
                <p:cNvPr id="90" name="Shape 3820">
                  <a:extLst>
                    <a:ext uri="{FF2B5EF4-FFF2-40B4-BE49-F238E27FC236}">
                      <a16:creationId xmlns:a16="http://schemas.microsoft.com/office/drawing/2014/main" id="{887BAF20-5A37-2E4B-8330-8E08594D84EC}"/>
                    </a:ext>
                  </a:extLst>
                </p:cNvPr>
                <p:cNvSpPr/>
                <p:nvPr/>
              </p:nvSpPr>
              <p:spPr>
                <a:xfrm>
                  <a:off x="2910759" y="8342743"/>
                  <a:ext cx="220132" cy="2201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1" name="Shape 3821">
                  <a:extLst>
                    <a:ext uri="{FF2B5EF4-FFF2-40B4-BE49-F238E27FC236}">
                      <a16:creationId xmlns:a16="http://schemas.microsoft.com/office/drawing/2014/main" id="{9258BB53-69EC-5444-BEC5-6A369DAF0D00}"/>
                    </a:ext>
                  </a:extLst>
                </p:cNvPr>
                <p:cNvSpPr/>
                <p:nvPr/>
              </p:nvSpPr>
              <p:spPr>
                <a:xfrm>
                  <a:off x="2683461" y="8607609"/>
                  <a:ext cx="685062" cy="12222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grpSp>
              <p:nvGrpSpPr>
                <p:cNvPr id="92" name="Group 3897">
                  <a:extLst>
                    <a:ext uri="{FF2B5EF4-FFF2-40B4-BE49-F238E27FC236}">
                      <a16:creationId xmlns:a16="http://schemas.microsoft.com/office/drawing/2014/main" id="{7D292ECA-DD1D-F24C-B9CD-3D742B66FD50}"/>
                    </a:ext>
                  </a:extLst>
                </p:cNvPr>
                <p:cNvGrpSpPr/>
                <p:nvPr/>
              </p:nvGrpSpPr>
              <p:grpSpPr>
                <a:xfrm>
                  <a:off x="2685618" y="8349317"/>
                  <a:ext cx="685062" cy="1487072"/>
                  <a:chOff x="0" y="0"/>
                  <a:chExt cx="685101" cy="1486772"/>
                </a:xfrm>
                <a:grpFill/>
              </p:grpSpPr>
              <p:sp>
                <p:nvSpPr>
                  <p:cNvPr id="93" name="Shape 3895">
                    <a:extLst>
                      <a:ext uri="{FF2B5EF4-FFF2-40B4-BE49-F238E27FC236}">
                        <a16:creationId xmlns:a16="http://schemas.microsoft.com/office/drawing/2014/main" id="{8E65A92B-2875-4443-BE65-73D218AB2764}"/>
                      </a:ext>
                    </a:extLst>
                  </p:cNvPr>
                  <p:cNvSpPr/>
                  <p:nvPr/>
                </p:nvSpPr>
                <p:spPr>
                  <a:xfrm>
                    <a:off x="227313" y="0"/>
                    <a:ext cx="220146" cy="2201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94" name="Shape 3896">
                    <a:extLst>
                      <a:ext uri="{FF2B5EF4-FFF2-40B4-BE49-F238E27FC236}">
                        <a16:creationId xmlns:a16="http://schemas.microsoft.com/office/drawing/2014/main" id="{B6573B9C-BB14-0B4A-B31E-29B2B859AC84}"/>
                      </a:ext>
                    </a:extLst>
                  </p:cNvPr>
                  <p:cNvSpPr/>
                  <p:nvPr/>
                </p:nvSpPr>
                <p:spPr>
                  <a:xfrm>
                    <a:off x="-1" y="264811"/>
                    <a:ext cx="685103" cy="12219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76" h="21600" extrusionOk="0">
                        <a:moveTo>
                          <a:pt x="21191" y="8000"/>
                        </a:moveTo>
                        <a:cubicBezTo>
                          <a:pt x="17435" y="1333"/>
                          <a:pt x="17435" y="1333"/>
                          <a:pt x="17435" y="1333"/>
                        </a:cubicBezTo>
                        <a:cubicBezTo>
                          <a:pt x="17200" y="533"/>
                          <a:pt x="16261" y="0"/>
                          <a:pt x="14852" y="0"/>
                        </a:cubicBezTo>
                        <a:cubicBezTo>
                          <a:pt x="6400" y="0"/>
                          <a:pt x="6400" y="0"/>
                          <a:pt x="6400" y="0"/>
                        </a:cubicBezTo>
                        <a:cubicBezTo>
                          <a:pt x="5461" y="0"/>
                          <a:pt x="4756" y="267"/>
                          <a:pt x="4287" y="667"/>
                        </a:cubicBezTo>
                        <a:cubicBezTo>
                          <a:pt x="4052" y="800"/>
                          <a:pt x="4052" y="800"/>
                          <a:pt x="4052" y="933"/>
                        </a:cubicBezTo>
                        <a:lnTo>
                          <a:pt x="4052" y="933"/>
                        </a:lnTo>
                        <a:lnTo>
                          <a:pt x="3817" y="1067"/>
                        </a:lnTo>
                        <a:cubicBezTo>
                          <a:pt x="61" y="8000"/>
                          <a:pt x="61" y="8000"/>
                          <a:pt x="61" y="8000"/>
                        </a:cubicBezTo>
                        <a:cubicBezTo>
                          <a:pt x="-174" y="8400"/>
                          <a:pt x="296" y="8933"/>
                          <a:pt x="1000" y="9067"/>
                        </a:cubicBezTo>
                        <a:cubicBezTo>
                          <a:pt x="1939" y="9200"/>
                          <a:pt x="2878" y="8933"/>
                          <a:pt x="3113" y="8533"/>
                        </a:cubicBezTo>
                        <a:cubicBezTo>
                          <a:pt x="5930" y="3067"/>
                          <a:pt x="5930" y="3067"/>
                          <a:pt x="5930" y="3067"/>
                        </a:cubicBezTo>
                        <a:cubicBezTo>
                          <a:pt x="6165" y="3067"/>
                          <a:pt x="6165" y="3067"/>
                          <a:pt x="6400" y="3067"/>
                        </a:cubicBezTo>
                        <a:cubicBezTo>
                          <a:pt x="6635" y="3067"/>
                          <a:pt x="6635" y="3067"/>
                          <a:pt x="6635" y="3067"/>
                        </a:cubicBezTo>
                        <a:cubicBezTo>
                          <a:pt x="1939" y="12800"/>
                          <a:pt x="1939" y="12800"/>
                          <a:pt x="1939" y="12800"/>
                        </a:cubicBezTo>
                        <a:cubicBezTo>
                          <a:pt x="6635" y="12800"/>
                          <a:pt x="6635" y="12800"/>
                          <a:pt x="6635" y="12800"/>
                        </a:cubicBezTo>
                        <a:cubicBezTo>
                          <a:pt x="6635" y="20667"/>
                          <a:pt x="6635" y="20667"/>
                          <a:pt x="6635" y="20667"/>
                        </a:cubicBezTo>
                        <a:cubicBezTo>
                          <a:pt x="6635" y="21200"/>
                          <a:pt x="7574" y="21600"/>
                          <a:pt x="8513" y="21600"/>
                        </a:cubicBezTo>
                        <a:cubicBezTo>
                          <a:pt x="9452" y="21600"/>
                          <a:pt x="10156" y="21200"/>
                          <a:pt x="10156" y="20667"/>
                        </a:cubicBezTo>
                        <a:cubicBezTo>
                          <a:pt x="10156" y="12800"/>
                          <a:pt x="10156" y="12800"/>
                          <a:pt x="10156" y="12800"/>
                        </a:cubicBezTo>
                        <a:cubicBezTo>
                          <a:pt x="11330" y="12800"/>
                          <a:pt x="11330" y="12800"/>
                          <a:pt x="11330" y="12800"/>
                        </a:cubicBezTo>
                        <a:cubicBezTo>
                          <a:pt x="11330" y="20667"/>
                          <a:pt x="11330" y="20667"/>
                          <a:pt x="11330" y="20667"/>
                        </a:cubicBezTo>
                        <a:cubicBezTo>
                          <a:pt x="11330" y="21200"/>
                          <a:pt x="12035" y="21600"/>
                          <a:pt x="12974" y="21600"/>
                        </a:cubicBezTo>
                        <a:cubicBezTo>
                          <a:pt x="13913" y="21600"/>
                          <a:pt x="14852" y="21200"/>
                          <a:pt x="14852" y="20667"/>
                        </a:cubicBezTo>
                        <a:cubicBezTo>
                          <a:pt x="14852" y="12800"/>
                          <a:pt x="14852" y="12800"/>
                          <a:pt x="14852" y="12800"/>
                        </a:cubicBezTo>
                        <a:cubicBezTo>
                          <a:pt x="19313" y="12800"/>
                          <a:pt x="19313" y="12800"/>
                          <a:pt x="19313" y="12800"/>
                        </a:cubicBezTo>
                        <a:cubicBezTo>
                          <a:pt x="14617" y="3067"/>
                          <a:pt x="14617" y="3067"/>
                          <a:pt x="14617" y="3067"/>
                        </a:cubicBezTo>
                        <a:cubicBezTo>
                          <a:pt x="14852" y="3067"/>
                          <a:pt x="14852" y="3067"/>
                          <a:pt x="14852" y="3067"/>
                        </a:cubicBezTo>
                        <a:cubicBezTo>
                          <a:pt x="15087" y="3067"/>
                          <a:pt x="15087" y="3067"/>
                          <a:pt x="15087" y="3067"/>
                        </a:cubicBezTo>
                        <a:cubicBezTo>
                          <a:pt x="18374" y="8533"/>
                          <a:pt x="18374" y="8533"/>
                          <a:pt x="18374" y="8533"/>
                        </a:cubicBezTo>
                        <a:cubicBezTo>
                          <a:pt x="18609" y="8933"/>
                          <a:pt x="19548" y="9200"/>
                          <a:pt x="20252" y="9067"/>
                        </a:cubicBezTo>
                        <a:cubicBezTo>
                          <a:pt x="21191" y="8933"/>
                          <a:pt x="21426" y="8400"/>
                          <a:pt x="21191" y="8000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FC4ACD2-6602-6948-9423-69741CB607C6}"/>
                  </a:ext>
                </a:extLst>
              </p:cNvPr>
              <p:cNvGrpSpPr/>
              <p:nvPr/>
            </p:nvGrpSpPr>
            <p:grpSpPr>
              <a:xfrm>
                <a:off x="4763701" y="6086197"/>
                <a:ext cx="1110467" cy="2413563"/>
                <a:chOff x="2683461" y="8342743"/>
                <a:chExt cx="687219" cy="1493646"/>
              </a:xfrm>
              <a:solidFill>
                <a:schemeClr val="accent1"/>
              </a:solidFill>
            </p:grpSpPr>
            <p:sp>
              <p:nvSpPr>
                <p:cNvPr id="96" name="Shape 3820">
                  <a:extLst>
                    <a:ext uri="{FF2B5EF4-FFF2-40B4-BE49-F238E27FC236}">
                      <a16:creationId xmlns:a16="http://schemas.microsoft.com/office/drawing/2014/main" id="{1A4D0A61-BC11-1F48-80B9-66622002CC9B}"/>
                    </a:ext>
                  </a:extLst>
                </p:cNvPr>
                <p:cNvSpPr/>
                <p:nvPr/>
              </p:nvSpPr>
              <p:spPr>
                <a:xfrm>
                  <a:off x="2910759" y="8342743"/>
                  <a:ext cx="220132" cy="2201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97" name="Shape 3821">
                  <a:extLst>
                    <a:ext uri="{FF2B5EF4-FFF2-40B4-BE49-F238E27FC236}">
                      <a16:creationId xmlns:a16="http://schemas.microsoft.com/office/drawing/2014/main" id="{C7854450-B19F-6146-828A-C498CA0F78F1}"/>
                    </a:ext>
                  </a:extLst>
                </p:cNvPr>
                <p:cNvSpPr/>
                <p:nvPr/>
              </p:nvSpPr>
              <p:spPr>
                <a:xfrm>
                  <a:off x="2683461" y="8607609"/>
                  <a:ext cx="685062" cy="12222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grpSp>
              <p:nvGrpSpPr>
                <p:cNvPr id="98" name="Group 3897">
                  <a:extLst>
                    <a:ext uri="{FF2B5EF4-FFF2-40B4-BE49-F238E27FC236}">
                      <a16:creationId xmlns:a16="http://schemas.microsoft.com/office/drawing/2014/main" id="{D55003F7-E02C-E146-BF7F-B0F0DCA88505}"/>
                    </a:ext>
                  </a:extLst>
                </p:cNvPr>
                <p:cNvGrpSpPr/>
                <p:nvPr/>
              </p:nvGrpSpPr>
              <p:grpSpPr>
                <a:xfrm>
                  <a:off x="2685618" y="8349317"/>
                  <a:ext cx="685062" cy="1487072"/>
                  <a:chOff x="0" y="0"/>
                  <a:chExt cx="685101" cy="1486772"/>
                </a:xfrm>
                <a:grpFill/>
              </p:grpSpPr>
              <p:sp>
                <p:nvSpPr>
                  <p:cNvPr id="99" name="Shape 3895">
                    <a:extLst>
                      <a:ext uri="{FF2B5EF4-FFF2-40B4-BE49-F238E27FC236}">
                        <a16:creationId xmlns:a16="http://schemas.microsoft.com/office/drawing/2014/main" id="{F584F97A-8104-1C4B-9CE6-956845A18198}"/>
                      </a:ext>
                    </a:extLst>
                  </p:cNvPr>
                  <p:cNvSpPr/>
                  <p:nvPr/>
                </p:nvSpPr>
                <p:spPr>
                  <a:xfrm>
                    <a:off x="227313" y="0"/>
                    <a:ext cx="220146" cy="2201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100" name="Shape 3896">
                    <a:extLst>
                      <a:ext uri="{FF2B5EF4-FFF2-40B4-BE49-F238E27FC236}">
                        <a16:creationId xmlns:a16="http://schemas.microsoft.com/office/drawing/2014/main" id="{50D14CCA-0CA0-7548-A77A-CB93420E2B18}"/>
                      </a:ext>
                    </a:extLst>
                  </p:cNvPr>
                  <p:cNvSpPr/>
                  <p:nvPr/>
                </p:nvSpPr>
                <p:spPr>
                  <a:xfrm>
                    <a:off x="-1" y="264811"/>
                    <a:ext cx="685103" cy="12219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76" h="21600" extrusionOk="0">
                        <a:moveTo>
                          <a:pt x="21191" y="8000"/>
                        </a:moveTo>
                        <a:cubicBezTo>
                          <a:pt x="17435" y="1333"/>
                          <a:pt x="17435" y="1333"/>
                          <a:pt x="17435" y="1333"/>
                        </a:cubicBezTo>
                        <a:cubicBezTo>
                          <a:pt x="17200" y="533"/>
                          <a:pt x="16261" y="0"/>
                          <a:pt x="14852" y="0"/>
                        </a:cubicBezTo>
                        <a:cubicBezTo>
                          <a:pt x="6400" y="0"/>
                          <a:pt x="6400" y="0"/>
                          <a:pt x="6400" y="0"/>
                        </a:cubicBezTo>
                        <a:cubicBezTo>
                          <a:pt x="5461" y="0"/>
                          <a:pt x="4756" y="267"/>
                          <a:pt x="4287" y="667"/>
                        </a:cubicBezTo>
                        <a:cubicBezTo>
                          <a:pt x="4052" y="800"/>
                          <a:pt x="4052" y="800"/>
                          <a:pt x="4052" y="933"/>
                        </a:cubicBezTo>
                        <a:lnTo>
                          <a:pt x="4052" y="933"/>
                        </a:lnTo>
                        <a:lnTo>
                          <a:pt x="3817" y="1067"/>
                        </a:lnTo>
                        <a:cubicBezTo>
                          <a:pt x="61" y="8000"/>
                          <a:pt x="61" y="8000"/>
                          <a:pt x="61" y="8000"/>
                        </a:cubicBezTo>
                        <a:cubicBezTo>
                          <a:pt x="-174" y="8400"/>
                          <a:pt x="296" y="8933"/>
                          <a:pt x="1000" y="9067"/>
                        </a:cubicBezTo>
                        <a:cubicBezTo>
                          <a:pt x="1939" y="9200"/>
                          <a:pt x="2878" y="8933"/>
                          <a:pt x="3113" y="8533"/>
                        </a:cubicBezTo>
                        <a:cubicBezTo>
                          <a:pt x="5930" y="3067"/>
                          <a:pt x="5930" y="3067"/>
                          <a:pt x="5930" y="3067"/>
                        </a:cubicBezTo>
                        <a:cubicBezTo>
                          <a:pt x="6165" y="3067"/>
                          <a:pt x="6165" y="3067"/>
                          <a:pt x="6400" y="3067"/>
                        </a:cubicBezTo>
                        <a:cubicBezTo>
                          <a:pt x="6635" y="3067"/>
                          <a:pt x="6635" y="3067"/>
                          <a:pt x="6635" y="3067"/>
                        </a:cubicBezTo>
                        <a:cubicBezTo>
                          <a:pt x="1939" y="12800"/>
                          <a:pt x="1939" y="12800"/>
                          <a:pt x="1939" y="12800"/>
                        </a:cubicBezTo>
                        <a:cubicBezTo>
                          <a:pt x="6635" y="12800"/>
                          <a:pt x="6635" y="12800"/>
                          <a:pt x="6635" y="12800"/>
                        </a:cubicBezTo>
                        <a:cubicBezTo>
                          <a:pt x="6635" y="20667"/>
                          <a:pt x="6635" y="20667"/>
                          <a:pt x="6635" y="20667"/>
                        </a:cubicBezTo>
                        <a:cubicBezTo>
                          <a:pt x="6635" y="21200"/>
                          <a:pt x="7574" y="21600"/>
                          <a:pt x="8513" y="21600"/>
                        </a:cubicBezTo>
                        <a:cubicBezTo>
                          <a:pt x="9452" y="21600"/>
                          <a:pt x="10156" y="21200"/>
                          <a:pt x="10156" y="20667"/>
                        </a:cubicBezTo>
                        <a:cubicBezTo>
                          <a:pt x="10156" y="12800"/>
                          <a:pt x="10156" y="12800"/>
                          <a:pt x="10156" y="12800"/>
                        </a:cubicBezTo>
                        <a:cubicBezTo>
                          <a:pt x="11330" y="12800"/>
                          <a:pt x="11330" y="12800"/>
                          <a:pt x="11330" y="12800"/>
                        </a:cubicBezTo>
                        <a:cubicBezTo>
                          <a:pt x="11330" y="20667"/>
                          <a:pt x="11330" y="20667"/>
                          <a:pt x="11330" y="20667"/>
                        </a:cubicBezTo>
                        <a:cubicBezTo>
                          <a:pt x="11330" y="21200"/>
                          <a:pt x="12035" y="21600"/>
                          <a:pt x="12974" y="21600"/>
                        </a:cubicBezTo>
                        <a:cubicBezTo>
                          <a:pt x="13913" y="21600"/>
                          <a:pt x="14852" y="21200"/>
                          <a:pt x="14852" y="20667"/>
                        </a:cubicBezTo>
                        <a:cubicBezTo>
                          <a:pt x="14852" y="12800"/>
                          <a:pt x="14852" y="12800"/>
                          <a:pt x="14852" y="12800"/>
                        </a:cubicBezTo>
                        <a:cubicBezTo>
                          <a:pt x="19313" y="12800"/>
                          <a:pt x="19313" y="12800"/>
                          <a:pt x="19313" y="12800"/>
                        </a:cubicBezTo>
                        <a:cubicBezTo>
                          <a:pt x="14617" y="3067"/>
                          <a:pt x="14617" y="3067"/>
                          <a:pt x="14617" y="3067"/>
                        </a:cubicBezTo>
                        <a:cubicBezTo>
                          <a:pt x="14852" y="3067"/>
                          <a:pt x="14852" y="3067"/>
                          <a:pt x="14852" y="3067"/>
                        </a:cubicBezTo>
                        <a:cubicBezTo>
                          <a:pt x="15087" y="3067"/>
                          <a:pt x="15087" y="3067"/>
                          <a:pt x="15087" y="3067"/>
                        </a:cubicBezTo>
                        <a:cubicBezTo>
                          <a:pt x="18374" y="8533"/>
                          <a:pt x="18374" y="8533"/>
                          <a:pt x="18374" y="8533"/>
                        </a:cubicBezTo>
                        <a:cubicBezTo>
                          <a:pt x="18609" y="8933"/>
                          <a:pt x="19548" y="9200"/>
                          <a:pt x="20252" y="9067"/>
                        </a:cubicBezTo>
                        <a:cubicBezTo>
                          <a:pt x="21191" y="8933"/>
                          <a:pt x="21426" y="8400"/>
                          <a:pt x="21191" y="8000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7FA25502-006F-6446-B05F-6F173BFC91BB}"/>
                  </a:ext>
                </a:extLst>
              </p:cNvPr>
              <p:cNvGrpSpPr/>
              <p:nvPr/>
            </p:nvGrpSpPr>
            <p:grpSpPr>
              <a:xfrm>
                <a:off x="6157857" y="6086197"/>
                <a:ext cx="1110467" cy="2413563"/>
                <a:chOff x="2683461" y="8342743"/>
                <a:chExt cx="687219" cy="1493646"/>
              </a:xfrm>
              <a:solidFill>
                <a:schemeClr val="accent1"/>
              </a:solidFill>
            </p:grpSpPr>
            <p:sp>
              <p:nvSpPr>
                <p:cNvPr id="102" name="Shape 3820">
                  <a:extLst>
                    <a:ext uri="{FF2B5EF4-FFF2-40B4-BE49-F238E27FC236}">
                      <a16:creationId xmlns:a16="http://schemas.microsoft.com/office/drawing/2014/main" id="{99CBA1D8-1333-7748-B83E-1129516118A3}"/>
                    </a:ext>
                  </a:extLst>
                </p:cNvPr>
                <p:cNvSpPr/>
                <p:nvPr/>
              </p:nvSpPr>
              <p:spPr>
                <a:xfrm>
                  <a:off x="2910759" y="8342743"/>
                  <a:ext cx="220132" cy="2201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103" name="Shape 3821">
                  <a:extLst>
                    <a:ext uri="{FF2B5EF4-FFF2-40B4-BE49-F238E27FC236}">
                      <a16:creationId xmlns:a16="http://schemas.microsoft.com/office/drawing/2014/main" id="{24C9E1DB-AF5D-7646-B41E-BD69ED766B50}"/>
                    </a:ext>
                  </a:extLst>
                </p:cNvPr>
                <p:cNvSpPr/>
                <p:nvPr/>
              </p:nvSpPr>
              <p:spPr>
                <a:xfrm>
                  <a:off x="2683461" y="8607609"/>
                  <a:ext cx="685062" cy="12222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grpSp>
              <p:nvGrpSpPr>
                <p:cNvPr id="104" name="Group 3897">
                  <a:extLst>
                    <a:ext uri="{FF2B5EF4-FFF2-40B4-BE49-F238E27FC236}">
                      <a16:creationId xmlns:a16="http://schemas.microsoft.com/office/drawing/2014/main" id="{5FC37914-5F6D-5446-B158-469D39F341E4}"/>
                    </a:ext>
                  </a:extLst>
                </p:cNvPr>
                <p:cNvGrpSpPr/>
                <p:nvPr/>
              </p:nvGrpSpPr>
              <p:grpSpPr>
                <a:xfrm>
                  <a:off x="2685618" y="8349317"/>
                  <a:ext cx="685062" cy="1487072"/>
                  <a:chOff x="0" y="0"/>
                  <a:chExt cx="685101" cy="1486772"/>
                </a:xfrm>
                <a:grpFill/>
              </p:grpSpPr>
              <p:sp>
                <p:nvSpPr>
                  <p:cNvPr id="105" name="Shape 3895">
                    <a:extLst>
                      <a:ext uri="{FF2B5EF4-FFF2-40B4-BE49-F238E27FC236}">
                        <a16:creationId xmlns:a16="http://schemas.microsoft.com/office/drawing/2014/main" id="{5ED5CD8E-19D8-5F45-8BF7-CA3EF29DC84A}"/>
                      </a:ext>
                    </a:extLst>
                  </p:cNvPr>
                  <p:cNvSpPr/>
                  <p:nvPr/>
                </p:nvSpPr>
                <p:spPr>
                  <a:xfrm>
                    <a:off x="227313" y="0"/>
                    <a:ext cx="220146" cy="2201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106" name="Shape 3896">
                    <a:extLst>
                      <a:ext uri="{FF2B5EF4-FFF2-40B4-BE49-F238E27FC236}">
                        <a16:creationId xmlns:a16="http://schemas.microsoft.com/office/drawing/2014/main" id="{0F9EF883-09E2-3944-A47A-252E5E61758F}"/>
                      </a:ext>
                    </a:extLst>
                  </p:cNvPr>
                  <p:cNvSpPr/>
                  <p:nvPr/>
                </p:nvSpPr>
                <p:spPr>
                  <a:xfrm>
                    <a:off x="-1" y="264811"/>
                    <a:ext cx="685103" cy="12219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76" h="21600" extrusionOk="0">
                        <a:moveTo>
                          <a:pt x="21191" y="8000"/>
                        </a:moveTo>
                        <a:cubicBezTo>
                          <a:pt x="17435" y="1333"/>
                          <a:pt x="17435" y="1333"/>
                          <a:pt x="17435" y="1333"/>
                        </a:cubicBezTo>
                        <a:cubicBezTo>
                          <a:pt x="17200" y="533"/>
                          <a:pt x="16261" y="0"/>
                          <a:pt x="14852" y="0"/>
                        </a:cubicBezTo>
                        <a:cubicBezTo>
                          <a:pt x="6400" y="0"/>
                          <a:pt x="6400" y="0"/>
                          <a:pt x="6400" y="0"/>
                        </a:cubicBezTo>
                        <a:cubicBezTo>
                          <a:pt x="5461" y="0"/>
                          <a:pt x="4756" y="267"/>
                          <a:pt x="4287" y="667"/>
                        </a:cubicBezTo>
                        <a:cubicBezTo>
                          <a:pt x="4052" y="800"/>
                          <a:pt x="4052" y="800"/>
                          <a:pt x="4052" y="933"/>
                        </a:cubicBezTo>
                        <a:lnTo>
                          <a:pt x="4052" y="933"/>
                        </a:lnTo>
                        <a:lnTo>
                          <a:pt x="3817" y="1067"/>
                        </a:lnTo>
                        <a:cubicBezTo>
                          <a:pt x="61" y="8000"/>
                          <a:pt x="61" y="8000"/>
                          <a:pt x="61" y="8000"/>
                        </a:cubicBezTo>
                        <a:cubicBezTo>
                          <a:pt x="-174" y="8400"/>
                          <a:pt x="296" y="8933"/>
                          <a:pt x="1000" y="9067"/>
                        </a:cubicBezTo>
                        <a:cubicBezTo>
                          <a:pt x="1939" y="9200"/>
                          <a:pt x="2878" y="8933"/>
                          <a:pt x="3113" y="8533"/>
                        </a:cubicBezTo>
                        <a:cubicBezTo>
                          <a:pt x="5930" y="3067"/>
                          <a:pt x="5930" y="3067"/>
                          <a:pt x="5930" y="3067"/>
                        </a:cubicBezTo>
                        <a:cubicBezTo>
                          <a:pt x="6165" y="3067"/>
                          <a:pt x="6165" y="3067"/>
                          <a:pt x="6400" y="3067"/>
                        </a:cubicBezTo>
                        <a:cubicBezTo>
                          <a:pt x="6635" y="3067"/>
                          <a:pt x="6635" y="3067"/>
                          <a:pt x="6635" y="3067"/>
                        </a:cubicBezTo>
                        <a:cubicBezTo>
                          <a:pt x="1939" y="12800"/>
                          <a:pt x="1939" y="12800"/>
                          <a:pt x="1939" y="12800"/>
                        </a:cubicBezTo>
                        <a:cubicBezTo>
                          <a:pt x="6635" y="12800"/>
                          <a:pt x="6635" y="12800"/>
                          <a:pt x="6635" y="12800"/>
                        </a:cubicBezTo>
                        <a:cubicBezTo>
                          <a:pt x="6635" y="20667"/>
                          <a:pt x="6635" y="20667"/>
                          <a:pt x="6635" y="20667"/>
                        </a:cubicBezTo>
                        <a:cubicBezTo>
                          <a:pt x="6635" y="21200"/>
                          <a:pt x="7574" y="21600"/>
                          <a:pt x="8513" y="21600"/>
                        </a:cubicBezTo>
                        <a:cubicBezTo>
                          <a:pt x="9452" y="21600"/>
                          <a:pt x="10156" y="21200"/>
                          <a:pt x="10156" y="20667"/>
                        </a:cubicBezTo>
                        <a:cubicBezTo>
                          <a:pt x="10156" y="12800"/>
                          <a:pt x="10156" y="12800"/>
                          <a:pt x="10156" y="12800"/>
                        </a:cubicBezTo>
                        <a:cubicBezTo>
                          <a:pt x="11330" y="12800"/>
                          <a:pt x="11330" y="12800"/>
                          <a:pt x="11330" y="12800"/>
                        </a:cubicBezTo>
                        <a:cubicBezTo>
                          <a:pt x="11330" y="20667"/>
                          <a:pt x="11330" y="20667"/>
                          <a:pt x="11330" y="20667"/>
                        </a:cubicBezTo>
                        <a:cubicBezTo>
                          <a:pt x="11330" y="21200"/>
                          <a:pt x="12035" y="21600"/>
                          <a:pt x="12974" y="21600"/>
                        </a:cubicBezTo>
                        <a:cubicBezTo>
                          <a:pt x="13913" y="21600"/>
                          <a:pt x="14852" y="21200"/>
                          <a:pt x="14852" y="20667"/>
                        </a:cubicBezTo>
                        <a:cubicBezTo>
                          <a:pt x="14852" y="12800"/>
                          <a:pt x="14852" y="12800"/>
                          <a:pt x="14852" y="12800"/>
                        </a:cubicBezTo>
                        <a:cubicBezTo>
                          <a:pt x="19313" y="12800"/>
                          <a:pt x="19313" y="12800"/>
                          <a:pt x="19313" y="12800"/>
                        </a:cubicBezTo>
                        <a:cubicBezTo>
                          <a:pt x="14617" y="3067"/>
                          <a:pt x="14617" y="3067"/>
                          <a:pt x="14617" y="3067"/>
                        </a:cubicBezTo>
                        <a:cubicBezTo>
                          <a:pt x="14852" y="3067"/>
                          <a:pt x="14852" y="3067"/>
                          <a:pt x="14852" y="3067"/>
                        </a:cubicBezTo>
                        <a:cubicBezTo>
                          <a:pt x="15087" y="3067"/>
                          <a:pt x="15087" y="3067"/>
                          <a:pt x="15087" y="3067"/>
                        </a:cubicBezTo>
                        <a:cubicBezTo>
                          <a:pt x="18374" y="8533"/>
                          <a:pt x="18374" y="8533"/>
                          <a:pt x="18374" y="8533"/>
                        </a:cubicBezTo>
                        <a:cubicBezTo>
                          <a:pt x="18609" y="8933"/>
                          <a:pt x="19548" y="9200"/>
                          <a:pt x="20252" y="9067"/>
                        </a:cubicBezTo>
                        <a:cubicBezTo>
                          <a:pt x="21191" y="8933"/>
                          <a:pt x="21426" y="8400"/>
                          <a:pt x="21191" y="8000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BF88BA0-F0B4-BF4A-8C8E-3CEC4F75A5A6}"/>
                  </a:ext>
                </a:extLst>
              </p:cNvPr>
              <p:cNvGrpSpPr/>
              <p:nvPr/>
            </p:nvGrpSpPr>
            <p:grpSpPr>
              <a:xfrm>
                <a:off x="7636436" y="6086197"/>
                <a:ext cx="1110467" cy="2413563"/>
                <a:chOff x="2683461" y="8342743"/>
                <a:chExt cx="687219" cy="1493646"/>
              </a:xfrm>
              <a:solidFill>
                <a:schemeClr val="accent1"/>
              </a:solidFill>
            </p:grpSpPr>
            <p:sp>
              <p:nvSpPr>
                <p:cNvPr id="108" name="Shape 3820">
                  <a:extLst>
                    <a:ext uri="{FF2B5EF4-FFF2-40B4-BE49-F238E27FC236}">
                      <a16:creationId xmlns:a16="http://schemas.microsoft.com/office/drawing/2014/main" id="{450704DD-4F1E-3D4C-810E-70AFCC3D25C2}"/>
                    </a:ext>
                  </a:extLst>
                </p:cNvPr>
                <p:cNvSpPr/>
                <p:nvPr/>
              </p:nvSpPr>
              <p:spPr>
                <a:xfrm>
                  <a:off x="2910759" y="8342743"/>
                  <a:ext cx="220132" cy="2201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109" name="Shape 3821">
                  <a:extLst>
                    <a:ext uri="{FF2B5EF4-FFF2-40B4-BE49-F238E27FC236}">
                      <a16:creationId xmlns:a16="http://schemas.microsoft.com/office/drawing/2014/main" id="{E25A4E26-65A5-3C44-AD03-6E4B44BE6B73}"/>
                    </a:ext>
                  </a:extLst>
                </p:cNvPr>
                <p:cNvSpPr/>
                <p:nvPr/>
              </p:nvSpPr>
              <p:spPr>
                <a:xfrm>
                  <a:off x="2683461" y="8607609"/>
                  <a:ext cx="685062" cy="12222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grpSp>
              <p:nvGrpSpPr>
                <p:cNvPr id="110" name="Group 3897">
                  <a:extLst>
                    <a:ext uri="{FF2B5EF4-FFF2-40B4-BE49-F238E27FC236}">
                      <a16:creationId xmlns:a16="http://schemas.microsoft.com/office/drawing/2014/main" id="{BB3739B1-EFB7-074C-AF9D-D3186F412438}"/>
                    </a:ext>
                  </a:extLst>
                </p:cNvPr>
                <p:cNvGrpSpPr/>
                <p:nvPr/>
              </p:nvGrpSpPr>
              <p:grpSpPr>
                <a:xfrm>
                  <a:off x="2685618" y="8349317"/>
                  <a:ext cx="685062" cy="1487072"/>
                  <a:chOff x="0" y="0"/>
                  <a:chExt cx="685101" cy="1486772"/>
                </a:xfrm>
                <a:grpFill/>
              </p:grpSpPr>
              <p:sp>
                <p:nvSpPr>
                  <p:cNvPr id="111" name="Shape 3895">
                    <a:extLst>
                      <a:ext uri="{FF2B5EF4-FFF2-40B4-BE49-F238E27FC236}">
                        <a16:creationId xmlns:a16="http://schemas.microsoft.com/office/drawing/2014/main" id="{C860866C-98DB-D943-8317-A8BEF068BAB4}"/>
                      </a:ext>
                    </a:extLst>
                  </p:cNvPr>
                  <p:cNvSpPr/>
                  <p:nvPr/>
                </p:nvSpPr>
                <p:spPr>
                  <a:xfrm>
                    <a:off x="227313" y="0"/>
                    <a:ext cx="220146" cy="2201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112" name="Shape 3896">
                    <a:extLst>
                      <a:ext uri="{FF2B5EF4-FFF2-40B4-BE49-F238E27FC236}">
                        <a16:creationId xmlns:a16="http://schemas.microsoft.com/office/drawing/2014/main" id="{BC3FAF03-A0F7-B049-B4F1-A27639467B95}"/>
                      </a:ext>
                    </a:extLst>
                  </p:cNvPr>
                  <p:cNvSpPr/>
                  <p:nvPr/>
                </p:nvSpPr>
                <p:spPr>
                  <a:xfrm>
                    <a:off x="-1" y="264811"/>
                    <a:ext cx="685103" cy="12219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76" h="21600" extrusionOk="0">
                        <a:moveTo>
                          <a:pt x="21191" y="8000"/>
                        </a:moveTo>
                        <a:cubicBezTo>
                          <a:pt x="17435" y="1333"/>
                          <a:pt x="17435" y="1333"/>
                          <a:pt x="17435" y="1333"/>
                        </a:cubicBezTo>
                        <a:cubicBezTo>
                          <a:pt x="17200" y="533"/>
                          <a:pt x="16261" y="0"/>
                          <a:pt x="14852" y="0"/>
                        </a:cubicBezTo>
                        <a:cubicBezTo>
                          <a:pt x="6400" y="0"/>
                          <a:pt x="6400" y="0"/>
                          <a:pt x="6400" y="0"/>
                        </a:cubicBezTo>
                        <a:cubicBezTo>
                          <a:pt x="5461" y="0"/>
                          <a:pt x="4756" y="267"/>
                          <a:pt x="4287" y="667"/>
                        </a:cubicBezTo>
                        <a:cubicBezTo>
                          <a:pt x="4052" y="800"/>
                          <a:pt x="4052" y="800"/>
                          <a:pt x="4052" y="933"/>
                        </a:cubicBezTo>
                        <a:lnTo>
                          <a:pt x="4052" y="933"/>
                        </a:lnTo>
                        <a:lnTo>
                          <a:pt x="3817" y="1067"/>
                        </a:lnTo>
                        <a:cubicBezTo>
                          <a:pt x="61" y="8000"/>
                          <a:pt x="61" y="8000"/>
                          <a:pt x="61" y="8000"/>
                        </a:cubicBezTo>
                        <a:cubicBezTo>
                          <a:pt x="-174" y="8400"/>
                          <a:pt x="296" y="8933"/>
                          <a:pt x="1000" y="9067"/>
                        </a:cubicBezTo>
                        <a:cubicBezTo>
                          <a:pt x="1939" y="9200"/>
                          <a:pt x="2878" y="8933"/>
                          <a:pt x="3113" y="8533"/>
                        </a:cubicBezTo>
                        <a:cubicBezTo>
                          <a:pt x="5930" y="3067"/>
                          <a:pt x="5930" y="3067"/>
                          <a:pt x="5930" y="3067"/>
                        </a:cubicBezTo>
                        <a:cubicBezTo>
                          <a:pt x="6165" y="3067"/>
                          <a:pt x="6165" y="3067"/>
                          <a:pt x="6400" y="3067"/>
                        </a:cubicBezTo>
                        <a:cubicBezTo>
                          <a:pt x="6635" y="3067"/>
                          <a:pt x="6635" y="3067"/>
                          <a:pt x="6635" y="3067"/>
                        </a:cubicBezTo>
                        <a:cubicBezTo>
                          <a:pt x="1939" y="12800"/>
                          <a:pt x="1939" y="12800"/>
                          <a:pt x="1939" y="12800"/>
                        </a:cubicBezTo>
                        <a:cubicBezTo>
                          <a:pt x="6635" y="12800"/>
                          <a:pt x="6635" y="12800"/>
                          <a:pt x="6635" y="12800"/>
                        </a:cubicBezTo>
                        <a:cubicBezTo>
                          <a:pt x="6635" y="20667"/>
                          <a:pt x="6635" y="20667"/>
                          <a:pt x="6635" y="20667"/>
                        </a:cubicBezTo>
                        <a:cubicBezTo>
                          <a:pt x="6635" y="21200"/>
                          <a:pt x="7574" y="21600"/>
                          <a:pt x="8513" y="21600"/>
                        </a:cubicBezTo>
                        <a:cubicBezTo>
                          <a:pt x="9452" y="21600"/>
                          <a:pt x="10156" y="21200"/>
                          <a:pt x="10156" y="20667"/>
                        </a:cubicBezTo>
                        <a:cubicBezTo>
                          <a:pt x="10156" y="12800"/>
                          <a:pt x="10156" y="12800"/>
                          <a:pt x="10156" y="12800"/>
                        </a:cubicBezTo>
                        <a:cubicBezTo>
                          <a:pt x="11330" y="12800"/>
                          <a:pt x="11330" y="12800"/>
                          <a:pt x="11330" y="12800"/>
                        </a:cubicBezTo>
                        <a:cubicBezTo>
                          <a:pt x="11330" y="20667"/>
                          <a:pt x="11330" y="20667"/>
                          <a:pt x="11330" y="20667"/>
                        </a:cubicBezTo>
                        <a:cubicBezTo>
                          <a:pt x="11330" y="21200"/>
                          <a:pt x="12035" y="21600"/>
                          <a:pt x="12974" y="21600"/>
                        </a:cubicBezTo>
                        <a:cubicBezTo>
                          <a:pt x="13913" y="21600"/>
                          <a:pt x="14852" y="21200"/>
                          <a:pt x="14852" y="20667"/>
                        </a:cubicBezTo>
                        <a:cubicBezTo>
                          <a:pt x="14852" y="12800"/>
                          <a:pt x="14852" y="12800"/>
                          <a:pt x="14852" y="12800"/>
                        </a:cubicBezTo>
                        <a:cubicBezTo>
                          <a:pt x="19313" y="12800"/>
                          <a:pt x="19313" y="12800"/>
                          <a:pt x="19313" y="12800"/>
                        </a:cubicBezTo>
                        <a:cubicBezTo>
                          <a:pt x="14617" y="3067"/>
                          <a:pt x="14617" y="3067"/>
                          <a:pt x="14617" y="3067"/>
                        </a:cubicBezTo>
                        <a:cubicBezTo>
                          <a:pt x="14852" y="3067"/>
                          <a:pt x="14852" y="3067"/>
                          <a:pt x="14852" y="3067"/>
                        </a:cubicBezTo>
                        <a:cubicBezTo>
                          <a:pt x="15087" y="3067"/>
                          <a:pt x="15087" y="3067"/>
                          <a:pt x="15087" y="3067"/>
                        </a:cubicBezTo>
                        <a:cubicBezTo>
                          <a:pt x="18374" y="8533"/>
                          <a:pt x="18374" y="8533"/>
                          <a:pt x="18374" y="8533"/>
                        </a:cubicBezTo>
                        <a:cubicBezTo>
                          <a:pt x="18609" y="8933"/>
                          <a:pt x="19548" y="9200"/>
                          <a:pt x="20252" y="9067"/>
                        </a:cubicBezTo>
                        <a:cubicBezTo>
                          <a:pt x="21191" y="8933"/>
                          <a:pt x="21426" y="8400"/>
                          <a:pt x="21191" y="8000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1A8BDD2C-7BD1-4D43-9CDB-0354F0779B74}"/>
                  </a:ext>
                </a:extLst>
              </p:cNvPr>
              <p:cNvGrpSpPr/>
              <p:nvPr/>
            </p:nvGrpSpPr>
            <p:grpSpPr>
              <a:xfrm>
                <a:off x="9030592" y="6086197"/>
                <a:ext cx="1110467" cy="2413563"/>
                <a:chOff x="2683461" y="8342743"/>
                <a:chExt cx="687219" cy="1493646"/>
              </a:xfrm>
              <a:solidFill>
                <a:schemeClr val="accent1"/>
              </a:solidFill>
            </p:grpSpPr>
            <p:sp>
              <p:nvSpPr>
                <p:cNvPr id="114" name="Shape 3820">
                  <a:extLst>
                    <a:ext uri="{FF2B5EF4-FFF2-40B4-BE49-F238E27FC236}">
                      <a16:creationId xmlns:a16="http://schemas.microsoft.com/office/drawing/2014/main" id="{BF3B7F00-2CF7-5845-A48F-9DDF316B3708}"/>
                    </a:ext>
                  </a:extLst>
                </p:cNvPr>
                <p:cNvSpPr/>
                <p:nvPr/>
              </p:nvSpPr>
              <p:spPr>
                <a:xfrm>
                  <a:off x="2910759" y="8342743"/>
                  <a:ext cx="220132" cy="2201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115" name="Shape 3821">
                  <a:extLst>
                    <a:ext uri="{FF2B5EF4-FFF2-40B4-BE49-F238E27FC236}">
                      <a16:creationId xmlns:a16="http://schemas.microsoft.com/office/drawing/2014/main" id="{EBB988C3-DDFF-4249-8ECF-893A38CCE450}"/>
                    </a:ext>
                  </a:extLst>
                </p:cNvPr>
                <p:cNvSpPr/>
                <p:nvPr/>
              </p:nvSpPr>
              <p:spPr>
                <a:xfrm>
                  <a:off x="2683461" y="8607609"/>
                  <a:ext cx="685062" cy="12222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grpSp>
              <p:nvGrpSpPr>
                <p:cNvPr id="116" name="Group 3897">
                  <a:extLst>
                    <a:ext uri="{FF2B5EF4-FFF2-40B4-BE49-F238E27FC236}">
                      <a16:creationId xmlns:a16="http://schemas.microsoft.com/office/drawing/2014/main" id="{978E60C5-A9F7-4947-9759-00502775AC54}"/>
                    </a:ext>
                  </a:extLst>
                </p:cNvPr>
                <p:cNvGrpSpPr/>
                <p:nvPr/>
              </p:nvGrpSpPr>
              <p:grpSpPr>
                <a:xfrm>
                  <a:off x="2685618" y="8349317"/>
                  <a:ext cx="685062" cy="1487072"/>
                  <a:chOff x="0" y="0"/>
                  <a:chExt cx="685101" cy="1486772"/>
                </a:xfrm>
                <a:grpFill/>
              </p:grpSpPr>
              <p:sp>
                <p:nvSpPr>
                  <p:cNvPr id="117" name="Shape 3895">
                    <a:extLst>
                      <a:ext uri="{FF2B5EF4-FFF2-40B4-BE49-F238E27FC236}">
                        <a16:creationId xmlns:a16="http://schemas.microsoft.com/office/drawing/2014/main" id="{12E91596-258F-EA49-BB2E-BB4B54635141}"/>
                      </a:ext>
                    </a:extLst>
                  </p:cNvPr>
                  <p:cNvSpPr/>
                  <p:nvPr/>
                </p:nvSpPr>
                <p:spPr>
                  <a:xfrm>
                    <a:off x="227313" y="0"/>
                    <a:ext cx="220146" cy="2201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118" name="Shape 3896">
                    <a:extLst>
                      <a:ext uri="{FF2B5EF4-FFF2-40B4-BE49-F238E27FC236}">
                        <a16:creationId xmlns:a16="http://schemas.microsoft.com/office/drawing/2014/main" id="{87234F30-E046-004C-881B-3F077D1E44FA}"/>
                      </a:ext>
                    </a:extLst>
                  </p:cNvPr>
                  <p:cNvSpPr/>
                  <p:nvPr/>
                </p:nvSpPr>
                <p:spPr>
                  <a:xfrm>
                    <a:off x="-1" y="264811"/>
                    <a:ext cx="685103" cy="12219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76" h="21600" extrusionOk="0">
                        <a:moveTo>
                          <a:pt x="21191" y="8000"/>
                        </a:moveTo>
                        <a:cubicBezTo>
                          <a:pt x="17435" y="1333"/>
                          <a:pt x="17435" y="1333"/>
                          <a:pt x="17435" y="1333"/>
                        </a:cubicBezTo>
                        <a:cubicBezTo>
                          <a:pt x="17200" y="533"/>
                          <a:pt x="16261" y="0"/>
                          <a:pt x="14852" y="0"/>
                        </a:cubicBezTo>
                        <a:cubicBezTo>
                          <a:pt x="6400" y="0"/>
                          <a:pt x="6400" y="0"/>
                          <a:pt x="6400" y="0"/>
                        </a:cubicBezTo>
                        <a:cubicBezTo>
                          <a:pt x="5461" y="0"/>
                          <a:pt x="4756" y="267"/>
                          <a:pt x="4287" y="667"/>
                        </a:cubicBezTo>
                        <a:cubicBezTo>
                          <a:pt x="4052" y="800"/>
                          <a:pt x="4052" y="800"/>
                          <a:pt x="4052" y="933"/>
                        </a:cubicBezTo>
                        <a:lnTo>
                          <a:pt x="4052" y="933"/>
                        </a:lnTo>
                        <a:lnTo>
                          <a:pt x="3817" y="1067"/>
                        </a:lnTo>
                        <a:cubicBezTo>
                          <a:pt x="61" y="8000"/>
                          <a:pt x="61" y="8000"/>
                          <a:pt x="61" y="8000"/>
                        </a:cubicBezTo>
                        <a:cubicBezTo>
                          <a:pt x="-174" y="8400"/>
                          <a:pt x="296" y="8933"/>
                          <a:pt x="1000" y="9067"/>
                        </a:cubicBezTo>
                        <a:cubicBezTo>
                          <a:pt x="1939" y="9200"/>
                          <a:pt x="2878" y="8933"/>
                          <a:pt x="3113" y="8533"/>
                        </a:cubicBezTo>
                        <a:cubicBezTo>
                          <a:pt x="5930" y="3067"/>
                          <a:pt x="5930" y="3067"/>
                          <a:pt x="5930" y="3067"/>
                        </a:cubicBezTo>
                        <a:cubicBezTo>
                          <a:pt x="6165" y="3067"/>
                          <a:pt x="6165" y="3067"/>
                          <a:pt x="6400" y="3067"/>
                        </a:cubicBezTo>
                        <a:cubicBezTo>
                          <a:pt x="6635" y="3067"/>
                          <a:pt x="6635" y="3067"/>
                          <a:pt x="6635" y="3067"/>
                        </a:cubicBezTo>
                        <a:cubicBezTo>
                          <a:pt x="1939" y="12800"/>
                          <a:pt x="1939" y="12800"/>
                          <a:pt x="1939" y="12800"/>
                        </a:cubicBezTo>
                        <a:cubicBezTo>
                          <a:pt x="6635" y="12800"/>
                          <a:pt x="6635" y="12800"/>
                          <a:pt x="6635" y="12800"/>
                        </a:cubicBezTo>
                        <a:cubicBezTo>
                          <a:pt x="6635" y="20667"/>
                          <a:pt x="6635" y="20667"/>
                          <a:pt x="6635" y="20667"/>
                        </a:cubicBezTo>
                        <a:cubicBezTo>
                          <a:pt x="6635" y="21200"/>
                          <a:pt x="7574" y="21600"/>
                          <a:pt x="8513" y="21600"/>
                        </a:cubicBezTo>
                        <a:cubicBezTo>
                          <a:pt x="9452" y="21600"/>
                          <a:pt x="10156" y="21200"/>
                          <a:pt x="10156" y="20667"/>
                        </a:cubicBezTo>
                        <a:cubicBezTo>
                          <a:pt x="10156" y="12800"/>
                          <a:pt x="10156" y="12800"/>
                          <a:pt x="10156" y="12800"/>
                        </a:cubicBezTo>
                        <a:cubicBezTo>
                          <a:pt x="11330" y="12800"/>
                          <a:pt x="11330" y="12800"/>
                          <a:pt x="11330" y="12800"/>
                        </a:cubicBezTo>
                        <a:cubicBezTo>
                          <a:pt x="11330" y="20667"/>
                          <a:pt x="11330" y="20667"/>
                          <a:pt x="11330" y="20667"/>
                        </a:cubicBezTo>
                        <a:cubicBezTo>
                          <a:pt x="11330" y="21200"/>
                          <a:pt x="12035" y="21600"/>
                          <a:pt x="12974" y="21600"/>
                        </a:cubicBezTo>
                        <a:cubicBezTo>
                          <a:pt x="13913" y="21600"/>
                          <a:pt x="14852" y="21200"/>
                          <a:pt x="14852" y="20667"/>
                        </a:cubicBezTo>
                        <a:cubicBezTo>
                          <a:pt x="14852" y="12800"/>
                          <a:pt x="14852" y="12800"/>
                          <a:pt x="14852" y="12800"/>
                        </a:cubicBezTo>
                        <a:cubicBezTo>
                          <a:pt x="19313" y="12800"/>
                          <a:pt x="19313" y="12800"/>
                          <a:pt x="19313" y="12800"/>
                        </a:cubicBezTo>
                        <a:cubicBezTo>
                          <a:pt x="14617" y="3067"/>
                          <a:pt x="14617" y="3067"/>
                          <a:pt x="14617" y="3067"/>
                        </a:cubicBezTo>
                        <a:cubicBezTo>
                          <a:pt x="14852" y="3067"/>
                          <a:pt x="14852" y="3067"/>
                          <a:pt x="14852" y="3067"/>
                        </a:cubicBezTo>
                        <a:cubicBezTo>
                          <a:pt x="15087" y="3067"/>
                          <a:pt x="15087" y="3067"/>
                          <a:pt x="15087" y="3067"/>
                        </a:cubicBezTo>
                        <a:cubicBezTo>
                          <a:pt x="18374" y="8533"/>
                          <a:pt x="18374" y="8533"/>
                          <a:pt x="18374" y="8533"/>
                        </a:cubicBezTo>
                        <a:cubicBezTo>
                          <a:pt x="18609" y="8933"/>
                          <a:pt x="19548" y="9200"/>
                          <a:pt x="20252" y="9067"/>
                        </a:cubicBezTo>
                        <a:cubicBezTo>
                          <a:pt x="21191" y="8933"/>
                          <a:pt x="21426" y="8400"/>
                          <a:pt x="21191" y="8000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4140190D-D3BC-D540-8749-DAEAFC06353E}"/>
                  </a:ext>
                </a:extLst>
              </p:cNvPr>
              <p:cNvGrpSpPr/>
              <p:nvPr/>
            </p:nvGrpSpPr>
            <p:grpSpPr>
              <a:xfrm>
                <a:off x="10574528" y="6086197"/>
                <a:ext cx="1110467" cy="2413563"/>
                <a:chOff x="2683461" y="8342743"/>
                <a:chExt cx="687219" cy="1493646"/>
              </a:xfrm>
              <a:solidFill>
                <a:schemeClr val="accent1"/>
              </a:solidFill>
            </p:grpSpPr>
            <p:sp>
              <p:nvSpPr>
                <p:cNvPr id="120" name="Shape 3820">
                  <a:extLst>
                    <a:ext uri="{FF2B5EF4-FFF2-40B4-BE49-F238E27FC236}">
                      <a16:creationId xmlns:a16="http://schemas.microsoft.com/office/drawing/2014/main" id="{A8B0C599-3DFD-9E49-8D0A-820639748EAA}"/>
                    </a:ext>
                  </a:extLst>
                </p:cNvPr>
                <p:cNvSpPr/>
                <p:nvPr/>
              </p:nvSpPr>
              <p:spPr>
                <a:xfrm>
                  <a:off x="2910759" y="8342743"/>
                  <a:ext cx="220132" cy="2201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121" name="Shape 3821">
                  <a:extLst>
                    <a:ext uri="{FF2B5EF4-FFF2-40B4-BE49-F238E27FC236}">
                      <a16:creationId xmlns:a16="http://schemas.microsoft.com/office/drawing/2014/main" id="{C3964150-09B7-B542-ADCF-158FD5273F28}"/>
                    </a:ext>
                  </a:extLst>
                </p:cNvPr>
                <p:cNvSpPr/>
                <p:nvPr/>
              </p:nvSpPr>
              <p:spPr>
                <a:xfrm>
                  <a:off x="2683461" y="8607609"/>
                  <a:ext cx="685062" cy="12222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grpSp>
              <p:nvGrpSpPr>
                <p:cNvPr id="122" name="Group 3897">
                  <a:extLst>
                    <a:ext uri="{FF2B5EF4-FFF2-40B4-BE49-F238E27FC236}">
                      <a16:creationId xmlns:a16="http://schemas.microsoft.com/office/drawing/2014/main" id="{2CC5C450-5B00-3344-AABE-DE2CDA0ABEE9}"/>
                    </a:ext>
                  </a:extLst>
                </p:cNvPr>
                <p:cNvGrpSpPr/>
                <p:nvPr/>
              </p:nvGrpSpPr>
              <p:grpSpPr>
                <a:xfrm>
                  <a:off x="2685618" y="8349317"/>
                  <a:ext cx="685062" cy="1487072"/>
                  <a:chOff x="0" y="0"/>
                  <a:chExt cx="685101" cy="1486772"/>
                </a:xfrm>
                <a:grpFill/>
              </p:grpSpPr>
              <p:sp>
                <p:nvSpPr>
                  <p:cNvPr id="123" name="Shape 3895">
                    <a:extLst>
                      <a:ext uri="{FF2B5EF4-FFF2-40B4-BE49-F238E27FC236}">
                        <a16:creationId xmlns:a16="http://schemas.microsoft.com/office/drawing/2014/main" id="{0D97F43D-3D14-324F-B237-89667715FD3B}"/>
                      </a:ext>
                    </a:extLst>
                  </p:cNvPr>
                  <p:cNvSpPr/>
                  <p:nvPr/>
                </p:nvSpPr>
                <p:spPr>
                  <a:xfrm>
                    <a:off x="227313" y="0"/>
                    <a:ext cx="220146" cy="2201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124" name="Shape 3896">
                    <a:extLst>
                      <a:ext uri="{FF2B5EF4-FFF2-40B4-BE49-F238E27FC236}">
                        <a16:creationId xmlns:a16="http://schemas.microsoft.com/office/drawing/2014/main" id="{1D08AD82-0064-BA45-8459-209248751411}"/>
                      </a:ext>
                    </a:extLst>
                  </p:cNvPr>
                  <p:cNvSpPr/>
                  <p:nvPr/>
                </p:nvSpPr>
                <p:spPr>
                  <a:xfrm>
                    <a:off x="-1" y="264811"/>
                    <a:ext cx="685103" cy="12219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76" h="21600" extrusionOk="0">
                        <a:moveTo>
                          <a:pt x="21191" y="8000"/>
                        </a:moveTo>
                        <a:cubicBezTo>
                          <a:pt x="17435" y="1333"/>
                          <a:pt x="17435" y="1333"/>
                          <a:pt x="17435" y="1333"/>
                        </a:cubicBezTo>
                        <a:cubicBezTo>
                          <a:pt x="17200" y="533"/>
                          <a:pt x="16261" y="0"/>
                          <a:pt x="14852" y="0"/>
                        </a:cubicBezTo>
                        <a:cubicBezTo>
                          <a:pt x="6400" y="0"/>
                          <a:pt x="6400" y="0"/>
                          <a:pt x="6400" y="0"/>
                        </a:cubicBezTo>
                        <a:cubicBezTo>
                          <a:pt x="5461" y="0"/>
                          <a:pt x="4756" y="267"/>
                          <a:pt x="4287" y="667"/>
                        </a:cubicBezTo>
                        <a:cubicBezTo>
                          <a:pt x="4052" y="800"/>
                          <a:pt x="4052" y="800"/>
                          <a:pt x="4052" y="933"/>
                        </a:cubicBezTo>
                        <a:lnTo>
                          <a:pt x="4052" y="933"/>
                        </a:lnTo>
                        <a:lnTo>
                          <a:pt x="3817" y="1067"/>
                        </a:lnTo>
                        <a:cubicBezTo>
                          <a:pt x="61" y="8000"/>
                          <a:pt x="61" y="8000"/>
                          <a:pt x="61" y="8000"/>
                        </a:cubicBezTo>
                        <a:cubicBezTo>
                          <a:pt x="-174" y="8400"/>
                          <a:pt x="296" y="8933"/>
                          <a:pt x="1000" y="9067"/>
                        </a:cubicBezTo>
                        <a:cubicBezTo>
                          <a:pt x="1939" y="9200"/>
                          <a:pt x="2878" y="8933"/>
                          <a:pt x="3113" y="8533"/>
                        </a:cubicBezTo>
                        <a:cubicBezTo>
                          <a:pt x="5930" y="3067"/>
                          <a:pt x="5930" y="3067"/>
                          <a:pt x="5930" y="3067"/>
                        </a:cubicBezTo>
                        <a:cubicBezTo>
                          <a:pt x="6165" y="3067"/>
                          <a:pt x="6165" y="3067"/>
                          <a:pt x="6400" y="3067"/>
                        </a:cubicBezTo>
                        <a:cubicBezTo>
                          <a:pt x="6635" y="3067"/>
                          <a:pt x="6635" y="3067"/>
                          <a:pt x="6635" y="3067"/>
                        </a:cubicBezTo>
                        <a:cubicBezTo>
                          <a:pt x="1939" y="12800"/>
                          <a:pt x="1939" y="12800"/>
                          <a:pt x="1939" y="12800"/>
                        </a:cubicBezTo>
                        <a:cubicBezTo>
                          <a:pt x="6635" y="12800"/>
                          <a:pt x="6635" y="12800"/>
                          <a:pt x="6635" y="12800"/>
                        </a:cubicBezTo>
                        <a:cubicBezTo>
                          <a:pt x="6635" y="20667"/>
                          <a:pt x="6635" y="20667"/>
                          <a:pt x="6635" y="20667"/>
                        </a:cubicBezTo>
                        <a:cubicBezTo>
                          <a:pt x="6635" y="21200"/>
                          <a:pt x="7574" y="21600"/>
                          <a:pt x="8513" y="21600"/>
                        </a:cubicBezTo>
                        <a:cubicBezTo>
                          <a:pt x="9452" y="21600"/>
                          <a:pt x="10156" y="21200"/>
                          <a:pt x="10156" y="20667"/>
                        </a:cubicBezTo>
                        <a:cubicBezTo>
                          <a:pt x="10156" y="12800"/>
                          <a:pt x="10156" y="12800"/>
                          <a:pt x="10156" y="12800"/>
                        </a:cubicBezTo>
                        <a:cubicBezTo>
                          <a:pt x="11330" y="12800"/>
                          <a:pt x="11330" y="12800"/>
                          <a:pt x="11330" y="12800"/>
                        </a:cubicBezTo>
                        <a:cubicBezTo>
                          <a:pt x="11330" y="20667"/>
                          <a:pt x="11330" y="20667"/>
                          <a:pt x="11330" y="20667"/>
                        </a:cubicBezTo>
                        <a:cubicBezTo>
                          <a:pt x="11330" y="21200"/>
                          <a:pt x="12035" y="21600"/>
                          <a:pt x="12974" y="21600"/>
                        </a:cubicBezTo>
                        <a:cubicBezTo>
                          <a:pt x="13913" y="21600"/>
                          <a:pt x="14852" y="21200"/>
                          <a:pt x="14852" y="20667"/>
                        </a:cubicBezTo>
                        <a:cubicBezTo>
                          <a:pt x="14852" y="12800"/>
                          <a:pt x="14852" y="12800"/>
                          <a:pt x="14852" y="12800"/>
                        </a:cubicBezTo>
                        <a:cubicBezTo>
                          <a:pt x="19313" y="12800"/>
                          <a:pt x="19313" y="12800"/>
                          <a:pt x="19313" y="12800"/>
                        </a:cubicBezTo>
                        <a:cubicBezTo>
                          <a:pt x="14617" y="3067"/>
                          <a:pt x="14617" y="3067"/>
                          <a:pt x="14617" y="3067"/>
                        </a:cubicBezTo>
                        <a:cubicBezTo>
                          <a:pt x="14852" y="3067"/>
                          <a:pt x="14852" y="3067"/>
                          <a:pt x="14852" y="3067"/>
                        </a:cubicBezTo>
                        <a:cubicBezTo>
                          <a:pt x="15087" y="3067"/>
                          <a:pt x="15087" y="3067"/>
                          <a:pt x="15087" y="3067"/>
                        </a:cubicBezTo>
                        <a:cubicBezTo>
                          <a:pt x="18374" y="8533"/>
                          <a:pt x="18374" y="8533"/>
                          <a:pt x="18374" y="8533"/>
                        </a:cubicBezTo>
                        <a:cubicBezTo>
                          <a:pt x="18609" y="8933"/>
                          <a:pt x="19548" y="9200"/>
                          <a:pt x="20252" y="9067"/>
                        </a:cubicBezTo>
                        <a:cubicBezTo>
                          <a:pt x="21191" y="8933"/>
                          <a:pt x="21426" y="8400"/>
                          <a:pt x="21191" y="8000"/>
                        </a:cubicBezTo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endParaRPr/>
                  </a:p>
                </p:txBody>
              </p:sp>
            </p:grp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9103134-3AC2-5149-B85F-F5726A243E74}"/>
                </a:ext>
              </a:extLst>
            </p:cNvPr>
            <p:cNvGrpSpPr/>
            <p:nvPr/>
          </p:nvGrpSpPr>
          <p:grpSpPr>
            <a:xfrm>
              <a:off x="14260819" y="4207783"/>
              <a:ext cx="7701192" cy="1615082"/>
              <a:chOff x="14880407" y="6314330"/>
              <a:chExt cx="7701192" cy="1615082"/>
            </a:xfrm>
          </p:grpSpPr>
          <p:sp>
            <p:nvSpPr>
              <p:cNvPr id="126" name="CuadroTexto 395">
                <a:extLst>
                  <a:ext uri="{FF2B5EF4-FFF2-40B4-BE49-F238E27FC236}">
                    <a16:creationId xmlns:a16="http://schemas.microsoft.com/office/drawing/2014/main" id="{5E6AB0C2-D530-4349-AC9F-EF6C7B296046}"/>
                  </a:ext>
                </a:extLst>
              </p:cNvPr>
              <p:cNvSpPr txBox="1"/>
              <p:nvPr/>
            </p:nvSpPr>
            <p:spPr>
              <a:xfrm>
                <a:off x="14880407" y="6314330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Number of Jobs</a:t>
                </a:r>
              </a:p>
            </p:txBody>
          </p:sp>
          <p:sp>
            <p:nvSpPr>
              <p:cNvPr id="127" name="Rectangle 56">
                <a:extLst>
                  <a:ext uri="{FF2B5EF4-FFF2-40B4-BE49-F238E27FC236}">
                    <a16:creationId xmlns:a16="http://schemas.microsoft.com/office/drawing/2014/main" id="{B5E46E17-7CC4-8E43-8689-CB143E73EAF3}"/>
                  </a:ext>
                </a:extLst>
              </p:cNvPr>
              <p:cNvSpPr/>
              <p:nvPr/>
            </p:nvSpPr>
            <p:spPr>
              <a:xfrm>
                <a:off x="14880407" y="6975305"/>
                <a:ext cx="770119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 marketing.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7B00B0E-EC92-BF42-8E38-270FEEC327E2}"/>
              </a:ext>
            </a:extLst>
          </p:cNvPr>
          <p:cNvGrpSpPr/>
          <p:nvPr/>
        </p:nvGrpSpPr>
        <p:grpSpPr>
          <a:xfrm>
            <a:off x="1996320" y="5105775"/>
            <a:ext cx="6109654" cy="7252755"/>
            <a:chOff x="1996320" y="5105775"/>
            <a:chExt cx="6109654" cy="7252755"/>
          </a:xfrm>
        </p:grpSpPr>
        <p:sp>
          <p:nvSpPr>
            <p:cNvPr id="125" name="Freeform: Shape 23">
              <a:extLst>
                <a:ext uri="{FF2B5EF4-FFF2-40B4-BE49-F238E27FC236}">
                  <a16:creationId xmlns:a16="http://schemas.microsoft.com/office/drawing/2014/main" id="{47A24A70-305E-184E-84AC-EA06149DF1C1}"/>
                </a:ext>
              </a:extLst>
            </p:cNvPr>
            <p:cNvSpPr/>
            <p:nvPr/>
          </p:nvSpPr>
          <p:spPr>
            <a:xfrm>
              <a:off x="2140413" y="5355962"/>
              <a:ext cx="5242887" cy="3868743"/>
            </a:xfrm>
            <a:custGeom>
              <a:avLst/>
              <a:gdLst>
                <a:gd name="connsiteX0" fmla="*/ 2412834 w 3218957"/>
                <a:gd name="connsiteY0" fmla="*/ 126381 h 2375278"/>
                <a:gd name="connsiteX1" fmla="*/ 137498 w 3218957"/>
                <a:gd name="connsiteY1" fmla="*/ 628694 h 2375278"/>
                <a:gd name="connsiteX2" fmla="*/ 167351 w 3218957"/>
                <a:gd name="connsiteY2" fmla="*/ 2175870 h 2375278"/>
                <a:gd name="connsiteX3" fmla="*/ 3230553 w 3218957"/>
                <a:gd name="connsiteY3" fmla="*/ 2377055 h 2375278"/>
                <a:gd name="connsiteX4" fmla="*/ 2412834 w 3218957"/>
                <a:gd name="connsiteY4" fmla="*/ 126381 h 2375278"/>
                <a:gd name="connsiteX5" fmla="*/ 2412834 w 3218957"/>
                <a:gd name="connsiteY5" fmla="*/ 126381 h 237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8957" h="2375278">
                  <a:moveTo>
                    <a:pt x="2412834" y="126381"/>
                  </a:moveTo>
                  <a:cubicBezTo>
                    <a:pt x="1667801" y="69271"/>
                    <a:pt x="942237" y="-317523"/>
                    <a:pt x="137498" y="628694"/>
                  </a:cubicBezTo>
                  <a:cubicBezTo>
                    <a:pt x="-59793" y="1304935"/>
                    <a:pt x="-40324" y="1508716"/>
                    <a:pt x="167351" y="2175870"/>
                  </a:cubicBezTo>
                  <a:lnTo>
                    <a:pt x="3230553" y="2377055"/>
                  </a:lnTo>
                  <a:cubicBezTo>
                    <a:pt x="2957980" y="1626831"/>
                    <a:pt x="3365541" y="676719"/>
                    <a:pt x="2412834" y="126381"/>
                  </a:cubicBezTo>
                  <a:lnTo>
                    <a:pt x="2412834" y="12638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24">
              <a:extLst>
                <a:ext uri="{FF2B5EF4-FFF2-40B4-BE49-F238E27FC236}">
                  <a16:creationId xmlns:a16="http://schemas.microsoft.com/office/drawing/2014/main" id="{D8D52193-F30D-EE4B-9C04-88AAD73900B6}"/>
                </a:ext>
              </a:extLst>
            </p:cNvPr>
            <p:cNvSpPr/>
            <p:nvPr/>
          </p:nvSpPr>
          <p:spPr>
            <a:xfrm>
              <a:off x="1996320" y="5105775"/>
              <a:ext cx="6109654" cy="7251249"/>
            </a:xfrm>
            <a:custGeom>
              <a:avLst/>
              <a:gdLst>
                <a:gd name="connsiteX0" fmla="*/ 1913323 w 3751124"/>
                <a:gd name="connsiteY0" fmla="*/ 4459440 h 4452025"/>
                <a:gd name="connsiteX1" fmla="*/ 2022352 w 3751124"/>
                <a:gd name="connsiteY1" fmla="*/ 4115479 h 4452025"/>
                <a:gd name="connsiteX2" fmla="*/ 2130083 w 3751124"/>
                <a:gd name="connsiteY2" fmla="*/ 3822138 h 4452025"/>
                <a:gd name="connsiteX3" fmla="*/ 2331268 w 3751124"/>
                <a:gd name="connsiteY3" fmla="*/ 3585909 h 4452025"/>
                <a:gd name="connsiteX4" fmla="*/ 2814112 w 3751124"/>
                <a:gd name="connsiteY4" fmla="*/ 3485965 h 4452025"/>
                <a:gd name="connsiteX5" fmla="*/ 3129518 w 3751124"/>
                <a:gd name="connsiteY5" fmla="*/ 3475582 h 4452025"/>
                <a:gd name="connsiteX6" fmla="*/ 3330703 w 3751124"/>
                <a:gd name="connsiteY6" fmla="*/ 3393809 h 4452025"/>
                <a:gd name="connsiteX7" fmla="*/ 3404687 w 3751124"/>
                <a:gd name="connsiteY7" fmla="*/ 3195221 h 4452025"/>
                <a:gd name="connsiteX8" fmla="*/ 3356662 w 3751124"/>
                <a:gd name="connsiteY8" fmla="*/ 3095277 h 4452025"/>
                <a:gd name="connsiteX9" fmla="*/ 3376132 w 3751124"/>
                <a:gd name="connsiteY9" fmla="*/ 3027783 h 4452025"/>
                <a:gd name="connsiteX10" fmla="*/ 3420262 w 3751124"/>
                <a:gd name="connsiteY10" fmla="*/ 2979758 h 4452025"/>
                <a:gd name="connsiteX11" fmla="*/ 3503332 w 3751124"/>
                <a:gd name="connsiteY11" fmla="*/ 2891496 h 4452025"/>
                <a:gd name="connsiteX12" fmla="*/ 3464393 w 3751124"/>
                <a:gd name="connsiteY12" fmla="*/ 2830492 h 4452025"/>
                <a:gd name="connsiteX13" fmla="*/ 3420262 w 3751124"/>
                <a:gd name="connsiteY13" fmla="*/ 2790255 h 4452025"/>
                <a:gd name="connsiteX14" fmla="*/ 3470883 w 3751124"/>
                <a:gd name="connsiteY14" fmla="*/ 2756508 h 4452025"/>
                <a:gd name="connsiteX15" fmla="*/ 3543569 w 3751124"/>
                <a:gd name="connsiteY15" fmla="*/ 2678630 h 4452025"/>
                <a:gd name="connsiteX16" fmla="*/ 3543569 w 3751124"/>
                <a:gd name="connsiteY16" fmla="*/ 2620222 h 4452025"/>
                <a:gd name="connsiteX17" fmla="*/ 3504630 w 3751124"/>
                <a:gd name="connsiteY17" fmla="*/ 2576091 h 4452025"/>
                <a:gd name="connsiteX18" fmla="*/ 3498140 w 3751124"/>
                <a:gd name="connsiteY18" fmla="*/ 2452784 h 4452025"/>
                <a:gd name="connsiteX19" fmla="*/ 3626639 w 3751124"/>
                <a:gd name="connsiteY19" fmla="*/ 2368416 h 4452025"/>
                <a:gd name="connsiteX20" fmla="*/ 3720093 w 3751124"/>
                <a:gd name="connsiteY20" fmla="*/ 2306114 h 4452025"/>
                <a:gd name="connsiteX21" fmla="*/ 3755138 w 3751124"/>
                <a:gd name="connsiteY21" fmla="*/ 2228236 h 4452025"/>
                <a:gd name="connsiteX22" fmla="*/ 3685047 w 3751124"/>
                <a:gd name="connsiteY22" fmla="*/ 2077671 h 4452025"/>
                <a:gd name="connsiteX23" fmla="*/ 3566932 w 3751124"/>
                <a:gd name="connsiteY23" fmla="*/ 1928405 h 4452025"/>
                <a:gd name="connsiteX24" fmla="*/ 3400793 w 3751124"/>
                <a:gd name="connsiteY24" fmla="*/ 1731114 h 4452025"/>
                <a:gd name="connsiteX25" fmla="*/ 3374833 w 3751124"/>
                <a:gd name="connsiteY25" fmla="*/ 1674004 h 4452025"/>
                <a:gd name="connsiteX26" fmla="*/ 3368344 w 3751124"/>
                <a:gd name="connsiteY26" fmla="*/ 1619489 h 4452025"/>
                <a:gd name="connsiteX27" fmla="*/ 3429348 w 3751124"/>
                <a:gd name="connsiteY27" fmla="*/ 1439072 h 4452025"/>
                <a:gd name="connsiteX28" fmla="*/ 3409879 w 3751124"/>
                <a:gd name="connsiteY28" fmla="*/ 1317063 h 4452025"/>
                <a:gd name="connsiteX29" fmla="*/ 3322915 w 3751124"/>
                <a:gd name="connsiteY29" fmla="*/ 1091217 h 4452025"/>
                <a:gd name="connsiteX30" fmla="*/ 3252825 w 3751124"/>
                <a:gd name="connsiteY30" fmla="*/ 805664 h 4452025"/>
                <a:gd name="connsiteX31" fmla="*/ 3180138 w 3751124"/>
                <a:gd name="connsiteY31" fmla="*/ 627843 h 4452025"/>
                <a:gd name="connsiteX32" fmla="*/ 2775173 w 3751124"/>
                <a:gd name="connsiteY32" fmla="*/ 294265 h 4452025"/>
                <a:gd name="connsiteX33" fmla="*/ 2266370 w 3751124"/>
                <a:gd name="connsiteY33" fmla="*/ 86591 h 4452025"/>
                <a:gd name="connsiteX34" fmla="*/ 1704350 w 3751124"/>
                <a:gd name="connsiteY34" fmla="*/ 925 h 4452025"/>
                <a:gd name="connsiteX35" fmla="*/ 1008640 w 3751124"/>
                <a:gd name="connsiteY35" fmla="*/ 95676 h 4452025"/>
                <a:gd name="connsiteX36" fmla="*/ 215582 w 3751124"/>
                <a:gd name="connsiteY36" fmla="*/ 692741 h 4452025"/>
                <a:gd name="connsiteX37" fmla="*/ 2716 w 3751124"/>
                <a:gd name="connsiteY37" fmla="*/ 1387153 h 4452025"/>
                <a:gd name="connsiteX38" fmla="*/ 59826 w 3751124"/>
                <a:gd name="connsiteY38" fmla="*/ 1919319 h 4452025"/>
                <a:gd name="connsiteX39" fmla="*/ 293460 w 3751124"/>
                <a:gd name="connsiteY39" fmla="*/ 2406057 h 4452025"/>
                <a:gd name="connsiteX40" fmla="*/ 555650 w 3751124"/>
                <a:gd name="connsiteY40" fmla="*/ 2705887 h 4452025"/>
                <a:gd name="connsiteX41" fmla="*/ 1342217 w 3751124"/>
                <a:gd name="connsiteY41" fmla="*/ 2385289 h 4452025"/>
                <a:gd name="connsiteX42" fmla="*/ 1115073 w 3751124"/>
                <a:gd name="connsiteY42" fmla="*/ 2129590 h 4452025"/>
                <a:gd name="connsiteX43" fmla="*/ 1044983 w 3751124"/>
                <a:gd name="connsiteY43" fmla="*/ 2263281 h 4452025"/>
                <a:gd name="connsiteX44" fmla="*/ 972297 w 3751124"/>
                <a:gd name="connsiteY44" fmla="*/ 2341159 h 4452025"/>
                <a:gd name="connsiteX45" fmla="*/ 723087 w 3751124"/>
                <a:gd name="connsiteY45" fmla="*/ 2311305 h 4452025"/>
                <a:gd name="connsiteX46" fmla="*/ 524498 w 3751124"/>
                <a:gd name="connsiteY46" fmla="*/ 2168529 h 4452025"/>
                <a:gd name="connsiteX47" fmla="*/ 329803 w 3751124"/>
                <a:gd name="connsiteY47" fmla="*/ 1868699 h 4452025"/>
                <a:gd name="connsiteX48" fmla="*/ 325909 w 3751124"/>
                <a:gd name="connsiteY48" fmla="*/ 1218418 h 4452025"/>
                <a:gd name="connsiteX49" fmla="*/ 625740 w 3751124"/>
                <a:gd name="connsiteY49" fmla="*/ 648610 h 4452025"/>
                <a:gd name="connsiteX50" fmla="*/ 1327940 w 3751124"/>
                <a:gd name="connsiteY50" fmla="*/ 283882 h 4452025"/>
                <a:gd name="connsiteX51" fmla="*/ 2182002 w 3751124"/>
                <a:gd name="connsiteY51" fmla="*/ 304649 h 4452025"/>
                <a:gd name="connsiteX52" fmla="*/ 2932227 w 3751124"/>
                <a:gd name="connsiteY52" fmla="*/ 818644 h 4452025"/>
                <a:gd name="connsiteX53" fmla="*/ 2969868 w 3751124"/>
                <a:gd name="connsiteY53" fmla="*/ 973102 h 4452025"/>
                <a:gd name="connsiteX54" fmla="*/ 2301415 w 3751124"/>
                <a:gd name="connsiteY54" fmla="*/ 1352108 h 4452025"/>
                <a:gd name="connsiteX55" fmla="*/ 1754971 w 3751124"/>
                <a:gd name="connsiteY55" fmla="*/ 1332639 h 4452025"/>
                <a:gd name="connsiteX56" fmla="*/ 1422691 w 3751124"/>
                <a:gd name="connsiteY56" fmla="*/ 1479309 h 4452025"/>
                <a:gd name="connsiteX57" fmla="*/ 1343515 w 3751124"/>
                <a:gd name="connsiteY57" fmla="*/ 1571464 h 4452025"/>
                <a:gd name="connsiteX58" fmla="*/ 1708244 w 3751124"/>
                <a:gd name="connsiteY58" fmla="*/ 2416441 h 4452025"/>
                <a:gd name="connsiteX59" fmla="*/ 1247466 w 3751124"/>
                <a:gd name="connsiteY59" fmla="*/ 4452950 h 4452025"/>
                <a:gd name="connsiteX60" fmla="*/ 1913323 w 3751124"/>
                <a:gd name="connsiteY60" fmla="*/ 4459440 h 4452025"/>
                <a:gd name="connsiteX61" fmla="*/ 1913323 w 3751124"/>
                <a:gd name="connsiteY61" fmla="*/ 4459440 h 4452025"/>
                <a:gd name="connsiteX62" fmla="*/ 1913323 w 3751124"/>
                <a:gd name="connsiteY62" fmla="*/ 4459440 h 4452025"/>
                <a:gd name="connsiteX63" fmla="*/ 1913323 w 3751124"/>
                <a:gd name="connsiteY63" fmla="*/ 4459440 h 4452025"/>
                <a:gd name="connsiteX64" fmla="*/ 1913323 w 3751124"/>
                <a:gd name="connsiteY64" fmla="*/ 4459440 h 445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51124" h="4452025">
                  <a:moveTo>
                    <a:pt x="1913323" y="4459440"/>
                  </a:moveTo>
                  <a:cubicBezTo>
                    <a:pt x="1950964" y="4346517"/>
                    <a:pt x="1987307" y="4230998"/>
                    <a:pt x="2022352" y="4115479"/>
                  </a:cubicBezTo>
                  <a:cubicBezTo>
                    <a:pt x="2053503" y="4016833"/>
                    <a:pt x="2083356" y="3914294"/>
                    <a:pt x="2130083" y="3822138"/>
                  </a:cubicBezTo>
                  <a:cubicBezTo>
                    <a:pt x="2178108" y="3727387"/>
                    <a:pt x="2239113" y="3644317"/>
                    <a:pt x="2331268" y="3585909"/>
                  </a:cubicBezTo>
                  <a:cubicBezTo>
                    <a:pt x="2471449" y="3493753"/>
                    <a:pt x="2646674" y="3483369"/>
                    <a:pt x="2814112" y="3485965"/>
                  </a:cubicBezTo>
                  <a:cubicBezTo>
                    <a:pt x="2919247" y="3485965"/>
                    <a:pt x="3024382" y="3492455"/>
                    <a:pt x="3129518" y="3475582"/>
                  </a:cubicBezTo>
                  <a:cubicBezTo>
                    <a:pt x="3206098" y="3462602"/>
                    <a:pt x="3278784" y="3435345"/>
                    <a:pt x="3330703" y="3393809"/>
                  </a:cubicBezTo>
                  <a:cubicBezTo>
                    <a:pt x="3396899" y="3343189"/>
                    <a:pt x="3433242" y="3267907"/>
                    <a:pt x="3404687" y="3195221"/>
                  </a:cubicBezTo>
                  <a:cubicBezTo>
                    <a:pt x="3391707" y="3160175"/>
                    <a:pt x="3360556" y="3132918"/>
                    <a:pt x="3356662" y="3095277"/>
                  </a:cubicBezTo>
                  <a:cubicBezTo>
                    <a:pt x="3354066" y="3070616"/>
                    <a:pt x="3363152" y="3048550"/>
                    <a:pt x="3376132" y="3027783"/>
                  </a:cubicBezTo>
                  <a:cubicBezTo>
                    <a:pt x="3386515" y="3008313"/>
                    <a:pt x="3402091" y="2992738"/>
                    <a:pt x="3420262" y="2979758"/>
                  </a:cubicBezTo>
                  <a:cubicBezTo>
                    <a:pt x="3455308" y="2952501"/>
                    <a:pt x="3503332" y="2933031"/>
                    <a:pt x="3503332" y="2891496"/>
                  </a:cubicBezTo>
                  <a:cubicBezTo>
                    <a:pt x="3503332" y="2866835"/>
                    <a:pt x="3483863" y="2847366"/>
                    <a:pt x="3464393" y="2830492"/>
                  </a:cubicBezTo>
                  <a:cubicBezTo>
                    <a:pt x="3448818" y="2817512"/>
                    <a:pt x="3435838" y="2803235"/>
                    <a:pt x="3420262" y="2790255"/>
                  </a:cubicBezTo>
                  <a:cubicBezTo>
                    <a:pt x="3437136" y="2779871"/>
                    <a:pt x="3455308" y="2769488"/>
                    <a:pt x="3470883" y="2756508"/>
                  </a:cubicBezTo>
                  <a:cubicBezTo>
                    <a:pt x="3499438" y="2735740"/>
                    <a:pt x="3529291" y="2712377"/>
                    <a:pt x="3543569" y="2678630"/>
                  </a:cubicBezTo>
                  <a:cubicBezTo>
                    <a:pt x="3550059" y="2659161"/>
                    <a:pt x="3550059" y="2638393"/>
                    <a:pt x="3543569" y="2620222"/>
                  </a:cubicBezTo>
                  <a:cubicBezTo>
                    <a:pt x="3527993" y="2607242"/>
                    <a:pt x="3515014" y="2592964"/>
                    <a:pt x="3504630" y="2576091"/>
                  </a:cubicBezTo>
                  <a:cubicBezTo>
                    <a:pt x="3479969" y="2538450"/>
                    <a:pt x="3476075" y="2491723"/>
                    <a:pt x="3498140" y="2452784"/>
                  </a:cubicBezTo>
                  <a:cubicBezTo>
                    <a:pt x="3524100" y="2408653"/>
                    <a:pt x="3578614" y="2390481"/>
                    <a:pt x="3626639" y="2368416"/>
                  </a:cubicBezTo>
                  <a:cubicBezTo>
                    <a:pt x="3661684" y="2354138"/>
                    <a:pt x="3696729" y="2333371"/>
                    <a:pt x="3720093" y="2306114"/>
                  </a:cubicBezTo>
                  <a:cubicBezTo>
                    <a:pt x="3739562" y="2282750"/>
                    <a:pt x="3752542" y="2258089"/>
                    <a:pt x="3755138" y="2228236"/>
                  </a:cubicBezTo>
                  <a:cubicBezTo>
                    <a:pt x="3759032" y="2167231"/>
                    <a:pt x="3723986" y="2123100"/>
                    <a:pt x="3685047" y="2077671"/>
                  </a:cubicBezTo>
                  <a:cubicBezTo>
                    <a:pt x="3647407" y="2030945"/>
                    <a:pt x="3608468" y="1977728"/>
                    <a:pt x="3566932" y="1928405"/>
                  </a:cubicBezTo>
                  <a:cubicBezTo>
                    <a:pt x="3512418" y="1860911"/>
                    <a:pt x="3457903" y="1796013"/>
                    <a:pt x="3400793" y="1731114"/>
                  </a:cubicBezTo>
                  <a:cubicBezTo>
                    <a:pt x="3390409" y="1714241"/>
                    <a:pt x="3381323" y="1696069"/>
                    <a:pt x="3374833" y="1674004"/>
                  </a:cubicBezTo>
                  <a:cubicBezTo>
                    <a:pt x="3370940" y="1657130"/>
                    <a:pt x="3368344" y="1638959"/>
                    <a:pt x="3368344" y="1619489"/>
                  </a:cubicBezTo>
                  <a:cubicBezTo>
                    <a:pt x="3372237" y="1557187"/>
                    <a:pt x="3416369" y="1502672"/>
                    <a:pt x="3429348" y="1439072"/>
                  </a:cubicBezTo>
                  <a:cubicBezTo>
                    <a:pt x="3438434" y="1397537"/>
                    <a:pt x="3429348" y="1354704"/>
                    <a:pt x="3409879" y="1317063"/>
                  </a:cubicBezTo>
                  <a:cubicBezTo>
                    <a:pt x="3374833" y="1243079"/>
                    <a:pt x="3346278" y="1167797"/>
                    <a:pt x="3322915" y="1091217"/>
                  </a:cubicBezTo>
                  <a:cubicBezTo>
                    <a:pt x="3291764" y="999061"/>
                    <a:pt x="3270996" y="903012"/>
                    <a:pt x="3252825" y="805664"/>
                  </a:cubicBezTo>
                  <a:cubicBezTo>
                    <a:pt x="3239845" y="743362"/>
                    <a:pt x="3213886" y="682357"/>
                    <a:pt x="3180138" y="627843"/>
                  </a:cubicBezTo>
                  <a:cubicBezTo>
                    <a:pt x="3086685" y="483768"/>
                    <a:pt x="2934823" y="379931"/>
                    <a:pt x="2775173" y="294265"/>
                  </a:cubicBezTo>
                  <a:cubicBezTo>
                    <a:pt x="2612927" y="206004"/>
                    <a:pt x="2442893" y="137211"/>
                    <a:pt x="2266370" y="86591"/>
                  </a:cubicBezTo>
                  <a:cubicBezTo>
                    <a:pt x="2084655" y="35970"/>
                    <a:pt x="1895151" y="7415"/>
                    <a:pt x="1704350" y="925"/>
                  </a:cubicBezTo>
                  <a:cubicBezTo>
                    <a:pt x="1470716" y="-5565"/>
                    <a:pt x="1234486" y="21692"/>
                    <a:pt x="1008640" y="95676"/>
                  </a:cubicBezTo>
                  <a:cubicBezTo>
                    <a:pt x="676360" y="207301"/>
                    <a:pt x="392106" y="412380"/>
                    <a:pt x="215582" y="692741"/>
                  </a:cubicBezTo>
                  <a:cubicBezTo>
                    <a:pt x="85786" y="899118"/>
                    <a:pt x="18291" y="1139242"/>
                    <a:pt x="2716" y="1387153"/>
                  </a:cubicBezTo>
                  <a:cubicBezTo>
                    <a:pt x="-7668" y="1567570"/>
                    <a:pt x="11801" y="1747988"/>
                    <a:pt x="59826" y="1919319"/>
                  </a:cubicBezTo>
                  <a:cubicBezTo>
                    <a:pt x="110447" y="2090651"/>
                    <a:pt x="188325" y="2256791"/>
                    <a:pt x="293460" y="2406057"/>
                  </a:cubicBezTo>
                  <a:cubicBezTo>
                    <a:pt x="370040" y="2515086"/>
                    <a:pt x="457004" y="2615030"/>
                    <a:pt x="555650" y="2705887"/>
                  </a:cubicBezTo>
                  <a:lnTo>
                    <a:pt x="1342217" y="2385289"/>
                  </a:lnTo>
                  <a:lnTo>
                    <a:pt x="1115073" y="2129590"/>
                  </a:lnTo>
                  <a:cubicBezTo>
                    <a:pt x="1095604" y="2177615"/>
                    <a:pt x="1070942" y="2221746"/>
                    <a:pt x="1044983" y="2263281"/>
                  </a:cubicBezTo>
                  <a:cubicBezTo>
                    <a:pt x="1025514" y="2293134"/>
                    <a:pt x="1003448" y="2321689"/>
                    <a:pt x="972297" y="2341159"/>
                  </a:cubicBezTo>
                  <a:cubicBezTo>
                    <a:pt x="895717" y="2385289"/>
                    <a:pt x="802263" y="2355436"/>
                    <a:pt x="723087" y="2311305"/>
                  </a:cubicBezTo>
                  <a:cubicBezTo>
                    <a:pt x="650401" y="2271068"/>
                    <a:pt x="582907" y="2225640"/>
                    <a:pt x="524498" y="2168529"/>
                  </a:cubicBezTo>
                  <a:cubicBezTo>
                    <a:pt x="438833" y="2086757"/>
                    <a:pt x="371338" y="1981622"/>
                    <a:pt x="329803" y="1868699"/>
                  </a:cubicBezTo>
                  <a:cubicBezTo>
                    <a:pt x="253223" y="1654534"/>
                    <a:pt x="271395" y="1431284"/>
                    <a:pt x="325909" y="1218418"/>
                  </a:cubicBezTo>
                  <a:cubicBezTo>
                    <a:pt x="377828" y="1013339"/>
                    <a:pt x="469984" y="809558"/>
                    <a:pt x="625740" y="648610"/>
                  </a:cubicBezTo>
                  <a:cubicBezTo>
                    <a:pt x="813945" y="450021"/>
                    <a:pt x="1063155" y="335800"/>
                    <a:pt x="1327940" y="283882"/>
                  </a:cubicBezTo>
                  <a:cubicBezTo>
                    <a:pt x="1603109" y="229367"/>
                    <a:pt x="1899045" y="237155"/>
                    <a:pt x="2182002" y="304649"/>
                  </a:cubicBezTo>
                  <a:cubicBezTo>
                    <a:pt x="2497408" y="379931"/>
                    <a:pt x="2802430" y="533091"/>
                    <a:pt x="2932227" y="818644"/>
                  </a:cubicBezTo>
                  <a:cubicBezTo>
                    <a:pt x="2954292" y="869264"/>
                    <a:pt x="2971166" y="921183"/>
                    <a:pt x="2969868" y="973102"/>
                  </a:cubicBezTo>
                  <a:cubicBezTo>
                    <a:pt x="2965974" y="1252165"/>
                    <a:pt x="2631098" y="1375471"/>
                    <a:pt x="2301415" y="1352108"/>
                  </a:cubicBezTo>
                  <a:cubicBezTo>
                    <a:pt x="2119700" y="1339128"/>
                    <a:pt x="1931494" y="1307977"/>
                    <a:pt x="1754971" y="1332639"/>
                  </a:cubicBezTo>
                  <a:cubicBezTo>
                    <a:pt x="1630366" y="1349512"/>
                    <a:pt x="1516145" y="1393643"/>
                    <a:pt x="1422691" y="1479309"/>
                  </a:cubicBezTo>
                  <a:cubicBezTo>
                    <a:pt x="1391540" y="1506566"/>
                    <a:pt x="1365581" y="1537717"/>
                    <a:pt x="1343515" y="1571464"/>
                  </a:cubicBezTo>
                  <a:lnTo>
                    <a:pt x="1708244" y="2416441"/>
                  </a:lnTo>
                  <a:lnTo>
                    <a:pt x="1247466" y="4452950"/>
                  </a:lnTo>
                  <a:lnTo>
                    <a:pt x="1913323" y="4459440"/>
                  </a:lnTo>
                  <a:lnTo>
                    <a:pt x="1913323" y="4459440"/>
                  </a:lnTo>
                  <a:lnTo>
                    <a:pt x="1913323" y="4459440"/>
                  </a:lnTo>
                  <a:lnTo>
                    <a:pt x="1913323" y="4459440"/>
                  </a:lnTo>
                  <a:lnTo>
                    <a:pt x="1913323" y="445944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25">
              <a:extLst>
                <a:ext uri="{FF2B5EF4-FFF2-40B4-BE49-F238E27FC236}">
                  <a16:creationId xmlns:a16="http://schemas.microsoft.com/office/drawing/2014/main" id="{E2242267-9001-7C46-BE34-7783DF6480AB}"/>
                </a:ext>
              </a:extLst>
            </p:cNvPr>
            <p:cNvSpPr/>
            <p:nvPr/>
          </p:nvSpPr>
          <p:spPr>
            <a:xfrm>
              <a:off x="2341109" y="7644162"/>
              <a:ext cx="2536881" cy="4714368"/>
            </a:xfrm>
            <a:custGeom>
              <a:avLst/>
              <a:gdLst>
                <a:gd name="connsiteX0" fmla="*/ 1138317 w 1557560"/>
                <a:gd name="connsiteY0" fmla="*/ 25959 h 2894465"/>
                <a:gd name="connsiteX1" fmla="*/ 908577 w 1557560"/>
                <a:gd name="connsiteY1" fmla="*/ 55813 h 2894465"/>
                <a:gd name="connsiteX2" fmla="*/ 783972 w 1557560"/>
                <a:gd name="connsiteY2" fmla="*/ 227144 h 2894465"/>
                <a:gd name="connsiteX3" fmla="*/ 825507 w 1557560"/>
                <a:gd name="connsiteY3" fmla="*/ 428329 h 2894465"/>
                <a:gd name="connsiteX4" fmla="*/ 911173 w 1557560"/>
                <a:gd name="connsiteY4" fmla="*/ 591873 h 2894465"/>
                <a:gd name="connsiteX5" fmla="*/ 1042267 w 1557560"/>
                <a:gd name="connsiteY5" fmla="*/ 812527 h 2894465"/>
                <a:gd name="connsiteX6" fmla="*/ 332280 w 1557560"/>
                <a:gd name="connsiteY6" fmla="*/ 1139615 h 2894465"/>
                <a:gd name="connsiteX7" fmla="*/ 376410 w 1557560"/>
                <a:gd name="connsiteY7" fmla="*/ 1191533 h 2894465"/>
                <a:gd name="connsiteX8" fmla="*/ 398476 w 1557560"/>
                <a:gd name="connsiteY8" fmla="*/ 1422572 h 2894465"/>
                <a:gd name="connsiteX9" fmla="*/ 354345 w 1557560"/>
                <a:gd name="connsiteY9" fmla="*/ 1684761 h 2894465"/>
                <a:gd name="connsiteX10" fmla="*/ 238826 w 1557560"/>
                <a:gd name="connsiteY10" fmla="*/ 2111792 h 2894465"/>
                <a:gd name="connsiteX11" fmla="*/ 0 w 1557560"/>
                <a:gd name="connsiteY11" fmla="*/ 2903552 h 2894465"/>
                <a:gd name="connsiteX12" fmla="*/ 1061737 w 1557560"/>
                <a:gd name="connsiteY12" fmla="*/ 2900955 h 2894465"/>
                <a:gd name="connsiteX13" fmla="*/ 1564050 w 1557560"/>
                <a:gd name="connsiteY13" fmla="*/ 864446 h 2894465"/>
                <a:gd name="connsiteX14" fmla="*/ 1155191 w 1557560"/>
                <a:gd name="connsiteY14" fmla="*/ 0 h 2894465"/>
                <a:gd name="connsiteX15" fmla="*/ 1138317 w 1557560"/>
                <a:gd name="connsiteY15" fmla="*/ 25959 h 2894465"/>
                <a:gd name="connsiteX16" fmla="*/ 1138317 w 1557560"/>
                <a:gd name="connsiteY16" fmla="*/ 25959 h 2894465"/>
                <a:gd name="connsiteX17" fmla="*/ 1138317 w 1557560"/>
                <a:gd name="connsiteY17" fmla="*/ 25959 h 2894465"/>
                <a:gd name="connsiteX18" fmla="*/ 1138317 w 1557560"/>
                <a:gd name="connsiteY18" fmla="*/ 25959 h 2894465"/>
                <a:gd name="connsiteX19" fmla="*/ 1138317 w 1557560"/>
                <a:gd name="connsiteY19" fmla="*/ 25959 h 289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7560" h="2894465">
                  <a:moveTo>
                    <a:pt x="1138317" y="25959"/>
                  </a:moveTo>
                  <a:cubicBezTo>
                    <a:pt x="1061737" y="5192"/>
                    <a:pt x="978667" y="15576"/>
                    <a:pt x="908577" y="55813"/>
                  </a:cubicBezTo>
                  <a:cubicBezTo>
                    <a:pt x="841082" y="96050"/>
                    <a:pt x="794356" y="154458"/>
                    <a:pt x="783972" y="227144"/>
                  </a:cubicBezTo>
                  <a:cubicBezTo>
                    <a:pt x="773588" y="294638"/>
                    <a:pt x="796952" y="363431"/>
                    <a:pt x="825507" y="428329"/>
                  </a:cubicBezTo>
                  <a:cubicBezTo>
                    <a:pt x="851466" y="485439"/>
                    <a:pt x="880021" y="539954"/>
                    <a:pt x="911173" y="591873"/>
                  </a:cubicBezTo>
                  <a:lnTo>
                    <a:pt x="1042267" y="812527"/>
                  </a:lnTo>
                  <a:lnTo>
                    <a:pt x="332280" y="1139615"/>
                  </a:lnTo>
                  <a:cubicBezTo>
                    <a:pt x="349153" y="1153892"/>
                    <a:pt x="364729" y="1173362"/>
                    <a:pt x="376410" y="1191533"/>
                  </a:cubicBezTo>
                  <a:cubicBezTo>
                    <a:pt x="417945" y="1265517"/>
                    <a:pt x="408860" y="1342097"/>
                    <a:pt x="398476" y="1422572"/>
                  </a:cubicBezTo>
                  <a:cubicBezTo>
                    <a:pt x="388092" y="1506939"/>
                    <a:pt x="373814" y="1596499"/>
                    <a:pt x="354345" y="1684761"/>
                  </a:cubicBezTo>
                  <a:cubicBezTo>
                    <a:pt x="323194" y="1824941"/>
                    <a:pt x="280361" y="1971611"/>
                    <a:pt x="238826" y="2111792"/>
                  </a:cubicBezTo>
                  <a:cubicBezTo>
                    <a:pt x="158352" y="2375279"/>
                    <a:pt x="79176" y="2640064"/>
                    <a:pt x="0" y="2903552"/>
                  </a:cubicBezTo>
                  <a:lnTo>
                    <a:pt x="1061737" y="2900955"/>
                  </a:lnTo>
                  <a:lnTo>
                    <a:pt x="1564050" y="864446"/>
                  </a:lnTo>
                  <a:lnTo>
                    <a:pt x="1155191" y="0"/>
                  </a:lnTo>
                  <a:lnTo>
                    <a:pt x="1138317" y="25959"/>
                  </a:lnTo>
                  <a:lnTo>
                    <a:pt x="1138317" y="25959"/>
                  </a:lnTo>
                  <a:lnTo>
                    <a:pt x="1138317" y="25959"/>
                  </a:lnTo>
                  <a:lnTo>
                    <a:pt x="1138317" y="25959"/>
                  </a:lnTo>
                  <a:lnTo>
                    <a:pt x="1138317" y="25959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4" name="CuadroTexto 395">
            <a:extLst>
              <a:ext uri="{FF2B5EF4-FFF2-40B4-BE49-F238E27FC236}">
                <a16:creationId xmlns:a16="http://schemas.microsoft.com/office/drawing/2014/main" id="{63A9E540-F8A6-8443-9D60-E37AA05D053D}"/>
              </a:ext>
            </a:extLst>
          </p:cNvPr>
          <p:cNvSpPr txBox="1"/>
          <p:nvPr/>
        </p:nvSpPr>
        <p:spPr>
          <a:xfrm>
            <a:off x="2479282" y="6176897"/>
            <a:ext cx="4565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Jobs 2020</a:t>
            </a:r>
          </a:p>
        </p:txBody>
      </p:sp>
      <p:graphicFrame>
        <p:nvGraphicFramePr>
          <p:cNvPr id="135" name="Chart 134">
            <a:extLst>
              <a:ext uri="{FF2B5EF4-FFF2-40B4-BE49-F238E27FC236}">
                <a16:creationId xmlns:a16="http://schemas.microsoft.com/office/drawing/2014/main" id="{D1F5F295-751D-0049-B8C5-927080FA58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084821"/>
              </p:ext>
            </p:extLst>
          </p:nvPr>
        </p:nvGraphicFramePr>
        <p:xfrm>
          <a:off x="9324397" y="5050358"/>
          <a:ext cx="3934401" cy="712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772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CAD6CE5-0187-1A43-9328-1A7BC4508E1C}"/>
              </a:ext>
            </a:extLst>
          </p:cNvPr>
          <p:cNvSpPr/>
          <p:nvPr/>
        </p:nvSpPr>
        <p:spPr>
          <a:xfrm>
            <a:off x="10808481" y="4420218"/>
            <a:ext cx="2760688" cy="27606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577195-1A73-6E42-8DE6-884AC3152E4B}"/>
              </a:ext>
            </a:extLst>
          </p:cNvPr>
          <p:cNvSpPr/>
          <p:nvPr/>
        </p:nvSpPr>
        <p:spPr>
          <a:xfrm>
            <a:off x="7904207" y="6523470"/>
            <a:ext cx="2760688" cy="276068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F52E9B9-B57E-7440-99B2-EBD35C57E2CC}"/>
              </a:ext>
            </a:extLst>
          </p:cNvPr>
          <p:cNvSpPr/>
          <p:nvPr/>
        </p:nvSpPr>
        <p:spPr>
          <a:xfrm>
            <a:off x="9111573" y="9931973"/>
            <a:ext cx="2760688" cy="27606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D02F06-1377-024C-951E-FEB07FC8332D}"/>
              </a:ext>
            </a:extLst>
          </p:cNvPr>
          <p:cNvSpPr/>
          <p:nvPr/>
        </p:nvSpPr>
        <p:spPr>
          <a:xfrm>
            <a:off x="12505393" y="9931973"/>
            <a:ext cx="2760688" cy="27606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78D7CCA-C56A-C046-9B49-8B0926EE0825}"/>
              </a:ext>
            </a:extLst>
          </p:cNvPr>
          <p:cNvSpPr/>
          <p:nvPr/>
        </p:nvSpPr>
        <p:spPr>
          <a:xfrm>
            <a:off x="13712755" y="6523471"/>
            <a:ext cx="2760688" cy="27606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3905E0-E0F9-B540-8A13-10019489E501}"/>
              </a:ext>
            </a:extLst>
          </p:cNvPr>
          <p:cNvSpPr/>
          <p:nvPr/>
        </p:nvSpPr>
        <p:spPr>
          <a:xfrm>
            <a:off x="12967692" y="10854935"/>
            <a:ext cx="18360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Consci-entious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E04A5D-3D08-6940-B9EB-FE50A8A5C04D}"/>
              </a:ext>
            </a:extLst>
          </p:cNvPr>
          <p:cNvSpPr/>
          <p:nvPr/>
        </p:nvSpPr>
        <p:spPr>
          <a:xfrm>
            <a:off x="13978048" y="7580646"/>
            <a:ext cx="2230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Extraverted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8FE24E-3161-894C-BC5F-B6447B83D5B9}"/>
              </a:ext>
            </a:extLst>
          </p:cNvPr>
          <p:cNvSpPr/>
          <p:nvPr/>
        </p:nvSpPr>
        <p:spPr>
          <a:xfrm>
            <a:off x="11606773" y="5538950"/>
            <a:ext cx="1164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Open</a:t>
            </a:r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58002B-EB40-0B44-816B-A7F13AF79180}"/>
              </a:ext>
            </a:extLst>
          </p:cNvPr>
          <p:cNvSpPr/>
          <p:nvPr/>
        </p:nvSpPr>
        <p:spPr>
          <a:xfrm>
            <a:off x="8253659" y="7642202"/>
            <a:ext cx="20617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Agreeable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71677-2205-AC4C-A791-AF78D4CA728B}"/>
              </a:ext>
            </a:extLst>
          </p:cNvPr>
          <p:cNvSpPr/>
          <p:nvPr/>
        </p:nvSpPr>
        <p:spPr>
          <a:xfrm>
            <a:off x="9823303" y="11050705"/>
            <a:ext cx="1337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Stable</a:t>
            </a:r>
            <a:endParaRPr lang="en-US" sz="2800" dirty="0"/>
          </a:p>
        </p:txBody>
      </p:sp>
      <p:sp>
        <p:nvSpPr>
          <p:cNvPr id="43" name="Rectangle 56">
            <a:extLst>
              <a:ext uri="{FF2B5EF4-FFF2-40B4-BE49-F238E27FC236}">
                <a16:creationId xmlns:a16="http://schemas.microsoft.com/office/drawing/2014/main" id="{28DF7C65-630F-7E40-AEB8-FA3BD4D7D25E}"/>
              </a:ext>
            </a:extLst>
          </p:cNvPr>
          <p:cNvSpPr/>
          <p:nvPr/>
        </p:nvSpPr>
        <p:spPr>
          <a:xfrm>
            <a:off x="844841" y="7370317"/>
            <a:ext cx="65131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98A4530B-8A95-A64C-9804-213B7FE346CA}"/>
              </a:ext>
            </a:extLst>
          </p:cNvPr>
          <p:cNvSpPr/>
          <p:nvPr/>
        </p:nvSpPr>
        <p:spPr>
          <a:xfrm>
            <a:off x="14012892" y="4618991"/>
            <a:ext cx="65131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387005D9-40B8-5345-BBFB-1495AC3B2038}"/>
              </a:ext>
            </a:extLst>
          </p:cNvPr>
          <p:cNvSpPr/>
          <p:nvPr/>
        </p:nvSpPr>
        <p:spPr>
          <a:xfrm>
            <a:off x="17254855" y="7334482"/>
            <a:ext cx="65131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DA298507-BF93-BD43-839D-4C27C9C90386}"/>
              </a:ext>
            </a:extLst>
          </p:cNvPr>
          <p:cNvSpPr/>
          <p:nvPr/>
        </p:nvSpPr>
        <p:spPr>
          <a:xfrm>
            <a:off x="15869401" y="10825827"/>
            <a:ext cx="65131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859541F5-09EB-2743-A29C-ABB237D7A56D}"/>
              </a:ext>
            </a:extLst>
          </p:cNvPr>
          <p:cNvSpPr/>
          <p:nvPr/>
        </p:nvSpPr>
        <p:spPr>
          <a:xfrm>
            <a:off x="2036332" y="10806244"/>
            <a:ext cx="65131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3D62246-7841-E04E-8E22-427A31EF2453}"/>
              </a:ext>
            </a:extLst>
          </p:cNvPr>
          <p:cNvSpPr/>
          <p:nvPr/>
        </p:nvSpPr>
        <p:spPr>
          <a:xfrm rot="19321872">
            <a:off x="10133234" y="6250465"/>
            <a:ext cx="1252628" cy="1243038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DAA8AE70-1A7B-134D-B925-047180A1D4D5}"/>
              </a:ext>
            </a:extLst>
          </p:cNvPr>
          <p:cNvSpPr/>
          <p:nvPr/>
        </p:nvSpPr>
        <p:spPr>
          <a:xfrm rot="2278128" flipV="1">
            <a:off x="12991788" y="6250465"/>
            <a:ext cx="1252628" cy="1243038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3AFAB63D-50D4-5848-824D-DC2FE6DD208B}"/>
              </a:ext>
            </a:extLst>
          </p:cNvPr>
          <p:cNvSpPr/>
          <p:nvPr/>
        </p:nvSpPr>
        <p:spPr>
          <a:xfrm rot="6471391" flipV="1">
            <a:off x="13905279" y="9016504"/>
            <a:ext cx="1252628" cy="1243038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D0418C83-79E4-E541-BBEB-E68B60BEB891}"/>
              </a:ext>
            </a:extLst>
          </p:cNvPr>
          <p:cNvSpPr/>
          <p:nvPr/>
        </p:nvSpPr>
        <p:spPr>
          <a:xfrm rot="15107409" flipV="1">
            <a:off x="9223343" y="8999246"/>
            <a:ext cx="1252628" cy="1243038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C7935E66-F0E9-A040-B494-CB676C507729}"/>
              </a:ext>
            </a:extLst>
          </p:cNvPr>
          <p:cNvSpPr/>
          <p:nvPr/>
        </p:nvSpPr>
        <p:spPr>
          <a:xfrm rot="10800000">
            <a:off x="11492724" y="10681361"/>
            <a:ext cx="1252628" cy="1243038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34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714F6F48-3473-9A4B-8881-714B8C88AC50}"/>
              </a:ext>
            </a:extLst>
          </p:cNvPr>
          <p:cNvSpPr/>
          <p:nvPr/>
        </p:nvSpPr>
        <p:spPr>
          <a:xfrm>
            <a:off x="12913699" y="4796619"/>
            <a:ext cx="4218865" cy="3132063"/>
          </a:xfrm>
          <a:custGeom>
            <a:avLst/>
            <a:gdLst>
              <a:gd name="connsiteX0" fmla="*/ 4 w 1913953"/>
              <a:gd name="connsiteY0" fmla="*/ 614720 h 1420909"/>
              <a:gd name="connsiteX1" fmla="*/ 217460 w 1913953"/>
              <a:gd name="connsiteY1" fmla="*/ 364132 h 1420909"/>
              <a:gd name="connsiteX2" fmla="*/ 228414 w 1913953"/>
              <a:gd name="connsiteY2" fmla="*/ 364132 h 1420909"/>
              <a:gd name="connsiteX3" fmla="*/ 434916 w 1913953"/>
              <a:gd name="connsiteY3" fmla="*/ 192186 h 1420909"/>
              <a:gd name="connsiteX4" fmla="*/ 507687 w 1913953"/>
              <a:gd name="connsiteY4" fmla="*/ 206562 h 1420909"/>
              <a:gd name="connsiteX5" fmla="*/ 783912 w 1913953"/>
              <a:gd name="connsiteY5" fmla="*/ -39 h 1420909"/>
              <a:gd name="connsiteX6" fmla="*/ 1077282 w 1913953"/>
              <a:gd name="connsiteY6" fmla="*/ 250073 h 1420909"/>
              <a:gd name="connsiteX7" fmla="*/ 1584374 w 1913953"/>
              <a:gd name="connsiteY7" fmla="*/ 197060 h 1420909"/>
              <a:gd name="connsiteX8" fmla="*/ 1666308 w 1913953"/>
              <a:gd name="connsiteY8" fmla="*/ 662705 h 1420909"/>
              <a:gd name="connsiteX9" fmla="*/ 1913958 w 1913953"/>
              <a:gd name="connsiteY9" fmla="*/ 1023448 h 1420909"/>
              <a:gd name="connsiteX10" fmla="*/ 1486095 w 1913953"/>
              <a:gd name="connsiteY10" fmla="*/ 1420848 h 1420909"/>
              <a:gd name="connsiteX11" fmla="*/ 1142243 w 1913953"/>
              <a:gd name="connsiteY11" fmla="*/ 1259850 h 1420909"/>
              <a:gd name="connsiteX12" fmla="*/ 860017 w 1913953"/>
              <a:gd name="connsiteY12" fmla="*/ 1420848 h 1420909"/>
              <a:gd name="connsiteX13" fmla="*/ 539596 w 1913953"/>
              <a:gd name="connsiteY13" fmla="*/ 1185874 h 1420909"/>
              <a:gd name="connsiteX14" fmla="*/ 366241 w 1913953"/>
              <a:gd name="connsiteY14" fmla="*/ 1243094 h 1420909"/>
              <a:gd name="connsiteX15" fmla="*/ 80491 w 1913953"/>
              <a:gd name="connsiteY15" fmla="*/ 968609 h 1420909"/>
              <a:gd name="connsiteX16" fmla="*/ 115829 w 1913953"/>
              <a:gd name="connsiteY16" fmla="*/ 836364 h 1420909"/>
              <a:gd name="connsiteX17" fmla="*/ 4 w 1913953"/>
              <a:gd name="connsiteY17" fmla="*/ 614720 h 142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13953" h="1420909">
                <a:moveTo>
                  <a:pt x="4" y="614720"/>
                </a:moveTo>
                <a:cubicBezTo>
                  <a:pt x="4" y="476287"/>
                  <a:pt x="97350" y="364132"/>
                  <a:pt x="217460" y="364132"/>
                </a:cubicBezTo>
                <a:cubicBezTo>
                  <a:pt x="221175" y="364132"/>
                  <a:pt x="224795" y="364132"/>
                  <a:pt x="228414" y="364132"/>
                </a:cubicBezTo>
                <a:cubicBezTo>
                  <a:pt x="256989" y="264259"/>
                  <a:pt x="338713" y="192186"/>
                  <a:pt x="434916" y="192186"/>
                </a:cubicBezTo>
                <a:cubicBezTo>
                  <a:pt x="459881" y="192176"/>
                  <a:pt x="484599" y="197060"/>
                  <a:pt x="507687" y="206562"/>
                </a:cubicBezTo>
                <a:cubicBezTo>
                  <a:pt x="563408" y="82792"/>
                  <a:pt x="666278" y="-39"/>
                  <a:pt x="783912" y="-39"/>
                </a:cubicBezTo>
                <a:cubicBezTo>
                  <a:pt x="914976" y="-39"/>
                  <a:pt x="1027561" y="102786"/>
                  <a:pt x="1077282" y="250073"/>
                </a:cubicBezTo>
                <a:cubicBezTo>
                  <a:pt x="1202669" y="95464"/>
                  <a:pt x="1429697" y="71728"/>
                  <a:pt x="1584374" y="197060"/>
                </a:cubicBezTo>
                <a:cubicBezTo>
                  <a:pt x="1723972" y="310168"/>
                  <a:pt x="1758910" y="508772"/>
                  <a:pt x="1666308" y="662705"/>
                </a:cubicBezTo>
                <a:cubicBezTo>
                  <a:pt x="1812802" y="725828"/>
                  <a:pt x="1913958" y="863594"/>
                  <a:pt x="1913958" y="1023448"/>
                </a:cubicBezTo>
                <a:cubicBezTo>
                  <a:pt x="1913958" y="1242903"/>
                  <a:pt x="1722410" y="1420848"/>
                  <a:pt x="1486095" y="1420848"/>
                </a:cubicBezTo>
                <a:cubicBezTo>
                  <a:pt x="1352954" y="1422190"/>
                  <a:pt x="1226434" y="1362951"/>
                  <a:pt x="1142243" y="1259850"/>
                </a:cubicBezTo>
                <a:cubicBezTo>
                  <a:pt x="1078234" y="1357534"/>
                  <a:pt x="975650" y="1420848"/>
                  <a:pt x="860017" y="1420848"/>
                </a:cubicBezTo>
                <a:cubicBezTo>
                  <a:pt x="717142" y="1420848"/>
                  <a:pt x="594460" y="1324402"/>
                  <a:pt x="539596" y="1185874"/>
                </a:cubicBezTo>
                <a:cubicBezTo>
                  <a:pt x="489390" y="1222929"/>
                  <a:pt x="428648" y="1242980"/>
                  <a:pt x="366241" y="1243094"/>
                </a:cubicBezTo>
                <a:cubicBezTo>
                  <a:pt x="208221" y="1243094"/>
                  <a:pt x="80491" y="1120180"/>
                  <a:pt x="80491" y="968609"/>
                </a:cubicBezTo>
                <a:cubicBezTo>
                  <a:pt x="80481" y="922195"/>
                  <a:pt x="92664" y="876590"/>
                  <a:pt x="115829" y="836364"/>
                </a:cubicBezTo>
                <a:cubicBezTo>
                  <a:pt x="46772" y="794092"/>
                  <a:pt x="4" y="710880"/>
                  <a:pt x="4" y="61472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69462F83-6BF9-844B-A9A5-0A49AFDEE1F8}"/>
              </a:ext>
            </a:extLst>
          </p:cNvPr>
          <p:cNvSpPr/>
          <p:nvPr/>
        </p:nvSpPr>
        <p:spPr>
          <a:xfrm>
            <a:off x="13094892" y="8504920"/>
            <a:ext cx="439648" cy="439454"/>
          </a:xfrm>
          <a:custGeom>
            <a:avLst/>
            <a:gdLst>
              <a:gd name="connsiteX0" fmla="*/ 199454 w 199453"/>
              <a:gd name="connsiteY0" fmla="*/ 99683 h 199365"/>
              <a:gd name="connsiteX1" fmla="*/ 99727 w 199453"/>
              <a:gd name="connsiteY1" fmla="*/ 199366 h 199365"/>
              <a:gd name="connsiteX2" fmla="*/ 1 w 199453"/>
              <a:gd name="connsiteY2" fmla="*/ 99683 h 199365"/>
              <a:gd name="connsiteX3" fmla="*/ 99727 w 199453"/>
              <a:gd name="connsiteY3" fmla="*/ 0 h 199365"/>
              <a:gd name="connsiteX4" fmla="*/ 199454 w 199453"/>
              <a:gd name="connsiteY4" fmla="*/ 99683 h 19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453" h="199365">
                <a:moveTo>
                  <a:pt x="199454" y="99683"/>
                </a:moveTo>
                <a:cubicBezTo>
                  <a:pt x="199454" y="154736"/>
                  <a:pt x="154805" y="199366"/>
                  <a:pt x="99727" y="199366"/>
                </a:cubicBezTo>
                <a:cubicBezTo>
                  <a:pt x="44650" y="199366"/>
                  <a:pt x="1" y="154736"/>
                  <a:pt x="1" y="99683"/>
                </a:cubicBezTo>
                <a:cubicBezTo>
                  <a:pt x="1" y="44630"/>
                  <a:pt x="44650" y="0"/>
                  <a:pt x="99727" y="0"/>
                </a:cubicBezTo>
                <a:cubicBezTo>
                  <a:pt x="154805" y="0"/>
                  <a:pt x="199454" y="44630"/>
                  <a:pt x="199454" y="9968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AB533E18-2888-464C-A653-3210A92CCCAE}"/>
              </a:ext>
            </a:extLst>
          </p:cNvPr>
          <p:cNvSpPr/>
          <p:nvPr/>
        </p:nvSpPr>
        <p:spPr>
          <a:xfrm rot="20250002">
            <a:off x="13660304" y="7837750"/>
            <a:ext cx="616432" cy="616161"/>
          </a:xfrm>
          <a:custGeom>
            <a:avLst/>
            <a:gdLst>
              <a:gd name="connsiteX0" fmla="*/ 279659 w 279654"/>
              <a:gd name="connsiteY0" fmla="*/ 139726 h 279531"/>
              <a:gd name="connsiteX1" fmla="*/ 139832 w 279654"/>
              <a:gd name="connsiteY1" fmla="*/ 279492 h 279531"/>
              <a:gd name="connsiteX2" fmla="*/ 5 w 279654"/>
              <a:gd name="connsiteY2" fmla="*/ 139726 h 279531"/>
              <a:gd name="connsiteX3" fmla="*/ 139832 w 279654"/>
              <a:gd name="connsiteY3" fmla="*/ -39 h 279531"/>
              <a:gd name="connsiteX4" fmla="*/ 279659 w 279654"/>
              <a:gd name="connsiteY4" fmla="*/ 139726 h 27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54" h="279531">
                <a:moveTo>
                  <a:pt x="279659" y="139726"/>
                </a:moveTo>
                <a:cubicBezTo>
                  <a:pt x="279659" y="216917"/>
                  <a:pt x="217056" y="279492"/>
                  <a:pt x="139832" y="279492"/>
                </a:cubicBezTo>
                <a:cubicBezTo>
                  <a:pt x="62607" y="279492"/>
                  <a:pt x="5" y="216917"/>
                  <a:pt x="5" y="139726"/>
                </a:cubicBezTo>
                <a:cubicBezTo>
                  <a:pt x="5" y="62536"/>
                  <a:pt x="62607" y="-39"/>
                  <a:pt x="139832" y="-39"/>
                </a:cubicBezTo>
                <a:cubicBezTo>
                  <a:pt x="217056" y="-39"/>
                  <a:pt x="279659" y="62536"/>
                  <a:pt x="279659" y="13972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14F6D683-4C15-7147-85C0-54E5995DC1C3}"/>
              </a:ext>
            </a:extLst>
          </p:cNvPr>
          <p:cNvSpPr/>
          <p:nvPr/>
        </p:nvSpPr>
        <p:spPr>
          <a:xfrm>
            <a:off x="7701273" y="4953179"/>
            <a:ext cx="4218865" cy="3132063"/>
          </a:xfrm>
          <a:custGeom>
            <a:avLst/>
            <a:gdLst>
              <a:gd name="connsiteX0" fmla="*/ 1913958 w 1913953"/>
              <a:gd name="connsiteY0" fmla="*/ 614720 h 1420909"/>
              <a:gd name="connsiteX1" fmla="*/ 1696502 w 1913953"/>
              <a:gd name="connsiteY1" fmla="*/ 364132 h 1420909"/>
              <a:gd name="connsiteX2" fmla="*/ 1685548 w 1913953"/>
              <a:gd name="connsiteY2" fmla="*/ 364132 h 1420909"/>
              <a:gd name="connsiteX3" fmla="*/ 1479046 w 1913953"/>
              <a:gd name="connsiteY3" fmla="*/ 192186 h 1420909"/>
              <a:gd name="connsiteX4" fmla="*/ 1406275 w 1913953"/>
              <a:gd name="connsiteY4" fmla="*/ 206562 h 1420909"/>
              <a:gd name="connsiteX5" fmla="*/ 1130050 w 1913953"/>
              <a:gd name="connsiteY5" fmla="*/ -39 h 1420909"/>
              <a:gd name="connsiteX6" fmla="*/ 836776 w 1913953"/>
              <a:gd name="connsiteY6" fmla="*/ 250072 h 1420909"/>
              <a:gd name="connsiteX7" fmla="*/ 329779 w 1913953"/>
              <a:gd name="connsiteY7" fmla="*/ 196223 h 1420909"/>
              <a:gd name="connsiteX8" fmla="*/ 247654 w 1913953"/>
              <a:gd name="connsiteY8" fmla="*/ 662705 h 1420909"/>
              <a:gd name="connsiteX9" fmla="*/ 4 w 1913953"/>
              <a:gd name="connsiteY9" fmla="*/ 1023353 h 1420909"/>
              <a:gd name="connsiteX10" fmla="*/ 427867 w 1913953"/>
              <a:gd name="connsiteY10" fmla="*/ 1420847 h 1420909"/>
              <a:gd name="connsiteX11" fmla="*/ 771815 w 1913953"/>
              <a:gd name="connsiteY11" fmla="*/ 1259850 h 1420909"/>
              <a:gd name="connsiteX12" fmla="*/ 1053946 w 1913953"/>
              <a:gd name="connsiteY12" fmla="*/ 1420847 h 1420909"/>
              <a:gd name="connsiteX13" fmla="*/ 1374462 w 1913953"/>
              <a:gd name="connsiteY13" fmla="*/ 1185874 h 1420909"/>
              <a:gd name="connsiteX14" fmla="*/ 1548198 w 1913953"/>
              <a:gd name="connsiteY14" fmla="*/ 1242332 h 1420909"/>
              <a:gd name="connsiteX15" fmla="*/ 1833948 w 1913953"/>
              <a:gd name="connsiteY15" fmla="*/ 967847 h 1420909"/>
              <a:gd name="connsiteX16" fmla="*/ 1798610 w 1913953"/>
              <a:gd name="connsiteY16" fmla="*/ 835603 h 1420909"/>
              <a:gd name="connsiteX17" fmla="*/ 1913958 w 1913953"/>
              <a:gd name="connsiteY17" fmla="*/ 614720 h 142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13953" h="1420909">
                <a:moveTo>
                  <a:pt x="1913958" y="614720"/>
                </a:moveTo>
                <a:cubicBezTo>
                  <a:pt x="1913958" y="476287"/>
                  <a:pt x="1816612" y="364132"/>
                  <a:pt x="1696502" y="364132"/>
                </a:cubicBezTo>
                <a:cubicBezTo>
                  <a:pt x="1692883" y="364132"/>
                  <a:pt x="1689168" y="364132"/>
                  <a:pt x="1685548" y="364132"/>
                </a:cubicBezTo>
                <a:cubicBezTo>
                  <a:pt x="1656973" y="264259"/>
                  <a:pt x="1575344" y="192186"/>
                  <a:pt x="1479046" y="192186"/>
                </a:cubicBezTo>
                <a:cubicBezTo>
                  <a:pt x="1454082" y="192176"/>
                  <a:pt x="1429364" y="197060"/>
                  <a:pt x="1406275" y="206562"/>
                </a:cubicBezTo>
                <a:cubicBezTo>
                  <a:pt x="1350554" y="82792"/>
                  <a:pt x="1247684" y="-39"/>
                  <a:pt x="1130050" y="-39"/>
                </a:cubicBezTo>
                <a:cubicBezTo>
                  <a:pt x="998986" y="-39"/>
                  <a:pt x="886401" y="102786"/>
                  <a:pt x="836776" y="250072"/>
                </a:cubicBezTo>
                <a:cubicBezTo>
                  <a:pt x="711646" y="95264"/>
                  <a:pt x="484655" y="71148"/>
                  <a:pt x="329779" y="196223"/>
                </a:cubicBezTo>
                <a:cubicBezTo>
                  <a:pt x="189657" y="309378"/>
                  <a:pt x="154595" y="508544"/>
                  <a:pt x="247654" y="662705"/>
                </a:cubicBezTo>
                <a:cubicBezTo>
                  <a:pt x="101255" y="725828"/>
                  <a:pt x="4" y="863594"/>
                  <a:pt x="4" y="1023353"/>
                </a:cubicBezTo>
                <a:cubicBezTo>
                  <a:pt x="4" y="1242903"/>
                  <a:pt x="191552" y="1420847"/>
                  <a:pt x="427867" y="1420847"/>
                </a:cubicBezTo>
                <a:cubicBezTo>
                  <a:pt x="561036" y="1422218"/>
                  <a:pt x="687604" y="1362980"/>
                  <a:pt x="771815" y="1259850"/>
                </a:cubicBezTo>
                <a:cubicBezTo>
                  <a:pt x="835728" y="1357534"/>
                  <a:pt x="938312" y="1420847"/>
                  <a:pt x="1053946" y="1420847"/>
                </a:cubicBezTo>
                <a:cubicBezTo>
                  <a:pt x="1196821" y="1420847"/>
                  <a:pt x="1319503" y="1324402"/>
                  <a:pt x="1374462" y="1185874"/>
                </a:cubicBezTo>
                <a:cubicBezTo>
                  <a:pt x="1424859" y="1222757"/>
                  <a:pt x="1485742" y="1242541"/>
                  <a:pt x="1548198" y="1242332"/>
                </a:cubicBezTo>
                <a:cubicBezTo>
                  <a:pt x="1706217" y="1242332"/>
                  <a:pt x="1833948" y="1119418"/>
                  <a:pt x="1833948" y="967847"/>
                </a:cubicBezTo>
                <a:cubicBezTo>
                  <a:pt x="1833957" y="921433"/>
                  <a:pt x="1821775" y="875828"/>
                  <a:pt x="1798610" y="835603"/>
                </a:cubicBezTo>
                <a:cubicBezTo>
                  <a:pt x="1867190" y="793806"/>
                  <a:pt x="1913958" y="710595"/>
                  <a:pt x="1913958" y="61472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7251ADA3-3DA5-E048-8F28-7D38B336EB59}"/>
              </a:ext>
            </a:extLst>
          </p:cNvPr>
          <p:cNvSpPr/>
          <p:nvPr/>
        </p:nvSpPr>
        <p:spPr>
          <a:xfrm>
            <a:off x="11102148" y="8510377"/>
            <a:ext cx="439648" cy="439454"/>
          </a:xfrm>
          <a:custGeom>
            <a:avLst/>
            <a:gdLst>
              <a:gd name="connsiteX0" fmla="*/ 199454 w 199453"/>
              <a:gd name="connsiteY0" fmla="*/ 99683 h 199365"/>
              <a:gd name="connsiteX1" fmla="*/ 99727 w 199453"/>
              <a:gd name="connsiteY1" fmla="*/ 199366 h 199365"/>
              <a:gd name="connsiteX2" fmla="*/ 1 w 199453"/>
              <a:gd name="connsiteY2" fmla="*/ 99683 h 199365"/>
              <a:gd name="connsiteX3" fmla="*/ 99727 w 199453"/>
              <a:gd name="connsiteY3" fmla="*/ 0 h 199365"/>
              <a:gd name="connsiteX4" fmla="*/ 199454 w 199453"/>
              <a:gd name="connsiteY4" fmla="*/ 99683 h 19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453" h="199365">
                <a:moveTo>
                  <a:pt x="199454" y="99683"/>
                </a:moveTo>
                <a:cubicBezTo>
                  <a:pt x="199454" y="154736"/>
                  <a:pt x="154805" y="199366"/>
                  <a:pt x="99727" y="199366"/>
                </a:cubicBezTo>
                <a:cubicBezTo>
                  <a:pt x="44650" y="199366"/>
                  <a:pt x="1" y="154736"/>
                  <a:pt x="1" y="99683"/>
                </a:cubicBezTo>
                <a:cubicBezTo>
                  <a:pt x="1" y="44630"/>
                  <a:pt x="44650" y="0"/>
                  <a:pt x="99727" y="0"/>
                </a:cubicBezTo>
                <a:cubicBezTo>
                  <a:pt x="154805" y="0"/>
                  <a:pt x="199454" y="44630"/>
                  <a:pt x="199454" y="996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2CAA50E1-7B55-1543-A0FA-F45DE3ECF2AB}"/>
              </a:ext>
            </a:extLst>
          </p:cNvPr>
          <p:cNvSpPr/>
          <p:nvPr/>
        </p:nvSpPr>
        <p:spPr>
          <a:xfrm rot="20808000">
            <a:off x="10557383" y="7993223"/>
            <a:ext cx="616432" cy="616161"/>
          </a:xfrm>
          <a:custGeom>
            <a:avLst/>
            <a:gdLst>
              <a:gd name="connsiteX0" fmla="*/ 279658 w 279654"/>
              <a:gd name="connsiteY0" fmla="*/ 139726 h 279531"/>
              <a:gd name="connsiteX1" fmla="*/ 139831 w 279654"/>
              <a:gd name="connsiteY1" fmla="*/ 279492 h 279531"/>
              <a:gd name="connsiteX2" fmla="*/ 4 w 279654"/>
              <a:gd name="connsiteY2" fmla="*/ 139726 h 279531"/>
              <a:gd name="connsiteX3" fmla="*/ 139831 w 279654"/>
              <a:gd name="connsiteY3" fmla="*/ -39 h 279531"/>
              <a:gd name="connsiteX4" fmla="*/ 279658 w 279654"/>
              <a:gd name="connsiteY4" fmla="*/ 139726 h 27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54" h="279531">
                <a:moveTo>
                  <a:pt x="279658" y="139726"/>
                </a:moveTo>
                <a:cubicBezTo>
                  <a:pt x="279658" y="216917"/>
                  <a:pt x="217055" y="279492"/>
                  <a:pt x="139831" y="279492"/>
                </a:cubicBezTo>
                <a:cubicBezTo>
                  <a:pt x="62607" y="279492"/>
                  <a:pt x="4" y="216917"/>
                  <a:pt x="4" y="139726"/>
                </a:cubicBezTo>
                <a:cubicBezTo>
                  <a:pt x="4" y="62536"/>
                  <a:pt x="62607" y="-39"/>
                  <a:pt x="139831" y="-39"/>
                </a:cubicBezTo>
                <a:cubicBezTo>
                  <a:pt x="217055" y="-39"/>
                  <a:pt x="279658" y="62536"/>
                  <a:pt x="279658" y="13972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93DE08E8-EE77-8841-8B95-B20D308A2F93}"/>
              </a:ext>
            </a:extLst>
          </p:cNvPr>
          <p:cNvSpPr/>
          <p:nvPr/>
        </p:nvSpPr>
        <p:spPr>
          <a:xfrm>
            <a:off x="7893593" y="6777528"/>
            <a:ext cx="728339" cy="728228"/>
          </a:xfrm>
          <a:custGeom>
            <a:avLst/>
            <a:gdLst>
              <a:gd name="connsiteX0" fmla="*/ 330422 w 330422"/>
              <a:gd name="connsiteY0" fmla="*/ 80070 h 330372"/>
              <a:gd name="connsiteX1" fmla="*/ 250317 w 330422"/>
              <a:gd name="connsiteY1" fmla="*/ 0 h 330372"/>
              <a:gd name="connsiteX2" fmla="*/ 165259 w 330422"/>
              <a:gd name="connsiteY2" fmla="*/ 85021 h 330372"/>
              <a:gd name="connsiteX3" fmla="*/ 80105 w 330422"/>
              <a:gd name="connsiteY3" fmla="*/ 0 h 330372"/>
              <a:gd name="connsiteX4" fmla="*/ 0 w 330422"/>
              <a:gd name="connsiteY4" fmla="*/ 80070 h 330372"/>
              <a:gd name="connsiteX5" fmla="*/ 85058 w 330422"/>
              <a:gd name="connsiteY5" fmla="*/ 165186 h 330372"/>
              <a:gd name="connsiteX6" fmla="*/ 0 w 330422"/>
              <a:gd name="connsiteY6" fmla="*/ 250207 h 330372"/>
              <a:gd name="connsiteX7" fmla="*/ 80105 w 330422"/>
              <a:gd name="connsiteY7" fmla="*/ 330372 h 330372"/>
              <a:gd name="connsiteX8" fmla="*/ 165259 w 330422"/>
              <a:gd name="connsiteY8" fmla="*/ 245256 h 330372"/>
              <a:gd name="connsiteX9" fmla="*/ 250317 w 330422"/>
              <a:gd name="connsiteY9" fmla="*/ 330372 h 330372"/>
              <a:gd name="connsiteX10" fmla="*/ 330422 w 330422"/>
              <a:gd name="connsiteY10" fmla="*/ 250207 h 330372"/>
              <a:gd name="connsiteX11" fmla="*/ 245364 w 330422"/>
              <a:gd name="connsiteY11" fmla="*/ 165186 h 330372"/>
              <a:gd name="connsiteX12" fmla="*/ 330422 w 330422"/>
              <a:gd name="connsiteY12" fmla="*/ 80070 h 33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422" h="330372">
                <a:moveTo>
                  <a:pt x="330422" y="80070"/>
                </a:moveTo>
                <a:lnTo>
                  <a:pt x="250317" y="0"/>
                </a:lnTo>
                <a:lnTo>
                  <a:pt x="165259" y="85021"/>
                </a:lnTo>
                <a:lnTo>
                  <a:pt x="80105" y="0"/>
                </a:lnTo>
                <a:lnTo>
                  <a:pt x="0" y="80070"/>
                </a:lnTo>
                <a:lnTo>
                  <a:pt x="85058" y="165186"/>
                </a:lnTo>
                <a:lnTo>
                  <a:pt x="0" y="250207"/>
                </a:lnTo>
                <a:lnTo>
                  <a:pt x="80105" y="330372"/>
                </a:lnTo>
                <a:lnTo>
                  <a:pt x="165259" y="245256"/>
                </a:lnTo>
                <a:lnTo>
                  <a:pt x="250317" y="330372"/>
                </a:lnTo>
                <a:lnTo>
                  <a:pt x="330422" y="250207"/>
                </a:lnTo>
                <a:lnTo>
                  <a:pt x="245364" y="165186"/>
                </a:lnTo>
                <a:lnTo>
                  <a:pt x="330422" y="8007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8F3EB496-4A3E-B64C-9672-62015F23AB81}"/>
              </a:ext>
            </a:extLst>
          </p:cNvPr>
          <p:cNvSpPr/>
          <p:nvPr/>
        </p:nvSpPr>
        <p:spPr>
          <a:xfrm>
            <a:off x="8468874" y="5504490"/>
            <a:ext cx="728336" cy="728019"/>
          </a:xfrm>
          <a:custGeom>
            <a:avLst/>
            <a:gdLst>
              <a:gd name="connsiteX0" fmla="*/ 330422 w 330421"/>
              <a:gd name="connsiteY0" fmla="*/ 80070 h 330277"/>
              <a:gd name="connsiteX1" fmla="*/ 250317 w 330421"/>
              <a:gd name="connsiteY1" fmla="*/ 0 h 330277"/>
              <a:gd name="connsiteX2" fmla="*/ 165259 w 330421"/>
              <a:gd name="connsiteY2" fmla="*/ 85021 h 330277"/>
              <a:gd name="connsiteX3" fmla="*/ 80105 w 330421"/>
              <a:gd name="connsiteY3" fmla="*/ 0 h 330277"/>
              <a:gd name="connsiteX4" fmla="*/ 0 w 330421"/>
              <a:gd name="connsiteY4" fmla="*/ 80070 h 330277"/>
              <a:gd name="connsiteX5" fmla="*/ 85058 w 330421"/>
              <a:gd name="connsiteY5" fmla="*/ 165091 h 330277"/>
              <a:gd name="connsiteX6" fmla="*/ 0 w 330421"/>
              <a:gd name="connsiteY6" fmla="*/ 250207 h 330277"/>
              <a:gd name="connsiteX7" fmla="*/ 80105 w 330421"/>
              <a:gd name="connsiteY7" fmla="*/ 330277 h 330277"/>
              <a:gd name="connsiteX8" fmla="*/ 165259 w 330421"/>
              <a:gd name="connsiteY8" fmla="*/ 245256 h 330277"/>
              <a:gd name="connsiteX9" fmla="*/ 250317 w 330421"/>
              <a:gd name="connsiteY9" fmla="*/ 330277 h 330277"/>
              <a:gd name="connsiteX10" fmla="*/ 330422 w 330421"/>
              <a:gd name="connsiteY10" fmla="*/ 250207 h 330277"/>
              <a:gd name="connsiteX11" fmla="*/ 245364 w 330421"/>
              <a:gd name="connsiteY11" fmla="*/ 165091 h 330277"/>
              <a:gd name="connsiteX12" fmla="*/ 330422 w 330421"/>
              <a:gd name="connsiteY12" fmla="*/ 80070 h 33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421" h="330277">
                <a:moveTo>
                  <a:pt x="330422" y="80070"/>
                </a:moveTo>
                <a:lnTo>
                  <a:pt x="250317" y="0"/>
                </a:lnTo>
                <a:lnTo>
                  <a:pt x="165259" y="85021"/>
                </a:lnTo>
                <a:lnTo>
                  <a:pt x="80105" y="0"/>
                </a:lnTo>
                <a:lnTo>
                  <a:pt x="0" y="80070"/>
                </a:lnTo>
                <a:lnTo>
                  <a:pt x="85058" y="165091"/>
                </a:lnTo>
                <a:lnTo>
                  <a:pt x="0" y="250207"/>
                </a:lnTo>
                <a:lnTo>
                  <a:pt x="80105" y="330277"/>
                </a:lnTo>
                <a:lnTo>
                  <a:pt x="165259" y="245256"/>
                </a:lnTo>
                <a:lnTo>
                  <a:pt x="250317" y="330277"/>
                </a:lnTo>
                <a:lnTo>
                  <a:pt x="330422" y="250207"/>
                </a:lnTo>
                <a:lnTo>
                  <a:pt x="245364" y="165091"/>
                </a:lnTo>
                <a:lnTo>
                  <a:pt x="330422" y="8007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819F4FCE-34EC-984F-85C4-F243CFF536A6}"/>
              </a:ext>
            </a:extLst>
          </p:cNvPr>
          <p:cNvSpPr/>
          <p:nvPr/>
        </p:nvSpPr>
        <p:spPr>
          <a:xfrm>
            <a:off x="10519939" y="5868395"/>
            <a:ext cx="728548" cy="728228"/>
          </a:xfrm>
          <a:custGeom>
            <a:avLst/>
            <a:gdLst>
              <a:gd name="connsiteX0" fmla="*/ 330518 w 330517"/>
              <a:gd name="connsiteY0" fmla="*/ 80165 h 330372"/>
              <a:gd name="connsiteX1" fmla="*/ 250317 w 330517"/>
              <a:gd name="connsiteY1" fmla="*/ 0 h 330372"/>
              <a:gd name="connsiteX2" fmla="*/ 165259 w 330517"/>
              <a:gd name="connsiteY2" fmla="*/ 85116 h 330372"/>
              <a:gd name="connsiteX3" fmla="*/ 80106 w 330517"/>
              <a:gd name="connsiteY3" fmla="*/ 0 h 330372"/>
              <a:gd name="connsiteX4" fmla="*/ 0 w 330517"/>
              <a:gd name="connsiteY4" fmla="*/ 80165 h 330372"/>
              <a:gd name="connsiteX5" fmla="*/ 85058 w 330517"/>
              <a:gd name="connsiteY5" fmla="*/ 165186 h 330372"/>
              <a:gd name="connsiteX6" fmla="*/ 0 w 330517"/>
              <a:gd name="connsiteY6" fmla="*/ 250302 h 330372"/>
              <a:gd name="connsiteX7" fmla="*/ 80106 w 330517"/>
              <a:gd name="connsiteY7" fmla="*/ 330372 h 330372"/>
              <a:gd name="connsiteX8" fmla="*/ 165259 w 330517"/>
              <a:gd name="connsiteY8" fmla="*/ 245352 h 330372"/>
              <a:gd name="connsiteX9" fmla="*/ 250317 w 330517"/>
              <a:gd name="connsiteY9" fmla="*/ 330372 h 330372"/>
              <a:gd name="connsiteX10" fmla="*/ 330518 w 330517"/>
              <a:gd name="connsiteY10" fmla="*/ 250302 h 330372"/>
              <a:gd name="connsiteX11" fmla="*/ 245364 w 330517"/>
              <a:gd name="connsiteY11" fmla="*/ 165186 h 330372"/>
              <a:gd name="connsiteX12" fmla="*/ 330518 w 330517"/>
              <a:gd name="connsiteY12" fmla="*/ 80165 h 33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517" h="330372">
                <a:moveTo>
                  <a:pt x="330518" y="80165"/>
                </a:moveTo>
                <a:lnTo>
                  <a:pt x="250317" y="0"/>
                </a:lnTo>
                <a:lnTo>
                  <a:pt x="165259" y="85116"/>
                </a:lnTo>
                <a:lnTo>
                  <a:pt x="80106" y="0"/>
                </a:lnTo>
                <a:lnTo>
                  <a:pt x="0" y="80165"/>
                </a:lnTo>
                <a:lnTo>
                  <a:pt x="85058" y="165186"/>
                </a:lnTo>
                <a:lnTo>
                  <a:pt x="0" y="250302"/>
                </a:lnTo>
                <a:lnTo>
                  <a:pt x="80106" y="330372"/>
                </a:lnTo>
                <a:lnTo>
                  <a:pt x="165259" y="245352"/>
                </a:lnTo>
                <a:lnTo>
                  <a:pt x="250317" y="330372"/>
                </a:lnTo>
                <a:lnTo>
                  <a:pt x="330518" y="250302"/>
                </a:lnTo>
                <a:lnTo>
                  <a:pt x="245364" y="165186"/>
                </a:lnTo>
                <a:lnTo>
                  <a:pt x="330518" y="8016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FC166AB4-4F4D-F44C-A832-7B08063D9FD4}"/>
              </a:ext>
            </a:extLst>
          </p:cNvPr>
          <p:cNvSpPr/>
          <p:nvPr/>
        </p:nvSpPr>
        <p:spPr>
          <a:xfrm>
            <a:off x="10526027" y="6869448"/>
            <a:ext cx="728548" cy="728228"/>
          </a:xfrm>
          <a:custGeom>
            <a:avLst/>
            <a:gdLst>
              <a:gd name="connsiteX0" fmla="*/ 330517 w 330517"/>
              <a:gd name="connsiteY0" fmla="*/ 80070 h 330372"/>
              <a:gd name="connsiteX1" fmla="*/ 250317 w 330517"/>
              <a:gd name="connsiteY1" fmla="*/ 0 h 330372"/>
              <a:gd name="connsiteX2" fmla="*/ 165259 w 330517"/>
              <a:gd name="connsiteY2" fmla="*/ 85116 h 330372"/>
              <a:gd name="connsiteX3" fmla="*/ 80201 w 330517"/>
              <a:gd name="connsiteY3" fmla="*/ 0 h 330372"/>
              <a:gd name="connsiteX4" fmla="*/ 0 w 330517"/>
              <a:gd name="connsiteY4" fmla="*/ 80070 h 330372"/>
              <a:gd name="connsiteX5" fmla="*/ 85154 w 330517"/>
              <a:gd name="connsiteY5" fmla="*/ 165186 h 330372"/>
              <a:gd name="connsiteX6" fmla="*/ 0 w 330517"/>
              <a:gd name="connsiteY6" fmla="*/ 250207 h 330372"/>
              <a:gd name="connsiteX7" fmla="*/ 80201 w 330517"/>
              <a:gd name="connsiteY7" fmla="*/ 330372 h 330372"/>
              <a:gd name="connsiteX8" fmla="*/ 165259 w 330517"/>
              <a:gd name="connsiteY8" fmla="*/ 245256 h 330372"/>
              <a:gd name="connsiteX9" fmla="*/ 250317 w 330517"/>
              <a:gd name="connsiteY9" fmla="*/ 330372 h 330372"/>
              <a:gd name="connsiteX10" fmla="*/ 330517 w 330517"/>
              <a:gd name="connsiteY10" fmla="*/ 250207 h 330372"/>
              <a:gd name="connsiteX11" fmla="*/ 245364 w 330517"/>
              <a:gd name="connsiteY11" fmla="*/ 165186 h 330372"/>
              <a:gd name="connsiteX12" fmla="*/ 330517 w 330517"/>
              <a:gd name="connsiteY12" fmla="*/ 80070 h 33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517" h="330372">
                <a:moveTo>
                  <a:pt x="330517" y="80070"/>
                </a:moveTo>
                <a:lnTo>
                  <a:pt x="250317" y="0"/>
                </a:lnTo>
                <a:lnTo>
                  <a:pt x="165259" y="85116"/>
                </a:lnTo>
                <a:lnTo>
                  <a:pt x="80201" y="0"/>
                </a:lnTo>
                <a:lnTo>
                  <a:pt x="0" y="80070"/>
                </a:lnTo>
                <a:lnTo>
                  <a:pt x="85154" y="165186"/>
                </a:lnTo>
                <a:lnTo>
                  <a:pt x="0" y="250207"/>
                </a:lnTo>
                <a:lnTo>
                  <a:pt x="80201" y="330372"/>
                </a:lnTo>
                <a:lnTo>
                  <a:pt x="165259" y="245256"/>
                </a:lnTo>
                <a:lnTo>
                  <a:pt x="250317" y="330372"/>
                </a:lnTo>
                <a:lnTo>
                  <a:pt x="330517" y="250207"/>
                </a:lnTo>
                <a:lnTo>
                  <a:pt x="245364" y="165186"/>
                </a:lnTo>
                <a:lnTo>
                  <a:pt x="330517" y="8007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71B1BEC8-E1E6-B24D-B589-2F27E5289E30}"/>
              </a:ext>
            </a:extLst>
          </p:cNvPr>
          <p:cNvSpPr/>
          <p:nvPr/>
        </p:nvSpPr>
        <p:spPr>
          <a:xfrm>
            <a:off x="8969201" y="5753811"/>
            <a:ext cx="1682170" cy="1681431"/>
          </a:xfrm>
          <a:custGeom>
            <a:avLst/>
            <a:gdLst>
              <a:gd name="connsiteX0" fmla="*/ 763143 w 763142"/>
              <a:gd name="connsiteY0" fmla="*/ 162330 h 762807"/>
              <a:gd name="connsiteX1" fmla="*/ 600742 w 763142"/>
              <a:gd name="connsiteY1" fmla="*/ 0 h 762807"/>
              <a:gd name="connsiteX2" fmla="*/ 381571 w 763142"/>
              <a:gd name="connsiteY2" fmla="*/ 219074 h 762807"/>
              <a:gd name="connsiteX3" fmla="*/ 162401 w 763142"/>
              <a:gd name="connsiteY3" fmla="*/ 0 h 762807"/>
              <a:gd name="connsiteX4" fmla="*/ 0 w 763142"/>
              <a:gd name="connsiteY4" fmla="*/ 162330 h 762807"/>
              <a:gd name="connsiteX5" fmla="*/ 219170 w 763142"/>
              <a:gd name="connsiteY5" fmla="*/ 381404 h 762807"/>
              <a:gd name="connsiteX6" fmla="*/ 0 w 763142"/>
              <a:gd name="connsiteY6" fmla="*/ 600478 h 762807"/>
              <a:gd name="connsiteX7" fmla="*/ 162401 w 763142"/>
              <a:gd name="connsiteY7" fmla="*/ 762808 h 762807"/>
              <a:gd name="connsiteX8" fmla="*/ 381571 w 763142"/>
              <a:gd name="connsiteY8" fmla="*/ 543734 h 762807"/>
              <a:gd name="connsiteX9" fmla="*/ 600742 w 763142"/>
              <a:gd name="connsiteY9" fmla="*/ 762808 h 762807"/>
              <a:gd name="connsiteX10" fmla="*/ 763143 w 763142"/>
              <a:gd name="connsiteY10" fmla="*/ 600478 h 762807"/>
              <a:gd name="connsiteX11" fmla="*/ 543973 w 763142"/>
              <a:gd name="connsiteY11" fmla="*/ 381404 h 762807"/>
              <a:gd name="connsiteX12" fmla="*/ 763143 w 763142"/>
              <a:gd name="connsiteY12" fmla="*/ 162330 h 76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3142" h="762807">
                <a:moveTo>
                  <a:pt x="763143" y="162330"/>
                </a:moveTo>
                <a:lnTo>
                  <a:pt x="600742" y="0"/>
                </a:lnTo>
                <a:lnTo>
                  <a:pt x="381571" y="219074"/>
                </a:lnTo>
                <a:lnTo>
                  <a:pt x="162401" y="0"/>
                </a:lnTo>
                <a:lnTo>
                  <a:pt x="0" y="162330"/>
                </a:lnTo>
                <a:lnTo>
                  <a:pt x="219170" y="381404"/>
                </a:lnTo>
                <a:lnTo>
                  <a:pt x="0" y="600478"/>
                </a:lnTo>
                <a:lnTo>
                  <a:pt x="162401" y="762808"/>
                </a:lnTo>
                <a:lnTo>
                  <a:pt x="381571" y="543734"/>
                </a:lnTo>
                <a:lnTo>
                  <a:pt x="600742" y="762808"/>
                </a:lnTo>
                <a:lnTo>
                  <a:pt x="763143" y="600478"/>
                </a:lnTo>
                <a:lnTo>
                  <a:pt x="543973" y="381404"/>
                </a:lnTo>
                <a:lnTo>
                  <a:pt x="763143" y="16233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6" name="Freeform 1365">
            <a:extLst>
              <a:ext uri="{FF2B5EF4-FFF2-40B4-BE49-F238E27FC236}">
                <a16:creationId xmlns:a16="http://schemas.microsoft.com/office/drawing/2014/main" id="{DE9E3F1B-375C-DE43-9CAD-113D1030CBF1}"/>
              </a:ext>
            </a:extLst>
          </p:cNvPr>
          <p:cNvSpPr/>
          <p:nvPr/>
        </p:nvSpPr>
        <p:spPr>
          <a:xfrm flipH="1">
            <a:off x="10489560" y="9106392"/>
            <a:ext cx="3398530" cy="3587418"/>
          </a:xfrm>
          <a:custGeom>
            <a:avLst/>
            <a:gdLst>
              <a:gd name="connsiteX0" fmla="*/ 908425 w 2001660"/>
              <a:gd name="connsiteY0" fmla="*/ 493 h 2112912"/>
              <a:gd name="connsiteX1" fmla="*/ 1207984 w 2001660"/>
              <a:gd name="connsiteY1" fmla="*/ 46154 h 2112912"/>
              <a:gd name="connsiteX2" fmla="*/ 1479178 w 2001660"/>
              <a:gd name="connsiteY2" fmla="*/ 156844 h 2112912"/>
              <a:gd name="connsiteX3" fmla="*/ 1695026 w 2001660"/>
              <a:gd name="connsiteY3" fmla="*/ 334643 h 2112912"/>
              <a:gd name="connsiteX4" fmla="*/ 1733768 w 2001660"/>
              <a:gd name="connsiteY4" fmla="*/ 429422 h 2112912"/>
              <a:gd name="connsiteX5" fmla="*/ 1771126 w 2001660"/>
              <a:gd name="connsiteY5" fmla="*/ 581623 h 2112912"/>
              <a:gd name="connsiteX6" fmla="*/ 1817478 w 2001660"/>
              <a:gd name="connsiteY6" fmla="*/ 702000 h 2112912"/>
              <a:gd name="connsiteX7" fmla="*/ 1827855 w 2001660"/>
              <a:gd name="connsiteY7" fmla="*/ 767031 h 2112912"/>
              <a:gd name="connsiteX8" fmla="*/ 1795340 w 2001660"/>
              <a:gd name="connsiteY8" fmla="*/ 863193 h 2112912"/>
              <a:gd name="connsiteX9" fmla="*/ 1798799 w 2001660"/>
              <a:gd name="connsiteY9" fmla="*/ 892250 h 2112912"/>
              <a:gd name="connsiteX10" fmla="*/ 1812636 w 2001660"/>
              <a:gd name="connsiteY10" fmla="*/ 922690 h 2112912"/>
              <a:gd name="connsiteX11" fmla="*/ 1901188 w 2001660"/>
              <a:gd name="connsiteY11" fmla="*/ 1027847 h 2112912"/>
              <a:gd name="connsiteX12" fmla="*/ 1964144 w 2001660"/>
              <a:gd name="connsiteY12" fmla="*/ 1107406 h 2112912"/>
              <a:gd name="connsiteX13" fmla="*/ 2001502 w 2001660"/>
              <a:gd name="connsiteY13" fmla="*/ 1187658 h 2112912"/>
              <a:gd name="connsiteX14" fmla="*/ 1982824 w 2001660"/>
              <a:gd name="connsiteY14" fmla="*/ 1229167 h 2112912"/>
              <a:gd name="connsiteX15" fmla="*/ 1933012 w 2001660"/>
              <a:gd name="connsiteY15" fmla="*/ 1262374 h 2112912"/>
              <a:gd name="connsiteX16" fmla="*/ 1864522 w 2001660"/>
              <a:gd name="connsiteY16" fmla="*/ 1307343 h 2112912"/>
              <a:gd name="connsiteX17" fmla="*/ 1867981 w 2001660"/>
              <a:gd name="connsiteY17" fmla="*/ 1373066 h 2112912"/>
              <a:gd name="connsiteX18" fmla="*/ 1888736 w 2001660"/>
              <a:gd name="connsiteY18" fmla="*/ 1396588 h 2112912"/>
              <a:gd name="connsiteX19" fmla="*/ 1888736 w 2001660"/>
              <a:gd name="connsiteY19" fmla="*/ 1427719 h 2112912"/>
              <a:gd name="connsiteX20" fmla="*/ 1849994 w 2001660"/>
              <a:gd name="connsiteY20" fmla="*/ 1469228 h 2112912"/>
              <a:gd name="connsiteX21" fmla="*/ 1823013 w 2001660"/>
              <a:gd name="connsiteY21" fmla="*/ 1487216 h 2112912"/>
              <a:gd name="connsiteX22" fmla="*/ 1846535 w 2001660"/>
              <a:gd name="connsiteY22" fmla="*/ 1508662 h 2112912"/>
              <a:gd name="connsiteX23" fmla="*/ 1867289 w 2001660"/>
              <a:gd name="connsiteY23" fmla="*/ 1541178 h 2112912"/>
              <a:gd name="connsiteX24" fmla="*/ 1823013 w 2001660"/>
              <a:gd name="connsiteY24" fmla="*/ 1588221 h 2112912"/>
              <a:gd name="connsiteX25" fmla="*/ 1799491 w 2001660"/>
              <a:gd name="connsiteY25" fmla="*/ 1613819 h 2112912"/>
              <a:gd name="connsiteX26" fmla="*/ 1789113 w 2001660"/>
              <a:gd name="connsiteY26" fmla="*/ 1649794 h 2112912"/>
              <a:gd name="connsiteX27" fmla="*/ 1814711 w 2001660"/>
              <a:gd name="connsiteY27" fmla="*/ 1703064 h 2112912"/>
              <a:gd name="connsiteX28" fmla="*/ 1775277 w 2001660"/>
              <a:gd name="connsiteY28" fmla="*/ 1808912 h 2112912"/>
              <a:gd name="connsiteX29" fmla="*/ 1668045 w 2001660"/>
              <a:gd name="connsiteY29" fmla="*/ 1852497 h 2112912"/>
              <a:gd name="connsiteX30" fmla="*/ 1499933 w 2001660"/>
              <a:gd name="connsiteY30" fmla="*/ 1858032 h 2112912"/>
              <a:gd name="connsiteX31" fmla="*/ 1242575 w 2001660"/>
              <a:gd name="connsiteY31" fmla="*/ 1911302 h 2112912"/>
              <a:gd name="connsiteX32" fmla="*/ 1135342 w 2001660"/>
              <a:gd name="connsiteY32" fmla="*/ 2037213 h 2112912"/>
              <a:gd name="connsiteX33" fmla="*/ 1104007 w 2001660"/>
              <a:gd name="connsiteY33" fmla="*/ 2112912 h 2112912"/>
              <a:gd name="connsiteX34" fmla="*/ 192878 w 2001660"/>
              <a:gd name="connsiteY34" fmla="*/ 2112912 h 2112912"/>
              <a:gd name="connsiteX35" fmla="*/ 240127 w 2001660"/>
              <a:gd name="connsiteY35" fmla="*/ 1956270 h 2112912"/>
              <a:gd name="connsiteX36" fmla="*/ 301699 w 2001660"/>
              <a:gd name="connsiteY36" fmla="*/ 1728661 h 2112912"/>
              <a:gd name="connsiteX37" fmla="*/ 325221 w 2001660"/>
              <a:gd name="connsiteY37" fmla="*/ 1588914 h 2112912"/>
              <a:gd name="connsiteX38" fmla="*/ 313460 w 2001660"/>
              <a:gd name="connsiteY38" fmla="*/ 1465769 h 2112912"/>
              <a:gd name="connsiteX39" fmla="*/ 289938 w 2001660"/>
              <a:gd name="connsiteY39" fmla="*/ 1438097 h 2112912"/>
              <a:gd name="connsiteX40" fmla="*/ 291446 w 2001660"/>
              <a:gd name="connsiteY40" fmla="*/ 1437402 h 2112912"/>
              <a:gd name="connsiteX41" fmla="*/ 221880 w 2001660"/>
              <a:gd name="connsiteY41" fmla="*/ 1365975 h 2112912"/>
              <a:gd name="connsiteX42" fmla="*/ 156416 w 2001660"/>
              <a:gd name="connsiteY42" fmla="*/ 1282437 h 2112912"/>
              <a:gd name="connsiteX43" fmla="*/ 31888 w 2001660"/>
              <a:gd name="connsiteY43" fmla="*/ 1023004 h 2112912"/>
              <a:gd name="connsiteX44" fmla="*/ 1448 w 2001660"/>
              <a:gd name="connsiteY44" fmla="*/ 739358 h 2112912"/>
              <a:gd name="connsiteX45" fmla="*/ 114907 w 2001660"/>
              <a:gd name="connsiteY45" fmla="*/ 369234 h 2112912"/>
              <a:gd name="connsiteX46" fmla="*/ 537609 w 2001660"/>
              <a:gd name="connsiteY46" fmla="*/ 50996 h 2112912"/>
              <a:gd name="connsiteX47" fmla="*/ 908425 w 2001660"/>
              <a:gd name="connsiteY47" fmla="*/ 493 h 211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001660" h="2112912">
                <a:moveTo>
                  <a:pt x="908425" y="493"/>
                </a:moveTo>
                <a:cubicBezTo>
                  <a:pt x="1010123" y="3952"/>
                  <a:pt x="1111129" y="19172"/>
                  <a:pt x="1207984" y="46154"/>
                </a:cubicBezTo>
                <a:cubicBezTo>
                  <a:pt x="1302071" y="73134"/>
                  <a:pt x="1392700" y="109801"/>
                  <a:pt x="1479178" y="156844"/>
                </a:cubicBezTo>
                <a:cubicBezTo>
                  <a:pt x="1564272" y="202505"/>
                  <a:pt x="1645215" y="257850"/>
                  <a:pt x="1695026" y="334643"/>
                </a:cubicBezTo>
                <a:cubicBezTo>
                  <a:pt x="1713013" y="363699"/>
                  <a:pt x="1726849" y="396215"/>
                  <a:pt x="1733768" y="429422"/>
                </a:cubicBezTo>
                <a:cubicBezTo>
                  <a:pt x="1743453" y="481309"/>
                  <a:pt x="1754522" y="532503"/>
                  <a:pt x="1771126" y="581623"/>
                </a:cubicBezTo>
                <a:cubicBezTo>
                  <a:pt x="1783579" y="622440"/>
                  <a:pt x="1798799" y="662566"/>
                  <a:pt x="1817478" y="702000"/>
                </a:cubicBezTo>
                <a:cubicBezTo>
                  <a:pt x="1827855" y="722062"/>
                  <a:pt x="1832698" y="744892"/>
                  <a:pt x="1827855" y="767031"/>
                </a:cubicBezTo>
                <a:cubicBezTo>
                  <a:pt x="1820938" y="800929"/>
                  <a:pt x="1797415" y="829986"/>
                  <a:pt x="1795340" y="863193"/>
                </a:cubicBezTo>
                <a:cubicBezTo>
                  <a:pt x="1795340" y="873571"/>
                  <a:pt x="1796724" y="883256"/>
                  <a:pt x="1798799" y="892250"/>
                </a:cubicBezTo>
                <a:cubicBezTo>
                  <a:pt x="1802258" y="904011"/>
                  <a:pt x="1807101" y="913697"/>
                  <a:pt x="1812636" y="922690"/>
                </a:cubicBezTo>
                <a:cubicBezTo>
                  <a:pt x="1843075" y="957281"/>
                  <a:pt x="1872132" y="991872"/>
                  <a:pt x="1901188" y="1027847"/>
                </a:cubicBezTo>
                <a:cubicBezTo>
                  <a:pt x="1923327" y="1054136"/>
                  <a:pt x="1944081" y="1082501"/>
                  <a:pt x="1964144" y="1107406"/>
                </a:cubicBezTo>
                <a:cubicBezTo>
                  <a:pt x="1984898" y="1131620"/>
                  <a:pt x="2003578" y="1155142"/>
                  <a:pt x="2001502" y="1187658"/>
                </a:cubicBezTo>
                <a:cubicBezTo>
                  <a:pt x="2000119" y="1203570"/>
                  <a:pt x="1993200" y="1216714"/>
                  <a:pt x="1982824" y="1229167"/>
                </a:cubicBezTo>
                <a:cubicBezTo>
                  <a:pt x="1970370" y="1243695"/>
                  <a:pt x="1951691" y="1254764"/>
                  <a:pt x="1933012" y="1262374"/>
                </a:cubicBezTo>
                <a:cubicBezTo>
                  <a:pt x="1907415" y="1274135"/>
                  <a:pt x="1878359" y="1283821"/>
                  <a:pt x="1864522" y="1307343"/>
                </a:cubicBezTo>
                <a:cubicBezTo>
                  <a:pt x="1852761" y="1328097"/>
                  <a:pt x="1854836" y="1353003"/>
                  <a:pt x="1867981" y="1373066"/>
                </a:cubicBezTo>
                <a:cubicBezTo>
                  <a:pt x="1873515" y="1382059"/>
                  <a:pt x="1880433" y="1389669"/>
                  <a:pt x="1888736" y="1396588"/>
                </a:cubicBezTo>
                <a:cubicBezTo>
                  <a:pt x="1892195" y="1406273"/>
                  <a:pt x="1892195" y="1417342"/>
                  <a:pt x="1888736" y="1427719"/>
                </a:cubicBezTo>
                <a:cubicBezTo>
                  <a:pt x="1881125" y="1445706"/>
                  <a:pt x="1865213" y="1458159"/>
                  <a:pt x="1849994" y="1469228"/>
                </a:cubicBezTo>
                <a:cubicBezTo>
                  <a:pt x="1841692" y="1476147"/>
                  <a:pt x="1832006" y="1481681"/>
                  <a:pt x="1823013" y="1487216"/>
                </a:cubicBezTo>
                <a:cubicBezTo>
                  <a:pt x="1831315" y="1494134"/>
                  <a:pt x="1838233" y="1501744"/>
                  <a:pt x="1846535" y="1508662"/>
                </a:cubicBezTo>
                <a:cubicBezTo>
                  <a:pt x="1856912" y="1517656"/>
                  <a:pt x="1867289" y="1528033"/>
                  <a:pt x="1867289" y="1541178"/>
                </a:cubicBezTo>
                <a:cubicBezTo>
                  <a:pt x="1867289" y="1563316"/>
                  <a:pt x="1841692" y="1573693"/>
                  <a:pt x="1823013" y="1588221"/>
                </a:cubicBezTo>
                <a:cubicBezTo>
                  <a:pt x="1813327" y="1595140"/>
                  <a:pt x="1805025" y="1603442"/>
                  <a:pt x="1799491" y="1613819"/>
                </a:cubicBezTo>
                <a:cubicBezTo>
                  <a:pt x="1792573" y="1624888"/>
                  <a:pt x="1787730" y="1636649"/>
                  <a:pt x="1789113" y="1649794"/>
                </a:cubicBezTo>
                <a:cubicBezTo>
                  <a:pt x="1791189" y="1669856"/>
                  <a:pt x="1807792" y="1684384"/>
                  <a:pt x="1814711" y="1703064"/>
                </a:cubicBezTo>
                <a:cubicBezTo>
                  <a:pt x="1829931" y="1741806"/>
                  <a:pt x="1810560" y="1781931"/>
                  <a:pt x="1775277" y="1808912"/>
                </a:cubicBezTo>
                <a:cubicBezTo>
                  <a:pt x="1747604" y="1831051"/>
                  <a:pt x="1708862" y="1845579"/>
                  <a:pt x="1668045" y="1852497"/>
                </a:cubicBezTo>
                <a:cubicBezTo>
                  <a:pt x="1612007" y="1861491"/>
                  <a:pt x="1555970" y="1858032"/>
                  <a:pt x="1499933" y="1858032"/>
                </a:cubicBezTo>
                <a:cubicBezTo>
                  <a:pt x="1410687" y="1856648"/>
                  <a:pt x="1317292" y="1862183"/>
                  <a:pt x="1242575" y="1911302"/>
                </a:cubicBezTo>
                <a:cubicBezTo>
                  <a:pt x="1193456" y="1942434"/>
                  <a:pt x="1160940" y="1986711"/>
                  <a:pt x="1135342" y="2037213"/>
                </a:cubicBezTo>
                <a:lnTo>
                  <a:pt x="1104007" y="2112912"/>
                </a:lnTo>
                <a:lnTo>
                  <a:pt x="192878" y="2112912"/>
                </a:lnTo>
                <a:lnTo>
                  <a:pt x="240127" y="1956270"/>
                </a:lnTo>
                <a:cubicBezTo>
                  <a:pt x="262265" y="1881554"/>
                  <a:pt x="285096" y="1803378"/>
                  <a:pt x="301699" y="1728661"/>
                </a:cubicBezTo>
                <a:cubicBezTo>
                  <a:pt x="312076" y="1681617"/>
                  <a:pt x="319686" y="1633882"/>
                  <a:pt x="325221" y="1588914"/>
                </a:cubicBezTo>
                <a:cubicBezTo>
                  <a:pt x="330756" y="1546020"/>
                  <a:pt x="335598" y="1505203"/>
                  <a:pt x="313460" y="1465769"/>
                </a:cubicBezTo>
                <a:cubicBezTo>
                  <a:pt x="307234" y="1456084"/>
                  <a:pt x="298932" y="1445706"/>
                  <a:pt x="289938" y="1438097"/>
                </a:cubicBezTo>
                <a:lnTo>
                  <a:pt x="291446" y="1437402"/>
                </a:lnTo>
                <a:lnTo>
                  <a:pt x="221880" y="1365975"/>
                </a:lnTo>
                <a:cubicBezTo>
                  <a:pt x="198617" y="1339339"/>
                  <a:pt x="176825" y="1311493"/>
                  <a:pt x="156416" y="1282437"/>
                </a:cubicBezTo>
                <a:cubicBezTo>
                  <a:pt x="100379" y="1202878"/>
                  <a:pt x="58870" y="1114324"/>
                  <a:pt x="31888" y="1023004"/>
                </a:cubicBezTo>
                <a:cubicBezTo>
                  <a:pt x="6291" y="931684"/>
                  <a:pt x="-4086" y="835520"/>
                  <a:pt x="1448" y="739358"/>
                </a:cubicBezTo>
                <a:cubicBezTo>
                  <a:pt x="9750" y="607220"/>
                  <a:pt x="45725" y="479233"/>
                  <a:pt x="114907" y="369234"/>
                </a:cubicBezTo>
                <a:cubicBezTo>
                  <a:pt x="208995" y="219800"/>
                  <a:pt x="360503" y="110492"/>
                  <a:pt x="537609" y="50996"/>
                </a:cubicBezTo>
                <a:cubicBezTo>
                  <a:pt x="657986" y="11562"/>
                  <a:pt x="783897" y="-2966"/>
                  <a:pt x="908425" y="493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71" name="Group 1370">
            <a:extLst>
              <a:ext uri="{FF2B5EF4-FFF2-40B4-BE49-F238E27FC236}">
                <a16:creationId xmlns:a16="http://schemas.microsoft.com/office/drawing/2014/main" id="{0A703B9D-C5BA-5248-AAAF-5659FA2ED926}"/>
              </a:ext>
            </a:extLst>
          </p:cNvPr>
          <p:cNvGrpSpPr/>
          <p:nvPr/>
        </p:nvGrpSpPr>
        <p:grpSpPr>
          <a:xfrm>
            <a:off x="15087636" y="8624648"/>
            <a:ext cx="7416764" cy="1615082"/>
            <a:chOff x="15087636" y="8624648"/>
            <a:chExt cx="7416764" cy="1615082"/>
          </a:xfrm>
        </p:grpSpPr>
        <p:sp>
          <p:nvSpPr>
            <p:cNvPr id="1369" name="CuadroTexto 395">
              <a:extLst>
                <a:ext uri="{FF2B5EF4-FFF2-40B4-BE49-F238E27FC236}">
                  <a16:creationId xmlns:a16="http://schemas.microsoft.com/office/drawing/2014/main" id="{A4ADE70E-B298-D74F-94F3-D7827381CEDF}"/>
                </a:ext>
              </a:extLst>
            </p:cNvPr>
            <p:cNvSpPr txBox="1"/>
            <p:nvPr/>
          </p:nvSpPr>
          <p:spPr>
            <a:xfrm>
              <a:off x="15087636" y="8624648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Thoughts of Death </a:t>
              </a:r>
            </a:p>
          </p:txBody>
        </p:sp>
        <p:sp>
          <p:nvSpPr>
            <p:cNvPr id="1370" name="Rectangle 56">
              <a:extLst>
                <a:ext uri="{FF2B5EF4-FFF2-40B4-BE49-F238E27FC236}">
                  <a16:creationId xmlns:a16="http://schemas.microsoft.com/office/drawing/2014/main" id="{D0C2D152-BCE0-7143-9083-E2E70F79CCAF}"/>
                </a:ext>
              </a:extLst>
            </p:cNvPr>
            <p:cNvSpPr/>
            <p:nvPr/>
          </p:nvSpPr>
          <p:spPr>
            <a:xfrm>
              <a:off x="15087636" y="9285623"/>
              <a:ext cx="74167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marketing.</a:t>
              </a:r>
            </a:p>
          </p:txBody>
        </p:sp>
      </p:grpSp>
      <p:grpSp>
        <p:nvGrpSpPr>
          <p:cNvPr id="1372" name="Group 1371">
            <a:extLst>
              <a:ext uri="{FF2B5EF4-FFF2-40B4-BE49-F238E27FC236}">
                <a16:creationId xmlns:a16="http://schemas.microsoft.com/office/drawing/2014/main" id="{341F71AD-7B62-C345-9D0F-88D412D36A43}"/>
              </a:ext>
            </a:extLst>
          </p:cNvPr>
          <p:cNvGrpSpPr/>
          <p:nvPr/>
        </p:nvGrpSpPr>
        <p:grpSpPr>
          <a:xfrm flipH="1">
            <a:off x="1873250" y="8624648"/>
            <a:ext cx="7416764" cy="1615082"/>
            <a:chOff x="15087636" y="8624648"/>
            <a:chExt cx="7416764" cy="1615082"/>
          </a:xfrm>
        </p:grpSpPr>
        <p:sp>
          <p:nvSpPr>
            <p:cNvPr id="1373" name="CuadroTexto 395">
              <a:extLst>
                <a:ext uri="{FF2B5EF4-FFF2-40B4-BE49-F238E27FC236}">
                  <a16:creationId xmlns:a16="http://schemas.microsoft.com/office/drawing/2014/main" id="{310A2F02-32CD-F849-9FD3-047EAE834CE6}"/>
                </a:ext>
              </a:extLst>
            </p:cNvPr>
            <p:cNvSpPr txBox="1"/>
            <p:nvPr/>
          </p:nvSpPr>
          <p:spPr>
            <a:xfrm>
              <a:off x="15087636" y="8624648"/>
              <a:ext cx="7207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Feelings of Worthlessness</a:t>
              </a:r>
            </a:p>
          </p:txBody>
        </p:sp>
        <p:sp>
          <p:nvSpPr>
            <p:cNvPr id="1374" name="Rectangle 56">
              <a:extLst>
                <a:ext uri="{FF2B5EF4-FFF2-40B4-BE49-F238E27FC236}">
                  <a16:creationId xmlns:a16="http://schemas.microsoft.com/office/drawing/2014/main" id="{510AB430-F81E-F74E-A2FD-0AC0C427D96A}"/>
                </a:ext>
              </a:extLst>
            </p:cNvPr>
            <p:cNvSpPr/>
            <p:nvPr/>
          </p:nvSpPr>
          <p:spPr>
            <a:xfrm>
              <a:off x="15087636" y="9285623"/>
              <a:ext cx="74167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marketing.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BF8A66-F359-A54A-94A4-4E673D6FAAB1}"/>
              </a:ext>
            </a:extLst>
          </p:cNvPr>
          <p:cNvGrpSpPr/>
          <p:nvPr/>
        </p:nvGrpSpPr>
        <p:grpSpPr>
          <a:xfrm>
            <a:off x="13968520" y="5619587"/>
            <a:ext cx="1887438" cy="1762280"/>
            <a:chOff x="4344921" y="5249634"/>
            <a:chExt cx="1887438" cy="1762280"/>
          </a:xfrm>
        </p:grpSpPr>
        <p:sp>
          <p:nvSpPr>
            <p:cNvPr id="31" name="Forma libre 501">
              <a:extLst>
                <a:ext uri="{FF2B5EF4-FFF2-40B4-BE49-F238E27FC236}">
                  <a16:creationId xmlns:a16="http://schemas.microsoft.com/office/drawing/2014/main" id="{AA888E08-D8A7-CA4D-B607-258B0A5696B7}"/>
                </a:ext>
              </a:extLst>
            </p:cNvPr>
            <p:cNvSpPr/>
            <p:nvPr/>
          </p:nvSpPr>
          <p:spPr>
            <a:xfrm>
              <a:off x="4344921" y="5249634"/>
              <a:ext cx="1887438" cy="1762280"/>
            </a:xfrm>
            <a:custGeom>
              <a:avLst/>
              <a:gdLst>
                <a:gd name="connsiteX0" fmla="*/ 797549 w 816149"/>
                <a:gd name="connsiteY0" fmla="*/ 319513 h 762029"/>
                <a:gd name="connsiteX1" fmla="*/ 797549 w 816149"/>
                <a:gd name="connsiteY1" fmla="*/ 319513 h 762029"/>
                <a:gd name="connsiteX2" fmla="*/ 776142 w 816149"/>
                <a:gd name="connsiteY2" fmla="*/ 171384 h 762029"/>
                <a:gd name="connsiteX3" fmla="*/ 726904 w 816149"/>
                <a:gd name="connsiteY3" fmla="*/ 146518 h 762029"/>
                <a:gd name="connsiteX4" fmla="*/ 726904 w 816149"/>
                <a:gd name="connsiteY4" fmla="*/ 146518 h 762029"/>
                <a:gd name="connsiteX5" fmla="*/ 671381 w 816149"/>
                <a:gd name="connsiteY5" fmla="*/ 62829 h 762029"/>
                <a:gd name="connsiteX6" fmla="*/ 569829 w 816149"/>
                <a:gd name="connsiteY6" fmla="*/ 48256 h 762029"/>
                <a:gd name="connsiteX7" fmla="*/ 569829 w 816149"/>
                <a:gd name="connsiteY7" fmla="*/ 48256 h 762029"/>
                <a:gd name="connsiteX8" fmla="*/ 481391 w 816149"/>
                <a:gd name="connsiteY8" fmla="*/ 663 h 762029"/>
                <a:gd name="connsiteX9" fmla="*/ 403923 w 816149"/>
                <a:gd name="connsiteY9" fmla="*/ 24727 h 762029"/>
                <a:gd name="connsiteX10" fmla="*/ 403923 w 816149"/>
                <a:gd name="connsiteY10" fmla="*/ 24727 h 762029"/>
                <a:gd name="connsiteX11" fmla="*/ 312006 w 816149"/>
                <a:gd name="connsiteY11" fmla="*/ 4139 h 762029"/>
                <a:gd name="connsiteX12" fmla="*/ 242969 w 816149"/>
                <a:gd name="connsiteY12" fmla="*/ 48390 h 762029"/>
                <a:gd name="connsiteX13" fmla="*/ 242969 w 816149"/>
                <a:gd name="connsiteY13" fmla="*/ 48390 h 762029"/>
                <a:gd name="connsiteX14" fmla="*/ 148375 w 816149"/>
                <a:gd name="connsiteY14" fmla="*/ 58417 h 762029"/>
                <a:gd name="connsiteX15" fmla="*/ 87633 w 816149"/>
                <a:gd name="connsiteY15" fmla="*/ 138764 h 762029"/>
                <a:gd name="connsiteX16" fmla="*/ 87633 w 816149"/>
                <a:gd name="connsiteY16" fmla="*/ 138764 h 762029"/>
                <a:gd name="connsiteX17" fmla="*/ 7756 w 816149"/>
                <a:gd name="connsiteY17" fmla="*/ 308817 h 762029"/>
                <a:gd name="connsiteX18" fmla="*/ 215674 w 816149"/>
                <a:gd name="connsiteY18" fmla="*/ 388496 h 762029"/>
                <a:gd name="connsiteX19" fmla="*/ 215674 w 816149"/>
                <a:gd name="connsiteY19" fmla="*/ 388496 h 762029"/>
                <a:gd name="connsiteX20" fmla="*/ 274678 w 816149"/>
                <a:gd name="connsiteY20" fmla="*/ 419913 h 762029"/>
                <a:gd name="connsiteX21" fmla="*/ 348399 w 816149"/>
                <a:gd name="connsiteY21" fmla="*/ 412560 h 762029"/>
                <a:gd name="connsiteX22" fmla="*/ 348399 w 816149"/>
                <a:gd name="connsiteY22" fmla="*/ 412560 h 762029"/>
                <a:gd name="connsiteX23" fmla="*/ 416367 w 816149"/>
                <a:gd name="connsiteY23" fmla="*/ 458415 h 762029"/>
                <a:gd name="connsiteX24" fmla="*/ 447140 w 816149"/>
                <a:gd name="connsiteY24" fmla="*/ 645046 h 762029"/>
                <a:gd name="connsiteX25" fmla="*/ 447006 w 816149"/>
                <a:gd name="connsiteY25" fmla="*/ 645046 h 762029"/>
                <a:gd name="connsiteX26" fmla="*/ 438577 w 816149"/>
                <a:gd name="connsiteY26" fmla="*/ 702532 h 762029"/>
                <a:gd name="connsiteX27" fmla="*/ 454632 w 816149"/>
                <a:gd name="connsiteY27" fmla="*/ 750393 h 762029"/>
                <a:gd name="connsiteX28" fmla="*/ 493968 w 816149"/>
                <a:gd name="connsiteY28" fmla="*/ 708816 h 762029"/>
                <a:gd name="connsiteX29" fmla="*/ 519256 w 816149"/>
                <a:gd name="connsiteY29" fmla="*/ 710821 h 762029"/>
                <a:gd name="connsiteX30" fmla="*/ 518720 w 816149"/>
                <a:gd name="connsiteY30" fmla="*/ 714297 h 762029"/>
                <a:gd name="connsiteX31" fmla="*/ 534775 w 816149"/>
                <a:gd name="connsiteY31" fmla="*/ 762158 h 762029"/>
                <a:gd name="connsiteX32" fmla="*/ 576119 w 816149"/>
                <a:gd name="connsiteY32" fmla="*/ 714565 h 762029"/>
                <a:gd name="connsiteX33" fmla="*/ 576921 w 816149"/>
                <a:gd name="connsiteY33" fmla="*/ 714565 h 762029"/>
                <a:gd name="connsiteX34" fmla="*/ 576119 w 816149"/>
                <a:gd name="connsiteY34" fmla="*/ 714565 h 762029"/>
                <a:gd name="connsiteX35" fmla="*/ 582809 w 816149"/>
                <a:gd name="connsiteY35" fmla="*/ 689832 h 762029"/>
                <a:gd name="connsiteX36" fmla="*/ 603278 w 816149"/>
                <a:gd name="connsiteY36" fmla="*/ 635821 h 762029"/>
                <a:gd name="connsiteX37" fmla="*/ 728376 w 816149"/>
                <a:gd name="connsiteY37" fmla="*/ 551865 h 762029"/>
                <a:gd name="connsiteX38" fmla="*/ 765037 w 816149"/>
                <a:gd name="connsiteY38" fmla="*/ 471651 h 762029"/>
                <a:gd name="connsiteX39" fmla="*/ 765037 w 816149"/>
                <a:gd name="connsiteY39" fmla="*/ 471651 h 762029"/>
                <a:gd name="connsiteX40" fmla="*/ 813737 w 816149"/>
                <a:gd name="connsiteY40" fmla="*/ 397052 h 762029"/>
                <a:gd name="connsiteX41" fmla="*/ 797549 w 816149"/>
                <a:gd name="connsiteY41" fmla="*/ 319513 h 76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16149" h="762029">
                  <a:moveTo>
                    <a:pt x="797549" y="319513"/>
                  </a:moveTo>
                  <a:cubicBezTo>
                    <a:pt x="797549" y="319513"/>
                    <a:pt x="797549" y="319513"/>
                    <a:pt x="797549" y="319513"/>
                  </a:cubicBezTo>
                  <a:cubicBezTo>
                    <a:pt x="810526" y="274860"/>
                    <a:pt x="807985" y="211892"/>
                    <a:pt x="776142" y="171384"/>
                  </a:cubicBezTo>
                  <a:cubicBezTo>
                    <a:pt x="758882" y="149459"/>
                    <a:pt x="727306" y="146652"/>
                    <a:pt x="726904" y="146518"/>
                  </a:cubicBezTo>
                  <a:cubicBezTo>
                    <a:pt x="726904" y="146518"/>
                    <a:pt x="726904" y="146518"/>
                    <a:pt x="726904" y="146518"/>
                  </a:cubicBezTo>
                  <a:cubicBezTo>
                    <a:pt x="726771" y="145849"/>
                    <a:pt x="710180" y="86759"/>
                    <a:pt x="671381" y="62829"/>
                  </a:cubicBezTo>
                  <a:cubicBezTo>
                    <a:pt x="632446" y="39032"/>
                    <a:pt x="570365" y="48256"/>
                    <a:pt x="569829" y="48256"/>
                  </a:cubicBezTo>
                  <a:cubicBezTo>
                    <a:pt x="569829" y="48256"/>
                    <a:pt x="569829" y="48256"/>
                    <a:pt x="569829" y="48256"/>
                  </a:cubicBezTo>
                  <a:cubicBezTo>
                    <a:pt x="569561" y="47722"/>
                    <a:pt x="543338" y="6011"/>
                    <a:pt x="481391" y="663"/>
                  </a:cubicBezTo>
                  <a:cubicBezTo>
                    <a:pt x="419845" y="-4684"/>
                    <a:pt x="404191" y="24058"/>
                    <a:pt x="403923" y="24727"/>
                  </a:cubicBezTo>
                  <a:cubicBezTo>
                    <a:pt x="403923" y="24727"/>
                    <a:pt x="403923" y="24727"/>
                    <a:pt x="403923" y="24727"/>
                  </a:cubicBezTo>
                  <a:cubicBezTo>
                    <a:pt x="403255" y="24326"/>
                    <a:pt x="362179" y="663"/>
                    <a:pt x="312006" y="4139"/>
                  </a:cubicBezTo>
                  <a:cubicBezTo>
                    <a:pt x="261833" y="7749"/>
                    <a:pt x="243237" y="47722"/>
                    <a:pt x="242969" y="48390"/>
                  </a:cubicBezTo>
                  <a:cubicBezTo>
                    <a:pt x="242969" y="48390"/>
                    <a:pt x="242969" y="48390"/>
                    <a:pt x="242969" y="48390"/>
                  </a:cubicBezTo>
                  <a:cubicBezTo>
                    <a:pt x="242299" y="48122"/>
                    <a:pt x="200287" y="34620"/>
                    <a:pt x="148375" y="58417"/>
                  </a:cubicBezTo>
                  <a:cubicBezTo>
                    <a:pt x="96062" y="82347"/>
                    <a:pt x="91512" y="120849"/>
                    <a:pt x="87633" y="138764"/>
                  </a:cubicBezTo>
                  <a:cubicBezTo>
                    <a:pt x="87633" y="138764"/>
                    <a:pt x="87633" y="138764"/>
                    <a:pt x="87633" y="138764"/>
                  </a:cubicBezTo>
                  <a:cubicBezTo>
                    <a:pt x="66626" y="143844"/>
                    <a:pt x="-27298" y="198523"/>
                    <a:pt x="7756" y="308817"/>
                  </a:cubicBezTo>
                  <a:cubicBezTo>
                    <a:pt x="46825" y="432213"/>
                    <a:pt x="214872" y="388764"/>
                    <a:pt x="215674" y="388496"/>
                  </a:cubicBezTo>
                  <a:cubicBezTo>
                    <a:pt x="215674" y="388496"/>
                    <a:pt x="215674" y="388496"/>
                    <a:pt x="215674" y="388496"/>
                  </a:cubicBezTo>
                  <a:cubicBezTo>
                    <a:pt x="215942" y="388764"/>
                    <a:pt x="241095" y="413630"/>
                    <a:pt x="274678" y="419913"/>
                  </a:cubicBezTo>
                  <a:cubicBezTo>
                    <a:pt x="308261" y="426196"/>
                    <a:pt x="348131" y="412694"/>
                    <a:pt x="348399" y="412560"/>
                  </a:cubicBezTo>
                  <a:cubicBezTo>
                    <a:pt x="348399" y="412560"/>
                    <a:pt x="348399" y="412560"/>
                    <a:pt x="348399" y="412560"/>
                  </a:cubicBezTo>
                  <a:cubicBezTo>
                    <a:pt x="348533" y="412560"/>
                    <a:pt x="354821" y="414833"/>
                    <a:pt x="416367" y="458415"/>
                  </a:cubicBezTo>
                  <a:cubicBezTo>
                    <a:pt x="457175" y="487293"/>
                    <a:pt x="454096" y="582346"/>
                    <a:pt x="447140" y="645046"/>
                  </a:cubicBezTo>
                  <a:lnTo>
                    <a:pt x="447006" y="645046"/>
                  </a:lnTo>
                  <a:lnTo>
                    <a:pt x="438577" y="702532"/>
                  </a:lnTo>
                  <a:cubicBezTo>
                    <a:pt x="438577" y="702532"/>
                    <a:pt x="426267" y="748522"/>
                    <a:pt x="454632" y="750393"/>
                  </a:cubicBezTo>
                  <a:cubicBezTo>
                    <a:pt x="477644" y="751998"/>
                    <a:pt x="488616" y="746517"/>
                    <a:pt x="493968" y="708816"/>
                  </a:cubicBezTo>
                  <a:cubicBezTo>
                    <a:pt x="501460" y="709484"/>
                    <a:pt x="509889" y="710153"/>
                    <a:pt x="519256" y="710821"/>
                  </a:cubicBezTo>
                  <a:lnTo>
                    <a:pt x="518720" y="714297"/>
                  </a:lnTo>
                  <a:cubicBezTo>
                    <a:pt x="518720" y="714297"/>
                    <a:pt x="506410" y="760286"/>
                    <a:pt x="534775" y="762158"/>
                  </a:cubicBezTo>
                  <a:cubicBezTo>
                    <a:pt x="558457" y="763762"/>
                    <a:pt x="564745" y="755474"/>
                    <a:pt x="576119" y="714565"/>
                  </a:cubicBezTo>
                  <a:cubicBezTo>
                    <a:pt x="576519" y="714565"/>
                    <a:pt x="576921" y="714565"/>
                    <a:pt x="576921" y="714565"/>
                  </a:cubicBezTo>
                  <a:cubicBezTo>
                    <a:pt x="576653" y="714565"/>
                    <a:pt x="576385" y="714565"/>
                    <a:pt x="576119" y="714565"/>
                  </a:cubicBezTo>
                  <a:cubicBezTo>
                    <a:pt x="578124" y="707345"/>
                    <a:pt x="580266" y="699190"/>
                    <a:pt x="582809" y="689832"/>
                  </a:cubicBezTo>
                  <a:cubicBezTo>
                    <a:pt x="588695" y="673790"/>
                    <a:pt x="596188" y="653869"/>
                    <a:pt x="603278" y="635821"/>
                  </a:cubicBezTo>
                  <a:cubicBezTo>
                    <a:pt x="615052" y="606009"/>
                    <a:pt x="696667" y="587960"/>
                    <a:pt x="728376" y="551865"/>
                  </a:cubicBezTo>
                  <a:cubicBezTo>
                    <a:pt x="760087" y="515769"/>
                    <a:pt x="760353" y="486089"/>
                    <a:pt x="765037" y="471651"/>
                  </a:cubicBezTo>
                  <a:cubicBezTo>
                    <a:pt x="765037" y="471651"/>
                    <a:pt x="765037" y="471651"/>
                    <a:pt x="765037" y="471651"/>
                  </a:cubicBezTo>
                  <a:cubicBezTo>
                    <a:pt x="778149" y="465902"/>
                    <a:pt x="805710" y="437427"/>
                    <a:pt x="813737" y="397052"/>
                  </a:cubicBezTo>
                  <a:cubicBezTo>
                    <a:pt x="821766" y="357079"/>
                    <a:pt x="810126" y="333282"/>
                    <a:pt x="797549" y="319513"/>
                  </a:cubicBezTo>
                  <a:close/>
                </a:path>
              </a:pathLst>
            </a:custGeom>
            <a:solidFill>
              <a:schemeClr val="bg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502">
              <a:extLst>
                <a:ext uri="{FF2B5EF4-FFF2-40B4-BE49-F238E27FC236}">
                  <a16:creationId xmlns:a16="http://schemas.microsoft.com/office/drawing/2014/main" id="{6DC798A3-35DC-B545-A9AE-BA3A90BA0362}"/>
                </a:ext>
              </a:extLst>
            </p:cNvPr>
            <p:cNvSpPr/>
            <p:nvPr/>
          </p:nvSpPr>
          <p:spPr>
            <a:xfrm>
              <a:off x="4527113" y="5459238"/>
              <a:ext cx="1547079" cy="1484024"/>
            </a:xfrm>
            <a:custGeom>
              <a:avLst/>
              <a:gdLst>
                <a:gd name="connsiteX0" fmla="*/ 672876 w 668975"/>
                <a:gd name="connsiteY0" fmla="*/ 202942 h 641709"/>
                <a:gd name="connsiteX1" fmla="*/ 672876 w 668975"/>
                <a:gd name="connsiteY1" fmla="*/ 202942 h 641709"/>
                <a:gd name="connsiteX2" fmla="*/ 649328 w 668975"/>
                <a:gd name="connsiteY2" fmla="*/ 188904 h 641709"/>
                <a:gd name="connsiteX3" fmla="*/ 649462 w 668975"/>
                <a:gd name="connsiteY3" fmla="*/ 188637 h 641709"/>
                <a:gd name="connsiteX4" fmla="*/ 584170 w 668975"/>
                <a:gd name="connsiteY4" fmla="*/ 216979 h 641709"/>
                <a:gd name="connsiteX5" fmla="*/ 584170 w 668975"/>
                <a:gd name="connsiteY5" fmla="*/ 216979 h 641709"/>
                <a:gd name="connsiteX6" fmla="*/ 569051 w 668975"/>
                <a:gd name="connsiteY6" fmla="*/ 182755 h 641709"/>
                <a:gd name="connsiteX7" fmla="*/ 497069 w 668975"/>
                <a:gd name="connsiteY7" fmla="*/ 125401 h 641709"/>
                <a:gd name="connsiteX8" fmla="*/ 497069 w 668975"/>
                <a:gd name="connsiteY8" fmla="*/ 125401 h 641709"/>
                <a:gd name="connsiteX9" fmla="*/ 510716 w 668975"/>
                <a:gd name="connsiteY9" fmla="*/ 89038 h 641709"/>
                <a:gd name="connsiteX10" fmla="*/ 514461 w 668975"/>
                <a:gd name="connsiteY10" fmla="*/ 84360 h 641709"/>
                <a:gd name="connsiteX11" fmla="*/ 514595 w 668975"/>
                <a:gd name="connsiteY11" fmla="*/ 71124 h 641709"/>
                <a:gd name="connsiteX12" fmla="*/ 491851 w 668975"/>
                <a:gd name="connsiteY12" fmla="*/ 69119 h 641709"/>
                <a:gd name="connsiteX13" fmla="*/ 491181 w 668975"/>
                <a:gd name="connsiteY13" fmla="*/ 69787 h 641709"/>
                <a:gd name="connsiteX14" fmla="*/ 469774 w 668975"/>
                <a:gd name="connsiteY14" fmla="*/ 119386 h 641709"/>
                <a:gd name="connsiteX15" fmla="*/ 469774 w 668975"/>
                <a:gd name="connsiteY15" fmla="*/ 119386 h 641709"/>
                <a:gd name="connsiteX16" fmla="*/ 415988 w 668975"/>
                <a:gd name="connsiteY16" fmla="*/ 126873 h 641709"/>
                <a:gd name="connsiteX17" fmla="*/ 415988 w 668975"/>
                <a:gd name="connsiteY17" fmla="*/ 126873 h 641709"/>
                <a:gd name="connsiteX18" fmla="*/ 374244 w 668975"/>
                <a:gd name="connsiteY18" fmla="*/ 66445 h 641709"/>
                <a:gd name="connsiteX19" fmla="*/ 374244 w 668975"/>
                <a:gd name="connsiteY19" fmla="*/ 66311 h 641709"/>
                <a:gd name="connsiteX20" fmla="*/ 396589 w 668975"/>
                <a:gd name="connsiteY20" fmla="*/ 16846 h 641709"/>
                <a:gd name="connsiteX21" fmla="*/ 382808 w 668975"/>
                <a:gd name="connsiteY21" fmla="*/ 2 h 641709"/>
                <a:gd name="connsiteX22" fmla="*/ 369830 w 668975"/>
                <a:gd name="connsiteY22" fmla="*/ 11097 h 641709"/>
                <a:gd name="connsiteX23" fmla="*/ 347351 w 668975"/>
                <a:gd name="connsiteY23" fmla="*/ 53610 h 641709"/>
                <a:gd name="connsiteX24" fmla="*/ 345746 w 668975"/>
                <a:gd name="connsiteY24" fmla="*/ 54279 h 641709"/>
                <a:gd name="connsiteX25" fmla="*/ 246603 w 668975"/>
                <a:gd name="connsiteY25" fmla="*/ 72060 h 641709"/>
                <a:gd name="connsiteX26" fmla="*/ 246603 w 668975"/>
                <a:gd name="connsiteY26" fmla="*/ 72060 h 641709"/>
                <a:gd name="connsiteX27" fmla="*/ 203254 w 668975"/>
                <a:gd name="connsiteY27" fmla="*/ 22862 h 641709"/>
                <a:gd name="connsiteX28" fmla="*/ 184256 w 668975"/>
                <a:gd name="connsiteY28" fmla="*/ 25937 h 641709"/>
                <a:gd name="connsiteX29" fmla="*/ 187333 w 668975"/>
                <a:gd name="connsiteY29" fmla="*/ 45055 h 641709"/>
                <a:gd name="connsiteX30" fmla="*/ 226000 w 668975"/>
                <a:gd name="connsiteY30" fmla="*/ 122728 h 641709"/>
                <a:gd name="connsiteX31" fmla="*/ 151609 w 668975"/>
                <a:gd name="connsiteY31" fmla="*/ 155081 h 641709"/>
                <a:gd name="connsiteX32" fmla="*/ 152947 w 668975"/>
                <a:gd name="connsiteY32" fmla="*/ 140776 h 641709"/>
                <a:gd name="connsiteX33" fmla="*/ 89662 w 668975"/>
                <a:gd name="connsiteY33" fmla="*/ 66311 h 641709"/>
                <a:gd name="connsiteX34" fmla="*/ 72270 w 668975"/>
                <a:gd name="connsiteY34" fmla="*/ 74733 h 641709"/>
                <a:gd name="connsiteX35" fmla="*/ 80699 w 668975"/>
                <a:gd name="connsiteY35" fmla="*/ 92113 h 641709"/>
                <a:gd name="connsiteX36" fmla="*/ 125520 w 668975"/>
                <a:gd name="connsiteY36" fmla="*/ 141311 h 641709"/>
                <a:gd name="connsiteX37" fmla="*/ 120168 w 668975"/>
                <a:gd name="connsiteY37" fmla="*/ 158156 h 641709"/>
                <a:gd name="connsiteX38" fmla="*/ 62503 w 668975"/>
                <a:gd name="connsiteY38" fmla="*/ 167246 h 641709"/>
                <a:gd name="connsiteX39" fmla="*/ 58221 w 668975"/>
                <a:gd name="connsiteY39" fmla="*/ 167113 h 641709"/>
                <a:gd name="connsiteX40" fmla="*/ 422 w 668975"/>
                <a:gd name="connsiteY40" fmla="*/ 212433 h 641709"/>
                <a:gd name="connsiteX41" fmla="*/ 10456 w 668975"/>
                <a:gd name="connsiteY41" fmla="*/ 229011 h 641709"/>
                <a:gd name="connsiteX42" fmla="*/ 12596 w 668975"/>
                <a:gd name="connsiteY42" fmla="*/ 229412 h 641709"/>
                <a:gd name="connsiteX43" fmla="*/ 27047 w 668975"/>
                <a:gd name="connsiteY43" fmla="*/ 219118 h 641709"/>
                <a:gd name="connsiteX44" fmla="*/ 57685 w 668975"/>
                <a:gd name="connsiteY44" fmla="*/ 194520 h 641709"/>
                <a:gd name="connsiteX45" fmla="*/ 61833 w 668975"/>
                <a:gd name="connsiteY45" fmla="*/ 194653 h 641709"/>
                <a:gd name="connsiteX46" fmla="*/ 134483 w 668975"/>
                <a:gd name="connsiteY46" fmla="*/ 181819 h 641709"/>
                <a:gd name="connsiteX47" fmla="*/ 134483 w 668975"/>
                <a:gd name="connsiteY47" fmla="*/ 181819 h 641709"/>
                <a:gd name="connsiteX48" fmla="*/ 251154 w 668975"/>
                <a:gd name="connsiteY48" fmla="*/ 133290 h 641709"/>
                <a:gd name="connsiteX49" fmla="*/ 255434 w 668975"/>
                <a:gd name="connsiteY49" fmla="*/ 98129 h 641709"/>
                <a:gd name="connsiteX50" fmla="*/ 255434 w 668975"/>
                <a:gd name="connsiteY50" fmla="*/ 98129 h 641709"/>
                <a:gd name="connsiteX51" fmla="*/ 353105 w 668975"/>
                <a:gd name="connsiteY51" fmla="*/ 85428 h 641709"/>
                <a:gd name="connsiteX52" fmla="*/ 390969 w 668975"/>
                <a:gd name="connsiteY52" fmla="*/ 139974 h 641709"/>
                <a:gd name="connsiteX53" fmla="*/ 391103 w 668975"/>
                <a:gd name="connsiteY53" fmla="*/ 140375 h 641709"/>
                <a:gd name="connsiteX54" fmla="*/ 358590 w 668975"/>
                <a:gd name="connsiteY54" fmla="*/ 184893 h 641709"/>
                <a:gd name="connsiteX55" fmla="*/ 358590 w 668975"/>
                <a:gd name="connsiteY55" fmla="*/ 184893 h 641709"/>
                <a:gd name="connsiteX56" fmla="*/ 254632 w 668975"/>
                <a:gd name="connsiteY56" fmla="*/ 208957 h 641709"/>
                <a:gd name="connsiteX57" fmla="*/ 251956 w 668975"/>
                <a:gd name="connsiteY57" fmla="*/ 226204 h 641709"/>
                <a:gd name="connsiteX58" fmla="*/ 262526 w 668975"/>
                <a:gd name="connsiteY58" fmla="*/ 232755 h 641709"/>
                <a:gd name="connsiteX59" fmla="*/ 273630 w 668975"/>
                <a:gd name="connsiteY59" fmla="*/ 228610 h 641709"/>
                <a:gd name="connsiteX60" fmla="*/ 352302 w 668975"/>
                <a:gd name="connsiteY60" fmla="*/ 211365 h 641709"/>
                <a:gd name="connsiteX61" fmla="*/ 352302 w 668975"/>
                <a:gd name="connsiteY61" fmla="*/ 211365 h 641709"/>
                <a:gd name="connsiteX62" fmla="*/ 363408 w 668975"/>
                <a:gd name="connsiteY62" fmla="*/ 272728 h 641709"/>
                <a:gd name="connsiteX63" fmla="*/ 379061 w 668975"/>
                <a:gd name="connsiteY63" fmla="*/ 281016 h 641709"/>
                <a:gd name="connsiteX64" fmla="*/ 388294 w 668975"/>
                <a:gd name="connsiteY64" fmla="*/ 261631 h 641709"/>
                <a:gd name="connsiteX65" fmla="*/ 413847 w 668975"/>
                <a:gd name="connsiteY65" fmla="*/ 157755 h 641709"/>
                <a:gd name="connsiteX66" fmla="*/ 546171 w 668975"/>
                <a:gd name="connsiteY66" fmla="*/ 197193 h 641709"/>
                <a:gd name="connsiteX67" fmla="*/ 557545 w 668975"/>
                <a:gd name="connsiteY67" fmla="*/ 282754 h 641709"/>
                <a:gd name="connsiteX68" fmla="*/ 487034 w 668975"/>
                <a:gd name="connsiteY68" fmla="*/ 374332 h 641709"/>
                <a:gd name="connsiteX69" fmla="*/ 427094 w 668975"/>
                <a:gd name="connsiteY69" fmla="*/ 467112 h 641709"/>
                <a:gd name="connsiteX70" fmla="*/ 426693 w 668975"/>
                <a:gd name="connsiteY70" fmla="*/ 472994 h 641709"/>
                <a:gd name="connsiteX71" fmla="*/ 414249 w 668975"/>
                <a:gd name="connsiteY71" fmla="*/ 629545 h 641709"/>
                <a:gd name="connsiteX72" fmla="*/ 426693 w 668975"/>
                <a:gd name="connsiteY72" fmla="*/ 644251 h 641709"/>
                <a:gd name="connsiteX73" fmla="*/ 426693 w 668975"/>
                <a:gd name="connsiteY73" fmla="*/ 644251 h 641709"/>
                <a:gd name="connsiteX74" fmla="*/ 441410 w 668975"/>
                <a:gd name="connsiteY74" fmla="*/ 631684 h 641709"/>
                <a:gd name="connsiteX75" fmla="*/ 453853 w 668975"/>
                <a:gd name="connsiteY75" fmla="*/ 475134 h 641709"/>
                <a:gd name="connsiteX76" fmla="*/ 454254 w 668975"/>
                <a:gd name="connsiteY76" fmla="*/ 468717 h 641709"/>
                <a:gd name="connsiteX77" fmla="*/ 500280 w 668975"/>
                <a:gd name="connsiteY77" fmla="*/ 398128 h 641709"/>
                <a:gd name="connsiteX78" fmla="*/ 547642 w 668975"/>
                <a:gd name="connsiteY78" fmla="*/ 359492 h 641709"/>
                <a:gd name="connsiteX79" fmla="*/ 547776 w 668975"/>
                <a:gd name="connsiteY79" fmla="*/ 359492 h 641709"/>
                <a:gd name="connsiteX80" fmla="*/ 586175 w 668975"/>
                <a:gd name="connsiteY80" fmla="*/ 411363 h 641709"/>
                <a:gd name="connsiteX81" fmla="*/ 598485 w 668975"/>
                <a:gd name="connsiteY81" fmla="*/ 422727 h 641709"/>
                <a:gd name="connsiteX82" fmla="*/ 601830 w 668975"/>
                <a:gd name="connsiteY82" fmla="*/ 422594 h 641709"/>
                <a:gd name="connsiteX83" fmla="*/ 613068 w 668975"/>
                <a:gd name="connsiteY83" fmla="*/ 406952 h 641709"/>
                <a:gd name="connsiteX84" fmla="*/ 563833 w 668975"/>
                <a:gd name="connsiteY84" fmla="*/ 337434 h 641709"/>
                <a:gd name="connsiteX85" fmla="*/ 563833 w 668975"/>
                <a:gd name="connsiteY85" fmla="*/ 337434 h 641709"/>
                <a:gd name="connsiteX86" fmla="*/ 584036 w 668975"/>
                <a:gd name="connsiteY86" fmla="*/ 289171 h 641709"/>
                <a:gd name="connsiteX87" fmla="*/ 588450 w 668975"/>
                <a:gd name="connsiteY87" fmla="*/ 243449 h 641709"/>
                <a:gd name="connsiteX88" fmla="*/ 588450 w 668975"/>
                <a:gd name="connsiteY88" fmla="*/ 243449 h 641709"/>
                <a:gd name="connsiteX89" fmla="*/ 672876 w 668975"/>
                <a:gd name="connsiteY89" fmla="*/ 202942 h 641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668975" h="641709">
                  <a:moveTo>
                    <a:pt x="672876" y="202942"/>
                  </a:moveTo>
                  <a:cubicBezTo>
                    <a:pt x="672876" y="202942"/>
                    <a:pt x="672876" y="202942"/>
                    <a:pt x="672876" y="202942"/>
                  </a:cubicBezTo>
                  <a:lnTo>
                    <a:pt x="649328" y="188904"/>
                  </a:lnTo>
                  <a:lnTo>
                    <a:pt x="649462" y="188637"/>
                  </a:lnTo>
                  <a:cubicBezTo>
                    <a:pt x="649328" y="188904"/>
                    <a:pt x="634209" y="211097"/>
                    <a:pt x="584170" y="216979"/>
                  </a:cubicBezTo>
                  <a:cubicBezTo>
                    <a:pt x="584170" y="216979"/>
                    <a:pt x="584170" y="216979"/>
                    <a:pt x="584170" y="216979"/>
                  </a:cubicBezTo>
                  <a:cubicBezTo>
                    <a:pt x="580825" y="204680"/>
                    <a:pt x="575875" y="193049"/>
                    <a:pt x="569051" y="182755"/>
                  </a:cubicBezTo>
                  <a:cubicBezTo>
                    <a:pt x="550453" y="154413"/>
                    <a:pt x="524898" y="134894"/>
                    <a:pt x="497069" y="125401"/>
                  </a:cubicBezTo>
                  <a:cubicBezTo>
                    <a:pt x="497069" y="125401"/>
                    <a:pt x="497069" y="125401"/>
                    <a:pt x="497069" y="125401"/>
                  </a:cubicBezTo>
                  <a:cubicBezTo>
                    <a:pt x="496533" y="103477"/>
                    <a:pt x="506702" y="93183"/>
                    <a:pt x="510716" y="89038"/>
                  </a:cubicBezTo>
                  <a:cubicBezTo>
                    <a:pt x="512188" y="87568"/>
                    <a:pt x="513392" y="86364"/>
                    <a:pt x="514461" y="84360"/>
                  </a:cubicBezTo>
                  <a:cubicBezTo>
                    <a:pt x="516870" y="80348"/>
                    <a:pt x="517004" y="75135"/>
                    <a:pt x="514595" y="71124"/>
                  </a:cubicBezTo>
                  <a:cubicBezTo>
                    <a:pt x="509109" y="62033"/>
                    <a:pt x="497469" y="62033"/>
                    <a:pt x="491851" y="69119"/>
                  </a:cubicBezTo>
                  <a:cubicBezTo>
                    <a:pt x="491717" y="69253"/>
                    <a:pt x="491449" y="69519"/>
                    <a:pt x="491181" y="69787"/>
                  </a:cubicBezTo>
                  <a:cubicBezTo>
                    <a:pt x="485829" y="75268"/>
                    <a:pt x="470978" y="90242"/>
                    <a:pt x="469774" y="119386"/>
                  </a:cubicBezTo>
                  <a:cubicBezTo>
                    <a:pt x="469774" y="119386"/>
                    <a:pt x="469774" y="119386"/>
                    <a:pt x="469774" y="119386"/>
                  </a:cubicBezTo>
                  <a:cubicBezTo>
                    <a:pt x="451846" y="117648"/>
                    <a:pt x="433516" y="120054"/>
                    <a:pt x="415988" y="126873"/>
                  </a:cubicBezTo>
                  <a:cubicBezTo>
                    <a:pt x="415988" y="126873"/>
                    <a:pt x="415988" y="126873"/>
                    <a:pt x="415988" y="126873"/>
                  </a:cubicBezTo>
                  <a:cubicBezTo>
                    <a:pt x="411976" y="112702"/>
                    <a:pt x="401137" y="85162"/>
                    <a:pt x="374244" y="66445"/>
                  </a:cubicBezTo>
                  <a:cubicBezTo>
                    <a:pt x="374244" y="66445"/>
                    <a:pt x="374244" y="66445"/>
                    <a:pt x="374244" y="66311"/>
                  </a:cubicBezTo>
                  <a:cubicBezTo>
                    <a:pt x="388294" y="49466"/>
                    <a:pt x="395117" y="23530"/>
                    <a:pt x="396589" y="16846"/>
                  </a:cubicBezTo>
                  <a:cubicBezTo>
                    <a:pt x="398596" y="8423"/>
                    <a:pt x="392173" y="-132"/>
                    <a:pt x="382808" y="2"/>
                  </a:cubicBezTo>
                  <a:cubicBezTo>
                    <a:pt x="376520" y="135"/>
                    <a:pt x="371301" y="4948"/>
                    <a:pt x="369830" y="11097"/>
                  </a:cubicBezTo>
                  <a:cubicBezTo>
                    <a:pt x="365413" y="29413"/>
                    <a:pt x="354979" y="51338"/>
                    <a:pt x="347351" y="53610"/>
                  </a:cubicBezTo>
                  <a:cubicBezTo>
                    <a:pt x="346817" y="53744"/>
                    <a:pt x="346282" y="54012"/>
                    <a:pt x="345746" y="54279"/>
                  </a:cubicBezTo>
                  <a:cubicBezTo>
                    <a:pt x="308417" y="47327"/>
                    <a:pt x="262258" y="65375"/>
                    <a:pt x="246603" y="72060"/>
                  </a:cubicBezTo>
                  <a:cubicBezTo>
                    <a:pt x="246603" y="72060"/>
                    <a:pt x="246603" y="72060"/>
                    <a:pt x="246603" y="72060"/>
                  </a:cubicBezTo>
                  <a:cubicBezTo>
                    <a:pt x="231886" y="43717"/>
                    <a:pt x="204993" y="24199"/>
                    <a:pt x="203254" y="22862"/>
                  </a:cubicBezTo>
                  <a:cubicBezTo>
                    <a:pt x="197100" y="18450"/>
                    <a:pt x="188537" y="19921"/>
                    <a:pt x="184256" y="25937"/>
                  </a:cubicBezTo>
                  <a:cubicBezTo>
                    <a:pt x="179840" y="32087"/>
                    <a:pt x="181311" y="40643"/>
                    <a:pt x="187333" y="45055"/>
                  </a:cubicBezTo>
                  <a:cubicBezTo>
                    <a:pt x="187869" y="45455"/>
                    <a:pt x="241787" y="84894"/>
                    <a:pt x="226000" y="122728"/>
                  </a:cubicBezTo>
                  <a:cubicBezTo>
                    <a:pt x="215162" y="148530"/>
                    <a:pt x="176763" y="154680"/>
                    <a:pt x="151609" y="155081"/>
                  </a:cubicBezTo>
                  <a:cubicBezTo>
                    <a:pt x="152547" y="150669"/>
                    <a:pt x="152947" y="145856"/>
                    <a:pt x="152947" y="140776"/>
                  </a:cubicBezTo>
                  <a:cubicBezTo>
                    <a:pt x="152011" y="88370"/>
                    <a:pt x="92205" y="67113"/>
                    <a:pt x="89662" y="66311"/>
                  </a:cubicBezTo>
                  <a:cubicBezTo>
                    <a:pt x="82572" y="63905"/>
                    <a:pt x="74677" y="67648"/>
                    <a:pt x="72270" y="74733"/>
                  </a:cubicBezTo>
                  <a:cubicBezTo>
                    <a:pt x="69861" y="81819"/>
                    <a:pt x="73607" y="89707"/>
                    <a:pt x="80699" y="92113"/>
                  </a:cubicBezTo>
                  <a:cubicBezTo>
                    <a:pt x="81099" y="92247"/>
                    <a:pt x="124984" y="107755"/>
                    <a:pt x="125520" y="141311"/>
                  </a:cubicBezTo>
                  <a:cubicBezTo>
                    <a:pt x="125654" y="148931"/>
                    <a:pt x="123914" y="154547"/>
                    <a:pt x="120168" y="158156"/>
                  </a:cubicBezTo>
                  <a:cubicBezTo>
                    <a:pt x="109865" y="168450"/>
                    <a:pt x="83642" y="167782"/>
                    <a:pt x="62503" y="167246"/>
                  </a:cubicBezTo>
                  <a:lnTo>
                    <a:pt x="58221" y="167113"/>
                  </a:lnTo>
                  <a:cubicBezTo>
                    <a:pt x="21561" y="166311"/>
                    <a:pt x="4435" y="196391"/>
                    <a:pt x="422" y="212433"/>
                  </a:cubicBezTo>
                  <a:cubicBezTo>
                    <a:pt x="-1452" y="219787"/>
                    <a:pt x="3097" y="227140"/>
                    <a:pt x="10456" y="229011"/>
                  </a:cubicBezTo>
                  <a:cubicBezTo>
                    <a:pt x="11124" y="229145"/>
                    <a:pt x="11928" y="229278"/>
                    <a:pt x="12596" y="229412"/>
                  </a:cubicBezTo>
                  <a:cubicBezTo>
                    <a:pt x="19152" y="229947"/>
                    <a:pt x="25441" y="225669"/>
                    <a:pt x="27047" y="219118"/>
                  </a:cubicBezTo>
                  <a:cubicBezTo>
                    <a:pt x="27315" y="218049"/>
                    <a:pt x="33469" y="193984"/>
                    <a:pt x="57685" y="194520"/>
                  </a:cubicBezTo>
                  <a:lnTo>
                    <a:pt x="61833" y="194653"/>
                  </a:lnTo>
                  <a:cubicBezTo>
                    <a:pt x="85917" y="195188"/>
                    <a:pt x="115485" y="195990"/>
                    <a:pt x="134483" y="181819"/>
                  </a:cubicBezTo>
                  <a:cubicBezTo>
                    <a:pt x="134483" y="181819"/>
                    <a:pt x="134483" y="181819"/>
                    <a:pt x="134483" y="181819"/>
                  </a:cubicBezTo>
                  <a:cubicBezTo>
                    <a:pt x="144385" y="182621"/>
                    <a:pt x="228274" y="188236"/>
                    <a:pt x="251154" y="133290"/>
                  </a:cubicBezTo>
                  <a:cubicBezTo>
                    <a:pt x="256238" y="121124"/>
                    <a:pt x="257174" y="109226"/>
                    <a:pt x="255434" y="98129"/>
                  </a:cubicBezTo>
                  <a:cubicBezTo>
                    <a:pt x="255434" y="98129"/>
                    <a:pt x="255434" y="98129"/>
                    <a:pt x="255434" y="98129"/>
                  </a:cubicBezTo>
                  <a:cubicBezTo>
                    <a:pt x="275771" y="89038"/>
                    <a:pt x="327684" y="70991"/>
                    <a:pt x="353105" y="85428"/>
                  </a:cubicBezTo>
                  <a:cubicBezTo>
                    <a:pt x="384681" y="103343"/>
                    <a:pt x="390969" y="139706"/>
                    <a:pt x="390969" y="139974"/>
                  </a:cubicBezTo>
                  <a:cubicBezTo>
                    <a:pt x="390969" y="140108"/>
                    <a:pt x="390969" y="140242"/>
                    <a:pt x="391103" y="140375"/>
                  </a:cubicBezTo>
                  <a:cubicBezTo>
                    <a:pt x="377054" y="151070"/>
                    <a:pt x="365413" y="166578"/>
                    <a:pt x="358590" y="184893"/>
                  </a:cubicBezTo>
                  <a:cubicBezTo>
                    <a:pt x="358590" y="184893"/>
                    <a:pt x="358590" y="184893"/>
                    <a:pt x="358590" y="184893"/>
                  </a:cubicBezTo>
                  <a:cubicBezTo>
                    <a:pt x="335979" y="179011"/>
                    <a:pt x="289821" y="173129"/>
                    <a:pt x="254632" y="208957"/>
                  </a:cubicBezTo>
                  <a:cubicBezTo>
                    <a:pt x="250484" y="213236"/>
                    <a:pt x="248745" y="221124"/>
                    <a:pt x="251956" y="226204"/>
                  </a:cubicBezTo>
                  <a:cubicBezTo>
                    <a:pt x="254498" y="230214"/>
                    <a:pt x="258377" y="232353"/>
                    <a:pt x="262526" y="232755"/>
                  </a:cubicBezTo>
                  <a:cubicBezTo>
                    <a:pt x="266540" y="233156"/>
                    <a:pt x="270553" y="231685"/>
                    <a:pt x="273630" y="228610"/>
                  </a:cubicBezTo>
                  <a:cubicBezTo>
                    <a:pt x="299587" y="201605"/>
                    <a:pt x="335444" y="206819"/>
                    <a:pt x="352302" y="211365"/>
                  </a:cubicBezTo>
                  <a:cubicBezTo>
                    <a:pt x="352302" y="211365"/>
                    <a:pt x="352302" y="211365"/>
                    <a:pt x="352302" y="211365"/>
                  </a:cubicBezTo>
                  <a:cubicBezTo>
                    <a:pt x="350295" y="230883"/>
                    <a:pt x="353239" y="251872"/>
                    <a:pt x="363408" y="272728"/>
                  </a:cubicBezTo>
                  <a:cubicBezTo>
                    <a:pt x="366217" y="278610"/>
                    <a:pt x="372773" y="282487"/>
                    <a:pt x="379061" y="281016"/>
                  </a:cubicBezTo>
                  <a:cubicBezTo>
                    <a:pt x="388026" y="278878"/>
                    <a:pt x="392173" y="269385"/>
                    <a:pt x="388294" y="261631"/>
                  </a:cubicBezTo>
                  <a:cubicBezTo>
                    <a:pt x="366887" y="218182"/>
                    <a:pt x="384949" y="173931"/>
                    <a:pt x="413847" y="157755"/>
                  </a:cubicBezTo>
                  <a:cubicBezTo>
                    <a:pt x="459070" y="132487"/>
                    <a:pt x="514729" y="149199"/>
                    <a:pt x="546171" y="197193"/>
                  </a:cubicBezTo>
                  <a:cubicBezTo>
                    <a:pt x="561156" y="220054"/>
                    <a:pt x="565304" y="251204"/>
                    <a:pt x="557545" y="282754"/>
                  </a:cubicBezTo>
                  <a:cubicBezTo>
                    <a:pt x="548044" y="321257"/>
                    <a:pt x="522356" y="354679"/>
                    <a:pt x="487034" y="374332"/>
                  </a:cubicBezTo>
                  <a:cubicBezTo>
                    <a:pt x="430839" y="405615"/>
                    <a:pt x="428566" y="442647"/>
                    <a:pt x="427094" y="467112"/>
                  </a:cubicBezTo>
                  <a:cubicBezTo>
                    <a:pt x="426961" y="469117"/>
                    <a:pt x="426827" y="471123"/>
                    <a:pt x="426693" y="472994"/>
                  </a:cubicBezTo>
                  <a:lnTo>
                    <a:pt x="414249" y="629545"/>
                  </a:lnTo>
                  <a:cubicBezTo>
                    <a:pt x="413715" y="637031"/>
                    <a:pt x="419199" y="643582"/>
                    <a:pt x="426693" y="644251"/>
                  </a:cubicBezTo>
                  <a:lnTo>
                    <a:pt x="426693" y="644251"/>
                  </a:lnTo>
                  <a:cubicBezTo>
                    <a:pt x="434184" y="644919"/>
                    <a:pt x="440874" y="639171"/>
                    <a:pt x="441410" y="631684"/>
                  </a:cubicBezTo>
                  <a:lnTo>
                    <a:pt x="453853" y="475134"/>
                  </a:lnTo>
                  <a:cubicBezTo>
                    <a:pt x="453986" y="473128"/>
                    <a:pt x="454120" y="470989"/>
                    <a:pt x="454254" y="468717"/>
                  </a:cubicBezTo>
                  <a:cubicBezTo>
                    <a:pt x="455591" y="446791"/>
                    <a:pt x="457198" y="422058"/>
                    <a:pt x="500280" y="398128"/>
                  </a:cubicBezTo>
                  <a:cubicBezTo>
                    <a:pt x="518476" y="387968"/>
                    <a:pt x="534397" y="374866"/>
                    <a:pt x="547642" y="359492"/>
                  </a:cubicBezTo>
                  <a:cubicBezTo>
                    <a:pt x="547642" y="359492"/>
                    <a:pt x="547642" y="359492"/>
                    <a:pt x="547776" y="359492"/>
                  </a:cubicBezTo>
                  <a:cubicBezTo>
                    <a:pt x="580423" y="382085"/>
                    <a:pt x="585909" y="410027"/>
                    <a:pt x="586175" y="411363"/>
                  </a:cubicBezTo>
                  <a:cubicBezTo>
                    <a:pt x="587247" y="417647"/>
                    <a:pt x="592465" y="422192"/>
                    <a:pt x="598485" y="422727"/>
                  </a:cubicBezTo>
                  <a:cubicBezTo>
                    <a:pt x="599555" y="422860"/>
                    <a:pt x="600760" y="422727"/>
                    <a:pt x="601830" y="422594"/>
                  </a:cubicBezTo>
                  <a:cubicBezTo>
                    <a:pt x="609323" y="421390"/>
                    <a:pt x="614274" y="414305"/>
                    <a:pt x="613068" y="406952"/>
                  </a:cubicBezTo>
                  <a:cubicBezTo>
                    <a:pt x="612800" y="405214"/>
                    <a:pt x="606111" y="367112"/>
                    <a:pt x="563833" y="337434"/>
                  </a:cubicBezTo>
                  <a:cubicBezTo>
                    <a:pt x="563833" y="337434"/>
                    <a:pt x="563833" y="337434"/>
                    <a:pt x="563833" y="337434"/>
                  </a:cubicBezTo>
                  <a:cubicBezTo>
                    <a:pt x="572930" y="322593"/>
                    <a:pt x="579887" y="306284"/>
                    <a:pt x="584036" y="289171"/>
                  </a:cubicBezTo>
                  <a:cubicBezTo>
                    <a:pt x="587781" y="273663"/>
                    <a:pt x="589254" y="258289"/>
                    <a:pt x="588450" y="243449"/>
                  </a:cubicBezTo>
                  <a:cubicBezTo>
                    <a:pt x="588450" y="243449"/>
                    <a:pt x="588450" y="243449"/>
                    <a:pt x="588450" y="243449"/>
                  </a:cubicBezTo>
                  <a:cubicBezTo>
                    <a:pt x="650933" y="236364"/>
                    <a:pt x="670601" y="206685"/>
                    <a:pt x="672876" y="2029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04549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985" name="Group 1984">
            <a:extLst>
              <a:ext uri="{FF2B5EF4-FFF2-40B4-BE49-F238E27FC236}">
                <a16:creationId xmlns:a16="http://schemas.microsoft.com/office/drawing/2014/main" id="{D3885443-510E-5448-B812-C80B26DA370A}"/>
              </a:ext>
            </a:extLst>
          </p:cNvPr>
          <p:cNvGrpSpPr/>
          <p:nvPr/>
        </p:nvGrpSpPr>
        <p:grpSpPr>
          <a:xfrm>
            <a:off x="8996461" y="4933952"/>
            <a:ext cx="6330950" cy="6466054"/>
            <a:chOff x="9023350" y="5660093"/>
            <a:chExt cx="6330950" cy="6466054"/>
          </a:xfrm>
        </p:grpSpPr>
        <p:sp>
          <p:nvSpPr>
            <p:cNvPr id="1839" name="Freeform 1838">
              <a:extLst>
                <a:ext uri="{FF2B5EF4-FFF2-40B4-BE49-F238E27FC236}">
                  <a16:creationId xmlns:a16="http://schemas.microsoft.com/office/drawing/2014/main" id="{98028045-B404-E44D-BC4E-2AC0F2E02CD2}"/>
                </a:ext>
              </a:extLst>
            </p:cNvPr>
            <p:cNvSpPr/>
            <p:nvPr/>
          </p:nvSpPr>
          <p:spPr>
            <a:xfrm>
              <a:off x="9077976" y="7158182"/>
              <a:ext cx="2334385" cy="4913062"/>
            </a:xfrm>
            <a:custGeom>
              <a:avLst/>
              <a:gdLst>
                <a:gd name="connsiteX0" fmla="*/ 335812 w 582333"/>
                <a:gd name="connsiteY0" fmla="*/ 67731 h 1225607"/>
                <a:gd name="connsiteX1" fmla="*/ 448302 w 582333"/>
                <a:gd name="connsiteY1" fmla="*/ -56 h 1225607"/>
                <a:gd name="connsiteX2" fmla="*/ 582319 w 582333"/>
                <a:gd name="connsiteY2" fmla="*/ 71348 h 1225607"/>
                <a:gd name="connsiteX3" fmla="*/ 582319 w 582333"/>
                <a:gd name="connsiteY3" fmla="*/ 1146326 h 1225607"/>
                <a:gd name="connsiteX4" fmla="*/ 399439 w 582333"/>
                <a:gd name="connsiteY4" fmla="*/ 1212552 h 1225607"/>
                <a:gd name="connsiteX5" fmla="*/ 321524 w 582333"/>
                <a:gd name="connsiteY5" fmla="*/ 1107006 h 1225607"/>
                <a:gd name="connsiteX6" fmla="*/ 203605 w 582333"/>
                <a:gd name="connsiteY6" fmla="*/ 1078444 h 1225607"/>
                <a:gd name="connsiteX7" fmla="*/ 162552 w 582333"/>
                <a:gd name="connsiteY7" fmla="*/ 955246 h 1225607"/>
                <a:gd name="connsiteX8" fmla="*/ 37060 w 582333"/>
                <a:gd name="connsiteY8" fmla="*/ 855774 h 1225607"/>
                <a:gd name="connsiteX9" fmla="*/ 58920 w 582333"/>
                <a:gd name="connsiteY9" fmla="*/ 774925 h 1225607"/>
                <a:gd name="connsiteX10" fmla="*/ 55 w 582333"/>
                <a:gd name="connsiteY10" fmla="*/ 671436 h 1225607"/>
                <a:gd name="connsiteX11" fmla="*/ 28630 w 582333"/>
                <a:gd name="connsiteY11" fmla="*/ 601744 h 1225607"/>
                <a:gd name="connsiteX12" fmla="*/ 15962 w 582333"/>
                <a:gd name="connsiteY12" fmla="*/ 528530 h 1225607"/>
                <a:gd name="connsiteX13" fmla="*/ 65968 w 582333"/>
                <a:gd name="connsiteY13" fmla="*/ 464266 h 1225607"/>
                <a:gd name="connsiteX14" fmla="*/ 65158 w 582333"/>
                <a:gd name="connsiteY14" fmla="*/ 300408 h 1225607"/>
                <a:gd name="connsiteX15" fmla="*/ 151693 w 582333"/>
                <a:gd name="connsiteY15" fmla="*/ 266141 h 1225607"/>
                <a:gd name="connsiteX16" fmla="*/ 164171 w 582333"/>
                <a:gd name="connsiteY16" fmla="*/ 151893 h 1225607"/>
                <a:gd name="connsiteX17" fmla="*/ 335812 w 582333"/>
                <a:gd name="connsiteY17" fmla="*/ 67731 h 122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333" h="1225607">
                  <a:moveTo>
                    <a:pt x="335812" y="67731"/>
                  </a:moveTo>
                  <a:cubicBezTo>
                    <a:pt x="335812" y="67731"/>
                    <a:pt x="362196" y="-56"/>
                    <a:pt x="448302" y="-56"/>
                  </a:cubicBezTo>
                  <a:cubicBezTo>
                    <a:pt x="542599" y="-56"/>
                    <a:pt x="580032" y="67635"/>
                    <a:pt x="582319" y="71348"/>
                  </a:cubicBezTo>
                  <a:lnTo>
                    <a:pt x="582319" y="1146326"/>
                  </a:lnTo>
                  <a:cubicBezTo>
                    <a:pt x="550114" y="1215094"/>
                    <a:pt x="468237" y="1244741"/>
                    <a:pt x="399439" y="1212552"/>
                  </a:cubicBezTo>
                  <a:cubicBezTo>
                    <a:pt x="357271" y="1192825"/>
                    <a:pt x="327944" y="1153105"/>
                    <a:pt x="321524" y="1107006"/>
                  </a:cubicBezTo>
                  <a:cubicBezTo>
                    <a:pt x="316000" y="1108338"/>
                    <a:pt x="253516" y="1122619"/>
                    <a:pt x="203605" y="1078444"/>
                  </a:cubicBezTo>
                  <a:cubicBezTo>
                    <a:pt x="149121" y="1030174"/>
                    <a:pt x="161885" y="958483"/>
                    <a:pt x="162552" y="955246"/>
                  </a:cubicBezTo>
                  <a:cubicBezTo>
                    <a:pt x="100420" y="962415"/>
                    <a:pt x="44232" y="917887"/>
                    <a:pt x="37060" y="855774"/>
                  </a:cubicBezTo>
                  <a:cubicBezTo>
                    <a:pt x="33736" y="827022"/>
                    <a:pt x="41556" y="798089"/>
                    <a:pt x="58920" y="774925"/>
                  </a:cubicBezTo>
                  <a:cubicBezTo>
                    <a:pt x="56253" y="773211"/>
                    <a:pt x="-2326" y="735700"/>
                    <a:pt x="55" y="671436"/>
                  </a:cubicBezTo>
                  <a:cubicBezTo>
                    <a:pt x="1351" y="645625"/>
                    <a:pt x="11438" y="621033"/>
                    <a:pt x="28630" y="601744"/>
                  </a:cubicBezTo>
                  <a:cubicBezTo>
                    <a:pt x="15076" y="579904"/>
                    <a:pt x="10533" y="553655"/>
                    <a:pt x="15962" y="528530"/>
                  </a:cubicBezTo>
                  <a:cubicBezTo>
                    <a:pt x="22867" y="501044"/>
                    <a:pt x="41013" y="477719"/>
                    <a:pt x="65968" y="464266"/>
                  </a:cubicBezTo>
                  <a:cubicBezTo>
                    <a:pt x="20477" y="419243"/>
                    <a:pt x="20115" y="345879"/>
                    <a:pt x="65158" y="300408"/>
                  </a:cubicBezTo>
                  <a:cubicBezTo>
                    <a:pt x="87952" y="277404"/>
                    <a:pt x="119327" y="264979"/>
                    <a:pt x="151693" y="266141"/>
                  </a:cubicBezTo>
                  <a:cubicBezTo>
                    <a:pt x="142483" y="227763"/>
                    <a:pt x="146892" y="187380"/>
                    <a:pt x="164171" y="151893"/>
                  </a:cubicBezTo>
                  <a:cubicBezTo>
                    <a:pt x="228274" y="27458"/>
                    <a:pt x="335812" y="67731"/>
                    <a:pt x="335812" y="6773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82" name="Group 1981">
              <a:extLst>
                <a:ext uri="{FF2B5EF4-FFF2-40B4-BE49-F238E27FC236}">
                  <a16:creationId xmlns:a16="http://schemas.microsoft.com/office/drawing/2014/main" id="{AAF8A858-67A9-6E45-B78E-F36647FBA999}"/>
                </a:ext>
              </a:extLst>
            </p:cNvPr>
            <p:cNvGrpSpPr/>
            <p:nvPr/>
          </p:nvGrpSpPr>
          <p:grpSpPr>
            <a:xfrm>
              <a:off x="9023350" y="7105260"/>
              <a:ext cx="2443998" cy="5018979"/>
              <a:chOff x="9023350" y="7105260"/>
              <a:chExt cx="2443998" cy="501897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840" name="Freeform 1839">
                <a:extLst>
                  <a:ext uri="{FF2B5EF4-FFF2-40B4-BE49-F238E27FC236}">
                    <a16:creationId xmlns:a16="http://schemas.microsoft.com/office/drawing/2014/main" id="{9E365D02-CAB1-D944-8125-D000A31F5BA2}"/>
                  </a:ext>
                </a:extLst>
              </p:cNvPr>
              <p:cNvSpPr/>
              <p:nvPr/>
            </p:nvSpPr>
            <p:spPr>
              <a:xfrm>
                <a:off x="9023350" y="7105260"/>
                <a:ext cx="2443998" cy="5018979"/>
              </a:xfrm>
              <a:custGeom>
                <a:avLst/>
                <a:gdLst>
                  <a:gd name="connsiteX0" fmla="*/ 609376 w 609677"/>
                  <a:gd name="connsiteY0" fmla="*/ 80933 h 1252029"/>
                  <a:gd name="connsiteX1" fmla="*/ 607471 w 609677"/>
                  <a:gd name="connsiteY1" fmla="*/ 77791 h 1252029"/>
                  <a:gd name="connsiteX2" fmla="*/ 461929 w 609677"/>
                  <a:gd name="connsiteY2" fmla="*/ 7 h 1252029"/>
                  <a:gd name="connsiteX3" fmla="*/ 342200 w 609677"/>
                  <a:gd name="connsiteY3" fmla="*/ 65414 h 1252029"/>
                  <a:gd name="connsiteX4" fmla="*/ 199325 w 609677"/>
                  <a:gd name="connsiteY4" fmla="*/ 109971 h 1252029"/>
                  <a:gd name="connsiteX5" fmla="*/ 146747 w 609677"/>
                  <a:gd name="connsiteY5" fmla="*/ 266966 h 1252029"/>
                  <a:gd name="connsiteX6" fmla="*/ 31999 w 609677"/>
                  <a:gd name="connsiteY6" fmla="*/ 408842 h 1252029"/>
                  <a:gd name="connsiteX7" fmla="*/ 58736 w 609677"/>
                  <a:gd name="connsiteY7" fmla="*/ 474802 h 1252029"/>
                  <a:gd name="connsiteX8" fmla="*/ 32828 w 609677"/>
                  <a:gd name="connsiteY8" fmla="*/ 501270 h 1252029"/>
                  <a:gd name="connsiteX9" fmla="*/ 32828 w 609677"/>
                  <a:gd name="connsiteY9" fmla="*/ 501270 h 1252029"/>
                  <a:gd name="connsiteX10" fmla="*/ 30447 w 609677"/>
                  <a:gd name="connsiteY10" fmla="*/ 504792 h 1252029"/>
                  <a:gd name="connsiteX11" fmla="*/ 29208 w 609677"/>
                  <a:gd name="connsiteY11" fmla="*/ 506696 h 1252029"/>
                  <a:gd name="connsiteX12" fmla="*/ 28732 w 609677"/>
                  <a:gd name="connsiteY12" fmla="*/ 507553 h 1252029"/>
                  <a:gd name="connsiteX13" fmla="*/ 16349 w 609677"/>
                  <a:gd name="connsiteY13" fmla="*/ 538210 h 1252029"/>
                  <a:gd name="connsiteX14" fmla="*/ 16349 w 609677"/>
                  <a:gd name="connsiteY14" fmla="*/ 538210 h 1252029"/>
                  <a:gd name="connsiteX15" fmla="*/ 16349 w 609677"/>
                  <a:gd name="connsiteY15" fmla="*/ 538210 h 1252029"/>
                  <a:gd name="connsiteX16" fmla="*/ 25874 w 609677"/>
                  <a:gd name="connsiteY16" fmla="*/ 612661 h 1252029"/>
                  <a:gd name="connsiteX17" fmla="*/ 62 w 609677"/>
                  <a:gd name="connsiteY17" fmla="*/ 683209 h 1252029"/>
                  <a:gd name="connsiteX18" fmla="*/ 51783 w 609677"/>
                  <a:gd name="connsiteY18" fmla="*/ 788698 h 1252029"/>
                  <a:gd name="connsiteX19" fmla="*/ 54069 w 609677"/>
                  <a:gd name="connsiteY19" fmla="*/ 790602 h 1252029"/>
                  <a:gd name="connsiteX20" fmla="*/ 43496 w 609677"/>
                  <a:gd name="connsiteY20" fmla="*/ 813357 h 1252029"/>
                  <a:gd name="connsiteX21" fmla="*/ 121382 w 609677"/>
                  <a:gd name="connsiteY21" fmla="*/ 974922 h 1252029"/>
                  <a:gd name="connsiteX22" fmla="*/ 152652 w 609677"/>
                  <a:gd name="connsiteY22" fmla="*/ 981587 h 1252029"/>
                  <a:gd name="connsiteX23" fmla="*/ 174845 w 609677"/>
                  <a:gd name="connsiteY23" fmla="*/ 1059180 h 1252029"/>
                  <a:gd name="connsiteX24" fmla="*/ 182751 w 609677"/>
                  <a:gd name="connsiteY24" fmla="*/ 1070795 h 1252029"/>
                  <a:gd name="connsiteX25" fmla="*/ 208278 w 609677"/>
                  <a:gd name="connsiteY25" fmla="*/ 1101071 h 1252029"/>
                  <a:gd name="connsiteX26" fmla="*/ 324864 w 609677"/>
                  <a:gd name="connsiteY26" fmla="*/ 1135917 h 1252029"/>
                  <a:gd name="connsiteX27" fmla="*/ 462977 w 609677"/>
                  <a:gd name="connsiteY27" fmla="*/ 1251973 h 1252029"/>
                  <a:gd name="connsiteX28" fmla="*/ 471454 w 609677"/>
                  <a:gd name="connsiteY28" fmla="*/ 1251973 h 1252029"/>
                  <a:gd name="connsiteX29" fmla="*/ 608233 w 609677"/>
                  <a:gd name="connsiteY29" fmla="*/ 1165145 h 1252029"/>
                  <a:gd name="connsiteX30" fmla="*/ 609662 w 609677"/>
                  <a:gd name="connsiteY30" fmla="*/ 1162289 h 1252029"/>
                  <a:gd name="connsiteX31" fmla="*/ 609662 w 609677"/>
                  <a:gd name="connsiteY31" fmla="*/ 84741 h 1252029"/>
                  <a:gd name="connsiteX32" fmla="*/ 179894 w 609677"/>
                  <a:gd name="connsiteY32" fmla="*/ 981587 h 1252029"/>
                  <a:gd name="connsiteX33" fmla="*/ 180942 w 609677"/>
                  <a:gd name="connsiteY33" fmla="*/ 961784 h 1252029"/>
                  <a:gd name="connsiteX34" fmla="*/ 181703 w 609677"/>
                  <a:gd name="connsiteY34" fmla="*/ 955976 h 1252029"/>
                  <a:gd name="connsiteX35" fmla="*/ 213136 w 609677"/>
                  <a:gd name="connsiteY35" fmla="*/ 888570 h 1252029"/>
                  <a:gd name="connsiteX36" fmla="*/ 211326 w 609677"/>
                  <a:gd name="connsiteY36" fmla="*/ 869529 h 1252029"/>
                  <a:gd name="connsiteX37" fmla="*/ 192276 w 609677"/>
                  <a:gd name="connsiteY37" fmla="*/ 871337 h 1252029"/>
                  <a:gd name="connsiteX38" fmla="*/ 155033 w 609677"/>
                  <a:gd name="connsiteY38" fmla="*/ 951216 h 1252029"/>
                  <a:gd name="connsiteX39" fmla="*/ 72833 w 609677"/>
                  <a:gd name="connsiteY39" fmla="*/ 880858 h 1252029"/>
                  <a:gd name="connsiteX40" fmla="*/ 69213 w 609677"/>
                  <a:gd name="connsiteY40" fmla="*/ 868005 h 1252029"/>
                  <a:gd name="connsiteX41" fmla="*/ 73975 w 609677"/>
                  <a:gd name="connsiteY41" fmla="*/ 807835 h 1252029"/>
                  <a:gd name="connsiteX42" fmla="*/ 149128 w 609677"/>
                  <a:gd name="connsiteY42" fmla="*/ 730241 h 1252029"/>
                  <a:gd name="connsiteX43" fmla="*/ 155215 w 609677"/>
                  <a:gd name="connsiteY43" fmla="*/ 711838 h 1252029"/>
                  <a:gd name="connsiteX44" fmla="*/ 138555 w 609677"/>
                  <a:gd name="connsiteY44" fmla="*/ 705012 h 1252029"/>
                  <a:gd name="connsiteX45" fmla="*/ 65308 w 609677"/>
                  <a:gd name="connsiteY45" fmla="*/ 765277 h 1252029"/>
                  <a:gd name="connsiteX46" fmla="*/ 27208 w 609677"/>
                  <a:gd name="connsiteY46" fmla="*/ 685399 h 1252029"/>
                  <a:gd name="connsiteX47" fmla="*/ 43305 w 609677"/>
                  <a:gd name="connsiteY47" fmla="*/ 636368 h 1252029"/>
                  <a:gd name="connsiteX48" fmla="*/ 97026 w 609677"/>
                  <a:gd name="connsiteY48" fmla="*/ 676640 h 1252029"/>
                  <a:gd name="connsiteX49" fmla="*/ 102456 w 609677"/>
                  <a:gd name="connsiteY49" fmla="*/ 677783 h 1252029"/>
                  <a:gd name="connsiteX50" fmla="*/ 116124 w 609677"/>
                  <a:gd name="connsiteY50" fmla="*/ 664025 h 1252029"/>
                  <a:gd name="connsiteX51" fmla="*/ 107884 w 609677"/>
                  <a:gd name="connsiteY51" fmla="*/ 651505 h 1252029"/>
                  <a:gd name="connsiteX52" fmla="*/ 43019 w 609677"/>
                  <a:gd name="connsiteY52" fmla="*/ 544969 h 1252029"/>
                  <a:gd name="connsiteX53" fmla="*/ 85977 w 609677"/>
                  <a:gd name="connsiteY53" fmla="*/ 489940 h 1252029"/>
                  <a:gd name="connsiteX54" fmla="*/ 98645 w 609677"/>
                  <a:gd name="connsiteY54" fmla="*/ 483275 h 1252029"/>
                  <a:gd name="connsiteX55" fmla="*/ 183323 w 609677"/>
                  <a:gd name="connsiteY55" fmla="*/ 482228 h 1252029"/>
                  <a:gd name="connsiteX56" fmla="*/ 201573 w 609677"/>
                  <a:gd name="connsiteY56" fmla="*/ 475659 h 1252029"/>
                  <a:gd name="connsiteX57" fmla="*/ 195001 w 609677"/>
                  <a:gd name="connsiteY57" fmla="*/ 457417 h 1252029"/>
                  <a:gd name="connsiteX58" fmla="*/ 192848 w 609677"/>
                  <a:gd name="connsiteY58" fmla="*/ 456618 h 1252029"/>
                  <a:gd name="connsiteX59" fmla="*/ 82453 w 609677"/>
                  <a:gd name="connsiteY59" fmla="*/ 460426 h 1252029"/>
                  <a:gd name="connsiteX60" fmla="*/ 77310 w 609677"/>
                  <a:gd name="connsiteY60" fmla="*/ 453381 h 1252029"/>
                  <a:gd name="connsiteX61" fmla="*/ 77310 w 609677"/>
                  <a:gd name="connsiteY61" fmla="*/ 452333 h 1252029"/>
                  <a:gd name="connsiteX62" fmla="*/ 81501 w 609677"/>
                  <a:gd name="connsiteY62" fmla="*/ 333135 h 1252029"/>
                  <a:gd name="connsiteX63" fmla="*/ 155509 w 609677"/>
                  <a:gd name="connsiteY63" fmla="*/ 295623 h 1252029"/>
                  <a:gd name="connsiteX64" fmla="*/ 242854 w 609677"/>
                  <a:gd name="connsiteY64" fmla="*/ 321519 h 1252029"/>
                  <a:gd name="connsiteX65" fmla="*/ 262209 w 609677"/>
                  <a:gd name="connsiteY65" fmla="*/ 320188 h 1252029"/>
                  <a:gd name="connsiteX66" fmla="*/ 260875 w 609677"/>
                  <a:gd name="connsiteY66" fmla="*/ 300844 h 1252029"/>
                  <a:gd name="connsiteX67" fmla="*/ 259237 w 609677"/>
                  <a:gd name="connsiteY67" fmla="*/ 299622 h 1252029"/>
                  <a:gd name="connsiteX68" fmla="*/ 177131 w 609677"/>
                  <a:gd name="connsiteY68" fmla="*/ 268680 h 1252029"/>
                  <a:gd name="connsiteX69" fmla="*/ 190371 w 609677"/>
                  <a:gd name="connsiteY69" fmla="*/ 171569 h 1252029"/>
                  <a:gd name="connsiteX70" fmla="*/ 219327 w 609677"/>
                  <a:gd name="connsiteY70" fmla="*/ 128536 h 1252029"/>
                  <a:gd name="connsiteX71" fmla="*/ 413637 w 609677"/>
                  <a:gd name="connsiteY71" fmla="*/ 131106 h 1252029"/>
                  <a:gd name="connsiteX72" fmla="*/ 433030 w 609677"/>
                  <a:gd name="connsiteY72" fmla="*/ 130534 h 1252029"/>
                  <a:gd name="connsiteX73" fmla="*/ 432449 w 609677"/>
                  <a:gd name="connsiteY73" fmla="*/ 111154 h 1252029"/>
                  <a:gd name="connsiteX74" fmla="*/ 430878 w 609677"/>
                  <a:gd name="connsiteY74" fmla="*/ 109875 h 1252029"/>
                  <a:gd name="connsiteX75" fmla="*/ 367441 w 609677"/>
                  <a:gd name="connsiteY75" fmla="*/ 75887 h 1252029"/>
                  <a:gd name="connsiteX76" fmla="*/ 461929 w 609677"/>
                  <a:gd name="connsiteY76" fmla="*/ 26665 h 1252029"/>
                  <a:gd name="connsiteX77" fmla="*/ 582039 w 609677"/>
                  <a:gd name="connsiteY77" fmla="*/ 88549 h 1252029"/>
                  <a:gd name="connsiteX78" fmla="*/ 582039 w 609677"/>
                  <a:gd name="connsiteY78" fmla="*/ 437767 h 1252029"/>
                  <a:gd name="connsiteX79" fmla="*/ 464024 w 609677"/>
                  <a:gd name="connsiteY79" fmla="*/ 389497 h 1252029"/>
                  <a:gd name="connsiteX80" fmla="*/ 460691 w 609677"/>
                  <a:gd name="connsiteY80" fmla="*/ 383023 h 1252029"/>
                  <a:gd name="connsiteX81" fmla="*/ 464177 w 609677"/>
                  <a:gd name="connsiteY81" fmla="*/ 262703 h 1252029"/>
                  <a:gd name="connsiteX82" fmla="*/ 559179 w 609677"/>
                  <a:gd name="connsiteY82" fmla="*/ 247734 h 1252029"/>
                  <a:gd name="connsiteX83" fmla="*/ 577420 w 609677"/>
                  <a:gd name="connsiteY83" fmla="*/ 241118 h 1252029"/>
                  <a:gd name="connsiteX84" fmla="*/ 570800 w 609677"/>
                  <a:gd name="connsiteY84" fmla="*/ 222886 h 1252029"/>
                  <a:gd name="connsiteX85" fmla="*/ 420943 w 609677"/>
                  <a:gd name="connsiteY85" fmla="*/ 276662 h 1252029"/>
                  <a:gd name="connsiteX86" fmla="*/ 432973 w 609677"/>
                  <a:gd name="connsiteY86" fmla="*/ 392544 h 1252029"/>
                  <a:gd name="connsiteX87" fmla="*/ 415733 w 609677"/>
                  <a:gd name="connsiteY87" fmla="*/ 397304 h 1252029"/>
                  <a:gd name="connsiteX88" fmla="*/ 340962 w 609677"/>
                  <a:gd name="connsiteY88" fmla="*/ 458046 h 1252029"/>
                  <a:gd name="connsiteX89" fmla="*/ 344810 w 609677"/>
                  <a:gd name="connsiteY89" fmla="*/ 477049 h 1252029"/>
                  <a:gd name="connsiteX90" fmla="*/ 344867 w 609677"/>
                  <a:gd name="connsiteY90" fmla="*/ 477087 h 1252029"/>
                  <a:gd name="connsiteX91" fmla="*/ 363669 w 609677"/>
                  <a:gd name="connsiteY91" fmla="*/ 473564 h 1252029"/>
                  <a:gd name="connsiteX92" fmla="*/ 363917 w 609677"/>
                  <a:gd name="connsiteY92" fmla="*/ 473184 h 1252029"/>
                  <a:gd name="connsiteX93" fmla="*/ 424972 w 609677"/>
                  <a:gd name="connsiteY93" fmla="*/ 423200 h 1252029"/>
                  <a:gd name="connsiteX94" fmla="*/ 582135 w 609677"/>
                  <a:gd name="connsiteY94" fmla="*/ 476706 h 1252029"/>
                  <a:gd name="connsiteX95" fmla="*/ 582135 w 609677"/>
                  <a:gd name="connsiteY95" fmla="*/ 1156291 h 1252029"/>
                  <a:gd name="connsiteX96" fmla="*/ 574229 w 609677"/>
                  <a:gd name="connsiteY96" fmla="*/ 1169334 h 1252029"/>
                  <a:gd name="connsiteX97" fmla="*/ 572895 w 609677"/>
                  <a:gd name="connsiteY97" fmla="*/ 1170477 h 1252029"/>
                  <a:gd name="connsiteX98" fmla="*/ 456119 w 609677"/>
                  <a:gd name="connsiteY98" fmla="*/ 1223411 h 1252029"/>
                  <a:gd name="connsiteX99" fmla="*/ 349439 w 609677"/>
                  <a:gd name="connsiteY99" fmla="*/ 1121921 h 1252029"/>
                  <a:gd name="connsiteX100" fmla="*/ 348010 w 609677"/>
                  <a:gd name="connsiteY100" fmla="*/ 1118018 h 1252029"/>
                  <a:gd name="connsiteX101" fmla="*/ 337533 w 609677"/>
                  <a:gd name="connsiteY101" fmla="*/ 1008435 h 1252029"/>
                  <a:gd name="connsiteX102" fmla="*/ 324721 w 609677"/>
                  <a:gd name="connsiteY102" fmla="*/ 993878 h 1252029"/>
                  <a:gd name="connsiteX103" fmla="*/ 310386 w 609677"/>
                  <a:gd name="connsiteY103" fmla="*/ 1004912 h 1252029"/>
                  <a:gd name="connsiteX104" fmla="*/ 316292 w 609677"/>
                  <a:gd name="connsiteY104" fmla="*/ 1109640 h 1252029"/>
                  <a:gd name="connsiteX105" fmla="*/ 318292 w 609677"/>
                  <a:gd name="connsiteY105" fmla="*/ 1116685 h 1252029"/>
                  <a:gd name="connsiteX106" fmla="*/ 226281 w 609677"/>
                  <a:gd name="connsiteY106" fmla="*/ 1081744 h 1252029"/>
                  <a:gd name="connsiteX107" fmla="*/ 205802 w 609677"/>
                  <a:gd name="connsiteY107" fmla="*/ 1057466 h 1252029"/>
                  <a:gd name="connsiteX108" fmla="*/ 198087 w 609677"/>
                  <a:gd name="connsiteY108" fmla="*/ 1046232 h 1252029"/>
                  <a:gd name="connsiteX109" fmla="*/ 179894 w 609677"/>
                  <a:gd name="connsiteY109" fmla="*/ 981587 h 125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609677" h="1252029">
                    <a:moveTo>
                      <a:pt x="609376" y="80933"/>
                    </a:moveTo>
                    <a:lnTo>
                      <a:pt x="607471" y="77791"/>
                    </a:lnTo>
                    <a:cubicBezTo>
                      <a:pt x="576134" y="27962"/>
                      <a:pt x="520794" y="-1614"/>
                      <a:pt x="461929" y="7"/>
                    </a:cubicBezTo>
                    <a:cubicBezTo>
                      <a:pt x="388777" y="7"/>
                      <a:pt x="354487" y="44088"/>
                      <a:pt x="342200" y="65414"/>
                    </a:cubicBezTo>
                    <a:cubicBezTo>
                      <a:pt x="290022" y="53353"/>
                      <a:pt x="235387" y="70390"/>
                      <a:pt x="199325" y="109971"/>
                    </a:cubicBezTo>
                    <a:cubicBezTo>
                      <a:pt x="156452" y="150105"/>
                      <a:pt x="136689" y="209122"/>
                      <a:pt x="146747" y="266966"/>
                    </a:cubicBezTo>
                    <a:cubicBezTo>
                      <a:pt x="75861" y="274470"/>
                      <a:pt x="24484" y="337990"/>
                      <a:pt x="31999" y="408842"/>
                    </a:cubicBezTo>
                    <a:cubicBezTo>
                      <a:pt x="34542" y="432902"/>
                      <a:pt x="43810" y="455761"/>
                      <a:pt x="58736" y="474802"/>
                    </a:cubicBezTo>
                    <a:cubicBezTo>
                      <a:pt x="48763" y="482209"/>
                      <a:pt x="40019" y="491140"/>
                      <a:pt x="32828" y="501270"/>
                    </a:cubicBezTo>
                    <a:lnTo>
                      <a:pt x="32828" y="501270"/>
                    </a:lnTo>
                    <a:cubicBezTo>
                      <a:pt x="31970" y="502412"/>
                      <a:pt x="31208" y="503650"/>
                      <a:pt x="30447" y="504792"/>
                    </a:cubicBezTo>
                    <a:lnTo>
                      <a:pt x="29208" y="506696"/>
                    </a:lnTo>
                    <a:cubicBezTo>
                      <a:pt x="29018" y="506963"/>
                      <a:pt x="28856" y="507248"/>
                      <a:pt x="28732" y="507553"/>
                    </a:cubicBezTo>
                    <a:cubicBezTo>
                      <a:pt x="22922" y="517007"/>
                      <a:pt x="18731" y="527375"/>
                      <a:pt x="16349" y="538210"/>
                    </a:cubicBezTo>
                    <a:lnTo>
                      <a:pt x="16349" y="538210"/>
                    </a:lnTo>
                    <a:lnTo>
                      <a:pt x="16349" y="538210"/>
                    </a:lnTo>
                    <a:cubicBezTo>
                      <a:pt x="10815" y="563382"/>
                      <a:pt x="14178" y="589697"/>
                      <a:pt x="25874" y="612661"/>
                    </a:cubicBezTo>
                    <a:cubicBezTo>
                      <a:pt x="10292" y="633007"/>
                      <a:pt x="1290" y="657618"/>
                      <a:pt x="62" y="683209"/>
                    </a:cubicBezTo>
                    <a:cubicBezTo>
                      <a:pt x="-1843" y="736049"/>
                      <a:pt x="31970" y="772227"/>
                      <a:pt x="51783" y="788698"/>
                    </a:cubicBezTo>
                    <a:lnTo>
                      <a:pt x="54069" y="790602"/>
                    </a:lnTo>
                    <a:cubicBezTo>
                      <a:pt x="49821" y="797828"/>
                      <a:pt x="46277" y="805445"/>
                      <a:pt x="43496" y="813357"/>
                    </a:cubicBezTo>
                    <a:cubicBezTo>
                      <a:pt x="20369" y="879468"/>
                      <a:pt x="55240" y="951806"/>
                      <a:pt x="121382" y="974922"/>
                    </a:cubicBezTo>
                    <a:cubicBezTo>
                      <a:pt x="131478" y="978454"/>
                      <a:pt x="141984" y="980692"/>
                      <a:pt x="152652" y="981587"/>
                    </a:cubicBezTo>
                    <a:cubicBezTo>
                      <a:pt x="153110" y="1008949"/>
                      <a:pt x="160767" y="1035712"/>
                      <a:pt x="174845" y="1059180"/>
                    </a:cubicBezTo>
                    <a:cubicBezTo>
                      <a:pt x="177417" y="1063274"/>
                      <a:pt x="179989" y="1067082"/>
                      <a:pt x="182751" y="1070795"/>
                    </a:cubicBezTo>
                    <a:cubicBezTo>
                      <a:pt x="189752" y="1082068"/>
                      <a:pt x="198353" y="1092264"/>
                      <a:pt x="208278" y="1101071"/>
                    </a:cubicBezTo>
                    <a:cubicBezTo>
                      <a:pt x="240339" y="1128862"/>
                      <a:pt x="282802" y="1141553"/>
                      <a:pt x="324864" y="1135917"/>
                    </a:cubicBezTo>
                    <a:cubicBezTo>
                      <a:pt x="341409" y="1200095"/>
                      <a:pt x="396873" y="1246718"/>
                      <a:pt x="462977" y="1251973"/>
                    </a:cubicBezTo>
                    <a:cubicBezTo>
                      <a:pt x="465739" y="1251973"/>
                      <a:pt x="468597" y="1251973"/>
                      <a:pt x="471454" y="1251973"/>
                    </a:cubicBezTo>
                    <a:cubicBezTo>
                      <a:pt x="529842" y="1251326"/>
                      <a:pt x="582820" y="1217689"/>
                      <a:pt x="608233" y="1165145"/>
                    </a:cubicBezTo>
                    <a:lnTo>
                      <a:pt x="609662" y="1162289"/>
                    </a:lnTo>
                    <a:lnTo>
                      <a:pt x="609662" y="84741"/>
                    </a:lnTo>
                    <a:close/>
                    <a:moveTo>
                      <a:pt x="179894" y="981587"/>
                    </a:moveTo>
                    <a:cubicBezTo>
                      <a:pt x="179808" y="974970"/>
                      <a:pt x="180160" y="968353"/>
                      <a:pt x="180942" y="961784"/>
                    </a:cubicBezTo>
                    <a:cubicBezTo>
                      <a:pt x="180942" y="959784"/>
                      <a:pt x="181418" y="957880"/>
                      <a:pt x="181703" y="955976"/>
                    </a:cubicBezTo>
                    <a:cubicBezTo>
                      <a:pt x="186066" y="931137"/>
                      <a:pt x="196905" y="907887"/>
                      <a:pt x="213136" y="888570"/>
                    </a:cubicBezTo>
                    <a:cubicBezTo>
                      <a:pt x="217746" y="882762"/>
                      <a:pt x="216946" y="874365"/>
                      <a:pt x="211326" y="869529"/>
                    </a:cubicBezTo>
                    <a:cubicBezTo>
                      <a:pt x="205554" y="864825"/>
                      <a:pt x="197058" y="865625"/>
                      <a:pt x="192276" y="871337"/>
                    </a:cubicBezTo>
                    <a:cubicBezTo>
                      <a:pt x="173055" y="894235"/>
                      <a:pt x="160215" y="921778"/>
                      <a:pt x="155033" y="951216"/>
                    </a:cubicBezTo>
                    <a:cubicBezTo>
                      <a:pt x="117639" y="942876"/>
                      <a:pt x="86825" y="916513"/>
                      <a:pt x="72833" y="880858"/>
                    </a:cubicBezTo>
                    <a:cubicBezTo>
                      <a:pt x="71318" y="876669"/>
                      <a:pt x="70109" y="872375"/>
                      <a:pt x="69213" y="868005"/>
                    </a:cubicBezTo>
                    <a:cubicBezTo>
                      <a:pt x="65165" y="847898"/>
                      <a:pt x="66822" y="827057"/>
                      <a:pt x="73975" y="807835"/>
                    </a:cubicBezTo>
                    <a:cubicBezTo>
                      <a:pt x="87196" y="772684"/>
                      <a:pt x="114410" y="744589"/>
                      <a:pt x="149128" y="730241"/>
                    </a:cubicBezTo>
                    <a:cubicBezTo>
                      <a:pt x="155891" y="726842"/>
                      <a:pt x="158624" y="718598"/>
                      <a:pt x="155215" y="711838"/>
                    </a:cubicBezTo>
                    <a:cubicBezTo>
                      <a:pt x="152147" y="705726"/>
                      <a:pt x="145032" y="702812"/>
                      <a:pt x="138555" y="705012"/>
                    </a:cubicBezTo>
                    <a:cubicBezTo>
                      <a:pt x="108742" y="717465"/>
                      <a:pt x="83263" y="738429"/>
                      <a:pt x="65308" y="765277"/>
                    </a:cubicBezTo>
                    <a:cubicBezTo>
                      <a:pt x="49306" y="750806"/>
                      <a:pt x="26160" y="723101"/>
                      <a:pt x="27208" y="685399"/>
                    </a:cubicBezTo>
                    <a:cubicBezTo>
                      <a:pt x="28018" y="667900"/>
                      <a:pt x="33580" y="650944"/>
                      <a:pt x="43305" y="636368"/>
                    </a:cubicBezTo>
                    <a:cubicBezTo>
                      <a:pt x="57783" y="653838"/>
                      <a:pt x="76195" y="667643"/>
                      <a:pt x="97026" y="676640"/>
                    </a:cubicBezTo>
                    <a:cubicBezTo>
                      <a:pt x="98741" y="677383"/>
                      <a:pt x="100588" y="677773"/>
                      <a:pt x="102456" y="677783"/>
                    </a:cubicBezTo>
                    <a:cubicBezTo>
                      <a:pt x="110028" y="677754"/>
                      <a:pt x="116153" y="671594"/>
                      <a:pt x="116124" y="664025"/>
                    </a:cubicBezTo>
                    <a:cubicBezTo>
                      <a:pt x="116095" y="658589"/>
                      <a:pt x="112866" y="653676"/>
                      <a:pt x="107884" y="651505"/>
                    </a:cubicBezTo>
                    <a:cubicBezTo>
                      <a:pt x="62260" y="631703"/>
                      <a:pt x="34447" y="586003"/>
                      <a:pt x="43019" y="544969"/>
                    </a:cubicBezTo>
                    <a:cubicBezTo>
                      <a:pt x="49001" y="521425"/>
                      <a:pt x="64584" y="501460"/>
                      <a:pt x="85977" y="489940"/>
                    </a:cubicBezTo>
                    <a:lnTo>
                      <a:pt x="98645" y="483275"/>
                    </a:lnTo>
                    <a:cubicBezTo>
                      <a:pt x="125697" y="472098"/>
                      <a:pt x="156005" y="471727"/>
                      <a:pt x="183323" y="482228"/>
                    </a:cubicBezTo>
                    <a:cubicBezTo>
                      <a:pt x="190181" y="485456"/>
                      <a:pt x="198343" y="482514"/>
                      <a:pt x="201573" y="475659"/>
                    </a:cubicBezTo>
                    <a:cubicBezTo>
                      <a:pt x="204802" y="468814"/>
                      <a:pt x="201858" y="460645"/>
                      <a:pt x="195001" y="457417"/>
                    </a:cubicBezTo>
                    <a:cubicBezTo>
                      <a:pt x="194305" y="457094"/>
                      <a:pt x="193591" y="456827"/>
                      <a:pt x="192848" y="456618"/>
                    </a:cubicBezTo>
                    <a:cubicBezTo>
                      <a:pt x="157062" y="442822"/>
                      <a:pt x="117200" y="444203"/>
                      <a:pt x="82453" y="460426"/>
                    </a:cubicBezTo>
                    <a:cubicBezTo>
                      <a:pt x="80643" y="458141"/>
                      <a:pt x="78929" y="455856"/>
                      <a:pt x="77310" y="453381"/>
                    </a:cubicBezTo>
                    <a:cubicBezTo>
                      <a:pt x="77290" y="453028"/>
                      <a:pt x="77290" y="452686"/>
                      <a:pt x="77310" y="452333"/>
                    </a:cubicBezTo>
                    <a:cubicBezTo>
                      <a:pt x="55974" y="412061"/>
                      <a:pt x="57593" y="364172"/>
                      <a:pt x="81501" y="333135"/>
                    </a:cubicBezTo>
                    <a:cubicBezTo>
                      <a:pt x="99884" y="310892"/>
                      <a:pt x="126697" y="297301"/>
                      <a:pt x="155509" y="295623"/>
                    </a:cubicBezTo>
                    <a:cubicBezTo>
                      <a:pt x="186837" y="293102"/>
                      <a:pt x="217975" y="302334"/>
                      <a:pt x="242854" y="321519"/>
                    </a:cubicBezTo>
                    <a:cubicBezTo>
                      <a:pt x="248569" y="326493"/>
                      <a:pt x="257227" y="325897"/>
                      <a:pt x="262209" y="320188"/>
                    </a:cubicBezTo>
                    <a:cubicBezTo>
                      <a:pt x="267181" y="314478"/>
                      <a:pt x="266581" y="305818"/>
                      <a:pt x="260875" y="300844"/>
                    </a:cubicBezTo>
                    <a:cubicBezTo>
                      <a:pt x="260361" y="300397"/>
                      <a:pt x="259808" y="299989"/>
                      <a:pt x="259237" y="299622"/>
                    </a:cubicBezTo>
                    <a:cubicBezTo>
                      <a:pt x="235329" y="281795"/>
                      <a:pt x="206869" y="271070"/>
                      <a:pt x="177131" y="268680"/>
                    </a:cubicBezTo>
                    <a:cubicBezTo>
                      <a:pt x="171254" y="235722"/>
                      <a:pt x="175884" y="201753"/>
                      <a:pt x="190371" y="171569"/>
                    </a:cubicBezTo>
                    <a:cubicBezTo>
                      <a:pt x="197963" y="155942"/>
                      <a:pt x="207707" y="141456"/>
                      <a:pt x="219327" y="128536"/>
                    </a:cubicBezTo>
                    <a:cubicBezTo>
                      <a:pt x="271810" y="82551"/>
                      <a:pt x="355249" y="83598"/>
                      <a:pt x="413637" y="131106"/>
                    </a:cubicBezTo>
                    <a:cubicBezTo>
                      <a:pt x="419152" y="136300"/>
                      <a:pt x="427829" y="136044"/>
                      <a:pt x="433030" y="130534"/>
                    </a:cubicBezTo>
                    <a:cubicBezTo>
                      <a:pt x="438221" y="125024"/>
                      <a:pt x="437964" y="116347"/>
                      <a:pt x="432449" y="111154"/>
                    </a:cubicBezTo>
                    <a:cubicBezTo>
                      <a:pt x="431964" y="110689"/>
                      <a:pt x="431430" y="110262"/>
                      <a:pt x="430878" y="109875"/>
                    </a:cubicBezTo>
                    <a:cubicBezTo>
                      <a:pt x="412123" y="94557"/>
                      <a:pt x="390587" y="83014"/>
                      <a:pt x="367441" y="75887"/>
                    </a:cubicBezTo>
                    <a:cubicBezTo>
                      <a:pt x="387787" y="43686"/>
                      <a:pt x="423867" y="24890"/>
                      <a:pt x="461929" y="26665"/>
                    </a:cubicBezTo>
                    <a:cubicBezTo>
                      <a:pt x="509954" y="25249"/>
                      <a:pt x="555331" y="48628"/>
                      <a:pt x="582039" y="88549"/>
                    </a:cubicBezTo>
                    <a:lnTo>
                      <a:pt x="582039" y="437767"/>
                    </a:lnTo>
                    <a:cubicBezTo>
                      <a:pt x="549654" y="408226"/>
                      <a:pt x="507840" y="391122"/>
                      <a:pt x="464024" y="389497"/>
                    </a:cubicBezTo>
                    <a:cubicBezTo>
                      <a:pt x="463501" y="387084"/>
                      <a:pt x="462348" y="384852"/>
                      <a:pt x="460691" y="383023"/>
                    </a:cubicBezTo>
                    <a:cubicBezTo>
                      <a:pt x="428410" y="348834"/>
                      <a:pt x="429972" y="294965"/>
                      <a:pt x="464177" y="262703"/>
                    </a:cubicBezTo>
                    <a:cubicBezTo>
                      <a:pt x="489723" y="238606"/>
                      <a:pt x="527451" y="232661"/>
                      <a:pt x="559179" y="247734"/>
                    </a:cubicBezTo>
                    <a:cubicBezTo>
                      <a:pt x="566047" y="250942"/>
                      <a:pt x="574210" y="247979"/>
                      <a:pt x="577420" y="241118"/>
                    </a:cubicBezTo>
                    <a:cubicBezTo>
                      <a:pt x="580629" y="234256"/>
                      <a:pt x="577667" y="226093"/>
                      <a:pt x="570800" y="222886"/>
                    </a:cubicBezTo>
                    <a:cubicBezTo>
                      <a:pt x="514564" y="196373"/>
                      <a:pt x="447470" y="220450"/>
                      <a:pt x="420943" y="276662"/>
                    </a:cubicBezTo>
                    <a:cubicBezTo>
                      <a:pt x="403083" y="314519"/>
                      <a:pt x="407713" y="359158"/>
                      <a:pt x="432973" y="392544"/>
                    </a:cubicBezTo>
                    <a:cubicBezTo>
                      <a:pt x="427125" y="393751"/>
                      <a:pt x="421372" y="395341"/>
                      <a:pt x="415733" y="397304"/>
                    </a:cubicBezTo>
                    <a:cubicBezTo>
                      <a:pt x="384891" y="408936"/>
                      <a:pt x="358659" y="430245"/>
                      <a:pt x="340962" y="458046"/>
                    </a:cubicBezTo>
                    <a:cubicBezTo>
                      <a:pt x="336770" y="464358"/>
                      <a:pt x="338495" y="472860"/>
                      <a:pt x="344810" y="477049"/>
                    </a:cubicBezTo>
                    <a:cubicBezTo>
                      <a:pt x="344829" y="477059"/>
                      <a:pt x="344848" y="477078"/>
                      <a:pt x="344867" y="477087"/>
                    </a:cubicBezTo>
                    <a:cubicBezTo>
                      <a:pt x="351030" y="481305"/>
                      <a:pt x="359449" y="479724"/>
                      <a:pt x="363669" y="473564"/>
                    </a:cubicBezTo>
                    <a:cubicBezTo>
                      <a:pt x="363755" y="473441"/>
                      <a:pt x="363831" y="473307"/>
                      <a:pt x="363917" y="473184"/>
                    </a:cubicBezTo>
                    <a:cubicBezTo>
                      <a:pt x="378347" y="450382"/>
                      <a:pt x="399759" y="432845"/>
                      <a:pt x="424972" y="423200"/>
                    </a:cubicBezTo>
                    <a:cubicBezTo>
                      <a:pt x="475931" y="405206"/>
                      <a:pt x="538510" y="426723"/>
                      <a:pt x="582135" y="476706"/>
                    </a:cubicBezTo>
                    <a:lnTo>
                      <a:pt x="582135" y="1156291"/>
                    </a:lnTo>
                    <a:cubicBezTo>
                      <a:pt x="579782" y="1160803"/>
                      <a:pt x="577144" y="1165164"/>
                      <a:pt x="574229" y="1169334"/>
                    </a:cubicBezTo>
                    <a:lnTo>
                      <a:pt x="572895" y="1170477"/>
                    </a:lnTo>
                    <a:cubicBezTo>
                      <a:pt x="563370" y="1180664"/>
                      <a:pt x="513078" y="1231028"/>
                      <a:pt x="456119" y="1223411"/>
                    </a:cubicBezTo>
                    <a:cubicBezTo>
                      <a:pt x="412780" y="1217604"/>
                      <a:pt x="370394" y="1178950"/>
                      <a:pt x="349439" y="1121921"/>
                    </a:cubicBezTo>
                    <a:lnTo>
                      <a:pt x="348010" y="1118018"/>
                    </a:lnTo>
                    <a:cubicBezTo>
                      <a:pt x="335999" y="1082810"/>
                      <a:pt x="332408" y="1045280"/>
                      <a:pt x="337533" y="1008435"/>
                    </a:cubicBezTo>
                    <a:cubicBezTo>
                      <a:pt x="338018" y="1000876"/>
                      <a:pt x="332284" y="994363"/>
                      <a:pt x="324721" y="993878"/>
                    </a:cubicBezTo>
                    <a:cubicBezTo>
                      <a:pt x="317854" y="993430"/>
                      <a:pt x="311720" y="998153"/>
                      <a:pt x="310386" y="1004912"/>
                    </a:cubicBezTo>
                    <a:cubicBezTo>
                      <a:pt x="305557" y="1039872"/>
                      <a:pt x="307557" y="1075441"/>
                      <a:pt x="316292" y="1109640"/>
                    </a:cubicBezTo>
                    <a:lnTo>
                      <a:pt x="318292" y="1116685"/>
                    </a:lnTo>
                    <a:cubicBezTo>
                      <a:pt x="291622" y="1113733"/>
                      <a:pt x="252855" y="1105260"/>
                      <a:pt x="226281" y="1081744"/>
                    </a:cubicBezTo>
                    <a:cubicBezTo>
                      <a:pt x="218279" y="1074718"/>
                      <a:pt x="211383" y="1066530"/>
                      <a:pt x="205802" y="1057466"/>
                    </a:cubicBezTo>
                    <a:cubicBezTo>
                      <a:pt x="203134" y="1053944"/>
                      <a:pt x="200563" y="1050231"/>
                      <a:pt x="198087" y="1046232"/>
                    </a:cubicBezTo>
                    <a:cubicBezTo>
                      <a:pt x="186399" y="1026676"/>
                      <a:pt x="180122" y="1004370"/>
                      <a:pt x="179894" y="9815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1" name="Freeform 1840">
                <a:extLst>
                  <a:ext uri="{FF2B5EF4-FFF2-40B4-BE49-F238E27FC236}">
                    <a16:creationId xmlns:a16="http://schemas.microsoft.com/office/drawing/2014/main" id="{00237862-F805-544C-B0F9-B3FACB73208B}"/>
                  </a:ext>
                </a:extLst>
              </p:cNvPr>
              <p:cNvSpPr/>
              <p:nvPr/>
            </p:nvSpPr>
            <p:spPr>
              <a:xfrm>
                <a:off x="9703963" y="8254908"/>
                <a:ext cx="895803" cy="423028"/>
              </a:xfrm>
              <a:custGeom>
                <a:avLst/>
                <a:gdLst>
                  <a:gd name="connsiteX0" fmla="*/ 155079 w 223466"/>
                  <a:gd name="connsiteY0" fmla="*/ 91091 h 105528"/>
                  <a:gd name="connsiteX1" fmla="*/ 221754 w 223466"/>
                  <a:gd name="connsiteY1" fmla="*/ 20258 h 105528"/>
                  <a:gd name="connsiteX2" fmla="*/ 216335 w 223466"/>
                  <a:gd name="connsiteY2" fmla="*/ 1640 h 105528"/>
                  <a:gd name="connsiteX3" fmla="*/ 197713 w 223466"/>
                  <a:gd name="connsiteY3" fmla="*/ 7054 h 105528"/>
                  <a:gd name="connsiteX4" fmla="*/ 196894 w 223466"/>
                  <a:gd name="connsiteY4" fmla="*/ 8833 h 105528"/>
                  <a:gd name="connsiteX5" fmla="*/ 142411 w 223466"/>
                  <a:gd name="connsiteY5" fmla="*/ 66623 h 105528"/>
                  <a:gd name="connsiteX6" fmla="*/ 20015 w 223466"/>
                  <a:gd name="connsiteY6" fmla="*/ 58245 h 105528"/>
                  <a:gd name="connsiteX7" fmla="*/ 1527 w 223466"/>
                  <a:gd name="connsiteY7" fmla="*/ 64107 h 105528"/>
                  <a:gd name="connsiteX8" fmla="*/ 5727 w 223466"/>
                  <a:gd name="connsiteY8" fmla="*/ 81571 h 105528"/>
                  <a:gd name="connsiteX9" fmla="*/ 92881 w 223466"/>
                  <a:gd name="connsiteY9" fmla="*/ 105468 h 105528"/>
                  <a:gd name="connsiteX10" fmla="*/ 155079 w 223466"/>
                  <a:gd name="connsiteY10" fmla="*/ 91091 h 10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3466" h="105528">
                    <a:moveTo>
                      <a:pt x="155079" y="91091"/>
                    </a:moveTo>
                    <a:cubicBezTo>
                      <a:pt x="184616" y="75611"/>
                      <a:pt x="208095" y="50667"/>
                      <a:pt x="221754" y="20258"/>
                    </a:cubicBezTo>
                    <a:cubicBezTo>
                      <a:pt x="225402" y="13622"/>
                      <a:pt x="222973" y="5286"/>
                      <a:pt x="216335" y="1640"/>
                    </a:cubicBezTo>
                    <a:cubicBezTo>
                      <a:pt x="209696" y="-2005"/>
                      <a:pt x="201361" y="418"/>
                      <a:pt x="197713" y="7054"/>
                    </a:cubicBezTo>
                    <a:cubicBezTo>
                      <a:pt x="197399" y="7627"/>
                      <a:pt x="197123" y="8221"/>
                      <a:pt x="196894" y="8833"/>
                    </a:cubicBezTo>
                    <a:cubicBezTo>
                      <a:pt x="185749" y="33673"/>
                      <a:pt x="166557" y="54034"/>
                      <a:pt x="142411" y="66623"/>
                    </a:cubicBezTo>
                    <a:cubicBezTo>
                      <a:pt x="83261" y="96328"/>
                      <a:pt x="22587" y="59768"/>
                      <a:pt x="20015" y="58245"/>
                    </a:cubicBezTo>
                    <a:cubicBezTo>
                      <a:pt x="13290" y="54761"/>
                      <a:pt x="5013" y="57385"/>
                      <a:pt x="1527" y="64107"/>
                    </a:cubicBezTo>
                    <a:cubicBezTo>
                      <a:pt x="-1616" y="70163"/>
                      <a:pt x="174" y="77604"/>
                      <a:pt x="5727" y="81571"/>
                    </a:cubicBezTo>
                    <a:cubicBezTo>
                      <a:pt x="32302" y="96749"/>
                      <a:pt x="62277" y="104969"/>
                      <a:pt x="92881" y="105468"/>
                    </a:cubicBezTo>
                    <a:cubicBezTo>
                      <a:pt x="114455" y="105632"/>
                      <a:pt x="135762" y="100706"/>
                      <a:pt x="155079" y="910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2" name="Freeform 1841">
                <a:extLst>
                  <a:ext uri="{FF2B5EF4-FFF2-40B4-BE49-F238E27FC236}">
                    <a16:creationId xmlns:a16="http://schemas.microsoft.com/office/drawing/2014/main" id="{A8A84EFF-0462-2841-B033-BA85DC7F1EA9}"/>
                  </a:ext>
                </a:extLst>
              </p:cNvPr>
              <p:cNvSpPr/>
              <p:nvPr/>
            </p:nvSpPr>
            <p:spPr>
              <a:xfrm>
                <a:off x="9755808" y="9495682"/>
                <a:ext cx="336219" cy="697782"/>
              </a:xfrm>
              <a:custGeom>
                <a:avLst/>
                <a:gdLst>
                  <a:gd name="connsiteX0" fmla="*/ 81281 w 83873"/>
                  <a:gd name="connsiteY0" fmla="*/ 63857 h 174068"/>
                  <a:gd name="connsiteX1" fmla="*/ 18797 w 83873"/>
                  <a:gd name="connsiteY1" fmla="*/ 926 h 174068"/>
                  <a:gd name="connsiteX2" fmla="*/ 966 w 83873"/>
                  <a:gd name="connsiteY2" fmla="*/ 8571 h 174068"/>
                  <a:gd name="connsiteX3" fmla="*/ 8615 w 83873"/>
                  <a:gd name="connsiteY3" fmla="*/ 26384 h 174068"/>
                  <a:gd name="connsiteX4" fmla="*/ 10225 w 83873"/>
                  <a:gd name="connsiteY4" fmla="*/ 26917 h 174068"/>
                  <a:gd name="connsiteX5" fmla="*/ 54897 w 83873"/>
                  <a:gd name="connsiteY5" fmla="*/ 71093 h 174068"/>
                  <a:gd name="connsiteX6" fmla="*/ 18607 w 83873"/>
                  <a:gd name="connsiteY6" fmla="*/ 148306 h 174068"/>
                  <a:gd name="connsiteX7" fmla="*/ 13244 w 83873"/>
                  <a:gd name="connsiteY7" fmla="*/ 166938 h 174068"/>
                  <a:gd name="connsiteX8" fmla="*/ 25274 w 83873"/>
                  <a:gd name="connsiteY8" fmla="*/ 174012 h 174068"/>
                  <a:gd name="connsiteX9" fmla="*/ 31846 w 83873"/>
                  <a:gd name="connsiteY9" fmla="*/ 172298 h 174068"/>
                  <a:gd name="connsiteX10" fmla="*/ 81281 w 83873"/>
                  <a:gd name="connsiteY10" fmla="*/ 63857 h 17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3873" h="174068">
                    <a:moveTo>
                      <a:pt x="81281" y="63857"/>
                    </a:moveTo>
                    <a:cubicBezTo>
                      <a:pt x="68803" y="18444"/>
                      <a:pt x="24131" y="2544"/>
                      <a:pt x="18797" y="926"/>
                    </a:cubicBezTo>
                    <a:cubicBezTo>
                      <a:pt x="11758" y="-1883"/>
                      <a:pt x="3786" y="1535"/>
                      <a:pt x="966" y="8571"/>
                    </a:cubicBezTo>
                    <a:cubicBezTo>
                      <a:pt x="-1843" y="15597"/>
                      <a:pt x="1586" y="23576"/>
                      <a:pt x="8615" y="26384"/>
                    </a:cubicBezTo>
                    <a:cubicBezTo>
                      <a:pt x="9139" y="26594"/>
                      <a:pt x="9682" y="26775"/>
                      <a:pt x="10225" y="26917"/>
                    </a:cubicBezTo>
                    <a:cubicBezTo>
                      <a:pt x="11749" y="27393"/>
                      <a:pt x="46039" y="38913"/>
                      <a:pt x="54897" y="71093"/>
                    </a:cubicBezTo>
                    <a:cubicBezTo>
                      <a:pt x="61746" y="102083"/>
                      <a:pt x="46839" y="133787"/>
                      <a:pt x="18607" y="148306"/>
                    </a:cubicBezTo>
                    <a:cubicBezTo>
                      <a:pt x="11977" y="151971"/>
                      <a:pt x="9577" y="160311"/>
                      <a:pt x="13244" y="166938"/>
                    </a:cubicBezTo>
                    <a:cubicBezTo>
                      <a:pt x="15664" y="171308"/>
                      <a:pt x="20274" y="174021"/>
                      <a:pt x="25274" y="174012"/>
                    </a:cubicBezTo>
                    <a:cubicBezTo>
                      <a:pt x="27570" y="173993"/>
                      <a:pt x="29837" y="173402"/>
                      <a:pt x="31846" y="172298"/>
                    </a:cubicBezTo>
                    <a:cubicBezTo>
                      <a:pt x="71080" y="151600"/>
                      <a:pt x="91397" y="107034"/>
                      <a:pt x="81281" y="638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3" name="Freeform 1842">
                <a:extLst>
                  <a:ext uri="{FF2B5EF4-FFF2-40B4-BE49-F238E27FC236}">
                    <a16:creationId xmlns:a16="http://schemas.microsoft.com/office/drawing/2014/main" id="{D4E18078-6B1D-8643-A694-D89CC9EB0794}"/>
                  </a:ext>
                </a:extLst>
              </p:cNvPr>
              <p:cNvSpPr/>
              <p:nvPr/>
            </p:nvSpPr>
            <p:spPr>
              <a:xfrm>
                <a:off x="10476327" y="9219067"/>
                <a:ext cx="683652" cy="748091"/>
              </a:xfrm>
              <a:custGeom>
                <a:avLst/>
                <a:gdLst>
                  <a:gd name="connsiteX0" fmla="*/ 121283 w 170543"/>
                  <a:gd name="connsiteY0" fmla="*/ 186177 h 186618"/>
                  <a:gd name="connsiteX1" fmla="*/ 160621 w 170543"/>
                  <a:gd name="connsiteY1" fmla="*/ 179798 h 186618"/>
                  <a:gd name="connsiteX2" fmla="*/ 169984 w 170543"/>
                  <a:gd name="connsiteY2" fmla="*/ 162823 h 186618"/>
                  <a:gd name="connsiteX3" fmla="*/ 153001 w 170543"/>
                  <a:gd name="connsiteY3" fmla="*/ 153455 h 186618"/>
                  <a:gd name="connsiteX4" fmla="*/ 151954 w 170543"/>
                  <a:gd name="connsiteY4" fmla="*/ 153807 h 186618"/>
                  <a:gd name="connsiteX5" fmla="*/ 33063 w 170543"/>
                  <a:gd name="connsiteY5" fmla="*/ 96454 h 186618"/>
                  <a:gd name="connsiteX6" fmla="*/ 39749 w 170543"/>
                  <a:gd name="connsiteY6" fmla="*/ 20137 h 186618"/>
                  <a:gd name="connsiteX7" fmla="*/ 34129 w 170543"/>
                  <a:gd name="connsiteY7" fmla="*/ 1571 h 186618"/>
                  <a:gd name="connsiteX8" fmla="*/ 15555 w 170543"/>
                  <a:gd name="connsiteY8" fmla="*/ 7189 h 186618"/>
                  <a:gd name="connsiteX9" fmla="*/ 61152 w 170543"/>
                  <a:gd name="connsiteY9" fmla="*/ 171020 h 186618"/>
                  <a:gd name="connsiteX10" fmla="*/ 121283 w 170543"/>
                  <a:gd name="connsiteY10" fmla="*/ 186558 h 186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543" h="186618">
                    <a:moveTo>
                      <a:pt x="121283" y="186177"/>
                    </a:moveTo>
                    <a:cubicBezTo>
                      <a:pt x="134656" y="186167"/>
                      <a:pt x="147934" y="184016"/>
                      <a:pt x="160621" y="179798"/>
                    </a:cubicBezTo>
                    <a:cubicBezTo>
                      <a:pt x="167898" y="177694"/>
                      <a:pt x="172089" y="170097"/>
                      <a:pt x="169984" y="162823"/>
                    </a:cubicBezTo>
                    <a:cubicBezTo>
                      <a:pt x="167879" y="155549"/>
                      <a:pt x="160278" y="151350"/>
                      <a:pt x="153001" y="153455"/>
                    </a:cubicBezTo>
                    <a:cubicBezTo>
                      <a:pt x="152649" y="153559"/>
                      <a:pt x="152296" y="153673"/>
                      <a:pt x="151954" y="153807"/>
                    </a:cubicBezTo>
                    <a:cubicBezTo>
                      <a:pt x="103280" y="170782"/>
                      <a:pt x="50055" y="145105"/>
                      <a:pt x="33063" y="96454"/>
                    </a:cubicBezTo>
                    <a:cubicBezTo>
                      <a:pt x="24261" y="71234"/>
                      <a:pt x="26690" y="43443"/>
                      <a:pt x="39749" y="20137"/>
                    </a:cubicBezTo>
                    <a:cubicBezTo>
                      <a:pt x="43330" y="13463"/>
                      <a:pt x="40806" y="5151"/>
                      <a:pt x="34129" y="1571"/>
                    </a:cubicBezTo>
                    <a:cubicBezTo>
                      <a:pt x="27452" y="-2008"/>
                      <a:pt x="19137" y="515"/>
                      <a:pt x="15555" y="7189"/>
                    </a:cubicBezTo>
                    <a:cubicBezTo>
                      <a:pt x="-17115" y="65017"/>
                      <a:pt x="3297" y="138364"/>
                      <a:pt x="61152" y="171020"/>
                    </a:cubicBezTo>
                    <a:cubicBezTo>
                      <a:pt x="79487" y="181369"/>
                      <a:pt x="100223" y="186729"/>
                      <a:pt x="121283" y="186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4" name="Freeform 1843">
                <a:extLst>
                  <a:ext uri="{FF2B5EF4-FFF2-40B4-BE49-F238E27FC236}">
                    <a16:creationId xmlns:a16="http://schemas.microsoft.com/office/drawing/2014/main" id="{9C5095EE-C3BB-8345-AFDB-8A3977F9B61A}"/>
                  </a:ext>
                </a:extLst>
              </p:cNvPr>
              <p:cNvSpPr/>
              <p:nvPr/>
            </p:nvSpPr>
            <p:spPr>
              <a:xfrm>
                <a:off x="10583114" y="10119063"/>
                <a:ext cx="493444" cy="1168212"/>
              </a:xfrm>
              <a:custGeom>
                <a:avLst/>
                <a:gdLst>
                  <a:gd name="connsiteX0" fmla="*/ 121695 w 123094"/>
                  <a:gd name="connsiteY0" fmla="*/ 79150 h 291421"/>
                  <a:gd name="connsiteX1" fmla="*/ 24825 w 123094"/>
                  <a:gd name="connsiteY1" fmla="*/ 33 h 291421"/>
                  <a:gd name="connsiteX2" fmla="*/ 9642 w 123094"/>
                  <a:gd name="connsiteY2" fmla="*/ 12096 h 291421"/>
                  <a:gd name="connsiteX3" fmla="*/ 21711 w 123094"/>
                  <a:gd name="connsiteY3" fmla="*/ 27271 h 291421"/>
                  <a:gd name="connsiteX4" fmla="*/ 23682 w 123094"/>
                  <a:gd name="connsiteY4" fmla="*/ 27357 h 291421"/>
                  <a:gd name="connsiteX5" fmla="*/ 94739 w 123094"/>
                  <a:gd name="connsiteY5" fmla="*/ 84005 h 291421"/>
                  <a:gd name="connsiteX6" fmla="*/ 72927 w 123094"/>
                  <a:gd name="connsiteY6" fmla="*/ 145699 h 291421"/>
                  <a:gd name="connsiteX7" fmla="*/ 15777 w 123094"/>
                  <a:gd name="connsiteY7" fmla="*/ 116280 h 291421"/>
                  <a:gd name="connsiteX8" fmla="*/ 155 w 123094"/>
                  <a:gd name="connsiteY8" fmla="*/ 127610 h 291421"/>
                  <a:gd name="connsiteX9" fmla="*/ 11490 w 123094"/>
                  <a:gd name="connsiteY9" fmla="*/ 143224 h 291421"/>
                  <a:gd name="connsiteX10" fmla="*/ 71878 w 123094"/>
                  <a:gd name="connsiteY10" fmla="*/ 196063 h 291421"/>
                  <a:gd name="connsiteX11" fmla="*/ 53686 w 123094"/>
                  <a:gd name="connsiteY11" fmla="*/ 268515 h 291421"/>
                  <a:gd name="connsiteX12" fmla="*/ 53686 w 123094"/>
                  <a:gd name="connsiteY12" fmla="*/ 287557 h 291421"/>
                  <a:gd name="connsiteX13" fmla="*/ 63211 w 123094"/>
                  <a:gd name="connsiteY13" fmla="*/ 291365 h 291421"/>
                  <a:gd name="connsiteX14" fmla="*/ 73212 w 123094"/>
                  <a:gd name="connsiteY14" fmla="*/ 287081 h 291421"/>
                  <a:gd name="connsiteX15" fmla="*/ 97882 w 123094"/>
                  <a:gd name="connsiteY15" fmla="*/ 188161 h 291421"/>
                  <a:gd name="connsiteX16" fmla="*/ 89119 w 123094"/>
                  <a:gd name="connsiteY16" fmla="*/ 167311 h 291421"/>
                  <a:gd name="connsiteX17" fmla="*/ 90548 w 123094"/>
                  <a:gd name="connsiteY17" fmla="*/ 166168 h 291421"/>
                  <a:gd name="connsiteX18" fmla="*/ 121695 w 123094"/>
                  <a:gd name="connsiteY18" fmla="*/ 79150 h 29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3094" h="291421">
                    <a:moveTo>
                      <a:pt x="121695" y="79150"/>
                    </a:moveTo>
                    <a:cubicBezTo>
                      <a:pt x="113693" y="35354"/>
                      <a:pt x="73021" y="2032"/>
                      <a:pt x="24825" y="33"/>
                    </a:cubicBezTo>
                    <a:cubicBezTo>
                      <a:pt x="17300" y="-824"/>
                      <a:pt x="10500" y="4574"/>
                      <a:pt x="9642" y="12096"/>
                    </a:cubicBezTo>
                    <a:cubicBezTo>
                      <a:pt x="8775" y="19617"/>
                      <a:pt x="14176" y="26415"/>
                      <a:pt x="21711" y="27271"/>
                    </a:cubicBezTo>
                    <a:cubicBezTo>
                      <a:pt x="22358" y="27348"/>
                      <a:pt x="23025" y="27376"/>
                      <a:pt x="23682" y="27357"/>
                    </a:cubicBezTo>
                    <a:cubicBezTo>
                      <a:pt x="57601" y="27595"/>
                      <a:pt x="86957" y="50997"/>
                      <a:pt x="94739" y="84005"/>
                    </a:cubicBezTo>
                    <a:cubicBezTo>
                      <a:pt x="100453" y="115804"/>
                      <a:pt x="77689" y="141129"/>
                      <a:pt x="72927" y="145699"/>
                    </a:cubicBezTo>
                    <a:cubicBezTo>
                      <a:pt x="57496" y="130057"/>
                      <a:pt x="37474" y="119755"/>
                      <a:pt x="15777" y="116280"/>
                    </a:cubicBezTo>
                    <a:cubicBezTo>
                      <a:pt x="8338" y="115100"/>
                      <a:pt x="1336" y="120174"/>
                      <a:pt x="155" y="127610"/>
                    </a:cubicBezTo>
                    <a:cubicBezTo>
                      <a:pt x="-1026" y="135045"/>
                      <a:pt x="4051" y="142043"/>
                      <a:pt x="11490" y="143224"/>
                    </a:cubicBezTo>
                    <a:cubicBezTo>
                      <a:pt x="40113" y="147765"/>
                      <a:pt x="63592" y="168311"/>
                      <a:pt x="71878" y="196063"/>
                    </a:cubicBezTo>
                    <a:cubicBezTo>
                      <a:pt x="83595" y="236240"/>
                      <a:pt x="53971" y="268230"/>
                      <a:pt x="53686" y="268515"/>
                    </a:cubicBezTo>
                    <a:cubicBezTo>
                      <a:pt x="48609" y="273847"/>
                      <a:pt x="48609" y="282225"/>
                      <a:pt x="53686" y="287557"/>
                    </a:cubicBezTo>
                    <a:cubicBezTo>
                      <a:pt x="56239" y="290023"/>
                      <a:pt x="59658" y="291384"/>
                      <a:pt x="63211" y="291365"/>
                    </a:cubicBezTo>
                    <a:cubicBezTo>
                      <a:pt x="66992" y="291356"/>
                      <a:pt x="70602" y="289804"/>
                      <a:pt x="73212" y="287081"/>
                    </a:cubicBezTo>
                    <a:cubicBezTo>
                      <a:pt x="74831" y="285367"/>
                      <a:pt x="113884" y="243571"/>
                      <a:pt x="97882" y="188161"/>
                    </a:cubicBezTo>
                    <a:cubicBezTo>
                      <a:pt x="95710" y="180916"/>
                      <a:pt x="92777" y="173928"/>
                      <a:pt x="89119" y="167311"/>
                    </a:cubicBezTo>
                    <a:cubicBezTo>
                      <a:pt x="89614" y="166959"/>
                      <a:pt x="90100" y="166578"/>
                      <a:pt x="90548" y="166168"/>
                    </a:cubicBezTo>
                    <a:cubicBezTo>
                      <a:pt x="94929" y="162646"/>
                      <a:pt x="130457" y="127515"/>
                      <a:pt x="121695" y="791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45" name="Freeform 1844">
              <a:extLst>
                <a:ext uri="{FF2B5EF4-FFF2-40B4-BE49-F238E27FC236}">
                  <a16:creationId xmlns:a16="http://schemas.microsoft.com/office/drawing/2014/main" id="{777778D6-FEE8-A447-894B-45600B81C9B8}"/>
                </a:ext>
              </a:extLst>
            </p:cNvPr>
            <p:cNvSpPr/>
            <p:nvPr/>
          </p:nvSpPr>
          <p:spPr>
            <a:xfrm>
              <a:off x="12964908" y="8468395"/>
              <a:ext cx="2334432" cy="3606943"/>
            </a:xfrm>
            <a:custGeom>
              <a:avLst/>
              <a:gdLst>
                <a:gd name="connsiteX0" fmla="*/ 523860 w 582345"/>
                <a:gd name="connsiteY0" fmla="*/ 448081 h 899784"/>
                <a:gd name="connsiteX1" fmla="*/ 501114 w 582345"/>
                <a:gd name="connsiteY1" fmla="*/ 606552 h 899784"/>
                <a:gd name="connsiteX2" fmla="*/ 420228 w 582345"/>
                <a:gd name="connsiteY2" fmla="*/ 628402 h 899784"/>
                <a:gd name="connsiteX3" fmla="*/ 379175 w 582345"/>
                <a:gd name="connsiteY3" fmla="*/ 751599 h 899784"/>
                <a:gd name="connsiteX4" fmla="*/ 261255 w 582345"/>
                <a:gd name="connsiteY4" fmla="*/ 780161 h 899784"/>
                <a:gd name="connsiteX5" fmla="*/ 107132 w 582345"/>
                <a:gd name="connsiteY5" fmla="*/ 898551 h 899784"/>
                <a:gd name="connsiteX6" fmla="*/ -15 w 582345"/>
                <a:gd name="connsiteY6" fmla="*/ 819482 h 899784"/>
                <a:gd name="connsiteX7" fmla="*/ -15 w 582345"/>
                <a:gd name="connsiteY7" fmla="*/ -56 h 899784"/>
                <a:gd name="connsiteX8" fmla="*/ 536624 w 582345"/>
                <a:gd name="connsiteY8" fmla="*/ -56 h 899784"/>
                <a:gd name="connsiteX9" fmla="*/ 537576 w 582345"/>
                <a:gd name="connsiteY9" fmla="*/ 1752 h 899784"/>
                <a:gd name="connsiteX10" fmla="*/ 516145 w 582345"/>
                <a:gd name="connsiteY10" fmla="*/ 137422 h 899784"/>
                <a:gd name="connsiteX11" fmla="*/ 566151 w 582345"/>
                <a:gd name="connsiteY11" fmla="*/ 201686 h 899784"/>
                <a:gd name="connsiteX12" fmla="*/ 553673 w 582345"/>
                <a:gd name="connsiteY12" fmla="*/ 274900 h 899784"/>
                <a:gd name="connsiteX13" fmla="*/ 582248 w 582345"/>
                <a:gd name="connsiteY13" fmla="*/ 344496 h 899784"/>
                <a:gd name="connsiteX14" fmla="*/ 523860 w 582345"/>
                <a:gd name="connsiteY14" fmla="*/ 448081 h 8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2345" h="899784">
                  <a:moveTo>
                    <a:pt x="523860" y="448081"/>
                  </a:moveTo>
                  <a:cubicBezTo>
                    <a:pt x="561360" y="498121"/>
                    <a:pt x="551177" y="569069"/>
                    <a:pt x="501114" y="606552"/>
                  </a:cubicBezTo>
                  <a:cubicBezTo>
                    <a:pt x="477940" y="623899"/>
                    <a:pt x="448993" y="631725"/>
                    <a:pt x="420228" y="628402"/>
                  </a:cubicBezTo>
                  <a:cubicBezTo>
                    <a:pt x="420895" y="631639"/>
                    <a:pt x="433658" y="703330"/>
                    <a:pt x="379175" y="751599"/>
                  </a:cubicBezTo>
                  <a:cubicBezTo>
                    <a:pt x="329264" y="795775"/>
                    <a:pt x="266780" y="781494"/>
                    <a:pt x="261255" y="780161"/>
                  </a:cubicBezTo>
                  <a:cubicBezTo>
                    <a:pt x="251407" y="855394"/>
                    <a:pt x="182398" y="908395"/>
                    <a:pt x="107132" y="898551"/>
                  </a:cubicBezTo>
                  <a:cubicBezTo>
                    <a:pt x="60173" y="892410"/>
                    <a:pt x="19682" y="862525"/>
                    <a:pt x="-15" y="819482"/>
                  </a:cubicBezTo>
                  <a:lnTo>
                    <a:pt x="-15" y="-56"/>
                  </a:lnTo>
                  <a:lnTo>
                    <a:pt x="536624" y="-56"/>
                  </a:lnTo>
                  <a:lnTo>
                    <a:pt x="537576" y="1752"/>
                  </a:lnTo>
                  <a:cubicBezTo>
                    <a:pt x="560169" y="46908"/>
                    <a:pt x="551549" y="101424"/>
                    <a:pt x="516145" y="137422"/>
                  </a:cubicBezTo>
                  <a:cubicBezTo>
                    <a:pt x="541129" y="150836"/>
                    <a:pt x="559293" y="174172"/>
                    <a:pt x="566151" y="201686"/>
                  </a:cubicBezTo>
                  <a:cubicBezTo>
                    <a:pt x="571618" y="226783"/>
                    <a:pt x="567151" y="253031"/>
                    <a:pt x="553673" y="274900"/>
                  </a:cubicBezTo>
                  <a:cubicBezTo>
                    <a:pt x="570790" y="294208"/>
                    <a:pt x="580857" y="318743"/>
                    <a:pt x="582248" y="344496"/>
                  </a:cubicBezTo>
                  <a:cubicBezTo>
                    <a:pt x="584820" y="408856"/>
                    <a:pt x="526336" y="446367"/>
                    <a:pt x="523860" y="4480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81" name="Group 1980">
              <a:extLst>
                <a:ext uri="{FF2B5EF4-FFF2-40B4-BE49-F238E27FC236}">
                  <a16:creationId xmlns:a16="http://schemas.microsoft.com/office/drawing/2014/main" id="{2B479557-7EBC-6F40-8DDE-5F18B3236819}"/>
                </a:ext>
              </a:extLst>
            </p:cNvPr>
            <p:cNvGrpSpPr/>
            <p:nvPr/>
          </p:nvGrpSpPr>
          <p:grpSpPr>
            <a:xfrm>
              <a:off x="12910306" y="7103352"/>
              <a:ext cx="2443994" cy="5022795"/>
              <a:chOff x="12910306" y="7103352"/>
              <a:chExt cx="2443994" cy="5022795"/>
            </a:xfrm>
          </p:grpSpPr>
          <p:sp>
            <p:nvSpPr>
              <p:cNvPr id="1846" name="Freeform 1845">
                <a:extLst>
                  <a:ext uri="{FF2B5EF4-FFF2-40B4-BE49-F238E27FC236}">
                    <a16:creationId xmlns:a16="http://schemas.microsoft.com/office/drawing/2014/main" id="{1A26DF7C-6364-4D48-B695-AF163D292438}"/>
                  </a:ext>
                </a:extLst>
              </p:cNvPr>
              <p:cNvSpPr/>
              <p:nvPr/>
            </p:nvSpPr>
            <p:spPr>
              <a:xfrm>
                <a:off x="12910306" y="7103352"/>
                <a:ext cx="2443994" cy="5022795"/>
              </a:xfrm>
              <a:custGeom>
                <a:avLst/>
                <a:gdLst>
                  <a:gd name="connsiteX0" fmla="*/ 175 w 609676"/>
                  <a:gd name="connsiteY0" fmla="*/ 85217 h 1252981"/>
                  <a:gd name="connsiteX1" fmla="*/ 175 w 609676"/>
                  <a:gd name="connsiteY1" fmla="*/ 1163241 h 1252981"/>
                  <a:gd name="connsiteX2" fmla="*/ 1604 w 609676"/>
                  <a:gd name="connsiteY2" fmla="*/ 1166097 h 1252981"/>
                  <a:gd name="connsiteX3" fmla="*/ 138383 w 609676"/>
                  <a:gd name="connsiteY3" fmla="*/ 1252925 h 1252981"/>
                  <a:gd name="connsiteX4" fmla="*/ 146860 w 609676"/>
                  <a:gd name="connsiteY4" fmla="*/ 1252925 h 1252981"/>
                  <a:gd name="connsiteX5" fmla="*/ 285163 w 609676"/>
                  <a:gd name="connsiteY5" fmla="*/ 1136583 h 1252981"/>
                  <a:gd name="connsiteX6" fmla="*/ 401559 w 609676"/>
                  <a:gd name="connsiteY6" fmla="*/ 1102594 h 1252981"/>
                  <a:gd name="connsiteX7" fmla="*/ 427181 w 609676"/>
                  <a:gd name="connsiteY7" fmla="*/ 1072319 h 1252981"/>
                  <a:gd name="connsiteX8" fmla="*/ 434991 w 609676"/>
                  <a:gd name="connsiteY8" fmla="*/ 1060703 h 1252981"/>
                  <a:gd name="connsiteX9" fmla="*/ 457280 w 609676"/>
                  <a:gd name="connsiteY9" fmla="*/ 983110 h 1252981"/>
                  <a:gd name="connsiteX10" fmla="*/ 572847 w 609676"/>
                  <a:gd name="connsiteY10" fmla="*/ 845917 h 1252981"/>
                  <a:gd name="connsiteX11" fmla="*/ 566055 w 609676"/>
                  <a:gd name="connsiteY11" fmla="*/ 814499 h 1252981"/>
                  <a:gd name="connsiteX12" fmla="*/ 555578 w 609676"/>
                  <a:gd name="connsiteY12" fmla="*/ 791745 h 1252981"/>
                  <a:gd name="connsiteX13" fmla="*/ 557864 w 609676"/>
                  <a:gd name="connsiteY13" fmla="*/ 789841 h 1252981"/>
                  <a:gd name="connsiteX14" fmla="*/ 609585 w 609676"/>
                  <a:gd name="connsiteY14" fmla="*/ 684352 h 1252981"/>
                  <a:gd name="connsiteX15" fmla="*/ 583772 w 609676"/>
                  <a:gd name="connsiteY15" fmla="*/ 613804 h 1252981"/>
                  <a:gd name="connsiteX16" fmla="*/ 593297 w 609676"/>
                  <a:gd name="connsiteY16" fmla="*/ 539352 h 1252981"/>
                  <a:gd name="connsiteX17" fmla="*/ 593297 w 609676"/>
                  <a:gd name="connsiteY17" fmla="*/ 539352 h 1252981"/>
                  <a:gd name="connsiteX18" fmla="*/ 593297 w 609676"/>
                  <a:gd name="connsiteY18" fmla="*/ 539352 h 1252981"/>
                  <a:gd name="connsiteX19" fmla="*/ 580914 w 609676"/>
                  <a:gd name="connsiteY19" fmla="*/ 508696 h 1252981"/>
                  <a:gd name="connsiteX20" fmla="*/ 580914 w 609676"/>
                  <a:gd name="connsiteY20" fmla="*/ 507839 h 1252981"/>
                  <a:gd name="connsiteX21" fmla="*/ 579676 w 609676"/>
                  <a:gd name="connsiteY21" fmla="*/ 505935 h 1252981"/>
                  <a:gd name="connsiteX22" fmla="*/ 577295 w 609676"/>
                  <a:gd name="connsiteY22" fmla="*/ 502412 h 1252981"/>
                  <a:gd name="connsiteX23" fmla="*/ 577295 w 609676"/>
                  <a:gd name="connsiteY23" fmla="*/ 502412 h 1252981"/>
                  <a:gd name="connsiteX24" fmla="*/ 551482 w 609676"/>
                  <a:gd name="connsiteY24" fmla="*/ 475945 h 1252981"/>
                  <a:gd name="connsiteX25" fmla="*/ 529441 w 609676"/>
                  <a:gd name="connsiteY25" fmla="*/ 294839 h 1252981"/>
                  <a:gd name="connsiteX26" fmla="*/ 463376 w 609676"/>
                  <a:gd name="connsiteY26" fmla="*/ 268109 h 1252981"/>
                  <a:gd name="connsiteX27" fmla="*/ 410036 w 609676"/>
                  <a:gd name="connsiteY27" fmla="*/ 109971 h 1252981"/>
                  <a:gd name="connsiteX28" fmla="*/ 267161 w 609676"/>
                  <a:gd name="connsiteY28" fmla="*/ 65414 h 1252981"/>
                  <a:gd name="connsiteX29" fmla="*/ 147432 w 609676"/>
                  <a:gd name="connsiteY29" fmla="*/ 7 h 1252981"/>
                  <a:gd name="connsiteX30" fmla="*/ 1890 w 609676"/>
                  <a:gd name="connsiteY30" fmla="*/ 77791 h 1252981"/>
                  <a:gd name="connsiteX31" fmla="*/ -15 w 609676"/>
                  <a:gd name="connsiteY31" fmla="*/ 80932 h 1252981"/>
                  <a:gd name="connsiteX32" fmla="*/ 411560 w 609676"/>
                  <a:gd name="connsiteY32" fmla="*/ 1046327 h 1252981"/>
                  <a:gd name="connsiteX33" fmla="*/ 383461 w 609676"/>
                  <a:gd name="connsiteY33" fmla="*/ 1081839 h 1252981"/>
                  <a:gd name="connsiteX34" fmla="*/ 291354 w 609676"/>
                  <a:gd name="connsiteY34" fmla="*/ 1116780 h 1252981"/>
                  <a:gd name="connsiteX35" fmla="*/ 293355 w 609676"/>
                  <a:gd name="connsiteY35" fmla="*/ 1109735 h 1252981"/>
                  <a:gd name="connsiteX36" fmla="*/ 299355 w 609676"/>
                  <a:gd name="connsiteY36" fmla="*/ 1005007 h 1252981"/>
                  <a:gd name="connsiteX37" fmla="*/ 283973 w 609676"/>
                  <a:gd name="connsiteY37" fmla="*/ 993192 h 1252981"/>
                  <a:gd name="connsiteX38" fmla="*/ 283925 w 609676"/>
                  <a:gd name="connsiteY38" fmla="*/ 993202 h 1252981"/>
                  <a:gd name="connsiteX39" fmla="*/ 272200 w 609676"/>
                  <a:gd name="connsiteY39" fmla="*/ 1008483 h 1252981"/>
                  <a:gd name="connsiteX40" fmla="*/ 272209 w 609676"/>
                  <a:gd name="connsiteY40" fmla="*/ 1008530 h 1252981"/>
                  <a:gd name="connsiteX41" fmla="*/ 261732 w 609676"/>
                  <a:gd name="connsiteY41" fmla="*/ 1118113 h 1252981"/>
                  <a:gd name="connsiteX42" fmla="*/ 260303 w 609676"/>
                  <a:gd name="connsiteY42" fmla="*/ 1122016 h 1252981"/>
                  <a:gd name="connsiteX43" fmla="*/ 153528 w 609676"/>
                  <a:gd name="connsiteY43" fmla="*/ 1223507 h 1252981"/>
                  <a:gd name="connsiteX44" fmla="*/ 36751 w 609676"/>
                  <a:gd name="connsiteY44" fmla="*/ 1170572 h 1252981"/>
                  <a:gd name="connsiteX45" fmla="*/ 35513 w 609676"/>
                  <a:gd name="connsiteY45" fmla="*/ 1169429 h 1252981"/>
                  <a:gd name="connsiteX46" fmla="*/ 27512 w 609676"/>
                  <a:gd name="connsiteY46" fmla="*/ 1156386 h 1252981"/>
                  <a:gd name="connsiteX47" fmla="*/ 27512 w 609676"/>
                  <a:gd name="connsiteY47" fmla="*/ 477087 h 1252981"/>
                  <a:gd name="connsiteX48" fmla="*/ 184675 w 609676"/>
                  <a:gd name="connsiteY48" fmla="*/ 423581 h 1252981"/>
                  <a:gd name="connsiteX49" fmla="*/ 245730 w 609676"/>
                  <a:gd name="connsiteY49" fmla="*/ 473564 h 1252981"/>
                  <a:gd name="connsiteX50" fmla="*/ 264951 w 609676"/>
                  <a:gd name="connsiteY50" fmla="*/ 476183 h 1252981"/>
                  <a:gd name="connsiteX51" fmla="*/ 268590 w 609676"/>
                  <a:gd name="connsiteY51" fmla="*/ 458522 h 1252981"/>
                  <a:gd name="connsiteX52" fmla="*/ 193914 w 609676"/>
                  <a:gd name="connsiteY52" fmla="*/ 397780 h 1252981"/>
                  <a:gd name="connsiteX53" fmla="*/ 176578 w 609676"/>
                  <a:gd name="connsiteY53" fmla="*/ 393020 h 1252981"/>
                  <a:gd name="connsiteX54" fmla="*/ 154566 w 609676"/>
                  <a:gd name="connsiteY54" fmla="*/ 235401 h 1252981"/>
                  <a:gd name="connsiteX55" fmla="*/ 38847 w 609676"/>
                  <a:gd name="connsiteY55" fmla="*/ 223362 h 1252981"/>
                  <a:gd name="connsiteX56" fmla="*/ 33036 w 609676"/>
                  <a:gd name="connsiteY56" fmla="*/ 241858 h 1252981"/>
                  <a:gd name="connsiteX57" fmla="*/ 50372 w 609676"/>
                  <a:gd name="connsiteY57" fmla="*/ 248210 h 1252981"/>
                  <a:gd name="connsiteX58" fmla="*/ 163834 w 609676"/>
                  <a:gd name="connsiteY58" fmla="*/ 288543 h 1252981"/>
                  <a:gd name="connsiteX59" fmla="*/ 148861 w 609676"/>
                  <a:gd name="connsiteY59" fmla="*/ 383499 h 1252981"/>
                  <a:gd name="connsiteX60" fmla="*/ 145622 w 609676"/>
                  <a:gd name="connsiteY60" fmla="*/ 389973 h 1252981"/>
                  <a:gd name="connsiteX61" fmla="*/ 27512 w 609676"/>
                  <a:gd name="connsiteY61" fmla="*/ 438243 h 1252981"/>
                  <a:gd name="connsiteX62" fmla="*/ 27512 w 609676"/>
                  <a:gd name="connsiteY62" fmla="*/ 89025 h 1252981"/>
                  <a:gd name="connsiteX63" fmla="*/ 147813 w 609676"/>
                  <a:gd name="connsiteY63" fmla="*/ 27426 h 1252981"/>
                  <a:gd name="connsiteX64" fmla="*/ 242205 w 609676"/>
                  <a:gd name="connsiteY64" fmla="*/ 76648 h 1252981"/>
                  <a:gd name="connsiteX65" fmla="*/ 178769 w 609676"/>
                  <a:gd name="connsiteY65" fmla="*/ 110637 h 1252981"/>
                  <a:gd name="connsiteX66" fmla="*/ 178198 w 609676"/>
                  <a:gd name="connsiteY66" fmla="*/ 130017 h 1252981"/>
                  <a:gd name="connsiteX67" fmla="*/ 196009 w 609676"/>
                  <a:gd name="connsiteY67" fmla="*/ 131868 h 1252981"/>
                  <a:gd name="connsiteX68" fmla="*/ 390414 w 609676"/>
                  <a:gd name="connsiteY68" fmla="*/ 129297 h 1252981"/>
                  <a:gd name="connsiteX69" fmla="*/ 419561 w 609676"/>
                  <a:gd name="connsiteY69" fmla="*/ 171760 h 1252981"/>
                  <a:gd name="connsiteX70" fmla="*/ 432705 w 609676"/>
                  <a:gd name="connsiteY70" fmla="*/ 268870 h 1252981"/>
                  <a:gd name="connsiteX71" fmla="*/ 350695 w 609676"/>
                  <a:gd name="connsiteY71" fmla="*/ 299812 h 1252981"/>
                  <a:gd name="connsiteX72" fmla="*/ 347933 w 609676"/>
                  <a:gd name="connsiteY72" fmla="*/ 318854 h 1252981"/>
                  <a:gd name="connsiteX73" fmla="*/ 366983 w 609676"/>
                  <a:gd name="connsiteY73" fmla="*/ 321615 h 1252981"/>
                  <a:gd name="connsiteX74" fmla="*/ 454232 w 609676"/>
                  <a:gd name="connsiteY74" fmla="*/ 295719 h 1252981"/>
                  <a:gd name="connsiteX75" fmla="*/ 528336 w 609676"/>
                  <a:gd name="connsiteY75" fmla="*/ 333230 h 1252981"/>
                  <a:gd name="connsiteX76" fmla="*/ 532432 w 609676"/>
                  <a:gd name="connsiteY76" fmla="*/ 452429 h 1252981"/>
                  <a:gd name="connsiteX77" fmla="*/ 532432 w 609676"/>
                  <a:gd name="connsiteY77" fmla="*/ 453476 h 1252981"/>
                  <a:gd name="connsiteX78" fmla="*/ 527289 w 609676"/>
                  <a:gd name="connsiteY78" fmla="*/ 460521 h 1252981"/>
                  <a:gd name="connsiteX79" fmla="*/ 416894 w 609676"/>
                  <a:gd name="connsiteY79" fmla="*/ 456713 h 1252981"/>
                  <a:gd name="connsiteX80" fmla="*/ 408988 w 609676"/>
                  <a:gd name="connsiteY80" fmla="*/ 474421 h 1252981"/>
                  <a:gd name="connsiteX81" fmla="*/ 426543 w 609676"/>
                  <a:gd name="connsiteY81" fmla="*/ 482352 h 1252981"/>
                  <a:gd name="connsiteX82" fmla="*/ 426609 w 609676"/>
                  <a:gd name="connsiteY82" fmla="*/ 482323 h 1252981"/>
                  <a:gd name="connsiteX83" fmla="*/ 511382 w 609676"/>
                  <a:gd name="connsiteY83" fmla="*/ 483371 h 1252981"/>
                  <a:gd name="connsiteX84" fmla="*/ 523955 w 609676"/>
                  <a:gd name="connsiteY84" fmla="*/ 490035 h 1252981"/>
                  <a:gd name="connsiteX85" fmla="*/ 567008 w 609676"/>
                  <a:gd name="connsiteY85" fmla="*/ 545065 h 1252981"/>
                  <a:gd name="connsiteX86" fmla="*/ 502048 w 609676"/>
                  <a:gd name="connsiteY86" fmla="*/ 651601 h 1252981"/>
                  <a:gd name="connsiteX87" fmla="*/ 494904 w 609676"/>
                  <a:gd name="connsiteY87" fmla="*/ 669595 h 1252981"/>
                  <a:gd name="connsiteX88" fmla="*/ 512925 w 609676"/>
                  <a:gd name="connsiteY88" fmla="*/ 676764 h 1252981"/>
                  <a:gd name="connsiteX89" fmla="*/ 513001 w 609676"/>
                  <a:gd name="connsiteY89" fmla="*/ 676735 h 1252981"/>
                  <a:gd name="connsiteX90" fmla="*/ 566722 w 609676"/>
                  <a:gd name="connsiteY90" fmla="*/ 636463 h 1252981"/>
                  <a:gd name="connsiteX91" fmla="*/ 582724 w 609676"/>
                  <a:gd name="connsiteY91" fmla="*/ 685494 h 1252981"/>
                  <a:gd name="connsiteX92" fmla="*/ 544624 w 609676"/>
                  <a:gd name="connsiteY92" fmla="*/ 765373 h 1252981"/>
                  <a:gd name="connsiteX93" fmla="*/ 471472 w 609676"/>
                  <a:gd name="connsiteY93" fmla="*/ 705107 h 1252981"/>
                  <a:gd name="connsiteX94" fmla="*/ 453184 w 609676"/>
                  <a:gd name="connsiteY94" fmla="*/ 711562 h 1252981"/>
                  <a:gd name="connsiteX95" fmla="*/ 459642 w 609676"/>
                  <a:gd name="connsiteY95" fmla="*/ 729851 h 1252981"/>
                  <a:gd name="connsiteX96" fmla="*/ 460804 w 609676"/>
                  <a:gd name="connsiteY96" fmla="*/ 730337 h 1252981"/>
                  <a:gd name="connsiteX97" fmla="*/ 535957 w 609676"/>
                  <a:gd name="connsiteY97" fmla="*/ 807930 h 1252981"/>
                  <a:gd name="connsiteX98" fmla="*/ 540814 w 609676"/>
                  <a:gd name="connsiteY98" fmla="*/ 868100 h 1252981"/>
                  <a:gd name="connsiteX99" fmla="*/ 537480 w 609676"/>
                  <a:gd name="connsiteY99" fmla="*/ 881144 h 1252981"/>
                  <a:gd name="connsiteX100" fmla="*/ 455184 w 609676"/>
                  <a:gd name="connsiteY100" fmla="*/ 951501 h 1252981"/>
                  <a:gd name="connsiteX101" fmla="*/ 418037 w 609676"/>
                  <a:gd name="connsiteY101" fmla="*/ 871623 h 1252981"/>
                  <a:gd name="connsiteX102" fmla="*/ 398844 w 609676"/>
                  <a:gd name="connsiteY102" fmla="*/ 868805 h 1252981"/>
                  <a:gd name="connsiteX103" fmla="*/ 396025 w 609676"/>
                  <a:gd name="connsiteY103" fmla="*/ 887989 h 1252981"/>
                  <a:gd name="connsiteX104" fmla="*/ 396987 w 609676"/>
                  <a:gd name="connsiteY104" fmla="*/ 889141 h 1252981"/>
                  <a:gd name="connsiteX105" fmla="*/ 428324 w 609676"/>
                  <a:gd name="connsiteY105" fmla="*/ 956547 h 1252981"/>
                  <a:gd name="connsiteX106" fmla="*/ 429086 w 609676"/>
                  <a:gd name="connsiteY106" fmla="*/ 962355 h 1252981"/>
                  <a:gd name="connsiteX107" fmla="*/ 430134 w 609676"/>
                  <a:gd name="connsiteY107" fmla="*/ 982158 h 1252981"/>
                  <a:gd name="connsiteX108" fmla="*/ 411560 w 609676"/>
                  <a:gd name="connsiteY108" fmla="*/ 1046327 h 125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</a:cxnLst>
                <a:rect l="l" t="t" r="r" b="b"/>
                <a:pathLst>
                  <a:path w="609676" h="1252981">
                    <a:moveTo>
                      <a:pt x="175" y="85217"/>
                    </a:moveTo>
                    <a:lnTo>
                      <a:pt x="175" y="1163241"/>
                    </a:lnTo>
                    <a:lnTo>
                      <a:pt x="1604" y="1166097"/>
                    </a:lnTo>
                    <a:cubicBezTo>
                      <a:pt x="26978" y="1218670"/>
                      <a:pt x="79985" y="1252316"/>
                      <a:pt x="138383" y="1252925"/>
                    </a:cubicBezTo>
                    <a:cubicBezTo>
                      <a:pt x="141145" y="1252925"/>
                      <a:pt x="144003" y="1252925"/>
                      <a:pt x="146860" y="1252925"/>
                    </a:cubicBezTo>
                    <a:cubicBezTo>
                      <a:pt x="213126" y="1247737"/>
                      <a:pt x="268732" y="1200952"/>
                      <a:pt x="285163" y="1136583"/>
                    </a:cubicBezTo>
                    <a:cubicBezTo>
                      <a:pt x="327035" y="1142410"/>
                      <a:pt x="369412" y="1130042"/>
                      <a:pt x="401559" y="1102594"/>
                    </a:cubicBezTo>
                    <a:cubicBezTo>
                      <a:pt x="411513" y="1093788"/>
                      <a:pt x="420142" y="1083591"/>
                      <a:pt x="427181" y="1072319"/>
                    </a:cubicBezTo>
                    <a:cubicBezTo>
                      <a:pt x="429848" y="1068606"/>
                      <a:pt x="432515" y="1064797"/>
                      <a:pt x="434991" y="1060703"/>
                    </a:cubicBezTo>
                    <a:cubicBezTo>
                      <a:pt x="449098" y="1037244"/>
                      <a:pt x="456785" y="1010482"/>
                      <a:pt x="457280" y="983110"/>
                    </a:cubicBezTo>
                    <a:cubicBezTo>
                      <a:pt x="527098" y="977121"/>
                      <a:pt x="578829" y="915704"/>
                      <a:pt x="572847" y="845917"/>
                    </a:cubicBezTo>
                    <a:cubicBezTo>
                      <a:pt x="571923" y="835197"/>
                      <a:pt x="569647" y="824639"/>
                      <a:pt x="566055" y="814499"/>
                    </a:cubicBezTo>
                    <a:cubicBezTo>
                      <a:pt x="563350" y="806578"/>
                      <a:pt x="559836" y="798952"/>
                      <a:pt x="555578" y="791745"/>
                    </a:cubicBezTo>
                    <a:lnTo>
                      <a:pt x="557864" y="789841"/>
                    </a:lnTo>
                    <a:cubicBezTo>
                      <a:pt x="577581" y="773370"/>
                      <a:pt x="611490" y="737191"/>
                      <a:pt x="609585" y="684352"/>
                    </a:cubicBezTo>
                    <a:cubicBezTo>
                      <a:pt x="608318" y="658770"/>
                      <a:pt x="599317" y="634168"/>
                      <a:pt x="583772" y="613804"/>
                    </a:cubicBezTo>
                    <a:cubicBezTo>
                      <a:pt x="595469" y="590840"/>
                      <a:pt x="598831" y="564525"/>
                      <a:pt x="593297" y="539352"/>
                    </a:cubicBezTo>
                    <a:lnTo>
                      <a:pt x="593297" y="539352"/>
                    </a:lnTo>
                    <a:cubicBezTo>
                      <a:pt x="593297" y="539352"/>
                      <a:pt x="593297" y="539352"/>
                      <a:pt x="593297" y="539352"/>
                    </a:cubicBezTo>
                    <a:cubicBezTo>
                      <a:pt x="590868" y="528527"/>
                      <a:pt x="586687" y="518169"/>
                      <a:pt x="580914" y="508696"/>
                    </a:cubicBezTo>
                    <a:cubicBezTo>
                      <a:pt x="580886" y="508410"/>
                      <a:pt x="580886" y="508124"/>
                      <a:pt x="580914" y="507839"/>
                    </a:cubicBezTo>
                    <a:lnTo>
                      <a:pt x="579676" y="505935"/>
                    </a:lnTo>
                    <a:lnTo>
                      <a:pt x="577295" y="502412"/>
                    </a:lnTo>
                    <a:lnTo>
                      <a:pt x="577295" y="502412"/>
                    </a:lnTo>
                    <a:cubicBezTo>
                      <a:pt x="570132" y="492292"/>
                      <a:pt x="561426" y="483361"/>
                      <a:pt x="551482" y="475945"/>
                    </a:cubicBezTo>
                    <a:cubicBezTo>
                      <a:pt x="595430" y="419849"/>
                      <a:pt x="585562" y="338767"/>
                      <a:pt x="529441" y="294839"/>
                    </a:cubicBezTo>
                    <a:cubicBezTo>
                      <a:pt x="510372" y="279907"/>
                      <a:pt x="487474" y="270643"/>
                      <a:pt x="463376" y="268109"/>
                    </a:cubicBezTo>
                    <a:cubicBezTo>
                      <a:pt x="473739" y="209753"/>
                      <a:pt x="453632" y="150140"/>
                      <a:pt x="410036" y="109971"/>
                    </a:cubicBezTo>
                    <a:cubicBezTo>
                      <a:pt x="373984" y="70373"/>
                      <a:pt x="319339" y="53332"/>
                      <a:pt x="267161" y="65414"/>
                    </a:cubicBezTo>
                    <a:cubicBezTo>
                      <a:pt x="254874" y="44088"/>
                      <a:pt x="220584" y="7"/>
                      <a:pt x="147432" y="7"/>
                    </a:cubicBezTo>
                    <a:cubicBezTo>
                      <a:pt x="88567" y="-1614"/>
                      <a:pt x="33227" y="27962"/>
                      <a:pt x="1890" y="77791"/>
                    </a:cubicBezTo>
                    <a:lnTo>
                      <a:pt x="-15" y="80932"/>
                    </a:lnTo>
                    <a:close/>
                    <a:moveTo>
                      <a:pt x="411560" y="1046327"/>
                    </a:moveTo>
                    <a:cubicBezTo>
                      <a:pt x="403359" y="1059047"/>
                      <a:pt x="393949" y="1070938"/>
                      <a:pt x="383461" y="1081839"/>
                    </a:cubicBezTo>
                    <a:cubicBezTo>
                      <a:pt x="356886" y="1105355"/>
                      <a:pt x="318119" y="1113829"/>
                      <a:pt x="291354" y="1116780"/>
                    </a:cubicBezTo>
                    <a:cubicBezTo>
                      <a:pt x="292021" y="1114495"/>
                      <a:pt x="292783" y="1112115"/>
                      <a:pt x="293355" y="1109735"/>
                    </a:cubicBezTo>
                    <a:cubicBezTo>
                      <a:pt x="302165" y="1075546"/>
                      <a:pt x="304203" y="1039977"/>
                      <a:pt x="299355" y="1005007"/>
                    </a:cubicBezTo>
                    <a:cubicBezTo>
                      <a:pt x="298374" y="997496"/>
                      <a:pt x="291488" y="992212"/>
                      <a:pt x="283973" y="993192"/>
                    </a:cubicBezTo>
                    <a:cubicBezTo>
                      <a:pt x="283954" y="993202"/>
                      <a:pt x="283944" y="993202"/>
                      <a:pt x="283925" y="993202"/>
                    </a:cubicBezTo>
                    <a:cubicBezTo>
                      <a:pt x="276467" y="994182"/>
                      <a:pt x="271219" y="1001028"/>
                      <a:pt x="272200" y="1008483"/>
                    </a:cubicBezTo>
                    <a:cubicBezTo>
                      <a:pt x="272209" y="1008492"/>
                      <a:pt x="272209" y="1008511"/>
                      <a:pt x="272209" y="1008530"/>
                    </a:cubicBezTo>
                    <a:cubicBezTo>
                      <a:pt x="277305" y="1045375"/>
                      <a:pt x="273714" y="1082896"/>
                      <a:pt x="261732" y="1118113"/>
                    </a:cubicBezTo>
                    <a:lnTo>
                      <a:pt x="260303" y="1122016"/>
                    </a:lnTo>
                    <a:cubicBezTo>
                      <a:pt x="239157" y="1179140"/>
                      <a:pt x="196866" y="1217223"/>
                      <a:pt x="153528" y="1223507"/>
                    </a:cubicBezTo>
                    <a:cubicBezTo>
                      <a:pt x="96378" y="1231123"/>
                      <a:pt x="46276" y="1180759"/>
                      <a:pt x="36751" y="1170572"/>
                    </a:cubicBezTo>
                    <a:lnTo>
                      <a:pt x="35513" y="1169429"/>
                    </a:lnTo>
                    <a:cubicBezTo>
                      <a:pt x="32608" y="1165231"/>
                      <a:pt x="29931" y="1160880"/>
                      <a:pt x="27512" y="1156386"/>
                    </a:cubicBezTo>
                    <a:lnTo>
                      <a:pt x="27512" y="477087"/>
                    </a:lnTo>
                    <a:cubicBezTo>
                      <a:pt x="71136" y="427104"/>
                      <a:pt x="133811" y="405587"/>
                      <a:pt x="184675" y="423581"/>
                    </a:cubicBezTo>
                    <a:cubicBezTo>
                      <a:pt x="209906" y="433197"/>
                      <a:pt x="231328" y="450734"/>
                      <a:pt x="245730" y="473564"/>
                    </a:cubicBezTo>
                    <a:cubicBezTo>
                      <a:pt x="250311" y="479591"/>
                      <a:pt x="258922" y="480762"/>
                      <a:pt x="264951" y="476183"/>
                    </a:cubicBezTo>
                    <a:cubicBezTo>
                      <a:pt x="270409" y="472032"/>
                      <a:pt x="271962" y="464491"/>
                      <a:pt x="268590" y="458522"/>
                    </a:cubicBezTo>
                    <a:cubicBezTo>
                      <a:pt x="250921" y="430740"/>
                      <a:pt x="224718" y="409429"/>
                      <a:pt x="193914" y="397780"/>
                    </a:cubicBezTo>
                    <a:cubicBezTo>
                      <a:pt x="188237" y="395828"/>
                      <a:pt x="182455" y="394238"/>
                      <a:pt x="176578" y="393020"/>
                    </a:cubicBezTo>
                    <a:cubicBezTo>
                      <a:pt x="214040" y="343418"/>
                      <a:pt x="204191" y="272850"/>
                      <a:pt x="154566" y="235401"/>
                    </a:cubicBezTo>
                    <a:cubicBezTo>
                      <a:pt x="121219" y="210234"/>
                      <a:pt x="76661" y="205600"/>
                      <a:pt x="38847" y="223362"/>
                    </a:cubicBezTo>
                    <a:cubicBezTo>
                      <a:pt x="32132" y="226864"/>
                      <a:pt x="29531" y="235146"/>
                      <a:pt x="33036" y="241858"/>
                    </a:cubicBezTo>
                    <a:cubicBezTo>
                      <a:pt x="36303" y="248130"/>
                      <a:pt x="43819" y="250882"/>
                      <a:pt x="50372" y="248210"/>
                    </a:cubicBezTo>
                    <a:cubicBezTo>
                      <a:pt x="92844" y="228030"/>
                      <a:pt x="143650" y="246087"/>
                      <a:pt x="163834" y="288543"/>
                    </a:cubicBezTo>
                    <a:cubicBezTo>
                      <a:pt x="178912" y="320252"/>
                      <a:pt x="172968" y="357964"/>
                      <a:pt x="148861" y="383499"/>
                    </a:cubicBezTo>
                    <a:cubicBezTo>
                      <a:pt x="147232" y="385334"/>
                      <a:pt x="146108" y="387567"/>
                      <a:pt x="145622" y="389973"/>
                    </a:cubicBezTo>
                    <a:cubicBezTo>
                      <a:pt x="101779" y="391593"/>
                      <a:pt x="59925" y="408695"/>
                      <a:pt x="27512" y="438243"/>
                    </a:cubicBezTo>
                    <a:lnTo>
                      <a:pt x="27512" y="89025"/>
                    </a:lnTo>
                    <a:cubicBezTo>
                      <a:pt x="54344" y="49182"/>
                      <a:pt x="99787" y="25917"/>
                      <a:pt x="147813" y="27426"/>
                    </a:cubicBezTo>
                    <a:cubicBezTo>
                      <a:pt x="185836" y="25687"/>
                      <a:pt x="221879" y="44478"/>
                      <a:pt x="242205" y="76648"/>
                    </a:cubicBezTo>
                    <a:cubicBezTo>
                      <a:pt x="219069" y="83795"/>
                      <a:pt x="197533" y="95336"/>
                      <a:pt x="178769" y="110637"/>
                    </a:cubicBezTo>
                    <a:cubicBezTo>
                      <a:pt x="173254" y="115830"/>
                      <a:pt x="172997" y="124508"/>
                      <a:pt x="178198" y="130017"/>
                    </a:cubicBezTo>
                    <a:cubicBezTo>
                      <a:pt x="182855" y="134958"/>
                      <a:pt x="190437" y="135746"/>
                      <a:pt x="196009" y="131868"/>
                    </a:cubicBezTo>
                    <a:cubicBezTo>
                      <a:pt x="254398" y="84265"/>
                      <a:pt x="337836" y="83313"/>
                      <a:pt x="390414" y="129297"/>
                    </a:cubicBezTo>
                    <a:cubicBezTo>
                      <a:pt x="402025" y="142054"/>
                      <a:pt x="411827" y="156342"/>
                      <a:pt x="419561" y="171760"/>
                    </a:cubicBezTo>
                    <a:cubicBezTo>
                      <a:pt x="433982" y="201964"/>
                      <a:pt x="438573" y="235922"/>
                      <a:pt x="432705" y="268870"/>
                    </a:cubicBezTo>
                    <a:cubicBezTo>
                      <a:pt x="403007" y="271278"/>
                      <a:pt x="374584" y="282002"/>
                      <a:pt x="350695" y="299812"/>
                    </a:cubicBezTo>
                    <a:cubicBezTo>
                      <a:pt x="344675" y="304311"/>
                      <a:pt x="343437" y="312832"/>
                      <a:pt x="347933" y="318854"/>
                    </a:cubicBezTo>
                    <a:cubicBezTo>
                      <a:pt x="352467" y="324821"/>
                      <a:pt x="360944" y="326050"/>
                      <a:pt x="366983" y="321615"/>
                    </a:cubicBezTo>
                    <a:cubicBezTo>
                      <a:pt x="391834" y="302445"/>
                      <a:pt x="422942" y="293213"/>
                      <a:pt x="454232" y="295719"/>
                    </a:cubicBezTo>
                    <a:cubicBezTo>
                      <a:pt x="483064" y="297416"/>
                      <a:pt x="509905" y="311000"/>
                      <a:pt x="528336" y="333230"/>
                    </a:cubicBezTo>
                    <a:cubicBezTo>
                      <a:pt x="552149" y="364267"/>
                      <a:pt x="553768" y="412156"/>
                      <a:pt x="532432" y="452429"/>
                    </a:cubicBezTo>
                    <a:cubicBezTo>
                      <a:pt x="532451" y="452781"/>
                      <a:pt x="532451" y="453124"/>
                      <a:pt x="532432" y="453476"/>
                    </a:cubicBezTo>
                    <a:cubicBezTo>
                      <a:pt x="530813" y="455951"/>
                      <a:pt x="529098" y="458236"/>
                      <a:pt x="527289" y="460521"/>
                    </a:cubicBezTo>
                    <a:cubicBezTo>
                      <a:pt x="492541" y="444298"/>
                      <a:pt x="452679" y="442917"/>
                      <a:pt x="416894" y="456713"/>
                    </a:cubicBezTo>
                    <a:cubicBezTo>
                      <a:pt x="409855" y="459464"/>
                      <a:pt x="406331" y="467347"/>
                      <a:pt x="408988" y="474421"/>
                    </a:cubicBezTo>
                    <a:cubicBezTo>
                      <a:pt x="411646" y="481457"/>
                      <a:pt x="419504" y="485008"/>
                      <a:pt x="426543" y="482352"/>
                    </a:cubicBezTo>
                    <a:cubicBezTo>
                      <a:pt x="426562" y="482342"/>
                      <a:pt x="426590" y="482333"/>
                      <a:pt x="426609" y="482323"/>
                    </a:cubicBezTo>
                    <a:cubicBezTo>
                      <a:pt x="453956" y="471794"/>
                      <a:pt x="484302" y="472174"/>
                      <a:pt x="511382" y="483371"/>
                    </a:cubicBezTo>
                    <a:lnTo>
                      <a:pt x="523955" y="490035"/>
                    </a:lnTo>
                    <a:cubicBezTo>
                      <a:pt x="545415" y="501508"/>
                      <a:pt x="561045" y="521482"/>
                      <a:pt x="567008" y="545065"/>
                    </a:cubicBezTo>
                    <a:cubicBezTo>
                      <a:pt x="575580" y="586099"/>
                      <a:pt x="547958" y="631798"/>
                      <a:pt x="502048" y="651601"/>
                    </a:cubicBezTo>
                    <a:cubicBezTo>
                      <a:pt x="495113" y="654609"/>
                      <a:pt x="491922" y="662654"/>
                      <a:pt x="494904" y="669595"/>
                    </a:cubicBezTo>
                    <a:cubicBezTo>
                      <a:pt x="497895" y="676554"/>
                      <a:pt x="505962" y="679763"/>
                      <a:pt x="512925" y="676764"/>
                    </a:cubicBezTo>
                    <a:cubicBezTo>
                      <a:pt x="512953" y="676754"/>
                      <a:pt x="512973" y="676745"/>
                      <a:pt x="513001" y="676735"/>
                    </a:cubicBezTo>
                    <a:cubicBezTo>
                      <a:pt x="533823" y="667710"/>
                      <a:pt x="552225" y="653914"/>
                      <a:pt x="566722" y="636463"/>
                    </a:cubicBezTo>
                    <a:cubicBezTo>
                      <a:pt x="576419" y="651049"/>
                      <a:pt x="581943" y="668005"/>
                      <a:pt x="582724" y="685494"/>
                    </a:cubicBezTo>
                    <a:cubicBezTo>
                      <a:pt x="584058" y="723577"/>
                      <a:pt x="560912" y="750901"/>
                      <a:pt x="544624" y="765373"/>
                    </a:cubicBezTo>
                    <a:cubicBezTo>
                      <a:pt x="526698" y="738524"/>
                      <a:pt x="501257" y="717569"/>
                      <a:pt x="471472" y="705107"/>
                    </a:cubicBezTo>
                    <a:cubicBezTo>
                      <a:pt x="464633" y="701841"/>
                      <a:pt x="456451" y="704735"/>
                      <a:pt x="453184" y="711562"/>
                    </a:cubicBezTo>
                    <a:cubicBezTo>
                      <a:pt x="449917" y="718398"/>
                      <a:pt x="452813" y="726585"/>
                      <a:pt x="459642" y="729851"/>
                    </a:cubicBezTo>
                    <a:cubicBezTo>
                      <a:pt x="460023" y="730032"/>
                      <a:pt x="460414" y="730194"/>
                      <a:pt x="460804" y="730337"/>
                    </a:cubicBezTo>
                    <a:cubicBezTo>
                      <a:pt x="495523" y="744684"/>
                      <a:pt x="522736" y="772780"/>
                      <a:pt x="535957" y="807930"/>
                    </a:cubicBezTo>
                    <a:cubicBezTo>
                      <a:pt x="543148" y="827143"/>
                      <a:pt x="544824" y="847983"/>
                      <a:pt x="540814" y="868100"/>
                    </a:cubicBezTo>
                    <a:cubicBezTo>
                      <a:pt x="539976" y="872509"/>
                      <a:pt x="538862" y="876869"/>
                      <a:pt x="537480" y="881144"/>
                    </a:cubicBezTo>
                    <a:cubicBezTo>
                      <a:pt x="523412" y="916780"/>
                      <a:pt x="492589" y="943133"/>
                      <a:pt x="455184" y="951501"/>
                    </a:cubicBezTo>
                    <a:cubicBezTo>
                      <a:pt x="449974" y="922092"/>
                      <a:pt x="437173" y="894558"/>
                      <a:pt x="418037" y="871623"/>
                    </a:cubicBezTo>
                    <a:cubicBezTo>
                      <a:pt x="413512" y="865549"/>
                      <a:pt x="404921" y="864292"/>
                      <a:pt x="398844" y="868805"/>
                    </a:cubicBezTo>
                    <a:cubicBezTo>
                      <a:pt x="392767" y="873327"/>
                      <a:pt x="391510" y="881915"/>
                      <a:pt x="396025" y="887989"/>
                    </a:cubicBezTo>
                    <a:cubicBezTo>
                      <a:pt x="396330" y="888389"/>
                      <a:pt x="396644" y="888779"/>
                      <a:pt x="396987" y="889141"/>
                    </a:cubicBezTo>
                    <a:cubicBezTo>
                      <a:pt x="413199" y="908449"/>
                      <a:pt x="424019" y="931708"/>
                      <a:pt x="428324" y="956547"/>
                    </a:cubicBezTo>
                    <a:cubicBezTo>
                      <a:pt x="428324" y="958451"/>
                      <a:pt x="428324" y="960356"/>
                      <a:pt x="429086" y="962355"/>
                    </a:cubicBezTo>
                    <a:cubicBezTo>
                      <a:pt x="429962" y="968915"/>
                      <a:pt x="430315" y="975541"/>
                      <a:pt x="430134" y="982158"/>
                    </a:cubicBezTo>
                    <a:cubicBezTo>
                      <a:pt x="429753" y="1004817"/>
                      <a:pt x="423343" y="1026962"/>
                      <a:pt x="411560" y="104632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7" name="Freeform 1846">
                <a:extLst>
                  <a:ext uri="{FF2B5EF4-FFF2-40B4-BE49-F238E27FC236}">
                    <a16:creationId xmlns:a16="http://schemas.microsoft.com/office/drawing/2014/main" id="{9CEA8889-D3C6-BD4E-9732-AFF86A67C6D4}"/>
                  </a:ext>
                </a:extLst>
              </p:cNvPr>
              <p:cNvSpPr/>
              <p:nvPr/>
            </p:nvSpPr>
            <p:spPr>
              <a:xfrm>
                <a:off x="13780454" y="8258440"/>
                <a:ext cx="899283" cy="419492"/>
              </a:xfrm>
              <a:custGeom>
                <a:avLst/>
                <a:gdLst>
                  <a:gd name="connsiteX0" fmla="*/ 67907 w 224334"/>
                  <a:gd name="connsiteY0" fmla="*/ 90211 h 104646"/>
                  <a:gd name="connsiteX1" fmla="*/ 1232 w 224334"/>
                  <a:gd name="connsiteY1" fmla="*/ 19377 h 104646"/>
                  <a:gd name="connsiteX2" fmla="*/ 7995 w 224334"/>
                  <a:gd name="connsiteY2" fmla="*/ 1193 h 104646"/>
                  <a:gd name="connsiteX3" fmla="*/ 26188 w 224334"/>
                  <a:gd name="connsiteY3" fmla="*/ 7953 h 104646"/>
                  <a:gd name="connsiteX4" fmla="*/ 80576 w 224334"/>
                  <a:gd name="connsiteY4" fmla="*/ 65743 h 104646"/>
                  <a:gd name="connsiteX5" fmla="*/ 202972 w 224334"/>
                  <a:gd name="connsiteY5" fmla="*/ 57365 h 104646"/>
                  <a:gd name="connsiteX6" fmla="*/ 222003 w 224334"/>
                  <a:gd name="connsiteY6" fmla="*/ 61128 h 104646"/>
                  <a:gd name="connsiteX7" fmla="*/ 218231 w 224334"/>
                  <a:gd name="connsiteY7" fmla="*/ 80148 h 104646"/>
                  <a:gd name="connsiteX8" fmla="*/ 217355 w 224334"/>
                  <a:gd name="connsiteY8" fmla="*/ 80690 h 104646"/>
                  <a:gd name="connsiteX9" fmla="*/ 129915 w 224334"/>
                  <a:gd name="connsiteY9" fmla="*/ 104587 h 104646"/>
                  <a:gd name="connsiteX10" fmla="*/ 67907 w 224334"/>
                  <a:gd name="connsiteY10" fmla="*/ 90211 h 104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4334" h="104646">
                    <a:moveTo>
                      <a:pt x="67907" y="90211"/>
                    </a:moveTo>
                    <a:cubicBezTo>
                      <a:pt x="38389" y="74713"/>
                      <a:pt x="14911" y="49774"/>
                      <a:pt x="1232" y="19377"/>
                    </a:cubicBezTo>
                    <a:cubicBezTo>
                      <a:pt x="-1920" y="12489"/>
                      <a:pt x="1109" y="4348"/>
                      <a:pt x="7995" y="1193"/>
                    </a:cubicBezTo>
                    <a:cubicBezTo>
                      <a:pt x="14891" y="-1962"/>
                      <a:pt x="23035" y="1064"/>
                      <a:pt x="26188" y="7953"/>
                    </a:cubicBezTo>
                    <a:cubicBezTo>
                      <a:pt x="37285" y="32791"/>
                      <a:pt x="56449" y="53155"/>
                      <a:pt x="80576" y="65743"/>
                    </a:cubicBezTo>
                    <a:cubicBezTo>
                      <a:pt x="139821" y="95447"/>
                      <a:pt x="200400" y="58888"/>
                      <a:pt x="202972" y="57365"/>
                    </a:cubicBezTo>
                    <a:cubicBezTo>
                      <a:pt x="209268" y="53152"/>
                      <a:pt x="217783" y="54836"/>
                      <a:pt x="222003" y="61128"/>
                    </a:cubicBezTo>
                    <a:cubicBezTo>
                      <a:pt x="226213" y="67420"/>
                      <a:pt x="224527" y="75935"/>
                      <a:pt x="218231" y="80148"/>
                    </a:cubicBezTo>
                    <a:cubicBezTo>
                      <a:pt x="217945" y="80340"/>
                      <a:pt x="217650" y="80521"/>
                      <a:pt x="217355" y="80690"/>
                    </a:cubicBezTo>
                    <a:cubicBezTo>
                      <a:pt x="190694" y="95906"/>
                      <a:pt x="160614" y="104127"/>
                      <a:pt x="129915" y="104587"/>
                    </a:cubicBezTo>
                    <a:cubicBezTo>
                      <a:pt x="108408" y="104725"/>
                      <a:pt x="87157" y="99800"/>
                      <a:pt x="67907" y="9021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8" name="Freeform 1847">
                <a:extLst>
                  <a:ext uri="{FF2B5EF4-FFF2-40B4-BE49-F238E27FC236}">
                    <a16:creationId xmlns:a16="http://schemas.microsoft.com/office/drawing/2014/main" id="{4696B115-5DD7-9E4F-BE90-BAD53041068F}"/>
                  </a:ext>
                </a:extLst>
              </p:cNvPr>
              <p:cNvSpPr/>
              <p:nvPr/>
            </p:nvSpPr>
            <p:spPr>
              <a:xfrm>
                <a:off x="14286128" y="9495429"/>
                <a:ext cx="337081" cy="698103"/>
              </a:xfrm>
              <a:custGeom>
                <a:avLst/>
                <a:gdLst>
                  <a:gd name="connsiteX0" fmla="*/ 2532 w 84088"/>
                  <a:gd name="connsiteY0" fmla="*/ 63920 h 174148"/>
                  <a:gd name="connsiteX1" fmla="*/ 65111 w 84088"/>
                  <a:gd name="connsiteY1" fmla="*/ 989 h 174148"/>
                  <a:gd name="connsiteX2" fmla="*/ 83027 w 84088"/>
                  <a:gd name="connsiteY2" fmla="*/ 8415 h 174148"/>
                  <a:gd name="connsiteX3" fmla="*/ 75598 w 84088"/>
                  <a:gd name="connsiteY3" fmla="*/ 26323 h 174148"/>
                  <a:gd name="connsiteX4" fmla="*/ 73588 w 84088"/>
                  <a:gd name="connsiteY4" fmla="*/ 26980 h 174148"/>
                  <a:gd name="connsiteX5" fmla="*/ 29012 w 84088"/>
                  <a:gd name="connsiteY5" fmla="*/ 71156 h 174148"/>
                  <a:gd name="connsiteX6" fmla="*/ 65302 w 84088"/>
                  <a:gd name="connsiteY6" fmla="*/ 148369 h 174148"/>
                  <a:gd name="connsiteX7" fmla="*/ 70636 w 84088"/>
                  <a:gd name="connsiteY7" fmla="*/ 167029 h 174148"/>
                  <a:gd name="connsiteX8" fmla="*/ 51967 w 84088"/>
                  <a:gd name="connsiteY8" fmla="*/ 172360 h 174148"/>
                  <a:gd name="connsiteX9" fmla="*/ 2532 w 84088"/>
                  <a:gd name="connsiteY9" fmla="*/ 63920 h 174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088" h="174148">
                    <a:moveTo>
                      <a:pt x="2532" y="63920"/>
                    </a:moveTo>
                    <a:cubicBezTo>
                      <a:pt x="15105" y="18507"/>
                      <a:pt x="59682" y="2607"/>
                      <a:pt x="65111" y="989"/>
                    </a:cubicBezTo>
                    <a:cubicBezTo>
                      <a:pt x="72112" y="-1906"/>
                      <a:pt x="80132" y="1417"/>
                      <a:pt x="83027" y="8415"/>
                    </a:cubicBezTo>
                    <a:cubicBezTo>
                      <a:pt x="85923" y="15412"/>
                      <a:pt x="82599" y="23429"/>
                      <a:pt x="75598" y="26323"/>
                    </a:cubicBezTo>
                    <a:cubicBezTo>
                      <a:pt x="74951" y="26590"/>
                      <a:pt x="74274" y="26818"/>
                      <a:pt x="73588" y="26980"/>
                    </a:cubicBezTo>
                    <a:cubicBezTo>
                      <a:pt x="72159" y="27456"/>
                      <a:pt x="37870" y="38976"/>
                      <a:pt x="29012" y="71156"/>
                    </a:cubicBezTo>
                    <a:cubicBezTo>
                      <a:pt x="22163" y="102146"/>
                      <a:pt x="37069" y="133849"/>
                      <a:pt x="65302" y="148369"/>
                    </a:cubicBezTo>
                    <a:cubicBezTo>
                      <a:pt x="71931" y="152053"/>
                      <a:pt x="74322" y="160403"/>
                      <a:pt x="70636" y="167029"/>
                    </a:cubicBezTo>
                    <a:cubicBezTo>
                      <a:pt x="66949" y="173655"/>
                      <a:pt x="58596" y="176045"/>
                      <a:pt x="51967" y="172360"/>
                    </a:cubicBezTo>
                    <a:cubicBezTo>
                      <a:pt x="12781" y="151605"/>
                      <a:pt x="-7508" y="107087"/>
                      <a:pt x="2532" y="6392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9" name="Freeform 1848">
                <a:extLst>
                  <a:ext uri="{FF2B5EF4-FFF2-40B4-BE49-F238E27FC236}">
                    <a16:creationId xmlns:a16="http://schemas.microsoft.com/office/drawing/2014/main" id="{A776A966-A41E-B940-9575-D1CCD18E0A8D}"/>
                  </a:ext>
                </a:extLst>
              </p:cNvPr>
              <p:cNvSpPr/>
              <p:nvPr/>
            </p:nvSpPr>
            <p:spPr>
              <a:xfrm>
                <a:off x="13223548" y="9215571"/>
                <a:ext cx="676416" cy="750064"/>
              </a:xfrm>
              <a:custGeom>
                <a:avLst/>
                <a:gdLst>
                  <a:gd name="connsiteX0" fmla="*/ 47859 w 168738"/>
                  <a:gd name="connsiteY0" fmla="*/ 187049 h 187110"/>
                  <a:gd name="connsiteX1" fmla="*/ 8616 w 168738"/>
                  <a:gd name="connsiteY1" fmla="*/ 180670 h 187110"/>
                  <a:gd name="connsiteX2" fmla="*/ 968 w 168738"/>
                  <a:gd name="connsiteY2" fmla="*/ 162857 h 187110"/>
                  <a:gd name="connsiteX3" fmla="*/ 17189 w 168738"/>
                  <a:gd name="connsiteY3" fmla="*/ 154678 h 187110"/>
                  <a:gd name="connsiteX4" fmla="*/ 136156 w 168738"/>
                  <a:gd name="connsiteY4" fmla="*/ 97488 h 187110"/>
                  <a:gd name="connsiteX5" fmla="*/ 129489 w 168738"/>
                  <a:gd name="connsiteY5" fmla="*/ 21008 h 187110"/>
                  <a:gd name="connsiteX6" fmla="*/ 133708 w 168738"/>
                  <a:gd name="connsiteY6" fmla="*/ 2081 h 187110"/>
                  <a:gd name="connsiteX7" fmla="*/ 152644 w 168738"/>
                  <a:gd name="connsiteY7" fmla="*/ 6299 h 187110"/>
                  <a:gd name="connsiteX8" fmla="*/ 153587 w 168738"/>
                  <a:gd name="connsiteY8" fmla="*/ 8060 h 187110"/>
                  <a:gd name="connsiteX9" fmla="*/ 135299 w 168738"/>
                  <a:gd name="connsiteY9" fmla="*/ 150870 h 187110"/>
                  <a:gd name="connsiteX10" fmla="*/ 47859 w 168738"/>
                  <a:gd name="connsiteY10" fmla="*/ 187049 h 18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738" h="187110">
                    <a:moveTo>
                      <a:pt x="47859" y="187049"/>
                    </a:moveTo>
                    <a:cubicBezTo>
                      <a:pt x="34525" y="187039"/>
                      <a:pt x="21275" y="184887"/>
                      <a:pt x="8616" y="180670"/>
                    </a:cubicBezTo>
                    <a:cubicBezTo>
                      <a:pt x="1577" y="177861"/>
                      <a:pt x="-1842" y="169883"/>
                      <a:pt x="968" y="162857"/>
                    </a:cubicBezTo>
                    <a:cubicBezTo>
                      <a:pt x="3539" y="156430"/>
                      <a:pt x="10493" y="152917"/>
                      <a:pt x="17189" y="154678"/>
                    </a:cubicBezTo>
                    <a:cubicBezTo>
                      <a:pt x="65842" y="171720"/>
                      <a:pt x="119107" y="146119"/>
                      <a:pt x="136156" y="97488"/>
                    </a:cubicBezTo>
                    <a:cubicBezTo>
                      <a:pt x="145014" y="72220"/>
                      <a:pt x="142585" y="44363"/>
                      <a:pt x="129489" y="21008"/>
                    </a:cubicBezTo>
                    <a:cubicBezTo>
                      <a:pt x="125431" y="14620"/>
                      <a:pt x="127317" y="6147"/>
                      <a:pt x="133708" y="2081"/>
                    </a:cubicBezTo>
                    <a:cubicBezTo>
                      <a:pt x="140100" y="-1975"/>
                      <a:pt x="148577" y="-89"/>
                      <a:pt x="152644" y="6299"/>
                    </a:cubicBezTo>
                    <a:cubicBezTo>
                      <a:pt x="152996" y="6861"/>
                      <a:pt x="153320" y="7451"/>
                      <a:pt x="153587" y="8060"/>
                    </a:cubicBezTo>
                    <a:cubicBezTo>
                      <a:pt x="179190" y="54578"/>
                      <a:pt x="171799" y="112302"/>
                      <a:pt x="135299" y="150870"/>
                    </a:cubicBezTo>
                    <a:cubicBezTo>
                      <a:pt x="112287" y="174310"/>
                      <a:pt x="80711" y="187372"/>
                      <a:pt x="47859" y="1870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0" name="Freeform 1849">
                <a:extLst>
                  <a:ext uri="{FF2B5EF4-FFF2-40B4-BE49-F238E27FC236}">
                    <a16:creationId xmlns:a16="http://schemas.microsoft.com/office/drawing/2014/main" id="{2F1E5594-0FFC-4D44-B360-C621A172FEB2}"/>
                  </a:ext>
                </a:extLst>
              </p:cNvPr>
              <p:cNvSpPr/>
              <p:nvPr/>
            </p:nvSpPr>
            <p:spPr>
              <a:xfrm>
                <a:off x="13302664" y="10119424"/>
                <a:ext cx="494005" cy="1168161"/>
              </a:xfrm>
              <a:custGeom>
                <a:avLst/>
                <a:gdLst>
                  <a:gd name="connsiteX0" fmla="*/ 1454 w 123234"/>
                  <a:gd name="connsiteY0" fmla="*/ 79060 h 291408"/>
                  <a:gd name="connsiteX1" fmla="*/ 98227 w 123234"/>
                  <a:gd name="connsiteY1" fmla="*/ -56 h 291408"/>
                  <a:gd name="connsiteX2" fmla="*/ 111601 w 123234"/>
                  <a:gd name="connsiteY2" fmla="*/ 13987 h 291408"/>
                  <a:gd name="connsiteX3" fmla="*/ 99466 w 123234"/>
                  <a:gd name="connsiteY3" fmla="*/ 27268 h 291408"/>
                  <a:gd name="connsiteX4" fmla="*/ 28410 w 123234"/>
                  <a:gd name="connsiteY4" fmla="*/ 83916 h 291408"/>
                  <a:gd name="connsiteX5" fmla="*/ 50222 w 123234"/>
                  <a:gd name="connsiteY5" fmla="*/ 145610 h 291408"/>
                  <a:gd name="connsiteX6" fmla="*/ 107372 w 123234"/>
                  <a:gd name="connsiteY6" fmla="*/ 116191 h 291408"/>
                  <a:gd name="connsiteX7" fmla="*/ 123040 w 123234"/>
                  <a:gd name="connsiteY7" fmla="*/ 127473 h 291408"/>
                  <a:gd name="connsiteX8" fmla="*/ 111753 w 123234"/>
                  <a:gd name="connsiteY8" fmla="*/ 143134 h 291408"/>
                  <a:gd name="connsiteX9" fmla="*/ 51269 w 123234"/>
                  <a:gd name="connsiteY9" fmla="*/ 195974 h 291408"/>
                  <a:gd name="connsiteX10" fmla="*/ 69462 w 123234"/>
                  <a:gd name="connsiteY10" fmla="*/ 268426 h 291408"/>
                  <a:gd name="connsiteX11" fmla="*/ 68986 w 123234"/>
                  <a:gd name="connsiteY11" fmla="*/ 287467 h 291408"/>
                  <a:gd name="connsiteX12" fmla="*/ 49936 w 123234"/>
                  <a:gd name="connsiteY12" fmla="*/ 287467 h 291408"/>
                  <a:gd name="connsiteX13" fmla="*/ 25266 w 123234"/>
                  <a:gd name="connsiteY13" fmla="*/ 188548 h 291408"/>
                  <a:gd name="connsiteX14" fmla="*/ 34029 w 123234"/>
                  <a:gd name="connsiteY14" fmla="*/ 167697 h 291408"/>
                  <a:gd name="connsiteX15" fmla="*/ 32601 w 123234"/>
                  <a:gd name="connsiteY15" fmla="*/ 166555 h 291408"/>
                  <a:gd name="connsiteX16" fmla="*/ 1454 w 123234"/>
                  <a:gd name="connsiteY16" fmla="*/ 79060 h 29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3234" h="291408">
                    <a:moveTo>
                      <a:pt x="1454" y="79060"/>
                    </a:moveTo>
                    <a:cubicBezTo>
                      <a:pt x="9360" y="35265"/>
                      <a:pt x="50126" y="1943"/>
                      <a:pt x="98227" y="-56"/>
                    </a:cubicBezTo>
                    <a:cubicBezTo>
                      <a:pt x="105800" y="134"/>
                      <a:pt x="111791" y="6418"/>
                      <a:pt x="111601" y="13987"/>
                    </a:cubicBezTo>
                    <a:cubicBezTo>
                      <a:pt x="111429" y="20822"/>
                      <a:pt x="106257" y="26478"/>
                      <a:pt x="99466" y="27268"/>
                    </a:cubicBezTo>
                    <a:cubicBezTo>
                      <a:pt x="63938" y="28791"/>
                      <a:pt x="34029" y="52593"/>
                      <a:pt x="28410" y="83916"/>
                    </a:cubicBezTo>
                    <a:cubicBezTo>
                      <a:pt x="22790" y="115239"/>
                      <a:pt x="45364" y="141040"/>
                      <a:pt x="50222" y="145610"/>
                    </a:cubicBezTo>
                    <a:cubicBezTo>
                      <a:pt x="65652" y="129977"/>
                      <a:pt x="85674" y="119666"/>
                      <a:pt x="107372" y="116191"/>
                    </a:cubicBezTo>
                    <a:cubicBezTo>
                      <a:pt x="114811" y="114982"/>
                      <a:pt x="121831" y="120037"/>
                      <a:pt x="123040" y="127473"/>
                    </a:cubicBezTo>
                    <a:cubicBezTo>
                      <a:pt x="124250" y="134908"/>
                      <a:pt x="119202" y="141925"/>
                      <a:pt x="111753" y="143134"/>
                    </a:cubicBezTo>
                    <a:cubicBezTo>
                      <a:pt x="83102" y="147666"/>
                      <a:pt x="59594" y="168202"/>
                      <a:pt x="51269" y="195974"/>
                    </a:cubicBezTo>
                    <a:cubicBezTo>
                      <a:pt x="39649" y="236151"/>
                      <a:pt x="69176" y="268140"/>
                      <a:pt x="69462" y="268426"/>
                    </a:cubicBezTo>
                    <a:cubicBezTo>
                      <a:pt x="74510" y="273843"/>
                      <a:pt x="74301" y="282307"/>
                      <a:pt x="68986" y="287467"/>
                    </a:cubicBezTo>
                    <a:cubicBezTo>
                      <a:pt x="63690" y="292647"/>
                      <a:pt x="55232" y="292647"/>
                      <a:pt x="49936" y="287467"/>
                    </a:cubicBezTo>
                    <a:cubicBezTo>
                      <a:pt x="48221" y="285754"/>
                      <a:pt x="9169" y="243958"/>
                      <a:pt x="25266" y="188548"/>
                    </a:cubicBezTo>
                    <a:cubicBezTo>
                      <a:pt x="27352" y="181274"/>
                      <a:pt x="30295" y="174276"/>
                      <a:pt x="34029" y="167697"/>
                    </a:cubicBezTo>
                    <a:cubicBezTo>
                      <a:pt x="33515" y="167374"/>
                      <a:pt x="33029" y="166983"/>
                      <a:pt x="32601" y="166555"/>
                    </a:cubicBezTo>
                    <a:cubicBezTo>
                      <a:pt x="27933" y="162556"/>
                      <a:pt x="-7595" y="127425"/>
                      <a:pt x="1454" y="7906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84" name="Bent Arrow 1983">
              <a:extLst>
                <a:ext uri="{FF2B5EF4-FFF2-40B4-BE49-F238E27FC236}">
                  <a16:creationId xmlns:a16="http://schemas.microsoft.com/office/drawing/2014/main" id="{54C71F64-C4BD-AC40-AB21-1CEB569C914B}"/>
                </a:ext>
              </a:extLst>
            </p:cNvPr>
            <p:cNvSpPr/>
            <p:nvPr/>
          </p:nvSpPr>
          <p:spPr>
            <a:xfrm>
              <a:off x="13325107" y="5660093"/>
              <a:ext cx="1749674" cy="1200330"/>
            </a:xfrm>
            <a:prstGeom prst="bentArrow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9" name="Bent Arrow 768">
              <a:extLst>
                <a:ext uri="{FF2B5EF4-FFF2-40B4-BE49-F238E27FC236}">
                  <a16:creationId xmlns:a16="http://schemas.microsoft.com/office/drawing/2014/main" id="{A6D44687-987C-BF4F-A510-0C2B687A60C0}"/>
                </a:ext>
              </a:extLst>
            </p:cNvPr>
            <p:cNvSpPr/>
            <p:nvPr/>
          </p:nvSpPr>
          <p:spPr>
            <a:xfrm flipH="1">
              <a:off x="9302870" y="5660093"/>
              <a:ext cx="1749674" cy="1200330"/>
            </a:xfrm>
            <a:prstGeom prst="bentArrow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71" name="CuadroTexto 395">
            <a:extLst>
              <a:ext uri="{FF2B5EF4-FFF2-40B4-BE49-F238E27FC236}">
                <a16:creationId xmlns:a16="http://schemas.microsoft.com/office/drawing/2014/main" id="{184F9416-2BE0-5047-ACC8-074140F15CF2}"/>
              </a:ext>
            </a:extLst>
          </p:cNvPr>
          <p:cNvSpPr txBox="1"/>
          <p:nvPr/>
        </p:nvSpPr>
        <p:spPr>
          <a:xfrm flipH="1">
            <a:off x="8132015" y="11765155"/>
            <a:ext cx="347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Left Brain</a:t>
            </a:r>
          </a:p>
        </p:txBody>
      </p:sp>
      <p:sp>
        <p:nvSpPr>
          <p:cNvPr id="772" name="CuadroTexto 395">
            <a:extLst>
              <a:ext uri="{FF2B5EF4-FFF2-40B4-BE49-F238E27FC236}">
                <a16:creationId xmlns:a16="http://schemas.microsoft.com/office/drawing/2014/main" id="{0A4ED772-557E-2640-ACAE-675A55F4B4AF}"/>
              </a:ext>
            </a:extLst>
          </p:cNvPr>
          <p:cNvSpPr txBox="1"/>
          <p:nvPr/>
        </p:nvSpPr>
        <p:spPr>
          <a:xfrm flipH="1">
            <a:off x="12771287" y="11765155"/>
            <a:ext cx="347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Right Brain</a:t>
            </a:r>
          </a:p>
        </p:txBody>
      </p:sp>
      <p:grpSp>
        <p:nvGrpSpPr>
          <p:cNvPr id="1987" name="Group 1986">
            <a:extLst>
              <a:ext uri="{FF2B5EF4-FFF2-40B4-BE49-F238E27FC236}">
                <a16:creationId xmlns:a16="http://schemas.microsoft.com/office/drawing/2014/main" id="{05E34BC7-E68D-4840-AA9C-7BB1A7A72662}"/>
              </a:ext>
            </a:extLst>
          </p:cNvPr>
          <p:cNvGrpSpPr/>
          <p:nvPr/>
        </p:nvGrpSpPr>
        <p:grpSpPr>
          <a:xfrm>
            <a:off x="16142599" y="4892364"/>
            <a:ext cx="6990884" cy="7519122"/>
            <a:chOff x="16142599" y="4892364"/>
            <a:chExt cx="6990884" cy="7519122"/>
          </a:xfrm>
        </p:grpSpPr>
        <p:sp>
          <p:nvSpPr>
            <p:cNvPr id="774" name="TextBox 773">
              <a:extLst>
                <a:ext uri="{FF2B5EF4-FFF2-40B4-BE49-F238E27FC236}">
                  <a16:creationId xmlns:a16="http://schemas.microsoft.com/office/drawing/2014/main" id="{2DC82E16-F0F9-5344-AF62-B3C4A32ABA78}"/>
                </a:ext>
              </a:extLst>
            </p:cNvPr>
            <p:cNvSpPr txBox="1"/>
            <p:nvPr/>
          </p:nvSpPr>
          <p:spPr>
            <a:xfrm>
              <a:off x="16142599" y="5855845"/>
              <a:ext cx="6990884" cy="6555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 There are people who have a significant number of followers in every business.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 and products and very often, their audiences trust their content. </a:t>
              </a:r>
            </a:p>
          </p:txBody>
        </p:sp>
        <p:sp>
          <p:nvSpPr>
            <p:cNvPr id="775" name="CuadroTexto 395">
              <a:extLst>
                <a:ext uri="{FF2B5EF4-FFF2-40B4-BE49-F238E27FC236}">
                  <a16:creationId xmlns:a16="http://schemas.microsoft.com/office/drawing/2014/main" id="{7A41F864-257C-4546-8395-96840A9503C6}"/>
                </a:ext>
              </a:extLst>
            </p:cNvPr>
            <p:cNvSpPr txBox="1"/>
            <p:nvPr/>
          </p:nvSpPr>
          <p:spPr>
            <a:xfrm flipH="1">
              <a:off x="16142599" y="4892364"/>
              <a:ext cx="3474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777" name="Group 776">
            <a:extLst>
              <a:ext uri="{FF2B5EF4-FFF2-40B4-BE49-F238E27FC236}">
                <a16:creationId xmlns:a16="http://schemas.microsoft.com/office/drawing/2014/main" id="{311D0C26-D8EF-D14B-8786-6387B548567E}"/>
              </a:ext>
            </a:extLst>
          </p:cNvPr>
          <p:cNvGrpSpPr/>
          <p:nvPr/>
        </p:nvGrpSpPr>
        <p:grpSpPr>
          <a:xfrm>
            <a:off x="1353894" y="4892364"/>
            <a:ext cx="6990884" cy="7519122"/>
            <a:chOff x="16142599" y="4892364"/>
            <a:chExt cx="6990884" cy="7519122"/>
          </a:xfrm>
        </p:grpSpPr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7DB0818D-1312-F043-BB86-7728BD3107D6}"/>
                </a:ext>
              </a:extLst>
            </p:cNvPr>
            <p:cNvSpPr txBox="1"/>
            <p:nvPr/>
          </p:nvSpPr>
          <p:spPr>
            <a:xfrm>
              <a:off x="16142599" y="5855845"/>
              <a:ext cx="6990884" cy="6555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 There are people who have a significant number of followers in every business.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 and products and very often, their audiences trust their content. </a:t>
              </a:r>
            </a:p>
          </p:txBody>
        </p:sp>
        <p:sp>
          <p:nvSpPr>
            <p:cNvPr id="779" name="CuadroTexto 395">
              <a:extLst>
                <a:ext uri="{FF2B5EF4-FFF2-40B4-BE49-F238E27FC236}">
                  <a16:creationId xmlns:a16="http://schemas.microsoft.com/office/drawing/2014/main" id="{B29E15B4-3F8D-C943-BDD9-1400A21A0994}"/>
                </a:ext>
              </a:extLst>
            </p:cNvPr>
            <p:cNvSpPr txBox="1"/>
            <p:nvPr/>
          </p:nvSpPr>
          <p:spPr>
            <a:xfrm flipH="1">
              <a:off x="16142599" y="4892364"/>
              <a:ext cx="3474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sp>
        <p:nvSpPr>
          <p:cNvPr id="780" name="CuadroTexto 395">
            <a:extLst>
              <a:ext uri="{FF2B5EF4-FFF2-40B4-BE49-F238E27FC236}">
                <a16:creationId xmlns:a16="http://schemas.microsoft.com/office/drawing/2014/main" id="{BC2FE092-C043-9048-ADC8-CE0C49FDA8A6}"/>
              </a:ext>
            </a:extLst>
          </p:cNvPr>
          <p:cNvSpPr txBox="1"/>
          <p:nvPr/>
        </p:nvSpPr>
        <p:spPr>
          <a:xfrm flipH="1">
            <a:off x="10451651" y="8541296"/>
            <a:ext cx="347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2326069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EF6815-566F-DA4F-9F02-E2EF4A1C548C}"/>
              </a:ext>
            </a:extLst>
          </p:cNvPr>
          <p:cNvGrpSpPr/>
          <p:nvPr/>
        </p:nvGrpSpPr>
        <p:grpSpPr>
          <a:xfrm>
            <a:off x="2088862" y="4238502"/>
            <a:ext cx="20199925" cy="8455307"/>
            <a:chOff x="1982675" y="4793674"/>
            <a:chExt cx="20199925" cy="7924806"/>
          </a:xfrm>
        </p:grpSpPr>
        <p:sp>
          <p:nvSpPr>
            <p:cNvPr id="2" name="Pentagon 1">
              <a:extLst>
                <a:ext uri="{FF2B5EF4-FFF2-40B4-BE49-F238E27FC236}">
                  <a16:creationId xmlns:a16="http://schemas.microsoft.com/office/drawing/2014/main" id="{B0F4632A-A3CA-C840-B241-49862EA6F8CD}"/>
                </a:ext>
              </a:extLst>
            </p:cNvPr>
            <p:cNvSpPr/>
            <p:nvPr/>
          </p:nvSpPr>
          <p:spPr>
            <a:xfrm rot="5400000">
              <a:off x="-178635" y="6954984"/>
              <a:ext cx="7897091" cy="3574472"/>
            </a:xfrm>
            <a:prstGeom prst="homePlate">
              <a:avLst>
                <a:gd name="adj" fmla="val 307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entagon 30">
              <a:extLst>
                <a:ext uri="{FF2B5EF4-FFF2-40B4-BE49-F238E27FC236}">
                  <a16:creationId xmlns:a16="http://schemas.microsoft.com/office/drawing/2014/main" id="{246FE57D-CE3B-FD4E-A411-A6DD90E17C85}"/>
                </a:ext>
              </a:extLst>
            </p:cNvPr>
            <p:cNvSpPr/>
            <p:nvPr/>
          </p:nvSpPr>
          <p:spPr>
            <a:xfrm rot="5400000">
              <a:off x="3977729" y="6954986"/>
              <a:ext cx="7897091" cy="3574472"/>
            </a:xfrm>
            <a:prstGeom prst="homePlate">
              <a:avLst>
                <a:gd name="adj" fmla="val 3076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entagon 31">
              <a:extLst>
                <a:ext uri="{FF2B5EF4-FFF2-40B4-BE49-F238E27FC236}">
                  <a16:creationId xmlns:a16="http://schemas.microsoft.com/office/drawing/2014/main" id="{006DDBBB-A56D-F440-B286-9A598BA76206}"/>
                </a:ext>
              </a:extLst>
            </p:cNvPr>
            <p:cNvSpPr/>
            <p:nvPr/>
          </p:nvSpPr>
          <p:spPr>
            <a:xfrm rot="5400000">
              <a:off x="8134092" y="6954986"/>
              <a:ext cx="7897091" cy="3574472"/>
            </a:xfrm>
            <a:prstGeom prst="homePlate">
              <a:avLst>
                <a:gd name="adj" fmla="val 3076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entagon 32">
              <a:extLst>
                <a:ext uri="{FF2B5EF4-FFF2-40B4-BE49-F238E27FC236}">
                  <a16:creationId xmlns:a16="http://schemas.microsoft.com/office/drawing/2014/main" id="{25A4BA29-9858-A841-BA32-898F63BFF91C}"/>
                </a:ext>
              </a:extLst>
            </p:cNvPr>
            <p:cNvSpPr/>
            <p:nvPr/>
          </p:nvSpPr>
          <p:spPr>
            <a:xfrm rot="5400000">
              <a:off x="12290456" y="6954988"/>
              <a:ext cx="7897091" cy="3574472"/>
            </a:xfrm>
            <a:prstGeom prst="homePlate">
              <a:avLst>
                <a:gd name="adj" fmla="val 3076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Pentagon 33">
              <a:extLst>
                <a:ext uri="{FF2B5EF4-FFF2-40B4-BE49-F238E27FC236}">
                  <a16:creationId xmlns:a16="http://schemas.microsoft.com/office/drawing/2014/main" id="{78239411-A31A-FB43-ABB5-14E62A3F8628}"/>
                </a:ext>
              </a:extLst>
            </p:cNvPr>
            <p:cNvSpPr/>
            <p:nvPr/>
          </p:nvSpPr>
          <p:spPr>
            <a:xfrm rot="5400000">
              <a:off x="16446818" y="6982699"/>
              <a:ext cx="7897091" cy="3574472"/>
            </a:xfrm>
            <a:prstGeom prst="homePlate">
              <a:avLst>
                <a:gd name="adj" fmla="val 3076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Freeform 37">
            <a:extLst>
              <a:ext uri="{FF2B5EF4-FFF2-40B4-BE49-F238E27FC236}">
                <a16:creationId xmlns:a16="http://schemas.microsoft.com/office/drawing/2014/main" id="{7AA9E780-0C14-7B46-8B86-5C017428A3C0}"/>
              </a:ext>
            </a:extLst>
          </p:cNvPr>
          <p:cNvSpPr/>
          <p:nvPr/>
        </p:nvSpPr>
        <p:spPr>
          <a:xfrm flipH="1">
            <a:off x="2981124" y="4757125"/>
            <a:ext cx="1891884" cy="1997036"/>
          </a:xfrm>
          <a:custGeom>
            <a:avLst/>
            <a:gdLst>
              <a:gd name="connsiteX0" fmla="*/ 908425 w 2001660"/>
              <a:gd name="connsiteY0" fmla="*/ 493 h 2112912"/>
              <a:gd name="connsiteX1" fmla="*/ 1207984 w 2001660"/>
              <a:gd name="connsiteY1" fmla="*/ 46154 h 2112912"/>
              <a:gd name="connsiteX2" fmla="*/ 1479178 w 2001660"/>
              <a:gd name="connsiteY2" fmla="*/ 156844 h 2112912"/>
              <a:gd name="connsiteX3" fmla="*/ 1695026 w 2001660"/>
              <a:gd name="connsiteY3" fmla="*/ 334643 h 2112912"/>
              <a:gd name="connsiteX4" fmla="*/ 1733768 w 2001660"/>
              <a:gd name="connsiteY4" fmla="*/ 429422 h 2112912"/>
              <a:gd name="connsiteX5" fmla="*/ 1771126 w 2001660"/>
              <a:gd name="connsiteY5" fmla="*/ 581623 h 2112912"/>
              <a:gd name="connsiteX6" fmla="*/ 1817478 w 2001660"/>
              <a:gd name="connsiteY6" fmla="*/ 702000 h 2112912"/>
              <a:gd name="connsiteX7" fmla="*/ 1827855 w 2001660"/>
              <a:gd name="connsiteY7" fmla="*/ 767031 h 2112912"/>
              <a:gd name="connsiteX8" fmla="*/ 1795340 w 2001660"/>
              <a:gd name="connsiteY8" fmla="*/ 863193 h 2112912"/>
              <a:gd name="connsiteX9" fmla="*/ 1798799 w 2001660"/>
              <a:gd name="connsiteY9" fmla="*/ 892250 h 2112912"/>
              <a:gd name="connsiteX10" fmla="*/ 1812636 w 2001660"/>
              <a:gd name="connsiteY10" fmla="*/ 922690 h 2112912"/>
              <a:gd name="connsiteX11" fmla="*/ 1901188 w 2001660"/>
              <a:gd name="connsiteY11" fmla="*/ 1027847 h 2112912"/>
              <a:gd name="connsiteX12" fmla="*/ 1964144 w 2001660"/>
              <a:gd name="connsiteY12" fmla="*/ 1107406 h 2112912"/>
              <a:gd name="connsiteX13" fmla="*/ 2001502 w 2001660"/>
              <a:gd name="connsiteY13" fmla="*/ 1187658 h 2112912"/>
              <a:gd name="connsiteX14" fmla="*/ 1982824 w 2001660"/>
              <a:gd name="connsiteY14" fmla="*/ 1229167 h 2112912"/>
              <a:gd name="connsiteX15" fmla="*/ 1933012 w 2001660"/>
              <a:gd name="connsiteY15" fmla="*/ 1262374 h 2112912"/>
              <a:gd name="connsiteX16" fmla="*/ 1864522 w 2001660"/>
              <a:gd name="connsiteY16" fmla="*/ 1307343 h 2112912"/>
              <a:gd name="connsiteX17" fmla="*/ 1867981 w 2001660"/>
              <a:gd name="connsiteY17" fmla="*/ 1373066 h 2112912"/>
              <a:gd name="connsiteX18" fmla="*/ 1888736 w 2001660"/>
              <a:gd name="connsiteY18" fmla="*/ 1396588 h 2112912"/>
              <a:gd name="connsiteX19" fmla="*/ 1888736 w 2001660"/>
              <a:gd name="connsiteY19" fmla="*/ 1427719 h 2112912"/>
              <a:gd name="connsiteX20" fmla="*/ 1849994 w 2001660"/>
              <a:gd name="connsiteY20" fmla="*/ 1469228 h 2112912"/>
              <a:gd name="connsiteX21" fmla="*/ 1823013 w 2001660"/>
              <a:gd name="connsiteY21" fmla="*/ 1487216 h 2112912"/>
              <a:gd name="connsiteX22" fmla="*/ 1846535 w 2001660"/>
              <a:gd name="connsiteY22" fmla="*/ 1508662 h 2112912"/>
              <a:gd name="connsiteX23" fmla="*/ 1867289 w 2001660"/>
              <a:gd name="connsiteY23" fmla="*/ 1541178 h 2112912"/>
              <a:gd name="connsiteX24" fmla="*/ 1823013 w 2001660"/>
              <a:gd name="connsiteY24" fmla="*/ 1588221 h 2112912"/>
              <a:gd name="connsiteX25" fmla="*/ 1799491 w 2001660"/>
              <a:gd name="connsiteY25" fmla="*/ 1613819 h 2112912"/>
              <a:gd name="connsiteX26" fmla="*/ 1789113 w 2001660"/>
              <a:gd name="connsiteY26" fmla="*/ 1649794 h 2112912"/>
              <a:gd name="connsiteX27" fmla="*/ 1814711 w 2001660"/>
              <a:gd name="connsiteY27" fmla="*/ 1703064 h 2112912"/>
              <a:gd name="connsiteX28" fmla="*/ 1775277 w 2001660"/>
              <a:gd name="connsiteY28" fmla="*/ 1808912 h 2112912"/>
              <a:gd name="connsiteX29" fmla="*/ 1668045 w 2001660"/>
              <a:gd name="connsiteY29" fmla="*/ 1852497 h 2112912"/>
              <a:gd name="connsiteX30" fmla="*/ 1499933 w 2001660"/>
              <a:gd name="connsiteY30" fmla="*/ 1858032 h 2112912"/>
              <a:gd name="connsiteX31" fmla="*/ 1242575 w 2001660"/>
              <a:gd name="connsiteY31" fmla="*/ 1911302 h 2112912"/>
              <a:gd name="connsiteX32" fmla="*/ 1135342 w 2001660"/>
              <a:gd name="connsiteY32" fmla="*/ 2037213 h 2112912"/>
              <a:gd name="connsiteX33" fmla="*/ 1104007 w 2001660"/>
              <a:gd name="connsiteY33" fmla="*/ 2112912 h 2112912"/>
              <a:gd name="connsiteX34" fmla="*/ 192878 w 2001660"/>
              <a:gd name="connsiteY34" fmla="*/ 2112912 h 2112912"/>
              <a:gd name="connsiteX35" fmla="*/ 240127 w 2001660"/>
              <a:gd name="connsiteY35" fmla="*/ 1956270 h 2112912"/>
              <a:gd name="connsiteX36" fmla="*/ 301699 w 2001660"/>
              <a:gd name="connsiteY36" fmla="*/ 1728661 h 2112912"/>
              <a:gd name="connsiteX37" fmla="*/ 325221 w 2001660"/>
              <a:gd name="connsiteY37" fmla="*/ 1588914 h 2112912"/>
              <a:gd name="connsiteX38" fmla="*/ 313460 w 2001660"/>
              <a:gd name="connsiteY38" fmla="*/ 1465769 h 2112912"/>
              <a:gd name="connsiteX39" fmla="*/ 289938 w 2001660"/>
              <a:gd name="connsiteY39" fmla="*/ 1438097 h 2112912"/>
              <a:gd name="connsiteX40" fmla="*/ 291446 w 2001660"/>
              <a:gd name="connsiteY40" fmla="*/ 1437402 h 2112912"/>
              <a:gd name="connsiteX41" fmla="*/ 221880 w 2001660"/>
              <a:gd name="connsiteY41" fmla="*/ 1365975 h 2112912"/>
              <a:gd name="connsiteX42" fmla="*/ 156416 w 2001660"/>
              <a:gd name="connsiteY42" fmla="*/ 1282437 h 2112912"/>
              <a:gd name="connsiteX43" fmla="*/ 31888 w 2001660"/>
              <a:gd name="connsiteY43" fmla="*/ 1023004 h 2112912"/>
              <a:gd name="connsiteX44" fmla="*/ 1448 w 2001660"/>
              <a:gd name="connsiteY44" fmla="*/ 739358 h 2112912"/>
              <a:gd name="connsiteX45" fmla="*/ 114907 w 2001660"/>
              <a:gd name="connsiteY45" fmla="*/ 369234 h 2112912"/>
              <a:gd name="connsiteX46" fmla="*/ 537609 w 2001660"/>
              <a:gd name="connsiteY46" fmla="*/ 50996 h 2112912"/>
              <a:gd name="connsiteX47" fmla="*/ 908425 w 2001660"/>
              <a:gd name="connsiteY47" fmla="*/ 493 h 211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001660" h="2112912">
                <a:moveTo>
                  <a:pt x="908425" y="493"/>
                </a:moveTo>
                <a:cubicBezTo>
                  <a:pt x="1010123" y="3952"/>
                  <a:pt x="1111129" y="19172"/>
                  <a:pt x="1207984" y="46154"/>
                </a:cubicBezTo>
                <a:cubicBezTo>
                  <a:pt x="1302071" y="73134"/>
                  <a:pt x="1392700" y="109801"/>
                  <a:pt x="1479178" y="156844"/>
                </a:cubicBezTo>
                <a:cubicBezTo>
                  <a:pt x="1564272" y="202505"/>
                  <a:pt x="1645215" y="257850"/>
                  <a:pt x="1695026" y="334643"/>
                </a:cubicBezTo>
                <a:cubicBezTo>
                  <a:pt x="1713013" y="363699"/>
                  <a:pt x="1726849" y="396215"/>
                  <a:pt x="1733768" y="429422"/>
                </a:cubicBezTo>
                <a:cubicBezTo>
                  <a:pt x="1743453" y="481309"/>
                  <a:pt x="1754522" y="532503"/>
                  <a:pt x="1771126" y="581623"/>
                </a:cubicBezTo>
                <a:cubicBezTo>
                  <a:pt x="1783579" y="622440"/>
                  <a:pt x="1798799" y="662566"/>
                  <a:pt x="1817478" y="702000"/>
                </a:cubicBezTo>
                <a:cubicBezTo>
                  <a:pt x="1827855" y="722062"/>
                  <a:pt x="1832698" y="744892"/>
                  <a:pt x="1827855" y="767031"/>
                </a:cubicBezTo>
                <a:cubicBezTo>
                  <a:pt x="1820938" y="800929"/>
                  <a:pt x="1797415" y="829986"/>
                  <a:pt x="1795340" y="863193"/>
                </a:cubicBezTo>
                <a:cubicBezTo>
                  <a:pt x="1795340" y="873571"/>
                  <a:pt x="1796724" y="883256"/>
                  <a:pt x="1798799" y="892250"/>
                </a:cubicBezTo>
                <a:cubicBezTo>
                  <a:pt x="1802258" y="904011"/>
                  <a:pt x="1807101" y="913697"/>
                  <a:pt x="1812636" y="922690"/>
                </a:cubicBezTo>
                <a:cubicBezTo>
                  <a:pt x="1843075" y="957281"/>
                  <a:pt x="1872132" y="991872"/>
                  <a:pt x="1901188" y="1027847"/>
                </a:cubicBezTo>
                <a:cubicBezTo>
                  <a:pt x="1923327" y="1054136"/>
                  <a:pt x="1944081" y="1082501"/>
                  <a:pt x="1964144" y="1107406"/>
                </a:cubicBezTo>
                <a:cubicBezTo>
                  <a:pt x="1984898" y="1131620"/>
                  <a:pt x="2003578" y="1155142"/>
                  <a:pt x="2001502" y="1187658"/>
                </a:cubicBezTo>
                <a:cubicBezTo>
                  <a:pt x="2000119" y="1203570"/>
                  <a:pt x="1993200" y="1216714"/>
                  <a:pt x="1982824" y="1229167"/>
                </a:cubicBezTo>
                <a:cubicBezTo>
                  <a:pt x="1970370" y="1243695"/>
                  <a:pt x="1951691" y="1254764"/>
                  <a:pt x="1933012" y="1262374"/>
                </a:cubicBezTo>
                <a:cubicBezTo>
                  <a:pt x="1907415" y="1274135"/>
                  <a:pt x="1878359" y="1283821"/>
                  <a:pt x="1864522" y="1307343"/>
                </a:cubicBezTo>
                <a:cubicBezTo>
                  <a:pt x="1852761" y="1328097"/>
                  <a:pt x="1854836" y="1353003"/>
                  <a:pt x="1867981" y="1373066"/>
                </a:cubicBezTo>
                <a:cubicBezTo>
                  <a:pt x="1873515" y="1382059"/>
                  <a:pt x="1880433" y="1389669"/>
                  <a:pt x="1888736" y="1396588"/>
                </a:cubicBezTo>
                <a:cubicBezTo>
                  <a:pt x="1892195" y="1406273"/>
                  <a:pt x="1892195" y="1417342"/>
                  <a:pt x="1888736" y="1427719"/>
                </a:cubicBezTo>
                <a:cubicBezTo>
                  <a:pt x="1881125" y="1445706"/>
                  <a:pt x="1865213" y="1458159"/>
                  <a:pt x="1849994" y="1469228"/>
                </a:cubicBezTo>
                <a:cubicBezTo>
                  <a:pt x="1841692" y="1476147"/>
                  <a:pt x="1832006" y="1481681"/>
                  <a:pt x="1823013" y="1487216"/>
                </a:cubicBezTo>
                <a:cubicBezTo>
                  <a:pt x="1831315" y="1494134"/>
                  <a:pt x="1838233" y="1501744"/>
                  <a:pt x="1846535" y="1508662"/>
                </a:cubicBezTo>
                <a:cubicBezTo>
                  <a:pt x="1856912" y="1517656"/>
                  <a:pt x="1867289" y="1528033"/>
                  <a:pt x="1867289" y="1541178"/>
                </a:cubicBezTo>
                <a:cubicBezTo>
                  <a:pt x="1867289" y="1563316"/>
                  <a:pt x="1841692" y="1573693"/>
                  <a:pt x="1823013" y="1588221"/>
                </a:cubicBezTo>
                <a:cubicBezTo>
                  <a:pt x="1813327" y="1595140"/>
                  <a:pt x="1805025" y="1603442"/>
                  <a:pt x="1799491" y="1613819"/>
                </a:cubicBezTo>
                <a:cubicBezTo>
                  <a:pt x="1792573" y="1624888"/>
                  <a:pt x="1787730" y="1636649"/>
                  <a:pt x="1789113" y="1649794"/>
                </a:cubicBezTo>
                <a:cubicBezTo>
                  <a:pt x="1791189" y="1669856"/>
                  <a:pt x="1807792" y="1684384"/>
                  <a:pt x="1814711" y="1703064"/>
                </a:cubicBezTo>
                <a:cubicBezTo>
                  <a:pt x="1829931" y="1741806"/>
                  <a:pt x="1810560" y="1781931"/>
                  <a:pt x="1775277" y="1808912"/>
                </a:cubicBezTo>
                <a:cubicBezTo>
                  <a:pt x="1747604" y="1831051"/>
                  <a:pt x="1708862" y="1845579"/>
                  <a:pt x="1668045" y="1852497"/>
                </a:cubicBezTo>
                <a:cubicBezTo>
                  <a:pt x="1612007" y="1861491"/>
                  <a:pt x="1555970" y="1858032"/>
                  <a:pt x="1499933" y="1858032"/>
                </a:cubicBezTo>
                <a:cubicBezTo>
                  <a:pt x="1410687" y="1856648"/>
                  <a:pt x="1317292" y="1862183"/>
                  <a:pt x="1242575" y="1911302"/>
                </a:cubicBezTo>
                <a:cubicBezTo>
                  <a:pt x="1193456" y="1942434"/>
                  <a:pt x="1160940" y="1986711"/>
                  <a:pt x="1135342" y="2037213"/>
                </a:cubicBezTo>
                <a:lnTo>
                  <a:pt x="1104007" y="2112912"/>
                </a:lnTo>
                <a:lnTo>
                  <a:pt x="192878" y="2112912"/>
                </a:lnTo>
                <a:lnTo>
                  <a:pt x="240127" y="1956270"/>
                </a:lnTo>
                <a:cubicBezTo>
                  <a:pt x="262265" y="1881554"/>
                  <a:pt x="285096" y="1803378"/>
                  <a:pt x="301699" y="1728661"/>
                </a:cubicBezTo>
                <a:cubicBezTo>
                  <a:pt x="312076" y="1681617"/>
                  <a:pt x="319686" y="1633882"/>
                  <a:pt x="325221" y="1588914"/>
                </a:cubicBezTo>
                <a:cubicBezTo>
                  <a:pt x="330756" y="1546020"/>
                  <a:pt x="335598" y="1505203"/>
                  <a:pt x="313460" y="1465769"/>
                </a:cubicBezTo>
                <a:cubicBezTo>
                  <a:pt x="307234" y="1456084"/>
                  <a:pt x="298932" y="1445706"/>
                  <a:pt x="289938" y="1438097"/>
                </a:cubicBezTo>
                <a:lnTo>
                  <a:pt x="291446" y="1437402"/>
                </a:lnTo>
                <a:lnTo>
                  <a:pt x="221880" y="1365975"/>
                </a:lnTo>
                <a:cubicBezTo>
                  <a:pt x="198617" y="1339339"/>
                  <a:pt x="176825" y="1311493"/>
                  <a:pt x="156416" y="1282437"/>
                </a:cubicBezTo>
                <a:cubicBezTo>
                  <a:pt x="100379" y="1202878"/>
                  <a:pt x="58870" y="1114324"/>
                  <a:pt x="31888" y="1023004"/>
                </a:cubicBezTo>
                <a:cubicBezTo>
                  <a:pt x="6291" y="931684"/>
                  <a:pt x="-4086" y="835520"/>
                  <a:pt x="1448" y="739358"/>
                </a:cubicBezTo>
                <a:cubicBezTo>
                  <a:pt x="9750" y="607220"/>
                  <a:pt x="45725" y="479233"/>
                  <a:pt x="114907" y="369234"/>
                </a:cubicBezTo>
                <a:cubicBezTo>
                  <a:pt x="208995" y="219800"/>
                  <a:pt x="360503" y="110492"/>
                  <a:pt x="537609" y="50996"/>
                </a:cubicBezTo>
                <a:cubicBezTo>
                  <a:pt x="657986" y="11562"/>
                  <a:pt x="783897" y="-2966"/>
                  <a:pt x="908425" y="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FA58BCAD-92EF-CC45-95D4-1D95A8959E70}"/>
              </a:ext>
            </a:extLst>
          </p:cNvPr>
          <p:cNvSpPr/>
          <p:nvPr/>
        </p:nvSpPr>
        <p:spPr>
          <a:xfrm flipH="1">
            <a:off x="7086518" y="4757125"/>
            <a:ext cx="1891884" cy="1997036"/>
          </a:xfrm>
          <a:custGeom>
            <a:avLst/>
            <a:gdLst>
              <a:gd name="connsiteX0" fmla="*/ 908425 w 2001660"/>
              <a:gd name="connsiteY0" fmla="*/ 493 h 2112912"/>
              <a:gd name="connsiteX1" fmla="*/ 1207984 w 2001660"/>
              <a:gd name="connsiteY1" fmla="*/ 46154 h 2112912"/>
              <a:gd name="connsiteX2" fmla="*/ 1479178 w 2001660"/>
              <a:gd name="connsiteY2" fmla="*/ 156844 h 2112912"/>
              <a:gd name="connsiteX3" fmla="*/ 1695026 w 2001660"/>
              <a:gd name="connsiteY3" fmla="*/ 334643 h 2112912"/>
              <a:gd name="connsiteX4" fmla="*/ 1733768 w 2001660"/>
              <a:gd name="connsiteY4" fmla="*/ 429422 h 2112912"/>
              <a:gd name="connsiteX5" fmla="*/ 1771126 w 2001660"/>
              <a:gd name="connsiteY5" fmla="*/ 581623 h 2112912"/>
              <a:gd name="connsiteX6" fmla="*/ 1817478 w 2001660"/>
              <a:gd name="connsiteY6" fmla="*/ 702000 h 2112912"/>
              <a:gd name="connsiteX7" fmla="*/ 1827855 w 2001660"/>
              <a:gd name="connsiteY7" fmla="*/ 767031 h 2112912"/>
              <a:gd name="connsiteX8" fmla="*/ 1795340 w 2001660"/>
              <a:gd name="connsiteY8" fmla="*/ 863193 h 2112912"/>
              <a:gd name="connsiteX9" fmla="*/ 1798799 w 2001660"/>
              <a:gd name="connsiteY9" fmla="*/ 892250 h 2112912"/>
              <a:gd name="connsiteX10" fmla="*/ 1812636 w 2001660"/>
              <a:gd name="connsiteY10" fmla="*/ 922690 h 2112912"/>
              <a:gd name="connsiteX11" fmla="*/ 1901188 w 2001660"/>
              <a:gd name="connsiteY11" fmla="*/ 1027847 h 2112912"/>
              <a:gd name="connsiteX12" fmla="*/ 1964144 w 2001660"/>
              <a:gd name="connsiteY12" fmla="*/ 1107406 h 2112912"/>
              <a:gd name="connsiteX13" fmla="*/ 2001502 w 2001660"/>
              <a:gd name="connsiteY13" fmla="*/ 1187658 h 2112912"/>
              <a:gd name="connsiteX14" fmla="*/ 1982824 w 2001660"/>
              <a:gd name="connsiteY14" fmla="*/ 1229167 h 2112912"/>
              <a:gd name="connsiteX15" fmla="*/ 1933012 w 2001660"/>
              <a:gd name="connsiteY15" fmla="*/ 1262374 h 2112912"/>
              <a:gd name="connsiteX16" fmla="*/ 1864522 w 2001660"/>
              <a:gd name="connsiteY16" fmla="*/ 1307343 h 2112912"/>
              <a:gd name="connsiteX17" fmla="*/ 1867981 w 2001660"/>
              <a:gd name="connsiteY17" fmla="*/ 1373066 h 2112912"/>
              <a:gd name="connsiteX18" fmla="*/ 1888736 w 2001660"/>
              <a:gd name="connsiteY18" fmla="*/ 1396588 h 2112912"/>
              <a:gd name="connsiteX19" fmla="*/ 1888736 w 2001660"/>
              <a:gd name="connsiteY19" fmla="*/ 1427719 h 2112912"/>
              <a:gd name="connsiteX20" fmla="*/ 1849994 w 2001660"/>
              <a:gd name="connsiteY20" fmla="*/ 1469228 h 2112912"/>
              <a:gd name="connsiteX21" fmla="*/ 1823013 w 2001660"/>
              <a:gd name="connsiteY21" fmla="*/ 1487216 h 2112912"/>
              <a:gd name="connsiteX22" fmla="*/ 1846535 w 2001660"/>
              <a:gd name="connsiteY22" fmla="*/ 1508662 h 2112912"/>
              <a:gd name="connsiteX23" fmla="*/ 1867289 w 2001660"/>
              <a:gd name="connsiteY23" fmla="*/ 1541178 h 2112912"/>
              <a:gd name="connsiteX24" fmla="*/ 1823013 w 2001660"/>
              <a:gd name="connsiteY24" fmla="*/ 1588221 h 2112912"/>
              <a:gd name="connsiteX25" fmla="*/ 1799491 w 2001660"/>
              <a:gd name="connsiteY25" fmla="*/ 1613819 h 2112912"/>
              <a:gd name="connsiteX26" fmla="*/ 1789113 w 2001660"/>
              <a:gd name="connsiteY26" fmla="*/ 1649794 h 2112912"/>
              <a:gd name="connsiteX27" fmla="*/ 1814711 w 2001660"/>
              <a:gd name="connsiteY27" fmla="*/ 1703064 h 2112912"/>
              <a:gd name="connsiteX28" fmla="*/ 1775277 w 2001660"/>
              <a:gd name="connsiteY28" fmla="*/ 1808912 h 2112912"/>
              <a:gd name="connsiteX29" fmla="*/ 1668045 w 2001660"/>
              <a:gd name="connsiteY29" fmla="*/ 1852497 h 2112912"/>
              <a:gd name="connsiteX30" fmla="*/ 1499933 w 2001660"/>
              <a:gd name="connsiteY30" fmla="*/ 1858032 h 2112912"/>
              <a:gd name="connsiteX31" fmla="*/ 1242575 w 2001660"/>
              <a:gd name="connsiteY31" fmla="*/ 1911302 h 2112912"/>
              <a:gd name="connsiteX32" fmla="*/ 1135342 w 2001660"/>
              <a:gd name="connsiteY32" fmla="*/ 2037213 h 2112912"/>
              <a:gd name="connsiteX33" fmla="*/ 1104007 w 2001660"/>
              <a:gd name="connsiteY33" fmla="*/ 2112912 h 2112912"/>
              <a:gd name="connsiteX34" fmla="*/ 192878 w 2001660"/>
              <a:gd name="connsiteY34" fmla="*/ 2112912 h 2112912"/>
              <a:gd name="connsiteX35" fmla="*/ 240127 w 2001660"/>
              <a:gd name="connsiteY35" fmla="*/ 1956270 h 2112912"/>
              <a:gd name="connsiteX36" fmla="*/ 301699 w 2001660"/>
              <a:gd name="connsiteY36" fmla="*/ 1728661 h 2112912"/>
              <a:gd name="connsiteX37" fmla="*/ 325221 w 2001660"/>
              <a:gd name="connsiteY37" fmla="*/ 1588914 h 2112912"/>
              <a:gd name="connsiteX38" fmla="*/ 313460 w 2001660"/>
              <a:gd name="connsiteY38" fmla="*/ 1465769 h 2112912"/>
              <a:gd name="connsiteX39" fmla="*/ 289938 w 2001660"/>
              <a:gd name="connsiteY39" fmla="*/ 1438097 h 2112912"/>
              <a:gd name="connsiteX40" fmla="*/ 291446 w 2001660"/>
              <a:gd name="connsiteY40" fmla="*/ 1437402 h 2112912"/>
              <a:gd name="connsiteX41" fmla="*/ 221880 w 2001660"/>
              <a:gd name="connsiteY41" fmla="*/ 1365975 h 2112912"/>
              <a:gd name="connsiteX42" fmla="*/ 156416 w 2001660"/>
              <a:gd name="connsiteY42" fmla="*/ 1282437 h 2112912"/>
              <a:gd name="connsiteX43" fmla="*/ 31888 w 2001660"/>
              <a:gd name="connsiteY43" fmla="*/ 1023004 h 2112912"/>
              <a:gd name="connsiteX44" fmla="*/ 1448 w 2001660"/>
              <a:gd name="connsiteY44" fmla="*/ 739358 h 2112912"/>
              <a:gd name="connsiteX45" fmla="*/ 114907 w 2001660"/>
              <a:gd name="connsiteY45" fmla="*/ 369234 h 2112912"/>
              <a:gd name="connsiteX46" fmla="*/ 537609 w 2001660"/>
              <a:gd name="connsiteY46" fmla="*/ 50996 h 2112912"/>
              <a:gd name="connsiteX47" fmla="*/ 908425 w 2001660"/>
              <a:gd name="connsiteY47" fmla="*/ 493 h 211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001660" h="2112912">
                <a:moveTo>
                  <a:pt x="908425" y="493"/>
                </a:moveTo>
                <a:cubicBezTo>
                  <a:pt x="1010123" y="3952"/>
                  <a:pt x="1111129" y="19172"/>
                  <a:pt x="1207984" y="46154"/>
                </a:cubicBezTo>
                <a:cubicBezTo>
                  <a:pt x="1302071" y="73134"/>
                  <a:pt x="1392700" y="109801"/>
                  <a:pt x="1479178" y="156844"/>
                </a:cubicBezTo>
                <a:cubicBezTo>
                  <a:pt x="1564272" y="202505"/>
                  <a:pt x="1645215" y="257850"/>
                  <a:pt x="1695026" y="334643"/>
                </a:cubicBezTo>
                <a:cubicBezTo>
                  <a:pt x="1713013" y="363699"/>
                  <a:pt x="1726849" y="396215"/>
                  <a:pt x="1733768" y="429422"/>
                </a:cubicBezTo>
                <a:cubicBezTo>
                  <a:pt x="1743453" y="481309"/>
                  <a:pt x="1754522" y="532503"/>
                  <a:pt x="1771126" y="581623"/>
                </a:cubicBezTo>
                <a:cubicBezTo>
                  <a:pt x="1783579" y="622440"/>
                  <a:pt x="1798799" y="662566"/>
                  <a:pt x="1817478" y="702000"/>
                </a:cubicBezTo>
                <a:cubicBezTo>
                  <a:pt x="1827855" y="722062"/>
                  <a:pt x="1832698" y="744892"/>
                  <a:pt x="1827855" y="767031"/>
                </a:cubicBezTo>
                <a:cubicBezTo>
                  <a:pt x="1820938" y="800929"/>
                  <a:pt x="1797415" y="829986"/>
                  <a:pt x="1795340" y="863193"/>
                </a:cubicBezTo>
                <a:cubicBezTo>
                  <a:pt x="1795340" y="873571"/>
                  <a:pt x="1796724" y="883256"/>
                  <a:pt x="1798799" y="892250"/>
                </a:cubicBezTo>
                <a:cubicBezTo>
                  <a:pt x="1802258" y="904011"/>
                  <a:pt x="1807101" y="913697"/>
                  <a:pt x="1812636" y="922690"/>
                </a:cubicBezTo>
                <a:cubicBezTo>
                  <a:pt x="1843075" y="957281"/>
                  <a:pt x="1872132" y="991872"/>
                  <a:pt x="1901188" y="1027847"/>
                </a:cubicBezTo>
                <a:cubicBezTo>
                  <a:pt x="1923327" y="1054136"/>
                  <a:pt x="1944081" y="1082501"/>
                  <a:pt x="1964144" y="1107406"/>
                </a:cubicBezTo>
                <a:cubicBezTo>
                  <a:pt x="1984898" y="1131620"/>
                  <a:pt x="2003578" y="1155142"/>
                  <a:pt x="2001502" y="1187658"/>
                </a:cubicBezTo>
                <a:cubicBezTo>
                  <a:pt x="2000119" y="1203570"/>
                  <a:pt x="1993200" y="1216714"/>
                  <a:pt x="1982824" y="1229167"/>
                </a:cubicBezTo>
                <a:cubicBezTo>
                  <a:pt x="1970370" y="1243695"/>
                  <a:pt x="1951691" y="1254764"/>
                  <a:pt x="1933012" y="1262374"/>
                </a:cubicBezTo>
                <a:cubicBezTo>
                  <a:pt x="1907415" y="1274135"/>
                  <a:pt x="1878359" y="1283821"/>
                  <a:pt x="1864522" y="1307343"/>
                </a:cubicBezTo>
                <a:cubicBezTo>
                  <a:pt x="1852761" y="1328097"/>
                  <a:pt x="1854836" y="1353003"/>
                  <a:pt x="1867981" y="1373066"/>
                </a:cubicBezTo>
                <a:cubicBezTo>
                  <a:pt x="1873515" y="1382059"/>
                  <a:pt x="1880433" y="1389669"/>
                  <a:pt x="1888736" y="1396588"/>
                </a:cubicBezTo>
                <a:cubicBezTo>
                  <a:pt x="1892195" y="1406273"/>
                  <a:pt x="1892195" y="1417342"/>
                  <a:pt x="1888736" y="1427719"/>
                </a:cubicBezTo>
                <a:cubicBezTo>
                  <a:pt x="1881125" y="1445706"/>
                  <a:pt x="1865213" y="1458159"/>
                  <a:pt x="1849994" y="1469228"/>
                </a:cubicBezTo>
                <a:cubicBezTo>
                  <a:pt x="1841692" y="1476147"/>
                  <a:pt x="1832006" y="1481681"/>
                  <a:pt x="1823013" y="1487216"/>
                </a:cubicBezTo>
                <a:cubicBezTo>
                  <a:pt x="1831315" y="1494134"/>
                  <a:pt x="1838233" y="1501744"/>
                  <a:pt x="1846535" y="1508662"/>
                </a:cubicBezTo>
                <a:cubicBezTo>
                  <a:pt x="1856912" y="1517656"/>
                  <a:pt x="1867289" y="1528033"/>
                  <a:pt x="1867289" y="1541178"/>
                </a:cubicBezTo>
                <a:cubicBezTo>
                  <a:pt x="1867289" y="1563316"/>
                  <a:pt x="1841692" y="1573693"/>
                  <a:pt x="1823013" y="1588221"/>
                </a:cubicBezTo>
                <a:cubicBezTo>
                  <a:pt x="1813327" y="1595140"/>
                  <a:pt x="1805025" y="1603442"/>
                  <a:pt x="1799491" y="1613819"/>
                </a:cubicBezTo>
                <a:cubicBezTo>
                  <a:pt x="1792573" y="1624888"/>
                  <a:pt x="1787730" y="1636649"/>
                  <a:pt x="1789113" y="1649794"/>
                </a:cubicBezTo>
                <a:cubicBezTo>
                  <a:pt x="1791189" y="1669856"/>
                  <a:pt x="1807792" y="1684384"/>
                  <a:pt x="1814711" y="1703064"/>
                </a:cubicBezTo>
                <a:cubicBezTo>
                  <a:pt x="1829931" y="1741806"/>
                  <a:pt x="1810560" y="1781931"/>
                  <a:pt x="1775277" y="1808912"/>
                </a:cubicBezTo>
                <a:cubicBezTo>
                  <a:pt x="1747604" y="1831051"/>
                  <a:pt x="1708862" y="1845579"/>
                  <a:pt x="1668045" y="1852497"/>
                </a:cubicBezTo>
                <a:cubicBezTo>
                  <a:pt x="1612007" y="1861491"/>
                  <a:pt x="1555970" y="1858032"/>
                  <a:pt x="1499933" y="1858032"/>
                </a:cubicBezTo>
                <a:cubicBezTo>
                  <a:pt x="1410687" y="1856648"/>
                  <a:pt x="1317292" y="1862183"/>
                  <a:pt x="1242575" y="1911302"/>
                </a:cubicBezTo>
                <a:cubicBezTo>
                  <a:pt x="1193456" y="1942434"/>
                  <a:pt x="1160940" y="1986711"/>
                  <a:pt x="1135342" y="2037213"/>
                </a:cubicBezTo>
                <a:lnTo>
                  <a:pt x="1104007" y="2112912"/>
                </a:lnTo>
                <a:lnTo>
                  <a:pt x="192878" y="2112912"/>
                </a:lnTo>
                <a:lnTo>
                  <a:pt x="240127" y="1956270"/>
                </a:lnTo>
                <a:cubicBezTo>
                  <a:pt x="262265" y="1881554"/>
                  <a:pt x="285096" y="1803378"/>
                  <a:pt x="301699" y="1728661"/>
                </a:cubicBezTo>
                <a:cubicBezTo>
                  <a:pt x="312076" y="1681617"/>
                  <a:pt x="319686" y="1633882"/>
                  <a:pt x="325221" y="1588914"/>
                </a:cubicBezTo>
                <a:cubicBezTo>
                  <a:pt x="330756" y="1546020"/>
                  <a:pt x="335598" y="1505203"/>
                  <a:pt x="313460" y="1465769"/>
                </a:cubicBezTo>
                <a:cubicBezTo>
                  <a:pt x="307234" y="1456084"/>
                  <a:pt x="298932" y="1445706"/>
                  <a:pt x="289938" y="1438097"/>
                </a:cubicBezTo>
                <a:lnTo>
                  <a:pt x="291446" y="1437402"/>
                </a:lnTo>
                <a:lnTo>
                  <a:pt x="221880" y="1365975"/>
                </a:lnTo>
                <a:cubicBezTo>
                  <a:pt x="198617" y="1339339"/>
                  <a:pt x="176825" y="1311493"/>
                  <a:pt x="156416" y="1282437"/>
                </a:cubicBezTo>
                <a:cubicBezTo>
                  <a:pt x="100379" y="1202878"/>
                  <a:pt x="58870" y="1114324"/>
                  <a:pt x="31888" y="1023004"/>
                </a:cubicBezTo>
                <a:cubicBezTo>
                  <a:pt x="6291" y="931684"/>
                  <a:pt x="-4086" y="835520"/>
                  <a:pt x="1448" y="739358"/>
                </a:cubicBezTo>
                <a:cubicBezTo>
                  <a:pt x="9750" y="607220"/>
                  <a:pt x="45725" y="479233"/>
                  <a:pt x="114907" y="369234"/>
                </a:cubicBezTo>
                <a:cubicBezTo>
                  <a:pt x="208995" y="219800"/>
                  <a:pt x="360503" y="110492"/>
                  <a:pt x="537609" y="50996"/>
                </a:cubicBezTo>
                <a:cubicBezTo>
                  <a:pt x="657986" y="11562"/>
                  <a:pt x="783897" y="-2966"/>
                  <a:pt x="908425" y="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252F68F7-26C2-E547-8C09-191FF975216E}"/>
              </a:ext>
            </a:extLst>
          </p:cNvPr>
          <p:cNvSpPr/>
          <p:nvPr/>
        </p:nvSpPr>
        <p:spPr>
          <a:xfrm flipH="1">
            <a:off x="11243381" y="4757125"/>
            <a:ext cx="1891884" cy="1997036"/>
          </a:xfrm>
          <a:custGeom>
            <a:avLst/>
            <a:gdLst>
              <a:gd name="connsiteX0" fmla="*/ 908425 w 2001660"/>
              <a:gd name="connsiteY0" fmla="*/ 493 h 2112912"/>
              <a:gd name="connsiteX1" fmla="*/ 1207984 w 2001660"/>
              <a:gd name="connsiteY1" fmla="*/ 46154 h 2112912"/>
              <a:gd name="connsiteX2" fmla="*/ 1479178 w 2001660"/>
              <a:gd name="connsiteY2" fmla="*/ 156844 h 2112912"/>
              <a:gd name="connsiteX3" fmla="*/ 1695026 w 2001660"/>
              <a:gd name="connsiteY3" fmla="*/ 334643 h 2112912"/>
              <a:gd name="connsiteX4" fmla="*/ 1733768 w 2001660"/>
              <a:gd name="connsiteY4" fmla="*/ 429422 h 2112912"/>
              <a:gd name="connsiteX5" fmla="*/ 1771126 w 2001660"/>
              <a:gd name="connsiteY5" fmla="*/ 581623 h 2112912"/>
              <a:gd name="connsiteX6" fmla="*/ 1817478 w 2001660"/>
              <a:gd name="connsiteY6" fmla="*/ 702000 h 2112912"/>
              <a:gd name="connsiteX7" fmla="*/ 1827855 w 2001660"/>
              <a:gd name="connsiteY7" fmla="*/ 767031 h 2112912"/>
              <a:gd name="connsiteX8" fmla="*/ 1795340 w 2001660"/>
              <a:gd name="connsiteY8" fmla="*/ 863193 h 2112912"/>
              <a:gd name="connsiteX9" fmla="*/ 1798799 w 2001660"/>
              <a:gd name="connsiteY9" fmla="*/ 892250 h 2112912"/>
              <a:gd name="connsiteX10" fmla="*/ 1812636 w 2001660"/>
              <a:gd name="connsiteY10" fmla="*/ 922690 h 2112912"/>
              <a:gd name="connsiteX11" fmla="*/ 1901188 w 2001660"/>
              <a:gd name="connsiteY11" fmla="*/ 1027847 h 2112912"/>
              <a:gd name="connsiteX12" fmla="*/ 1964144 w 2001660"/>
              <a:gd name="connsiteY12" fmla="*/ 1107406 h 2112912"/>
              <a:gd name="connsiteX13" fmla="*/ 2001502 w 2001660"/>
              <a:gd name="connsiteY13" fmla="*/ 1187658 h 2112912"/>
              <a:gd name="connsiteX14" fmla="*/ 1982824 w 2001660"/>
              <a:gd name="connsiteY14" fmla="*/ 1229167 h 2112912"/>
              <a:gd name="connsiteX15" fmla="*/ 1933012 w 2001660"/>
              <a:gd name="connsiteY15" fmla="*/ 1262374 h 2112912"/>
              <a:gd name="connsiteX16" fmla="*/ 1864522 w 2001660"/>
              <a:gd name="connsiteY16" fmla="*/ 1307343 h 2112912"/>
              <a:gd name="connsiteX17" fmla="*/ 1867981 w 2001660"/>
              <a:gd name="connsiteY17" fmla="*/ 1373066 h 2112912"/>
              <a:gd name="connsiteX18" fmla="*/ 1888736 w 2001660"/>
              <a:gd name="connsiteY18" fmla="*/ 1396588 h 2112912"/>
              <a:gd name="connsiteX19" fmla="*/ 1888736 w 2001660"/>
              <a:gd name="connsiteY19" fmla="*/ 1427719 h 2112912"/>
              <a:gd name="connsiteX20" fmla="*/ 1849994 w 2001660"/>
              <a:gd name="connsiteY20" fmla="*/ 1469228 h 2112912"/>
              <a:gd name="connsiteX21" fmla="*/ 1823013 w 2001660"/>
              <a:gd name="connsiteY21" fmla="*/ 1487216 h 2112912"/>
              <a:gd name="connsiteX22" fmla="*/ 1846535 w 2001660"/>
              <a:gd name="connsiteY22" fmla="*/ 1508662 h 2112912"/>
              <a:gd name="connsiteX23" fmla="*/ 1867289 w 2001660"/>
              <a:gd name="connsiteY23" fmla="*/ 1541178 h 2112912"/>
              <a:gd name="connsiteX24" fmla="*/ 1823013 w 2001660"/>
              <a:gd name="connsiteY24" fmla="*/ 1588221 h 2112912"/>
              <a:gd name="connsiteX25" fmla="*/ 1799491 w 2001660"/>
              <a:gd name="connsiteY25" fmla="*/ 1613819 h 2112912"/>
              <a:gd name="connsiteX26" fmla="*/ 1789113 w 2001660"/>
              <a:gd name="connsiteY26" fmla="*/ 1649794 h 2112912"/>
              <a:gd name="connsiteX27" fmla="*/ 1814711 w 2001660"/>
              <a:gd name="connsiteY27" fmla="*/ 1703064 h 2112912"/>
              <a:gd name="connsiteX28" fmla="*/ 1775277 w 2001660"/>
              <a:gd name="connsiteY28" fmla="*/ 1808912 h 2112912"/>
              <a:gd name="connsiteX29" fmla="*/ 1668045 w 2001660"/>
              <a:gd name="connsiteY29" fmla="*/ 1852497 h 2112912"/>
              <a:gd name="connsiteX30" fmla="*/ 1499933 w 2001660"/>
              <a:gd name="connsiteY30" fmla="*/ 1858032 h 2112912"/>
              <a:gd name="connsiteX31" fmla="*/ 1242575 w 2001660"/>
              <a:gd name="connsiteY31" fmla="*/ 1911302 h 2112912"/>
              <a:gd name="connsiteX32" fmla="*/ 1135342 w 2001660"/>
              <a:gd name="connsiteY32" fmla="*/ 2037213 h 2112912"/>
              <a:gd name="connsiteX33" fmla="*/ 1104007 w 2001660"/>
              <a:gd name="connsiteY33" fmla="*/ 2112912 h 2112912"/>
              <a:gd name="connsiteX34" fmla="*/ 192878 w 2001660"/>
              <a:gd name="connsiteY34" fmla="*/ 2112912 h 2112912"/>
              <a:gd name="connsiteX35" fmla="*/ 240127 w 2001660"/>
              <a:gd name="connsiteY35" fmla="*/ 1956270 h 2112912"/>
              <a:gd name="connsiteX36" fmla="*/ 301699 w 2001660"/>
              <a:gd name="connsiteY36" fmla="*/ 1728661 h 2112912"/>
              <a:gd name="connsiteX37" fmla="*/ 325221 w 2001660"/>
              <a:gd name="connsiteY37" fmla="*/ 1588914 h 2112912"/>
              <a:gd name="connsiteX38" fmla="*/ 313460 w 2001660"/>
              <a:gd name="connsiteY38" fmla="*/ 1465769 h 2112912"/>
              <a:gd name="connsiteX39" fmla="*/ 289938 w 2001660"/>
              <a:gd name="connsiteY39" fmla="*/ 1438097 h 2112912"/>
              <a:gd name="connsiteX40" fmla="*/ 291446 w 2001660"/>
              <a:gd name="connsiteY40" fmla="*/ 1437402 h 2112912"/>
              <a:gd name="connsiteX41" fmla="*/ 221880 w 2001660"/>
              <a:gd name="connsiteY41" fmla="*/ 1365975 h 2112912"/>
              <a:gd name="connsiteX42" fmla="*/ 156416 w 2001660"/>
              <a:gd name="connsiteY42" fmla="*/ 1282437 h 2112912"/>
              <a:gd name="connsiteX43" fmla="*/ 31888 w 2001660"/>
              <a:gd name="connsiteY43" fmla="*/ 1023004 h 2112912"/>
              <a:gd name="connsiteX44" fmla="*/ 1448 w 2001660"/>
              <a:gd name="connsiteY44" fmla="*/ 739358 h 2112912"/>
              <a:gd name="connsiteX45" fmla="*/ 114907 w 2001660"/>
              <a:gd name="connsiteY45" fmla="*/ 369234 h 2112912"/>
              <a:gd name="connsiteX46" fmla="*/ 537609 w 2001660"/>
              <a:gd name="connsiteY46" fmla="*/ 50996 h 2112912"/>
              <a:gd name="connsiteX47" fmla="*/ 908425 w 2001660"/>
              <a:gd name="connsiteY47" fmla="*/ 493 h 211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001660" h="2112912">
                <a:moveTo>
                  <a:pt x="908425" y="493"/>
                </a:moveTo>
                <a:cubicBezTo>
                  <a:pt x="1010123" y="3952"/>
                  <a:pt x="1111129" y="19172"/>
                  <a:pt x="1207984" y="46154"/>
                </a:cubicBezTo>
                <a:cubicBezTo>
                  <a:pt x="1302071" y="73134"/>
                  <a:pt x="1392700" y="109801"/>
                  <a:pt x="1479178" y="156844"/>
                </a:cubicBezTo>
                <a:cubicBezTo>
                  <a:pt x="1564272" y="202505"/>
                  <a:pt x="1645215" y="257850"/>
                  <a:pt x="1695026" y="334643"/>
                </a:cubicBezTo>
                <a:cubicBezTo>
                  <a:pt x="1713013" y="363699"/>
                  <a:pt x="1726849" y="396215"/>
                  <a:pt x="1733768" y="429422"/>
                </a:cubicBezTo>
                <a:cubicBezTo>
                  <a:pt x="1743453" y="481309"/>
                  <a:pt x="1754522" y="532503"/>
                  <a:pt x="1771126" y="581623"/>
                </a:cubicBezTo>
                <a:cubicBezTo>
                  <a:pt x="1783579" y="622440"/>
                  <a:pt x="1798799" y="662566"/>
                  <a:pt x="1817478" y="702000"/>
                </a:cubicBezTo>
                <a:cubicBezTo>
                  <a:pt x="1827855" y="722062"/>
                  <a:pt x="1832698" y="744892"/>
                  <a:pt x="1827855" y="767031"/>
                </a:cubicBezTo>
                <a:cubicBezTo>
                  <a:pt x="1820938" y="800929"/>
                  <a:pt x="1797415" y="829986"/>
                  <a:pt x="1795340" y="863193"/>
                </a:cubicBezTo>
                <a:cubicBezTo>
                  <a:pt x="1795340" y="873571"/>
                  <a:pt x="1796724" y="883256"/>
                  <a:pt x="1798799" y="892250"/>
                </a:cubicBezTo>
                <a:cubicBezTo>
                  <a:pt x="1802258" y="904011"/>
                  <a:pt x="1807101" y="913697"/>
                  <a:pt x="1812636" y="922690"/>
                </a:cubicBezTo>
                <a:cubicBezTo>
                  <a:pt x="1843075" y="957281"/>
                  <a:pt x="1872132" y="991872"/>
                  <a:pt x="1901188" y="1027847"/>
                </a:cubicBezTo>
                <a:cubicBezTo>
                  <a:pt x="1923327" y="1054136"/>
                  <a:pt x="1944081" y="1082501"/>
                  <a:pt x="1964144" y="1107406"/>
                </a:cubicBezTo>
                <a:cubicBezTo>
                  <a:pt x="1984898" y="1131620"/>
                  <a:pt x="2003578" y="1155142"/>
                  <a:pt x="2001502" y="1187658"/>
                </a:cubicBezTo>
                <a:cubicBezTo>
                  <a:pt x="2000119" y="1203570"/>
                  <a:pt x="1993200" y="1216714"/>
                  <a:pt x="1982824" y="1229167"/>
                </a:cubicBezTo>
                <a:cubicBezTo>
                  <a:pt x="1970370" y="1243695"/>
                  <a:pt x="1951691" y="1254764"/>
                  <a:pt x="1933012" y="1262374"/>
                </a:cubicBezTo>
                <a:cubicBezTo>
                  <a:pt x="1907415" y="1274135"/>
                  <a:pt x="1878359" y="1283821"/>
                  <a:pt x="1864522" y="1307343"/>
                </a:cubicBezTo>
                <a:cubicBezTo>
                  <a:pt x="1852761" y="1328097"/>
                  <a:pt x="1854836" y="1353003"/>
                  <a:pt x="1867981" y="1373066"/>
                </a:cubicBezTo>
                <a:cubicBezTo>
                  <a:pt x="1873515" y="1382059"/>
                  <a:pt x="1880433" y="1389669"/>
                  <a:pt x="1888736" y="1396588"/>
                </a:cubicBezTo>
                <a:cubicBezTo>
                  <a:pt x="1892195" y="1406273"/>
                  <a:pt x="1892195" y="1417342"/>
                  <a:pt x="1888736" y="1427719"/>
                </a:cubicBezTo>
                <a:cubicBezTo>
                  <a:pt x="1881125" y="1445706"/>
                  <a:pt x="1865213" y="1458159"/>
                  <a:pt x="1849994" y="1469228"/>
                </a:cubicBezTo>
                <a:cubicBezTo>
                  <a:pt x="1841692" y="1476147"/>
                  <a:pt x="1832006" y="1481681"/>
                  <a:pt x="1823013" y="1487216"/>
                </a:cubicBezTo>
                <a:cubicBezTo>
                  <a:pt x="1831315" y="1494134"/>
                  <a:pt x="1838233" y="1501744"/>
                  <a:pt x="1846535" y="1508662"/>
                </a:cubicBezTo>
                <a:cubicBezTo>
                  <a:pt x="1856912" y="1517656"/>
                  <a:pt x="1867289" y="1528033"/>
                  <a:pt x="1867289" y="1541178"/>
                </a:cubicBezTo>
                <a:cubicBezTo>
                  <a:pt x="1867289" y="1563316"/>
                  <a:pt x="1841692" y="1573693"/>
                  <a:pt x="1823013" y="1588221"/>
                </a:cubicBezTo>
                <a:cubicBezTo>
                  <a:pt x="1813327" y="1595140"/>
                  <a:pt x="1805025" y="1603442"/>
                  <a:pt x="1799491" y="1613819"/>
                </a:cubicBezTo>
                <a:cubicBezTo>
                  <a:pt x="1792573" y="1624888"/>
                  <a:pt x="1787730" y="1636649"/>
                  <a:pt x="1789113" y="1649794"/>
                </a:cubicBezTo>
                <a:cubicBezTo>
                  <a:pt x="1791189" y="1669856"/>
                  <a:pt x="1807792" y="1684384"/>
                  <a:pt x="1814711" y="1703064"/>
                </a:cubicBezTo>
                <a:cubicBezTo>
                  <a:pt x="1829931" y="1741806"/>
                  <a:pt x="1810560" y="1781931"/>
                  <a:pt x="1775277" y="1808912"/>
                </a:cubicBezTo>
                <a:cubicBezTo>
                  <a:pt x="1747604" y="1831051"/>
                  <a:pt x="1708862" y="1845579"/>
                  <a:pt x="1668045" y="1852497"/>
                </a:cubicBezTo>
                <a:cubicBezTo>
                  <a:pt x="1612007" y="1861491"/>
                  <a:pt x="1555970" y="1858032"/>
                  <a:pt x="1499933" y="1858032"/>
                </a:cubicBezTo>
                <a:cubicBezTo>
                  <a:pt x="1410687" y="1856648"/>
                  <a:pt x="1317292" y="1862183"/>
                  <a:pt x="1242575" y="1911302"/>
                </a:cubicBezTo>
                <a:cubicBezTo>
                  <a:pt x="1193456" y="1942434"/>
                  <a:pt x="1160940" y="1986711"/>
                  <a:pt x="1135342" y="2037213"/>
                </a:cubicBezTo>
                <a:lnTo>
                  <a:pt x="1104007" y="2112912"/>
                </a:lnTo>
                <a:lnTo>
                  <a:pt x="192878" y="2112912"/>
                </a:lnTo>
                <a:lnTo>
                  <a:pt x="240127" y="1956270"/>
                </a:lnTo>
                <a:cubicBezTo>
                  <a:pt x="262265" y="1881554"/>
                  <a:pt x="285096" y="1803378"/>
                  <a:pt x="301699" y="1728661"/>
                </a:cubicBezTo>
                <a:cubicBezTo>
                  <a:pt x="312076" y="1681617"/>
                  <a:pt x="319686" y="1633882"/>
                  <a:pt x="325221" y="1588914"/>
                </a:cubicBezTo>
                <a:cubicBezTo>
                  <a:pt x="330756" y="1546020"/>
                  <a:pt x="335598" y="1505203"/>
                  <a:pt x="313460" y="1465769"/>
                </a:cubicBezTo>
                <a:cubicBezTo>
                  <a:pt x="307234" y="1456084"/>
                  <a:pt x="298932" y="1445706"/>
                  <a:pt x="289938" y="1438097"/>
                </a:cubicBezTo>
                <a:lnTo>
                  <a:pt x="291446" y="1437402"/>
                </a:lnTo>
                <a:lnTo>
                  <a:pt x="221880" y="1365975"/>
                </a:lnTo>
                <a:cubicBezTo>
                  <a:pt x="198617" y="1339339"/>
                  <a:pt x="176825" y="1311493"/>
                  <a:pt x="156416" y="1282437"/>
                </a:cubicBezTo>
                <a:cubicBezTo>
                  <a:pt x="100379" y="1202878"/>
                  <a:pt x="58870" y="1114324"/>
                  <a:pt x="31888" y="1023004"/>
                </a:cubicBezTo>
                <a:cubicBezTo>
                  <a:pt x="6291" y="931684"/>
                  <a:pt x="-4086" y="835520"/>
                  <a:pt x="1448" y="739358"/>
                </a:cubicBezTo>
                <a:cubicBezTo>
                  <a:pt x="9750" y="607220"/>
                  <a:pt x="45725" y="479233"/>
                  <a:pt x="114907" y="369234"/>
                </a:cubicBezTo>
                <a:cubicBezTo>
                  <a:pt x="208995" y="219800"/>
                  <a:pt x="360503" y="110492"/>
                  <a:pt x="537609" y="50996"/>
                </a:cubicBezTo>
                <a:cubicBezTo>
                  <a:pt x="657986" y="11562"/>
                  <a:pt x="783897" y="-2966"/>
                  <a:pt x="908425" y="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1C74B9D4-3B70-9349-B74D-916B05577019}"/>
              </a:ext>
            </a:extLst>
          </p:cNvPr>
          <p:cNvSpPr/>
          <p:nvPr/>
        </p:nvSpPr>
        <p:spPr>
          <a:xfrm flipH="1">
            <a:off x="15381432" y="4757125"/>
            <a:ext cx="1891884" cy="1997036"/>
          </a:xfrm>
          <a:custGeom>
            <a:avLst/>
            <a:gdLst>
              <a:gd name="connsiteX0" fmla="*/ 908425 w 2001660"/>
              <a:gd name="connsiteY0" fmla="*/ 493 h 2112912"/>
              <a:gd name="connsiteX1" fmla="*/ 1207984 w 2001660"/>
              <a:gd name="connsiteY1" fmla="*/ 46154 h 2112912"/>
              <a:gd name="connsiteX2" fmla="*/ 1479178 w 2001660"/>
              <a:gd name="connsiteY2" fmla="*/ 156844 h 2112912"/>
              <a:gd name="connsiteX3" fmla="*/ 1695026 w 2001660"/>
              <a:gd name="connsiteY3" fmla="*/ 334643 h 2112912"/>
              <a:gd name="connsiteX4" fmla="*/ 1733768 w 2001660"/>
              <a:gd name="connsiteY4" fmla="*/ 429422 h 2112912"/>
              <a:gd name="connsiteX5" fmla="*/ 1771126 w 2001660"/>
              <a:gd name="connsiteY5" fmla="*/ 581623 h 2112912"/>
              <a:gd name="connsiteX6" fmla="*/ 1817478 w 2001660"/>
              <a:gd name="connsiteY6" fmla="*/ 702000 h 2112912"/>
              <a:gd name="connsiteX7" fmla="*/ 1827855 w 2001660"/>
              <a:gd name="connsiteY7" fmla="*/ 767031 h 2112912"/>
              <a:gd name="connsiteX8" fmla="*/ 1795340 w 2001660"/>
              <a:gd name="connsiteY8" fmla="*/ 863193 h 2112912"/>
              <a:gd name="connsiteX9" fmla="*/ 1798799 w 2001660"/>
              <a:gd name="connsiteY9" fmla="*/ 892250 h 2112912"/>
              <a:gd name="connsiteX10" fmla="*/ 1812636 w 2001660"/>
              <a:gd name="connsiteY10" fmla="*/ 922690 h 2112912"/>
              <a:gd name="connsiteX11" fmla="*/ 1901188 w 2001660"/>
              <a:gd name="connsiteY11" fmla="*/ 1027847 h 2112912"/>
              <a:gd name="connsiteX12" fmla="*/ 1964144 w 2001660"/>
              <a:gd name="connsiteY12" fmla="*/ 1107406 h 2112912"/>
              <a:gd name="connsiteX13" fmla="*/ 2001502 w 2001660"/>
              <a:gd name="connsiteY13" fmla="*/ 1187658 h 2112912"/>
              <a:gd name="connsiteX14" fmla="*/ 1982824 w 2001660"/>
              <a:gd name="connsiteY14" fmla="*/ 1229167 h 2112912"/>
              <a:gd name="connsiteX15" fmla="*/ 1933012 w 2001660"/>
              <a:gd name="connsiteY15" fmla="*/ 1262374 h 2112912"/>
              <a:gd name="connsiteX16" fmla="*/ 1864522 w 2001660"/>
              <a:gd name="connsiteY16" fmla="*/ 1307343 h 2112912"/>
              <a:gd name="connsiteX17" fmla="*/ 1867981 w 2001660"/>
              <a:gd name="connsiteY17" fmla="*/ 1373066 h 2112912"/>
              <a:gd name="connsiteX18" fmla="*/ 1888736 w 2001660"/>
              <a:gd name="connsiteY18" fmla="*/ 1396588 h 2112912"/>
              <a:gd name="connsiteX19" fmla="*/ 1888736 w 2001660"/>
              <a:gd name="connsiteY19" fmla="*/ 1427719 h 2112912"/>
              <a:gd name="connsiteX20" fmla="*/ 1849994 w 2001660"/>
              <a:gd name="connsiteY20" fmla="*/ 1469228 h 2112912"/>
              <a:gd name="connsiteX21" fmla="*/ 1823013 w 2001660"/>
              <a:gd name="connsiteY21" fmla="*/ 1487216 h 2112912"/>
              <a:gd name="connsiteX22" fmla="*/ 1846535 w 2001660"/>
              <a:gd name="connsiteY22" fmla="*/ 1508662 h 2112912"/>
              <a:gd name="connsiteX23" fmla="*/ 1867289 w 2001660"/>
              <a:gd name="connsiteY23" fmla="*/ 1541178 h 2112912"/>
              <a:gd name="connsiteX24" fmla="*/ 1823013 w 2001660"/>
              <a:gd name="connsiteY24" fmla="*/ 1588221 h 2112912"/>
              <a:gd name="connsiteX25" fmla="*/ 1799491 w 2001660"/>
              <a:gd name="connsiteY25" fmla="*/ 1613819 h 2112912"/>
              <a:gd name="connsiteX26" fmla="*/ 1789113 w 2001660"/>
              <a:gd name="connsiteY26" fmla="*/ 1649794 h 2112912"/>
              <a:gd name="connsiteX27" fmla="*/ 1814711 w 2001660"/>
              <a:gd name="connsiteY27" fmla="*/ 1703064 h 2112912"/>
              <a:gd name="connsiteX28" fmla="*/ 1775277 w 2001660"/>
              <a:gd name="connsiteY28" fmla="*/ 1808912 h 2112912"/>
              <a:gd name="connsiteX29" fmla="*/ 1668045 w 2001660"/>
              <a:gd name="connsiteY29" fmla="*/ 1852497 h 2112912"/>
              <a:gd name="connsiteX30" fmla="*/ 1499933 w 2001660"/>
              <a:gd name="connsiteY30" fmla="*/ 1858032 h 2112912"/>
              <a:gd name="connsiteX31" fmla="*/ 1242575 w 2001660"/>
              <a:gd name="connsiteY31" fmla="*/ 1911302 h 2112912"/>
              <a:gd name="connsiteX32" fmla="*/ 1135342 w 2001660"/>
              <a:gd name="connsiteY32" fmla="*/ 2037213 h 2112912"/>
              <a:gd name="connsiteX33" fmla="*/ 1104007 w 2001660"/>
              <a:gd name="connsiteY33" fmla="*/ 2112912 h 2112912"/>
              <a:gd name="connsiteX34" fmla="*/ 192878 w 2001660"/>
              <a:gd name="connsiteY34" fmla="*/ 2112912 h 2112912"/>
              <a:gd name="connsiteX35" fmla="*/ 240127 w 2001660"/>
              <a:gd name="connsiteY35" fmla="*/ 1956270 h 2112912"/>
              <a:gd name="connsiteX36" fmla="*/ 301699 w 2001660"/>
              <a:gd name="connsiteY36" fmla="*/ 1728661 h 2112912"/>
              <a:gd name="connsiteX37" fmla="*/ 325221 w 2001660"/>
              <a:gd name="connsiteY37" fmla="*/ 1588914 h 2112912"/>
              <a:gd name="connsiteX38" fmla="*/ 313460 w 2001660"/>
              <a:gd name="connsiteY38" fmla="*/ 1465769 h 2112912"/>
              <a:gd name="connsiteX39" fmla="*/ 289938 w 2001660"/>
              <a:gd name="connsiteY39" fmla="*/ 1438097 h 2112912"/>
              <a:gd name="connsiteX40" fmla="*/ 291446 w 2001660"/>
              <a:gd name="connsiteY40" fmla="*/ 1437402 h 2112912"/>
              <a:gd name="connsiteX41" fmla="*/ 221880 w 2001660"/>
              <a:gd name="connsiteY41" fmla="*/ 1365975 h 2112912"/>
              <a:gd name="connsiteX42" fmla="*/ 156416 w 2001660"/>
              <a:gd name="connsiteY42" fmla="*/ 1282437 h 2112912"/>
              <a:gd name="connsiteX43" fmla="*/ 31888 w 2001660"/>
              <a:gd name="connsiteY43" fmla="*/ 1023004 h 2112912"/>
              <a:gd name="connsiteX44" fmla="*/ 1448 w 2001660"/>
              <a:gd name="connsiteY44" fmla="*/ 739358 h 2112912"/>
              <a:gd name="connsiteX45" fmla="*/ 114907 w 2001660"/>
              <a:gd name="connsiteY45" fmla="*/ 369234 h 2112912"/>
              <a:gd name="connsiteX46" fmla="*/ 537609 w 2001660"/>
              <a:gd name="connsiteY46" fmla="*/ 50996 h 2112912"/>
              <a:gd name="connsiteX47" fmla="*/ 908425 w 2001660"/>
              <a:gd name="connsiteY47" fmla="*/ 493 h 211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001660" h="2112912">
                <a:moveTo>
                  <a:pt x="908425" y="493"/>
                </a:moveTo>
                <a:cubicBezTo>
                  <a:pt x="1010123" y="3952"/>
                  <a:pt x="1111129" y="19172"/>
                  <a:pt x="1207984" y="46154"/>
                </a:cubicBezTo>
                <a:cubicBezTo>
                  <a:pt x="1302071" y="73134"/>
                  <a:pt x="1392700" y="109801"/>
                  <a:pt x="1479178" y="156844"/>
                </a:cubicBezTo>
                <a:cubicBezTo>
                  <a:pt x="1564272" y="202505"/>
                  <a:pt x="1645215" y="257850"/>
                  <a:pt x="1695026" y="334643"/>
                </a:cubicBezTo>
                <a:cubicBezTo>
                  <a:pt x="1713013" y="363699"/>
                  <a:pt x="1726849" y="396215"/>
                  <a:pt x="1733768" y="429422"/>
                </a:cubicBezTo>
                <a:cubicBezTo>
                  <a:pt x="1743453" y="481309"/>
                  <a:pt x="1754522" y="532503"/>
                  <a:pt x="1771126" y="581623"/>
                </a:cubicBezTo>
                <a:cubicBezTo>
                  <a:pt x="1783579" y="622440"/>
                  <a:pt x="1798799" y="662566"/>
                  <a:pt x="1817478" y="702000"/>
                </a:cubicBezTo>
                <a:cubicBezTo>
                  <a:pt x="1827855" y="722062"/>
                  <a:pt x="1832698" y="744892"/>
                  <a:pt x="1827855" y="767031"/>
                </a:cubicBezTo>
                <a:cubicBezTo>
                  <a:pt x="1820938" y="800929"/>
                  <a:pt x="1797415" y="829986"/>
                  <a:pt x="1795340" y="863193"/>
                </a:cubicBezTo>
                <a:cubicBezTo>
                  <a:pt x="1795340" y="873571"/>
                  <a:pt x="1796724" y="883256"/>
                  <a:pt x="1798799" y="892250"/>
                </a:cubicBezTo>
                <a:cubicBezTo>
                  <a:pt x="1802258" y="904011"/>
                  <a:pt x="1807101" y="913697"/>
                  <a:pt x="1812636" y="922690"/>
                </a:cubicBezTo>
                <a:cubicBezTo>
                  <a:pt x="1843075" y="957281"/>
                  <a:pt x="1872132" y="991872"/>
                  <a:pt x="1901188" y="1027847"/>
                </a:cubicBezTo>
                <a:cubicBezTo>
                  <a:pt x="1923327" y="1054136"/>
                  <a:pt x="1944081" y="1082501"/>
                  <a:pt x="1964144" y="1107406"/>
                </a:cubicBezTo>
                <a:cubicBezTo>
                  <a:pt x="1984898" y="1131620"/>
                  <a:pt x="2003578" y="1155142"/>
                  <a:pt x="2001502" y="1187658"/>
                </a:cubicBezTo>
                <a:cubicBezTo>
                  <a:pt x="2000119" y="1203570"/>
                  <a:pt x="1993200" y="1216714"/>
                  <a:pt x="1982824" y="1229167"/>
                </a:cubicBezTo>
                <a:cubicBezTo>
                  <a:pt x="1970370" y="1243695"/>
                  <a:pt x="1951691" y="1254764"/>
                  <a:pt x="1933012" y="1262374"/>
                </a:cubicBezTo>
                <a:cubicBezTo>
                  <a:pt x="1907415" y="1274135"/>
                  <a:pt x="1878359" y="1283821"/>
                  <a:pt x="1864522" y="1307343"/>
                </a:cubicBezTo>
                <a:cubicBezTo>
                  <a:pt x="1852761" y="1328097"/>
                  <a:pt x="1854836" y="1353003"/>
                  <a:pt x="1867981" y="1373066"/>
                </a:cubicBezTo>
                <a:cubicBezTo>
                  <a:pt x="1873515" y="1382059"/>
                  <a:pt x="1880433" y="1389669"/>
                  <a:pt x="1888736" y="1396588"/>
                </a:cubicBezTo>
                <a:cubicBezTo>
                  <a:pt x="1892195" y="1406273"/>
                  <a:pt x="1892195" y="1417342"/>
                  <a:pt x="1888736" y="1427719"/>
                </a:cubicBezTo>
                <a:cubicBezTo>
                  <a:pt x="1881125" y="1445706"/>
                  <a:pt x="1865213" y="1458159"/>
                  <a:pt x="1849994" y="1469228"/>
                </a:cubicBezTo>
                <a:cubicBezTo>
                  <a:pt x="1841692" y="1476147"/>
                  <a:pt x="1832006" y="1481681"/>
                  <a:pt x="1823013" y="1487216"/>
                </a:cubicBezTo>
                <a:cubicBezTo>
                  <a:pt x="1831315" y="1494134"/>
                  <a:pt x="1838233" y="1501744"/>
                  <a:pt x="1846535" y="1508662"/>
                </a:cubicBezTo>
                <a:cubicBezTo>
                  <a:pt x="1856912" y="1517656"/>
                  <a:pt x="1867289" y="1528033"/>
                  <a:pt x="1867289" y="1541178"/>
                </a:cubicBezTo>
                <a:cubicBezTo>
                  <a:pt x="1867289" y="1563316"/>
                  <a:pt x="1841692" y="1573693"/>
                  <a:pt x="1823013" y="1588221"/>
                </a:cubicBezTo>
                <a:cubicBezTo>
                  <a:pt x="1813327" y="1595140"/>
                  <a:pt x="1805025" y="1603442"/>
                  <a:pt x="1799491" y="1613819"/>
                </a:cubicBezTo>
                <a:cubicBezTo>
                  <a:pt x="1792573" y="1624888"/>
                  <a:pt x="1787730" y="1636649"/>
                  <a:pt x="1789113" y="1649794"/>
                </a:cubicBezTo>
                <a:cubicBezTo>
                  <a:pt x="1791189" y="1669856"/>
                  <a:pt x="1807792" y="1684384"/>
                  <a:pt x="1814711" y="1703064"/>
                </a:cubicBezTo>
                <a:cubicBezTo>
                  <a:pt x="1829931" y="1741806"/>
                  <a:pt x="1810560" y="1781931"/>
                  <a:pt x="1775277" y="1808912"/>
                </a:cubicBezTo>
                <a:cubicBezTo>
                  <a:pt x="1747604" y="1831051"/>
                  <a:pt x="1708862" y="1845579"/>
                  <a:pt x="1668045" y="1852497"/>
                </a:cubicBezTo>
                <a:cubicBezTo>
                  <a:pt x="1612007" y="1861491"/>
                  <a:pt x="1555970" y="1858032"/>
                  <a:pt x="1499933" y="1858032"/>
                </a:cubicBezTo>
                <a:cubicBezTo>
                  <a:pt x="1410687" y="1856648"/>
                  <a:pt x="1317292" y="1862183"/>
                  <a:pt x="1242575" y="1911302"/>
                </a:cubicBezTo>
                <a:cubicBezTo>
                  <a:pt x="1193456" y="1942434"/>
                  <a:pt x="1160940" y="1986711"/>
                  <a:pt x="1135342" y="2037213"/>
                </a:cubicBezTo>
                <a:lnTo>
                  <a:pt x="1104007" y="2112912"/>
                </a:lnTo>
                <a:lnTo>
                  <a:pt x="192878" y="2112912"/>
                </a:lnTo>
                <a:lnTo>
                  <a:pt x="240127" y="1956270"/>
                </a:lnTo>
                <a:cubicBezTo>
                  <a:pt x="262265" y="1881554"/>
                  <a:pt x="285096" y="1803378"/>
                  <a:pt x="301699" y="1728661"/>
                </a:cubicBezTo>
                <a:cubicBezTo>
                  <a:pt x="312076" y="1681617"/>
                  <a:pt x="319686" y="1633882"/>
                  <a:pt x="325221" y="1588914"/>
                </a:cubicBezTo>
                <a:cubicBezTo>
                  <a:pt x="330756" y="1546020"/>
                  <a:pt x="335598" y="1505203"/>
                  <a:pt x="313460" y="1465769"/>
                </a:cubicBezTo>
                <a:cubicBezTo>
                  <a:pt x="307234" y="1456084"/>
                  <a:pt x="298932" y="1445706"/>
                  <a:pt x="289938" y="1438097"/>
                </a:cubicBezTo>
                <a:lnTo>
                  <a:pt x="291446" y="1437402"/>
                </a:lnTo>
                <a:lnTo>
                  <a:pt x="221880" y="1365975"/>
                </a:lnTo>
                <a:cubicBezTo>
                  <a:pt x="198617" y="1339339"/>
                  <a:pt x="176825" y="1311493"/>
                  <a:pt x="156416" y="1282437"/>
                </a:cubicBezTo>
                <a:cubicBezTo>
                  <a:pt x="100379" y="1202878"/>
                  <a:pt x="58870" y="1114324"/>
                  <a:pt x="31888" y="1023004"/>
                </a:cubicBezTo>
                <a:cubicBezTo>
                  <a:pt x="6291" y="931684"/>
                  <a:pt x="-4086" y="835520"/>
                  <a:pt x="1448" y="739358"/>
                </a:cubicBezTo>
                <a:cubicBezTo>
                  <a:pt x="9750" y="607220"/>
                  <a:pt x="45725" y="479233"/>
                  <a:pt x="114907" y="369234"/>
                </a:cubicBezTo>
                <a:cubicBezTo>
                  <a:pt x="208995" y="219800"/>
                  <a:pt x="360503" y="110492"/>
                  <a:pt x="537609" y="50996"/>
                </a:cubicBezTo>
                <a:cubicBezTo>
                  <a:pt x="657986" y="11562"/>
                  <a:pt x="783897" y="-2966"/>
                  <a:pt x="908425" y="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7849E86C-9A6B-7846-A1F7-060D911F681F}"/>
              </a:ext>
            </a:extLst>
          </p:cNvPr>
          <p:cNvSpPr/>
          <p:nvPr/>
        </p:nvSpPr>
        <p:spPr>
          <a:xfrm flipH="1">
            <a:off x="19555607" y="4757125"/>
            <a:ext cx="1891884" cy="1997036"/>
          </a:xfrm>
          <a:custGeom>
            <a:avLst/>
            <a:gdLst>
              <a:gd name="connsiteX0" fmla="*/ 908425 w 2001660"/>
              <a:gd name="connsiteY0" fmla="*/ 493 h 2112912"/>
              <a:gd name="connsiteX1" fmla="*/ 1207984 w 2001660"/>
              <a:gd name="connsiteY1" fmla="*/ 46154 h 2112912"/>
              <a:gd name="connsiteX2" fmla="*/ 1479178 w 2001660"/>
              <a:gd name="connsiteY2" fmla="*/ 156844 h 2112912"/>
              <a:gd name="connsiteX3" fmla="*/ 1695026 w 2001660"/>
              <a:gd name="connsiteY3" fmla="*/ 334643 h 2112912"/>
              <a:gd name="connsiteX4" fmla="*/ 1733768 w 2001660"/>
              <a:gd name="connsiteY4" fmla="*/ 429422 h 2112912"/>
              <a:gd name="connsiteX5" fmla="*/ 1771126 w 2001660"/>
              <a:gd name="connsiteY5" fmla="*/ 581623 h 2112912"/>
              <a:gd name="connsiteX6" fmla="*/ 1817478 w 2001660"/>
              <a:gd name="connsiteY6" fmla="*/ 702000 h 2112912"/>
              <a:gd name="connsiteX7" fmla="*/ 1827855 w 2001660"/>
              <a:gd name="connsiteY7" fmla="*/ 767031 h 2112912"/>
              <a:gd name="connsiteX8" fmla="*/ 1795340 w 2001660"/>
              <a:gd name="connsiteY8" fmla="*/ 863193 h 2112912"/>
              <a:gd name="connsiteX9" fmla="*/ 1798799 w 2001660"/>
              <a:gd name="connsiteY9" fmla="*/ 892250 h 2112912"/>
              <a:gd name="connsiteX10" fmla="*/ 1812636 w 2001660"/>
              <a:gd name="connsiteY10" fmla="*/ 922690 h 2112912"/>
              <a:gd name="connsiteX11" fmla="*/ 1901188 w 2001660"/>
              <a:gd name="connsiteY11" fmla="*/ 1027847 h 2112912"/>
              <a:gd name="connsiteX12" fmla="*/ 1964144 w 2001660"/>
              <a:gd name="connsiteY12" fmla="*/ 1107406 h 2112912"/>
              <a:gd name="connsiteX13" fmla="*/ 2001502 w 2001660"/>
              <a:gd name="connsiteY13" fmla="*/ 1187658 h 2112912"/>
              <a:gd name="connsiteX14" fmla="*/ 1982824 w 2001660"/>
              <a:gd name="connsiteY14" fmla="*/ 1229167 h 2112912"/>
              <a:gd name="connsiteX15" fmla="*/ 1933012 w 2001660"/>
              <a:gd name="connsiteY15" fmla="*/ 1262374 h 2112912"/>
              <a:gd name="connsiteX16" fmla="*/ 1864522 w 2001660"/>
              <a:gd name="connsiteY16" fmla="*/ 1307343 h 2112912"/>
              <a:gd name="connsiteX17" fmla="*/ 1867981 w 2001660"/>
              <a:gd name="connsiteY17" fmla="*/ 1373066 h 2112912"/>
              <a:gd name="connsiteX18" fmla="*/ 1888736 w 2001660"/>
              <a:gd name="connsiteY18" fmla="*/ 1396588 h 2112912"/>
              <a:gd name="connsiteX19" fmla="*/ 1888736 w 2001660"/>
              <a:gd name="connsiteY19" fmla="*/ 1427719 h 2112912"/>
              <a:gd name="connsiteX20" fmla="*/ 1849994 w 2001660"/>
              <a:gd name="connsiteY20" fmla="*/ 1469228 h 2112912"/>
              <a:gd name="connsiteX21" fmla="*/ 1823013 w 2001660"/>
              <a:gd name="connsiteY21" fmla="*/ 1487216 h 2112912"/>
              <a:gd name="connsiteX22" fmla="*/ 1846535 w 2001660"/>
              <a:gd name="connsiteY22" fmla="*/ 1508662 h 2112912"/>
              <a:gd name="connsiteX23" fmla="*/ 1867289 w 2001660"/>
              <a:gd name="connsiteY23" fmla="*/ 1541178 h 2112912"/>
              <a:gd name="connsiteX24" fmla="*/ 1823013 w 2001660"/>
              <a:gd name="connsiteY24" fmla="*/ 1588221 h 2112912"/>
              <a:gd name="connsiteX25" fmla="*/ 1799491 w 2001660"/>
              <a:gd name="connsiteY25" fmla="*/ 1613819 h 2112912"/>
              <a:gd name="connsiteX26" fmla="*/ 1789113 w 2001660"/>
              <a:gd name="connsiteY26" fmla="*/ 1649794 h 2112912"/>
              <a:gd name="connsiteX27" fmla="*/ 1814711 w 2001660"/>
              <a:gd name="connsiteY27" fmla="*/ 1703064 h 2112912"/>
              <a:gd name="connsiteX28" fmla="*/ 1775277 w 2001660"/>
              <a:gd name="connsiteY28" fmla="*/ 1808912 h 2112912"/>
              <a:gd name="connsiteX29" fmla="*/ 1668045 w 2001660"/>
              <a:gd name="connsiteY29" fmla="*/ 1852497 h 2112912"/>
              <a:gd name="connsiteX30" fmla="*/ 1499933 w 2001660"/>
              <a:gd name="connsiteY30" fmla="*/ 1858032 h 2112912"/>
              <a:gd name="connsiteX31" fmla="*/ 1242575 w 2001660"/>
              <a:gd name="connsiteY31" fmla="*/ 1911302 h 2112912"/>
              <a:gd name="connsiteX32" fmla="*/ 1135342 w 2001660"/>
              <a:gd name="connsiteY32" fmla="*/ 2037213 h 2112912"/>
              <a:gd name="connsiteX33" fmla="*/ 1104007 w 2001660"/>
              <a:gd name="connsiteY33" fmla="*/ 2112912 h 2112912"/>
              <a:gd name="connsiteX34" fmla="*/ 192878 w 2001660"/>
              <a:gd name="connsiteY34" fmla="*/ 2112912 h 2112912"/>
              <a:gd name="connsiteX35" fmla="*/ 240127 w 2001660"/>
              <a:gd name="connsiteY35" fmla="*/ 1956270 h 2112912"/>
              <a:gd name="connsiteX36" fmla="*/ 301699 w 2001660"/>
              <a:gd name="connsiteY36" fmla="*/ 1728661 h 2112912"/>
              <a:gd name="connsiteX37" fmla="*/ 325221 w 2001660"/>
              <a:gd name="connsiteY37" fmla="*/ 1588914 h 2112912"/>
              <a:gd name="connsiteX38" fmla="*/ 313460 w 2001660"/>
              <a:gd name="connsiteY38" fmla="*/ 1465769 h 2112912"/>
              <a:gd name="connsiteX39" fmla="*/ 289938 w 2001660"/>
              <a:gd name="connsiteY39" fmla="*/ 1438097 h 2112912"/>
              <a:gd name="connsiteX40" fmla="*/ 291446 w 2001660"/>
              <a:gd name="connsiteY40" fmla="*/ 1437402 h 2112912"/>
              <a:gd name="connsiteX41" fmla="*/ 221880 w 2001660"/>
              <a:gd name="connsiteY41" fmla="*/ 1365975 h 2112912"/>
              <a:gd name="connsiteX42" fmla="*/ 156416 w 2001660"/>
              <a:gd name="connsiteY42" fmla="*/ 1282437 h 2112912"/>
              <a:gd name="connsiteX43" fmla="*/ 31888 w 2001660"/>
              <a:gd name="connsiteY43" fmla="*/ 1023004 h 2112912"/>
              <a:gd name="connsiteX44" fmla="*/ 1448 w 2001660"/>
              <a:gd name="connsiteY44" fmla="*/ 739358 h 2112912"/>
              <a:gd name="connsiteX45" fmla="*/ 114907 w 2001660"/>
              <a:gd name="connsiteY45" fmla="*/ 369234 h 2112912"/>
              <a:gd name="connsiteX46" fmla="*/ 537609 w 2001660"/>
              <a:gd name="connsiteY46" fmla="*/ 50996 h 2112912"/>
              <a:gd name="connsiteX47" fmla="*/ 908425 w 2001660"/>
              <a:gd name="connsiteY47" fmla="*/ 493 h 211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001660" h="2112912">
                <a:moveTo>
                  <a:pt x="908425" y="493"/>
                </a:moveTo>
                <a:cubicBezTo>
                  <a:pt x="1010123" y="3952"/>
                  <a:pt x="1111129" y="19172"/>
                  <a:pt x="1207984" y="46154"/>
                </a:cubicBezTo>
                <a:cubicBezTo>
                  <a:pt x="1302071" y="73134"/>
                  <a:pt x="1392700" y="109801"/>
                  <a:pt x="1479178" y="156844"/>
                </a:cubicBezTo>
                <a:cubicBezTo>
                  <a:pt x="1564272" y="202505"/>
                  <a:pt x="1645215" y="257850"/>
                  <a:pt x="1695026" y="334643"/>
                </a:cubicBezTo>
                <a:cubicBezTo>
                  <a:pt x="1713013" y="363699"/>
                  <a:pt x="1726849" y="396215"/>
                  <a:pt x="1733768" y="429422"/>
                </a:cubicBezTo>
                <a:cubicBezTo>
                  <a:pt x="1743453" y="481309"/>
                  <a:pt x="1754522" y="532503"/>
                  <a:pt x="1771126" y="581623"/>
                </a:cubicBezTo>
                <a:cubicBezTo>
                  <a:pt x="1783579" y="622440"/>
                  <a:pt x="1798799" y="662566"/>
                  <a:pt x="1817478" y="702000"/>
                </a:cubicBezTo>
                <a:cubicBezTo>
                  <a:pt x="1827855" y="722062"/>
                  <a:pt x="1832698" y="744892"/>
                  <a:pt x="1827855" y="767031"/>
                </a:cubicBezTo>
                <a:cubicBezTo>
                  <a:pt x="1820938" y="800929"/>
                  <a:pt x="1797415" y="829986"/>
                  <a:pt x="1795340" y="863193"/>
                </a:cubicBezTo>
                <a:cubicBezTo>
                  <a:pt x="1795340" y="873571"/>
                  <a:pt x="1796724" y="883256"/>
                  <a:pt x="1798799" y="892250"/>
                </a:cubicBezTo>
                <a:cubicBezTo>
                  <a:pt x="1802258" y="904011"/>
                  <a:pt x="1807101" y="913697"/>
                  <a:pt x="1812636" y="922690"/>
                </a:cubicBezTo>
                <a:cubicBezTo>
                  <a:pt x="1843075" y="957281"/>
                  <a:pt x="1872132" y="991872"/>
                  <a:pt x="1901188" y="1027847"/>
                </a:cubicBezTo>
                <a:cubicBezTo>
                  <a:pt x="1923327" y="1054136"/>
                  <a:pt x="1944081" y="1082501"/>
                  <a:pt x="1964144" y="1107406"/>
                </a:cubicBezTo>
                <a:cubicBezTo>
                  <a:pt x="1984898" y="1131620"/>
                  <a:pt x="2003578" y="1155142"/>
                  <a:pt x="2001502" y="1187658"/>
                </a:cubicBezTo>
                <a:cubicBezTo>
                  <a:pt x="2000119" y="1203570"/>
                  <a:pt x="1993200" y="1216714"/>
                  <a:pt x="1982824" y="1229167"/>
                </a:cubicBezTo>
                <a:cubicBezTo>
                  <a:pt x="1970370" y="1243695"/>
                  <a:pt x="1951691" y="1254764"/>
                  <a:pt x="1933012" y="1262374"/>
                </a:cubicBezTo>
                <a:cubicBezTo>
                  <a:pt x="1907415" y="1274135"/>
                  <a:pt x="1878359" y="1283821"/>
                  <a:pt x="1864522" y="1307343"/>
                </a:cubicBezTo>
                <a:cubicBezTo>
                  <a:pt x="1852761" y="1328097"/>
                  <a:pt x="1854836" y="1353003"/>
                  <a:pt x="1867981" y="1373066"/>
                </a:cubicBezTo>
                <a:cubicBezTo>
                  <a:pt x="1873515" y="1382059"/>
                  <a:pt x="1880433" y="1389669"/>
                  <a:pt x="1888736" y="1396588"/>
                </a:cubicBezTo>
                <a:cubicBezTo>
                  <a:pt x="1892195" y="1406273"/>
                  <a:pt x="1892195" y="1417342"/>
                  <a:pt x="1888736" y="1427719"/>
                </a:cubicBezTo>
                <a:cubicBezTo>
                  <a:pt x="1881125" y="1445706"/>
                  <a:pt x="1865213" y="1458159"/>
                  <a:pt x="1849994" y="1469228"/>
                </a:cubicBezTo>
                <a:cubicBezTo>
                  <a:pt x="1841692" y="1476147"/>
                  <a:pt x="1832006" y="1481681"/>
                  <a:pt x="1823013" y="1487216"/>
                </a:cubicBezTo>
                <a:cubicBezTo>
                  <a:pt x="1831315" y="1494134"/>
                  <a:pt x="1838233" y="1501744"/>
                  <a:pt x="1846535" y="1508662"/>
                </a:cubicBezTo>
                <a:cubicBezTo>
                  <a:pt x="1856912" y="1517656"/>
                  <a:pt x="1867289" y="1528033"/>
                  <a:pt x="1867289" y="1541178"/>
                </a:cubicBezTo>
                <a:cubicBezTo>
                  <a:pt x="1867289" y="1563316"/>
                  <a:pt x="1841692" y="1573693"/>
                  <a:pt x="1823013" y="1588221"/>
                </a:cubicBezTo>
                <a:cubicBezTo>
                  <a:pt x="1813327" y="1595140"/>
                  <a:pt x="1805025" y="1603442"/>
                  <a:pt x="1799491" y="1613819"/>
                </a:cubicBezTo>
                <a:cubicBezTo>
                  <a:pt x="1792573" y="1624888"/>
                  <a:pt x="1787730" y="1636649"/>
                  <a:pt x="1789113" y="1649794"/>
                </a:cubicBezTo>
                <a:cubicBezTo>
                  <a:pt x="1791189" y="1669856"/>
                  <a:pt x="1807792" y="1684384"/>
                  <a:pt x="1814711" y="1703064"/>
                </a:cubicBezTo>
                <a:cubicBezTo>
                  <a:pt x="1829931" y="1741806"/>
                  <a:pt x="1810560" y="1781931"/>
                  <a:pt x="1775277" y="1808912"/>
                </a:cubicBezTo>
                <a:cubicBezTo>
                  <a:pt x="1747604" y="1831051"/>
                  <a:pt x="1708862" y="1845579"/>
                  <a:pt x="1668045" y="1852497"/>
                </a:cubicBezTo>
                <a:cubicBezTo>
                  <a:pt x="1612007" y="1861491"/>
                  <a:pt x="1555970" y="1858032"/>
                  <a:pt x="1499933" y="1858032"/>
                </a:cubicBezTo>
                <a:cubicBezTo>
                  <a:pt x="1410687" y="1856648"/>
                  <a:pt x="1317292" y="1862183"/>
                  <a:pt x="1242575" y="1911302"/>
                </a:cubicBezTo>
                <a:cubicBezTo>
                  <a:pt x="1193456" y="1942434"/>
                  <a:pt x="1160940" y="1986711"/>
                  <a:pt x="1135342" y="2037213"/>
                </a:cubicBezTo>
                <a:lnTo>
                  <a:pt x="1104007" y="2112912"/>
                </a:lnTo>
                <a:lnTo>
                  <a:pt x="192878" y="2112912"/>
                </a:lnTo>
                <a:lnTo>
                  <a:pt x="240127" y="1956270"/>
                </a:lnTo>
                <a:cubicBezTo>
                  <a:pt x="262265" y="1881554"/>
                  <a:pt x="285096" y="1803378"/>
                  <a:pt x="301699" y="1728661"/>
                </a:cubicBezTo>
                <a:cubicBezTo>
                  <a:pt x="312076" y="1681617"/>
                  <a:pt x="319686" y="1633882"/>
                  <a:pt x="325221" y="1588914"/>
                </a:cubicBezTo>
                <a:cubicBezTo>
                  <a:pt x="330756" y="1546020"/>
                  <a:pt x="335598" y="1505203"/>
                  <a:pt x="313460" y="1465769"/>
                </a:cubicBezTo>
                <a:cubicBezTo>
                  <a:pt x="307234" y="1456084"/>
                  <a:pt x="298932" y="1445706"/>
                  <a:pt x="289938" y="1438097"/>
                </a:cubicBezTo>
                <a:lnTo>
                  <a:pt x="291446" y="1437402"/>
                </a:lnTo>
                <a:lnTo>
                  <a:pt x="221880" y="1365975"/>
                </a:lnTo>
                <a:cubicBezTo>
                  <a:pt x="198617" y="1339339"/>
                  <a:pt x="176825" y="1311493"/>
                  <a:pt x="156416" y="1282437"/>
                </a:cubicBezTo>
                <a:cubicBezTo>
                  <a:pt x="100379" y="1202878"/>
                  <a:pt x="58870" y="1114324"/>
                  <a:pt x="31888" y="1023004"/>
                </a:cubicBezTo>
                <a:cubicBezTo>
                  <a:pt x="6291" y="931684"/>
                  <a:pt x="-4086" y="835520"/>
                  <a:pt x="1448" y="739358"/>
                </a:cubicBezTo>
                <a:cubicBezTo>
                  <a:pt x="9750" y="607220"/>
                  <a:pt x="45725" y="479233"/>
                  <a:pt x="114907" y="369234"/>
                </a:cubicBezTo>
                <a:cubicBezTo>
                  <a:pt x="208995" y="219800"/>
                  <a:pt x="360503" y="110492"/>
                  <a:pt x="537609" y="50996"/>
                </a:cubicBezTo>
                <a:cubicBezTo>
                  <a:pt x="657986" y="11562"/>
                  <a:pt x="783897" y="-2966"/>
                  <a:pt x="908425" y="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613FF9-B394-B944-ACA4-58619ECFCA55}"/>
              </a:ext>
            </a:extLst>
          </p:cNvPr>
          <p:cNvGrpSpPr/>
          <p:nvPr/>
        </p:nvGrpSpPr>
        <p:grpSpPr>
          <a:xfrm>
            <a:off x="2195047" y="7108295"/>
            <a:ext cx="3413069" cy="4361952"/>
            <a:chOff x="2195047" y="7108295"/>
            <a:chExt cx="3413069" cy="4361952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C5AE9E26-F765-E042-8A97-A9BA0A523BD1}"/>
                </a:ext>
              </a:extLst>
            </p:cNvPr>
            <p:cNvSpPr txBox="1"/>
            <p:nvPr/>
          </p:nvSpPr>
          <p:spPr>
            <a:xfrm>
              <a:off x="2195047" y="7108295"/>
              <a:ext cx="3362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PsyD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8C3AA046-A5A6-B84F-A754-C5A784D772E9}"/>
                </a:ext>
              </a:extLst>
            </p:cNvPr>
            <p:cNvSpPr/>
            <p:nvPr/>
          </p:nvSpPr>
          <p:spPr>
            <a:xfrm>
              <a:off x="2246016" y="7931979"/>
              <a:ext cx="336210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9420F0CB-879A-9A48-A05C-28EF05B7A5B3}"/>
                </a:ext>
              </a:extLst>
            </p:cNvPr>
            <p:cNvSpPr txBox="1"/>
            <p:nvPr/>
          </p:nvSpPr>
          <p:spPr>
            <a:xfrm>
              <a:off x="2195047" y="10268405"/>
              <a:ext cx="3362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Salary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DF4F161D-8D5D-1243-A64D-522028BD2C8A}"/>
                </a:ext>
              </a:extLst>
            </p:cNvPr>
            <p:cNvSpPr/>
            <p:nvPr/>
          </p:nvSpPr>
          <p:spPr>
            <a:xfrm>
              <a:off x="2246016" y="10947027"/>
              <a:ext cx="3362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$163,593 </a:t>
              </a:r>
              <a:r>
                <a:rPr lang="en-US" sz="2800" dirty="0" err="1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yr</a:t>
              </a:r>
              <a:endPara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C4B78-FF2E-4F4A-9DFE-72FF73283409}"/>
              </a:ext>
            </a:extLst>
          </p:cNvPr>
          <p:cNvGrpSpPr/>
          <p:nvPr/>
        </p:nvGrpSpPr>
        <p:grpSpPr>
          <a:xfrm>
            <a:off x="6371633" y="7108295"/>
            <a:ext cx="3413069" cy="4361952"/>
            <a:chOff x="2195047" y="7108295"/>
            <a:chExt cx="3413069" cy="4361952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B90F27C7-28B9-7E45-8F7F-DB17928F7F68}"/>
                </a:ext>
              </a:extLst>
            </p:cNvPr>
            <p:cNvSpPr txBox="1"/>
            <p:nvPr/>
          </p:nvSpPr>
          <p:spPr>
            <a:xfrm>
              <a:off x="2195047" y="7108295"/>
              <a:ext cx="3362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Forensic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BCBCBCE5-E756-4C42-8C48-D904F22124EE}"/>
                </a:ext>
              </a:extLst>
            </p:cNvPr>
            <p:cNvSpPr/>
            <p:nvPr/>
          </p:nvSpPr>
          <p:spPr>
            <a:xfrm>
              <a:off x="2246016" y="7931979"/>
              <a:ext cx="336210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F7108270-25E8-A146-AB65-2A47F5709342}"/>
                </a:ext>
              </a:extLst>
            </p:cNvPr>
            <p:cNvSpPr txBox="1"/>
            <p:nvPr/>
          </p:nvSpPr>
          <p:spPr>
            <a:xfrm>
              <a:off x="2195047" y="10268405"/>
              <a:ext cx="3362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Salary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B1C387EC-DEA0-8149-91E0-D97419F373A6}"/>
                </a:ext>
              </a:extLst>
            </p:cNvPr>
            <p:cNvSpPr/>
            <p:nvPr/>
          </p:nvSpPr>
          <p:spPr>
            <a:xfrm>
              <a:off x="2246016" y="10947027"/>
              <a:ext cx="3362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$163,593 </a:t>
              </a:r>
              <a:r>
                <a:rPr lang="en-US" sz="2800" dirty="0" err="1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yr</a:t>
              </a:r>
              <a:endPara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2624E6-CE90-8D4D-B8F9-C3436DE1982E}"/>
              </a:ext>
            </a:extLst>
          </p:cNvPr>
          <p:cNvGrpSpPr/>
          <p:nvPr/>
        </p:nvGrpSpPr>
        <p:grpSpPr>
          <a:xfrm>
            <a:off x="10474072" y="7108295"/>
            <a:ext cx="3413069" cy="4361952"/>
            <a:chOff x="2195047" y="7108295"/>
            <a:chExt cx="3413069" cy="4361952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2E6D2C6D-B13C-F24B-837E-F34DEEB122F1}"/>
                </a:ext>
              </a:extLst>
            </p:cNvPr>
            <p:cNvSpPr txBox="1"/>
            <p:nvPr/>
          </p:nvSpPr>
          <p:spPr>
            <a:xfrm>
              <a:off x="2195047" y="7108295"/>
              <a:ext cx="33621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School &amp; Career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870C3D1-21A0-684B-84CF-1AA7247AC7CF}"/>
                </a:ext>
              </a:extLst>
            </p:cNvPr>
            <p:cNvSpPr/>
            <p:nvPr/>
          </p:nvSpPr>
          <p:spPr>
            <a:xfrm>
              <a:off x="2246016" y="8356617"/>
              <a:ext cx="336210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08FAA35E-72CB-EC4E-A6A5-112E74297ED0}"/>
                </a:ext>
              </a:extLst>
            </p:cNvPr>
            <p:cNvSpPr txBox="1"/>
            <p:nvPr/>
          </p:nvSpPr>
          <p:spPr>
            <a:xfrm>
              <a:off x="2195047" y="10268405"/>
              <a:ext cx="3362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Salary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E72BE42E-D560-4741-B56A-E29E9E4641DF}"/>
                </a:ext>
              </a:extLst>
            </p:cNvPr>
            <p:cNvSpPr/>
            <p:nvPr/>
          </p:nvSpPr>
          <p:spPr>
            <a:xfrm>
              <a:off x="2246016" y="10947027"/>
              <a:ext cx="3362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$163,593 </a:t>
              </a:r>
              <a:r>
                <a:rPr lang="en-US" sz="2800" dirty="0" err="1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yr</a:t>
              </a:r>
              <a:endPara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DD99FED-71BB-534B-A869-37ECD2BCA176}"/>
              </a:ext>
            </a:extLst>
          </p:cNvPr>
          <p:cNvGrpSpPr/>
          <p:nvPr/>
        </p:nvGrpSpPr>
        <p:grpSpPr>
          <a:xfrm>
            <a:off x="14650658" y="7108295"/>
            <a:ext cx="3413069" cy="4361952"/>
            <a:chOff x="2195047" y="7108295"/>
            <a:chExt cx="3413069" cy="4361952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B789FC92-B5DD-0F43-85C8-6B4E5213DB94}"/>
                </a:ext>
              </a:extLst>
            </p:cNvPr>
            <p:cNvSpPr txBox="1"/>
            <p:nvPr/>
          </p:nvSpPr>
          <p:spPr>
            <a:xfrm>
              <a:off x="2195047" y="7108295"/>
              <a:ext cx="33621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Psychology Professor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DDC1B8A4-0583-DA43-A6C4-2A16B6655936}"/>
                </a:ext>
              </a:extLst>
            </p:cNvPr>
            <p:cNvSpPr/>
            <p:nvPr/>
          </p:nvSpPr>
          <p:spPr>
            <a:xfrm>
              <a:off x="2246016" y="8451371"/>
              <a:ext cx="336210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B44C4FD5-0EAA-BA4F-A445-11F6D1D959BB}"/>
                </a:ext>
              </a:extLst>
            </p:cNvPr>
            <p:cNvSpPr txBox="1"/>
            <p:nvPr/>
          </p:nvSpPr>
          <p:spPr>
            <a:xfrm>
              <a:off x="2195047" y="10268405"/>
              <a:ext cx="3362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Salary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7EB20B02-D191-DA4E-B08E-B4F8F90AF11A}"/>
                </a:ext>
              </a:extLst>
            </p:cNvPr>
            <p:cNvSpPr/>
            <p:nvPr/>
          </p:nvSpPr>
          <p:spPr>
            <a:xfrm>
              <a:off x="2246016" y="10947027"/>
              <a:ext cx="3362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$163,593 </a:t>
              </a:r>
              <a:r>
                <a:rPr lang="en-US" sz="2800" dirty="0" err="1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yr</a:t>
              </a:r>
              <a:endPara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B3A0B4-F55E-DC43-9EFB-EB7B2424620D}"/>
              </a:ext>
            </a:extLst>
          </p:cNvPr>
          <p:cNvGrpSpPr/>
          <p:nvPr/>
        </p:nvGrpSpPr>
        <p:grpSpPr>
          <a:xfrm>
            <a:off x="18795014" y="7108295"/>
            <a:ext cx="3413069" cy="4361952"/>
            <a:chOff x="2195047" y="7108295"/>
            <a:chExt cx="3413069" cy="4361952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A49AC888-2A48-CF46-BCB2-74A76482D62F}"/>
                </a:ext>
              </a:extLst>
            </p:cNvPr>
            <p:cNvSpPr txBox="1"/>
            <p:nvPr/>
          </p:nvSpPr>
          <p:spPr>
            <a:xfrm>
              <a:off x="2642818" y="7108295"/>
              <a:ext cx="24665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Social Worker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ECCE44CF-EF5A-CF48-A353-F2829076D45D}"/>
                </a:ext>
              </a:extLst>
            </p:cNvPr>
            <p:cNvSpPr/>
            <p:nvPr/>
          </p:nvSpPr>
          <p:spPr>
            <a:xfrm>
              <a:off x="2246016" y="8450312"/>
              <a:ext cx="336210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2C6EA5ED-31A0-B745-80D5-988B46A56E1F}"/>
                </a:ext>
              </a:extLst>
            </p:cNvPr>
            <p:cNvSpPr txBox="1"/>
            <p:nvPr/>
          </p:nvSpPr>
          <p:spPr>
            <a:xfrm>
              <a:off x="2195047" y="10268405"/>
              <a:ext cx="3362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Salary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F2E05760-0B4E-D14F-BD19-A6439885745A}"/>
                </a:ext>
              </a:extLst>
            </p:cNvPr>
            <p:cNvSpPr/>
            <p:nvPr/>
          </p:nvSpPr>
          <p:spPr>
            <a:xfrm>
              <a:off x="2246016" y="10947027"/>
              <a:ext cx="3362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$163,593 </a:t>
              </a:r>
              <a:r>
                <a:rPr lang="en-US" sz="2800" dirty="0" err="1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yr</a:t>
              </a:r>
              <a:endPara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186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84B6AFE-3EFF-FB43-9472-CE6E6B9BFCD6}"/>
              </a:ext>
            </a:extLst>
          </p:cNvPr>
          <p:cNvGrpSpPr/>
          <p:nvPr/>
        </p:nvGrpSpPr>
        <p:grpSpPr>
          <a:xfrm>
            <a:off x="12322004" y="4841360"/>
            <a:ext cx="4081602" cy="7852450"/>
            <a:chOff x="10148024" y="4841360"/>
            <a:chExt cx="4081602" cy="785245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8979019-02D4-7C4B-B64C-259F7A554D26}"/>
                </a:ext>
              </a:extLst>
            </p:cNvPr>
            <p:cNvSpPr/>
            <p:nvPr/>
          </p:nvSpPr>
          <p:spPr>
            <a:xfrm>
              <a:off x="10148024" y="7984981"/>
              <a:ext cx="341824" cy="335144"/>
            </a:xfrm>
            <a:custGeom>
              <a:avLst/>
              <a:gdLst>
                <a:gd name="connsiteX0" fmla="*/ 308306 w 341824"/>
                <a:gd name="connsiteY0" fmla="*/ 3597 h 335144"/>
                <a:gd name="connsiteX1" fmla="*/ 142285 w 341824"/>
                <a:gd name="connsiteY1" fmla="*/ 95782 h 335144"/>
                <a:gd name="connsiteX2" fmla="*/ 839 w 341824"/>
                <a:gd name="connsiteY2" fmla="*/ 333619 h 335144"/>
                <a:gd name="connsiteX3" fmla="*/ 248489 w 341824"/>
                <a:gd name="connsiteY3" fmla="*/ 199384 h 335144"/>
                <a:gd name="connsiteX4" fmla="*/ 308306 w 341824"/>
                <a:gd name="connsiteY4" fmla="*/ 3597 h 33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824" h="335144">
                  <a:moveTo>
                    <a:pt x="308306" y="3597"/>
                  </a:moveTo>
                  <a:cubicBezTo>
                    <a:pt x="308306" y="3597"/>
                    <a:pt x="196102" y="49071"/>
                    <a:pt x="142285" y="95782"/>
                  </a:cubicBezTo>
                  <a:cubicBezTo>
                    <a:pt x="88469" y="142494"/>
                    <a:pt x="-12019" y="318873"/>
                    <a:pt x="839" y="333619"/>
                  </a:cubicBezTo>
                  <a:cubicBezTo>
                    <a:pt x="13698" y="348365"/>
                    <a:pt x="192577" y="246095"/>
                    <a:pt x="248489" y="199384"/>
                  </a:cubicBezTo>
                  <a:cubicBezTo>
                    <a:pt x="304401" y="152673"/>
                    <a:pt x="388983" y="-27988"/>
                    <a:pt x="308306" y="35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A30D66E-9A1C-544A-B93F-3B0762677399}"/>
                </a:ext>
              </a:extLst>
            </p:cNvPr>
            <p:cNvSpPr/>
            <p:nvPr/>
          </p:nvSpPr>
          <p:spPr>
            <a:xfrm>
              <a:off x="10279551" y="9953636"/>
              <a:ext cx="255264" cy="214027"/>
            </a:xfrm>
            <a:custGeom>
              <a:avLst/>
              <a:gdLst>
                <a:gd name="connsiteX0" fmla="*/ 13712 w 255264"/>
                <a:gd name="connsiteY0" fmla="*/ 159868 h 214027"/>
                <a:gd name="connsiteX1" fmla="*/ -281 w 255264"/>
                <a:gd name="connsiteY1" fmla="*/ 174614 h 214027"/>
                <a:gd name="connsiteX2" fmla="*/ 6473 w 255264"/>
                <a:gd name="connsiteY2" fmla="*/ 186410 h 214027"/>
                <a:gd name="connsiteX3" fmla="*/ 90864 w 255264"/>
                <a:gd name="connsiteY3" fmla="*/ 213904 h 214027"/>
                <a:gd name="connsiteX4" fmla="*/ 253932 w 255264"/>
                <a:gd name="connsiteY4" fmla="*/ 84331 h 214027"/>
                <a:gd name="connsiteX5" fmla="*/ 162778 w 255264"/>
                <a:gd name="connsiteY5" fmla="*/ 7272 h 214027"/>
                <a:gd name="connsiteX6" fmla="*/ 13712 w 255264"/>
                <a:gd name="connsiteY6" fmla="*/ 159868 h 21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5264" h="214027">
                  <a:moveTo>
                    <a:pt x="13712" y="159868"/>
                  </a:moveTo>
                  <a:cubicBezTo>
                    <a:pt x="5768" y="160077"/>
                    <a:pt x="-490" y="166679"/>
                    <a:pt x="-281" y="174614"/>
                  </a:cubicBezTo>
                  <a:cubicBezTo>
                    <a:pt x="-157" y="179427"/>
                    <a:pt x="2386" y="183860"/>
                    <a:pt x="6473" y="186410"/>
                  </a:cubicBezTo>
                  <a:cubicBezTo>
                    <a:pt x="31666" y="202878"/>
                    <a:pt x="60794" y="212372"/>
                    <a:pt x="90864" y="213904"/>
                  </a:cubicBezTo>
                  <a:cubicBezTo>
                    <a:pt x="159254" y="215712"/>
                    <a:pt x="243264" y="152637"/>
                    <a:pt x="253932" y="84331"/>
                  </a:cubicBezTo>
                  <a:cubicBezTo>
                    <a:pt x="264600" y="16024"/>
                    <a:pt x="190877" y="-15560"/>
                    <a:pt x="162778" y="7272"/>
                  </a:cubicBezTo>
                  <a:cubicBezTo>
                    <a:pt x="137060" y="28201"/>
                    <a:pt x="166112" y="155967"/>
                    <a:pt x="13712" y="15986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F11BBE7-E906-3B41-B921-6F3A9DC27057}"/>
                </a:ext>
              </a:extLst>
            </p:cNvPr>
            <p:cNvSpPr/>
            <p:nvPr/>
          </p:nvSpPr>
          <p:spPr>
            <a:xfrm>
              <a:off x="13290738" y="9833121"/>
              <a:ext cx="201070" cy="311724"/>
            </a:xfrm>
            <a:custGeom>
              <a:avLst/>
              <a:gdLst>
                <a:gd name="connsiteX0" fmla="*/ 30331 w 201070"/>
                <a:gd name="connsiteY0" fmla="*/ 3826 h 311724"/>
                <a:gd name="connsiteX1" fmla="*/ 3633 w 201070"/>
                <a:gd name="connsiteY1" fmla="*/ 7393 h 311724"/>
                <a:gd name="connsiteX2" fmla="*/ -244 w 201070"/>
                <a:gd name="connsiteY2" fmla="*/ 20189 h 311724"/>
                <a:gd name="connsiteX3" fmla="*/ 41857 w 201070"/>
                <a:gd name="connsiteY3" fmla="*/ 181917 h 311724"/>
                <a:gd name="connsiteX4" fmla="*/ 192637 w 201070"/>
                <a:gd name="connsiteY4" fmla="*/ 309778 h 311724"/>
                <a:gd name="connsiteX5" fmla="*/ 162824 w 201070"/>
                <a:gd name="connsiteY5" fmla="*/ 92586 h 311724"/>
                <a:gd name="connsiteX6" fmla="*/ 30331 w 201070"/>
                <a:gd name="connsiteY6" fmla="*/ 3826 h 311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070" h="311724">
                  <a:moveTo>
                    <a:pt x="30331" y="3826"/>
                  </a:moveTo>
                  <a:cubicBezTo>
                    <a:pt x="21968" y="-2558"/>
                    <a:pt x="10014" y="-959"/>
                    <a:pt x="3633" y="7393"/>
                  </a:cubicBezTo>
                  <a:cubicBezTo>
                    <a:pt x="832" y="11046"/>
                    <a:pt x="-549" y="15594"/>
                    <a:pt x="-244" y="20189"/>
                  </a:cubicBezTo>
                  <a:cubicBezTo>
                    <a:pt x="1852" y="61668"/>
                    <a:pt x="10614" y="126169"/>
                    <a:pt x="41857" y="181917"/>
                  </a:cubicBezTo>
                  <a:cubicBezTo>
                    <a:pt x="92720" y="272961"/>
                    <a:pt x="169873" y="322051"/>
                    <a:pt x="192637" y="309778"/>
                  </a:cubicBezTo>
                  <a:cubicBezTo>
                    <a:pt x="215402" y="297506"/>
                    <a:pt x="185589" y="124076"/>
                    <a:pt x="162824" y="92586"/>
                  </a:cubicBezTo>
                  <a:cubicBezTo>
                    <a:pt x="144060" y="66805"/>
                    <a:pt x="81290" y="41975"/>
                    <a:pt x="30331" y="38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796421-2D87-6440-8961-98BF3A8AEC43}"/>
                </a:ext>
              </a:extLst>
            </p:cNvPr>
            <p:cNvSpPr/>
            <p:nvPr/>
          </p:nvSpPr>
          <p:spPr>
            <a:xfrm>
              <a:off x="13762534" y="8281285"/>
              <a:ext cx="282349" cy="268942"/>
            </a:xfrm>
            <a:custGeom>
              <a:avLst/>
              <a:gdLst>
                <a:gd name="connsiteX0" fmla="*/ -266 w 282349"/>
                <a:gd name="connsiteY0" fmla="*/ 267731 h 268942"/>
                <a:gd name="connsiteX1" fmla="*/ 140037 w 282349"/>
                <a:gd name="connsiteY1" fmla="*/ 153569 h 268942"/>
                <a:gd name="connsiteX2" fmla="*/ 282055 w 282349"/>
                <a:gd name="connsiteY2" fmla="*/ 22188 h 268942"/>
                <a:gd name="connsiteX3" fmla="*/ -266 w 282349"/>
                <a:gd name="connsiteY3" fmla="*/ 267731 h 26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349" h="268942">
                  <a:moveTo>
                    <a:pt x="-266" y="267731"/>
                  </a:moveTo>
                  <a:cubicBezTo>
                    <a:pt x="-1600" y="280098"/>
                    <a:pt x="64599" y="187247"/>
                    <a:pt x="140037" y="153569"/>
                  </a:cubicBezTo>
                  <a:cubicBezTo>
                    <a:pt x="215476" y="119892"/>
                    <a:pt x="280341" y="71183"/>
                    <a:pt x="282055" y="22188"/>
                  </a:cubicBezTo>
                  <a:cubicBezTo>
                    <a:pt x="283770" y="-26806"/>
                    <a:pt x="28595" y="-15104"/>
                    <a:pt x="-266" y="26773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9BF3ACF-457F-2B4D-B663-D3EC9B4A63CC}"/>
                </a:ext>
              </a:extLst>
            </p:cNvPr>
            <p:cNvSpPr/>
            <p:nvPr/>
          </p:nvSpPr>
          <p:spPr>
            <a:xfrm>
              <a:off x="13565344" y="6947301"/>
              <a:ext cx="217519" cy="306281"/>
            </a:xfrm>
            <a:custGeom>
              <a:avLst/>
              <a:gdLst>
                <a:gd name="connsiteX0" fmla="*/ 207020 w 217519"/>
                <a:gd name="connsiteY0" fmla="*/ 3074 h 306281"/>
                <a:gd name="connsiteX1" fmla="*/ 217098 w 217519"/>
                <a:gd name="connsiteY1" fmla="*/ 16716 h 306281"/>
                <a:gd name="connsiteX2" fmla="*/ 210259 w 217519"/>
                <a:gd name="connsiteY2" fmla="*/ 25811 h 306281"/>
                <a:gd name="connsiteX3" fmla="*/ 100436 w 217519"/>
                <a:gd name="connsiteY3" fmla="*/ 139117 h 306281"/>
                <a:gd name="connsiteX4" fmla="*/ 109198 w 217519"/>
                <a:gd name="connsiteY4" fmla="*/ 305507 h 306281"/>
                <a:gd name="connsiteX5" fmla="*/ 423 w 217519"/>
                <a:gd name="connsiteY5" fmla="*/ 123324 h 306281"/>
                <a:gd name="connsiteX6" fmla="*/ 207020 w 217519"/>
                <a:gd name="connsiteY6" fmla="*/ 3074 h 30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19" h="306281">
                  <a:moveTo>
                    <a:pt x="207020" y="3074"/>
                  </a:moveTo>
                  <a:cubicBezTo>
                    <a:pt x="213573" y="4063"/>
                    <a:pt x="218088" y="10171"/>
                    <a:pt x="217098" y="16716"/>
                  </a:cubicBezTo>
                  <a:cubicBezTo>
                    <a:pt x="216498" y="20702"/>
                    <a:pt x="213926" y="24118"/>
                    <a:pt x="210259" y="25811"/>
                  </a:cubicBezTo>
                  <a:cubicBezTo>
                    <a:pt x="174159" y="42365"/>
                    <a:pt x="119676" y="76803"/>
                    <a:pt x="100436" y="139117"/>
                  </a:cubicBezTo>
                  <a:cubicBezTo>
                    <a:pt x="70622" y="235488"/>
                    <a:pt x="119486" y="296755"/>
                    <a:pt x="109198" y="305507"/>
                  </a:cubicBezTo>
                  <a:cubicBezTo>
                    <a:pt x="98912" y="314259"/>
                    <a:pt x="-10054" y="238913"/>
                    <a:pt x="423" y="123324"/>
                  </a:cubicBezTo>
                  <a:cubicBezTo>
                    <a:pt x="9567" y="22957"/>
                    <a:pt x="120533" y="-11386"/>
                    <a:pt x="207020" y="307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302946C-786A-9343-9B73-28386C21FC75}"/>
                </a:ext>
              </a:extLst>
            </p:cNvPr>
            <p:cNvSpPr/>
            <p:nvPr/>
          </p:nvSpPr>
          <p:spPr>
            <a:xfrm>
              <a:off x="10241447" y="12271783"/>
              <a:ext cx="374246" cy="175689"/>
            </a:xfrm>
            <a:custGeom>
              <a:avLst/>
              <a:gdLst>
                <a:gd name="connsiteX0" fmla="*/ 8572 w 374246"/>
                <a:gd name="connsiteY0" fmla="*/ 58546 h 175689"/>
                <a:gd name="connsiteX1" fmla="*/ 2857 w 374246"/>
                <a:gd name="connsiteY1" fmla="*/ 95268 h 175689"/>
                <a:gd name="connsiteX2" fmla="*/ 148304 w 374246"/>
                <a:gd name="connsiteY2" fmla="*/ 175275 h 175689"/>
                <a:gd name="connsiteX3" fmla="*/ 373951 w 374246"/>
                <a:gd name="connsiteY3" fmla="*/ 11834 h 175689"/>
                <a:gd name="connsiteX4" fmla="*/ 262890 w 374246"/>
                <a:gd name="connsiteY4" fmla="*/ 30861 h 175689"/>
                <a:gd name="connsiteX5" fmla="*/ 8572 w 374246"/>
                <a:gd name="connsiteY5" fmla="*/ 58546 h 17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246" h="175689">
                  <a:moveTo>
                    <a:pt x="8572" y="58546"/>
                  </a:moveTo>
                  <a:cubicBezTo>
                    <a:pt x="-629" y="68487"/>
                    <a:pt x="-2886" y="83005"/>
                    <a:pt x="2857" y="95268"/>
                  </a:cubicBezTo>
                  <a:cubicBezTo>
                    <a:pt x="17526" y="126091"/>
                    <a:pt x="56483" y="180318"/>
                    <a:pt x="148304" y="175275"/>
                  </a:cubicBezTo>
                  <a:cubicBezTo>
                    <a:pt x="275748" y="168236"/>
                    <a:pt x="375094" y="85373"/>
                    <a:pt x="373951" y="11834"/>
                  </a:cubicBezTo>
                  <a:cubicBezTo>
                    <a:pt x="365760" y="-26219"/>
                    <a:pt x="326326" y="39804"/>
                    <a:pt x="262890" y="30861"/>
                  </a:cubicBezTo>
                  <a:cubicBezTo>
                    <a:pt x="203073" y="21634"/>
                    <a:pt x="90773" y="-31261"/>
                    <a:pt x="8572" y="5854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73774C8-9C02-5C49-AEBC-D1B7C39037CA}"/>
                </a:ext>
              </a:extLst>
            </p:cNvPr>
            <p:cNvSpPr/>
            <p:nvPr/>
          </p:nvSpPr>
          <p:spPr>
            <a:xfrm>
              <a:off x="12748071" y="12259795"/>
              <a:ext cx="470880" cy="166692"/>
            </a:xfrm>
            <a:custGeom>
              <a:avLst/>
              <a:gdLst>
                <a:gd name="connsiteX0" fmla="*/ 21216 w 470880"/>
                <a:gd name="connsiteY0" fmla="*/ 156915 h 166692"/>
                <a:gd name="connsiteX1" fmla="*/ 230766 w 470880"/>
                <a:gd name="connsiteY1" fmla="*/ 158057 h 166692"/>
                <a:gd name="connsiteX2" fmla="*/ 470510 w 470880"/>
                <a:gd name="connsiteY2" fmla="*/ 45988 h 166692"/>
                <a:gd name="connsiteX3" fmla="*/ 310299 w 470880"/>
                <a:gd name="connsiteY3" fmla="*/ 3939 h 166692"/>
                <a:gd name="connsiteX4" fmla="*/ 192190 w 470880"/>
                <a:gd name="connsiteY4" fmla="*/ 70533 h 166692"/>
                <a:gd name="connsiteX5" fmla="*/ 20740 w 470880"/>
                <a:gd name="connsiteY5" fmla="*/ 133512 h 166692"/>
                <a:gd name="connsiteX6" fmla="*/ 21216 w 470880"/>
                <a:gd name="connsiteY6" fmla="*/ 156915 h 16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880" h="166692">
                  <a:moveTo>
                    <a:pt x="21216" y="156915"/>
                  </a:moveTo>
                  <a:cubicBezTo>
                    <a:pt x="21216" y="156915"/>
                    <a:pt x="97416" y="177940"/>
                    <a:pt x="230766" y="158057"/>
                  </a:cubicBezTo>
                  <a:cubicBezTo>
                    <a:pt x="364116" y="138174"/>
                    <a:pt x="466986" y="81949"/>
                    <a:pt x="470510" y="45988"/>
                  </a:cubicBezTo>
                  <a:cubicBezTo>
                    <a:pt x="474034" y="10027"/>
                    <a:pt x="366402" y="-8904"/>
                    <a:pt x="310299" y="3939"/>
                  </a:cubicBezTo>
                  <a:cubicBezTo>
                    <a:pt x="254197" y="16782"/>
                    <a:pt x="241338" y="32479"/>
                    <a:pt x="192190" y="70533"/>
                  </a:cubicBezTo>
                  <a:cubicBezTo>
                    <a:pt x="143040" y="108587"/>
                    <a:pt x="39790" y="132371"/>
                    <a:pt x="20740" y="133512"/>
                  </a:cubicBezTo>
                  <a:cubicBezTo>
                    <a:pt x="1690" y="134654"/>
                    <a:pt x="-15265" y="144072"/>
                    <a:pt x="21216" y="15691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AD24800-55BE-D049-BBBE-9EE1CCA5C9DE}"/>
                </a:ext>
              </a:extLst>
            </p:cNvPr>
            <p:cNvSpPr/>
            <p:nvPr/>
          </p:nvSpPr>
          <p:spPr>
            <a:xfrm>
              <a:off x="13585320" y="12224351"/>
              <a:ext cx="396979" cy="200906"/>
            </a:xfrm>
            <a:custGeom>
              <a:avLst/>
              <a:gdLst>
                <a:gd name="connsiteX0" fmla="*/ -217 w 396979"/>
                <a:gd name="connsiteY0" fmla="*/ 40525 h 200906"/>
                <a:gd name="connsiteX1" fmla="*/ 129513 w 396979"/>
                <a:gd name="connsiteY1" fmla="*/ 175997 h 200906"/>
                <a:gd name="connsiteX2" fmla="*/ 351731 w 396979"/>
                <a:gd name="connsiteY2" fmla="*/ 174855 h 200906"/>
                <a:gd name="connsiteX3" fmla="*/ 394975 w 396979"/>
                <a:gd name="connsiteY3" fmla="*/ 111781 h 200906"/>
                <a:gd name="connsiteX4" fmla="*/ 309250 w 396979"/>
                <a:gd name="connsiteY4" fmla="*/ 91898 h 200906"/>
                <a:gd name="connsiteX5" fmla="*/ 184092 w 396979"/>
                <a:gd name="connsiteY5" fmla="*/ 5515 h 200906"/>
                <a:gd name="connsiteX6" fmla="*/ -217 w 396979"/>
                <a:gd name="connsiteY6" fmla="*/ 40525 h 20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979" h="200906">
                  <a:moveTo>
                    <a:pt x="-217" y="40525"/>
                  </a:moveTo>
                  <a:cubicBezTo>
                    <a:pt x="22966" y="101307"/>
                    <a:pt x="69744" y="150158"/>
                    <a:pt x="129513" y="175997"/>
                  </a:cubicBezTo>
                  <a:cubicBezTo>
                    <a:pt x="232479" y="222708"/>
                    <a:pt x="322490" y="192360"/>
                    <a:pt x="351731" y="174855"/>
                  </a:cubicBezTo>
                  <a:cubicBezTo>
                    <a:pt x="380973" y="157350"/>
                    <a:pt x="403167" y="124624"/>
                    <a:pt x="394975" y="111781"/>
                  </a:cubicBezTo>
                  <a:cubicBezTo>
                    <a:pt x="386784" y="98938"/>
                    <a:pt x="368115" y="123482"/>
                    <a:pt x="309250" y="91898"/>
                  </a:cubicBezTo>
                  <a:cubicBezTo>
                    <a:pt x="250386" y="60313"/>
                    <a:pt x="239051" y="23020"/>
                    <a:pt x="184092" y="5515"/>
                  </a:cubicBezTo>
                  <a:cubicBezTo>
                    <a:pt x="129132" y="-11989"/>
                    <a:pt x="-3741" y="14839"/>
                    <a:pt x="-217" y="405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41B1480-DCE2-5D44-98FA-55B0E4EB0948}"/>
                </a:ext>
              </a:extLst>
            </p:cNvPr>
            <p:cNvSpPr/>
            <p:nvPr/>
          </p:nvSpPr>
          <p:spPr>
            <a:xfrm>
              <a:off x="11379121" y="12529117"/>
              <a:ext cx="326087" cy="164693"/>
            </a:xfrm>
            <a:custGeom>
              <a:avLst/>
              <a:gdLst>
                <a:gd name="connsiteX0" fmla="*/ 325747 w 326087"/>
                <a:gd name="connsiteY0" fmla="*/ 33055 h 164693"/>
                <a:gd name="connsiteX1" fmla="*/ 219162 w 326087"/>
                <a:gd name="connsiteY1" fmla="*/ 144362 h 164693"/>
                <a:gd name="connsiteX2" fmla="*/ 36663 w 326087"/>
                <a:gd name="connsiteY2" fmla="*/ 143411 h 164693"/>
                <a:gd name="connsiteX3" fmla="*/ 1135 w 326087"/>
                <a:gd name="connsiteY3" fmla="*/ 91562 h 164693"/>
                <a:gd name="connsiteX4" fmla="*/ 71239 w 326087"/>
                <a:gd name="connsiteY4" fmla="*/ 75295 h 164693"/>
                <a:gd name="connsiteX5" fmla="*/ 174014 w 326087"/>
                <a:gd name="connsiteY5" fmla="*/ 4324 h 164693"/>
                <a:gd name="connsiteX6" fmla="*/ 325747 w 326087"/>
                <a:gd name="connsiteY6" fmla="*/ 33055 h 16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6087" h="164693">
                  <a:moveTo>
                    <a:pt x="325747" y="33055"/>
                  </a:moveTo>
                  <a:cubicBezTo>
                    <a:pt x="306697" y="82991"/>
                    <a:pt x="268264" y="123128"/>
                    <a:pt x="219162" y="144362"/>
                  </a:cubicBezTo>
                  <a:cubicBezTo>
                    <a:pt x="134676" y="182416"/>
                    <a:pt x="60667" y="157776"/>
                    <a:pt x="36663" y="143411"/>
                  </a:cubicBezTo>
                  <a:cubicBezTo>
                    <a:pt x="12660" y="129045"/>
                    <a:pt x="-5628" y="102122"/>
                    <a:pt x="1135" y="91562"/>
                  </a:cubicBezTo>
                  <a:cubicBezTo>
                    <a:pt x="7898" y="81002"/>
                    <a:pt x="23233" y="101076"/>
                    <a:pt x="71239" y="75295"/>
                  </a:cubicBezTo>
                  <a:cubicBezTo>
                    <a:pt x="119245" y="49513"/>
                    <a:pt x="128865" y="18214"/>
                    <a:pt x="174014" y="4324"/>
                  </a:cubicBezTo>
                  <a:cubicBezTo>
                    <a:pt x="219162" y="-9566"/>
                    <a:pt x="328605" y="11935"/>
                    <a:pt x="325747" y="3305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A6DBFDE-D6FB-AE4C-B6A2-4B115F24C28D}"/>
                </a:ext>
              </a:extLst>
            </p:cNvPr>
            <p:cNvSpPr/>
            <p:nvPr/>
          </p:nvSpPr>
          <p:spPr>
            <a:xfrm>
              <a:off x="10224615" y="4841360"/>
              <a:ext cx="3546728" cy="880448"/>
            </a:xfrm>
            <a:custGeom>
              <a:avLst/>
              <a:gdLst>
                <a:gd name="connsiteX0" fmla="*/ 2911289 w 3546728"/>
                <a:gd name="connsiteY0" fmla="*/ 91782 h 880448"/>
                <a:gd name="connsiteX1" fmla="*/ 2890619 w 3546728"/>
                <a:gd name="connsiteY1" fmla="*/ 90735 h 880448"/>
                <a:gd name="connsiteX2" fmla="*/ 2003651 w 3546728"/>
                <a:gd name="connsiteY2" fmla="*/ 71708 h 880448"/>
                <a:gd name="connsiteX3" fmla="*/ 1987935 w 3546728"/>
                <a:gd name="connsiteY3" fmla="*/ 73230 h 880448"/>
                <a:gd name="connsiteX4" fmla="*/ 834362 w 3546728"/>
                <a:gd name="connsiteY4" fmla="*/ 134402 h 880448"/>
                <a:gd name="connsiteX5" fmla="*/ 820837 w 3546728"/>
                <a:gd name="connsiteY5" fmla="*/ 137827 h 880448"/>
                <a:gd name="connsiteX6" fmla="*/ 7306 w 3546728"/>
                <a:gd name="connsiteY6" fmla="*/ 313160 h 880448"/>
                <a:gd name="connsiteX7" fmla="*/ 768449 w 3546728"/>
                <a:gd name="connsiteY7" fmla="*/ 536821 h 880448"/>
                <a:gd name="connsiteX8" fmla="*/ 796262 w 3546728"/>
                <a:gd name="connsiteY8" fmla="*/ 544527 h 880448"/>
                <a:gd name="connsiteX9" fmla="*/ 1702471 w 3546728"/>
                <a:gd name="connsiteY9" fmla="*/ 659925 h 880448"/>
                <a:gd name="connsiteX10" fmla="*/ 1735332 w 3546728"/>
                <a:gd name="connsiteY10" fmla="*/ 668012 h 880448"/>
                <a:gd name="connsiteX11" fmla="*/ 3019398 w 3546728"/>
                <a:gd name="connsiteY11" fmla="*/ 540151 h 880448"/>
                <a:gd name="connsiteX12" fmla="*/ 3039019 w 3546728"/>
                <a:gd name="connsiteY12" fmla="*/ 530162 h 880448"/>
                <a:gd name="connsiteX13" fmla="*/ 3546415 w 3546728"/>
                <a:gd name="connsiteY13" fmla="*/ 141347 h 880448"/>
                <a:gd name="connsiteX14" fmla="*/ 2911289 w 3546728"/>
                <a:gd name="connsiteY14" fmla="*/ 91782 h 88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46728" h="880448">
                  <a:moveTo>
                    <a:pt x="2911289" y="91782"/>
                  </a:moveTo>
                  <a:cubicBezTo>
                    <a:pt x="2904555" y="94305"/>
                    <a:pt x="2897068" y="93925"/>
                    <a:pt x="2890619" y="90735"/>
                  </a:cubicBezTo>
                  <a:cubicBezTo>
                    <a:pt x="2626681" y="-35413"/>
                    <a:pt x="2220345" y="-18955"/>
                    <a:pt x="2003651" y="71708"/>
                  </a:cubicBezTo>
                  <a:cubicBezTo>
                    <a:pt x="1998698" y="73824"/>
                    <a:pt x="1993202" y="74356"/>
                    <a:pt x="1987935" y="73230"/>
                  </a:cubicBezTo>
                  <a:cubicBezTo>
                    <a:pt x="1558834" y="-18384"/>
                    <a:pt x="1060486" y="8729"/>
                    <a:pt x="834362" y="134402"/>
                  </a:cubicBezTo>
                  <a:cubicBezTo>
                    <a:pt x="830247" y="136753"/>
                    <a:pt x="825571" y="137941"/>
                    <a:pt x="820837" y="137827"/>
                  </a:cubicBezTo>
                  <a:cubicBezTo>
                    <a:pt x="744637" y="135924"/>
                    <a:pt x="89888" y="125174"/>
                    <a:pt x="7306" y="313160"/>
                  </a:cubicBezTo>
                  <a:cubicBezTo>
                    <a:pt x="-77656" y="506568"/>
                    <a:pt x="574425" y="598563"/>
                    <a:pt x="768449" y="536821"/>
                  </a:cubicBezTo>
                  <a:cubicBezTo>
                    <a:pt x="778431" y="533701"/>
                    <a:pt x="789319" y="536716"/>
                    <a:pt x="796262" y="544527"/>
                  </a:cubicBezTo>
                  <a:cubicBezTo>
                    <a:pt x="886369" y="644513"/>
                    <a:pt x="1380335" y="819371"/>
                    <a:pt x="1702471" y="659925"/>
                  </a:cubicBezTo>
                  <a:cubicBezTo>
                    <a:pt x="1713948" y="654369"/>
                    <a:pt x="1727760" y="657766"/>
                    <a:pt x="1735332" y="668012"/>
                  </a:cubicBezTo>
                  <a:cubicBezTo>
                    <a:pt x="1916021" y="903945"/>
                    <a:pt x="2617919" y="1040939"/>
                    <a:pt x="3019398" y="540151"/>
                  </a:cubicBezTo>
                  <a:cubicBezTo>
                    <a:pt x="3024150" y="534100"/>
                    <a:pt x="3031322" y="530447"/>
                    <a:pt x="3039019" y="530162"/>
                  </a:cubicBezTo>
                  <a:cubicBezTo>
                    <a:pt x="3230091" y="524929"/>
                    <a:pt x="3549845" y="312969"/>
                    <a:pt x="3546415" y="141347"/>
                  </a:cubicBezTo>
                  <a:cubicBezTo>
                    <a:pt x="3542987" y="-30276"/>
                    <a:pt x="3100074" y="20240"/>
                    <a:pt x="2911289" y="9178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38C9334-157B-6143-9AA5-7AB768E194A4}"/>
                </a:ext>
              </a:extLst>
            </p:cNvPr>
            <p:cNvSpPr/>
            <p:nvPr/>
          </p:nvSpPr>
          <p:spPr>
            <a:xfrm>
              <a:off x="10681072" y="5557310"/>
              <a:ext cx="28196" cy="71275"/>
            </a:xfrm>
            <a:custGeom>
              <a:avLst/>
              <a:gdLst>
                <a:gd name="connsiteX0" fmla="*/ 13764 w 28196"/>
                <a:gd name="connsiteY0" fmla="*/ -86 h 71275"/>
                <a:gd name="connsiteX1" fmla="*/ -238 w 28196"/>
                <a:gd name="connsiteY1" fmla="*/ 13899 h 71275"/>
                <a:gd name="connsiteX2" fmla="*/ -238 w 28196"/>
                <a:gd name="connsiteY2" fmla="*/ 13994 h 71275"/>
                <a:gd name="connsiteX3" fmla="*/ -238 w 28196"/>
                <a:gd name="connsiteY3" fmla="*/ 55949 h 71275"/>
                <a:gd name="connsiteX4" fmla="*/ 12650 w 28196"/>
                <a:gd name="connsiteY4" fmla="*/ 71142 h 71275"/>
                <a:gd name="connsiteX5" fmla="*/ 27861 w 28196"/>
                <a:gd name="connsiteY5" fmla="*/ 58260 h 71275"/>
                <a:gd name="connsiteX6" fmla="*/ 27861 w 28196"/>
                <a:gd name="connsiteY6" fmla="*/ 55949 h 71275"/>
                <a:gd name="connsiteX7" fmla="*/ 27861 w 28196"/>
                <a:gd name="connsiteY7" fmla="*/ 13994 h 71275"/>
                <a:gd name="connsiteX8" fmla="*/ 13764 w 28196"/>
                <a:gd name="connsiteY8" fmla="*/ -86 h 7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96" h="71275">
                  <a:moveTo>
                    <a:pt x="13764" y="-86"/>
                  </a:moveTo>
                  <a:cubicBezTo>
                    <a:pt x="6030" y="-86"/>
                    <a:pt x="-238" y="6174"/>
                    <a:pt x="-238" y="13899"/>
                  </a:cubicBezTo>
                  <a:cubicBezTo>
                    <a:pt x="-238" y="13928"/>
                    <a:pt x="-238" y="13966"/>
                    <a:pt x="-238" y="13994"/>
                  </a:cubicBezTo>
                  <a:lnTo>
                    <a:pt x="-238" y="55949"/>
                  </a:lnTo>
                  <a:cubicBezTo>
                    <a:pt x="-876" y="63702"/>
                    <a:pt x="4896" y="70495"/>
                    <a:pt x="12650" y="71142"/>
                  </a:cubicBezTo>
                  <a:cubicBezTo>
                    <a:pt x="20413" y="71779"/>
                    <a:pt x="27223" y="66014"/>
                    <a:pt x="27861" y="58260"/>
                  </a:cubicBezTo>
                  <a:cubicBezTo>
                    <a:pt x="27928" y="57490"/>
                    <a:pt x="27928" y="56719"/>
                    <a:pt x="27861" y="55949"/>
                  </a:cubicBezTo>
                  <a:lnTo>
                    <a:pt x="27861" y="13994"/>
                  </a:lnTo>
                  <a:cubicBezTo>
                    <a:pt x="27861" y="6222"/>
                    <a:pt x="21546" y="-86"/>
                    <a:pt x="13764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0F74A67-1770-1B4C-B1BD-1CA9A40D5F6C}"/>
                </a:ext>
              </a:extLst>
            </p:cNvPr>
            <p:cNvSpPr/>
            <p:nvPr/>
          </p:nvSpPr>
          <p:spPr>
            <a:xfrm>
              <a:off x="10681121" y="6839343"/>
              <a:ext cx="28098" cy="109577"/>
            </a:xfrm>
            <a:custGeom>
              <a:avLst/>
              <a:gdLst>
                <a:gd name="connsiteX0" fmla="*/ 13716 w 28098"/>
                <a:gd name="connsiteY0" fmla="*/ -86 h 109577"/>
                <a:gd name="connsiteX1" fmla="*/ -286 w 28098"/>
                <a:gd name="connsiteY1" fmla="*/ 13899 h 109577"/>
                <a:gd name="connsiteX2" fmla="*/ -286 w 28098"/>
                <a:gd name="connsiteY2" fmla="*/ 96571 h 109577"/>
                <a:gd name="connsiteX3" fmla="*/ 14926 w 28098"/>
                <a:gd name="connsiteY3" fmla="*/ 109443 h 109577"/>
                <a:gd name="connsiteX4" fmla="*/ 27813 w 28098"/>
                <a:gd name="connsiteY4" fmla="*/ 96571 h 109577"/>
                <a:gd name="connsiteX5" fmla="*/ 27813 w 28098"/>
                <a:gd name="connsiteY5" fmla="*/ 13899 h 109577"/>
                <a:gd name="connsiteX6" fmla="*/ 13811 w 28098"/>
                <a:gd name="connsiteY6" fmla="*/ -86 h 109577"/>
                <a:gd name="connsiteX7" fmla="*/ 13716 w 28098"/>
                <a:gd name="connsiteY7" fmla="*/ -86 h 1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98" h="109577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96571"/>
                  </a:lnTo>
                  <a:cubicBezTo>
                    <a:pt x="353" y="104325"/>
                    <a:pt x="7163" y="110090"/>
                    <a:pt x="14926" y="109443"/>
                  </a:cubicBezTo>
                  <a:cubicBezTo>
                    <a:pt x="21793" y="108882"/>
                    <a:pt x="27251" y="103430"/>
                    <a:pt x="27813" y="96571"/>
                  </a:cubicBezTo>
                  <a:lnTo>
                    <a:pt x="27813" y="13899"/>
                  </a:lnTo>
                  <a:cubicBezTo>
                    <a:pt x="27813" y="6174"/>
                    <a:pt x="21546" y="-86"/>
                    <a:pt x="13811" y="-86"/>
                  </a:cubicBezTo>
                  <a:cubicBezTo>
                    <a:pt x="13783" y="-86"/>
                    <a:pt x="13745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7A33B8B-19A1-3447-8216-392D9701571F}"/>
                </a:ext>
              </a:extLst>
            </p:cNvPr>
            <p:cNvSpPr/>
            <p:nvPr/>
          </p:nvSpPr>
          <p:spPr>
            <a:xfrm>
              <a:off x="10681072" y="6508655"/>
              <a:ext cx="28196" cy="111992"/>
            </a:xfrm>
            <a:custGeom>
              <a:avLst/>
              <a:gdLst>
                <a:gd name="connsiteX0" fmla="*/ 13764 w 28196"/>
                <a:gd name="connsiteY0" fmla="*/ -86 h 111992"/>
                <a:gd name="connsiteX1" fmla="*/ -238 w 28196"/>
                <a:gd name="connsiteY1" fmla="*/ 13899 h 111992"/>
                <a:gd name="connsiteX2" fmla="*/ -238 w 28196"/>
                <a:gd name="connsiteY2" fmla="*/ 96666 h 111992"/>
                <a:gd name="connsiteX3" fmla="*/ 12650 w 28196"/>
                <a:gd name="connsiteY3" fmla="*/ 111859 h 111992"/>
                <a:gd name="connsiteX4" fmla="*/ 27861 w 28196"/>
                <a:gd name="connsiteY4" fmla="*/ 98978 h 111992"/>
                <a:gd name="connsiteX5" fmla="*/ 27861 w 28196"/>
                <a:gd name="connsiteY5" fmla="*/ 96666 h 111992"/>
                <a:gd name="connsiteX6" fmla="*/ 27861 w 28196"/>
                <a:gd name="connsiteY6" fmla="*/ 13899 h 111992"/>
                <a:gd name="connsiteX7" fmla="*/ 13860 w 28196"/>
                <a:gd name="connsiteY7" fmla="*/ -86 h 111992"/>
                <a:gd name="connsiteX8" fmla="*/ 13764 w 28196"/>
                <a:gd name="connsiteY8" fmla="*/ -86 h 11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96" h="111992">
                  <a:moveTo>
                    <a:pt x="13764" y="-86"/>
                  </a:moveTo>
                  <a:cubicBezTo>
                    <a:pt x="6030" y="-86"/>
                    <a:pt x="-238" y="6174"/>
                    <a:pt x="-238" y="13899"/>
                  </a:cubicBezTo>
                  <a:lnTo>
                    <a:pt x="-238" y="96666"/>
                  </a:lnTo>
                  <a:cubicBezTo>
                    <a:pt x="-876" y="104420"/>
                    <a:pt x="4896" y="111212"/>
                    <a:pt x="12650" y="111859"/>
                  </a:cubicBezTo>
                  <a:cubicBezTo>
                    <a:pt x="20413" y="112497"/>
                    <a:pt x="27223" y="106732"/>
                    <a:pt x="27861" y="98978"/>
                  </a:cubicBezTo>
                  <a:cubicBezTo>
                    <a:pt x="27928" y="98207"/>
                    <a:pt x="27928" y="97437"/>
                    <a:pt x="27861" y="96666"/>
                  </a:cubicBezTo>
                  <a:lnTo>
                    <a:pt x="27861" y="13899"/>
                  </a:lnTo>
                  <a:cubicBezTo>
                    <a:pt x="27861" y="6174"/>
                    <a:pt x="21594" y="-86"/>
                    <a:pt x="13860" y="-86"/>
                  </a:cubicBezTo>
                  <a:cubicBezTo>
                    <a:pt x="13831" y="-86"/>
                    <a:pt x="13793" y="-86"/>
                    <a:pt x="13764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F1E5018-555D-8F4D-8AE6-F4420A11E140}"/>
                </a:ext>
              </a:extLst>
            </p:cNvPr>
            <p:cNvSpPr/>
            <p:nvPr/>
          </p:nvSpPr>
          <p:spPr>
            <a:xfrm>
              <a:off x="10681121" y="6178063"/>
              <a:ext cx="28098" cy="109577"/>
            </a:xfrm>
            <a:custGeom>
              <a:avLst/>
              <a:gdLst>
                <a:gd name="connsiteX0" fmla="*/ 13716 w 28098"/>
                <a:gd name="connsiteY0" fmla="*/ -86 h 109577"/>
                <a:gd name="connsiteX1" fmla="*/ -286 w 28098"/>
                <a:gd name="connsiteY1" fmla="*/ 13899 h 109577"/>
                <a:gd name="connsiteX2" fmla="*/ -286 w 28098"/>
                <a:gd name="connsiteY2" fmla="*/ 96571 h 109577"/>
                <a:gd name="connsiteX3" fmla="*/ 14926 w 28098"/>
                <a:gd name="connsiteY3" fmla="*/ 109443 h 109577"/>
                <a:gd name="connsiteX4" fmla="*/ 27813 w 28098"/>
                <a:gd name="connsiteY4" fmla="*/ 96571 h 109577"/>
                <a:gd name="connsiteX5" fmla="*/ 27813 w 28098"/>
                <a:gd name="connsiteY5" fmla="*/ 13899 h 109577"/>
                <a:gd name="connsiteX6" fmla="*/ 13811 w 28098"/>
                <a:gd name="connsiteY6" fmla="*/ -86 h 109577"/>
                <a:gd name="connsiteX7" fmla="*/ 13716 w 28098"/>
                <a:gd name="connsiteY7" fmla="*/ -86 h 1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98" h="109577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96571"/>
                  </a:lnTo>
                  <a:cubicBezTo>
                    <a:pt x="353" y="104325"/>
                    <a:pt x="7163" y="110090"/>
                    <a:pt x="14926" y="109443"/>
                  </a:cubicBezTo>
                  <a:cubicBezTo>
                    <a:pt x="21793" y="108881"/>
                    <a:pt x="27251" y="103430"/>
                    <a:pt x="27813" y="96571"/>
                  </a:cubicBezTo>
                  <a:lnTo>
                    <a:pt x="27813" y="13899"/>
                  </a:lnTo>
                  <a:cubicBezTo>
                    <a:pt x="27813" y="6174"/>
                    <a:pt x="21546" y="-86"/>
                    <a:pt x="13811" y="-86"/>
                  </a:cubicBezTo>
                  <a:cubicBezTo>
                    <a:pt x="13783" y="-86"/>
                    <a:pt x="13745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F85BDBC-D238-D94C-836F-2444D67E9666}"/>
                </a:ext>
              </a:extLst>
            </p:cNvPr>
            <p:cNvSpPr/>
            <p:nvPr/>
          </p:nvSpPr>
          <p:spPr>
            <a:xfrm>
              <a:off x="10681121" y="6673999"/>
              <a:ext cx="28098" cy="109577"/>
            </a:xfrm>
            <a:custGeom>
              <a:avLst/>
              <a:gdLst>
                <a:gd name="connsiteX0" fmla="*/ 13716 w 28098"/>
                <a:gd name="connsiteY0" fmla="*/ -86 h 109577"/>
                <a:gd name="connsiteX1" fmla="*/ -286 w 28098"/>
                <a:gd name="connsiteY1" fmla="*/ 13899 h 109577"/>
                <a:gd name="connsiteX2" fmla="*/ -286 w 28098"/>
                <a:gd name="connsiteY2" fmla="*/ 96571 h 109577"/>
                <a:gd name="connsiteX3" fmla="*/ 14926 w 28098"/>
                <a:gd name="connsiteY3" fmla="*/ 109443 h 109577"/>
                <a:gd name="connsiteX4" fmla="*/ 27813 w 28098"/>
                <a:gd name="connsiteY4" fmla="*/ 96571 h 109577"/>
                <a:gd name="connsiteX5" fmla="*/ 27813 w 28098"/>
                <a:gd name="connsiteY5" fmla="*/ 13899 h 109577"/>
                <a:gd name="connsiteX6" fmla="*/ 13811 w 28098"/>
                <a:gd name="connsiteY6" fmla="*/ -86 h 109577"/>
                <a:gd name="connsiteX7" fmla="*/ 13716 w 28098"/>
                <a:gd name="connsiteY7" fmla="*/ -86 h 1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98" h="109577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96571"/>
                  </a:lnTo>
                  <a:cubicBezTo>
                    <a:pt x="353" y="104325"/>
                    <a:pt x="7163" y="110090"/>
                    <a:pt x="14926" y="109443"/>
                  </a:cubicBezTo>
                  <a:cubicBezTo>
                    <a:pt x="21793" y="108882"/>
                    <a:pt x="27251" y="103430"/>
                    <a:pt x="27813" y="96571"/>
                  </a:cubicBezTo>
                  <a:lnTo>
                    <a:pt x="27813" y="13899"/>
                  </a:lnTo>
                  <a:cubicBezTo>
                    <a:pt x="27813" y="6174"/>
                    <a:pt x="21546" y="-86"/>
                    <a:pt x="13811" y="-86"/>
                  </a:cubicBezTo>
                  <a:cubicBezTo>
                    <a:pt x="13783" y="-86"/>
                    <a:pt x="13745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1EC99D9-F0C2-5F43-A523-68AD8DB100AB}"/>
                </a:ext>
              </a:extLst>
            </p:cNvPr>
            <p:cNvSpPr/>
            <p:nvPr/>
          </p:nvSpPr>
          <p:spPr>
            <a:xfrm>
              <a:off x="10681121" y="6343312"/>
              <a:ext cx="28098" cy="109673"/>
            </a:xfrm>
            <a:custGeom>
              <a:avLst/>
              <a:gdLst>
                <a:gd name="connsiteX0" fmla="*/ 13716 w 28098"/>
                <a:gd name="connsiteY0" fmla="*/ -86 h 109673"/>
                <a:gd name="connsiteX1" fmla="*/ -286 w 28098"/>
                <a:gd name="connsiteY1" fmla="*/ 13899 h 109673"/>
                <a:gd name="connsiteX2" fmla="*/ -286 w 28098"/>
                <a:gd name="connsiteY2" fmla="*/ 13994 h 109673"/>
                <a:gd name="connsiteX3" fmla="*/ -286 w 28098"/>
                <a:gd name="connsiteY3" fmla="*/ 96666 h 109673"/>
                <a:gd name="connsiteX4" fmla="*/ 14926 w 28098"/>
                <a:gd name="connsiteY4" fmla="*/ 109538 h 109673"/>
                <a:gd name="connsiteX5" fmla="*/ 27813 w 28098"/>
                <a:gd name="connsiteY5" fmla="*/ 96666 h 109673"/>
                <a:gd name="connsiteX6" fmla="*/ 27813 w 28098"/>
                <a:gd name="connsiteY6" fmla="*/ 13994 h 109673"/>
                <a:gd name="connsiteX7" fmla="*/ 13716 w 28098"/>
                <a:gd name="connsiteY7" fmla="*/ -86 h 10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98" h="109673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cubicBezTo>
                    <a:pt x="-286" y="13928"/>
                    <a:pt x="-286" y="13966"/>
                    <a:pt x="-286" y="13994"/>
                  </a:cubicBezTo>
                  <a:lnTo>
                    <a:pt x="-286" y="96666"/>
                  </a:lnTo>
                  <a:cubicBezTo>
                    <a:pt x="353" y="104420"/>
                    <a:pt x="7163" y="110185"/>
                    <a:pt x="14926" y="109538"/>
                  </a:cubicBezTo>
                  <a:cubicBezTo>
                    <a:pt x="21793" y="108977"/>
                    <a:pt x="27251" y="103526"/>
                    <a:pt x="27813" y="96666"/>
                  </a:cubicBezTo>
                  <a:lnTo>
                    <a:pt x="27813" y="13994"/>
                  </a:lnTo>
                  <a:cubicBezTo>
                    <a:pt x="27813" y="6222"/>
                    <a:pt x="21498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7DDC4FB-7A96-0246-9C05-0FBA50D8B1FB}"/>
                </a:ext>
              </a:extLst>
            </p:cNvPr>
            <p:cNvSpPr/>
            <p:nvPr/>
          </p:nvSpPr>
          <p:spPr>
            <a:xfrm>
              <a:off x="10681072" y="5682032"/>
              <a:ext cx="28196" cy="111897"/>
            </a:xfrm>
            <a:custGeom>
              <a:avLst/>
              <a:gdLst>
                <a:gd name="connsiteX0" fmla="*/ 13764 w 28196"/>
                <a:gd name="connsiteY0" fmla="*/ -86 h 111897"/>
                <a:gd name="connsiteX1" fmla="*/ -238 w 28196"/>
                <a:gd name="connsiteY1" fmla="*/ 13899 h 111897"/>
                <a:gd name="connsiteX2" fmla="*/ -238 w 28196"/>
                <a:gd name="connsiteY2" fmla="*/ 96571 h 111897"/>
                <a:gd name="connsiteX3" fmla="*/ 12650 w 28196"/>
                <a:gd name="connsiteY3" fmla="*/ 111764 h 111897"/>
                <a:gd name="connsiteX4" fmla="*/ 27861 w 28196"/>
                <a:gd name="connsiteY4" fmla="*/ 98883 h 111897"/>
                <a:gd name="connsiteX5" fmla="*/ 27861 w 28196"/>
                <a:gd name="connsiteY5" fmla="*/ 96571 h 111897"/>
                <a:gd name="connsiteX6" fmla="*/ 27861 w 28196"/>
                <a:gd name="connsiteY6" fmla="*/ 13899 h 111897"/>
                <a:gd name="connsiteX7" fmla="*/ 13860 w 28196"/>
                <a:gd name="connsiteY7" fmla="*/ -86 h 111897"/>
                <a:gd name="connsiteX8" fmla="*/ 13764 w 28196"/>
                <a:gd name="connsiteY8" fmla="*/ -86 h 1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96" h="111897">
                  <a:moveTo>
                    <a:pt x="13764" y="-86"/>
                  </a:moveTo>
                  <a:cubicBezTo>
                    <a:pt x="6030" y="-86"/>
                    <a:pt x="-238" y="6174"/>
                    <a:pt x="-238" y="13899"/>
                  </a:cubicBezTo>
                  <a:lnTo>
                    <a:pt x="-238" y="96571"/>
                  </a:lnTo>
                  <a:cubicBezTo>
                    <a:pt x="-876" y="104325"/>
                    <a:pt x="4896" y="111117"/>
                    <a:pt x="12650" y="111764"/>
                  </a:cubicBezTo>
                  <a:cubicBezTo>
                    <a:pt x="20413" y="112402"/>
                    <a:pt x="27223" y="106636"/>
                    <a:pt x="27861" y="98883"/>
                  </a:cubicBezTo>
                  <a:cubicBezTo>
                    <a:pt x="27928" y="98112"/>
                    <a:pt x="27928" y="97342"/>
                    <a:pt x="27861" y="96571"/>
                  </a:cubicBezTo>
                  <a:lnTo>
                    <a:pt x="27861" y="13899"/>
                  </a:lnTo>
                  <a:cubicBezTo>
                    <a:pt x="27861" y="6174"/>
                    <a:pt x="21594" y="-86"/>
                    <a:pt x="13860" y="-86"/>
                  </a:cubicBezTo>
                  <a:cubicBezTo>
                    <a:pt x="13831" y="-86"/>
                    <a:pt x="13793" y="-86"/>
                    <a:pt x="13764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2D22117-E8D0-ED45-9501-23376ED637EA}"/>
                </a:ext>
              </a:extLst>
            </p:cNvPr>
            <p:cNvSpPr/>
            <p:nvPr/>
          </p:nvSpPr>
          <p:spPr>
            <a:xfrm>
              <a:off x="10681121" y="6012719"/>
              <a:ext cx="28098" cy="109577"/>
            </a:xfrm>
            <a:custGeom>
              <a:avLst/>
              <a:gdLst>
                <a:gd name="connsiteX0" fmla="*/ 13716 w 28098"/>
                <a:gd name="connsiteY0" fmla="*/ -86 h 109577"/>
                <a:gd name="connsiteX1" fmla="*/ -286 w 28098"/>
                <a:gd name="connsiteY1" fmla="*/ 13899 h 109577"/>
                <a:gd name="connsiteX2" fmla="*/ -286 w 28098"/>
                <a:gd name="connsiteY2" fmla="*/ 96571 h 109577"/>
                <a:gd name="connsiteX3" fmla="*/ 14926 w 28098"/>
                <a:gd name="connsiteY3" fmla="*/ 109443 h 109577"/>
                <a:gd name="connsiteX4" fmla="*/ 27813 w 28098"/>
                <a:gd name="connsiteY4" fmla="*/ 96571 h 109577"/>
                <a:gd name="connsiteX5" fmla="*/ 27813 w 28098"/>
                <a:gd name="connsiteY5" fmla="*/ 13899 h 109577"/>
                <a:gd name="connsiteX6" fmla="*/ 13811 w 28098"/>
                <a:gd name="connsiteY6" fmla="*/ -86 h 109577"/>
                <a:gd name="connsiteX7" fmla="*/ 13716 w 28098"/>
                <a:gd name="connsiteY7" fmla="*/ -86 h 1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98" h="109577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96571"/>
                  </a:lnTo>
                  <a:cubicBezTo>
                    <a:pt x="353" y="104325"/>
                    <a:pt x="7163" y="110090"/>
                    <a:pt x="14926" y="109443"/>
                  </a:cubicBezTo>
                  <a:cubicBezTo>
                    <a:pt x="21793" y="108882"/>
                    <a:pt x="27251" y="103430"/>
                    <a:pt x="27813" y="96571"/>
                  </a:cubicBezTo>
                  <a:lnTo>
                    <a:pt x="27813" y="13899"/>
                  </a:lnTo>
                  <a:cubicBezTo>
                    <a:pt x="27813" y="6174"/>
                    <a:pt x="21546" y="-86"/>
                    <a:pt x="13811" y="-86"/>
                  </a:cubicBezTo>
                  <a:cubicBezTo>
                    <a:pt x="13783" y="-86"/>
                    <a:pt x="13745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792E506-2BD4-244A-9798-100A88217DFD}"/>
                </a:ext>
              </a:extLst>
            </p:cNvPr>
            <p:cNvSpPr/>
            <p:nvPr/>
          </p:nvSpPr>
          <p:spPr>
            <a:xfrm>
              <a:off x="10681121" y="5847375"/>
              <a:ext cx="28098" cy="109577"/>
            </a:xfrm>
            <a:custGeom>
              <a:avLst/>
              <a:gdLst>
                <a:gd name="connsiteX0" fmla="*/ 13716 w 28098"/>
                <a:gd name="connsiteY0" fmla="*/ -86 h 109577"/>
                <a:gd name="connsiteX1" fmla="*/ -286 w 28098"/>
                <a:gd name="connsiteY1" fmla="*/ 13899 h 109577"/>
                <a:gd name="connsiteX2" fmla="*/ -286 w 28098"/>
                <a:gd name="connsiteY2" fmla="*/ 96571 h 109577"/>
                <a:gd name="connsiteX3" fmla="*/ 14926 w 28098"/>
                <a:gd name="connsiteY3" fmla="*/ 109443 h 109577"/>
                <a:gd name="connsiteX4" fmla="*/ 27813 w 28098"/>
                <a:gd name="connsiteY4" fmla="*/ 96571 h 109577"/>
                <a:gd name="connsiteX5" fmla="*/ 27813 w 28098"/>
                <a:gd name="connsiteY5" fmla="*/ 13899 h 109577"/>
                <a:gd name="connsiteX6" fmla="*/ 13811 w 28098"/>
                <a:gd name="connsiteY6" fmla="*/ -86 h 109577"/>
                <a:gd name="connsiteX7" fmla="*/ 13716 w 28098"/>
                <a:gd name="connsiteY7" fmla="*/ -86 h 1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98" h="109577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96571"/>
                  </a:lnTo>
                  <a:cubicBezTo>
                    <a:pt x="353" y="104325"/>
                    <a:pt x="7163" y="110090"/>
                    <a:pt x="14926" y="109443"/>
                  </a:cubicBezTo>
                  <a:cubicBezTo>
                    <a:pt x="21793" y="108881"/>
                    <a:pt x="27251" y="103430"/>
                    <a:pt x="27813" y="96571"/>
                  </a:cubicBezTo>
                  <a:lnTo>
                    <a:pt x="27813" y="13899"/>
                  </a:lnTo>
                  <a:cubicBezTo>
                    <a:pt x="27813" y="6174"/>
                    <a:pt x="21546" y="-86"/>
                    <a:pt x="13811" y="-86"/>
                  </a:cubicBezTo>
                  <a:cubicBezTo>
                    <a:pt x="13783" y="-86"/>
                    <a:pt x="13745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3D38F52-0F84-544B-80D8-A715A8BD45BA}"/>
                </a:ext>
              </a:extLst>
            </p:cNvPr>
            <p:cNvSpPr/>
            <p:nvPr/>
          </p:nvSpPr>
          <p:spPr>
            <a:xfrm>
              <a:off x="10681121" y="7996655"/>
              <a:ext cx="28098" cy="109577"/>
            </a:xfrm>
            <a:custGeom>
              <a:avLst/>
              <a:gdLst>
                <a:gd name="connsiteX0" fmla="*/ 13716 w 28098"/>
                <a:gd name="connsiteY0" fmla="*/ -86 h 109577"/>
                <a:gd name="connsiteX1" fmla="*/ -286 w 28098"/>
                <a:gd name="connsiteY1" fmla="*/ 13899 h 109577"/>
                <a:gd name="connsiteX2" fmla="*/ -286 w 28098"/>
                <a:gd name="connsiteY2" fmla="*/ 96571 h 109577"/>
                <a:gd name="connsiteX3" fmla="*/ 14926 w 28098"/>
                <a:gd name="connsiteY3" fmla="*/ 109443 h 109577"/>
                <a:gd name="connsiteX4" fmla="*/ 27813 w 28098"/>
                <a:gd name="connsiteY4" fmla="*/ 96571 h 109577"/>
                <a:gd name="connsiteX5" fmla="*/ 27813 w 28098"/>
                <a:gd name="connsiteY5" fmla="*/ 13899 h 109577"/>
                <a:gd name="connsiteX6" fmla="*/ 13811 w 28098"/>
                <a:gd name="connsiteY6" fmla="*/ -86 h 109577"/>
                <a:gd name="connsiteX7" fmla="*/ 13716 w 28098"/>
                <a:gd name="connsiteY7" fmla="*/ -86 h 1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98" h="109577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96571"/>
                  </a:lnTo>
                  <a:cubicBezTo>
                    <a:pt x="353" y="104325"/>
                    <a:pt x="7163" y="110090"/>
                    <a:pt x="14926" y="109443"/>
                  </a:cubicBezTo>
                  <a:cubicBezTo>
                    <a:pt x="21793" y="108882"/>
                    <a:pt x="27251" y="103430"/>
                    <a:pt x="27813" y="96571"/>
                  </a:cubicBezTo>
                  <a:lnTo>
                    <a:pt x="27813" y="13899"/>
                  </a:lnTo>
                  <a:cubicBezTo>
                    <a:pt x="27813" y="6174"/>
                    <a:pt x="21546" y="-86"/>
                    <a:pt x="13811" y="-86"/>
                  </a:cubicBezTo>
                  <a:cubicBezTo>
                    <a:pt x="13783" y="-86"/>
                    <a:pt x="13745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588C874-0792-4B41-8E57-3D4FC0C474CE}"/>
                </a:ext>
              </a:extLst>
            </p:cNvPr>
            <p:cNvSpPr/>
            <p:nvPr/>
          </p:nvSpPr>
          <p:spPr>
            <a:xfrm>
              <a:off x="10681121" y="7831311"/>
              <a:ext cx="28098" cy="109388"/>
            </a:xfrm>
            <a:custGeom>
              <a:avLst/>
              <a:gdLst>
                <a:gd name="connsiteX0" fmla="*/ 13716 w 28098"/>
                <a:gd name="connsiteY0" fmla="*/ -85 h 109388"/>
                <a:gd name="connsiteX1" fmla="*/ -286 w 28098"/>
                <a:gd name="connsiteY1" fmla="*/ 13900 h 109388"/>
                <a:gd name="connsiteX2" fmla="*/ -286 w 28098"/>
                <a:gd name="connsiteY2" fmla="*/ 96381 h 109388"/>
                <a:gd name="connsiteX3" fmla="*/ 14926 w 28098"/>
                <a:gd name="connsiteY3" fmla="*/ 109253 h 109388"/>
                <a:gd name="connsiteX4" fmla="*/ 27813 w 28098"/>
                <a:gd name="connsiteY4" fmla="*/ 96381 h 109388"/>
                <a:gd name="connsiteX5" fmla="*/ 27813 w 28098"/>
                <a:gd name="connsiteY5" fmla="*/ 13709 h 109388"/>
                <a:gd name="connsiteX6" fmla="*/ 13716 w 28098"/>
                <a:gd name="connsiteY6" fmla="*/ -85 h 10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" h="109388">
                  <a:moveTo>
                    <a:pt x="13716" y="-85"/>
                  </a:moveTo>
                  <a:cubicBezTo>
                    <a:pt x="5982" y="-85"/>
                    <a:pt x="-286" y="6175"/>
                    <a:pt x="-286" y="13900"/>
                  </a:cubicBezTo>
                  <a:lnTo>
                    <a:pt x="-286" y="96381"/>
                  </a:lnTo>
                  <a:cubicBezTo>
                    <a:pt x="353" y="104135"/>
                    <a:pt x="7163" y="109900"/>
                    <a:pt x="14926" y="109253"/>
                  </a:cubicBezTo>
                  <a:cubicBezTo>
                    <a:pt x="21793" y="108692"/>
                    <a:pt x="27251" y="103241"/>
                    <a:pt x="27813" y="96381"/>
                  </a:cubicBezTo>
                  <a:lnTo>
                    <a:pt x="27813" y="13709"/>
                  </a:lnTo>
                  <a:cubicBezTo>
                    <a:pt x="27708" y="6023"/>
                    <a:pt x="21412" y="-142"/>
                    <a:pt x="13716" y="-8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54EE8E1-6E41-874B-9D05-7D699431B637}"/>
                </a:ext>
              </a:extLst>
            </p:cNvPr>
            <p:cNvSpPr/>
            <p:nvPr/>
          </p:nvSpPr>
          <p:spPr>
            <a:xfrm>
              <a:off x="10681121" y="7665967"/>
              <a:ext cx="28107" cy="109577"/>
            </a:xfrm>
            <a:custGeom>
              <a:avLst/>
              <a:gdLst>
                <a:gd name="connsiteX0" fmla="*/ 13716 w 28107"/>
                <a:gd name="connsiteY0" fmla="*/ -86 h 109577"/>
                <a:gd name="connsiteX1" fmla="*/ -286 w 28107"/>
                <a:gd name="connsiteY1" fmla="*/ 13899 h 109577"/>
                <a:gd name="connsiteX2" fmla="*/ -286 w 28107"/>
                <a:gd name="connsiteY2" fmla="*/ 96571 h 109577"/>
                <a:gd name="connsiteX3" fmla="*/ 14926 w 28107"/>
                <a:gd name="connsiteY3" fmla="*/ 109443 h 109577"/>
                <a:gd name="connsiteX4" fmla="*/ 27813 w 28107"/>
                <a:gd name="connsiteY4" fmla="*/ 96571 h 109577"/>
                <a:gd name="connsiteX5" fmla="*/ 27813 w 28107"/>
                <a:gd name="connsiteY5" fmla="*/ 14375 h 109577"/>
                <a:gd name="connsiteX6" fmla="*/ 14297 w 28107"/>
                <a:gd name="connsiteY6" fmla="*/ -76 h 109577"/>
                <a:gd name="connsiteX7" fmla="*/ 13716 w 28107"/>
                <a:gd name="connsiteY7" fmla="*/ -86 h 1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7" h="109577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96571"/>
                  </a:lnTo>
                  <a:cubicBezTo>
                    <a:pt x="353" y="104324"/>
                    <a:pt x="7163" y="110090"/>
                    <a:pt x="14926" y="109443"/>
                  </a:cubicBezTo>
                  <a:cubicBezTo>
                    <a:pt x="21793" y="108881"/>
                    <a:pt x="27251" y="103430"/>
                    <a:pt x="27813" y="96571"/>
                  </a:cubicBezTo>
                  <a:lnTo>
                    <a:pt x="27813" y="14375"/>
                  </a:lnTo>
                  <a:cubicBezTo>
                    <a:pt x="28080" y="6659"/>
                    <a:pt x="22022" y="181"/>
                    <a:pt x="14297" y="-76"/>
                  </a:cubicBezTo>
                  <a:cubicBezTo>
                    <a:pt x="14107" y="-86"/>
                    <a:pt x="13907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D08757D3-C7B0-A444-A6FC-2A7873EA83C3}"/>
                </a:ext>
              </a:extLst>
            </p:cNvPr>
            <p:cNvSpPr/>
            <p:nvPr/>
          </p:nvSpPr>
          <p:spPr>
            <a:xfrm>
              <a:off x="10681121" y="8161904"/>
              <a:ext cx="28098" cy="109673"/>
            </a:xfrm>
            <a:custGeom>
              <a:avLst/>
              <a:gdLst>
                <a:gd name="connsiteX0" fmla="*/ 13716 w 28098"/>
                <a:gd name="connsiteY0" fmla="*/ -86 h 109673"/>
                <a:gd name="connsiteX1" fmla="*/ -286 w 28098"/>
                <a:gd name="connsiteY1" fmla="*/ 13899 h 109673"/>
                <a:gd name="connsiteX2" fmla="*/ -286 w 28098"/>
                <a:gd name="connsiteY2" fmla="*/ 13994 h 109673"/>
                <a:gd name="connsiteX3" fmla="*/ -286 w 28098"/>
                <a:gd name="connsiteY3" fmla="*/ 96666 h 109673"/>
                <a:gd name="connsiteX4" fmla="*/ 14926 w 28098"/>
                <a:gd name="connsiteY4" fmla="*/ 109538 h 109673"/>
                <a:gd name="connsiteX5" fmla="*/ 27813 w 28098"/>
                <a:gd name="connsiteY5" fmla="*/ 96666 h 109673"/>
                <a:gd name="connsiteX6" fmla="*/ 27813 w 28098"/>
                <a:gd name="connsiteY6" fmla="*/ 13994 h 109673"/>
                <a:gd name="connsiteX7" fmla="*/ 13716 w 28098"/>
                <a:gd name="connsiteY7" fmla="*/ -86 h 10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98" h="109673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cubicBezTo>
                    <a:pt x="-286" y="13928"/>
                    <a:pt x="-286" y="13966"/>
                    <a:pt x="-286" y="13994"/>
                  </a:cubicBezTo>
                  <a:lnTo>
                    <a:pt x="-286" y="96666"/>
                  </a:lnTo>
                  <a:cubicBezTo>
                    <a:pt x="353" y="104420"/>
                    <a:pt x="7163" y="110185"/>
                    <a:pt x="14926" y="109538"/>
                  </a:cubicBezTo>
                  <a:cubicBezTo>
                    <a:pt x="21793" y="108977"/>
                    <a:pt x="27251" y="103526"/>
                    <a:pt x="27813" y="96666"/>
                  </a:cubicBezTo>
                  <a:lnTo>
                    <a:pt x="27813" y="13994"/>
                  </a:lnTo>
                  <a:cubicBezTo>
                    <a:pt x="27813" y="6222"/>
                    <a:pt x="21498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C419F4DC-0FDA-494E-ABD9-17919951B978}"/>
                </a:ext>
              </a:extLst>
            </p:cNvPr>
            <p:cNvSpPr/>
            <p:nvPr/>
          </p:nvSpPr>
          <p:spPr>
            <a:xfrm>
              <a:off x="10681121" y="7335280"/>
              <a:ext cx="28098" cy="109673"/>
            </a:xfrm>
            <a:custGeom>
              <a:avLst/>
              <a:gdLst>
                <a:gd name="connsiteX0" fmla="*/ 13716 w 28098"/>
                <a:gd name="connsiteY0" fmla="*/ -86 h 109673"/>
                <a:gd name="connsiteX1" fmla="*/ -286 w 28098"/>
                <a:gd name="connsiteY1" fmla="*/ 13899 h 109673"/>
                <a:gd name="connsiteX2" fmla="*/ -286 w 28098"/>
                <a:gd name="connsiteY2" fmla="*/ 13994 h 109673"/>
                <a:gd name="connsiteX3" fmla="*/ -286 w 28098"/>
                <a:gd name="connsiteY3" fmla="*/ 96666 h 109673"/>
                <a:gd name="connsiteX4" fmla="*/ 14926 w 28098"/>
                <a:gd name="connsiteY4" fmla="*/ 109538 h 109673"/>
                <a:gd name="connsiteX5" fmla="*/ 27813 w 28098"/>
                <a:gd name="connsiteY5" fmla="*/ 96666 h 109673"/>
                <a:gd name="connsiteX6" fmla="*/ 27813 w 28098"/>
                <a:gd name="connsiteY6" fmla="*/ 13994 h 109673"/>
                <a:gd name="connsiteX7" fmla="*/ 13716 w 28098"/>
                <a:gd name="connsiteY7" fmla="*/ -86 h 10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98" h="109673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cubicBezTo>
                    <a:pt x="-286" y="13928"/>
                    <a:pt x="-286" y="13966"/>
                    <a:pt x="-286" y="13994"/>
                  </a:cubicBezTo>
                  <a:lnTo>
                    <a:pt x="-286" y="96666"/>
                  </a:lnTo>
                  <a:cubicBezTo>
                    <a:pt x="353" y="104420"/>
                    <a:pt x="7163" y="110185"/>
                    <a:pt x="14926" y="109538"/>
                  </a:cubicBezTo>
                  <a:cubicBezTo>
                    <a:pt x="21793" y="108977"/>
                    <a:pt x="27251" y="103525"/>
                    <a:pt x="27813" y="96666"/>
                  </a:cubicBezTo>
                  <a:lnTo>
                    <a:pt x="27813" y="13994"/>
                  </a:lnTo>
                  <a:cubicBezTo>
                    <a:pt x="27813" y="6222"/>
                    <a:pt x="21498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BEB63E-E2E8-894C-ACA3-DEF45A6BB0FB}"/>
                </a:ext>
              </a:extLst>
            </p:cNvPr>
            <p:cNvSpPr/>
            <p:nvPr/>
          </p:nvSpPr>
          <p:spPr>
            <a:xfrm>
              <a:off x="10681121" y="7169936"/>
              <a:ext cx="28098" cy="109673"/>
            </a:xfrm>
            <a:custGeom>
              <a:avLst/>
              <a:gdLst>
                <a:gd name="connsiteX0" fmla="*/ 13716 w 28098"/>
                <a:gd name="connsiteY0" fmla="*/ -86 h 109673"/>
                <a:gd name="connsiteX1" fmla="*/ -286 w 28098"/>
                <a:gd name="connsiteY1" fmla="*/ 13899 h 109673"/>
                <a:gd name="connsiteX2" fmla="*/ -286 w 28098"/>
                <a:gd name="connsiteY2" fmla="*/ 13994 h 109673"/>
                <a:gd name="connsiteX3" fmla="*/ -286 w 28098"/>
                <a:gd name="connsiteY3" fmla="*/ 96666 h 109673"/>
                <a:gd name="connsiteX4" fmla="*/ 14926 w 28098"/>
                <a:gd name="connsiteY4" fmla="*/ 109538 h 109673"/>
                <a:gd name="connsiteX5" fmla="*/ 27813 w 28098"/>
                <a:gd name="connsiteY5" fmla="*/ 96666 h 109673"/>
                <a:gd name="connsiteX6" fmla="*/ 27813 w 28098"/>
                <a:gd name="connsiteY6" fmla="*/ 13994 h 109673"/>
                <a:gd name="connsiteX7" fmla="*/ 13716 w 28098"/>
                <a:gd name="connsiteY7" fmla="*/ -86 h 10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98" h="109673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cubicBezTo>
                    <a:pt x="-286" y="13928"/>
                    <a:pt x="-286" y="13966"/>
                    <a:pt x="-286" y="13994"/>
                  </a:cubicBezTo>
                  <a:lnTo>
                    <a:pt x="-286" y="96666"/>
                  </a:lnTo>
                  <a:cubicBezTo>
                    <a:pt x="353" y="104420"/>
                    <a:pt x="7163" y="110185"/>
                    <a:pt x="14926" y="109538"/>
                  </a:cubicBezTo>
                  <a:cubicBezTo>
                    <a:pt x="21793" y="108977"/>
                    <a:pt x="27251" y="103525"/>
                    <a:pt x="27813" y="96666"/>
                  </a:cubicBezTo>
                  <a:lnTo>
                    <a:pt x="27813" y="13994"/>
                  </a:lnTo>
                  <a:cubicBezTo>
                    <a:pt x="27813" y="6222"/>
                    <a:pt x="21498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2375EFE-1547-014A-9CB6-0042582FE724}"/>
                </a:ext>
              </a:extLst>
            </p:cNvPr>
            <p:cNvSpPr/>
            <p:nvPr/>
          </p:nvSpPr>
          <p:spPr>
            <a:xfrm>
              <a:off x="10681072" y="7500624"/>
              <a:ext cx="28196" cy="111897"/>
            </a:xfrm>
            <a:custGeom>
              <a:avLst/>
              <a:gdLst>
                <a:gd name="connsiteX0" fmla="*/ 13764 w 28196"/>
                <a:gd name="connsiteY0" fmla="*/ -86 h 111897"/>
                <a:gd name="connsiteX1" fmla="*/ -238 w 28196"/>
                <a:gd name="connsiteY1" fmla="*/ 13899 h 111897"/>
                <a:gd name="connsiteX2" fmla="*/ -238 w 28196"/>
                <a:gd name="connsiteY2" fmla="*/ 96571 h 111897"/>
                <a:gd name="connsiteX3" fmla="*/ 12650 w 28196"/>
                <a:gd name="connsiteY3" fmla="*/ 111764 h 111897"/>
                <a:gd name="connsiteX4" fmla="*/ 27861 w 28196"/>
                <a:gd name="connsiteY4" fmla="*/ 98883 h 111897"/>
                <a:gd name="connsiteX5" fmla="*/ 27861 w 28196"/>
                <a:gd name="connsiteY5" fmla="*/ 96571 h 111897"/>
                <a:gd name="connsiteX6" fmla="*/ 27861 w 28196"/>
                <a:gd name="connsiteY6" fmla="*/ 13899 h 111897"/>
                <a:gd name="connsiteX7" fmla="*/ 13860 w 28196"/>
                <a:gd name="connsiteY7" fmla="*/ -86 h 111897"/>
                <a:gd name="connsiteX8" fmla="*/ 13764 w 28196"/>
                <a:gd name="connsiteY8" fmla="*/ -86 h 1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96" h="111897">
                  <a:moveTo>
                    <a:pt x="13764" y="-86"/>
                  </a:moveTo>
                  <a:cubicBezTo>
                    <a:pt x="6030" y="-86"/>
                    <a:pt x="-238" y="6174"/>
                    <a:pt x="-238" y="13899"/>
                  </a:cubicBezTo>
                  <a:lnTo>
                    <a:pt x="-238" y="96571"/>
                  </a:lnTo>
                  <a:cubicBezTo>
                    <a:pt x="-876" y="104325"/>
                    <a:pt x="4896" y="111117"/>
                    <a:pt x="12650" y="111764"/>
                  </a:cubicBezTo>
                  <a:cubicBezTo>
                    <a:pt x="20413" y="112402"/>
                    <a:pt x="27223" y="106636"/>
                    <a:pt x="27861" y="98883"/>
                  </a:cubicBezTo>
                  <a:cubicBezTo>
                    <a:pt x="27928" y="98112"/>
                    <a:pt x="27928" y="97342"/>
                    <a:pt x="27861" y="96571"/>
                  </a:cubicBezTo>
                  <a:lnTo>
                    <a:pt x="27861" y="13899"/>
                  </a:lnTo>
                  <a:cubicBezTo>
                    <a:pt x="27861" y="6174"/>
                    <a:pt x="21594" y="-86"/>
                    <a:pt x="13860" y="-86"/>
                  </a:cubicBezTo>
                  <a:cubicBezTo>
                    <a:pt x="13831" y="-86"/>
                    <a:pt x="13793" y="-86"/>
                    <a:pt x="13764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3ED5BF8-A228-DB48-BBC9-82ACFA7ACFEF}"/>
                </a:ext>
              </a:extLst>
            </p:cNvPr>
            <p:cNvSpPr/>
            <p:nvPr/>
          </p:nvSpPr>
          <p:spPr>
            <a:xfrm>
              <a:off x="10681121" y="7004972"/>
              <a:ext cx="28098" cy="109577"/>
            </a:xfrm>
            <a:custGeom>
              <a:avLst/>
              <a:gdLst>
                <a:gd name="connsiteX0" fmla="*/ 13716 w 28098"/>
                <a:gd name="connsiteY0" fmla="*/ -86 h 109577"/>
                <a:gd name="connsiteX1" fmla="*/ -286 w 28098"/>
                <a:gd name="connsiteY1" fmla="*/ 13899 h 109577"/>
                <a:gd name="connsiteX2" fmla="*/ -286 w 28098"/>
                <a:gd name="connsiteY2" fmla="*/ 96571 h 109577"/>
                <a:gd name="connsiteX3" fmla="*/ 14926 w 28098"/>
                <a:gd name="connsiteY3" fmla="*/ 109443 h 109577"/>
                <a:gd name="connsiteX4" fmla="*/ 27813 w 28098"/>
                <a:gd name="connsiteY4" fmla="*/ 96571 h 109577"/>
                <a:gd name="connsiteX5" fmla="*/ 27813 w 28098"/>
                <a:gd name="connsiteY5" fmla="*/ 13899 h 109577"/>
                <a:gd name="connsiteX6" fmla="*/ 13811 w 28098"/>
                <a:gd name="connsiteY6" fmla="*/ -86 h 109577"/>
                <a:gd name="connsiteX7" fmla="*/ 13716 w 28098"/>
                <a:gd name="connsiteY7" fmla="*/ -86 h 1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98" h="109577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96571"/>
                  </a:lnTo>
                  <a:cubicBezTo>
                    <a:pt x="353" y="104325"/>
                    <a:pt x="7163" y="110090"/>
                    <a:pt x="14926" y="109443"/>
                  </a:cubicBezTo>
                  <a:cubicBezTo>
                    <a:pt x="21793" y="108882"/>
                    <a:pt x="27251" y="103430"/>
                    <a:pt x="27813" y="96571"/>
                  </a:cubicBezTo>
                  <a:lnTo>
                    <a:pt x="27813" y="13899"/>
                  </a:lnTo>
                  <a:cubicBezTo>
                    <a:pt x="27813" y="6174"/>
                    <a:pt x="21546" y="-86"/>
                    <a:pt x="13811" y="-86"/>
                  </a:cubicBezTo>
                  <a:cubicBezTo>
                    <a:pt x="13783" y="-86"/>
                    <a:pt x="13745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45985E6-9CEE-2E49-8FC6-224ED5CA7C70}"/>
                </a:ext>
              </a:extLst>
            </p:cNvPr>
            <p:cNvSpPr/>
            <p:nvPr/>
          </p:nvSpPr>
          <p:spPr>
            <a:xfrm>
              <a:off x="10681072" y="8327343"/>
              <a:ext cx="28196" cy="71275"/>
            </a:xfrm>
            <a:custGeom>
              <a:avLst/>
              <a:gdLst>
                <a:gd name="connsiteX0" fmla="*/ 13764 w 28196"/>
                <a:gd name="connsiteY0" fmla="*/ -86 h 71275"/>
                <a:gd name="connsiteX1" fmla="*/ -238 w 28196"/>
                <a:gd name="connsiteY1" fmla="*/ 13899 h 71275"/>
                <a:gd name="connsiteX2" fmla="*/ -238 w 28196"/>
                <a:gd name="connsiteY2" fmla="*/ 13994 h 71275"/>
                <a:gd name="connsiteX3" fmla="*/ -238 w 28196"/>
                <a:gd name="connsiteY3" fmla="*/ 55949 h 71275"/>
                <a:gd name="connsiteX4" fmla="*/ 12650 w 28196"/>
                <a:gd name="connsiteY4" fmla="*/ 71142 h 71275"/>
                <a:gd name="connsiteX5" fmla="*/ 27861 w 28196"/>
                <a:gd name="connsiteY5" fmla="*/ 58260 h 71275"/>
                <a:gd name="connsiteX6" fmla="*/ 27861 w 28196"/>
                <a:gd name="connsiteY6" fmla="*/ 55949 h 71275"/>
                <a:gd name="connsiteX7" fmla="*/ 27861 w 28196"/>
                <a:gd name="connsiteY7" fmla="*/ 13994 h 71275"/>
                <a:gd name="connsiteX8" fmla="*/ 13764 w 28196"/>
                <a:gd name="connsiteY8" fmla="*/ -86 h 7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96" h="71275">
                  <a:moveTo>
                    <a:pt x="13764" y="-86"/>
                  </a:moveTo>
                  <a:cubicBezTo>
                    <a:pt x="6030" y="-86"/>
                    <a:pt x="-238" y="6174"/>
                    <a:pt x="-238" y="13899"/>
                  </a:cubicBezTo>
                  <a:cubicBezTo>
                    <a:pt x="-238" y="13928"/>
                    <a:pt x="-238" y="13966"/>
                    <a:pt x="-238" y="13994"/>
                  </a:cubicBezTo>
                  <a:lnTo>
                    <a:pt x="-238" y="55949"/>
                  </a:lnTo>
                  <a:cubicBezTo>
                    <a:pt x="-876" y="63702"/>
                    <a:pt x="4896" y="70495"/>
                    <a:pt x="12650" y="71142"/>
                  </a:cubicBezTo>
                  <a:cubicBezTo>
                    <a:pt x="20413" y="71779"/>
                    <a:pt x="27223" y="66014"/>
                    <a:pt x="27861" y="58260"/>
                  </a:cubicBezTo>
                  <a:cubicBezTo>
                    <a:pt x="27928" y="57490"/>
                    <a:pt x="27928" y="56719"/>
                    <a:pt x="27861" y="55949"/>
                  </a:cubicBezTo>
                  <a:lnTo>
                    <a:pt x="27861" y="13994"/>
                  </a:lnTo>
                  <a:cubicBezTo>
                    <a:pt x="27861" y="6222"/>
                    <a:pt x="21546" y="-86"/>
                    <a:pt x="13764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3C4838C-6769-7E49-B23B-78E9866E6C14}"/>
                </a:ext>
              </a:extLst>
            </p:cNvPr>
            <p:cNvSpPr/>
            <p:nvPr/>
          </p:nvSpPr>
          <p:spPr>
            <a:xfrm>
              <a:off x="10952393" y="5781542"/>
              <a:ext cx="28003" cy="70019"/>
            </a:xfrm>
            <a:custGeom>
              <a:avLst/>
              <a:gdLst>
                <a:gd name="connsiteX0" fmla="*/ 13716 w 28003"/>
                <a:gd name="connsiteY0" fmla="*/ -86 h 70019"/>
                <a:gd name="connsiteX1" fmla="*/ -286 w 28003"/>
                <a:gd name="connsiteY1" fmla="*/ 13899 h 70019"/>
                <a:gd name="connsiteX2" fmla="*/ -286 w 28003"/>
                <a:gd name="connsiteY2" fmla="*/ 55949 h 70019"/>
                <a:gd name="connsiteX3" fmla="*/ 13716 w 28003"/>
                <a:gd name="connsiteY3" fmla="*/ 69933 h 70019"/>
                <a:gd name="connsiteX4" fmla="*/ 27718 w 28003"/>
                <a:gd name="connsiteY4" fmla="*/ 55949 h 70019"/>
                <a:gd name="connsiteX5" fmla="*/ 27718 w 28003"/>
                <a:gd name="connsiteY5" fmla="*/ 13899 h 70019"/>
                <a:gd name="connsiteX6" fmla="*/ 13716 w 28003"/>
                <a:gd name="connsiteY6" fmla="*/ -86 h 7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03" h="70019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55949"/>
                  </a:lnTo>
                  <a:cubicBezTo>
                    <a:pt x="-286" y="63674"/>
                    <a:pt x="5982" y="69933"/>
                    <a:pt x="13716" y="69933"/>
                  </a:cubicBezTo>
                  <a:cubicBezTo>
                    <a:pt x="21450" y="69933"/>
                    <a:pt x="27718" y="63674"/>
                    <a:pt x="27718" y="55949"/>
                  </a:cubicBezTo>
                  <a:lnTo>
                    <a:pt x="27718" y="13899"/>
                  </a:lnTo>
                  <a:cubicBezTo>
                    <a:pt x="27718" y="6174"/>
                    <a:pt x="21450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DE7A04D-275F-2049-A59F-A5E76FB2292E}"/>
                </a:ext>
              </a:extLst>
            </p:cNvPr>
            <p:cNvSpPr/>
            <p:nvPr/>
          </p:nvSpPr>
          <p:spPr>
            <a:xfrm>
              <a:off x="10952393" y="6410382"/>
              <a:ext cx="28006" cy="111878"/>
            </a:xfrm>
            <a:custGeom>
              <a:avLst/>
              <a:gdLst>
                <a:gd name="connsiteX0" fmla="*/ 13716 w 28006"/>
                <a:gd name="connsiteY0" fmla="*/ -86 h 111878"/>
                <a:gd name="connsiteX1" fmla="*/ -286 w 28006"/>
                <a:gd name="connsiteY1" fmla="*/ 13899 h 111878"/>
                <a:gd name="connsiteX2" fmla="*/ -286 w 28006"/>
                <a:gd name="connsiteY2" fmla="*/ 13994 h 111878"/>
                <a:gd name="connsiteX3" fmla="*/ -286 w 28006"/>
                <a:gd name="connsiteY3" fmla="*/ 97808 h 111878"/>
                <a:gd name="connsiteX4" fmla="*/ 13716 w 28006"/>
                <a:gd name="connsiteY4" fmla="*/ 111793 h 111878"/>
                <a:gd name="connsiteX5" fmla="*/ 27718 w 28006"/>
                <a:gd name="connsiteY5" fmla="*/ 97808 h 111878"/>
                <a:gd name="connsiteX6" fmla="*/ 27718 w 28006"/>
                <a:gd name="connsiteY6" fmla="*/ 14185 h 111878"/>
                <a:gd name="connsiteX7" fmla="*/ 14002 w 28006"/>
                <a:gd name="connsiteY7" fmla="*/ -86 h 111878"/>
                <a:gd name="connsiteX8" fmla="*/ 13716 w 28006"/>
                <a:gd name="connsiteY8" fmla="*/ -86 h 11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06" h="111878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cubicBezTo>
                    <a:pt x="-286" y="13928"/>
                    <a:pt x="-286" y="13966"/>
                    <a:pt x="-286" y="13994"/>
                  </a:cubicBezTo>
                  <a:lnTo>
                    <a:pt x="-286" y="97808"/>
                  </a:lnTo>
                  <a:cubicBezTo>
                    <a:pt x="-286" y="105533"/>
                    <a:pt x="5982" y="111793"/>
                    <a:pt x="13716" y="111793"/>
                  </a:cubicBezTo>
                  <a:cubicBezTo>
                    <a:pt x="21450" y="111793"/>
                    <a:pt x="27718" y="105533"/>
                    <a:pt x="27718" y="97808"/>
                  </a:cubicBezTo>
                  <a:lnTo>
                    <a:pt x="27718" y="14185"/>
                  </a:lnTo>
                  <a:cubicBezTo>
                    <a:pt x="27880" y="6460"/>
                    <a:pt x="21736" y="76"/>
                    <a:pt x="14002" y="-86"/>
                  </a:cubicBezTo>
                  <a:cubicBezTo>
                    <a:pt x="13906" y="-86"/>
                    <a:pt x="13811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BAB4AF7-8B17-D242-8405-DCEF1DD461AC}"/>
                </a:ext>
              </a:extLst>
            </p:cNvPr>
            <p:cNvSpPr/>
            <p:nvPr/>
          </p:nvSpPr>
          <p:spPr>
            <a:xfrm>
              <a:off x="10952393" y="6242755"/>
              <a:ext cx="28003" cy="111783"/>
            </a:xfrm>
            <a:custGeom>
              <a:avLst/>
              <a:gdLst>
                <a:gd name="connsiteX0" fmla="*/ 13716 w 28003"/>
                <a:gd name="connsiteY0" fmla="*/ -86 h 111783"/>
                <a:gd name="connsiteX1" fmla="*/ -286 w 28003"/>
                <a:gd name="connsiteY1" fmla="*/ 13899 h 111783"/>
                <a:gd name="connsiteX2" fmla="*/ -286 w 28003"/>
                <a:gd name="connsiteY2" fmla="*/ 97713 h 111783"/>
                <a:gd name="connsiteX3" fmla="*/ 13716 w 28003"/>
                <a:gd name="connsiteY3" fmla="*/ 111698 h 111783"/>
                <a:gd name="connsiteX4" fmla="*/ 27718 w 28003"/>
                <a:gd name="connsiteY4" fmla="*/ 97713 h 111783"/>
                <a:gd name="connsiteX5" fmla="*/ 27718 w 28003"/>
                <a:gd name="connsiteY5" fmla="*/ 13899 h 111783"/>
                <a:gd name="connsiteX6" fmla="*/ 13716 w 28003"/>
                <a:gd name="connsiteY6" fmla="*/ -86 h 11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03" h="111783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97713"/>
                  </a:lnTo>
                  <a:cubicBezTo>
                    <a:pt x="-286" y="105438"/>
                    <a:pt x="5982" y="111698"/>
                    <a:pt x="13716" y="111698"/>
                  </a:cubicBezTo>
                  <a:cubicBezTo>
                    <a:pt x="21450" y="111698"/>
                    <a:pt x="27718" y="105438"/>
                    <a:pt x="27718" y="97713"/>
                  </a:cubicBezTo>
                  <a:lnTo>
                    <a:pt x="27718" y="13899"/>
                  </a:lnTo>
                  <a:cubicBezTo>
                    <a:pt x="27718" y="6174"/>
                    <a:pt x="21450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8D061DC-E822-984B-91C1-2E2C6DCEE63C}"/>
                </a:ext>
              </a:extLst>
            </p:cNvPr>
            <p:cNvSpPr/>
            <p:nvPr/>
          </p:nvSpPr>
          <p:spPr>
            <a:xfrm>
              <a:off x="10952393" y="6578104"/>
              <a:ext cx="28003" cy="111783"/>
            </a:xfrm>
            <a:custGeom>
              <a:avLst/>
              <a:gdLst>
                <a:gd name="connsiteX0" fmla="*/ 13716 w 28003"/>
                <a:gd name="connsiteY0" fmla="*/ -86 h 111783"/>
                <a:gd name="connsiteX1" fmla="*/ -286 w 28003"/>
                <a:gd name="connsiteY1" fmla="*/ 13899 h 111783"/>
                <a:gd name="connsiteX2" fmla="*/ -286 w 28003"/>
                <a:gd name="connsiteY2" fmla="*/ 97713 h 111783"/>
                <a:gd name="connsiteX3" fmla="*/ 13716 w 28003"/>
                <a:gd name="connsiteY3" fmla="*/ 111698 h 111783"/>
                <a:gd name="connsiteX4" fmla="*/ 27718 w 28003"/>
                <a:gd name="connsiteY4" fmla="*/ 97713 h 111783"/>
                <a:gd name="connsiteX5" fmla="*/ 27718 w 28003"/>
                <a:gd name="connsiteY5" fmla="*/ 13899 h 111783"/>
                <a:gd name="connsiteX6" fmla="*/ 13716 w 28003"/>
                <a:gd name="connsiteY6" fmla="*/ -86 h 11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03" h="111783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97713"/>
                  </a:lnTo>
                  <a:cubicBezTo>
                    <a:pt x="-286" y="105437"/>
                    <a:pt x="5982" y="111698"/>
                    <a:pt x="13716" y="111698"/>
                  </a:cubicBezTo>
                  <a:cubicBezTo>
                    <a:pt x="21450" y="111698"/>
                    <a:pt x="27718" y="105437"/>
                    <a:pt x="27718" y="97713"/>
                  </a:cubicBezTo>
                  <a:lnTo>
                    <a:pt x="27718" y="13899"/>
                  </a:lnTo>
                  <a:cubicBezTo>
                    <a:pt x="27718" y="6174"/>
                    <a:pt x="21450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8647075-DB0E-B44D-9787-98D4030C8592}"/>
                </a:ext>
              </a:extLst>
            </p:cNvPr>
            <p:cNvSpPr/>
            <p:nvPr/>
          </p:nvSpPr>
          <p:spPr>
            <a:xfrm>
              <a:off x="10952393" y="5907405"/>
              <a:ext cx="28003" cy="111878"/>
            </a:xfrm>
            <a:custGeom>
              <a:avLst/>
              <a:gdLst>
                <a:gd name="connsiteX0" fmla="*/ 13716 w 28003"/>
                <a:gd name="connsiteY0" fmla="*/ -86 h 111878"/>
                <a:gd name="connsiteX1" fmla="*/ -286 w 28003"/>
                <a:gd name="connsiteY1" fmla="*/ 13899 h 111878"/>
                <a:gd name="connsiteX2" fmla="*/ -286 w 28003"/>
                <a:gd name="connsiteY2" fmla="*/ 97808 h 111878"/>
                <a:gd name="connsiteX3" fmla="*/ 13716 w 28003"/>
                <a:gd name="connsiteY3" fmla="*/ 111793 h 111878"/>
                <a:gd name="connsiteX4" fmla="*/ 27718 w 28003"/>
                <a:gd name="connsiteY4" fmla="*/ 97808 h 111878"/>
                <a:gd name="connsiteX5" fmla="*/ 27718 w 28003"/>
                <a:gd name="connsiteY5" fmla="*/ 13899 h 111878"/>
                <a:gd name="connsiteX6" fmla="*/ 13716 w 28003"/>
                <a:gd name="connsiteY6" fmla="*/ -86 h 11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03" h="111878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97808"/>
                  </a:lnTo>
                  <a:cubicBezTo>
                    <a:pt x="-286" y="105533"/>
                    <a:pt x="5982" y="111793"/>
                    <a:pt x="13716" y="111793"/>
                  </a:cubicBezTo>
                  <a:cubicBezTo>
                    <a:pt x="21450" y="111793"/>
                    <a:pt x="27718" y="105533"/>
                    <a:pt x="27718" y="97808"/>
                  </a:cubicBezTo>
                  <a:lnTo>
                    <a:pt x="27718" y="13899"/>
                  </a:lnTo>
                  <a:cubicBezTo>
                    <a:pt x="27718" y="6174"/>
                    <a:pt x="21450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BABD5FC-5D6D-8244-A3C8-FFBC1D538893}"/>
                </a:ext>
              </a:extLst>
            </p:cNvPr>
            <p:cNvSpPr/>
            <p:nvPr/>
          </p:nvSpPr>
          <p:spPr>
            <a:xfrm>
              <a:off x="10952393" y="6075127"/>
              <a:ext cx="28003" cy="111783"/>
            </a:xfrm>
            <a:custGeom>
              <a:avLst/>
              <a:gdLst>
                <a:gd name="connsiteX0" fmla="*/ 13716 w 28003"/>
                <a:gd name="connsiteY0" fmla="*/ -86 h 111783"/>
                <a:gd name="connsiteX1" fmla="*/ -286 w 28003"/>
                <a:gd name="connsiteY1" fmla="*/ 13899 h 111783"/>
                <a:gd name="connsiteX2" fmla="*/ -286 w 28003"/>
                <a:gd name="connsiteY2" fmla="*/ 97713 h 111783"/>
                <a:gd name="connsiteX3" fmla="*/ 13716 w 28003"/>
                <a:gd name="connsiteY3" fmla="*/ 111698 h 111783"/>
                <a:gd name="connsiteX4" fmla="*/ 27718 w 28003"/>
                <a:gd name="connsiteY4" fmla="*/ 97713 h 111783"/>
                <a:gd name="connsiteX5" fmla="*/ 27718 w 28003"/>
                <a:gd name="connsiteY5" fmla="*/ 13899 h 111783"/>
                <a:gd name="connsiteX6" fmla="*/ 13716 w 28003"/>
                <a:gd name="connsiteY6" fmla="*/ -86 h 11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03" h="111783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97713"/>
                  </a:lnTo>
                  <a:cubicBezTo>
                    <a:pt x="-286" y="105438"/>
                    <a:pt x="5982" y="111698"/>
                    <a:pt x="13716" y="111698"/>
                  </a:cubicBezTo>
                  <a:cubicBezTo>
                    <a:pt x="21450" y="111698"/>
                    <a:pt x="27718" y="105438"/>
                    <a:pt x="27718" y="97713"/>
                  </a:cubicBezTo>
                  <a:lnTo>
                    <a:pt x="27718" y="13899"/>
                  </a:lnTo>
                  <a:cubicBezTo>
                    <a:pt x="27718" y="6174"/>
                    <a:pt x="21450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1C2659F-B29D-AC46-A82E-D8FD620EBDE4}"/>
                </a:ext>
              </a:extLst>
            </p:cNvPr>
            <p:cNvSpPr/>
            <p:nvPr/>
          </p:nvSpPr>
          <p:spPr>
            <a:xfrm>
              <a:off x="10952393" y="7081080"/>
              <a:ext cx="28003" cy="111878"/>
            </a:xfrm>
            <a:custGeom>
              <a:avLst/>
              <a:gdLst>
                <a:gd name="connsiteX0" fmla="*/ 13716 w 28003"/>
                <a:gd name="connsiteY0" fmla="*/ -86 h 111878"/>
                <a:gd name="connsiteX1" fmla="*/ -286 w 28003"/>
                <a:gd name="connsiteY1" fmla="*/ 13899 h 111878"/>
                <a:gd name="connsiteX2" fmla="*/ -286 w 28003"/>
                <a:gd name="connsiteY2" fmla="*/ 97808 h 111878"/>
                <a:gd name="connsiteX3" fmla="*/ 13716 w 28003"/>
                <a:gd name="connsiteY3" fmla="*/ 111793 h 111878"/>
                <a:gd name="connsiteX4" fmla="*/ 27718 w 28003"/>
                <a:gd name="connsiteY4" fmla="*/ 97808 h 111878"/>
                <a:gd name="connsiteX5" fmla="*/ 27718 w 28003"/>
                <a:gd name="connsiteY5" fmla="*/ 13899 h 111878"/>
                <a:gd name="connsiteX6" fmla="*/ 13716 w 28003"/>
                <a:gd name="connsiteY6" fmla="*/ -86 h 11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03" h="111878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97808"/>
                  </a:lnTo>
                  <a:cubicBezTo>
                    <a:pt x="-286" y="105533"/>
                    <a:pt x="5982" y="111793"/>
                    <a:pt x="13716" y="111793"/>
                  </a:cubicBezTo>
                  <a:cubicBezTo>
                    <a:pt x="21450" y="111793"/>
                    <a:pt x="27718" y="105533"/>
                    <a:pt x="27718" y="97808"/>
                  </a:cubicBezTo>
                  <a:lnTo>
                    <a:pt x="27718" y="13899"/>
                  </a:lnTo>
                  <a:cubicBezTo>
                    <a:pt x="27718" y="6174"/>
                    <a:pt x="21450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DB48C1-B76B-9E42-8476-90C49F941CD8}"/>
                </a:ext>
              </a:extLst>
            </p:cNvPr>
            <p:cNvSpPr/>
            <p:nvPr/>
          </p:nvSpPr>
          <p:spPr>
            <a:xfrm>
              <a:off x="10952393" y="6745731"/>
              <a:ext cx="28003" cy="111497"/>
            </a:xfrm>
            <a:custGeom>
              <a:avLst/>
              <a:gdLst>
                <a:gd name="connsiteX0" fmla="*/ 13716 w 28003"/>
                <a:gd name="connsiteY0" fmla="*/ -86 h 111497"/>
                <a:gd name="connsiteX1" fmla="*/ -286 w 28003"/>
                <a:gd name="connsiteY1" fmla="*/ 13899 h 111497"/>
                <a:gd name="connsiteX2" fmla="*/ -286 w 28003"/>
                <a:gd name="connsiteY2" fmla="*/ 97427 h 111497"/>
                <a:gd name="connsiteX3" fmla="*/ 13716 w 28003"/>
                <a:gd name="connsiteY3" fmla="*/ 111412 h 111497"/>
                <a:gd name="connsiteX4" fmla="*/ 27718 w 28003"/>
                <a:gd name="connsiteY4" fmla="*/ 97427 h 111497"/>
                <a:gd name="connsiteX5" fmla="*/ 27718 w 28003"/>
                <a:gd name="connsiteY5" fmla="*/ 13519 h 111497"/>
                <a:gd name="connsiteX6" fmla="*/ 13716 w 28003"/>
                <a:gd name="connsiteY6" fmla="*/ -86 h 111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03" h="111497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97427"/>
                  </a:lnTo>
                  <a:cubicBezTo>
                    <a:pt x="-286" y="105152"/>
                    <a:pt x="5982" y="111412"/>
                    <a:pt x="13716" y="111412"/>
                  </a:cubicBezTo>
                  <a:cubicBezTo>
                    <a:pt x="21450" y="111412"/>
                    <a:pt x="27718" y="105152"/>
                    <a:pt x="27718" y="97427"/>
                  </a:cubicBezTo>
                  <a:lnTo>
                    <a:pt x="27718" y="13519"/>
                  </a:lnTo>
                  <a:cubicBezTo>
                    <a:pt x="27508" y="5946"/>
                    <a:pt x="21298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0F31143-44A5-174B-8306-BE4AEABF1F08}"/>
                </a:ext>
              </a:extLst>
            </p:cNvPr>
            <p:cNvSpPr/>
            <p:nvPr/>
          </p:nvSpPr>
          <p:spPr>
            <a:xfrm>
              <a:off x="10952393" y="7248707"/>
              <a:ext cx="28003" cy="111878"/>
            </a:xfrm>
            <a:custGeom>
              <a:avLst/>
              <a:gdLst>
                <a:gd name="connsiteX0" fmla="*/ 13716 w 28003"/>
                <a:gd name="connsiteY0" fmla="*/ -86 h 111878"/>
                <a:gd name="connsiteX1" fmla="*/ -286 w 28003"/>
                <a:gd name="connsiteY1" fmla="*/ 13899 h 111878"/>
                <a:gd name="connsiteX2" fmla="*/ -286 w 28003"/>
                <a:gd name="connsiteY2" fmla="*/ 13994 h 111878"/>
                <a:gd name="connsiteX3" fmla="*/ -286 w 28003"/>
                <a:gd name="connsiteY3" fmla="*/ 97808 h 111878"/>
                <a:gd name="connsiteX4" fmla="*/ 13716 w 28003"/>
                <a:gd name="connsiteY4" fmla="*/ 111793 h 111878"/>
                <a:gd name="connsiteX5" fmla="*/ 27718 w 28003"/>
                <a:gd name="connsiteY5" fmla="*/ 97808 h 111878"/>
                <a:gd name="connsiteX6" fmla="*/ 27718 w 28003"/>
                <a:gd name="connsiteY6" fmla="*/ 13994 h 111878"/>
                <a:gd name="connsiteX7" fmla="*/ 13811 w 28003"/>
                <a:gd name="connsiteY7" fmla="*/ -86 h 111878"/>
                <a:gd name="connsiteX8" fmla="*/ 13716 w 28003"/>
                <a:gd name="connsiteY8" fmla="*/ -86 h 11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03" h="111878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cubicBezTo>
                    <a:pt x="-286" y="13928"/>
                    <a:pt x="-286" y="13966"/>
                    <a:pt x="-286" y="13994"/>
                  </a:cubicBezTo>
                  <a:lnTo>
                    <a:pt x="-286" y="97808"/>
                  </a:lnTo>
                  <a:cubicBezTo>
                    <a:pt x="-286" y="105533"/>
                    <a:pt x="5982" y="111793"/>
                    <a:pt x="13716" y="111793"/>
                  </a:cubicBezTo>
                  <a:cubicBezTo>
                    <a:pt x="21450" y="111793"/>
                    <a:pt x="27718" y="105533"/>
                    <a:pt x="27718" y="97808"/>
                  </a:cubicBezTo>
                  <a:lnTo>
                    <a:pt x="27718" y="13994"/>
                  </a:lnTo>
                  <a:cubicBezTo>
                    <a:pt x="27775" y="6269"/>
                    <a:pt x="21545" y="-28"/>
                    <a:pt x="13811" y="-86"/>
                  </a:cubicBezTo>
                  <a:cubicBezTo>
                    <a:pt x="13783" y="-86"/>
                    <a:pt x="13744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867984A-8155-8045-A495-3495B19287AF}"/>
                </a:ext>
              </a:extLst>
            </p:cNvPr>
            <p:cNvSpPr/>
            <p:nvPr/>
          </p:nvSpPr>
          <p:spPr>
            <a:xfrm>
              <a:off x="10952393" y="6913453"/>
              <a:ext cx="28003" cy="111783"/>
            </a:xfrm>
            <a:custGeom>
              <a:avLst/>
              <a:gdLst>
                <a:gd name="connsiteX0" fmla="*/ 13716 w 28003"/>
                <a:gd name="connsiteY0" fmla="*/ -86 h 111783"/>
                <a:gd name="connsiteX1" fmla="*/ -286 w 28003"/>
                <a:gd name="connsiteY1" fmla="*/ 13899 h 111783"/>
                <a:gd name="connsiteX2" fmla="*/ -286 w 28003"/>
                <a:gd name="connsiteY2" fmla="*/ 97713 h 111783"/>
                <a:gd name="connsiteX3" fmla="*/ 13716 w 28003"/>
                <a:gd name="connsiteY3" fmla="*/ 111698 h 111783"/>
                <a:gd name="connsiteX4" fmla="*/ 27718 w 28003"/>
                <a:gd name="connsiteY4" fmla="*/ 97713 h 111783"/>
                <a:gd name="connsiteX5" fmla="*/ 27718 w 28003"/>
                <a:gd name="connsiteY5" fmla="*/ 13899 h 111783"/>
                <a:gd name="connsiteX6" fmla="*/ 13716 w 28003"/>
                <a:gd name="connsiteY6" fmla="*/ -86 h 11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03" h="111783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97713"/>
                  </a:lnTo>
                  <a:cubicBezTo>
                    <a:pt x="-286" y="105437"/>
                    <a:pt x="5982" y="111698"/>
                    <a:pt x="13716" y="111698"/>
                  </a:cubicBezTo>
                  <a:cubicBezTo>
                    <a:pt x="21450" y="111698"/>
                    <a:pt x="27718" y="105437"/>
                    <a:pt x="27718" y="97713"/>
                  </a:cubicBezTo>
                  <a:lnTo>
                    <a:pt x="27718" y="13899"/>
                  </a:lnTo>
                  <a:cubicBezTo>
                    <a:pt x="27718" y="6174"/>
                    <a:pt x="21450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B1D2772E-8A30-0949-93A2-AF3B464CF8E7}"/>
                </a:ext>
              </a:extLst>
            </p:cNvPr>
            <p:cNvSpPr/>
            <p:nvPr/>
          </p:nvSpPr>
          <p:spPr>
            <a:xfrm>
              <a:off x="10952393" y="7416429"/>
              <a:ext cx="28003" cy="70018"/>
            </a:xfrm>
            <a:custGeom>
              <a:avLst/>
              <a:gdLst>
                <a:gd name="connsiteX0" fmla="*/ 13716 w 28003"/>
                <a:gd name="connsiteY0" fmla="*/ -86 h 70018"/>
                <a:gd name="connsiteX1" fmla="*/ -286 w 28003"/>
                <a:gd name="connsiteY1" fmla="*/ 13899 h 70018"/>
                <a:gd name="connsiteX2" fmla="*/ -286 w 28003"/>
                <a:gd name="connsiteY2" fmla="*/ 55949 h 70018"/>
                <a:gd name="connsiteX3" fmla="*/ 13716 w 28003"/>
                <a:gd name="connsiteY3" fmla="*/ 69933 h 70018"/>
                <a:gd name="connsiteX4" fmla="*/ 27718 w 28003"/>
                <a:gd name="connsiteY4" fmla="*/ 55949 h 70018"/>
                <a:gd name="connsiteX5" fmla="*/ 27718 w 28003"/>
                <a:gd name="connsiteY5" fmla="*/ 13899 h 70018"/>
                <a:gd name="connsiteX6" fmla="*/ 13716 w 28003"/>
                <a:gd name="connsiteY6" fmla="*/ -86 h 7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03" h="70018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55949"/>
                  </a:lnTo>
                  <a:cubicBezTo>
                    <a:pt x="-286" y="63674"/>
                    <a:pt x="5982" y="69933"/>
                    <a:pt x="13716" y="69933"/>
                  </a:cubicBezTo>
                  <a:cubicBezTo>
                    <a:pt x="21450" y="69933"/>
                    <a:pt x="27718" y="63674"/>
                    <a:pt x="27718" y="55949"/>
                  </a:cubicBezTo>
                  <a:lnTo>
                    <a:pt x="27718" y="13899"/>
                  </a:lnTo>
                  <a:cubicBezTo>
                    <a:pt x="27718" y="6174"/>
                    <a:pt x="21450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0C6CF3BA-8881-7840-A02A-90C8A1EF1219}"/>
                </a:ext>
              </a:extLst>
            </p:cNvPr>
            <p:cNvSpPr/>
            <p:nvPr/>
          </p:nvSpPr>
          <p:spPr>
            <a:xfrm>
              <a:off x="11251620" y="5646070"/>
              <a:ext cx="28196" cy="71275"/>
            </a:xfrm>
            <a:custGeom>
              <a:avLst/>
              <a:gdLst>
                <a:gd name="connsiteX0" fmla="*/ 13859 w 28196"/>
                <a:gd name="connsiteY0" fmla="*/ -85 h 71275"/>
                <a:gd name="connsiteX1" fmla="*/ -238 w 28196"/>
                <a:gd name="connsiteY1" fmla="*/ 13804 h 71275"/>
                <a:gd name="connsiteX2" fmla="*/ -238 w 28196"/>
                <a:gd name="connsiteY2" fmla="*/ 13900 h 71275"/>
                <a:gd name="connsiteX3" fmla="*/ -238 w 28196"/>
                <a:gd name="connsiteY3" fmla="*/ 55949 h 71275"/>
                <a:gd name="connsiteX4" fmla="*/ 12650 w 28196"/>
                <a:gd name="connsiteY4" fmla="*/ 71142 h 71275"/>
                <a:gd name="connsiteX5" fmla="*/ 27861 w 28196"/>
                <a:gd name="connsiteY5" fmla="*/ 58261 h 71275"/>
                <a:gd name="connsiteX6" fmla="*/ 27861 w 28196"/>
                <a:gd name="connsiteY6" fmla="*/ 55949 h 71275"/>
                <a:gd name="connsiteX7" fmla="*/ 27861 w 28196"/>
                <a:gd name="connsiteY7" fmla="*/ 13900 h 71275"/>
                <a:gd name="connsiteX8" fmla="*/ 13859 w 28196"/>
                <a:gd name="connsiteY8" fmla="*/ -85 h 7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96" h="71275">
                  <a:moveTo>
                    <a:pt x="13859" y="-85"/>
                  </a:moveTo>
                  <a:cubicBezTo>
                    <a:pt x="6125" y="-142"/>
                    <a:pt x="-181" y="6079"/>
                    <a:pt x="-238" y="13804"/>
                  </a:cubicBezTo>
                  <a:cubicBezTo>
                    <a:pt x="-238" y="13833"/>
                    <a:pt x="-238" y="13871"/>
                    <a:pt x="-238" y="13900"/>
                  </a:cubicBezTo>
                  <a:lnTo>
                    <a:pt x="-238" y="55949"/>
                  </a:lnTo>
                  <a:cubicBezTo>
                    <a:pt x="-876" y="63703"/>
                    <a:pt x="4896" y="70495"/>
                    <a:pt x="12650" y="71142"/>
                  </a:cubicBezTo>
                  <a:cubicBezTo>
                    <a:pt x="20413" y="71779"/>
                    <a:pt x="27223" y="66014"/>
                    <a:pt x="27861" y="58261"/>
                  </a:cubicBezTo>
                  <a:cubicBezTo>
                    <a:pt x="27928" y="57490"/>
                    <a:pt x="27928" y="56720"/>
                    <a:pt x="27861" y="55949"/>
                  </a:cubicBezTo>
                  <a:lnTo>
                    <a:pt x="27861" y="13900"/>
                  </a:lnTo>
                  <a:cubicBezTo>
                    <a:pt x="27861" y="6175"/>
                    <a:pt x="21594" y="-85"/>
                    <a:pt x="13859" y="-8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9524FC8-B82F-DB40-A5EC-20101F781F69}"/>
                </a:ext>
              </a:extLst>
            </p:cNvPr>
            <p:cNvSpPr/>
            <p:nvPr/>
          </p:nvSpPr>
          <p:spPr>
            <a:xfrm>
              <a:off x="11251668" y="5770887"/>
              <a:ext cx="28098" cy="109768"/>
            </a:xfrm>
            <a:custGeom>
              <a:avLst/>
              <a:gdLst>
                <a:gd name="connsiteX0" fmla="*/ 13811 w 28098"/>
                <a:gd name="connsiteY0" fmla="*/ -86 h 109768"/>
                <a:gd name="connsiteX1" fmla="*/ -286 w 28098"/>
                <a:gd name="connsiteY1" fmla="*/ 13994 h 109768"/>
                <a:gd name="connsiteX2" fmla="*/ -286 w 28098"/>
                <a:gd name="connsiteY2" fmla="*/ 96761 h 109768"/>
                <a:gd name="connsiteX3" fmla="*/ 14926 w 28098"/>
                <a:gd name="connsiteY3" fmla="*/ 109633 h 109768"/>
                <a:gd name="connsiteX4" fmla="*/ 27813 w 28098"/>
                <a:gd name="connsiteY4" fmla="*/ 96761 h 109768"/>
                <a:gd name="connsiteX5" fmla="*/ 27813 w 28098"/>
                <a:gd name="connsiteY5" fmla="*/ 13994 h 109768"/>
                <a:gd name="connsiteX6" fmla="*/ 13906 w 28098"/>
                <a:gd name="connsiteY6" fmla="*/ -86 h 109768"/>
                <a:gd name="connsiteX7" fmla="*/ 13811 w 28098"/>
                <a:gd name="connsiteY7" fmla="*/ -86 h 10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98" h="109768">
                  <a:moveTo>
                    <a:pt x="13811" y="-86"/>
                  </a:moveTo>
                  <a:cubicBezTo>
                    <a:pt x="6029" y="-86"/>
                    <a:pt x="-286" y="6222"/>
                    <a:pt x="-286" y="13994"/>
                  </a:cubicBezTo>
                  <a:lnTo>
                    <a:pt x="-286" y="96761"/>
                  </a:lnTo>
                  <a:cubicBezTo>
                    <a:pt x="352" y="104515"/>
                    <a:pt x="7163" y="110280"/>
                    <a:pt x="14926" y="109633"/>
                  </a:cubicBezTo>
                  <a:cubicBezTo>
                    <a:pt x="21793" y="109072"/>
                    <a:pt x="27251" y="103621"/>
                    <a:pt x="27813" y="96761"/>
                  </a:cubicBezTo>
                  <a:lnTo>
                    <a:pt x="27813" y="13994"/>
                  </a:lnTo>
                  <a:cubicBezTo>
                    <a:pt x="27870" y="6269"/>
                    <a:pt x="21641" y="-29"/>
                    <a:pt x="13906" y="-86"/>
                  </a:cubicBezTo>
                  <a:cubicBezTo>
                    <a:pt x="13878" y="-86"/>
                    <a:pt x="13840" y="-86"/>
                    <a:pt x="13811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2AAFCF9-F749-C343-9CE1-77D59A46166B}"/>
                </a:ext>
              </a:extLst>
            </p:cNvPr>
            <p:cNvSpPr/>
            <p:nvPr/>
          </p:nvSpPr>
          <p:spPr>
            <a:xfrm>
              <a:off x="11251668" y="5936516"/>
              <a:ext cx="28098" cy="109768"/>
            </a:xfrm>
            <a:custGeom>
              <a:avLst/>
              <a:gdLst>
                <a:gd name="connsiteX0" fmla="*/ 13811 w 28098"/>
                <a:gd name="connsiteY0" fmla="*/ -86 h 109768"/>
                <a:gd name="connsiteX1" fmla="*/ -286 w 28098"/>
                <a:gd name="connsiteY1" fmla="*/ 13994 h 109768"/>
                <a:gd name="connsiteX2" fmla="*/ -286 w 28098"/>
                <a:gd name="connsiteY2" fmla="*/ 96761 h 109768"/>
                <a:gd name="connsiteX3" fmla="*/ 14926 w 28098"/>
                <a:gd name="connsiteY3" fmla="*/ 109633 h 109768"/>
                <a:gd name="connsiteX4" fmla="*/ 27813 w 28098"/>
                <a:gd name="connsiteY4" fmla="*/ 96761 h 109768"/>
                <a:gd name="connsiteX5" fmla="*/ 27813 w 28098"/>
                <a:gd name="connsiteY5" fmla="*/ 13994 h 109768"/>
                <a:gd name="connsiteX6" fmla="*/ 13906 w 28098"/>
                <a:gd name="connsiteY6" fmla="*/ -86 h 109768"/>
                <a:gd name="connsiteX7" fmla="*/ 13811 w 28098"/>
                <a:gd name="connsiteY7" fmla="*/ -86 h 10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98" h="109768">
                  <a:moveTo>
                    <a:pt x="13811" y="-86"/>
                  </a:moveTo>
                  <a:cubicBezTo>
                    <a:pt x="6029" y="-86"/>
                    <a:pt x="-286" y="6222"/>
                    <a:pt x="-286" y="13994"/>
                  </a:cubicBezTo>
                  <a:lnTo>
                    <a:pt x="-286" y="96761"/>
                  </a:lnTo>
                  <a:cubicBezTo>
                    <a:pt x="352" y="104515"/>
                    <a:pt x="7163" y="110280"/>
                    <a:pt x="14926" y="109633"/>
                  </a:cubicBezTo>
                  <a:cubicBezTo>
                    <a:pt x="21793" y="109072"/>
                    <a:pt x="27251" y="103621"/>
                    <a:pt x="27813" y="96761"/>
                  </a:cubicBezTo>
                  <a:lnTo>
                    <a:pt x="27813" y="13994"/>
                  </a:lnTo>
                  <a:cubicBezTo>
                    <a:pt x="27870" y="6269"/>
                    <a:pt x="21641" y="-29"/>
                    <a:pt x="13906" y="-86"/>
                  </a:cubicBezTo>
                  <a:cubicBezTo>
                    <a:pt x="13878" y="-86"/>
                    <a:pt x="13840" y="-86"/>
                    <a:pt x="13811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5CCFE67B-C9EC-E441-90C4-357976C61223}"/>
                </a:ext>
              </a:extLst>
            </p:cNvPr>
            <p:cNvSpPr/>
            <p:nvPr/>
          </p:nvSpPr>
          <p:spPr>
            <a:xfrm>
              <a:off x="11251668" y="6267774"/>
              <a:ext cx="28099" cy="109768"/>
            </a:xfrm>
            <a:custGeom>
              <a:avLst/>
              <a:gdLst>
                <a:gd name="connsiteX0" fmla="*/ 13811 w 28099"/>
                <a:gd name="connsiteY0" fmla="*/ -85 h 109768"/>
                <a:gd name="connsiteX1" fmla="*/ -286 w 28099"/>
                <a:gd name="connsiteY1" fmla="*/ 13805 h 109768"/>
                <a:gd name="connsiteX2" fmla="*/ -286 w 28099"/>
                <a:gd name="connsiteY2" fmla="*/ 13900 h 109768"/>
                <a:gd name="connsiteX3" fmla="*/ -286 w 28099"/>
                <a:gd name="connsiteY3" fmla="*/ 96762 h 109768"/>
                <a:gd name="connsiteX4" fmla="*/ 14926 w 28099"/>
                <a:gd name="connsiteY4" fmla="*/ 109634 h 109768"/>
                <a:gd name="connsiteX5" fmla="*/ 27813 w 28099"/>
                <a:gd name="connsiteY5" fmla="*/ 96762 h 109768"/>
                <a:gd name="connsiteX6" fmla="*/ 27813 w 28099"/>
                <a:gd name="connsiteY6" fmla="*/ 14090 h 109768"/>
                <a:gd name="connsiteX7" fmla="*/ 14002 w 28099"/>
                <a:gd name="connsiteY7" fmla="*/ -85 h 109768"/>
                <a:gd name="connsiteX8" fmla="*/ 13811 w 28099"/>
                <a:gd name="connsiteY8" fmla="*/ -85 h 10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99" h="109768">
                  <a:moveTo>
                    <a:pt x="13811" y="-85"/>
                  </a:moveTo>
                  <a:cubicBezTo>
                    <a:pt x="6077" y="-142"/>
                    <a:pt x="-229" y="6080"/>
                    <a:pt x="-286" y="13805"/>
                  </a:cubicBezTo>
                  <a:cubicBezTo>
                    <a:pt x="-286" y="13833"/>
                    <a:pt x="-286" y="13871"/>
                    <a:pt x="-286" y="13900"/>
                  </a:cubicBezTo>
                  <a:lnTo>
                    <a:pt x="-286" y="96762"/>
                  </a:lnTo>
                  <a:cubicBezTo>
                    <a:pt x="352" y="104515"/>
                    <a:pt x="7163" y="110280"/>
                    <a:pt x="14926" y="109634"/>
                  </a:cubicBezTo>
                  <a:cubicBezTo>
                    <a:pt x="21793" y="109072"/>
                    <a:pt x="27251" y="103621"/>
                    <a:pt x="27813" y="96762"/>
                  </a:cubicBezTo>
                  <a:lnTo>
                    <a:pt x="27813" y="14090"/>
                  </a:lnTo>
                  <a:cubicBezTo>
                    <a:pt x="27918" y="6365"/>
                    <a:pt x="21736" y="19"/>
                    <a:pt x="14002" y="-85"/>
                  </a:cubicBezTo>
                  <a:cubicBezTo>
                    <a:pt x="13935" y="-85"/>
                    <a:pt x="13878" y="-85"/>
                    <a:pt x="13811" y="-8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4EF826A-5D50-524D-9E12-894D4B64316A}"/>
                </a:ext>
              </a:extLst>
            </p:cNvPr>
            <p:cNvSpPr/>
            <p:nvPr/>
          </p:nvSpPr>
          <p:spPr>
            <a:xfrm>
              <a:off x="11251620" y="6433404"/>
              <a:ext cx="28196" cy="111993"/>
            </a:xfrm>
            <a:custGeom>
              <a:avLst/>
              <a:gdLst>
                <a:gd name="connsiteX0" fmla="*/ 13859 w 28196"/>
                <a:gd name="connsiteY0" fmla="*/ -85 h 111993"/>
                <a:gd name="connsiteX1" fmla="*/ -238 w 28196"/>
                <a:gd name="connsiteY1" fmla="*/ 13805 h 111993"/>
                <a:gd name="connsiteX2" fmla="*/ -238 w 28196"/>
                <a:gd name="connsiteY2" fmla="*/ 13900 h 111993"/>
                <a:gd name="connsiteX3" fmla="*/ -238 w 28196"/>
                <a:gd name="connsiteY3" fmla="*/ 96667 h 111993"/>
                <a:gd name="connsiteX4" fmla="*/ 12650 w 28196"/>
                <a:gd name="connsiteY4" fmla="*/ 111860 h 111993"/>
                <a:gd name="connsiteX5" fmla="*/ 27861 w 28196"/>
                <a:gd name="connsiteY5" fmla="*/ 98979 h 111993"/>
                <a:gd name="connsiteX6" fmla="*/ 27861 w 28196"/>
                <a:gd name="connsiteY6" fmla="*/ 96667 h 111993"/>
                <a:gd name="connsiteX7" fmla="*/ 27861 w 28196"/>
                <a:gd name="connsiteY7" fmla="*/ 13900 h 111993"/>
                <a:gd name="connsiteX8" fmla="*/ 13859 w 28196"/>
                <a:gd name="connsiteY8" fmla="*/ -85 h 11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96" h="111993">
                  <a:moveTo>
                    <a:pt x="13859" y="-85"/>
                  </a:moveTo>
                  <a:cubicBezTo>
                    <a:pt x="6125" y="-142"/>
                    <a:pt x="-181" y="6079"/>
                    <a:pt x="-238" y="13805"/>
                  </a:cubicBezTo>
                  <a:cubicBezTo>
                    <a:pt x="-238" y="13833"/>
                    <a:pt x="-238" y="13871"/>
                    <a:pt x="-238" y="13900"/>
                  </a:cubicBezTo>
                  <a:lnTo>
                    <a:pt x="-238" y="96667"/>
                  </a:lnTo>
                  <a:cubicBezTo>
                    <a:pt x="-876" y="104420"/>
                    <a:pt x="4896" y="111213"/>
                    <a:pt x="12650" y="111860"/>
                  </a:cubicBezTo>
                  <a:cubicBezTo>
                    <a:pt x="20413" y="112497"/>
                    <a:pt x="27223" y="106732"/>
                    <a:pt x="27861" y="98979"/>
                  </a:cubicBezTo>
                  <a:cubicBezTo>
                    <a:pt x="27928" y="98208"/>
                    <a:pt x="27928" y="97437"/>
                    <a:pt x="27861" y="96667"/>
                  </a:cubicBezTo>
                  <a:lnTo>
                    <a:pt x="27861" y="13900"/>
                  </a:lnTo>
                  <a:cubicBezTo>
                    <a:pt x="27861" y="6175"/>
                    <a:pt x="21594" y="-85"/>
                    <a:pt x="13859" y="-8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BA174C9-DB11-5E44-9CF1-803C208E0498}"/>
                </a:ext>
              </a:extLst>
            </p:cNvPr>
            <p:cNvSpPr/>
            <p:nvPr/>
          </p:nvSpPr>
          <p:spPr>
            <a:xfrm>
              <a:off x="11251668" y="6102145"/>
              <a:ext cx="28098" cy="109768"/>
            </a:xfrm>
            <a:custGeom>
              <a:avLst/>
              <a:gdLst>
                <a:gd name="connsiteX0" fmla="*/ 13811 w 28098"/>
                <a:gd name="connsiteY0" fmla="*/ -85 h 109768"/>
                <a:gd name="connsiteX1" fmla="*/ -286 w 28098"/>
                <a:gd name="connsiteY1" fmla="*/ 13804 h 109768"/>
                <a:gd name="connsiteX2" fmla="*/ -286 w 28098"/>
                <a:gd name="connsiteY2" fmla="*/ 13900 h 109768"/>
                <a:gd name="connsiteX3" fmla="*/ -286 w 28098"/>
                <a:gd name="connsiteY3" fmla="*/ 96762 h 109768"/>
                <a:gd name="connsiteX4" fmla="*/ 14926 w 28098"/>
                <a:gd name="connsiteY4" fmla="*/ 109633 h 109768"/>
                <a:gd name="connsiteX5" fmla="*/ 27813 w 28098"/>
                <a:gd name="connsiteY5" fmla="*/ 96762 h 109768"/>
                <a:gd name="connsiteX6" fmla="*/ 27813 w 28098"/>
                <a:gd name="connsiteY6" fmla="*/ 13900 h 109768"/>
                <a:gd name="connsiteX7" fmla="*/ 13811 w 28098"/>
                <a:gd name="connsiteY7" fmla="*/ -85 h 10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98" h="109768">
                  <a:moveTo>
                    <a:pt x="13811" y="-85"/>
                  </a:moveTo>
                  <a:cubicBezTo>
                    <a:pt x="6077" y="-142"/>
                    <a:pt x="-229" y="6079"/>
                    <a:pt x="-286" y="13804"/>
                  </a:cubicBezTo>
                  <a:cubicBezTo>
                    <a:pt x="-286" y="13833"/>
                    <a:pt x="-286" y="13871"/>
                    <a:pt x="-286" y="13900"/>
                  </a:cubicBezTo>
                  <a:lnTo>
                    <a:pt x="-286" y="96762"/>
                  </a:lnTo>
                  <a:cubicBezTo>
                    <a:pt x="352" y="104515"/>
                    <a:pt x="7163" y="110280"/>
                    <a:pt x="14926" y="109633"/>
                  </a:cubicBezTo>
                  <a:cubicBezTo>
                    <a:pt x="21793" y="109072"/>
                    <a:pt x="27251" y="103621"/>
                    <a:pt x="27813" y="96762"/>
                  </a:cubicBezTo>
                  <a:lnTo>
                    <a:pt x="27813" y="13900"/>
                  </a:lnTo>
                  <a:cubicBezTo>
                    <a:pt x="27813" y="6175"/>
                    <a:pt x="21545" y="-85"/>
                    <a:pt x="13811" y="-8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4594D11-3B85-3E4F-8B95-7DC1A645E9C8}"/>
                </a:ext>
              </a:extLst>
            </p:cNvPr>
            <p:cNvSpPr/>
            <p:nvPr/>
          </p:nvSpPr>
          <p:spPr>
            <a:xfrm>
              <a:off x="11251668" y="6598938"/>
              <a:ext cx="28098" cy="69050"/>
            </a:xfrm>
            <a:custGeom>
              <a:avLst/>
              <a:gdLst>
                <a:gd name="connsiteX0" fmla="*/ 13811 w 28098"/>
                <a:gd name="connsiteY0" fmla="*/ -86 h 69050"/>
                <a:gd name="connsiteX1" fmla="*/ -286 w 28098"/>
                <a:gd name="connsiteY1" fmla="*/ 13994 h 69050"/>
                <a:gd name="connsiteX2" fmla="*/ -286 w 28098"/>
                <a:gd name="connsiteY2" fmla="*/ 56044 h 69050"/>
                <a:gd name="connsiteX3" fmla="*/ 14926 w 28098"/>
                <a:gd name="connsiteY3" fmla="*/ 68915 h 69050"/>
                <a:gd name="connsiteX4" fmla="*/ 27813 w 28098"/>
                <a:gd name="connsiteY4" fmla="*/ 56044 h 69050"/>
                <a:gd name="connsiteX5" fmla="*/ 27813 w 28098"/>
                <a:gd name="connsiteY5" fmla="*/ 13994 h 69050"/>
                <a:gd name="connsiteX6" fmla="*/ 13906 w 28098"/>
                <a:gd name="connsiteY6" fmla="*/ -86 h 69050"/>
                <a:gd name="connsiteX7" fmla="*/ 13811 w 28098"/>
                <a:gd name="connsiteY7" fmla="*/ -86 h 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98" h="69050">
                  <a:moveTo>
                    <a:pt x="13811" y="-86"/>
                  </a:moveTo>
                  <a:cubicBezTo>
                    <a:pt x="6029" y="-86"/>
                    <a:pt x="-286" y="6222"/>
                    <a:pt x="-286" y="13994"/>
                  </a:cubicBezTo>
                  <a:lnTo>
                    <a:pt x="-286" y="56044"/>
                  </a:lnTo>
                  <a:cubicBezTo>
                    <a:pt x="352" y="63797"/>
                    <a:pt x="7163" y="69562"/>
                    <a:pt x="14926" y="68915"/>
                  </a:cubicBezTo>
                  <a:cubicBezTo>
                    <a:pt x="21793" y="68354"/>
                    <a:pt x="27251" y="62903"/>
                    <a:pt x="27813" y="56044"/>
                  </a:cubicBezTo>
                  <a:lnTo>
                    <a:pt x="27813" y="13994"/>
                  </a:lnTo>
                  <a:cubicBezTo>
                    <a:pt x="27870" y="6269"/>
                    <a:pt x="21641" y="-29"/>
                    <a:pt x="13906" y="-86"/>
                  </a:cubicBezTo>
                  <a:cubicBezTo>
                    <a:pt x="13878" y="-86"/>
                    <a:pt x="13840" y="-86"/>
                    <a:pt x="13811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9D27A0D9-B5C8-474D-A2EA-32A35A152208}"/>
                </a:ext>
              </a:extLst>
            </p:cNvPr>
            <p:cNvSpPr/>
            <p:nvPr/>
          </p:nvSpPr>
          <p:spPr>
            <a:xfrm>
              <a:off x="11635145" y="5683449"/>
              <a:ext cx="28576" cy="70504"/>
            </a:xfrm>
            <a:custGeom>
              <a:avLst/>
              <a:gdLst>
                <a:gd name="connsiteX0" fmla="*/ 13811 w 28576"/>
                <a:gd name="connsiteY0" fmla="*/ -76 h 70504"/>
                <a:gd name="connsiteX1" fmla="*/ -286 w 28576"/>
                <a:gd name="connsiteY1" fmla="*/ 13814 h 70504"/>
                <a:gd name="connsiteX2" fmla="*/ -286 w 28576"/>
                <a:gd name="connsiteY2" fmla="*/ 13909 h 70504"/>
                <a:gd name="connsiteX3" fmla="*/ -286 w 28576"/>
                <a:gd name="connsiteY3" fmla="*/ 56148 h 70504"/>
                <a:gd name="connsiteX4" fmla="*/ 14002 w 28576"/>
                <a:gd name="connsiteY4" fmla="*/ 70419 h 70504"/>
                <a:gd name="connsiteX5" fmla="*/ 28289 w 28576"/>
                <a:gd name="connsiteY5" fmla="*/ 56148 h 70504"/>
                <a:gd name="connsiteX6" fmla="*/ 28289 w 28576"/>
                <a:gd name="connsiteY6" fmla="*/ 14099 h 70504"/>
                <a:gd name="connsiteX7" fmla="*/ 14487 w 28576"/>
                <a:gd name="connsiteY7" fmla="*/ -86 h 70504"/>
                <a:gd name="connsiteX8" fmla="*/ 13811 w 28576"/>
                <a:gd name="connsiteY8" fmla="*/ -76 h 70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6" h="70504">
                  <a:moveTo>
                    <a:pt x="13811" y="-76"/>
                  </a:moveTo>
                  <a:cubicBezTo>
                    <a:pt x="6077" y="-133"/>
                    <a:pt x="-229" y="6089"/>
                    <a:pt x="-286" y="13814"/>
                  </a:cubicBezTo>
                  <a:cubicBezTo>
                    <a:pt x="-286" y="13842"/>
                    <a:pt x="-286" y="13880"/>
                    <a:pt x="-286" y="13909"/>
                  </a:cubicBezTo>
                  <a:lnTo>
                    <a:pt x="-286" y="56148"/>
                  </a:lnTo>
                  <a:cubicBezTo>
                    <a:pt x="-286" y="64026"/>
                    <a:pt x="6115" y="70419"/>
                    <a:pt x="14002" y="70419"/>
                  </a:cubicBezTo>
                  <a:cubicBezTo>
                    <a:pt x="21888" y="70419"/>
                    <a:pt x="28289" y="64026"/>
                    <a:pt x="28289" y="56148"/>
                  </a:cubicBezTo>
                  <a:lnTo>
                    <a:pt x="28289" y="14099"/>
                  </a:lnTo>
                  <a:cubicBezTo>
                    <a:pt x="28394" y="6374"/>
                    <a:pt x="22222" y="29"/>
                    <a:pt x="14487" y="-86"/>
                  </a:cubicBezTo>
                  <a:cubicBezTo>
                    <a:pt x="14259" y="-86"/>
                    <a:pt x="14040" y="-86"/>
                    <a:pt x="13811" y="-7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083C4AED-C3AD-A74C-B02B-607D5B24DA03}"/>
                </a:ext>
              </a:extLst>
            </p:cNvPr>
            <p:cNvSpPr/>
            <p:nvPr/>
          </p:nvSpPr>
          <p:spPr>
            <a:xfrm>
              <a:off x="11635145" y="5997298"/>
              <a:ext cx="28575" cy="118927"/>
            </a:xfrm>
            <a:custGeom>
              <a:avLst/>
              <a:gdLst>
                <a:gd name="connsiteX0" fmla="*/ 13811 w 28575"/>
                <a:gd name="connsiteY0" fmla="*/ -76 h 118927"/>
                <a:gd name="connsiteX1" fmla="*/ -286 w 28575"/>
                <a:gd name="connsiteY1" fmla="*/ 14004 h 118927"/>
                <a:gd name="connsiteX2" fmla="*/ -286 w 28575"/>
                <a:gd name="connsiteY2" fmla="*/ 104572 h 118927"/>
                <a:gd name="connsiteX3" fmla="*/ 14002 w 28575"/>
                <a:gd name="connsiteY3" fmla="*/ 118842 h 118927"/>
                <a:gd name="connsiteX4" fmla="*/ 28289 w 28575"/>
                <a:gd name="connsiteY4" fmla="*/ 104572 h 118927"/>
                <a:gd name="connsiteX5" fmla="*/ 28289 w 28575"/>
                <a:gd name="connsiteY5" fmla="*/ 14004 h 118927"/>
                <a:gd name="connsiteX6" fmla="*/ 14392 w 28575"/>
                <a:gd name="connsiteY6" fmla="*/ -86 h 118927"/>
                <a:gd name="connsiteX7" fmla="*/ 13811 w 28575"/>
                <a:gd name="connsiteY7" fmla="*/ -76 h 11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118927">
                  <a:moveTo>
                    <a:pt x="13811" y="-76"/>
                  </a:moveTo>
                  <a:cubicBezTo>
                    <a:pt x="6029" y="-76"/>
                    <a:pt x="-286" y="6231"/>
                    <a:pt x="-286" y="14004"/>
                  </a:cubicBezTo>
                  <a:lnTo>
                    <a:pt x="-286" y="104572"/>
                  </a:lnTo>
                  <a:cubicBezTo>
                    <a:pt x="-286" y="112449"/>
                    <a:pt x="6115" y="118842"/>
                    <a:pt x="14002" y="118842"/>
                  </a:cubicBezTo>
                  <a:cubicBezTo>
                    <a:pt x="21888" y="118842"/>
                    <a:pt x="28289" y="112449"/>
                    <a:pt x="28289" y="104572"/>
                  </a:cubicBezTo>
                  <a:lnTo>
                    <a:pt x="28289" y="14004"/>
                  </a:lnTo>
                  <a:cubicBezTo>
                    <a:pt x="28346" y="6279"/>
                    <a:pt x="22127" y="-28"/>
                    <a:pt x="14392" y="-86"/>
                  </a:cubicBezTo>
                  <a:cubicBezTo>
                    <a:pt x="14202" y="-86"/>
                    <a:pt x="14002" y="-86"/>
                    <a:pt x="13811" y="-7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78E8D03-E9BD-6A49-B4D7-5815A379B61B}"/>
                </a:ext>
              </a:extLst>
            </p:cNvPr>
            <p:cNvSpPr/>
            <p:nvPr/>
          </p:nvSpPr>
          <p:spPr>
            <a:xfrm>
              <a:off x="11635145" y="5815781"/>
              <a:ext cx="28575" cy="118927"/>
            </a:xfrm>
            <a:custGeom>
              <a:avLst/>
              <a:gdLst>
                <a:gd name="connsiteX0" fmla="*/ 13811 w 28575"/>
                <a:gd name="connsiteY0" fmla="*/ -76 h 118927"/>
                <a:gd name="connsiteX1" fmla="*/ -286 w 28575"/>
                <a:gd name="connsiteY1" fmla="*/ 14004 h 118927"/>
                <a:gd name="connsiteX2" fmla="*/ -286 w 28575"/>
                <a:gd name="connsiteY2" fmla="*/ 104572 h 118927"/>
                <a:gd name="connsiteX3" fmla="*/ 14002 w 28575"/>
                <a:gd name="connsiteY3" fmla="*/ 118842 h 118927"/>
                <a:gd name="connsiteX4" fmla="*/ 28289 w 28575"/>
                <a:gd name="connsiteY4" fmla="*/ 104572 h 118927"/>
                <a:gd name="connsiteX5" fmla="*/ 28289 w 28575"/>
                <a:gd name="connsiteY5" fmla="*/ 14004 h 118927"/>
                <a:gd name="connsiteX6" fmla="*/ 14392 w 28575"/>
                <a:gd name="connsiteY6" fmla="*/ -86 h 118927"/>
                <a:gd name="connsiteX7" fmla="*/ 13811 w 28575"/>
                <a:gd name="connsiteY7" fmla="*/ -76 h 11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118927">
                  <a:moveTo>
                    <a:pt x="13811" y="-76"/>
                  </a:moveTo>
                  <a:cubicBezTo>
                    <a:pt x="6029" y="-76"/>
                    <a:pt x="-286" y="6231"/>
                    <a:pt x="-286" y="14004"/>
                  </a:cubicBezTo>
                  <a:lnTo>
                    <a:pt x="-286" y="104572"/>
                  </a:lnTo>
                  <a:cubicBezTo>
                    <a:pt x="-286" y="112449"/>
                    <a:pt x="6115" y="118842"/>
                    <a:pt x="14002" y="118842"/>
                  </a:cubicBezTo>
                  <a:cubicBezTo>
                    <a:pt x="21888" y="118842"/>
                    <a:pt x="28289" y="112449"/>
                    <a:pt x="28289" y="104572"/>
                  </a:cubicBezTo>
                  <a:lnTo>
                    <a:pt x="28289" y="14004"/>
                  </a:lnTo>
                  <a:cubicBezTo>
                    <a:pt x="28346" y="6279"/>
                    <a:pt x="22127" y="-28"/>
                    <a:pt x="14392" y="-86"/>
                  </a:cubicBezTo>
                  <a:cubicBezTo>
                    <a:pt x="14202" y="-86"/>
                    <a:pt x="14002" y="-86"/>
                    <a:pt x="13811" y="-7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52B4442-9705-5B4E-80E2-2C2CC201A959}"/>
                </a:ext>
              </a:extLst>
            </p:cNvPr>
            <p:cNvSpPr/>
            <p:nvPr/>
          </p:nvSpPr>
          <p:spPr>
            <a:xfrm>
              <a:off x="11635145" y="6178528"/>
              <a:ext cx="28575" cy="70124"/>
            </a:xfrm>
            <a:custGeom>
              <a:avLst/>
              <a:gdLst>
                <a:gd name="connsiteX0" fmla="*/ 13811 w 28575"/>
                <a:gd name="connsiteY0" fmla="*/ -75 h 70124"/>
                <a:gd name="connsiteX1" fmla="*/ -286 w 28575"/>
                <a:gd name="connsiteY1" fmla="*/ 14005 h 70124"/>
                <a:gd name="connsiteX2" fmla="*/ -286 w 28575"/>
                <a:gd name="connsiteY2" fmla="*/ 55769 h 70124"/>
                <a:gd name="connsiteX3" fmla="*/ 14002 w 28575"/>
                <a:gd name="connsiteY3" fmla="*/ 70039 h 70124"/>
                <a:gd name="connsiteX4" fmla="*/ 28289 w 28575"/>
                <a:gd name="connsiteY4" fmla="*/ 55769 h 70124"/>
                <a:gd name="connsiteX5" fmla="*/ 28289 w 28575"/>
                <a:gd name="connsiteY5" fmla="*/ 13720 h 70124"/>
                <a:gd name="connsiteX6" fmla="*/ 14107 w 28575"/>
                <a:gd name="connsiteY6" fmla="*/ -84 h 70124"/>
                <a:gd name="connsiteX7" fmla="*/ 13811 w 28575"/>
                <a:gd name="connsiteY7" fmla="*/ -75 h 7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70124">
                  <a:moveTo>
                    <a:pt x="13811" y="-75"/>
                  </a:moveTo>
                  <a:cubicBezTo>
                    <a:pt x="6029" y="-75"/>
                    <a:pt x="-286" y="6232"/>
                    <a:pt x="-286" y="14005"/>
                  </a:cubicBezTo>
                  <a:lnTo>
                    <a:pt x="-286" y="55769"/>
                  </a:lnTo>
                  <a:cubicBezTo>
                    <a:pt x="-286" y="63646"/>
                    <a:pt x="6115" y="70039"/>
                    <a:pt x="14002" y="70039"/>
                  </a:cubicBezTo>
                  <a:cubicBezTo>
                    <a:pt x="21888" y="70039"/>
                    <a:pt x="28289" y="63646"/>
                    <a:pt x="28289" y="55769"/>
                  </a:cubicBezTo>
                  <a:lnTo>
                    <a:pt x="28289" y="13720"/>
                  </a:lnTo>
                  <a:cubicBezTo>
                    <a:pt x="28185" y="5995"/>
                    <a:pt x="21841" y="-180"/>
                    <a:pt x="14107" y="-84"/>
                  </a:cubicBezTo>
                  <a:cubicBezTo>
                    <a:pt x="14011" y="-84"/>
                    <a:pt x="13907" y="-75"/>
                    <a:pt x="13811" y="-7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CB355BE-B827-A248-8C88-47A5BD3AF4AF}"/>
                </a:ext>
              </a:extLst>
            </p:cNvPr>
            <p:cNvSpPr/>
            <p:nvPr/>
          </p:nvSpPr>
          <p:spPr>
            <a:xfrm>
              <a:off x="11925181" y="5580713"/>
              <a:ext cx="28003" cy="70019"/>
            </a:xfrm>
            <a:custGeom>
              <a:avLst/>
              <a:gdLst>
                <a:gd name="connsiteX0" fmla="*/ 13716 w 28003"/>
                <a:gd name="connsiteY0" fmla="*/ -86 h 70019"/>
                <a:gd name="connsiteX1" fmla="*/ -286 w 28003"/>
                <a:gd name="connsiteY1" fmla="*/ 13899 h 70019"/>
                <a:gd name="connsiteX2" fmla="*/ -286 w 28003"/>
                <a:gd name="connsiteY2" fmla="*/ 55949 h 70019"/>
                <a:gd name="connsiteX3" fmla="*/ 13716 w 28003"/>
                <a:gd name="connsiteY3" fmla="*/ 69933 h 70019"/>
                <a:gd name="connsiteX4" fmla="*/ 27718 w 28003"/>
                <a:gd name="connsiteY4" fmla="*/ 55949 h 70019"/>
                <a:gd name="connsiteX5" fmla="*/ 27718 w 28003"/>
                <a:gd name="connsiteY5" fmla="*/ 13899 h 70019"/>
                <a:gd name="connsiteX6" fmla="*/ 13716 w 28003"/>
                <a:gd name="connsiteY6" fmla="*/ -86 h 7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03" h="70019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55949"/>
                  </a:lnTo>
                  <a:cubicBezTo>
                    <a:pt x="-286" y="63674"/>
                    <a:pt x="5982" y="69933"/>
                    <a:pt x="13716" y="69933"/>
                  </a:cubicBezTo>
                  <a:cubicBezTo>
                    <a:pt x="21450" y="69933"/>
                    <a:pt x="27718" y="63674"/>
                    <a:pt x="27718" y="55949"/>
                  </a:cubicBezTo>
                  <a:lnTo>
                    <a:pt x="27718" y="13899"/>
                  </a:lnTo>
                  <a:cubicBezTo>
                    <a:pt x="27718" y="6174"/>
                    <a:pt x="21450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30E69035-A7F0-364B-B92E-97832590E2A7}"/>
                </a:ext>
              </a:extLst>
            </p:cNvPr>
            <p:cNvSpPr/>
            <p:nvPr/>
          </p:nvSpPr>
          <p:spPr>
            <a:xfrm>
              <a:off x="11925181" y="5917014"/>
              <a:ext cx="28003" cy="126053"/>
            </a:xfrm>
            <a:custGeom>
              <a:avLst/>
              <a:gdLst>
                <a:gd name="connsiteX0" fmla="*/ 13716 w 28003"/>
                <a:gd name="connsiteY0" fmla="*/ -86 h 126053"/>
                <a:gd name="connsiteX1" fmla="*/ -286 w 28003"/>
                <a:gd name="connsiteY1" fmla="*/ 13899 h 126053"/>
                <a:gd name="connsiteX2" fmla="*/ -286 w 28003"/>
                <a:gd name="connsiteY2" fmla="*/ 111983 h 126053"/>
                <a:gd name="connsiteX3" fmla="*/ 13716 w 28003"/>
                <a:gd name="connsiteY3" fmla="*/ 125968 h 126053"/>
                <a:gd name="connsiteX4" fmla="*/ 27718 w 28003"/>
                <a:gd name="connsiteY4" fmla="*/ 111983 h 126053"/>
                <a:gd name="connsiteX5" fmla="*/ 27718 w 28003"/>
                <a:gd name="connsiteY5" fmla="*/ 13899 h 126053"/>
                <a:gd name="connsiteX6" fmla="*/ 13716 w 28003"/>
                <a:gd name="connsiteY6" fmla="*/ -86 h 12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03" h="126053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111983"/>
                  </a:lnTo>
                  <a:cubicBezTo>
                    <a:pt x="-286" y="119708"/>
                    <a:pt x="5982" y="125968"/>
                    <a:pt x="13716" y="125968"/>
                  </a:cubicBezTo>
                  <a:cubicBezTo>
                    <a:pt x="21450" y="125968"/>
                    <a:pt x="27718" y="119708"/>
                    <a:pt x="27718" y="111983"/>
                  </a:cubicBezTo>
                  <a:lnTo>
                    <a:pt x="27718" y="13899"/>
                  </a:lnTo>
                  <a:cubicBezTo>
                    <a:pt x="27718" y="6174"/>
                    <a:pt x="21450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6E371B5-CD52-DE42-9208-B2CA6BB3D346}"/>
                </a:ext>
              </a:extLst>
            </p:cNvPr>
            <p:cNvSpPr/>
            <p:nvPr/>
          </p:nvSpPr>
          <p:spPr>
            <a:xfrm>
              <a:off x="11925181" y="5720656"/>
              <a:ext cx="28004" cy="126243"/>
            </a:xfrm>
            <a:custGeom>
              <a:avLst/>
              <a:gdLst>
                <a:gd name="connsiteX0" fmla="*/ 13716 w 28004"/>
                <a:gd name="connsiteY0" fmla="*/ -86 h 126243"/>
                <a:gd name="connsiteX1" fmla="*/ -286 w 28004"/>
                <a:gd name="connsiteY1" fmla="*/ 13899 h 126243"/>
                <a:gd name="connsiteX2" fmla="*/ -286 w 28004"/>
                <a:gd name="connsiteY2" fmla="*/ 112173 h 126243"/>
                <a:gd name="connsiteX3" fmla="*/ 13716 w 28004"/>
                <a:gd name="connsiteY3" fmla="*/ 126158 h 126243"/>
                <a:gd name="connsiteX4" fmla="*/ 27718 w 28004"/>
                <a:gd name="connsiteY4" fmla="*/ 112173 h 126243"/>
                <a:gd name="connsiteX5" fmla="*/ 27718 w 28004"/>
                <a:gd name="connsiteY5" fmla="*/ 14090 h 126243"/>
                <a:gd name="connsiteX6" fmla="*/ 13906 w 28004"/>
                <a:gd name="connsiteY6" fmla="*/ -86 h 126243"/>
                <a:gd name="connsiteX7" fmla="*/ 13716 w 28004"/>
                <a:gd name="connsiteY7" fmla="*/ -86 h 12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04" h="126243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112173"/>
                  </a:lnTo>
                  <a:cubicBezTo>
                    <a:pt x="-286" y="119898"/>
                    <a:pt x="5982" y="126158"/>
                    <a:pt x="13716" y="126158"/>
                  </a:cubicBezTo>
                  <a:cubicBezTo>
                    <a:pt x="21450" y="126158"/>
                    <a:pt x="27718" y="119898"/>
                    <a:pt x="27718" y="112173"/>
                  </a:cubicBezTo>
                  <a:lnTo>
                    <a:pt x="27718" y="14090"/>
                  </a:lnTo>
                  <a:cubicBezTo>
                    <a:pt x="27822" y="6364"/>
                    <a:pt x="21641" y="19"/>
                    <a:pt x="13906" y="-86"/>
                  </a:cubicBezTo>
                  <a:cubicBezTo>
                    <a:pt x="13840" y="-86"/>
                    <a:pt x="13783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80C5EC6-58DA-7340-BA15-DF791F477FE3}"/>
                </a:ext>
              </a:extLst>
            </p:cNvPr>
            <p:cNvSpPr/>
            <p:nvPr/>
          </p:nvSpPr>
          <p:spPr>
            <a:xfrm>
              <a:off x="11925181" y="6113181"/>
              <a:ext cx="28003" cy="70019"/>
            </a:xfrm>
            <a:custGeom>
              <a:avLst/>
              <a:gdLst>
                <a:gd name="connsiteX0" fmla="*/ 13716 w 28003"/>
                <a:gd name="connsiteY0" fmla="*/ -86 h 70019"/>
                <a:gd name="connsiteX1" fmla="*/ -286 w 28003"/>
                <a:gd name="connsiteY1" fmla="*/ 13899 h 70019"/>
                <a:gd name="connsiteX2" fmla="*/ -286 w 28003"/>
                <a:gd name="connsiteY2" fmla="*/ 55949 h 70019"/>
                <a:gd name="connsiteX3" fmla="*/ 13716 w 28003"/>
                <a:gd name="connsiteY3" fmla="*/ 69933 h 70019"/>
                <a:gd name="connsiteX4" fmla="*/ 27718 w 28003"/>
                <a:gd name="connsiteY4" fmla="*/ 55949 h 70019"/>
                <a:gd name="connsiteX5" fmla="*/ 27718 w 28003"/>
                <a:gd name="connsiteY5" fmla="*/ 13899 h 70019"/>
                <a:gd name="connsiteX6" fmla="*/ 13716 w 28003"/>
                <a:gd name="connsiteY6" fmla="*/ -86 h 7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03" h="70019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55949"/>
                  </a:lnTo>
                  <a:cubicBezTo>
                    <a:pt x="-286" y="63674"/>
                    <a:pt x="5982" y="69933"/>
                    <a:pt x="13716" y="69933"/>
                  </a:cubicBezTo>
                  <a:cubicBezTo>
                    <a:pt x="21450" y="69933"/>
                    <a:pt x="27718" y="63674"/>
                    <a:pt x="27718" y="55949"/>
                  </a:cubicBezTo>
                  <a:lnTo>
                    <a:pt x="27718" y="13899"/>
                  </a:lnTo>
                  <a:cubicBezTo>
                    <a:pt x="27718" y="6174"/>
                    <a:pt x="21450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DE5DD9C-4612-A94A-B2F5-E9FE30921A7E}"/>
                </a:ext>
              </a:extLst>
            </p:cNvPr>
            <p:cNvSpPr/>
            <p:nvPr/>
          </p:nvSpPr>
          <p:spPr>
            <a:xfrm>
              <a:off x="12215122" y="5888949"/>
              <a:ext cx="28003" cy="70114"/>
            </a:xfrm>
            <a:custGeom>
              <a:avLst/>
              <a:gdLst>
                <a:gd name="connsiteX0" fmla="*/ 13716 w 28003"/>
                <a:gd name="connsiteY0" fmla="*/ -86 h 70114"/>
                <a:gd name="connsiteX1" fmla="*/ -286 w 28003"/>
                <a:gd name="connsiteY1" fmla="*/ 13899 h 70114"/>
                <a:gd name="connsiteX2" fmla="*/ -286 w 28003"/>
                <a:gd name="connsiteY2" fmla="*/ 13994 h 70114"/>
                <a:gd name="connsiteX3" fmla="*/ -286 w 28003"/>
                <a:gd name="connsiteY3" fmla="*/ 56044 h 70114"/>
                <a:gd name="connsiteX4" fmla="*/ 13716 w 28003"/>
                <a:gd name="connsiteY4" fmla="*/ 70029 h 70114"/>
                <a:gd name="connsiteX5" fmla="*/ 27718 w 28003"/>
                <a:gd name="connsiteY5" fmla="*/ 56044 h 70114"/>
                <a:gd name="connsiteX6" fmla="*/ 27718 w 28003"/>
                <a:gd name="connsiteY6" fmla="*/ 13994 h 70114"/>
                <a:gd name="connsiteX7" fmla="*/ 13811 w 28003"/>
                <a:gd name="connsiteY7" fmla="*/ -86 h 70114"/>
                <a:gd name="connsiteX8" fmla="*/ 13716 w 28003"/>
                <a:gd name="connsiteY8" fmla="*/ -86 h 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03" h="70114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cubicBezTo>
                    <a:pt x="-286" y="13928"/>
                    <a:pt x="-286" y="13966"/>
                    <a:pt x="-286" y="13994"/>
                  </a:cubicBezTo>
                  <a:lnTo>
                    <a:pt x="-286" y="56044"/>
                  </a:lnTo>
                  <a:cubicBezTo>
                    <a:pt x="-286" y="63769"/>
                    <a:pt x="5982" y="70029"/>
                    <a:pt x="13716" y="70029"/>
                  </a:cubicBezTo>
                  <a:cubicBezTo>
                    <a:pt x="21450" y="70029"/>
                    <a:pt x="27718" y="63769"/>
                    <a:pt x="27718" y="56044"/>
                  </a:cubicBezTo>
                  <a:lnTo>
                    <a:pt x="27718" y="13994"/>
                  </a:lnTo>
                  <a:cubicBezTo>
                    <a:pt x="27775" y="6269"/>
                    <a:pt x="21545" y="-29"/>
                    <a:pt x="13811" y="-86"/>
                  </a:cubicBezTo>
                  <a:cubicBezTo>
                    <a:pt x="13783" y="-86"/>
                    <a:pt x="13744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437EEE3-93D1-4D48-A944-36DEE7255102}"/>
                </a:ext>
              </a:extLst>
            </p:cNvPr>
            <p:cNvSpPr/>
            <p:nvPr/>
          </p:nvSpPr>
          <p:spPr>
            <a:xfrm>
              <a:off x="12215122" y="6011958"/>
              <a:ext cx="28003" cy="109024"/>
            </a:xfrm>
            <a:custGeom>
              <a:avLst/>
              <a:gdLst>
                <a:gd name="connsiteX0" fmla="*/ 13716 w 28003"/>
                <a:gd name="connsiteY0" fmla="*/ -86 h 109024"/>
                <a:gd name="connsiteX1" fmla="*/ -286 w 28003"/>
                <a:gd name="connsiteY1" fmla="*/ 13899 h 109024"/>
                <a:gd name="connsiteX2" fmla="*/ -286 w 28003"/>
                <a:gd name="connsiteY2" fmla="*/ 13994 h 109024"/>
                <a:gd name="connsiteX3" fmla="*/ -286 w 28003"/>
                <a:gd name="connsiteY3" fmla="*/ 94954 h 109024"/>
                <a:gd name="connsiteX4" fmla="*/ 13716 w 28003"/>
                <a:gd name="connsiteY4" fmla="*/ 108939 h 109024"/>
                <a:gd name="connsiteX5" fmla="*/ 27718 w 28003"/>
                <a:gd name="connsiteY5" fmla="*/ 94954 h 109024"/>
                <a:gd name="connsiteX6" fmla="*/ 27718 w 28003"/>
                <a:gd name="connsiteY6" fmla="*/ 13994 h 109024"/>
                <a:gd name="connsiteX7" fmla="*/ 13811 w 28003"/>
                <a:gd name="connsiteY7" fmla="*/ -86 h 109024"/>
                <a:gd name="connsiteX8" fmla="*/ 13716 w 28003"/>
                <a:gd name="connsiteY8" fmla="*/ -86 h 109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03" h="109024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cubicBezTo>
                    <a:pt x="-286" y="13928"/>
                    <a:pt x="-286" y="13966"/>
                    <a:pt x="-286" y="13994"/>
                  </a:cubicBezTo>
                  <a:lnTo>
                    <a:pt x="-286" y="94954"/>
                  </a:lnTo>
                  <a:cubicBezTo>
                    <a:pt x="-286" y="102679"/>
                    <a:pt x="5982" y="108939"/>
                    <a:pt x="13716" y="108939"/>
                  </a:cubicBezTo>
                  <a:cubicBezTo>
                    <a:pt x="21450" y="108939"/>
                    <a:pt x="27718" y="102679"/>
                    <a:pt x="27718" y="94954"/>
                  </a:cubicBezTo>
                  <a:lnTo>
                    <a:pt x="27718" y="13994"/>
                  </a:lnTo>
                  <a:cubicBezTo>
                    <a:pt x="27775" y="6269"/>
                    <a:pt x="21545" y="-28"/>
                    <a:pt x="13811" y="-86"/>
                  </a:cubicBezTo>
                  <a:cubicBezTo>
                    <a:pt x="13783" y="-86"/>
                    <a:pt x="13744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A05647E-3F98-D044-B502-E3FE7CA450CB}"/>
                </a:ext>
              </a:extLst>
            </p:cNvPr>
            <p:cNvSpPr/>
            <p:nvPr/>
          </p:nvSpPr>
          <p:spPr>
            <a:xfrm>
              <a:off x="12215122" y="6173877"/>
              <a:ext cx="28003" cy="70114"/>
            </a:xfrm>
            <a:custGeom>
              <a:avLst/>
              <a:gdLst>
                <a:gd name="connsiteX0" fmla="*/ 13716 w 28003"/>
                <a:gd name="connsiteY0" fmla="*/ -86 h 70114"/>
                <a:gd name="connsiteX1" fmla="*/ -286 w 28003"/>
                <a:gd name="connsiteY1" fmla="*/ 13899 h 70114"/>
                <a:gd name="connsiteX2" fmla="*/ -286 w 28003"/>
                <a:gd name="connsiteY2" fmla="*/ 13994 h 70114"/>
                <a:gd name="connsiteX3" fmla="*/ -286 w 28003"/>
                <a:gd name="connsiteY3" fmla="*/ 56044 h 70114"/>
                <a:gd name="connsiteX4" fmla="*/ 13716 w 28003"/>
                <a:gd name="connsiteY4" fmla="*/ 70029 h 70114"/>
                <a:gd name="connsiteX5" fmla="*/ 27718 w 28003"/>
                <a:gd name="connsiteY5" fmla="*/ 56044 h 70114"/>
                <a:gd name="connsiteX6" fmla="*/ 27718 w 28003"/>
                <a:gd name="connsiteY6" fmla="*/ 13994 h 70114"/>
                <a:gd name="connsiteX7" fmla="*/ 13811 w 28003"/>
                <a:gd name="connsiteY7" fmla="*/ -86 h 70114"/>
                <a:gd name="connsiteX8" fmla="*/ 13716 w 28003"/>
                <a:gd name="connsiteY8" fmla="*/ -86 h 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03" h="70114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cubicBezTo>
                    <a:pt x="-286" y="13928"/>
                    <a:pt x="-286" y="13966"/>
                    <a:pt x="-286" y="13994"/>
                  </a:cubicBezTo>
                  <a:lnTo>
                    <a:pt x="-286" y="56044"/>
                  </a:lnTo>
                  <a:cubicBezTo>
                    <a:pt x="-286" y="63769"/>
                    <a:pt x="5982" y="70029"/>
                    <a:pt x="13716" y="70029"/>
                  </a:cubicBezTo>
                  <a:cubicBezTo>
                    <a:pt x="21450" y="70029"/>
                    <a:pt x="27718" y="63769"/>
                    <a:pt x="27718" y="56044"/>
                  </a:cubicBezTo>
                  <a:lnTo>
                    <a:pt x="27718" y="13994"/>
                  </a:lnTo>
                  <a:cubicBezTo>
                    <a:pt x="27775" y="6269"/>
                    <a:pt x="21545" y="-29"/>
                    <a:pt x="13811" y="-86"/>
                  </a:cubicBezTo>
                  <a:cubicBezTo>
                    <a:pt x="13783" y="-86"/>
                    <a:pt x="13744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437DF2F-9085-4640-AB7B-3C38C065473E}"/>
                </a:ext>
              </a:extLst>
            </p:cNvPr>
            <p:cNvSpPr/>
            <p:nvPr/>
          </p:nvSpPr>
          <p:spPr>
            <a:xfrm>
              <a:off x="12593646" y="5832915"/>
              <a:ext cx="28002" cy="70019"/>
            </a:xfrm>
            <a:custGeom>
              <a:avLst/>
              <a:gdLst>
                <a:gd name="connsiteX0" fmla="*/ 13716 w 28002"/>
                <a:gd name="connsiteY0" fmla="*/ -86 h 70019"/>
                <a:gd name="connsiteX1" fmla="*/ -286 w 28002"/>
                <a:gd name="connsiteY1" fmla="*/ 13899 h 70019"/>
                <a:gd name="connsiteX2" fmla="*/ -286 w 28002"/>
                <a:gd name="connsiteY2" fmla="*/ 55949 h 70019"/>
                <a:gd name="connsiteX3" fmla="*/ 13716 w 28002"/>
                <a:gd name="connsiteY3" fmla="*/ 69933 h 70019"/>
                <a:gd name="connsiteX4" fmla="*/ 27717 w 28002"/>
                <a:gd name="connsiteY4" fmla="*/ 55949 h 70019"/>
                <a:gd name="connsiteX5" fmla="*/ 27717 w 28002"/>
                <a:gd name="connsiteY5" fmla="*/ 13899 h 70019"/>
                <a:gd name="connsiteX6" fmla="*/ 13716 w 28002"/>
                <a:gd name="connsiteY6" fmla="*/ -86 h 7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02" h="70019">
                  <a:moveTo>
                    <a:pt x="13716" y="-86"/>
                  </a:moveTo>
                  <a:cubicBezTo>
                    <a:pt x="5981" y="-86"/>
                    <a:pt x="-286" y="6174"/>
                    <a:pt x="-286" y="13899"/>
                  </a:cubicBezTo>
                  <a:lnTo>
                    <a:pt x="-286" y="55949"/>
                  </a:lnTo>
                  <a:cubicBezTo>
                    <a:pt x="-286" y="63674"/>
                    <a:pt x="5981" y="69933"/>
                    <a:pt x="13716" y="69933"/>
                  </a:cubicBezTo>
                  <a:cubicBezTo>
                    <a:pt x="21450" y="69933"/>
                    <a:pt x="27717" y="63674"/>
                    <a:pt x="27717" y="55949"/>
                  </a:cubicBezTo>
                  <a:lnTo>
                    <a:pt x="27717" y="13899"/>
                  </a:lnTo>
                  <a:cubicBezTo>
                    <a:pt x="27717" y="6174"/>
                    <a:pt x="21450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5358814-0FCD-5442-A520-F4430C60358C}"/>
                </a:ext>
              </a:extLst>
            </p:cNvPr>
            <p:cNvSpPr/>
            <p:nvPr/>
          </p:nvSpPr>
          <p:spPr>
            <a:xfrm>
              <a:off x="12593646" y="5959729"/>
              <a:ext cx="28002" cy="112734"/>
            </a:xfrm>
            <a:custGeom>
              <a:avLst/>
              <a:gdLst>
                <a:gd name="connsiteX0" fmla="*/ 13716 w 28002"/>
                <a:gd name="connsiteY0" fmla="*/ -86 h 112734"/>
                <a:gd name="connsiteX1" fmla="*/ -286 w 28002"/>
                <a:gd name="connsiteY1" fmla="*/ 13899 h 112734"/>
                <a:gd name="connsiteX2" fmla="*/ -286 w 28002"/>
                <a:gd name="connsiteY2" fmla="*/ 98664 h 112734"/>
                <a:gd name="connsiteX3" fmla="*/ 13716 w 28002"/>
                <a:gd name="connsiteY3" fmla="*/ 112649 h 112734"/>
                <a:gd name="connsiteX4" fmla="*/ 27717 w 28002"/>
                <a:gd name="connsiteY4" fmla="*/ 98664 h 112734"/>
                <a:gd name="connsiteX5" fmla="*/ 27717 w 28002"/>
                <a:gd name="connsiteY5" fmla="*/ 13899 h 112734"/>
                <a:gd name="connsiteX6" fmla="*/ 13716 w 28002"/>
                <a:gd name="connsiteY6" fmla="*/ -86 h 11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02" h="112734">
                  <a:moveTo>
                    <a:pt x="13716" y="-86"/>
                  </a:moveTo>
                  <a:cubicBezTo>
                    <a:pt x="5981" y="-86"/>
                    <a:pt x="-286" y="6174"/>
                    <a:pt x="-286" y="13899"/>
                  </a:cubicBezTo>
                  <a:lnTo>
                    <a:pt x="-286" y="98664"/>
                  </a:lnTo>
                  <a:cubicBezTo>
                    <a:pt x="-286" y="106389"/>
                    <a:pt x="5981" y="112649"/>
                    <a:pt x="13716" y="112649"/>
                  </a:cubicBezTo>
                  <a:cubicBezTo>
                    <a:pt x="21450" y="112649"/>
                    <a:pt x="27717" y="106389"/>
                    <a:pt x="27717" y="98664"/>
                  </a:cubicBezTo>
                  <a:lnTo>
                    <a:pt x="27717" y="13899"/>
                  </a:lnTo>
                  <a:cubicBezTo>
                    <a:pt x="27717" y="6174"/>
                    <a:pt x="21450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0F43A1EE-7CB0-D74D-8FC4-BD674FF149A3}"/>
                </a:ext>
              </a:extLst>
            </p:cNvPr>
            <p:cNvSpPr/>
            <p:nvPr/>
          </p:nvSpPr>
          <p:spPr>
            <a:xfrm>
              <a:off x="12593646" y="6129164"/>
              <a:ext cx="28003" cy="112829"/>
            </a:xfrm>
            <a:custGeom>
              <a:avLst/>
              <a:gdLst>
                <a:gd name="connsiteX0" fmla="*/ 13716 w 28003"/>
                <a:gd name="connsiteY0" fmla="*/ -86 h 112829"/>
                <a:gd name="connsiteX1" fmla="*/ -286 w 28003"/>
                <a:gd name="connsiteY1" fmla="*/ 13899 h 112829"/>
                <a:gd name="connsiteX2" fmla="*/ -286 w 28003"/>
                <a:gd name="connsiteY2" fmla="*/ 13994 h 112829"/>
                <a:gd name="connsiteX3" fmla="*/ -286 w 28003"/>
                <a:gd name="connsiteY3" fmla="*/ 98759 h 112829"/>
                <a:gd name="connsiteX4" fmla="*/ 13716 w 28003"/>
                <a:gd name="connsiteY4" fmla="*/ 112744 h 112829"/>
                <a:gd name="connsiteX5" fmla="*/ 27717 w 28003"/>
                <a:gd name="connsiteY5" fmla="*/ 98759 h 112829"/>
                <a:gd name="connsiteX6" fmla="*/ 27717 w 28003"/>
                <a:gd name="connsiteY6" fmla="*/ 13994 h 112829"/>
                <a:gd name="connsiteX7" fmla="*/ 13811 w 28003"/>
                <a:gd name="connsiteY7" fmla="*/ -86 h 112829"/>
                <a:gd name="connsiteX8" fmla="*/ 13716 w 28003"/>
                <a:gd name="connsiteY8" fmla="*/ -86 h 11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03" h="112829">
                  <a:moveTo>
                    <a:pt x="13716" y="-86"/>
                  </a:moveTo>
                  <a:cubicBezTo>
                    <a:pt x="5981" y="-86"/>
                    <a:pt x="-286" y="6174"/>
                    <a:pt x="-286" y="13899"/>
                  </a:cubicBezTo>
                  <a:cubicBezTo>
                    <a:pt x="-286" y="13928"/>
                    <a:pt x="-286" y="13966"/>
                    <a:pt x="-286" y="13994"/>
                  </a:cubicBezTo>
                  <a:lnTo>
                    <a:pt x="-286" y="98759"/>
                  </a:lnTo>
                  <a:cubicBezTo>
                    <a:pt x="-286" y="106484"/>
                    <a:pt x="5981" y="112744"/>
                    <a:pt x="13716" y="112744"/>
                  </a:cubicBezTo>
                  <a:cubicBezTo>
                    <a:pt x="21450" y="112744"/>
                    <a:pt x="27717" y="106484"/>
                    <a:pt x="27717" y="98759"/>
                  </a:cubicBezTo>
                  <a:lnTo>
                    <a:pt x="27717" y="13994"/>
                  </a:lnTo>
                  <a:cubicBezTo>
                    <a:pt x="27765" y="6269"/>
                    <a:pt x="21545" y="-29"/>
                    <a:pt x="13811" y="-86"/>
                  </a:cubicBezTo>
                  <a:cubicBezTo>
                    <a:pt x="13783" y="-86"/>
                    <a:pt x="13744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CB325F0-5782-D04D-914C-708828604D1B}"/>
                </a:ext>
              </a:extLst>
            </p:cNvPr>
            <p:cNvSpPr/>
            <p:nvPr/>
          </p:nvSpPr>
          <p:spPr>
            <a:xfrm>
              <a:off x="12593646" y="6298694"/>
              <a:ext cx="28002" cy="112734"/>
            </a:xfrm>
            <a:custGeom>
              <a:avLst/>
              <a:gdLst>
                <a:gd name="connsiteX0" fmla="*/ 13716 w 28002"/>
                <a:gd name="connsiteY0" fmla="*/ -86 h 112734"/>
                <a:gd name="connsiteX1" fmla="*/ -286 w 28002"/>
                <a:gd name="connsiteY1" fmla="*/ 13899 h 112734"/>
                <a:gd name="connsiteX2" fmla="*/ -286 w 28002"/>
                <a:gd name="connsiteY2" fmla="*/ 98664 h 112734"/>
                <a:gd name="connsiteX3" fmla="*/ 13716 w 28002"/>
                <a:gd name="connsiteY3" fmla="*/ 112649 h 112734"/>
                <a:gd name="connsiteX4" fmla="*/ 27717 w 28002"/>
                <a:gd name="connsiteY4" fmla="*/ 98664 h 112734"/>
                <a:gd name="connsiteX5" fmla="*/ 27717 w 28002"/>
                <a:gd name="connsiteY5" fmla="*/ 13899 h 112734"/>
                <a:gd name="connsiteX6" fmla="*/ 13716 w 28002"/>
                <a:gd name="connsiteY6" fmla="*/ -86 h 11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02" h="112734">
                  <a:moveTo>
                    <a:pt x="13716" y="-86"/>
                  </a:moveTo>
                  <a:cubicBezTo>
                    <a:pt x="5981" y="-86"/>
                    <a:pt x="-286" y="6174"/>
                    <a:pt x="-286" y="13899"/>
                  </a:cubicBezTo>
                  <a:lnTo>
                    <a:pt x="-286" y="98664"/>
                  </a:lnTo>
                  <a:cubicBezTo>
                    <a:pt x="-286" y="106389"/>
                    <a:pt x="5981" y="112649"/>
                    <a:pt x="13716" y="112649"/>
                  </a:cubicBezTo>
                  <a:cubicBezTo>
                    <a:pt x="21450" y="112649"/>
                    <a:pt x="27717" y="106389"/>
                    <a:pt x="27717" y="98664"/>
                  </a:cubicBezTo>
                  <a:lnTo>
                    <a:pt x="27717" y="13899"/>
                  </a:lnTo>
                  <a:cubicBezTo>
                    <a:pt x="27717" y="6174"/>
                    <a:pt x="21450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2474BE1F-BDF3-D746-973D-F258A67551CC}"/>
                </a:ext>
              </a:extLst>
            </p:cNvPr>
            <p:cNvSpPr/>
            <p:nvPr/>
          </p:nvSpPr>
          <p:spPr>
            <a:xfrm>
              <a:off x="12593646" y="6468223"/>
              <a:ext cx="28002" cy="70019"/>
            </a:xfrm>
            <a:custGeom>
              <a:avLst/>
              <a:gdLst>
                <a:gd name="connsiteX0" fmla="*/ 13716 w 28002"/>
                <a:gd name="connsiteY0" fmla="*/ -86 h 70019"/>
                <a:gd name="connsiteX1" fmla="*/ -286 w 28002"/>
                <a:gd name="connsiteY1" fmla="*/ 13899 h 70019"/>
                <a:gd name="connsiteX2" fmla="*/ -286 w 28002"/>
                <a:gd name="connsiteY2" fmla="*/ 55949 h 70019"/>
                <a:gd name="connsiteX3" fmla="*/ 13716 w 28002"/>
                <a:gd name="connsiteY3" fmla="*/ 69934 h 70019"/>
                <a:gd name="connsiteX4" fmla="*/ 27717 w 28002"/>
                <a:gd name="connsiteY4" fmla="*/ 55949 h 70019"/>
                <a:gd name="connsiteX5" fmla="*/ 27717 w 28002"/>
                <a:gd name="connsiteY5" fmla="*/ 13899 h 70019"/>
                <a:gd name="connsiteX6" fmla="*/ 13716 w 28002"/>
                <a:gd name="connsiteY6" fmla="*/ -86 h 7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02" h="70019">
                  <a:moveTo>
                    <a:pt x="13716" y="-86"/>
                  </a:moveTo>
                  <a:cubicBezTo>
                    <a:pt x="5981" y="-86"/>
                    <a:pt x="-286" y="6174"/>
                    <a:pt x="-286" y="13899"/>
                  </a:cubicBezTo>
                  <a:lnTo>
                    <a:pt x="-286" y="55949"/>
                  </a:lnTo>
                  <a:cubicBezTo>
                    <a:pt x="-286" y="63674"/>
                    <a:pt x="5981" y="69934"/>
                    <a:pt x="13716" y="69934"/>
                  </a:cubicBezTo>
                  <a:cubicBezTo>
                    <a:pt x="21450" y="69934"/>
                    <a:pt x="27717" y="63674"/>
                    <a:pt x="27717" y="55949"/>
                  </a:cubicBezTo>
                  <a:lnTo>
                    <a:pt x="27717" y="13899"/>
                  </a:lnTo>
                  <a:cubicBezTo>
                    <a:pt x="27717" y="6174"/>
                    <a:pt x="21450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CEBD91E-D655-F74E-9E50-A4C746AACFD2}"/>
                </a:ext>
              </a:extLst>
            </p:cNvPr>
            <p:cNvSpPr/>
            <p:nvPr/>
          </p:nvSpPr>
          <p:spPr>
            <a:xfrm>
              <a:off x="12982075" y="5739673"/>
              <a:ext cx="28575" cy="70314"/>
            </a:xfrm>
            <a:custGeom>
              <a:avLst/>
              <a:gdLst>
                <a:gd name="connsiteX0" fmla="*/ 13716 w 28575"/>
                <a:gd name="connsiteY0" fmla="*/ -76 h 70314"/>
                <a:gd name="connsiteX1" fmla="*/ -286 w 28575"/>
                <a:gd name="connsiteY1" fmla="*/ 13909 h 70314"/>
                <a:gd name="connsiteX2" fmla="*/ -286 w 28575"/>
                <a:gd name="connsiteY2" fmla="*/ 55958 h 70314"/>
                <a:gd name="connsiteX3" fmla="*/ 14002 w 28575"/>
                <a:gd name="connsiteY3" fmla="*/ 70228 h 70314"/>
                <a:gd name="connsiteX4" fmla="*/ 28289 w 28575"/>
                <a:gd name="connsiteY4" fmla="*/ 55958 h 70314"/>
                <a:gd name="connsiteX5" fmla="*/ 28289 w 28575"/>
                <a:gd name="connsiteY5" fmla="*/ 13909 h 70314"/>
                <a:gd name="connsiteX6" fmla="*/ 14297 w 28575"/>
                <a:gd name="connsiteY6" fmla="*/ -86 h 70314"/>
                <a:gd name="connsiteX7" fmla="*/ 13716 w 28575"/>
                <a:gd name="connsiteY7" fmla="*/ -76 h 7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70314">
                  <a:moveTo>
                    <a:pt x="13716" y="-76"/>
                  </a:moveTo>
                  <a:cubicBezTo>
                    <a:pt x="5982" y="-76"/>
                    <a:pt x="-286" y="6184"/>
                    <a:pt x="-286" y="13909"/>
                  </a:cubicBezTo>
                  <a:lnTo>
                    <a:pt x="-286" y="55958"/>
                  </a:lnTo>
                  <a:cubicBezTo>
                    <a:pt x="-286" y="63835"/>
                    <a:pt x="6115" y="70228"/>
                    <a:pt x="14002" y="70228"/>
                  </a:cubicBezTo>
                  <a:cubicBezTo>
                    <a:pt x="21888" y="70228"/>
                    <a:pt x="28289" y="63835"/>
                    <a:pt x="28289" y="55958"/>
                  </a:cubicBezTo>
                  <a:lnTo>
                    <a:pt x="28289" y="13909"/>
                  </a:lnTo>
                  <a:cubicBezTo>
                    <a:pt x="28299" y="6184"/>
                    <a:pt x="22031" y="-86"/>
                    <a:pt x="14297" y="-86"/>
                  </a:cubicBezTo>
                  <a:cubicBezTo>
                    <a:pt x="14106" y="-86"/>
                    <a:pt x="13906" y="-86"/>
                    <a:pt x="13716" y="-7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6CA3599-25DB-A24A-901C-E9D84D38443B}"/>
                </a:ext>
              </a:extLst>
            </p:cNvPr>
            <p:cNvSpPr/>
            <p:nvPr/>
          </p:nvSpPr>
          <p:spPr>
            <a:xfrm>
              <a:off x="12982075" y="6343590"/>
              <a:ext cx="28580" cy="108650"/>
            </a:xfrm>
            <a:custGeom>
              <a:avLst/>
              <a:gdLst>
                <a:gd name="connsiteX0" fmla="*/ 13716 w 28580"/>
                <a:gd name="connsiteY0" fmla="*/ -78 h 108650"/>
                <a:gd name="connsiteX1" fmla="*/ -286 w 28580"/>
                <a:gd name="connsiteY1" fmla="*/ 13906 h 108650"/>
                <a:gd name="connsiteX2" fmla="*/ -286 w 28580"/>
                <a:gd name="connsiteY2" fmla="*/ 14002 h 108650"/>
                <a:gd name="connsiteX3" fmla="*/ -286 w 28580"/>
                <a:gd name="connsiteY3" fmla="*/ 94295 h 108650"/>
                <a:gd name="connsiteX4" fmla="*/ 14002 w 28580"/>
                <a:gd name="connsiteY4" fmla="*/ 108565 h 108650"/>
                <a:gd name="connsiteX5" fmla="*/ 28289 w 28580"/>
                <a:gd name="connsiteY5" fmla="*/ 94295 h 108650"/>
                <a:gd name="connsiteX6" fmla="*/ 28289 w 28580"/>
                <a:gd name="connsiteY6" fmla="*/ 14382 h 108650"/>
                <a:gd name="connsiteX7" fmla="*/ 14583 w 28580"/>
                <a:gd name="connsiteY7" fmla="*/ -78 h 108650"/>
                <a:gd name="connsiteX8" fmla="*/ 13716 w 28580"/>
                <a:gd name="connsiteY8" fmla="*/ -78 h 10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80" h="108650">
                  <a:moveTo>
                    <a:pt x="13716" y="-78"/>
                  </a:moveTo>
                  <a:cubicBezTo>
                    <a:pt x="5982" y="-78"/>
                    <a:pt x="-286" y="6181"/>
                    <a:pt x="-286" y="13906"/>
                  </a:cubicBezTo>
                  <a:cubicBezTo>
                    <a:pt x="-286" y="13935"/>
                    <a:pt x="-286" y="13973"/>
                    <a:pt x="-286" y="14002"/>
                  </a:cubicBezTo>
                  <a:lnTo>
                    <a:pt x="-286" y="94295"/>
                  </a:lnTo>
                  <a:cubicBezTo>
                    <a:pt x="-286" y="102172"/>
                    <a:pt x="6115" y="108565"/>
                    <a:pt x="14002" y="108565"/>
                  </a:cubicBezTo>
                  <a:cubicBezTo>
                    <a:pt x="21888" y="108565"/>
                    <a:pt x="28289" y="102172"/>
                    <a:pt x="28289" y="94295"/>
                  </a:cubicBezTo>
                  <a:lnTo>
                    <a:pt x="28289" y="14382"/>
                  </a:lnTo>
                  <a:cubicBezTo>
                    <a:pt x="28508" y="6609"/>
                    <a:pt x="22365" y="131"/>
                    <a:pt x="14583" y="-78"/>
                  </a:cubicBezTo>
                  <a:cubicBezTo>
                    <a:pt x="14297" y="-88"/>
                    <a:pt x="14002" y="-88"/>
                    <a:pt x="13716" y="-7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2306B1FD-6A60-A544-9DAE-9350A9E039B9}"/>
                </a:ext>
              </a:extLst>
            </p:cNvPr>
            <p:cNvSpPr/>
            <p:nvPr/>
          </p:nvSpPr>
          <p:spPr>
            <a:xfrm>
              <a:off x="12982075" y="6183000"/>
              <a:ext cx="28575" cy="108653"/>
            </a:xfrm>
            <a:custGeom>
              <a:avLst/>
              <a:gdLst>
                <a:gd name="connsiteX0" fmla="*/ 13716 w 28575"/>
                <a:gd name="connsiteY0" fmla="*/ -76 h 108653"/>
                <a:gd name="connsiteX1" fmla="*/ -286 w 28575"/>
                <a:gd name="connsiteY1" fmla="*/ 13909 h 108653"/>
                <a:gd name="connsiteX2" fmla="*/ -286 w 28575"/>
                <a:gd name="connsiteY2" fmla="*/ 14004 h 108653"/>
                <a:gd name="connsiteX3" fmla="*/ -286 w 28575"/>
                <a:gd name="connsiteY3" fmla="*/ 94297 h 108653"/>
                <a:gd name="connsiteX4" fmla="*/ 14002 w 28575"/>
                <a:gd name="connsiteY4" fmla="*/ 108568 h 108653"/>
                <a:gd name="connsiteX5" fmla="*/ 28289 w 28575"/>
                <a:gd name="connsiteY5" fmla="*/ 94297 h 108653"/>
                <a:gd name="connsiteX6" fmla="*/ 28289 w 28575"/>
                <a:gd name="connsiteY6" fmla="*/ 14004 h 108653"/>
                <a:gd name="connsiteX7" fmla="*/ 14202 w 28575"/>
                <a:gd name="connsiteY7" fmla="*/ -86 h 108653"/>
                <a:gd name="connsiteX8" fmla="*/ 13716 w 28575"/>
                <a:gd name="connsiteY8" fmla="*/ -76 h 10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108653">
                  <a:moveTo>
                    <a:pt x="13716" y="-76"/>
                  </a:moveTo>
                  <a:cubicBezTo>
                    <a:pt x="5982" y="-76"/>
                    <a:pt x="-286" y="6184"/>
                    <a:pt x="-286" y="13909"/>
                  </a:cubicBezTo>
                  <a:cubicBezTo>
                    <a:pt x="-286" y="13937"/>
                    <a:pt x="-286" y="13975"/>
                    <a:pt x="-286" y="14004"/>
                  </a:cubicBezTo>
                  <a:lnTo>
                    <a:pt x="-286" y="94297"/>
                  </a:lnTo>
                  <a:cubicBezTo>
                    <a:pt x="-286" y="102175"/>
                    <a:pt x="6115" y="108568"/>
                    <a:pt x="14002" y="108568"/>
                  </a:cubicBezTo>
                  <a:cubicBezTo>
                    <a:pt x="21888" y="108568"/>
                    <a:pt x="28289" y="102175"/>
                    <a:pt x="28289" y="94297"/>
                  </a:cubicBezTo>
                  <a:lnTo>
                    <a:pt x="28289" y="14004"/>
                  </a:lnTo>
                  <a:cubicBezTo>
                    <a:pt x="28289" y="6231"/>
                    <a:pt x="21984" y="-76"/>
                    <a:pt x="14202" y="-86"/>
                  </a:cubicBezTo>
                  <a:cubicBezTo>
                    <a:pt x="14040" y="-86"/>
                    <a:pt x="13878" y="-86"/>
                    <a:pt x="13716" y="-7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946D63C2-1C69-604D-8C73-CBC31E83C7CC}"/>
                </a:ext>
              </a:extLst>
            </p:cNvPr>
            <p:cNvSpPr/>
            <p:nvPr/>
          </p:nvSpPr>
          <p:spPr>
            <a:xfrm>
              <a:off x="12982075" y="5861826"/>
              <a:ext cx="28575" cy="108557"/>
            </a:xfrm>
            <a:custGeom>
              <a:avLst/>
              <a:gdLst>
                <a:gd name="connsiteX0" fmla="*/ 13716 w 28575"/>
                <a:gd name="connsiteY0" fmla="*/ -76 h 108557"/>
                <a:gd name="connsiteX1" fmla="*/ -286 w 28575"/>
                <a:gd name="connsiteY1" fmla="*/ 13909 h 108557"/>
                <a:gd name="connsiteX2" fmla="*/ -286 w 28575"/>
                <a:gd name="connsiteY2" fmla="*/ 94202 h 108557"/>
                <a:gd name="connsiteX3" fmla="*/ 14002 w 28575"/>
                <a:gd name="connsiteY3" fmla="*/ 108472 h 108557"/>
                <a:gd name="connsiteX4" fmla="*/ 28289 w 28575"/>
                <a:gd name="connsiteY4" fmla="*/ 94202 h 108557"/>
                <a:gd name="connsiteX5" fmla="*/ 28289 w 28575"/>
                <a:gd name="connsiteY5" fmla="*/ 13909 h 108557"/>
                <a:gd name="connsiteX6" fmla="*/ 14297 w 28575"/>
                <a:gd name="connsiteY6" fmla="*/ -86 h 108557"/>
                <a:gd name="connsiteX7" fmla="*/ 13716 w 28575"/>
                <a:gd name="connsiteY7" fmla="*/ -76 h 1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108557">
                  <a:moveTo>
                    <a:pt x="13716" y="-76"/>
                  </a:moveTo>
                  <a:cubicBezTo>
                    <a:pt x="5982" y="-76"/>
                    <a:pt x="-286" y="6184"/>
                    <a:pt x="-286" y="13909"/>
                  </a:cubicBezTo>
                  <a:lnTo>
                    <a:pt x="-286" y="94202"/>
                  </a:lnTo>
                  <a:cubicBezTo>
                    <a:pt x="-286" y="102079"/>
                    <a:pt x="6115" y="108472"/>
                    <a:pt x="14002" y="108472"/>
                  </a:cubicBezTo>
                  <a:cubicBezTo>
                    <a:pt x="21888" y="108472"/>
                    <a:pt x="28289" y="102079"/>
                    <a:pt x="28289" y="94202"/>
                  </a:cubicBezTo>
                  <a:lnTo>
                    <a:pt x="28289" y="13909"/>
                  </a:lnTo>
                  <a:cubicBezTo>
                    <a:pt x="28299" y="6184"/>
                    <a:pt x="22031" y="-86"/>
                    <a:pt x="14297" y="-86"/>
                  </a:cubicBezTo>
                  <a:cubicBezTo>
                    <a:pt x="14106" y="-86"/>
                    <a:pt x="13906" y="-86"/>
                    <a:pt x="13716" y="-7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1D10FA04-5548-7F44-9FBB-F8F295B5833D}"/>
                </a:ext>
              </a:extLst>
            </p:cNvPr>
            <p:cNvSpPr/>
            <p:nvPr/>
          </p:nvSpPr>
          <p:spPr>
            <a:xfrm>
              <a:off x="12982075" y="6504175"/>
              <a:ext cx="28575" cy="108653"/>
            </a:xfrm>
            <a:custGeom>
              <a:avLst/>
              <a:gdLst>
                <a:gd name="connsiteX0" fmla="*/ 13716 w 28575"/>
                <a:gd name="connsiteY0" fmla="*/ -76 h 108653"/>
                <a:gd name="connsiteX1" fmla="*/ -286 w 28575"/>
                <a:gd name="connsiteY1" fmla="*/ 13909 h 108653"/>
                <a:gd name="connsiteX2" fmla="*/ -286 w 28575"/>
                <a:gd name="connsiteY2" fmla="*/ 14004 h 108653"/>
                <a:gd name="connsiteX3" fmla="*/ -286 w 28575"/>
                <a:gd name="connsiteY3" fmla="*/ 94297 h 108653"/>
                <a:gd name="connsiteX4" fmla="*/ 14002 w 28575"/>
                <a:gd name="connsiteY4" fmla="*/ 108568 h 108653"/>
                <a:gd name="connsiteX5" fmla="*/ 28289 w 28575"/>
                <a:gd name="connsiteY5" fmla="*/ 94297 h 108653"/>
                <a:gd name="connsiteX6" fmla="*/ 28289 w 28575"/>
                <a:gd name="connsiteY6" fmla="*/ 14004 h 108653"/>
                <a:gd name="connsiteX7" fmla="*/ 14202 w 28575"/>
                <a:gd name="connsiteY7" fmla="*/ -86 h 108653"/>
                <a:gd name="connsiteX8" fmla="*/ 13716 w 28575"/>
                <a:gd name="connsiteY8" fmla="*/ -76 h 10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108653">
                  <a:moveTo>
                    <a:pt x="13716" y="-76"/>
                  </a:moveTo>
                  <a:cubicBezTo>
                    <a:pt x="5982" y="-76"/>
                    <a:pt x="-286" y="6184"/>
                    <a:pt x="-286" y="13909"/>
                  </a:cubicBezTo>
                  <a:cubicBezTo>
                    <a:pt x="-286" y="13937"/>
                    <a:pt x="-286" y="13975"/>
                    <a:pt x="-286" y="14004"/>
                  </a:cubicBezTo>
                  <a:lnTo>
                    <a:pt x="-286" y="94297"/>
                  </a:lnTo>
                  <a:cubicBezTo>
                    <a:pt x="-286" y="102174"/>
                    <a:pt x="6115" y="108568"/>
                    <a:pt x="14002" y="108568"/>
                  </a:cubicBezTo>
                  <a:cubicBezTo>
                    <a:pt x="21888" y="108568"/>
                    <a:pt x="28289" y="102174"/>
                    <a:pt x="28289" y="94297"/>
                  </a:cubicBezTo>
                  <a:lnTo>
                    <a:pt x="28289" y="14004"/>
                  </a:lnTo>
                  <a:cubicBezTo>
                    <a:pt x="28289" y="6231"/>
                    <a:pt x="21984" y="-76"/>
                    <a:pt x="14202" y="-86"/>
                  </a:cubicBezTo>
                  <a:cubicBezTo>
                    <a:pt x="14040" y="-86"/>
                    <a:pt x="13878" y="-86"/>
                    <a:pt x="13716" y="-7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24AA71D1-5151-E34E-86C3-4D523A93C7F5}"/>
                </a:ext>
              </a:extLst>
            </p:cNvPr>
            <p:cNvSpPr/>
            <p:nvPr/>
          </p:nvSpPr>
          <p:spPr>
            <a:xfrm>
              <a:off x="12982075" y="6022413"/>
              <a:ext cx="28575" cy="108558"/>
            </a:xfrm>
            <a:custGeom>
              <a:avLst/>
              <a:gdLst>
                <a:gd name="connsiteX0" fmla="*/ 13716 w 28575"/>
                <a:gd name="connsiteY0" fmla="*/ -76 h 108558"/>
                <a:gd name="connsiteX1" fmla="*/ -286 w 28575"/>
                <a:gd name="connsiteY1" fmla="*/ 13909 h 108558"/>
                <a:gd name="connsiteX2" fmla="*/ -286 w 28575"/>
                <a:gd name="connsiteY2" fmla="*/ 94202 h 108558"/>
                <a:gd name="connsiteX3" fmla="*/ 14002 w 28575"/>
                <a:gd name="connsiteY3" fmla="*/ 108473 h 108558"/>
                <a:gd name="connsiteX4" fmla="*/ 28289 w 28575"/>
                <a:gd name="connsiteY4" fmla="*/ 94202 h 108558"/>
                <a:gd name="connsiteX5" fmla="*/ 28289 w 28575"/>
                <a:gd name="connsiteY5" fmla="*/ 13909 h 108558"/>
                <a:gd name="connsiteX6" fmla="*/ 14297 w 28575"/>
                <a:gd name="connsiteY6" fmla="*/ -86 h 108558"/>
                <a:gd name="connsiteX7" fmla="*/ 13716 w 28575"/>
                <a:gd name="connsiteY7" fmla="*/ -76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108558">
                  <a:moveTo>
                    <a:pt x="13716" y="-76"/>
                  </a:moveTo>
                  <a:cubicBezTo>
                    <a:pt x="5982" y="-76"/>
                    <a:pt x="-286" y="6184"/>
                    <a:pt x="-286" y="13909"/>
                  </a:cubicBezTo>
                  <a:lnTo>
                    <a:pt x="-286" y="94202"/>
                  </a:lnTo>
                  <a:cubicBezTo>
                    <a:pt x="-286" y="102079"/>
                    <a:pt x="6115" y="108473"/>
                    <a:pt x="14002" y="108473"/>
                  </a:cubicBezTo>
                  <a:cubicBezTo>
                    <a:pt x="21888" y="108473"/>
                    <a:pt x="28289" y="102079"/>
                    <a:pt x="28289" y="94202"/>
                  </a:cubicBezTo>
                  <a:lnTo>
                    <a:pt x="28289" y="13909"/>
                  </a:lnTo>
                  <a:cubicBezTo>
                    <a:pt x="28299" y="6184"/>
                    <a:pt x="22031" y="-86"/>
                    <a:pt x="14297" y="-86"/>
                  </a:cubicBezTo>
                  <a:cubicBezTo>
                    <a:pt x="14106" y="-86"/>
                    <a:pt x="13906" y="-86"/>
                    <a:pt x="13716" y="-7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60A1874-C6FC-234B-8D0C-E9EAFA2CBEFA}"/>
                </a:ext>
              </a:extLst>
            </p:cNvPr>
            <p:cNvSpPr/>
            <p:nvPr/>
          </p:nvSpPr>
          <p:spPr>
            <a:xfrm>
              <a:off x="12982075" y="6664762"/>
              <a:ext cx="28575" cy="108653"/>
            </a:xfrm>
            <a:custGeom>
              <a:avLst/>
              <a:gdLst>
                <a:gd name="connsiteX0" fmla="*/ 13716 w 28575"/>
                <a:gd name="connsiteY0" fmla="*/ -76 h 108653"/>
                <a:gd name="connsiteX1" fmla="*/ -286 w 28575"/>
                <a:gd name="connsiteY1" fmla="*/ 13909 h 108653"/>
                <a:gd name="connsiteX2" fmla="*/ -286 w 28575"/>
                <a:gd name="connsiteY2" fmla="*/ 14004 h 108653"/>
                <a:gd name="connsiteX3" fmla="*/ -286 w 28575"/>
                <a:gd name="connsiteY3" fmla="*/ 94297 h 108653"/>
                <a:gd name="connsiteX4" fmla="*/ 14002 w 28575"/>
                <a:gd name="connsiteY4" fmla="*/ 108568 h 108653"/>
                <a:gd name="connsiteX5" fmla="*/ 28289 w 28575"/>
                <a:gd name="connsiteY5" fmla="*/ 94297 h 108653"/>
                <a:gd name="connsiteX6" fmla="*/ 28289 w 28575"/>
                <a:gd name="connsiteY6" fmla="*/ 14004 h 108653"/>
                <a:gd name="connsiteX7" fmla="*/ 14202 w 28575"/>
                <a:gd name="connsiteY7" fmla="*/ -86 h 108653"/>
                <a:gd name="connsiteX8" fmla="*/ 13716 w 28575"/>
                <a:gd name="connsiteY8" fmla="*/ -76 h 10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108653">
                  <a:moveTo>
                    <a:pt x="13716" y="-76"/>
                  </a:moveTo>
                  <a:cubicBezTo>
                    <a:pt x="5982" y="-76"/>
                    <a:pt x="-286" y="6184"/>
                    <a:pt x="-286" y="13909"/>
                  </a:cubicBezTo>
                  <a:cubicBezTo>
                    <a:pt x="-286" y="13937"/>
                    <a:pt x="-286" y="13975"/>
                    <a:pt x="-286" y="14004"/>
                  </a:cubicBezTo>
                  <a:lnTo>
                    <a:pt x="-286" y="94297"/>
                  </a:lnTo>
                  <a:cubicBezTo>
                    <a:pt x="-286" y="102174"/>
                    <a:pt x="6115" y="108568"/>
                    <a:pt x="14002" y="108568"/>
                  </a:cubicBezTo>
                  <a:cubicBezTo>
                    <a:pt x="21888" y="108568"/>
                    <a:pt x="28289" y="102174"/>
                    <a:pt x="28289" y="94297"/>
                  </a:cubicBezTo>
                  <a:lnTo>
                    <a:pt x="28289" y="14004"/>
                  </a:lnTo>
                  <a:cubicBezTo>
                    <a:pt x="28289" y="6231"/>
                    <a:pt x="21984" y="-76"/>
                    <a:pt x="14202" y="-86"/>
                  </a:cubicBezTo>
                  <a:cubicBezTo>
                    <a:pt x="14040" y="-86"/>
                    <a:pt x="13878" y="-86"/>
                    <a:pt x="13716" y="-7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FBF8B23-15B9-234D-B36E-9BEC861FFB91}"/>
                </a:ext>
              </a:extLst>
            </p:cNvPr>
            <p:cNvSpPr/>
            <p:nvPr/>
          </p:nvSpPr>
          <p:spPr>
            <a:xfrm>
              <a:off x="12982075" y="7146618"/>
              <a:ext cx="28575" cy="108557"/>
            </a:xfrm>
            <a:custGeom>
              <a:avLst/>
              <a:gdLst>
                <a:gd name="connsiteX0" fmla="*/ 13716 w 28575"/>
                <a:gd name="connsiteY0" fmla="*/ -76 h 108557"/>
                <a:gd name="connsiteX1" fmla="*/ -286 w 28575"/>
                <a:gd name="connsiteY1" fmla="*/ 13909 h 108557"/>
                <a:gd name="connsiteX2" fmla="*/ -286 w 28575"/>
                <a:gd name="connsiteY2" fmla="*/ 94202 h 108557"/>
                <a:gd name="connsiteX3" fmla="*/ 14002 w 28575"/>
                <a:gd name="connsiteY3" fmla="*/ 108472 h 108557"/>
                <a:gd name="connsiteX4" fmla="*/ 28289 w 28575"/>
                <a:gd name="connsiteY4" fmla="*/ 94202 h 108557"/>
                <a:gd name="connsiteX5" fmla="*/ 28289 w 28575"/>
                <a:gd name="connsiteY5" fmla="*/ 13909 h 108557"/>
                <a:gd name="connsiteX6" fmla="*/ 14297 w 28575"/>
                <a:gd name="connsiteY6" fmla="*/ -86 h 108557"/>
                <a:gd name="connsiteX7" fmla="*/ 13716 w 28575"/>
                <a:gd name="connsiteY7" fmla="*/ -76 h 1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108557">
                  <a:moveTo>
                    <a:pt x="13716" y="-76"/>
                  </a:moveTo>
                  <a:cubicBezTo>
                    <a:pt x="5982" y="-76"/>
                    <a:pt x="-286" y="6184"/>
                    <a:pt x="-286" y="13909"/>
                  </a:cubicBezTo>
                  <a:lnTo>
                    <a:pt x="-286" y="94202"/>
                  </a:lnTo>
                  <a:cubicBezTo>
                    <a:pt x="-286" y="102079"/>
                    <a:pt x="6115" y="108472"/>
                    <a:pt x="14002" y="108472"/>
                  </a:cubicBezTo>
                  <a:cubicBezTo>
                    <a:pt x="21888" y="108472"/>
                    <a:pt x="28289" y="102079"/>
                    <a:pt x="28289" y="94202"/>
                  </a:cubicBezTo>
                  <a:lnTo>
                    <a:pt x="28289" y="13909"/>
                  </a:lnTo>
                  <a:cubicBezTo>
                    <a:pt x="28299" y="6184"/>
                    <a:pt x="22031" y="-86"/>
                    <a:pt x="14297" y="-86"/>
                  </a:cubicBezTo>
                  <a:cubicBezTo>
                    <a:pt x="14106" y="-86"/>
                    <a:pt x="13906" y="-86"/>
                    <a:pt x="13716" y="-7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9119DE2-3AD9-3241-8571-85D2EBA71745}"/>
                </a:ext>
              </a:extLst>
            </p:cNvPr>
            <p:cNvSpPr/>
            <p:nvPr/>
          </p:nvSpPr>
          <p:spPr>
            <a:xfrm>
              <a:off x="12982075" y="7307206"/>
              <a:ext cx="28575" cy="108557"/>
            </a:xfrm>
            <a:custGeom>
              <a:avLst/>
              <a:gdLst>
                <a:gd name="connsiteX0" fmla="*/ 13716 w 28575"/>
                <a:gd name="connsiteY0" fmla="*/ -76 h 108557"/>
                <a:gd name="connsiteX1" fmla="*/ -286 w 28575"/>
                <a:gd name="connsiteY1" fmla="*/ 13909 h 108557"/>
                <a:gd name="connsiteX2" fmla="*/ -286 w 28575"/>
                <a:gd name="connsiteY2" fmla="*/ 94202 h 108557"/>
                <a:gd name="connsiteX3" fmla="*/ 14002 w 28575"/>
                <a:gd name="connsiteY3" fmla="*/ 108472 h 108557"/>
                <a:gd name="connsiteX4" fmla="*/ 28289 w 28575"/>
                <a:gd name="connsiteY4" fmla="*/ 94202 h 108557"/>
                <a:gd name="connsiteX5" fmla="*/ 28289 w 28575"/>
                <a:gd name="connsiteY5" fmla="*/ 13909 h 108557"/>
                <a:gd name="connsiteX6" fmla="*/ 14297 w 28575"/>
                <a:gd name="connsiteY6" fmla="*/ -86 h 108557"/>
                <a:gd name="connsiteX7" fmla="*/ 13716 w 28575"/>
                <a:gd name="connsiteY7" fmla="*/ -76 h 1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108557">
                  <a:moveTo>
                    <a:pt x="13716" y="-76"/>
                  </a:moveTo>
                  <a:cubicBezTo>
                    <a:pt x="5982" y="-76"/>
                    <a:pt x="-286" y="6184"/>
                    <a:pt x="-286" y="13909"/>
                  </a:cubicBezTo>
                  <a:lnTo>
                    <a:pt x="-286" y="94202"/>
                  </a:lnTo>
                  <a:cubicBezTo>
                    <a:pt x="-286" y="102079"/>
                    <a:pt x="6115" y="108472"/>
                    <a:pt x="14002" y="108472"/>
                  </a:cubicBezTo>
                  <a:cubicBezTo>
                    <a:pt x="21888" y="108472"/>
                    <a:pt x="28289" y="102079"/>
                    <a:pt x="28289" y="94202"/>
                  </a:cubicBezTo>
                  <a:lnTo>
                    <a:pt x="28289" y="13909"/>
                  </a:lnTo>
                  <a:cubicBezTo>
                    <a:pt x="28299" y="6184"/>
                    <a:pt x="22031" y="-86"/>
                    <a:pt x="14297" y="-86"/>
                  </a:cubicBezTo>
                  <a:cubicBezTo>
                    <a:pt x="14106" y="-86"/>
                    <a:pt x="13906" y="-86"/>
                    <a:pt x="13716" y="-7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2A6904C-A181-8445-9F13-FEF33C97B76B}"/>
                </a:ext>
              </a:extLst>
            </p:cNvPr>
            <p:cNvSpPr/>
            <p:nvPr/>
          </p:nvSpPr>
          <p:spPr>
            <a:xfrm>
              <a:off x="12982075" y="6825444"/>
              <a:ext cx="28575" cy="108177"/>
            </a:xfrm>
            <a:custGeom>
              <a:avLst/>
              <a:gdLst>
                <a:gd name="connsiteX0" fmla="*/ 13716 w 28575"/>
                <a:gd name="connsiteY0" fmla="*/ -76 h 108177"/>
                <a:gd name="connsiteX1" fmla="*/ -286 w 28575"/>
                <a:gd name="connsiteY1" fmla="*/ 13909 h 108177"/>
                <a:gd name="connsiteX2" fmla="*/ -286 w 28575"/>
                <a:gd name="connsiteY2" fmla="*/ 93822 h 108177"/>
                <a:gd name="connsiteX3" fmla="*/ 14002 w 28575"/>
                <a:gd name="connsiteY3" fmla="*/ 108092 h 108177"/>
                <a:gd name="connsiteX4" fmla="*/ 28289 w 28575"/>
                <a:gd name="connsiteY4" fmla="*/ 93822 h 108177"/>
                <a:gd name="connsiteX5" fmla="*/ 28289 w 28575"/>
                <a:gd name="connsiteY5" fmla="*/ 13909 h 108177"/>
                <a:gd name="connsiteX6" fmla="*/ 14297 w 28575"/>
                <a:gd name="connsiteY6" fmla="*/ -86 h 108177"/>
                <a:gd name="connsiteX7" fmla="*/ 13716 w 28575"/>
                <a:gd name="connsiteY7" fmla="*/ -76 h 10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108177">
                  <a:moveTo>
                    <a:pt x="13716" y="-76"/>
                  </a:moveTo>
                  <a:cubicBezTo>
                    <a:pt x="5982" y="-76"/>
                    <a:pt x="-286" y="6184"/>
                    <a:pt x="-286" y="13909"/>
                  </a:cubicBezTo>
                  <a:lnTo>
                    <a:pt x="-286" y="93822"/>
                  </a:lnTo>
                  <a:cubicBezTo>
                    <a:pt x="-286" y="101699"/>
                    <a:pt x="6115" y="108092"/>
                    <a:pt x="14002" y="108092"/>
                  </a:cubicBezTo>
                  <a:cubicBezTo>
                    <a:pt x="21888" y="108092"/>
                    <a:pt x="28289" y="101699"/>
                    <a:pt x="28289" y="93822"/>
                  </a:cubicBezTo>
                  <a:lnTo>
                    <a:pt x="28289" y="13909"/>
                  </a:lnTo>
                  <a:cubicBezTo>
                    <a:pt x="28299" y="6184"/>
                    <a:pt x="22031" y="-86"/>
                    <a:pt x="14297" y="-86"/>
                  </a:cubicBezTo>
                  <a:cubicBezTo>
                    <a:pt x="14106" y="-86"/>
                    <a:pt x="13906" y="-86"/>
                    <a:pt x="13716" y="-7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27E59E23-61BD-E046-8CEC-4C74B8C0E3D3}"/>
                </a:ext>
              </a:extLst>
            </p:cNvPr>
            <p:cNvSpPr/>
            <p:nvPr/>
          </p:nvSpPr>
          <p:spPr>
            <a:xfrm>
              <a:off x="12982075" y="6985936"/>
              <a:ext cx="28575" cy="108558"/>
            </a:xfrm>
            <a:custGeom>
              <a:avLst/>
              <a:gdLst>
                <a:gd name="connsiteX0" fmla="*/ 13716 w 28575"/>
                <a:gd name="connsiteY0" fmla="*/ -76 h 108558"/>
                <a:gd name="connsiteX1" fmla="*/ -286 w 28575"/>
                <a:gd name="connsiteY1" fmla="*/ 13909 h 108558"/>
                <a:gd name="connsiteX2" fmla="*/ -286 w 28575"/>
                <a:gd name="connsiteY2" fmla="*/ 94202 h 108558"/>
                <a:gd name="connsiteX3" fmla="*/ 14002 w 28575"/>
                <a:gd name="connsiteY3" fmla="*/ 108473 h 108558"/>
                <a:gd name="connsiteX4" fmla="*/ 28289 w 28575"/>
                <a:gd name="connsiteY4" fmla="*/ 94202 h 108558"/>
                <a:gd name="connsiteX5" fmla="*/ 28289 w 28575"/>
                <a:gd name="connsiteY5" fmla="*/ 13909 h 108558"/>
                <a:gd name="connsiteX6" fmla="*/ 14297 w 28575"/>
                <a:gd name="connsiteY6" fmla="*/ -86 h 108558"/>
                <a:gd name="connsiteX7" fmla="*/ 13716 w 28575"/>
                <a:gd name="connsiteY7" fmla="*/ -76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108558">
                  <a:moveTo>
                    <a:pt x="13716" y="-76"/>
                  </a:moveTo>
                  <a:cubicBezTo>
                    <a:pt x="5982" y="-76"/>
                    <a:pt x="-286" y="6184"/>
                    <a:pt x="-286" y="13909"/>
                  </a:cubicBezTo>
                  <a:lnTo>
                    <a:pt x="-286" y="94202"/>
                  </a:lnTo>
                  <a:cubicBezTo>
                    <a:pt x="-286" y="102080"/>
                    <a:pt x="6115" y="108473"/>
                    <a:pt x="14002" y="108473"/>
                  </a:cubicBezTo>
                  <a:cubicBezTo>
                    <a:pt x="21888" y="108473"/>
                    <a:pt x="28289" y="102080"/>
                    <a:pt x="28289" y="94202"/>
                  </a:cubicBezTo>
                  <a:lnTo>
                    <a:pt x="28289" y="13909"/>
                  </a:lnTo>
                  <a:cubicBezTo>
                    <a:pt x="28299" y="6184"/>
                    <a:pt x="22031" y="-86"/>
                    <a:pt x="14297" y="-86"/>
                  </a:cubicBezTo>
                  <a:cubicBezTo>
                    <a:pt x="14106" y="-86"/>
                    <a:pt x="13906" y="-86"/>
                    <a:pt x="13716" y="-7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BC97ADB-0027-E24D-8FCB-060452225F9A}"/>
                </a:ext>
              </a:extLst>
            </p:cNvPr>
            <p:cNvSpPr/>
            <p:nvPr/>
          </p:nvSpPr>
          <p:spPr>
            <a:xfrm>
              <a:off x="12982075" y="7467792"/>
              <a:ext cx="28575" cy="70314"/>
            </a:xfrm>
            <a:custGeom>
              <a:avLst/>
              <a:gdLst>
                <a:gd name="connsiteX0" fmla="*/ 13716 w 28575"/>
                <a:gd name="connsiteY0" fmla="*/ -76 h 70314"/>
                <a:gd name="connsiteX1" fmla="*/ -286 w 28575"/>
                <a:gd name="connsiteY1" fmla="*/ 13909 h 70314"/>
                <a:gd name="connsiteX2" fmla="*/ -286 w 28575"/>
                <a:gd name="connsiteY2" fmla="*/ 55958 h 70314"/>
                <a:gd name="connsiteX3" fmla="*/ 14002 w 28575"/>
                <a:gd name="connsiteY3" fmla="*/ 70229 h 70314"/>
                <a:gd name="connsiteX4" fmla="*/ 28289 w 28575"/>
                <a:gd name="connsiteY4" fmla="*/ 55958 h 70314"/>
                <a:gd name="connsiteX5" fmla="*/ 28289 w 28575"/>
                <a:gd name="connsiteY5" fmla="*/ 13909 h 70314"/>
                <a:gd name="connsiteX6" fmla="*/ 14297 w 28575"/>
                <a:gd name="connsiteY6" fmla="*/ -86 h 70314"/>
                <a:gd name="connsiteX7" fmla="*/ 13716 w 28575"/>
                <a:gd name="connsiteY7" fmla="*/ -76 h 7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70314">
                  <a:moveTo>
                    <a:pt x="13716" y="-76"/>
                  </a:moveTo>
                  <a:cubicBezTo>
                    <a:pt x="5982" y="-76"/>
                    <a:pt x="-286" y="6184"/>
                    <a:pt x="-286" y="13909"/>
                  </a:cubicBezTo>
                  <a:lnTo>
                    <a:pt x="-286" y="55958"/>
                  </a:lnTo>
                  <a:cubicBezTo>
                    <a:pt x="-286" y="63836"/>
                    <a:pt x="6115" y="70229"/>
                    <a:pt x="14002" y="70229"/>
                  </a:cubicBezTo>
                  <a:cubicBezTo>
                    <a:pt x="21888" y="70229"/>
                    <a:pt x="28289" y="63836"/>
                    <a:pt x="28289" y="55958"/>
                  </a:cubicBezTo>
                  <a:lnTo>
                    <a:pt x="28289" y="13909"/>
                  </a:lnTo>
                  <a:cubicBezTo>
                    <a:pt x="28299" y="6184"/>
                    <a:pt x="22031" y="-86"/>
                    <a:pt x="14297" y="-86"/>
                  </a:cubicBezTo>
                  <a:cubicBezTo>
                    <a:pt x="14106" y="-86"/>
                    <a:pt x="13906" y="-86"/>
                    <a:pt x="13716" y="-7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CD496EE-904D-C14D-8304-E66AC4330FDA}"/>
                </a:ext>
              </a:extLst>
            </p:cNvPr>
            <p:cNvSpPr/>
            <p:nvPr/>
          </p:nvSpPr>
          <p:spPr>
            <a:xfrm>
              <a:off x="13215865" y="5641409"/>
              <a:ext cx="28197" cy="71275"/>
            </a:xfrm>
            <a:custGeom>
              <a:avLst/>
              <a:gdLst>
                <a:gd name="connsiteX0" fmla="*/ 13764 w 28197"/>
                <a:gd name="connsiteY0" fmla="*/ -86 h 71275"/>
                <a:gd name="connsiteX1" fmla="*/ -238 w 28197"/>
                <a:gd name="connsiteY1" fmla="*/ 13899 h 71275"/>
                <a:gd name="connsiteX2" fmla="*/ -238 w 28197"/>
                <a:gd name="connsiteY2" fmla="*/ 55949 h 71275"/>
                <a:gd name="connsiteX3" fmla="*/ 12650 w 28197"/>
                <a:gd name="connsiteY3" fmla="*/ 71142 h 71275"/>
                <a:gd name="connsiteX4" fmla="*/ 27861 w 28197"/>
                <a:gd name="connsiteY4" fmla="*/ 58260 h 71275"/>
                <a:gd name="connsiteX5" fmla="*/ 27861 w 28197"/>
                <a:gd name="connsiteY5" fmla="*/ 55949 h 71275"/>
                <a:gd name="connsiteX6" fmla="*/ 27861 w 28197"/>
                <a:gd name="connsiteY6" fmla="*/ 13899 h 71275"/>
                <a:gd name="connsiteX7" fmla="*/ 13860 w 28197"/>
                <a:gd name="connsiteY7" fmla="*/ -86 h 71275"/>
                <a:gd name="connsiteX8" fmla="*/ 13764 w 28197"/>
                <a:gd name="connsiteY8" fmla="*/ -86 h 7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97" h="71275">
                  <a:moveTo>
                    <a:pt x="13764" y="-86"/>
                  </a:moveTo>
                  <a:cubicBezTo>
                    <a:pt x="6030" y="-86"/>
                    <a:pt x="-238" y="6174"/>
                    <a:pt x="-238" y="13899"/>
                  </a:cubicBezTo>
                  <a:lnTo>
                    <a:pt x="-238" y="55949"/>
                  </a:lnTo>
                  <a:cubicBezTo>
                    <a:pt x="-875" y="63702"/>
                    <a:pt x="4896" y="70495"/>
                    <a:pt x="12650" y="71142"/>
                  </a:cubicBezTo>
                  <a:cubicBezTo>
                    <a:pt x="20413" y="71779"/>
                    <a:pt x="27223" y="66014"/>
                    <a:pt x="27861" y="58260"/>
                  </a:cubicBezTo>
                  <a:cubicBezTo>
                    <a:pt x="27928" y="57490"/>
                    <a:pt x="27928" y="56719"/>
                    <a:pt x="27861" y="55949"/>
                  </a:cubicBezTo>
                  <a:lnTo>
                    <a:pt x="27861" y="13899"/>
                  </a:lnTo>
                  <a:cubicBezTo>
                    <a:pt x="27861" y="6174"/>
                    <a:pt x="21594" y="-86"/>
                    <a:pt x="13860" y="-86"/>
                  </a:cubicBezTo>
                  <a:cubicBezTo>
                    <a:pt x="13831" y="-86"/>
                    <a:pt x="13793" y="-86"/>
                    <a:pt x="13764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33F107C3-FBA6-7640-8F26-9DC885E676BF}"/>
                </a:ext>
              </a:extLst>
            </p:cNvPr>
            <p:cNvSpPr/>
            <p:nvPr/>
          </p:nvSpPr>
          <p:spPr>
            <a:xfrm>
              <a:off x="13215914" y="5941939"/>
              <a:ext cx="28098" cy="113098"/>
            </a:xfrm>
            <a:custGeom>
              <a:avLst/>
              <a:gdLst>
                <a:gd name="connsiteX0" fmla="*/ 13716 w 28098"/>
                <a:gd name="connsiteY0" fmla="*/ -86 h 113098"/>
                <a:gd name="connsiteX1" fmla="*/ -286 w 28098"/>
                <a:gd name="connsiteY1" fmla="*/ 13899 h 113098"/>
                <a:gd name="connsiteX2" fmla="*/ -286 w 28098"/>
                <a:gd name="connsiteY2" fmla="*/ 100091 h 113098"/>
                <a:gd name="connsiteX3" fmla="*/ 14926 w 28098"/>
                <a:gd name="connsiteY3" fmla="*/ 112963 h 113098"/>
                <a:gd name="connsiteX4" fmla="*/ 27813 w 28098"/>
                <a:gd name="connsiteY4" fmla="*/ 100091 h 113098"/>
                <a:gd name="connsiteX5" fmla="*/ 27813 w 28098"/>
                <a:gd name="connsiteY5" fmla="*/ 13899 h 113098"/>
                <a:gd name="connsiteX6" fmla="*/ 13812 w 28098"/>
                <a:gd name="connsiteY6" fmla="*/ -86 h 113098"/>
                <a:gd name="connsiteX7" fmla="*/ 13716 w 28098"/>
                <a:gd name="connsiteY7" fmla="*/ -86 h 11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98" h="113098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100091"/>
                  </a:lnTo>
                  <a:cubicBezTo>
                    <a:pt x="353" y="107845"/>
                    <a:pt x="7163" y="113610"/>
                    <a:pt x="14926" y="112963"/>
                  </a:cubicBezTo>
                  <a:cubicBezTo>
                    <a:pt x="21793" y="112402"/>
                    <a:pt x="27251" y="106950"/>
                    <a:pt x="27813" y="100091"/>
                  </a:cubicBezTo>
                  <a:lnTo>
                    <a:pt x="27813" y="13899"/>
                  </a:lnTo>
                  <a:cubicBezTo>
                    <a:pt x="27813" y="6174"/>
                    <a:pt x="21545" y="-86"/>
                    <a:pt x="13812" y="-86"/>
                  </a:cubicBezTo>
                  <a:cubicBezTo>
                    <a:pt x="13783" y="-86"/>
                    <a:pt x="13745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7F8008D-04E6-7D40-99ED-DFBBF6529A72}"/>
                </a:ext>
              </a:extLst>
            </p:cNvPr>
            <p:cNvSpPr/>
            <p:nvPr/>
          </p:nvSpPr>
          <p:spPr>
            <a:xfrm>
              <a:off x="13215865" y="5769650"/>
              <a:ext cx="28197" cy="114847"/>
            </a:xfrm>
            <a:custGeom>
              <a:avLst/>
              <a:gdLst>
                <a:gd name="connsiteX0" fmla="*/ 13764 w 28197"/>
                <a:gd name="connsiteY0" fmla="*/ -86 h 114847"/>
                <a:gd name="connsiteX1" fmla="*/ -238 w 28197"/>
                <a:gd name="connsiteY1" fmla="*/ 13899 h 114847"/>
                <a:gd name="connsiteX2" fmla="*/ -238 w 28197"/>
                <a:gd name="connsiteY2" fmla="*/ 99520 h 114847"/>
                <a:gd name="connsiteX3" fmla="*/ 12650 w 28197"/>
                <a:gd name="connsiteY3" fmla="*/ 114713 h 114847"/>
                <a:gd name="connsiteX4" fmla="*/ 27861 w 28197"/>
                <a:gd name="connsiteY4" fmla="*/ 101832 h 114847"/>
                <a:gd name="connsiteX5" fmla="*/ 27861 w 28197"/>
                <a:gd name="connsiteY5" fmla="*/ 99520 h 114847"/>
                <a:gd name="connsiteX6" fmla="*/ 27861 w 28197"/>
                <a:gd name="connsiteY6" fmla="*/ 13899 h 114847"/>
                <a:gd name="connsiteX7" fmla="*/ 13860 w 28197"/>
                <a:gd name="connsiteY7" fmla="*/ -86 h 114847"/>
                <a:gd name="connsiteX8" fmla="*/ 13764 w 28197"/>
                <a:gd name="connsiteY8" fmla="*/ -86 h 114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97" h="114847">
                  <a:moveTo>
                    <a:pt x="13764" y="-86"/>
                  </a:moveTo>
                  <a:cubicBezTo>
                    <a:pt x="6030" y="-86"/>
                    <a:pt x="-238" y="6174"/>
                    <a:pt x="-238" y="13899"/>
                  </a:cubicBezTo>
                  <a:lnTo>
                    <a:pt x="-238" y="99520"/>
                  </a:lnTo>
                  <a:cubicBezTo>
                    <a:pt x="-875" y="107274"/>
                    <a:pt x="4896" y="114066"/>
                    <a:pt x="12650" y="114713"/>
                  </a:cubicBezTo>
                  <a:cubicBezTo>
                    <a:pt x="20413" y="115351"/>
                    <a:pt x="27223" y="109586"/>
                    <a:pt x="27861" y="101832"/>
                  </a:cubicBezTo>
                  <a:cubicBezTo>
                    <a:pt x="27928" y="101062"/>
                    <a:pt x="27928" y="100291"/>
                    <a:pt x="27861" y="99520"/>
                  </a:cubicBezTo>
                  <a:lnTo>
                    <a:pt x="27861" y="13899"/>
                  </a:lnTo>
                  <a:cubicBezTo>
                    <a:pt x="27861" y="6174"/>
                    <a:pt x="21594" y="-86"/>
                    <a:pt x="13860" y="-86"/>
                  </a:cubicBezTo>
                  <a:cubicBezTo>
                    <a:pt x="13831" y="-86"/>
                    <a:pt x="13793" y="-86"/>
                    <a:pt x="13764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C9C353D-D004-6747-81A2-0287E7357320}"/>
                </a:ext>
              </a:extLst>
            </p:cNvPr>
            <p:cNvSpPr/>
            <p:nvPr/>
          </p:nvSpPr>
          <p:spPr>
            <a:xfrm>
              <a:off x="13215914" y="6114228"/>
              <a:ext cx="28098" cy="113098"/>
            </a:xfrm>
            <a:custGeom>
              <a:avLst/>
              <a:gdLst>
                <a:gd name="connsiteX0" fmla="*/ 13716 w 28098"/>
                <a:gd name="connsiteY0" fmla="*/ -86 h 113098"/>
                <a:gd name="connsiteX1" fmla="*/ -286 w 28098"/>
                <a:gd name="connsiteY1" fmla="*/ 13899 h 113098"/>
                <a:gd name="connsiteX2" fmla="*/ -286 w 28098"/>
                <a:gd name="connsiteY2" fmla="*/ 100091 h 113098"/>
                <a:gd name="connsiteX3" fmla="*/ 14926 w 28098"/>
                <a:gd name="connsiteY3" fmla="*/ 112963 h 113098"/>
                <a:gd name="connsiteX4" fmla="*/ 27813 w 28098"/>
                <a:gd name="connsiteY4" fmla="*/ 100091 h 113098"/>
                <a:gd name="connsiteX5" fmla="*/ 27813 w 28098"/>
                <a:gd name="connsiteY5" fmla="*/ 13899 h 113098"/>
                <a:gd name="connsiteX6" fmla="*/ 13812 w 28098"/>
                <a:gd name="connsiteY6" fmla="*/ -86 h 113098"/>
                <a:gd name="connsiteX7" fmla="*/ 13716 w 28098"/>
                <a:gd name="connsiteY7" fmla="*/ -86 h 11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98" h="113098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lnTo>
                    <a:pt x="-286" y="100091"/>
                  </a:lnTo>
                  <a:cubicBezTo>
                    <a:pt x="353" y="107845"/>
                    <a:pt x="7163" y="113610"/>
                    <a:pt x="14926" y="112963"/>
                  </a:cubicBezTo>
                  <a:cubicBezTo>
                    <a:pt x="21793" y="112402"/>
                    <a:pt x="27251" y="106950"/>
                    <a:pt x="27813" y="100091"/>
                  </a:cubicBezTo>
                  <a:lnTo>
                    <a:pt x="27813" y="13899"/>
                  </a:lnTo>
                  <a:cubicBezTo>
                    <a:pt x="27813" y="6174"/>
                    <a:pt x="21545" y="-86"/>
                    <a:pt x="13812" y="-86"/>
                  </a:cubicBezTo>
                  <a:cubicBezTo>
                    <a:pt x="13783" y="-86"/>
                    <a:pt x="13745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363E8095-EB56-594C-A34A-DA16B048AE17}"/>
                </a:ext>
              </a:extLst>
            </p:cNvPr>
            <p:cNvSpPr/>
            <p:nvPr/>
          </p:nvSpPr>
          <p:spPr>
            <a:xfrm>
              <a:off x="13215914" y="6286516"/>
              <a:ext cx="28098" cy="112622"/>
            </a:xfrm>
            <a:custGeom>
              <a:avLst/>
              <a:gdLst>
                <a:gd name="connsiteX0" fmla="*/ 13716 w 28098"/>
                <a:gd name="connsiteY0" fmla="*/ -86 h 112622"/>
                <a:gd name="connsiteX1" fmla="*/ -286 w 28098"/>
                <a:gd name="connsiteY1" fmla="*/ 13899 h 112622"/>
                <a:gd name="connsiteX2" fmla="*/ -286 w 28098"/>
                <a:gd name="connsiteY2" fmla="*/ 13994 h 112622"/>
                <a:gd name="connsiteX3" fmla="*/ -286 w 28098"/>
                <a:gd name="connsiteY3" fmla="*/ 99616 h 112622"/>
                <a:gd name="connsiteX4" fmla="*/ 14926 w 28098"/>
                <a:gd name="connsiteY4" fmla="*/ 112487 h 112622"/>
                <a:gd name="connsiteX5" fmla="*/ 27813 w 28098"/>
                <a:gd name="connsiteY5" fmla="*/ 99616 h 112622"/>
                <a:gd name="connsiteX6" fmla="*/ 27813 w 28098"/>
                <a:gd name="connsiteY6" fmla="*/ 13994 h 112622"/>
                <a:gd name="connsiteX7" fmla="*/ 13716 w 28098"/>
                <a:gd name="connsiteY7" fmla="*/ -86 h 11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98" h="112622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cubicBezTo>
                    <a:pt x="-286" y="13928"/>
                    <a:pt x="-286" y="13966"/>
                    <a:pt x="-286" y="13994"/>
                  </a:cubicBezTo>
                  <a:lnTo>
                    <a:pt x="-286" y="99616"/>
                  </a:lnTo>
                  <a:cubicBezTo>
                    <a:pt x="353" y="107369"/>
                    <a:pt x="7163" y="113134"/>
                    <a:pt x="14926" y="112487"/>
                  </a:cubicBezTo>
                  <a:cubicBezTo>
                    <a:pt x="21793" y="111926"/>
                    <a:pt x="27251" y="106475"/>
                    <a:pt x="27813" y="99616"/>
                  </a:cubicBezTo>
                  <a:lnTo>
                    <a:pt x="27813" y="13994"/>
                  </a:lnTo>
                  <a:cubicBezTo>
                    <a:pt x="27813" y="6222"/>
                    <a:pt x="21498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24439C02-64DC-C143-854D-FE553B546480}"/>
                </a:ext>
              </a:extLst>
            </p:cNvPr>
            <p:cNvSpPr/>
            <p:nvPr/>
          </p:nvSpPr>
          <p:spPr>
            <a:xfrm>
              <a:off x="13215914" y="6458805"/>
              <a:ext cx="28098" cy="69050"/>
            </a:xfrm>
            <a:custGeom>
              <a:avLst/>
              <a:gdLst>
                <a:gd name="connsiteX0" fmla="*/ 13716 w 28098"/>
                <a:gd name="connsiteY0" fmla="*/ -86 h 69050"/>
                <a:gd name="connsiteX1" fmla="*/ -286 w 28098"/>
                <a:gd name="connsiteY1" fmla="*/ 13899 h 69050"/>
                <a:gd name="connsiteX2" fmla="*/ -286 w 28098"/>
                <a:gd name="connsiteY2" fmla="*/ 13994 h 69050"/>
                <a:gd name="connsiteX3" fmla="*/ -286 w 28098"/>
                <a:gd name="connsiteY3" fmla="*/ 56044 h 69050"/>
                <a:gd name="connsiteX4" fmla="*/ 14926 w 28098"/>
                <a:gd name="connsiteY4" fmla="*/ 68915 h 69050"/>
                <a:gd name="connsiteX5" fmla="*/ 27813 w 28098"/>
                <a:gd name="connsiteY5" fmla="*/ 56044 h 69050"/>
                <a:gd name="connsiteX6" fmla="*/ 27813 w 28098"/>
                <a:gd name="connsiteY6" fmla="*/ 13994 h 69050"/>
                <a:gd name="connsiteX7" fmla="*/ 13716 w 28098"/>
                <a:gd name="connsiteY7" fmla="*/ -86 h 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98" h="69050">
                  <a:moveTo>
                    <a:pt x="13716" y="-86"/>
                  </a:moveTo>
                  <a:cubicBezTo>
                    <a:pt x="5982" y="-86"/>
                    <a:pt x="-286" y="6174"/>
                    <a:pt x="-286" y="13899"/>
                  </a:cubicBezTo>
                  <a:cubicBezTo>
                    <a:pt x="-286" y="13928"/>
                    <a:pt x="-286" y="13966"/>
                    <a:pt x="-286" y="13994"/>
                  </a:cubicBezTo>
                  <a:lnTo>
                    <a:pt x="-286" y="56044"/>
                  </a:lnTo>
                  <a:cubicBezTo>
                    <a:pt x="353" y="63797"/>
                    <a:pt x="7163" y="69563"/>
                    <a:pt x="14926" y="68915"/>
                  </a:cubicBezTo>
                  <a:cubicBezTo>
                    <a:pt x="21793" y="68354"/>
                    <a:pt x="27251" y="62903"/>
                    <a:pt x="27813" y="56044"/>
                  </a:cubicBezTo>
                  <a:lnTo>
                    <a:pt x="27813" y="13994"/>
                  </a:lnTo>
                  <a:cubicBezTo>
                    <a:pt x="27813" y="6222"/>
                    <a:pt x="21498" y="-86"/>
                    <a:pt x="13716" y="-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1CAE852E-7059-9844-B343-DE2D3EB5E88D}"/>
                </a:ext>
              </a:extLst>
            </p:cNvPr>
            <p:cNvSpPr/>
            <p:nvPr/>
          </p:nvSpPr>
          <p:spPr>
            <a:xfrm>
              <a:off x="10275751" y="11491898"/>
              <a:ext cx="3953875" cy="649446"/>
            </a:xfrm>
            <a:custGeom>
              <a:avLst/>
              <a:gdLst>
                <a:gd name="connsiteX0" fmla="*/ 611205 w 3953875"/>
                <a:gd name="connsiteY0" fmla="*/ 179529 h 649446"/>
                <a:gd name="connsiteX1" fmla="*/ 600937 w 3953875"/>
                <a:gd name="connsiteY1" fmla="*/ 214519 h 649446"/>
                <a:gd name="connsiteX2" fmla="*/ 595489 w 3953875"/>
                <a:gd name="connsiteY2" fmla="*/ 216726 h 649446"/>
                <a:gd name="connsiteX3" fmla="*/ 557 w 3953875"/>
                <a:gd name="connsiteY3" fmla="*/ 495090 h 649446"/>
                <a:gd name="connsiteX4" fmla="*/ 968678 w 3953875"/>
                <a:gd name="connsiteY4" fmla="*/ 541800 h 649446"/>
                <a:gd name="connsiteX5" fmla="*/ 1426926 w 3953875"/>
                <a:gd name="connsiteY5" fmla="*/ 649208 h 649446"/>
                <a:gd name="connsiteX6" fmla="*/ 2815957 w 3953875"/>
                <a:gd name="connsiteY6" fmla="*/ 481010 h 649446"/>
                <a:gd name="connsiteX7" fmla="*/ 3798461 w 3953875"/>
                <a:gd name="connsiteY7" fmla="*/ 182097 h 649446"/>
                <a:gd name="connsiteX8" fmla="*/ 3845228 w 3953875"/>
                <a:gd name="connsiteY8" fmla="*/ 13994 h 649446"/>
                <a:gd name="connsiteX9" fmla="*/ 3340403 w 3953875"/>
                <a:gd name="connsiteY9" fmla="*/ -86 h 649446"/>
                <a:gd name="connsiteX10" fmla="*/ 2030906 w 3953875"/>
                <a:gd name="connsiteY10" fmla="*/ 55949 h 649446"/>
                <a:gd name="connsiteX11" fmla="*/ 611205 w 3953875"/>
                <a:gd name="connsiteY11" fmla="*/ 179529 h 64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3875" h="649446">
                  <a:moveTo>
                    <a:pt x="611205" y="179529"/>
                  </a:moveTo>
                  <a:cubicBezTo>
                    <a:pt x="618044" y="192020"/>
                    <a:pt x="613443" y="207688"/>
                    <a:pt x="600937" y="214519"/>
                  </a:cubicBezTo>
                  <a:cubicBezTo>
                    <a:pt x="599213" y="215461"/>
                    <a:pt x="597384" y="216203"/>
                    <a:pt x="595489" y="216726"/>
                  </a:cubicBezTo>
                  <a:cubicBezTo>
                    <a:pt x="429659" y="262200"/>
                    <a:pt x="-22398" y="395769"/>
                    <a:pt x="557" y="495090"/>
                  </a:cubicBezTo>
                  <a:cubicBezTo>
                    <a:pt x="29132" y="616481"/>
                    <a:pt x="940580" y="448379"/>
                    <a:pt x="968678" y="541800"/>
                  </a:cubicBezTo>
                  <a:cubicBezTo>
                    <a:pt x="996777" y="635223"/>
                    <a:pt x="963916" y="644546"/>
                    <a:pt x="1426926" y="649208"/>
                  </a:cubicBezTo>
                  <a:cubicBezTo>
                    <a:pt x="1889937" y="653869"/>
                    <a:pt x="2479248" y="551124"/>
                    <a:pt x="2815957" y="481010"/>
                  </a:cubicBezTo>
                  <a:cubicBezTo>
                    <a:pt x="3152666" y="410896"/>
                    <a:pt x="3582910" y="284843"/>
                    <a:pt x="3798461" y="182097"/>
                  </a:cubicBezTo>
                  <a:cubicBezTo>
                    <a:pt x="4014012" y="79352"/>
                    <a:pt x="3980865" y="27979"/>
                    <a:pt x="3845228" y="13994"/>
                  </a:cubicBezTo>
                  <a:cubicBezTo>
                    <a:pt x="3709592" y="10"/>
                    <a:pt x="3611390" y="-86"/>
                    <a:pt x="3340403" y="-86"/>
                  </a:cubicBezTo>
                  <a:cubicBezTo>
                    <a:pt x="3069417" y="-86"/>
                    <a:pt x="2507919" y="60706"/>
                    <a:pt x="2030906" y="55949"/>
                  </a:cubicBezTo>
                  <a:cubicBezTo>
                    <a:pt x="1596471" y="51763"/>
                    <a:pt x="574820" y="109319"/>
                    <a:pt x="611205" y="17952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4E9F3B77-76EA-3247-ADA5-FF45768EBED4}"/>
                </a:ext>
              </a:extLst>
            </p:cNvPr>
            <p:cNvSpPr/>
            <p:nvPr/>
          </p:nvSpPr>
          <p:spPr>
            <a:xfrm>
              <a:off x="10828721" y="7375245"/>
              <a:ext cx="2293238" cy="2532525"/>
            </a:xfrm>
            <a:custGeom>
              <a:avLst/>
              <a:gdLst>
                <a:gd name="connsiteX0" fmla="*/ 2253081 w 2293238"/>
                <a:gd name="connsiteY0" fmla="*/ 1704526 h 2532525"/>
                <a:gd name="connsiteX1" fmla="*/ 1940565 w 2293238"/>
                <a:gd name="connsiteY1" fmla="*/ 1925809 h 2532525"/>
                <a:gd name="connsiteX2" fmla="*/ 1975713 w 2293238"/>
                <a:gd name="connsiteY2" fmla="*/ 2329941 h 2532525"/>
                <a:gd name="connsiteX3" fmla="*/ 654119 w 2293238"/>
                <a:gd name="connsiteY3" fmla="*/ 2493192 h 2532525"/>
                <a:gd name="connsiteX4" fmla="*/ 537819 w 2293238"/>
                <a:gd name="connsiteY4" fmla="*/ 1625564 h 2532525"/>
                <a:gd name="connsiteX5" fmla="*/ 162533 w 2293238"/>
                <a:gd name="connsiteY5" fmla="*/ 1800707 h 2532525"/>
                <a:gd name="connsiteX6" fmla="*/ 74808 w 2293238"/>
                <a:gd name="connsiteY6" fmla="*/ 1707856 h 2532525"/>
                <a:gd name="connsiteX7" fmla="*/ 4704 w 2293238"/>
                <a:gd name="connsiteY7" fmla="*/ 1464406 h 2532525"/>
                <a:gd name="connsiteX8" fmla="*/ 90429 w 2293238"/>
                <a:gd name="connsiteY8" fmla="*/ 1156076 h 2532525"/>
                <a:gd name="connsiteX9" fmla="*/ 195681 w 2293238"/>
                <a:gd name="connsiteY9" fmla="*/ 574518 h 2532525"/>
                <a:gd name="connsiteX10" fmla="*/ 472763 w 2293238"/>
                <a:gd name="connsiteY10" fmla="*/ 206728 h 2532525"/>
                <a:gd name="connsiteX11" fmla="*/ 763466 w 2293238"/>
                <a:gd name="connsiteY11" fmla="*/ 73540 h 2532525"/>
                <a:gd name="connsiteX12" fmla="*/ 1072552 w 2293238"/>
                <a:gd name="connsiteY12" fmla="*/ 8468 h 2532525"/>
                <a:gd name="connsiteX13" fmla="*/ 1582997 w 2293238"/>
                <a:gd name="connsiteY13" fmla="*/ 43667 h 2532525"/>
                <a:gd name="connsiteX14" fmla="*/ 1582997 w 2293238"/>
                <a:gd name="connsiteY14" fmla="*/ 43667 h 2532525"/>
                <a:gd name="connsiteX15" fmla="*/ 2078297 w 2293238"/>
                <a:gd name="connsiteY15" fmla="*/ 375116 h 2532525"/>
                <a:gd name="connsiteX16" fmla="*/ 2260701 w 2293238"/>
                <a:gd name="connsiteY16" fmla="*/ 891316 h 2532525"/>
                <a:gd name="connsiteX17" fmla="*/ 2281180 w 2293238"/>
                <a:gd name="connsiteY17" fmla="*/ 1335024 h 2532525"/>
                <a:gd name="connsiteX18" fmla="*/ 2253081 w 2293238"/>
                <a:gd name="connsiteY18" fmla="*/ 1704526 h 253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93238" h="2532525">
                  <a:moveTo>
                    <a:pt x="2253081" y="1704526"/>
                  </a:moveTo>
                  <a:cubicBezTo>
                    <a:pt x="2184596" y="1897269"/>
                    <a:pt x="1940565" y="1925809"/>
                    <a:pt x="1940565" y="1925809"/>
                  </a:cubicBezTo>
                  <a:cubicBezTo>
                    <a:pt x="1945013" y="2061052"/>
                    <a:pt x="1956748" y="2195953"/>
                    <a:pt x="1975713" y="2329941"/>
                  </a:cubicBezTo>
                  <a:cubicBezTo>
                    <a:pt x="1538039" y="2652256"/>
                    <a:pt x="654119" y="2493192"/>
                    <a:pt x="654119" y="2493192"/>
                  </a:cubicBezTo>
                  <a:cubicBezTo>
                    <a:pt x="658881" y="2355437"/>
                    <a:pt x="576395" y="1706144"/>
                    <a:pt x="537819" y="1625564"/>
                  </a:cubicBezTo>
                  <a:cubicBezTo>
                    <a:pt x="450189" y="1837524"/>
                    <a:pt x="209873" y="1835717"/>
                    <a:pt x="162533" y="1800707"/>
                  </a:cubicBezTo>
                  <a:cubicBezTo>
                    <a:pt x="115194" y="1765698"/>
                    <a:pt x="83666" y="1734113"/>
                    <a:pt x="74808" y="1707856"/>
                  </a:cubicBezTo>
                  <a:cubicBezTo>
                    <a:pt x="47052" y="1628029"/>
                    <a:pt x="23659" y="1546765"/>
                    <a:pt x="4704" y="1464406"/>
                  </a:cubicBezTo>
                  <a:cubicBezTo>
                    <a:pt x="-19870" y="1352338"/>
                    <a:pt x="52329" y="1236655"/>
                    <a:pt x="90429" y="1156076"/>
                  </a:cubicBezTo>
                  <a:cubicBezTo>
                    <a:pt x="128529" y="1075497"/>
                    <a:pt x="157104" y="704187"/>
                    <a:pt x="195681" y="574518"/>
                  </a:cubicBezTo>
                  <a:cubicBezTo>
                    <a:pt x="234257" y="444850"/>
                    <a:pt x="298265" y="379397"/>
                    <a:pt x="472763" y="206728"/>
                  </a:cubicBezTo>
                  <a:cubicBezTo>
                    <a:pt x="529913" y="149647"/>
                    <a:pt x="647547" y="105505"/>
                    <a:pt x="763466" y="73540"/>
                  </a:cubicBezTo>
                  <a:cubicBezTo>
                    <a:pt x="865145" y="45893"/>
                    <a:pt x="968349" y="24165"/>
                    <a:pt x="1072552" y="8468"/>
                  </a:cubicBezTo>
                  <a:cubicBezTo>
                    <a:pt x="1243440" y="-10188"/>
                    <a:pt x="1416290" y="1732"/>
                    <a:pt x="1582997" y="43667"/>
                  </a:cubicBezTo>
                  <a:lnTo>
                    <a:pt x="1582997" y="43667"/>
                  </a:lnTo>
                  <a:cubicBezTo>
                    <a:pt x="1785022" y="95516"/>
                    <a:pt x="1976856" y="197785"/>
                    <a:pt x="2078297" y="375116"/>
                  </a:cubicBezTo>
                  <a:cubicBezTo>
                    <a:pt x="2198407" y="585744"/>
                    <a:pt x="2253652" y="737198"/>
                    <a:pt x="2260701" y="891316"/>
                  </a:cubicBezTo>
                  <a:cubicBezTo>
                    <a:pt x="2267749" y="1045434"/>
                    <a:pt x="2281180" y="1328079"/>
                    <a:pt x="2281180" y="1335024"/>
                  </a:cubicBezTo>
                  <a:cubicBezTo>
                    <a:pt x="2303582" y="1458565"/>
                    <a:pt x="2293905" y="1585779"/>
                    <a:pt x="2253081" y="170452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FF415BB1-0D90-2543-A64C-5B792AB3E611}"/>
                </a:ext>
              </a:extLst>
            </p:cNvPr>
            <p:cNvSpPr/>
            <p:nvPr/>
          </p:nvSpPr>
          <p:spPr>
            <a:xfrm>
              <a:off x="10828721" y="7442591"/>
              <a:ext cx="2293036" cy="2465178"/>
            </a:xfrm>
            <a:custGeom>
              <a:avLst/>
              <a:gdLst>
                <a:gd name="connsiteX0" fmla="*/ 2253081 w 2293036"/>
                <a:gd name="connsiteY0" fmla="*/ 1637180 h 2465178"/>
                <a:gd name="connsiteX1" fmla="*/ 1940565 w 2293036"/>
                <a:gd name="connsiteY1" fmla="*/ 1858463 h 2465178"/>
                <a:gd name="connsiteX2" fmla="*/ 1975713 w 2293036"/>
                <a:gd name="connsiteY2" fmla="*/ 2262595 h 2465178"/>
                <a:gd name="connsiteX3" fmla="*/ 654119 w 2293036"/>
                <a:gd name="connsiteY3" fmla="*/ 2425845 h 2465178"/>
                <a:gd name="connsiteX4" fmla="*/ 537819 w 2293036"/>
                <a:gd name="connsiteY4" fmla="*/ 1558218 h 2465178"/>
                <a:gd name="connsiteX5" fmla="*/ 162533 w 2293036"/>
                <a:gd name="connsiteY5" fmla="*/ 1733361 h 2465178"/>
                <a:gd name="connsiteX6" fmla="*/ 74808 w 2293036"/>
                <a:gd name="connsiteY6" fmla="*/ 1640510 h 2465178"/>
                <a:gd name="connsiteX7" fmla="*/ 4704 w 2293036"/>
                <a:gd name="connsiteY7" fmla="*/ 1397060 h 2465178"/>
                <a:gd name="connsiteX8" fmla="*/ 90429 w 2293036"/>
                <a:gd name="connsiteY8" fmla="*/ 1088729 h 2465178"/>
                <a:gd name="connsiteX9" fmla="*/ 195681 w 2293036"/>
                <a:gd name="connsiteY9" fmla="*/ 507172 h 2465178"/>
                <a:gd name="connsiteX10" fmla="*/ 472763 w 2293036"/>
                <a:gd name="connsiteY10" fmla="*/ 139382 h 2465178"/>
                <a:gd name="connsiteX11" fmla="*/ 663834 w 2293036"/>
                <a:gd name="connsiteY11" fmla="*/ 37112 h 2465178"/>
                <a:gd name="connsiteX12" fmla="*/ 624020 w 2293036"/>
                <a:gd name="connsiteY12" fmla="*/ 130820 h 2465178"/>
                <a:gd name="connsiteX13" fmla="*/ 179964 w 2293036"/>
                <a:gd name="connsiteY13" fmla="*/ 1182627 h 2465178"/>
                <a:gd name="connsiteX14" fmla="*/ 155866 w 2293036"/>
                <a:gd name="connsiteY14" fmla="*/ 1249221 h 2465178"/>
                <a:gd name="connsiteX15" fmla="*/ 223684 w 2293036"/>
                <a:gd name="connsiteY15" fmla="*/ 1653258 h 2465178"/>
                <a:gd name="connsiteX16" fmla="*/ 471334 w 2293036"/>
                <a:gd name="connsiteY16" fmla="*/ 1566876 h 2465178"/>
                <a:gd name="connsiteX17" fmla="*/ 596016 w 2293036"/>
                <a:gd name="connsiteY17" fmla="*/ 1281472 h 2465178"/>
                <a:gd name="connsiteX18" fmla="*/ 1049025 w 2293036"/>
                <a:gd name="connsiteY18" fmla="*/ 1240088 h 2465178"/>
                <a:gd name="connsiteX19" fmla="*/ 1080267 w 2293036"/>
                <a:gd name="connsiteY19" fmla="*/ 1241801 h 2465178"/>
                <a:gd name="connsiteX20" fmla="*/ 1637670 w 2293036"/>
                <a:gd name="connsiteY20" fmla="*/ 1253217 h 2465178"/>
                <a:gd name="connsiteX21" fmla="*/ 1696630 w 2293036"/>
                <a:gd name="connsiteY21" fmla="*/ 1566590 h 2465178"/>
                <a:gd name="connsiteX22" fmla="*/ 2005240 w 2293036"/>
                <a:gd name="connsiteY22" fmla="*/ 1592277 h 2465178"/>
                <a:gd name="connsiteX23" fmla="*/ 2124017 w 2293036"/>
                <a:gd name="connsiteY23" fmla="*/ 1375560 h 2465178"/>
                <a:gd name="connsiteX24" fmla="*/ 2117540 w 2293036"/>
                <a:gd name="connsiteY24" fmla="*/ 1190523 h 2465178"/>
                <a:gd name="connsiteX25" fmla="*/ 1664340 w 2293036"/>
                <a:gd name="connsiteY25" fmla="*/ -86 h 2465178"/>
                <a:gd name="connsiteX26" fmla="*/ 2077916 w 2293036"/>
                <a:gd name="connsiteY26" fmla="*/ 307389 h 2465178"/>
                <a:gd name="connsiteX27" fmla="*/ 2260320 w 2293036"/>
                <a:gd name="connsiteY27" fmla="*/ 823589 h 2465178"/>
                <a:gd name="connsiteX28" fmla="*/ 2280798 w 2293036"/>
                <a:gd name="connsiteY28" fmla="*/ 1267297 h 2465178"/>
                <a:gd name="connsiteX29" fmla="*/ 2253081 w 2293036"/>
                <a:gd name="connsiteY29" fmla="*/ 1637180 h 246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93036" h="2465178">
                  <a:moveTo>
                    <a:pt x="2253081" y="1637180"/>
                  </a:moveTo>
                  <a:cubicBezTo>
                    <a:pt x="2184596" y="1829922"/>
                    <a:pt x="1940565" y="1858463"/>
                    <a:pt x="1940565" y="1858463"/>
                  </a:cubicBezTo>
                  <a:cubicBezTo>
                    <a:pt x="1945013" y="1993706"/>
                    <a:pt x="1956748" y="2128607"/>
                    <a:pt x="1975713" y="2262595"/>
                  </a:cubicBezTo>
                  <a:cubicBezTo>
                    <a:pt x="1538039" y="2584910"/>
                    <a:pt x="654119" y="2425845"/>
                    <a:pt x="654119" y="2425845"/>
                  </a:cubicBezTo>
                  <a:cubicBezTo>
                    <a:pt x="658881" y="2288091"/>
                    <a:pt x="576395" y="1638797"/>
                    <a:pt x="537819" y="1558218"/>
                  </a:cubicBezTo>
                  <a:cubicBezTo>
                    <a:pt x="450189" y="1770178"/>
                    <a:pt x="209873" y="1768371"/>
                    <a:pt x="162533" y="1733361"/>
                  </a:cubicBezTo>
                  <a:cubicBezTo>
                    <a:pt x="115194" y="1698352"/>
                    <a:pt x="83666" y="1666767"/>
                    <a:pt x="74808" y="1640510"/>
                  </a:cubicBezTo>
                  <a:cubicBezTo>
                    <a:pt x="47052" y="1560683"/>
                    <a:pt x="23659" y="1479419"/>
                    <a:pt x="4704" y="1397060"/>
                  </a:cubicBezTo>
                  <a:cubicBezTo>
                    <a:pt x="-19870" y="1284992"/>
                    <a:pt x="52329" y="1169308"/>
                    <a:pt x="90429" y="1088729"/>
                  </a:cubicBezTo>
                  <a:cubicBezTo>
                    <a:pt x="128529" y="1008150"/>
                    <a:pt x="157104" y="636840"/>
                    <a:pt x="195681" y="507172"/>
                  </a:cubicBezTo>
                  <a:cubicBezTo>
                    <a:pt x="234257" y="377503"/>
                    <a:pt x="298265" y="312051"/>
                    <a:pt x="472763" y="139382"/>
                  </a:cubicBezTo>
                  <a:cubicBezTo>
                    <a:pt x="513435" y="99045"/>
                    <a:pt x="584491" y="64986"/>
                    <a:pt x="663834" y="37112"/>
                  </a:cubicBezTo>
                  <a:cubicBezTo>
                    <a:pt x="654309" y="58898"/>
                    <a:pt x="641070" y="91053"/>
                    <a:pt x="624020" y="130820"/>
                  </a:cubicBezTo>
                  <a:cubicBezTo>
                    <a:pt x="514197" y="387683"/>
                    <a:pt x="263689" y="966386"/>
                    <a:pt x="179964" y="1182627"/>
                  </a:cubicBezTo>
                  <a:cubicBezTo>
                    <a:pt x="168630" y="1211834"/>
                    <a:pt x="160343" y="1234380"/>
                    <a:pt x="155866" y="1249221"/>
                  </a:cubicBezTo>
                  <a:cubicBezTo>
                    <a:pt x="109194" y="1398678"/>
                    <a:pt x="125481" y="1592562"/>
                    <a:pt x="223684" y="1653258"/>
                  </a:cubicBezTo>
                  <a:cubicBezTo>
                    <a:pt x="321887" y="1713953"/>
                    <a:pt x="438854" y="1608925"/>
                    <a:pt x="471334" y="1566876"/>
                  </a:cubicBezTo>
                  <a:cubicBezTo>
                    <a:pt x="489527" y="1543568"/>
                    <a:pt x="541629" y="1435780"/>
                    <a:pt x="596016" y="1281472"/>
                  </a:cubicBezTo>
                  <a:cubicBezTo>
                    <a:pt x="706792" y="1329515"/>
                    <a:pt x="870622" y="1356914"/>
                    <a:pt x="1049025" y="1240088"/>
                  </a:cubicBezTo>
                  <a:cubicBezTo>
                    <a:pt x="1058712" y="1233857"/>
                    <a:pt x="1071314" y="1234552"/>
                    <a:pt x="1080267" y="1241801"/>
                  </a:cubicBezTo>
                  <a:cubicBezTo>
                    <a:pt x="1211331" y="1345498"/>
                    <a:pt x="1482222" y="1397631"/>
                    <a:pt x="1637670" y="1253217"/>
                  </a:cubicBezTo>
                  <a:cubicBezTo>
                    <a:pt x="1665103" y="1429596"/>
                    <a:pt x="1687677" y="1554318"/>
                    <a:pt x="1696630" y="1566590"/>
                  </a:cubicBezTo>
                  <a:cubicBezTo>
                    <a:pt x="1723491" y="1603407"/>
                    <a:pt x="1860270" y="1680752"/>
                    <a:pt x="2005240" y="1592277"/>
                  </a:cubicBezTo>
                  <a:cubicBezTo>
                    <a:pt x="2081440" y="1545756"/>
                    <a:pt x="2113254" y="1459088"/>
                    <a:pt x="2124017" y="1375560"/>
                  </a:cubicBezTo>
                  <a:cubicBezTo>
                    <a:pt x="2131789" y="1313932"/>
                    <a:pt x="2129599" y="1251457"/>
                    <a:pt x="2117540" y="1190523"/>
                  </a:cubicBezTo>
                  <a:cubicBezTo>
                    <a:pt x="2103253" y="1125832"/>
                    <a:pt x="1778640" y="289409"/>
                    <a:pt x="1664340" y="-86"/>
                  </a:cubicBezTo>
                  <a:cubicBezTo>
                    <a:pt x="1835790" y="56995"/>
                    <a:pt x="1990572" y="154127"/>
                    <a:pt x="2077916" y="307389"/>
                  </a:cubicBezTo>
                  <a:cubicBezTo>
                    <a:pt x="2198026" y="518017"/>
                    <a:pt x="2253271" y="669471"/>
                    <a:pt x="2260320" y="823589"/>
                  </a:cubicBezTo>
                  <a:cubicBezTo>
                    <a:pt x="2267368" y="977707"/>
                    <a:pt x="2280798" y="1260352"/>
                    <a:pt x="2280798" y="1267297"/>
                  </a:cubicBezTo>
                  <a:cubicBezTo>
                    <a:pt x="2303392" y="1390934"/>
                    <a:pt x="2293848" y="1518281"/>
                    <a:pt x="2253081" y="163718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5F48B74D-F49B-674C-A6B7-E1F3901CAFD2}"/>
                </a:ext>
              </a:extLst>
            </p:cNvPr>
            <p:cNvSpPr/>
            <p:nvPr/>
          </p:nvSpPr>
          <p:spPr>
            <a:xfrm>
              <a:off x="11205281" y="6300290"/>
              <a:ext cx="1666503" cy="1390697"/>
            </a:xfrm>
            <a:custGeom>
              <a:avLst/>
              <a:gdLst>
                <a:gd name="connsiteX0" fmla="*/ 1662208 w 1666503"/>
                <a:gd name="connsiteY0" fmla="*/ 1390612 h 1390697"/>
                <a:gd name="connsiteX1" fmla="*/ 1646301 w 1666503"/>
                <a:gd name="connsiteY1" fmla="*/ 1370443 h 1390697"/>
                <a:gd name="connsiteX2" fmla="*/ 1644110 w 1666503"/>
                <a:gd name="connsiteY2" fmla="*/ 1367875 h 1390697"/>
                <a:gd name="connsiteX3" fmla="*/ 1625060 w 1666503"/>
                <a:gd name="connsiteY3" fmla="*/ 1346184 h 1390697"/>
                <a:gd name="connsiteX4" fmla="*/ 1624013 w 1666503"/>
                <a:gd name="connsiteY4" fmla="*/ 1344947 h 1390697"/>
                <a:gd name="connsiteX5" fmla="*/ 1603439 w 1666503"/>
                <a:gd name="connsiteY5" fmla="*/ 1324113 h 1390697"/>
                <a:gd name="connsiteX6" fmla="*/ 1600105 w 1666503"/>
                <a:gd name="connsiteY6" fmla="*/ 1320878 h 1390697"/>
                <a:gd name="connsiteX7" fmla="*/ 1579055 w 1666503"/>
                <a:gd name="connsiteY7" fmla="*/ 1301851 h 1390697"/>
                <a:gd name="connsiteX8" fmla="*/ 1575531 w 1666503"/>
                <a:gd name="connsiteY8" fmla="*/ 1298807 h 1390697"/>
                <a:gd name="connsiteX9" fmla="*/ 1552861 w 1666503"/>
                <a:gd name="connsiteY9" fmla="*/ 1279780 h 1390697"/>
                <a:gd name="connsiteX10" fmla="*/ 1551337 w 1666503"/>
                <a:gd name="connsiteY10" fmla="*/ 1278638 h 1390697"/>
                <a:gd name="connsiteX11" fmla="*/ 1527906 w 1666503"/>
                <a:gd name="connsiteY11" fmla="*/ 1261134 h 1390697"/>
                <a:gd name="connsiteX12" fmla="*/ 1525524 w 1666503"/>
                <a:gd name="connsiteY12" fmla="*/ 1259421 h 1390697"/>
                <a:gd name="connsiteX13" fmla="*/ 1501235 w 1666503"/>
                <a:gd name="connsiteY13" fmla="*/ 1242963 h 1390697"/>
                <a:gd name="connsiteX14" fmla="*/ 1497235 w 1666503"/>
                <a:gd name="connsiteY14" fmla="*/ 1240299 h 1390697"/>
                <a:gd name="connsiteX15" fmla="*/ 1472375 w 1666503"/>
                <a:gd name="connsiteY15" fmla="*/ 1224983 h 1390697"/>
                <a:gd name="connsiteX16" fmla="*/ 1469041 w 1666503"/>
                <a:gd name="connsiteY16" fmla="*/ 1222985 h 1390697"/>
                <a:gd name="connsiteX17" fmla="*/ 1414272 w 1666503"/>
                <a:gd name="connsiteY17" fmla="*/ 1193683 h 1390697"/>
                <a:gd name="connsiteX18" fmla="*/ 1411700 w 1666503"/>
                <a:gd name="connsiteY18" fmla="*/ 1192447 h 1390697"/>
                <a:gd name="connsiteX19" fmla="*/ 1383792 w 1666503"/>
                <a:gd name="connsiteY19" fmla="*/ 1179413 h 1390697"/>
                <a:gd name="connsiteX20" fmla="*/ 1380840 w 1666503"/>
                <a:gd name="connsiteY20" fmla="*/ 1178081 h 1390697"/>
                <a:gd name="connsiteX21" fmla="*/ 1351598 w 1666503"/>
                <a:gd name="connsiteY21" fmla="*/ 1165619 h 1390697"/>
                <a:gd name="connsiteX22" fmla="*/ 1351598 w 1666503"/>
                <a:gd name="connsiteY22" fmla="*/ 1165619 h 1390697"/>
                <a:gd name="connsiteX23" fmla="*/ 1207198 w 1666503"/>
                <a:gd name="connsiteY23" fmla="*/ 1118051 h 1390697"/>
                <a:gd name="connsiteX24" fmla="*/ 1207198 w 1666503"/>
                <a:gd name="connsiteY24" fmla="*/ 1118051 h 1390697"/>
                <a:gd name="connsiteX25" fmla="*/ 696754 w 1666503"/>
                <a:gd name="connsiteY25" fmla="*/ 1082852 h 1390697"/>
                <a:gd name="connsiteX26" fmla="*/ 387668 w 1666503"/>
                <a:gd name="connsiteY26" fmla="*/ 1147924 h 1390697"/>
                <a:gd name="connsiteX27" fmla="*/ 288036 w 1666503"/>
                <a:gd name="connsiteY27" fmla="*/ 1179128 h 1390697"/>
                <a:gd name="connsiteX28" fmla="*/ 285845 w 1666503"/>
                <a:gd name="connsiteY28" fmla="*/ 1179889 h 1390697"/>
                <a:gd name="connsiteX29" fmla="*/ 276320 w 1666503"/>
                <a:gd name="connsiteY29" fmla="*/ 1183409 h 1390697"/>
                <a:gd name="connsiteX30" fmla="*/ 265557 w 1666503"/>
                <a:gd name="connsiteY30" fmla="*/ 1187404 h 1390697"/>
                <a:gd name="connsiteX31" fmla="*/ 258985 w 1666503"/>
                <a:gd name="connsiteY31" fmla="*/ 1189783 h 1390697"/>
                <a:gd name="connsiteX32" fmla="*/ 242316 w 1666503"/>
                <a:gd name="connsiteY32" fmla="*/ 1196442 h 1390697"/>
                <a:gd name="connsiteX33" fmla="*/ 236887 w 1666503"/>
                <a:gd name="connsiteY33" fmla="*/ 1198630 h 1390697"/>
                <a:gd name="connsiteX34" fmla="*/ 223647 w 1666503"/>
                <a:gd name="connsiteY34" fmla="*/ 1204148 h 1390697"/>
                <a:gd name="connsiteX35" fmla="*/ 219266 w 1666503"/>
                <a:gd name="connsiteY35" fmla="*/ 1206051 h 1390697"/>
                <a:gd name="connsiteX36" fmla="*/ 202597 w 1666503"/>
                <a:gd name="connsiteY36" fmla="*/ 1213662 h 1390697"/>
                <a:gd name="connsiteX37" fmla="*/ 199930 w 1666503"/>
                <a:gd name="connsiteY37" fmla="*/ 1214993 h 1390697"/>
                <a:gd name="connsiteX38" fmla="*/ 186214 w 1666503"/>
                <a:gd name="connsiteY38" fmla="*/ 1221653 h 1390697"/>
                <a:gd name="connsiteX39" fmla="*/ 182023 w 1666503"/>
                <a:gd name="connsiteY39" fmla="*/ 1223746 h 1390697"/>
                <a:gd name="connsiteX40" fmla="*/ 167450 w 1666503"/>
                <a:gd name="connsiteY40" fmla="*/ 1231452 h 1390697"/>
                <a:gd name="connsiteX41" fmla="*/ 166592 w 1666503"/>
                <a:gd name="connsiteY41" fmla="*/ 1231452 h 1390697"/>
                <a:gd name="connsiteX42" fmla="*/ 152114 w 1666503"/>
                <a:gd name="connsiteY42" fmla="*/ 1239919 h 1390697"/>
                <a:gd name="connsiteX43" fmla="*/ 148495 w 1666503"/>
                <a:gd name="connsiteY43" fmla="*/ 1242012 h 1390697"/>
                <a:gd name="connsiteX44" fmla="*/ 137636 w 1666503"/>
                <a:gd name="connsiteY44" fmla="*/ 1248956 h 1390697"/>
                <a:gd name="connsiteX45" fmla="*/ 134588 w 1666503"/>
                <a:gd name="connsiteY45" fmla="*/ 1251049 h 1390697"/>
                <a:gd name="connsiteX46" fmla="*/ 122206 w 1666503"/>
                <a:gd name="connsiteY46" fmla="*/ 1259802 h 1390697"/>
                <a:gd name="connsiteX47" fmla="*/ 119729 w 1666503"/>
                <a:gd name="connsiteY47" fmla="*/ 1261704 h 1390697"/>
                <a:gd name="connsiteX48" fmla="*/ 110204 w 1666503"/>
                <a:gd name="connsiteY48" fmla="*/ 1269030 h 1390697"/>
                <a:gd name="connsiteX49" fmla="*/ 107252 w 1666503"/>
                <a:gd name="connsiteY49" fmla="*/ 1271599 h 1390697"/>
                <a:gd name="connsiteX50" fmla="*/ 96965 w 1666503"/>
                <a:gd name="connsiteY50" fmla="*/ 1281112 h 1390697"/>
                <a:gd name="connsiteX51" fmla="*/ -286 w 1666503"/>
                <a:gd name="connsiteY51" fmla="*/ 1378530 h 1390697"/>
                <a:gd name="connsiteX52" fmla="*/ 37814 w 1666503"/>
                <a:gd name="connsiteY52" fmla="*/ 1242582 h 1390697"/>
                <a:gd name="connsiteX53" fmla="*/ 178118 w 1666503"/>
                <a:gd name="connsiteY53" fmla="*/ 734564 h 1390697"/>
                <a:gd name="connsiteX54" fmla="*/ 451485 w 1666503"/>
                <a:gd name="connsiteY54" fmla="*/ 63770 h 1390697"/>
                <a:gd name="connsiteX55" fmla="*/ 886683 w 1666503"/>
                <a:gd name="connsiteY55" fmla="*/ 23433 h 1390697"/>
                <a:gd name="connsiteX56" fmla="*/ 1252157 w 1666503"/>
                <a:gd name="connsiteY56" fmla="*/ 180120 h 1390697"/>
                <a:gd name="connsiteX57" fmla="*/ 1395032 w 1666503"/>
                <a:gd name="connsiteY57" fmla="*/ 618975 h 1390697"/>
                <a:gd name="connsiteX58" fmla="*/ 1662208 w 1666503"/>
                <a:gd name="connsiteY58" fmla="*/ 1390612 h 139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666503" h="1390697">
                  <a:moveTo>
                    <a:pt x="1662208" y="1390612"/>
                  </a:moveTo>
                  <a:cubicBezTo>
                    <a:pt x="1657160" y="1383762"/>
                    <a:pt x="1651825" y="1377007"/>
                    <a:pt x="1646301" y="1370443"/>
                  </a:cubicBezTo>
                  <a:lnTo>
                    <a:pt x="1644110" y="1367875"/>
                  </a:lnTo>
                  <a:cubicBezTo>
                    <a:pt x="1637757" y="1360454"/>
                    <a:pt x="1631414" y="1353224"/>
                    <a:pt x="1625060" y="1346184"/>
                  </a:cubicBezTo>
                  <a:lnTo>
                    <a:pt x="1624013" y="1344947"/>
                  </a:lnTo>
                  <a:cubicBezTo>
                    <a:pt x="1617345" y="1337812"/>
                    <a:pt x="1610392" y="1330867"/>
                    <a:pt x="1603439" y="1324113"/>
                  </a:cubicBezTo>
                  <a:lnTo>
                    <a:pt x="1600105" y="1320878"/>
                  </a:lnTo>
                  <a:cubicBezTo>
                    <a:pt x="1593247" y="1314409"/>
                    <a:pt x="1586199" y="1307940"/>
                    <a:pt x="1579055" y="1301851"/>
                  </a:cubicBezTo>
                  <a:lnTo>
                    <a:pt x="1575531" y="1298807"/>
                  </a:lnTo>
                  <a:cubicBezTo>
                    <a:pt x="1568005" y="1292528"/>
                    <a:pt x="1560576" y="1286249"/>
                    <a:pt x="1552861" y="1279780"/>
                  </a:cubicBezTo>
                  <a:lnTo>
                    <a:pt x="1551337" y="1278638"/>
                  </a:lnTo>
                  <a:cubicBezTo>
                    <a:pt x="1543622" y="1272645"/>
                    <a:pt x="1535811" y="1266842"/>
                    <a:pt x="1527906" y="1261134"/>
                  </a:cubicBezTo>
                  <a:lnTo>
                    <a:pt x="1525524" y="1259421"/>
                  </a:lnTo>
                  <a:cubicBezTo>
                    <a:pt x="1517618" y="1253808"/>
                    <a:pt x="1509522" y="1248290"/>
                    <a:pt x="1501235" y="1242963"/>
                  </a:cubicBezTo>
                  <a:lnTo>
                    <a:pt x="1497235" y="1240299"/>
                  </a:lnTo>
                  <a:cubicBezTo>
                    <a:pt x="1489043" y="1235067"/>
                    <a:pt x="1480757" y="1229930"/>
                    <a:pt x="1472375" y="1224983"/>
                  </a:cubicBezTo>
                  <a:lnTo>
                    <a:pt x="1469041" y="1222985"/>
                  </a:lnTo>
                  <a:cubicBezTo>
                    <a:pt x="1451134" y="1212615"/>
                    <a:pt x="1432941" y="1202816"/>
                    <a:pt x="1414272" y="1193683"/>
                  </a:cubicBezTo>
                  <a:lnTo>
                    <a:pt x="1411700" y="1192447"/>
                  </a:lnTo>
                  <a:cubicBezTo>
                    <a:pt x="1402175" y="1187880"/>
                    <a:pt x="1392650" y="1183599"/>
                    <a:pt x="1383792" y="1179413"/>
                  </a:cubicBezTo>
                  <a:lnTo>
                    <a:pt x="1380840" y="1178081"/>
                  </a:lnTo>
                  <a:cubicBezTo>
                    <a:pt x="1371315" y="1173800"/>
                    <a:pt x="1361790" y="1169614"/>
                    <a:pt x="1351598" y="1165619"/>
                  </a:cubicBezTo>
                  <a:lnTo>
                    <a:pt x="1351598" y="1165619"/>
                  </a:lnTo>
                  <a:cubicBezTo>
                    <a:pt x="1304573" y="1146592"/>
                    <a:pt x="1256329" y="1130704"/>
                    <a:pt x="1207198" y="1118051"/>
                  </a:cubicBezTo>
                  <a:lnTo>
                    <a:pt x="1207198" y="1118051"/>
                  </a:lnTo>
                  <a:cubicBezTo>
                    <a:pt x="1040492" y="1076116"/>
                    <a:pt x="867642" y="1064196"/>
                    <a:pt x="696754" y="1082852"/>
                  </a:cubicBezTo>
                  <a:cubicBezTo>
                    <a:pt x="592550" y="1098549"/>
                    <a:pt x="489347" y="1120277"/>
                    <a:pt x="387668" y="1147924"/>
                  </a:cubicBezTo>
                  <a:cubicBezTo>
                    <a:pt x="354044" y="1157437"/>
                    <a:pt x="320326" y="1167711"/>
                    <a:pt x="288036" y="1179128"/>
                  </a:cubicBezTo>
                  <a:lnTo>
                    <a:pt x="285845" y="1179889"/>
                  </a:lnTo>
                  <a:lnTo>
                    <a:pt x="276320" y="1183409"/>
                  </a:lnTo>
                  <a:lnTo>
                    <a:pt x="265557" y="1187404"/>
                  </a:lnTo>
                  <a:lnTo>
                    <a:pt x="258985" y="1189783"/>
                  </a:lnTo>
                  <a:lnTo>
                    <a:pt x="242316" y="1196442"/>
                  </a:lnTo>
                  <a:lnTo>
                    <a:pt x="236887" y="1198630"/>
                  </a:lnTo>
                  <a:lnTo>
                    <a:pt x="223647" y="1204148"/>
                  </a:lnTo>
                  <a:lnTo>
                    <a:pt x="219266" y="1206051"/>
                  </a:lnTo>
                  <a:lnTo>
                    <a:pt x="202597" y="1213662"/>
                  </a:lnTo>
                  <a:lnTo>
                    <a:pt x="199930" y="1214993"/>
                  </a:lnTo>
                  <a:cubicBezTo>
                    <a:pt x="195262" y="1217182"/>
                    <a:pt x="190405" y="1219369"/>
                    <a:pt x="186214" y="1221653"/>
                  </a:cubicBezTo>
                  <a:lnTo>
                    <a:pt x="182023" y="1223746"/>
                  </a:lnTo>
                  <a:cubicBezTo>
                    <a:pt x="177070" y="1226219"/>
                    <a:pt x="172498" y="1228883"/>
                    <a:pt x="167450" y="1231452"/>
                  </a:cubicBezTo>
                  <a:lnTo>
                    <a:pt x="166592" y="1231452"/>
                  </a:lnTo>
                  <a:cubicBezTo>
                    <a:pt x="161639" y="1234211"/>
                    <a:pt x="157067" y="1236969"/>
                    <a:pt x="152114" y="1239919"/>
                  </a:cubicBezTo>
                  <a:lnTo>
                    <a:pt x="148495" y="1242012"/>
                  </a:lnTo>
                  <a:lnTo>
                    <a:pt x="137636" y="1248956"/>
                  </a:lnTo>
                  <a:cubicBezTo>
                    <a:pt x="136589" y="1249717"/>
                    <a:pt x="135541" y="1250288"/>
                    <a:pt x="134588" y="1251049"/>
                  </a:cubicBezTo>
                  <a:cubicBezTo>
                    <a:pt x="130302" y="1253903"/>
                    <a:pt x="126111" y="1256853"/>
                    <a:pt x="122206" y="1259802"/>
                  </a:cubicBezTo>
                  <a:lnTo>
                    <a:pt x="119729" y="1261704"/>
                  </a:lnTo>
                  <a:cubicBezTo>
                    <a:pt x="116586" y="1264083"/>
                    <a:pt x="113443" y="1266556"/>
                    <a:pt x="110204" y="1269030"/>
                  </a:cubicBezTo>
                  <a:lnTo>
                    <a:pt x="107252" y="1271599"/>
                  </a:lnTo>
                  <a:cubicBezTo>
                    <a:pt x="103632" y="1274709"/>
                    <a:pt x="100203" y="1277877"/>
                    <a:pt x="96965" y="1281112"/>
                  </a:cubicBezTo>
                  <a:cubicBezTo>
                    <a:pt x="59817" y="1317929"/>
                    <a:pt x="27623" y="1349799"/>
                    <a:pt x="-286" y="1378530"/>
                  </a:cubicBezTo>
                  <a:cubicBezTo>
                    <a:pt x="-286" y="1330392"/>
                    <a:pt x="10573" y="1278258"/>
                    <a:pt x="37814" y="1242582"/>
                  </a:cubicBezTo>
                  <a:cubicBezTo>
                    <a:pt x="27337" y="1200533"/>
                    <a:pt x="23812" y="962316"/>
                    <a:pt x="178118" y="734564"/>
                  </a:cubicBezTo>
                  <a:cubicBezTo>
                    <a:pt x="158401" y="364205"/>
                    <a:pt x="281750" y="157858"/>
                    <a:pt x="451485" y="63770"/>
                  </a:cubicBezTo>
                  <a:cubicBezTo>
                    <a:pt x="583597" y="-9674"/>
                    <a:pt x="743903" y="-14906"/>
                    <a:pt x="886683" y="23433"/>
                  </a:cubicBezTo>
                  <a:cubicBezTo>
                    <a:pt x="1054132" y="8307"/>
                    <a:pt x="1172433" y="78802"/>
                    <a:pt x="1252157" y="180120"/>
                  </a:cubicBezTo>
                  <a:cubicBezTo>
                    <a:pt x="1358170" y="314450"/>
                    <a:pt x="1397222" y="503577"/>
                    <a:pt x="1395032" y="618975"/>
                  </a:cubicBezTo>
                  <a:cubicBezTo>
                    <a:pt x="1680400" y="816094"/>
                    <a:pt x="1673543" y="1245627"/>
                    <a:pt x="1662208" y="1390612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939F0E37-15A3-AE42-B584-33FE727FC4E4}"/>
                </a:ext>
              </a:extLst>
            </p:cNvPr>
            <p:cNvSpPr/>
            <p:nvPr/>
          </p:nvSpPr>
          <p:spPr>
            <a:xfrm>
              <a:off x="11793545" y="7395785"/>
              <a:ext cx="410360" cy="358533"/>
            </a:xfrm>
            <a:custGeom>
              <a:avLst/>
              <a:gdLst>
                <a:gd name="connsiteX0" fmla="*/ 378047 w 410360"/>
                <a:gd name="connsiteY0" fmla="*/ 236990 h 358533"/>
                <a:gd name="connsiteX1" fmla="*/ 223647 w 410360"/>
                <a:gd name="connsiteY1" fmla="*/ 356098 h 358533"/>
                <a:gd name="connsiteX2" fmla="*/ 46577 w 410360"/>
                <a:gd name="connsiteY2" fmla="*/ 291312 h 358533"/>
                <a:gd name="connsiteX3" fmla="*/ -286 w 410360"/>
                <a:gd name="connsiteY3" fmla="*/ 83538 h 358533"/>
                <a:gd name="connsiteX4" fmla="*/ 199168 w 410360"/>
                <a:gd name="connsiteY4" fmla="*/ 130154 h 358533"/>
                <a:gd name="connsiteX5" fmla="*/ 409956 w 410360"/>
                <a:gd name="connsiteY5" fmla="*/ -86 h 358533"/>
                <a:gd name="connsiteX6" fmla="*/ 378047 w 410360"/>
                <a:gd name="connsiteY6" fmla="*/ 236990 h 35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0360" h="358533">
                  <a:moveTo>
                    <a:pt x="378047" y="236990"/>
                  </a:moveTo>
                  <a:cubicBezTo>
                    <a:pt x="344710" y="307009"/>
                    <a:pt x="267557" y="349058"/>
                    <a:pt x="223647" y="356098"/>
                  </a:cubicBezTo>
                  <a:cubicBezTo>
                    <a:pt x="179737" y="363138"/>
                    <a:pt x="99155" y="357811"/>
                    <a:pt x="46577" y="291312"/>
                  </a:cubicBezTo>
                  <a:cubicBezTo>
                    <a:pt x="10763" y="246028"/>
                    <a:pt x="1810" y="144234"/>
                    <a:pt x="-286" y="83538"/>
                  </a:cubicBezTo>
                  <a:cubicBezTo>
                    <a:pt x="75914" y="129107"/>
                    <a:pt x="161639" y="131581"/>
                    <a:pt x="199168" y="130154"/>
                  </a:cubicBezTo>
                  <a:cubicBezTo>
                    <a:pt x="231362" y="128822"/>
                    <a:pt x="329184" y="116169"/>
                    <a:pt x="409956" y="-86"/>
                  </a:cubicBezTo>
                  <a:cubicBezTo>
                    <a:pt x="411099" y="70029"/>
                    <a:pt x="404241" y="181051"/>
                    <a:pt x="378047" y="236990"/>
                  </a:cubicBezTo>
                  <a:close/>
                </a:path>
              </a:pathLst>
            </a:custGeom>
            <a:solidFill>
              <a:srgbClr val="FFCD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2675A25E-0DD6-8F46-88D5-3B6E22BF17CA}"/>
                </a:ext>
              </a:extLst>
            </p:cNvPr>
            <p:cNvSpPr/>
            <p:nvPr/>
          </p:nvSpPr>
          <p:spPr>
            <a:xfrm>
              <a:off x="11629856" y="6555657"/>
              <a:ext cx="711644" cy="996524"/>
            </a:xfrm>
            <a:custGeom>
              <a:avLst/>
              <a:gdLst>
                <a:gd name="connsiteX0" fmla="*/ 623002 w 673198"/>
                <a:gd name="connsiteY0" fmla="*/ 346775 h 942688"/>
                <a:gd name="connsiteX1" fmla="*/ 653482 w 673198"/>
                <a:gd name="connsiteY1" fmla="*/ 518017 h 942688"/>
                <a:gd name="connsiteX2" fmla="*/ 623669 w 673198"/>
                <a:gd name="connsiteY2" fmla="*/ 655867 h 942688"/>
                <a:gd name="connsiteX3" fmla="*/ 621859 w 673198"/>
                <a:gd name="connsiteY3" fmla="*/ 672896 h 942688"/>
                <a:gd name="connsiteX4" fmla="*/ 554422 w 673198"/>
                <a:gd name="connsiteY4" fmla="*/ 812934 h 942688"/>
                <a:gd name="connsiteX5" fmla="*/ 544231 w 673198"/>
                <a:gd name="connsiteY5" fmla="*/ 826824 h 942688"/>
                <a:gd name="connsiteX6" fmla="*/ 540802 w 673198"/>
                <a:gd name="connsiteY6" fmla="*/ 831295 h 942688"/>
                <a:gd name="connsiteX7" fmla="*/ 507750 w 673198"/>
                <a:gd name="connsiteY7" fmla="*/ 867922 h 942688"/>
                <a:gd name="connsiteX8" fmla="*/ 501844 w 673198"/>
                <a:gd name="connsiteY8" fmla="*/ 873440 h 942688"/>
                <a:gd name="connsiteX9" fmla="*/ 495844 w 673198"/>
                <a:gd name="connsiteY9" fmla="*/ 878767 h 942688"/>
                <a:gd name="connsiteX10" fmla="*/ 494224 w 673198"/>
                <a:gd name="connsiteY10" fmla="*/ 880194 h 942688"/>
                <a:gd name="connsiteX11" fmla="*/ 487938 w 673198"/>
                <a:gd name="connsiteY11" fmla="*/ 885332 h 942688"/>
                <a:gd name="connsiteX12" fmla="*/ 487938 w 673198"/>
                <a:gd name="connsiteY12" fmla="*/ 885332 h 942688"/>
                <a:gd name="connsiteX13" fmla="*/ 480794 w 673198"/>
                <a:gd name="connsiteY13" fmla="*/ 890849 h 942688"/>
                <a:gd name="connsiteX14" fmla="*/ 460982 w 673198"/>
                <a:gd name="connsiteY14" fmla="*/ 904644 h 942688"/>
                <a:gd name="connsiteX15" fmla="*/ 457458 w 673198"/>
                <a:gd name="connsiteY15" fmla="*/ 906737 h 942688"/>
                <a:gd name="connsiteX16" fmla="*/ 438408 w 673198"/>
                <a:gd name="connsiteY16" fmla="*/ 917392 h 942688"/>
                <a:gd name="connsiteX17" fmla="*/ 431073 w 673198"/>
                <a:gd name="connsiteY17" fmla="*/ 920817 h 942688"/>
                <a:gd name="connsiteX18" fmla="*/ 423930 w 673198"/>
                <a:gd name="connsiteY18" fmla="*/ 924051 h 942688"/>
                <a:gd name="connsiteX19" fmla="*/ 416881 w 673198"/>
                <a:gd name="connsiteY19" fmla="*/ 926905 h 942688"/>
                <a:gd name="connsiteX20" fmla="*/ 409452 w 673198"/>
                <a:gd name="connsiteY20" fmla="*/ 929664 h 942688"/>
                <a:gd name="connsiteX21" fmla="*/ 403546 w 673198"/>
                <a:gd name="connsiteY21" fmla="*/ 931757 h 942688"/>
                <a:gd name="connsiteX22" fmla="*/ 397641 w 673198"/>
                <a:gd name="connsiteY22" fmla="*/ 933565 h 942688"/>
                <a:gd name="connsiteX23" fmla="*/ 356683 w 673198"/>
                <a:gd name="connsiteY23" fmla="*/ 941937 h 942688"/>
                <a:gd name="connsiteX24" fmla="*/ 353445 w 673198"/>
                <a:gd name="connsiteY24" fmla="*/ 941937 h 942688"/>
                <a:gd name="connsiteX25" fmla="*/ 343920 w 673198"/>
                <a:gd name="connsiteY25" fmla="*/ 942603 h 942688"/>
                <a:gd name="connsiteX26" fmla="*/ 323727 w 673198"/>
                <a:gd name="connsiteY26" fmla="*/ 942603 h 942688"/>
                <a:gd name="connsiteX27" fmla="*/ 318583 w 673198"/>
                <a:gd name="connsiteY27" fmla="*/ 942603 h 942688"/>
                <a:gd name="connsiteX28" fmla="*/ 312582 w 673198"/>
                <a:gd name="connsiteY28" fmla="*/ 942603 h 942688"/>
                <a:gd name="connsiteX29" fmla="*/ 303820 w 673198"/>
                <a:gd name="connsiteY29" fmla="*/ 942603 h 942688"/>
                <a:gd name="connsiteX30" fmla="*/ 302105 w 673198"/>
                <a:gd name="connsiteY30" fmla="*/ 942603 h 942688"/>
                <a:gd name="connsiteX31" fmla="*/ 297057 w 673198"/>
                <a:gd name="connsiteY31" fmla="*/ 942603 h 942688"/>
                <a:gd name="connsiteX32" fmla="*/ 291818 w 673198"/>
                <a:gd name="connsiteY32" fmla="*/ 942603 h 942688"/>
                <a:gd name="connsiteX33" fmla="*/ 278483 w 673198"/>
                <a:gd name="connsiteY33" fmla="*/ 941176 h 942688"/>
                <a:gd name="connsiteX34" fmla="*/ 273149 w 673198"/>
                <a:gd name="connsiteY34" fmla="*/ 940510 h 942688"/>
                <a:gd name="connsiteX35" fmla="*/ 266100 w 673198"/>
                <a:gd name="connsiteY35" fmla="*/ 939463 h 942688"/>
                <a:gd name="connsiteX36" fmla="*/ 250956 w 673198"/>
                <a:gd name="connsiteY36" fmla="*/ 936895 h 942688"/>
                <a:gd name="connsiteX37" fmla="*/ 235430 w 673198"/>
                <a:gd name="connsiteY37" fmla="*/ 933470 h 942688"/>
                <a:gd name="connsiteX38" fmla="*/ 227524 w 673198"/>
                <a:gd name="connsiteY38" fmla="*/ 931567 h 942688"/>
                <a:gd name="connsiteX39" fmla="*/ 219523 w 673198"/>
                <a:gd name="connsiteY39" fmla="*/ 929379 h 942688"/>
                <a:gd name="connsiteX40" fmla="*/ 179042 w 673198"/>
                <a:gd name="connsiteY40" fmla="*/ 914918 h 942688"/>
                <a:gd name="connsiteX41" fmla="*/ 176470 w 673198"/>
                <a:gd name="connsiteY41" fmla="*/ 913872 h 942688"/>
                <a:gd name="connsiteX42" fmla="*/ 163612 w 673198"/>
                <a:gd name="connsiteY42" fmla="*/ 907879 h 942688"/>
                <a:gd name="connsiteX43" fmla="*/ 144562 w 673198"/>
                <a:gd name="connsiteY43" fmla="*/ 897414 h 942688"/>
                <a:gd name="connsiteX44" fmla="*/ 92079 w 673198"/>
                <a:gd name="connsiteY44" fmla="*/ 857077 h 942688"/>
                <a:gd name="connsiteX45" fmla="*/ 42358 w 673198"/>
                <a:gd name="connsiteY45" fmla="*/ 789817 h 942688"/>
                <a:gd name="connsiteX46" fmla="*/ 18927 w 673198"/>
                <a:gd name="connsiteY46" fmla="*/ 264388 h 942688"/>
                <a:gd name="connsiteX47" fmla="*/ 367732 w 673198"/>
                <a:gd name="connsiteY47" fmla="*/ 74785 h 942688"/>
                <a:gd name="connsiteX48" fmla="*/ 413357 w 673198"/>
                <a:gd name="connsiteY48" fmla="*/ 11616 h 942688"/>
                <a:gd name="connsiteX49" fmla="*/ 457744 w 673198"/>
                <a:gd name="connsiteY49" fmla="*/ -86 h 942688"/>
                <a:gd name="connsiteX50" fmla="*/ 672913 w 673198"/>
                <a:gd name="connsiteY50" fmla="*/ 275805 h 942688"/>
                <a:gd name="connsiteX51" fmla="*/ 671580 w 673198"/>
                <a:gd name="connsiteY51" fmla="*/ 356954 h 942688"/>
                <a:gd name="connsiteX52" fmla="*/ 623002 w 673198"/>
                <a:gd name="connsiteY52" fmla="*/ 346775 h 9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73198" h="942688">
                  <a:moveTo>
                    <a:pt x="623002" y="346775"/>
                  </a:moveTo>
                  <a:cubicBezTo>
                    <a:pt x="618335" y="365802"/>
                    <a:pt x="653482" y="518017"/>
                    <a:pt x="653482" y="518017"/>
                  </a:cubicBezTo>
                  <a:cubicBezTo>
                    <a:pt x="651101" y="563016"/>
                    <a:pt x="633480" y="595171"/>
                    <a:pt x="623669" y="655867"/>
                  </a:cubicBezTo>
                  <a:cubicBezTo>
                    <a:pt x="622669" y="661499"/>
                    <a:pt x="622069" y="667188"/>
                    <a:pt x="621859" y="672896"/>
                  </a:cubicBezTo>
                  <a:cubicBezTo>
                    <a:pt x="606200" y="722556"/>
                    <a:pt x="583493" y="769715"/>
                    <a:pt x="554422" y="812934"/>
                  </a:cubicBezTo>
                  <a:cubicBezTo>
                    <a:pt x="550993" y="817691"/>
                    <a:pt x="547660" y="822448"/>
                    <a:pt x="544231" y="826824"/>
                  </a:cubicBezTo>
                  <a:lnTo>
                    <a:pt x="540802" y="831295"/>
                  </a:lnTo>
                  <a:cubicBezTo>
                    <a:pt x="530657" y="844262"/>
                    <a:pt x="519608" y="856496"/>
                    <a:pt x="507750" y="867922"/>
                  </a:cubicBezTo>
                  <a:lnTo>
                    <a:pt x="501844" y="873440"/>
                  </a:lnTo>
                  <a:lnTo>
                    <a:pt x="495844" y="878767"/>
                  </a:lnTo>
                  <a:lnTo>
                    <a:pt x="494224" y="880194"/>
                  </a:lnTo>
                  <a:cubicBezTo>
                    <a:pt x="492129" y="882030"/>
                    <a:pt x="490033" y="883743"/>
                    <a:pt x="487938" y="885332"/>
                  </a:cubicBezTo>
                  <a:cubicBezTo>
                    <a:pt x="487938" y="885332"/>
                    <a:pt x="487938" y="885332"/>
                    <a:pt x="487938" y="885332"/>
                  </a:cubicBezTo>
                  <a:cubicBezTo>
                    <a:pt x="485556" y="887329"/>
                    <a:pt x="483175" y="889137"/>
                    <a:pt x="480794" y="890849"/>
                  </a:cubicBezTo>
                  <a:cubicBezTo>
                    <a:pt x="474127" y="895892"/>
                    <a:pt x="467459" y="900363"/>
                    <a:pt x="460982" y="904644"/>
                  </a:cubicBezTo>
                  <a:lnTo>
                    <a:pt x="457458" y="906737"/>
                  </a:lnTo>
                  <a:cubicBezTo>
                    <a:pt x="450981" y="910733"/>
                    <a:pt x="444599" y="914158"/>
                    <a:pt x="438408" y="917392"/>
                  </a:cubicBezTo>
                  <a:lnTo>
                    <a:pt x="431073" y="920817"/>
                  </a:lnTo>
                  <a:lnTo>
                    <a:pt x="423930" y="924051"/>
                  </a:lnTo>
                  <a:lnTo>
                    <a:pt x="416881" y="926905"/>
                  </a:lnTo>
                  <a:cubicBezTo>
                    <a:pt x="414405" y="927952"/>
                    <a:pt x="411928" y="928808"/>
                    <a:pt x="409452" y="929664"/>
                  </a:cubicBezTo>
                  <a:lnTo>
                    <a:pt x="403546" y="931757"/>
                  </a:lnTo>
                  <a:lnTo>
                    <a:pt x="397641" y="933565"/>
                  </a:lnTo>
                  <a:cubicBezTo>
                    <a:pt x="384287" y="937637"/>
                    <a:pt x="370571" y="940443"/>
                    <a:pt x="356683" y="941937"/>
                  </a:cubicBezTo>
                  <a:lnTo>
                    <a:pt x="353445" y="941937"/>
                  </a:lnTo>
                  <a:cubicBezTo>
                    <a:pt x="349730" y="941937"/>
                    <a:pt x="346587" y="941937"/>
                    <a:pt x="343920" y="942603"/>
                  </a:cubicBezTo>
                  <a:cubicBezTo>
                    <a:pt x="338300" y="942603"/>
                    <a:pt x="331442" y="942603"/>
                    <a:pt x="323727" y="942603"/>
                  </a:cubicBezTo>
                  <a:lnTo>
                    <a:pt x="318583" y="942603"/>
                  </a:lnTo>
                  <a:lnTo>
                    <a:pt x="312582" y="942603"/>
                  </a:lnTo>
                  <a:lnTo>
                    <a:pt x="303820" y="942603"/>
                  </a:lnTo>
                  <a:lnTo>
                    <a:pt x="302105" y="942603"/>
                  </a:lnTo>
                  <a:lnTo>
                    <a:pt x="297057" y="942603"/>
                  </a:lnTo>
                  <a:lnTo>
                    <a:pt x="291818" y="942603"/>
                  </a:lnTo>
                  <a:lnTo>
                    <a:pt x="278483" y="941176"/>
                  </a:lnTo>
                  <a:lnTo>
                    <a:pt x="273149" y="940510"/>
                  </a:lnTo>
                  <a:lnTo>
                    <a:pt x="266100" y="939463"/>
                  </a:lnTo>
                  <a:lnTo>
                    <a:pt x="250956" y="936895"/>
                  </a:lnTo>
                  <a:cubicBezTo>
                    <a:pt x="245812" y="935848"/>
                    <a:pt x="240573" y="934706"/>
                    <a:pt x="235430" y="933470"/>
                  </a:cubicBezTo>
                  <a:lnTo>
                    <a:pt x="227524" y="931567"/>
                  </a:lnTo>
                  <a:lnTo>
                    <a:pt x="219523" y="929379"/>
                  </a:lnTo>
                  <a:cubicBezTo>
                    <a:pt x="205741" y="925421"/>
                    <a:pt x="192215" y="920589"/>
                    <a:pt x="179042" y="914918"/>
                  </a:cubicBezTo>
                  <a:lnTo>
                    <a:pt x="176470" y="913872"/>
                  </a:lnTo>
                  <a:lnTo>
                    <a:pt x="163612" y="907879"/>
                  </a:lnTo>
                  <a:cubicBezTo>
                    <a:pt x="157230" y="904644"/>
                    <a:pt x="150753" y="901124"/>
                    <a:pt x="144562" y="897414"/>
                  </a:cubicBezTo>
                  <a:cubicBezTo>
                    <a:pt x="125483" y="886159"/>
                    <a:pt x="107862" y="872612"/>
                    <a:pt x="92079" y="857077"/>
                  </a:cubicBezTo>
                  <a:cubicBezTo>
                    <a:pt x="72181" y="837308"/>
                    <a:pt x="55417" y="814628"/>
                    <a:pt x="42358" y="789817"/>
                  </a:cubicBezTo>
                  <a:cubicBezTo>
                    <a:pt x="-37176" y="640360"/>
                    <a:pt x="18927" y="264388"/>
                    <a:pt x="18927" y="264388"/>
                  </a:cubicBezTo>
                  <a:cubicBezTo>
                    <a:pt x="154515" y="245961"/>
                    <a:pt x="278616" y="178501"/>
                    <a:pt x="367732" y="74785"/>
                  </a:cubicBezTo>
                  <a:cubicBezTo>
                    <a:pt x="384944" y="55244"/>
                    <a:pt x="400222" y="34096"/>
                    <a:pt x="413357" y="11616"/>
                  </a:cubicBezTo>
                  <a:cubicBezTo>
                    <a:pt x="413357" y="11616"/>
                    <a:pt x="425073" y="37397"/>
                    <a:pt x="457744" y="-86"/>
                  </a:cubicBezTo>
                  <a:cubicBezTo>
                    <a:pt x="455457" y="76973"/>
                    <a:pt x="565376" y="207878"/>
                    <a:pt x="672913" y="275805"/>
                  </a:cubicBezTo>
                  <a:cubicBezTo>
                    <a:pt x="672913" y="304345"/>
                    <a:pt x="672913" y="331173"/>
                    <a:pt x="671580" y="356954"/>
                  </a:cubicBezTo>
                  <a:cubicBezTo>
                    <a:pt x="645767" y="340020"/>
                    <a:pt x="625574" y="336691"/>
                    <a:pt x="623002" y="346775"/>
                  </a:cubicBezTo>
                  <a:close/>
                </a:path>
              </a:pathLst>
            </a:custGeom>
            <a:solidFill>
              <a:srgbClr val="FFCD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EDC4E31-6A1B-CA4D-A2C1-EA1482F93D46}"/>
                </a:ext>
              </a:extLst>
            </p:cNvPr>
            <p:cNvSpPr/>
            <p:nvPr/>
          </p:nvSpPr>
          <p:spPr>
            <a:xfrm>
              <a:off x="10960423" y="6945038"/>
              <a:ext cx="713895" cy="2169089"/>
            </a:xfrm>
            <a:custGeom>
              <a:avLst/>
              <a:gdLst>
                <a:gd name="connsiteX0" fmla="*/ 660434 w 713895"/>
                <a:gd name="connsiteY0" fmla="*/ 598596 h 2169089"/>
                <a:gd name="connsiteX1" fmla="*/ 583281 w 713895"/>
                <a:gd name="connsiteY1" fmla="*/ 1340075 h 2169089"/>
                <a:gd name="connsiteX2" fmla="*/ 340108 w 713895"/>
                <a:gd name="connsiteY2" fmla="*/ 2064144 h 2169089"/>
                <a:gd name="connsiteX3" fmla="*/ 92458 w 713895"/>
                <a:gd name="connsiteY3" fmla="*/ 2150526 h 2169089"/>
                <a:gd name="connsiteX4" fmla="*/ 24640 w 713895"/>
                <a:gd name="connsiteY4" fmla="*/ 1746490 h 2169089"/>
                <a:gd name="connsiteX5" fmla="*/ 48739 w 713895"/>
                <a:gd name="connsiteY5" fmla="*/ 1679895 h 2169089"/>
                <a:gd name="connsiteX6" fmla="*/ 492794 w 713895"/>
                <a:gd name="connsiteY6" fmla="*/ 628088 h 2169089"/>
                <a:gd name="connsiteX7" fmla="*/ 544991 w 713895"/>
                <a:gd name="connsiteY7" fmla="*/ 503557 h 2169089"/>
                <a:gd name="connsiteX8" fmla="*/ 576519 w 713895"/>
                <a:gd name="connsiteY8" fmla="*/ 166019 h 2169089"/>
                <a:gd name="connsiteX9" fmla="*/ 687009 w 713895"/>
                <a:gd name="connsiteY9" fmla="*/ -86 h 2169089"/>
                <a:gd name="connsiteX10" fmla="*/ 694915 w 713895"/>
                <a:gd name="connsiteY10" fmla="*/ 16373 h 2169089"/>
                <a:gd name="connsiteX11" fmla="*/ 710440 w 713895"/>
                <a:gd name="connsiteY11" fmla="*/ 373888 h 2169089"/>
                <a:gd name="connsiteX12" fmla="*/ 713298 w 713895"/>
                <a:gd name="connsiteY12" fmla="*/ 445715 h 2169089"/>
                <a:gd name="connsiteX13" fmla="*/ 660434 w 713895"/>
                <a:gd name="connsiteY13" fmla="*/ 598596 h 2169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3895" h="2169089">
                  <a:moveTo>
                    <a:pt x="660434" y="598596"/>
                  </a:moveTo>
                  <a:cubicBezTo>
                    <a:pt x="660434" y="598596"/>
                    <a:pt x="650909" y="973426"/>
                    <a:pt x="583281" y="1340075"/>
                  </a:cubicBezTo>
                  <a:cubicBezTo>
                    <a:pt x="515654" y="1706723"/>
                    <a:pt x="372779" y="2022094"/>
                    <a:pt x="340108" y="2064144"/>
                  </a:cubicBezTo>
                  <a:cubicBezTo>
                    <a:pt x="307438" y="2106193"/>
                    <a:pt x="190471" y="2211317"/>
                    <a:pt x="92458" y="2150526"/>
                  </a:cubicBezTo>
                  <a:cubicBezTo>
                    <a:pt x="-5554" y="2089735"/>
                    <a:pt x="-21842" y="1895946"/>
                    <a:pt x="24640" y="1746490"/>
                  </a:cubicBezTo>
                  <a:cubicBezTo>
                    <a:pt x="29117" y="1732124"/>
                    <a:pt x="37404" y="1709577"/>
                    <a:pt x="48739" y="1679895"/>
                  </a:cubicBezTo>
                  <a:cubicBezTo>
                    <a:pt x="132463" y="1463654"/>
                    <a:pt x="382971" y="885141"/>
                    <a:pt x="492794" y="628088"/>
                  </a:cubicBezTo>
                  <a:cubicBezTo>
                    <a:pt x="522417" y="558735"/>
                    <a:pt x="541848" y="512690"/>
                    <a:pt x="544991" y="503557"/>
                  </a:cubicBezTo>
                  <a:cubicBezTo>
                    <a:pt x="561279" y="455989"/>
                    <a:pt x="525941" y="314334"/>
                    <a:pt x="576519" y="166019"/>
                  </a:cubicBezTo>
                  <a:cubicBezTo>
                    <a:pt x="627097" y="17705"/>
                    <a:pt x="677389" y="-86"/>
                    <a:pt x="687009" y="-86"/>
                  </a:cubicBezTo>
                  <a:cubicBezTo>
                    <a:pt x="689676" y="-86"/>
                    <a:pt x="692438" y="6574"/>
                    <a:pt x="694915" y="16373"/>
                  </a:cubicBezTo>
                  <a:cubicBezTo>
                    <a:pt x="686342" y="119879"/>
                    <a:pt x="681389" y="271143"/>
                    <a:pt x="710440" y="373888"/>
                  </a:cubicBezTo>
                  <a:cubicBezTo>
                    <a:pt x="710440" y="392915"/>
                    <a:pt x="711202" y="417174"/>
                    <a:pt x="713298" y="445715"/>
                  </a:cubicBezTo>
                  <a:cubicBezTo>
                    <a:pt x="718346" y="516495"/>
                    <a:pt x="660434" y="598596"/>
                    <a:pt x="660434" y="598596"/>
                  </a:cubicBezTo>
                  <a:close/>
                </a:path>
              </a:pathLst>
            </a:custGeom>
            <a:solidFill>
              <a:srgbClr val="FFCD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B0703C2-1A83-874D-9358-71ED1AF68F4E}"/>
                </a:ext>
              </a:extLst>
            </p:cNvPr>
            <p:cNvSpPr/>
            <p:nvPr/>
          </p:nvSpPr>
          <p:spPr>
            <a:xfrm>
              <a:off x="12271074" y="6924174"/>
              <a:ext cx="686941" cy="2151756"/>
            </a:xfrm>
            <a:custGeom>
              <a:avLst/>
              <a:gdLst>
                <a:gd name="connsiteX0" fmla="*/ 682140 w 686941"/>
                <a:gd name="connsiteY0" fmla="*/ 1893977 h 2151756"/>
                <a:gd name="connsiteX1" fmla="*/ 563364 w 686941"/>
                <a:gd name="connsiteY1" fmla="*/ 2110694 h 2151756"/>
                <a:gd name="connsiteX2" fmla="*/ 254754 w 686941"/>
                <a:gd name="connsiteY2" fmla="*/ 2085008 h 2151756"/>
                <a:gd name="connsiteX3" fmla="*/ 37298 w 686941"/>
                <a:gd name="connsiteY3" fmla="*/ 501493 h 2151756"/>
                <a:gd name="connsiteX4" fmla="*/ 28535 w 686941"/>
                <a:gd name="connsiteY4" fmla="*/ 421485 h 2151756"/>
                <a:gd name="connsiteX5" fmla="*/ 1674 w 686941"/>
                <a:gd name="connsiteY5" fmla="*/ 314649 h 2151756"/>
                <a:gd name="connsiteX6" fmla="*/ 31488 w 686941"/>
                <a:gd name="connsiteY6" fmla="*/ 176799 h 2151756"/>
                <a:gd name="connsiteX7" fmla="*/ 1008 w 686941"/>
                <a:gd name="connsiteY7" fmla="*/ 5557 h 2151756"/>
                <a:gd name="connsiteX8" fmla="*/ 120261 w 686941"/>
                <a:gd name="connsiteY8" fmla="*/ 83852 h 2151756"/>
                <a:gd name="connsiteX9" fmla="*/ 171791 w 686941"/>
                <a:gd name="connsiteY9" fmla="*/ 289343 h 2151756"/>
                <a:gd name="connsiteX10" fmla="*/ 183412 w 686941"/>
                <a:gd name="connsiteY10" fmla="*/ 422531 h 2151756"/>
                <a:gd name="connsiteX11" fmla="*/ 675664 w 686941"/>
                <a:gd name="connsiteY11" fmla="*/ 1709417 h 2151756"/>
                <a:gd name="connsiteX12" fmla="*/ 682140 w 686941"/>
                <a:gd name="connsiteY12" fmla="*/ 1893977 h 215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6941" h="2151756">
                  <a:moveTo>
                    <a:pt x="682140" y="1893977"/>
                  </a:moveTo>
                  <a:cubicBezTo>
                    <a:pt x="671377" y="1977315"/>
                    <a:pt x="639373" y="2064173"/>
                    <a:pt x="563364" y="2110694"/>
                  </a:cubicBezTo>
                  <a:cubicBezTo>
                    <a:pt x="418393" y="2199455"/>
                    <a:pt x="281614" y="2121825"/>
                    <a:pt x="254754" y="2085008"/>
                  </a:cubicBezTo>
                  <a:cubicBezTo>
                    <a:pt x="226179" y="2045717"/>
                    <a:pt x="55967" y="842455"/>
                    <a:pt x="37298" y="501493"/>
                  </a:cubicBezTo>
                  <a:cubicBezTo>
                    <a:pt x="34631" y="465342"/>
                    <a:pt x="34155" y="433377"/>
                    <a:pt x="28535" y="421485"/>
                  </a:cubicBezTo>
                  <a:cubicBezTo>
                    <a:pt x="22915" y="409593"/>
                    <a:pt x="-8327" y="375440"/>
                    <a:pt x="1674" y="314649"/>
                  </a:cubicBezTo>
                  <a:cubicBezTo>
                    <a:pt x="11676" y="253858"/>
                    <a:pt x="29106" y="221797"/>
                    <a:pt x="31488" y="176799"/>
                  </a:cubicBezTo>
                  <a:cubicBezTo>
                    <a:pt x="31488" y="176799"/>
                    <a:pt x="-3660" y="23918"/>
                    <a:pt x="1008" y="5557"/>
                  </a:cubicBezTo>
                  <a:cubicBezTo>
                    <a:pt x="5675" y="-12804"/>
                    <a:pt x="68826" y="13738"/>
                    <a:pt x="120261" y="83852"/>
                  </a:cubicBezTo>
                  <a:cubicBezTo>
                    <a:pt x="171695" y="153967"/>
                    <a:pt x="181126" y="245010"/>
                    <a:pt x="171791" y="289343"/>
                  </a:cubicBezTo>
                  <a:cubicBezTo>
                    <a:pt x="161399" y="333847"/>
                    <a:pt x="165466" y="380501"/>
                    <a:pt x="183412" y="422531"/>
                  </a:cubicBezTo>
                  <a:cubicBezTo>
                    <a:pt x="202462" y="462297"/>
                    <a:pt x="658137" y="1632357"/>
                    <a:pt x="675664" y="1709417"/>
                  </a:cubicBezTo>
                  <a:cubicBezTo>
                    <a:pt x="687674" y="1770198"/>
                    <a:pt x="689856" y="1832511"/>
                    <a:pt x="682140" y="1893977"/>
                  </a:cubicBezTo>
                  <a:close/>
                </a:path>
              </a:pathLst>
            </a:custGeom>
            <a:solidFill>
              <a:srgbClr val="FFCD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0CFD9DE9-E0F2-9245-A3D7-06CFB7C508ED}"/>
                </a:ext>
              </a:extLst>
            </p:cNvPr>
            <p:cNvSpPr/>
            <p:nvPr/>
          </p:nvSpPr>
          <p:spPr>
            <a:xfrm>
              <a:off x="12907399" y="11255299"/>
              <a:ext cx="933811" cy="517246"/>
            </a:xfrm>
            <a:custGeom>
              <a:avLst/>
              <a:gdLst>
                <a:gd name="connsiteX0" fmla="*/ 932593 w 933811"/>
                <a:gd name="connsiteY0" fmla="*/ 252877 h 517246"/>
                <a:gd name="connsiteX1" fmla="*/ 607505 w 933811"/>
                <a:gd name="connsiteY1" fmla="*/ 262390 h 517246"/>
                <a:gd name="connsiteX2" fmla="*/ -286 w 933811"/>
                <a:gd name="connsiteY2" fmla="*/ 517161 h 517246"/>
                <a:gd name="connsiteX3" fmla="*/ 38576 w 933811"/>
                <a:gd name="connsiteY3" fmla="*/ 158884 h 517246"/>
                <a:gd name="connsiteX4" fmla="*/ 12478 w 933811"/>
                <a:gd name="connsiteY4" fmla="*/ 31213 h 517246"/>
                <a:gd name="connsiteX5" fmla="*/ 379571 w 933811"/>
                <a:gd name="connsiteY5" fmla="*/ 47482 h 517246"/>
                <a:gd name="connsiteX6" fmla="*/ 481299 w 933811"/>
                <a:gd name="connsiteY6" fmla="*/ -86 h 517246"/>
                <a:gd name="connsiteX7" fmla="*/ 489395 w 933811"/>
                <a:gd name="connsiteY7" fmla="*/ -86 h 517246"/>
                <a:gd name="connsiteX8" fmla="*/ 623888 w 933811"/>
                <a:gd name="connsiteY8" fmla="*/ 53380 h 517246"/>
                <a:gd name="connsiteX9" fmla="*/ 781717 w 933811"/>
                <a:gd name="connsiteY9" fmla="*/ 139857 h 517246"/>
                <a:gd name="connsiteX10" fmla="*/ 932593 w 933811"/>
                <a:gd name="connsiteY10" fmla="*/ 252877 h 51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3811" h="517246">
                  <a:moveTo>
                    <a:pt x="932593" y="252877"/>
                  </a:moveTo>
                  <a:cubicBezTo>
                    <a:pt x="920877" y="276280"/>
                    <a:pt x="729139" y="276280"/>
                    <a:pt x="607505" y="262390"/>
                  </a:cubicBezTo>
                  <a:cubicBezTo>
                    <a:pt x="478918" y="333361"/>
                    <a:pt x="257842" y="427068"/>
                    <a:pt x="-286" y="517161"/>
                  </a:cubicBezTo>
                  <a:cubicBezTo>
                    <a:pt x="40148" y="402324"/>
                    <a:pt x="53445" y="279705"/>
                    <a:pt x="38576" y="158884"/>
                  </a:cubicBezTo>
                  <a:cubicBezTo>
                    <a:pt x="33500" y="115665"/>
                    <a:pt x="24765" y="72959"/>
                    <a:pt x="12478" y="31213"/>
                  </a:cubicBezTo>
                  <a:cubicBezTo>
                    <a:pt x="181451" y="42535"/>
                    <a:pt x="374999" y="54046"/>
                    <a:pt x="379571" y="47482"/>
                  </a:cubicBezTo>
                  <a:cubicBezTo>
                    <a:pt x="387763" y="35780"/>
                    <a:pt x="417671" y="-86"/>
                    <a:pt x="481299" y="-86"/>
                  </a:cubicBezTo>
                  <a:cubicBezTo>
                    <a:pt x="483966" y="-86"/>
                    <a:pt x="486728" y="-86"/>
                    <a:pt x="489395" y="-86"/>
                  </a:cubicBezTo>
                  <a:cubicBezTo>
                    <a:pt x="548735" y="2388"/>
                    <a:pt x="595980" y="32165"/>
                    <a:pt x="623888" y="53380"/>
                  </a:cubicBezTo>
                  <a:cubicBezTo>
                    <a:pt x="672875" y="88351"/>
                    <a:pt x="725862" y="117386"/>
                    <a:pt x="781717" y="139857"/>
                  </a:cubicBezTo>
                  <a:cubicBezTo>
                    <a:pt x="842963" y="162975"/>
                    <a:pt x="944309" y="229569"/>
                    <a:pt x="932593" y="252877"/>
                  </a:cubicBezTo>
                  <a:close/>
                </a:path>
              </a:pathLst>
            </a:custGeom>
            <a:solidFill>
              <a:srgbClr val="FFCD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F8661D4C-FCE1-0746-A5CF-C75E036AACA4}"/>
                </a:ext>
              </a:extLst>
            </p:cNvPr>
            <p:cNvSpPr/>
            <p:nvPr/>
          </p:nvSpPr>
          <p:spPr>
            <a:xfrm>
              <a:off x="10574343" y="9705272"/>
              <a:ext cx="2434764" cy="2342568"/>
            </a:xfrm>
            <a:custGeom>
              <a:avLst/>
              <a:gdLst>
                <a:gd name="connsiteX0" fmla="*/ 2345534 w 2434764"/>
                <a:gd name="connsiteY0" fmla="*/ 1581145 h 2342568"/>
                <a:gd name="connsiteX1" fmla="*/ 2332770 w 2434764"/>
                <a:gd name="connsiteY1" fmla="*/ 2067093 h 2342568"/>
                <a:gd name="connsiteX2" fmla="*/ 1472091 w 2434764"/>
                <a:gd name="connsiteY2" fmla="*/ 2307403 h 2342568"/>
                <a:gd name="connsiteX3" fmla="*/ 555500 w 2434764"/>
                <a:gd name="connsiteY3" fmla="*/ 2164701 h 2342568"/>
                <a:gd name="connsiteX4" fmla="*/ 77726 w 2434764"/>
                <a:gd name="connsiteY4" fmla="*/ 1437302 h 2342568"/>
                <a:gd name="connsiteX5" fmla="*/ 127542 w 2434764"/>
                <a:gd name="connsiteY5" fmla="*/ 1313627 h 2342568"/>
                <a:gd name="connsiteX6" fmla="*/ 893828 w 2434764"/>
                <a:gd name="connsiteY6" fmla="*/ 177245 h 2342568"/>
                <a:gd name="connsiteX7" fmla="*/ 908497 w 2434764"/>
                <a:gd name="connsiteY7" fmla="*/ 163356 h 2342568"/>
                <a:gd name="connsiteX8" fmla="*/ 2229805 w 2434764"/>
                <a:gd name="connsiteY8" fmla="*/ -86 h 2342568"/>
                <a:gd name="connsiteX9" fmla="*/ 2096455 w 2434764"/>
                <a:gd name="connsiteY9" fmla="*/ 1563451 h 2342568"/>
                <a:gd name="connsiteX10" fmla="*/ 2096455 w 2434764"/>
                <a:gd name="connsiteY10" fmla="*/ 1563451 h 2342568"/>
                <a:gd name="connsiteX11" fmla="*/ 2317816 w 2434764"/>
                <a:gd name="connsiteY11" fmla="*/ 1579148 h 234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34764" h="2342568">
                  <a:moveTo>
                    <a:pt x="2345534" y="1581145"/>
                  </a:moveTo>
                  <a:cubicBezTo>
                    <a:pt x="2391968" y="1740515"/>
                    <a:pt x="2387510" y="1910377"/>
                    <a:pt x="2332770" y="2067093"/>
                  </a:cubicBezTo>
                  <a:cubicBezTo>
                    <a:pt x="2065213" y="2160610"/>
                    <a:pt x="1757746" y="2250322"/>
                    <a:pt x="1472091" y="2307403"/>
                  </a:cubicBezTo>
                  <a:cubicBezTo>
                    <a:pt x="910878" y="2419471"/>
                    <a:pt x="595791" y="2233198"/>
                    <a:pt x="555500" y="2164701"/>
                  </a:cubicBezTo>
                  <a:cubicBezTo>
                    <a:pt x="-474" y="2371333"/>
                    <a:pt x="-94772" y="1920585"/>
                    <a:pt x="77726" y="1437302"/>
                  </a:cubicBezTo>
                  <a:cubicBezTo>
                    <a:pt x="92461" y="1396080"/>
                    <a:pt x="109064" y="1354849"/>
                    <a:pt x="127542" y="1313627"/>
                  </a:cubicBezTo>
                  <a:cubicBezTo>
                    <a:pt x="356142" y="803231"/>
                    <a:pt x="722950" y="342399"/>
                    <a:pt x="893828" y="177245"/>
                  </a:cubicBezTo>
                  <a:lnTo>
                    <a:pt x="908497" y="163356"/>
                  </a:lnTo>
                  <a:cubicBezTo>
                    <a:pt x="908497" y="163356"/>
                    <a:pt x="1792417" y="322230"/>
                    <a:pt x="2229805" y="-86"/>
                  </a:cubicBezTo>
                  <a:cubicBezTo>
                    <a:pt x="2755299" y="645497"/>
                    <a:pt x="2103884" y="1553271"/>
                    <a:pt x="2096455" y="1563451"/>
                  </a:cubicBezTo>
                  <a:lnTo>
                    <a:pt x="2096455" y="1563451"/>
                  </a:lnTo>
                  <a:cubicBezTo>
                    <a:pt x="2096455" y="1563451"/>
                    <a:pt x="2197515" y="1571061"/>
                    <a:pt x="2317816" y="1579148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FEC8069-55BC-B640-9F77-18A8CD2E4173}"/>
              </a:ext>
            </a:extLst>
          </p:cNvPr>
          <p:cNvGrpSpPr/>
          <p:nvPr/>
        </p:nvGrpSpPr>
        <p:grpSpPr>
          <a:xfrm>
            <a:off x="3211746" y="6234411"/>
            <a:ext cx="8212036" cy="4183666"/>
            <a:chOff x="1047494" y="7111593"/>
            <a:chExt cx="8212036" cy="418366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2B7BD3-0C3C-F442-B56B-E5A9AD3C1739}"/>
                </a:ext>
              </a:extLst>
            </p:cNvPr>
            <p:cNvSpPr txBox="1"/>
            <p:nvPr/>
          </p:nvSpPr>
          <p:spPr>
            <a:xfrm>
              <a:off x="1064877" y="7755829"/>
              <a:ext cx="7862628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These influencers create detailed content that provides useful information. There are people who have a significant number of followers in every business domain on social media. These influencers create detailed content that provides useful information.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0D3D846-BFAF-034C-8B87-AF5C6D29F707}"/>
                </a:ext>
              </a:extLst>
            </p:cNvPr>
            <p:cNvSpPr txBox="1"/>
            <p:nvPr/>
          </p:nvSpPr>
          <p:spPr>
            <a:xfrm>
              <a:off x="1047494" y="7111593"/>
              <a:ext cx="82120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Depression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C805C6D-9805-6546-AE6D-15D43CF03721}"/>
              </a:ext>
            </a:extLst>
          </p:cNvPr>
          <p:cNvGrpSpPr/>
          <p:nvPr/>
        </p:nvGrpSpPr>
        <p:grpSpPr>
          <a:xfrm>
            <a:off x="17633853" y="5792921"/>
            <a:ext cx="3532051" cy="5596147"/>
            <a:chOff x="17164905" y="5792921"/>
            <a:chExt cx="3532051" cy="5596147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07EFE050-3FD7-6145-AF95-324C1BFD04EB}"/>
                </a:ext>
              </a:extLst>
            </p:cNvPr>
            <p:cNvSpPr txBox="1"/>
            <p:nvPr/>
          </p:nvSpPr>
          <p:spPr>
            <a:xfrm>
              <a:off x="18539361" y="6081148"/>
              <a:ext cx="21575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4E6331E-DD88-594D-B640-07C13FEA43FC}"/>
                </a:ext>
              </a:extLst>
            </p:cNvPr>
            <p:cNvSpPr/>
            <p:nvPr/>
          </p:nvSpPr>
          <p:spPr>
            <a:xfrm>
              <a:off x="17164905" y="5792921"/>
              <a:ext cx="1090892" cy="10908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111" name="CuadroTexto 395">
              <a:extLst>
                <a:ext uri="{FF2B5EF4-FFF2-40B4-BE49-F238E27FC236}">
                  <a16:creationId xmlns:a16="http://schemas.microsoft.com/office/drawing/2014/main" id="{2CE5E804-C2DD-4147-A591-646861611C20}"/>
                </a:ext>
              </a:extLst>
            </p:cNvPr>
            <p:cNvSpPr txBox="1"/>
            <p:nvPr/>
          </p:nvSpPr>
          <p:spPr>
            <a:xfrm>
              <a:off x="18539361" y="8320125"/>
              <a:ext cx="21575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CD8018B-EE5A-294B-876C-B3A99BC7A9A0}"/>
                </a:ext>
              </a:extLst>
            </p:cNvPr>
            <p:cNvSpPr/>
            <p:nvPr/>
          </p:nvSpPr>
          <p:spPr>
            <a:xfrm>
              <a:off x="17164905" y="8031898"/>
              <a:ext cx="1090892" cy="10908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B</a:t>
              </a:r>
            </a:p>
          </p:txBody>
        </p:sp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55120E46-A803-6D45-9703-09884A04312D}"/>
                </a:ext>
              </a:extLst>
            </p:cNvPr>
            <p:cNvSpPr txBox="1"/>
            <p:nvPr/>
          </p:nvSpPr>
          <p:spPr>
            <a:xfrm>
              <a:off x="18539361" y="10586403"/>
              <a:ext cx="21575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B9CFED6-D9C8-6348-8DFE-24E47BF6A83C}"/>
                </a:ext>
              </a:extLst>
            </p:cNvPr>
            <p:cNvSpPr/>
            <p:nvPr/>
          </p:nvSpPr>
          <p:spPr>
            <a:xfrm>
              <a:off x="17164905" y="10298176"/>
              <a:ext cx="1090892" cy="10908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242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1FFECB-3771-B14F-92A9-714B131FFB6F}"/>
              </a:ext>
            </a:extLst>
          </p:cNvPr>
          <p:cNvSpPr/>
          <p:nvPr/>
        </p:nvSpPr>
        <p:spPr>
          <a:xfrm>
            <a:off x="8769764" y="7466542"/>
            <a:ext cx="6838121" cy="2216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5FE8EE-E50E-C94C-B87B-FBB7962B5CEF}"/>
              </a:ext>
            </a:extLst>
          </p:cNvPr>
          <p:cNvSpPr/>
          <p:nvPr/>
        </p:nvSpPr>
        <p:spPr>
          <a:xfrm>
            <a:off x="9207085" y="4705591"/>
            <a:ext cx="5963478" cy="18862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C1BB16C-F5EB-4E4E-B43F-C8A6A87C6B5A}"/>
              </a:ext>
            </a:extLst>
          </p:cNvPr>
          <p:cNvSpPr/>
          <p:nvPr/>
        </p:nvSpPr>
        <p:spPr>
          <a:xfrm>
            <a:off x="9207085" y="10557516"/>
            <a:ext cx="5963478" cy="188627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53BE7769-06A0-D444-8C80-210A9C2E6293}"/>
              </a:ext>
            </a:extLst>
          </p:cNvPr>
          <p:cNvSpPr/>
          <p:nvPr/>
        </p:nvSpPr>
        <p:spPr>
          <a:xfrm>
            <a:off x="16601798" y="7631553"/>
            <a:ext cx="5963478" cy="188627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C940C7-5F2F-B44F-B7C5-DDA22187DE75}"/>
              </a:ext>
            </a:extLst>
          </p:cNvPr>
          <p:cNvSpPr/>
          <p:nvPr/>
        </p:nvSpPr>
        <p:spPr>
          <a:xfrm>
            <a:off x="1812373" y="7631553"/>
            <a:ext cx="5963478" cy="188627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6FD055-29F1-4049-9EA9-1FA9A9C1F886}"/>
              </a:ext>
            </a:extLst>
          </p:cNvPr>
          <p:cNvSpPr txBox="1"/>
          <p:nvPr/>
        </p:nvSpPr>
        <p:spPr>
          <a:xfrm>
            <a:off x="9725983" y="8251525"/>
            <a:ext cx="492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Depression</a:t>
            </a: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747F127C-4D91-8941-BC6E-7A34053ECCD1}"/>
              </a:ext>
            </a:extLst>
          </p:cNvPr>
          <p:cNvSpPr/>
          <p:nvPr/>
        </p:nvSpPr>
        <p:spPr>
          <a:xfrm rot="5400000">
            <a:off x="15576012" y="6402166"/>
            <a:ext cx="1025786" cy="1039260"/>
          </a:xfrm>
          <a:prstGeom prst="ben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Bent Arrow 72">
            <a:extLst>
              <a:ext uri="{FF2B5EF4-FFF2-40B4-BE49-F238E27FC236}">
                <a16:creationId xmlns:a16="http://schemas.microsoft.com/office/drawing/2014/main" id="{D516147C-B4EB-434A-A178-14DBDC4C992C}"/>
              </a:ext>
            </a:extLst>
          </p:cNvPr>
          <p:cNvSpPr/>
          <p:nvPr/>
        </p:nvSpPr>
        <p:spPr>
          <a:xfrm rot="10800000">
            <a:off x="15576011" y="9889644"/>
            <a:ext cx="1025786" cy="1039260"/>
          </a:xfrm>
          <a:prstGeom prst="ben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Bent Arrow 73">
            <a:extLst>
              <a:ext uri="{FF2B5EF4-FFF2-40B4-BE49-F238E27FC236}">
                <a16:creationId xmlns:a16="http://schemas.microsoft.com/office/drawing/2014/main" id="{B27F630E-0332-F449-A0A5-72E32D01AE08}"/>
              </a:ext>
            </a:extLst>
          </p:cNvPr>
          <p:cNvSpPr/>
          <p:nvPr/>
        </p:nvSpPr>
        <p:spPr>
          <a:xfrm>
            <a:off x="7750450" y="6402165"/>
            <a:ext cx="1025788" cy="1039260"/>
          </a:xfrm>
          <a:prstGeom prst="ben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Bent Arrow 74">
            <a:extLst>
              <a:ext uri="{FF2B5EF4-FFF2-40B4-BE49-F238E27FC236}">
                <a16:creationId xmlns:a16="http://schemas.microsoft.com/office/drawing/2014/main" id="{99944200-CD21-1A4B-AA8A-9D754E2E3997}"/>
              </a:ext>
            </a:extLst>
          </p:cNvPr>
          <p:cNvSpPr/>
          <p:nvPr/>
        </p:nvSpPr>
        <p:spPr>
          <a:xfrm rot="16200000">
            <a:off x="7750448" y="9889642"/>
            <a:ext cx="1025792" cy="1039264"/>
          </a:xfrm>
          <a:prstGeom prst="ben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22E61D4-6CEA-5D45-B676-CCECB87AF31B}"/>
              </a:ext>
            </a:extLst>
          </p:cNvPr>
          <p:cNvGrpSpPr/>
          <p:nvPr/>
        </p:nvGrpSpPr>
        <p:grpSpPr>
          <a:xfrm>
            <a:off x="9499275" y="5094731"/>
            <a:ext cx="5379098" cy="1107995"/>
            <a:chOff x="16106469" y="8700848"/>
            <a:chExt cx="5379098" cy="1107995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4F78C09C-E105-D445-BBA2-68F368E6134A}"/>
                </a:ext>
              </a:extLst>
            </p:cNvPr>
            <p:cNvSpPr txBox="1"/>
            <p:nvPr/>
          </p:nvSpPr>
          <p:spPr>
            <a:xfrm>
              <a:off x="16513444" y="8700848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Stressors</a:t>
              </a: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571C3973-30BA-0742-A581-411F5732A8ED}"/>
                </a:ext>
              </a:extLst>
            </p:cNvPr>
            <p:cNvSpPr/>
            <p:nvPr/>
          </p:nvSpPr>
          <p:spPr>
            <a:xfrm>
              <a:off x="16106469" y="9285623"/>
              <a:ext cx="537909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140FF74-2810-2E4F-A793-A7F36CFBF4E9}"/>
              </a:ext>
            </a:extLst>
          </p:cNvPr>
          <p:cNvGrpSpPr/>
          <p:nvPr/>
        </p:nvGrpSpPr>
        <p:grpSpPr>
          <a:xfrm>
            <a:off x="9499275" y="10929474"/>
            <a:ext cx="5379098" cy="1107995"/>
            <a:chOff x="16106469" y="8700848"/>
            <a:chExt cx="5379098" cy="1107995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E7399061-50B7-EF49-AE1A-C3307621BF7E}"/>
                </a:ext>
              </a:extLst>
            </p:cNvPr>
            <p:cNvSpPr txBox="1"/>
            <p:nvPr/>
          </p:nvSpPr>
          <p:spPr>
            <a:xfrm>
              <a:off x="16513444" y="8700848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Behaviors</a:t>
              </a: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41C9681F-5DB1-CB44-B701-A136A7C16A7E}"/>
                </a:ext>
              </a:extLst>
            </p:cNvPr>
            <p:cNvSpPr/>
            <p:nvPr/>
          </p:nvSpPr>
          <p:spPr>
            <a:xfrm>
              <a:off x="16106469" y="9285623"/>
              <a:ext cx="537909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DDDCBD-0131-9744-9314-64F5A43724D1}"/>
              </a:ext>
            </a:extLst>
          </p:cNvPr>
          <p:cNvGrpSpPr/>
          <p:nvPr/>
        </p:nvGrpSpPr>
        <p:grpSpPr>
          <a:xfrm>
            <a:off x="16901560" y="7968560"/>
            <a:ext cx="5379098" cy="1107995"/>
            <a:chOff x="16106469" y="8700848"/>
            <a:chExt cx="5379098" cy="1107995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4979F5AD-9320-1E46-A3D1-4CDCE9F6B9C7}"/>
                </a:ext>
              </a:extLst>
            </p:cNvPr>
            <p:cNvSpPr txBox="1"/>
            <p:nvPr/>
          </p:nvSpPr>
          <p:spPr>
            <a:xfrm>
              <a:off x="16513444" y="8700848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Physical Problems</a:t>
              </a:r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D09397BF-0EF0-A347-BC49-F3876219194C}"/>
                </a:ext>
              </a:extLst>
            </p:cNvPr>
            <p:cNvSpPr/>
            <p:nvPr/>
          </p:nvSpPr>
          <p:spPr>
            <a:xfrm>
              <a:off x="16106469" y="9285623"/>
              <a:ext cx="537909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079F4B1-707D-894C-9EA3-DED9F23805A7}"/>
              </a:ext>
            </a:extLst>
          </p:cNvPr>
          <p:cNvGrpSpPr/>
          <p:nvPr/>
        </p:nvGrpSpPr>
        <p:grpSpPr>
          <a:xfrm>
            <a:off x="1844512" y="7968560"/>
            <a:ext cx="5899200" cy="1107995"/>
            <a:chOff x="15846418" y="8700848"/>
            <a:chExt cx="5899200" cy="1107995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96FC983C-D75B-B849-A41E-CC38433BD976}"/>
                </a:ext>
              </a:extLst>
            </p:cNvPr>
            <p:cNvSpPr txBox="1"/>
            <p:nvPr/>
          </p:nvSpPr>
          <p:spPr>
            <a:xfrm>
              <a:off x="15846418" y="8700848"/>
              <a:ext cx="589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Thoughts and Feelings</a:t>
              </a: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30600829-388E-3D4C-B06C-27324BEE9B58}"/>
                </a:ext>
              </a:extLst>
            </p:cNvPr>
            <p:cNvSpPr/>
            <p:nvPr/>
          </p:nvSpPr>
          <p:spPr>
            <a:xfrm>
              <a:off x="16106469" y="9285623"/>
              <a:ext cx="537909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215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A47347CE-E055-504A-B8E3-3722EEAD72A7}"/>
              </a:ext>
            </a:extLst>
          </p:cNvPr>
          <p:cNvSpPr txBox="1"/>
          <p:nvPr/>
        </p:nvSpPr>
        <p:spPr>
          <a:xfrm>
            <a:off x="5709547" y="11745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E0C494-D014-C242-9015-07BAF91CA4A3}"/>
              </a:ext>
            </a:extLst>
          </p:cNvPr>
          <p:cNvGrpSpPr/>
          <p:nvPr/>
        </p:nvGrpSpPr>
        <p:grpSpPr>
          <a:xfrm>
            <a:off x="3674090" y="5877309"/>
            <a:ext cx="5540416" cy="6577015"/>
            <a:chOff x="1996320" y="5105775"/>
            <a:chExt cx="6109654" cy="725275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9" name="Freeform: Shape 23">
              <a:extLst>
                <a:ext uri="{FF2B5EF4-FFF2-40B4-BE49-F238E27FC236}">
                  <a16:creationId xmlns:a16="http://schemas.microsoft.com/office/drawing/2014/main" id="{54C47D5A-4176-6042-9213-3D4E097BF001}"/>
                </a:ext>
              </a:extLst>
            </p:cNvPr>
            <p:cNvSpPr/>
            <p:nvPr/>
          </p:nvSpPr>
          <p:spPr>
            <a:xfrm>
              <a:off x="2140413" y="5355962"/>
              <a:ext cx="5242887" cy="3868743"/>
            </a:xfrm>
            <a:custGeom>
              <a:avLst/>
              <a:gdLst>
                <a:gd name="connsiteX0" fmla="*/ 2412834 w 3218957"/>
                <a:gd name="connsiteY0" fmla="*/ 126381 h 2375278"/>
                <a:gd name="connsiteX1" fmla="*/ 137498 w 3218957"/>
                <a:gd name="connsiteY1" fmla="*/ 628694 h 2375278"/>
                <a:gd name="connsiteX2" fmla="*/ 167351 w 3218957"/>
                <a:gd name="connsiteY2" fmla="*/ 2175870 h 2375278"/>
                <a:gd name="connsiteX3" fmla="*/ 3230553 w 3218957"/>
                <a:gd name="connsiteY3" fmla="*/ 2377055 h 2375278"/>
                <a:gd name="connsiteX4" fmla="*/ 2412834 w 3218957"/>
                <a:gd name="connsiteY4" fmla="*/ 126381 h 2375278"/>
                <a:gd name="connsiteX5" fmla="*/ 2412834 w 3218957"/>
                <a:gd name="connsiteY5" fmla="*/ 126381 h 237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8957" h="2375278">
                  <a:moveTo>
                    <a:pt x="2412834" y="126381"/>
                  </a:moveTo>
                  <a:cubicBezTo>
                    <a:pt x="1667801" y="69271"/>
                    <a:pt x="942237" y="-317523"/>
                    <a:pt x="137498" y="628694"/>
                  </a:cubicBezTo>
                  <a:cubicBezTo>
                    <a:pt x="-59793" y="1304935"/>
                    <a:pt x="-40324" y="1508716"/>
                    <a:pt x="167351" y="2175870"/>
                  </a:cubicBezTo>
                  <a:lnTo>
                    <a:pt x="3230553" y="2377055"/>
                  </a:lnTo>
                  <a:cubicBezTo>
                    <a:pt x="2957980" y="1626831"/>
                    <a:pt x="3365541" y="676719"/>
                    <a:pt x="2412834" y="126381"/>
                  </a:cubicBezTo>
                  <a:lnTo>
                    <a:pt x="2412834" y="126381"/>
                  </a:lnTo>
                  <a:close/>
                </a:path>
              </a:pathLst>
            </a:custGeom>
            <a:grpFill/>
            <a:ln w="12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4">
              <a:extLst>
                <a:ext uri="{FF2B5EF4-FFF2-40B4-BE49-F238E27FC236}">
                  <a16:creationId xmlns:a16="http://schemas.microsoft.com/office/drawing/2014/main" id="{77838091-074E-E048-91B5-93FBEABCD5CE}"/>
                </a:ext>
              </a:extLst>
            </p:cNvPr>
            <p:cNvSpPr/>
            <p:nvPr/>
          </p:nvSpPr>
          <p:spPr>
            <a:xfrm>
              <a:off x="1996320" y="5105775"/>
              <a:ext cx="6109654" cy="7251249"/>
            </a:xfrm>
            <a:custGeom>
              <a:avLst/>
              <a:gdLst>
                <a:gd name="connsiteX0" fmla="*/ 1913323 w 3751124"/>
                <a:gd name="connsiteY0" fmla="*/ 4459440 h 4452025"/>
                <a:gd name="connsiteX1" fmla="*/ 2022352 w 3751124"/>
                <a:gd name="connsiteY1" fmla="*/ 4115479 h 4452025"/>
                <a:gd name="connsiteX2" fmla="*/ 2130083 w 3751124"/>
                <a:gd name="connsiteY2" fmla="*/ 3822138 h 4452025"/>
                <a:gd name="connsiteX3" fmla="*/ 2331268 w 3751124"/>
                <a:gd name="connsiteY3" fmla="*/ 3585909 h 4452025"/>
                <a:gd name="connsiteX4" fmla="*/ 2814112 w 3751124"/>
                <a:gd name="connsiteY4" fmla="*/ 3485965 h 4452025"/>
                <a:gd name="connsiteX5" fmla="*/ 3129518 w 3751124"/>
                <a:gd name="connsiteY5" fmla="*/ 3475582 h 4452025"/>
                <a:gd name="connsiteX6" fmla="*/ 3330703 w 3751124"/>
                <a:gd name="connsiteY6" fmla="*/ 3393809 h 4452025"/>
                <a:gd name="connsiteX7" fmla="*/ 3404687 w 3751124"/>
                <a:gd name="connsiteY7" fmla="*/ 3195221 h 4452025"/>
                <a:gd name="connsiteX8" fmla="*/ 3356662 w 3751124"/>
                <a:gd name="connsiteY8" fmla="*/ 3095277 h 4452025"/>
                <a:gd name="connsiteX9" fmla="*/ 3376132 w 3751124"/>
                <a:gd name="connsiteY9" fmla="*/ 3027783 h 4452025"/>
                <a:gd name="connsiteX10" fmla="*/ 3420262 w 3751124"/>
                <a:gd name="connsiteY10" fmla="*/ 2979758 h 4452025"/>
                <a:gd name="connsiteX11" fmla="*/ 3503332 w 3751124"/>
                <a:gd name="connsiteY11" fmla="*/ 2891496 h 4452025"/>
                <a:gd name="connsiteX12" fmla="*/ 3464393 w 3751124"/>
                <a:gd name="connsiteY12" fmla="*/ 2830492 h 4452025"/>
                <a:gd name="connsiteX13" fmla="*/ 3420262 w 3751124"/>
                <a:gd name="connsiteY13" fmla="*/ 2790255 h 4452025"/>
                <a:gd name="connsiteX14" fmla="*/ 3470883 w 3751124"/>
                <a:gd name="connsiteY14" fmla="*/ 2756508 h 4452025"/>
                <a:gd name="connsiteX15" fmla="*/ 3543569 w 3751124"/>
                <a:gd name="connsiteY15" fmla="*/ 2678630 h 4452025"/>
                <a:gd name="connsiteX16" fmla="*/ 3543569 w 3751124"/>
                <a:gd name="connsiteY16" fmla="*/ 2620222 h 4452025"/>
                <a:gd name="connsiteX17" fmla="*/ 3504630 w 3751124"/>
                <a:gd name="connsiteY17" fmla="*/ 2576091 h 4452025"/>
                <a:gd name="connsiteX18" fmla="*/ 3498140 w 3751124"/>
                <a:gd name="connsiteY18" fmla="*/ 2452784 h 4452025"/>
                <a:gd name="connsiteX19" fmla="*/ 3626639 w 3751124"/>
                <a:gd name="connsiteY19" fmla="*/ 2368416 h 4452025"/>
                <a:gd name="connsiteX20" fmla="*/ 3720093 w 3751124"/>
                <a:gd name="connsiteY20" fmla="*/ 2306114 h 4452025"/>
                <a:gd name="connsiteX21" fmla="*/ 3755138 w 3751124"/>
                <a:gd name="connsiteY21" fmla="*/ 2228236 h 4452025"/>
                <a:gd name="connsiteX22" fmla="*/ 3685047 w 3751124"/>
                <a:gd name="connsiteY22" fmla="*/ 2077671 h 4452025"/>
                <a:gd name="connsiteX23" fmla="*/ 3566932 w 3751124"/>
                <a:gd name="connsiteY23" fmla="*/ 1928405 h 4452025"/>
                <a:gd name="connsiteX24" fmla="*/ 3400793 w 3751124"/>
                <a:gd name="connsiteY24" fmla="*/ 1731114 h 4452025"/>
                <a:gd name="connsiteX25" fmla="*/ 3374833 w 3751124"/>
                <a:gd name="connsiteY25" fmla="*/ 1674004 h 4452025"/>
                <a:gd name="connsiteX26" fmla="*/ 3368344 w 3751124"/>
                <a:gd name="connsiteY26" fmla="*/ 1619489 h 4452025"/>
                <a:gd name="connsiteX27" fmla="*/ 3429348 w 3751124"/>
                <a:gd name="connsiteY27" fmla="*/ 1439072 h 4452025"/>
                <a:gd name="connsiteX28" fmla="*/ 3409879 w 3751124"/>
                <a:gd name="connsiteY28" fmla="*/ 1317063 h 4452025"/>
                <a:gd name="connsiteX29" fmla="*/ 3322915 w 3751124"/>
                <a:gd name="connsiteY29" fmla="*/ 1091217 h 4452025"/>
                <a:gd name="connsiteX30" fmla="*/ 3252825 w 3751124"/>
                <a:gd name="connsiteY30" fmla="*/ 805664 h 4452025"/>
                <a:gd name="connsiteX31" fmla="*/ 3180138 w 3751124"/>
                <a:gd name="connsiteY31" fmla="*/ 627843 h 4452025"/>
                <a:gd name="connsiteX32" fmla="*/ 2775173 w 3751124"/>
                <a:gd name="connsiteY32" fmla="*/ 294265 h 4452025"/>
                <a:gd name="connsiteX33" fmla="*/ 2266370 w 3751124"/>
                <a:gd name="connsiteY33" fmla="*/ 86591 h 4452025"/>
                <a:gd name="connsiteX34" fmla="*/ 1704350 w 3751124"/>
                <a:gd name="connsiteY34" fmla="*/ 925 h 4452025"/>
                <a:gd name="connsiteX35" fmla="*/ 1008640 w 3751124"/>
                <a:gd name="connsiteY35" fmla="*/ 95676 h 4452025"/>
                <a:gd name="connsiteX36" fmla="*/ 215582 w 3751124"/>
                <a:gd name="connsiteY36" fmla="*/ 692741 h 4452025"/>
                <a:gd name="connsiteX37" fmla="*/ 2716 w 3751124"/>
                <a:gd name="connsiteY37" fmla="*/ 1387153 h 4452025"/>
                <a:gd name="connsiteX38" fmla="*/ 59826 w 3751124"/>
                <a:gd name="connsiteY38" fmla="*/ 1919319 h 4452025"/>
                <a:gd name="connsiteX39" fmla="*/ 293460 w 3751124"/>
                <a:gd name="connsiteY39" fmla="*/ 2406057 h 4452025"/>
                <a:gd name="connsiteX40" fmla="*/ 555650 w 3751124"/>
                <a:gd name="connsiteY40" fmla="*/ 2705887 h 4452025"/>
                <a:gd name="connsiteX41" fmla="*/ 1342217 w 3751124"/>
                <a:gd name="connsiteY41" fmla="*/ 2385289 h 4452025"/>
                <a:gd name="connsiteX42" fmla="*/ 1115073 w 3751124"/>
                <a:gd name="connsiteY42" fmla="*/ 2129590 h 4452025"/>
                <a:gd name="connsiteX43" fmla="*/ 1044983 w 3751124"/>
                <a:gd name="connsiteY43" fmla="*/ 2263281 h 4452025"/>
                <a:gd name="connsiteX44" fmla="*/ 972297 w 3751124"/>
                <a:gd name="connsiteY44" fmla="*/ 2341159 h 4452025"/>
                <a:gd name="connsiteX45" fmla="*/ 723087 w 3751124"/>
                <a:gd name="connsiteY45" fmla="*/ 2311305 h 4452025"/>
                <a:gd name="connsiteX46" fmla="*/ 524498 w 3751124"/>
                <a:gd name="connsiteY46" fmla="*/ 2168529 h 4452025"/>
                <a:gd name="connsiteX47" fmla="*/ 329803 w 3751124"/>
                <a:gd name="connsiteY47" fmla="*/ 1868699 h 4452025"/>
                <a:gd name="connsiteX48" fmla="*/ 325909 w 3751124"/>
                <a:gd name="connsiteY48" fmla="*/ 1218418 h 4452025"/>
                <a:gd name="connsiteX49" fmla="*/ 625740 w 3751124"/>
                <a:gd name="connsiteY49" fmla="*/ 648610 h 4452025"/>
                <a:gd name="connsiteX50" fmla="*/ 1327940 w 3751124"/>
                <a:gd name="connsiteY50" fmla="*/ 283882 h 4452025"/>
                <a:gd name="connsiteX51" fmla="*/ 2182002 w 3751124"/>
                <a:gd name="connsiteY51" fmla="*/ 304649 h 4452025"/>
                <a:gd name="connsiteX52" fmla="*/ 2932227 w 3751124"/>
                <a:gd name="connsiteY52" fmla="*/ 818644 h 4452025"/>
                <a:gd name="connsiteX53" fmla="*/ 2969868 w 3751124"/>
                <a:gd name="connsiteY53" fmla="*/ 973102 h 4452025"/>
                <a:gd name="connsiteX54" fmla="*/ 2301415 w 3751124"/>
                <a:gd name="connsiteY54" fmla="*/ 1352108 h 4452025"/>
                <a:gd name="connsiteX55" fmla="*/ 1754971 w 3751124"/>
                <a:gd name="connsiteY55" fmla="*/ 1332639 h 4452025"/>
                <a:gd name="connsiteX56" fmla="*/ 1422691 w 3751124"/>
                <a:gd name="connsiteY56" fmla="*/ 1479309 h 4452025"/>
                <a:gd name="connsiteX57" fmla="*/ 1343515 w 3751124"/>
                <a:gd name="connsiteY57" fmla="*/ 1571464 h 4452025"/>
                <a:gd name="connsiteX58" fmla="*/ 1708244 w 3751124"/>
                <a:gd name="connsiteY58" fmla="*/ 2416441 h 4452025"/>
                <a:gd name="connsiteX59" fmla="*/ 1247466 w 3751124"/>
                <a:gd name="connsiteY59" fmla="*/ 4452950 h 4452025"/>
                <a:gd name="connsiteX60" fmla="*/ 1913323 w 3751124"/>
                <a:gd name="connsiteY60" fmla="*/ 4459440 h 4452025"/>
                <a:gd name="connsiteX61" fmla="*/ 1913323 w 3751124"/>
                <a:gd name="connsiteY61" fmla="*/ 4459440 h 4452025"/>
                <a:gd name="connsiteX62" fmla="*/ 1913323 w 3751124"/>
                <a:gd name="connsiteY62" fmla="*/ 4459440 h 4452025"/>
                <a:gd name="connsiteX63" fmla="*/ 1913323 w 3751124"/>
                <a:gd name="connsiteY63" fmla="*/ 4459440 h 4452025"/>
                <a:gd name="connsiteX64" fmla="*/ 1913323 w 3751124"/>
                <a:gd name="connsiteY64" fmla="*/ 4459440 h 445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51124" h="4452025">
                  <a:moveTo>
                    <a:pt x="1913323" y="4459440"/>
                  </a:moveTo>
                  <a:cubicBezTo>
                    <a:pt x="1950964" y="4346517"/>
                    <a:pt x="1987307" y="4230998"/>
                    <a:pt x="2022352" y="4115479"/>
                  </a:cubicBezTo>
                  <a:cubicBezTo>
                    <a:pt x="2053503" y="4016833"/>
                    <a:pt x="2083356" y="3914294"/>
                    <a:pt x="2130083" y="3822138"/>
                  </a:cubicBezTo>
                  <a:cubicBezTo>
                    <a:pt x="2178108" y="3727387"/>
                    <a:pt x="2239113" y="3644317"/>
                    <a:pt x="2331268" y="3585909"/>
                  </a:cubicBezTo>
                  <a:cubicBezTo>
                    <a:pt x="2471449" y="3493753"/>
                    <a:pt x="2646674" y="3483369"/>
                    <a:pt x="2814112" y="3485965"/>
                  </a:cubicBezTo>
                  <a:cubicBezTo>
                    <a:pt x="2919247" y="3485965"/>
                    <a:pt x="3024382" y="3492455"/>
                    <a:pt x="3129518" y="3475582"/>
                  </a:cubicBezTo>
                  <a:cubicBezTo>
                    <a:pt x="3206098" y="3462602"/>
                    <a:pt x="3278784" y="3435345"/>
                    <a:pt x="3330703" y="3393809"/>
                  </a:cubicBezTo>
                  <a:cubicBezTo>
                    <a:pt x="3396899" y="3343189"/>
                    <a:pt x="3433242" y="3267907"/>
                    <a:pt x="3404687" y="3195221"/>
                  </a:cubicBezTo>
                  <a:cubicBezTo>
                    <a:pt x="3391707" y="3160175"/>
                    <a:pt x="3360556" y="3132918"/>
                    <a:pt x="3356662" y="3095277"/>
                  </a:cubicBezTo>
                  <a:cubicBezTo>
                    <a:pt x="3354066" y="3070616"/>
                    <a:pt x="3363152" y="3048550"/>
                    <a:pt x="3376132" y="3027783"/>
                  </a:cubicBezTo>
                  <a:cubicBezTo>
                    <a:pt x="3386515" y="3008313"/>
                    <a:pt x="3402091" y="2992738"/>
                    <a:pt x="3420262" y="2979758"/>
                  </a:cubicBezTo>
                  <a:cubicBezTo>
                    <a:pt x="3455308" y="2952501"/>
                    <a:pt x="3503332" y="2933031"/>
                    <a:pt x="3503332" y="2891496"/>
                  </a:cubicBezTo>
                  <a:cubicBezTo>
                    <a:pt x="3503332" y="2866835"/>
                    <a:pt x="3483863" y="2847366"/>
                    <a:pt x="3464393" y="2830492"/>
                  </a:cubicBezTo>
                  <a:cubicBezTo>
                    <a:pt x="3448818" y="2817512"/>
                    <a:pt x="3435838" y="2803235"/>
                    <a:pt x="3420262" y="2790255"/>
                  </a:cubicBezTo>
                  <a:cubicBezTo>
                    <a:pt x="3437136" y="2779871"/>
                    <a:pt x="3455308" y="2769488"/>
                    <a:pt x="3470883" y="2756508"/>
                  </a:cubicBezTo>
                  <a:cubicBezTo>
                    <a:pt x="3499438" y="2735740"/>
                    <a:pt x="3529291" y="2712377"/>
                    <a:pt x="3543569" y="2678630"/>
                  </a:cubicBezTo>
                  <a:cubicBezTo>
                    <a:pt x="3550059" y="2659161"/>
                    <a:pt x="3550059" y="2638393"/>
                    <a:pt x="3543569" y="2620222"/>
                  </a:cubicBezTo>
                  <a:cubicBezTo>
                    <a:pt x="3527993" y="2607242"/>
                    <a:pt x="3515014" y="2592964"/>
                    <a:pt x="3504630" y="2576091"/>
                  </a:cubicBezTo>
                  <a:cubicBezTo>
                    <a:pt x="3479969" y="2538450"/>
                    <a:pt x="3476075" y="2491723"/>
                    <a:pt x="3498140" y="2452784"/>
                  </a:cubicBezTo>
                  <a:cubicBezTo>
                    <a:pt x="3524100" y="2408653"/>
                    <a:pt x="3578614" y="2390481"/>
                    <a:pt x="3626639" y="2368416"/>
                  </a:cubicBezTo>
                  <a:cubicBezTo>
                    <a:pt x="3661684" y="2354138"/>
                    <a:pt x="3696729" y="2333371"/>
                    <a:pt x="3720093" y="2306114"/>
                  </a:cubicBezTo>
                  <a:cubicBezTo>
                    <a:pt x="3739562" y="2282750"/>
                    <a:pt x="3752542" y="2258089"/>
                    <a:pt x="3755138" y="2228236"/>
                  </a:cubicBezTo>
                  <a:cubicBezTo>
                    <a:pt x="3759032" y="2167231"/>
                    <a:pt x="3723986" y="2123100"/>
                    <a:pt x="3685047" y="2077671"/>
                  </a:cubicBezTo>
                  <a:cubicBezTo>
                    <a:pt x="3647407" y="2030945"/>
                    <a:pt x="3608468" y="1977728"/>
                    <a:pt x="3566932" y="1928405"/>
                  </a:cubicBezTo>
                  <a:cubicBezTo>
                    <a:pt x="3512418" y="1860911"/>
                    <a:pt x="3457903" y="1796013"/>
                    <a:pt x="3400793" y="1731114"/>
                  </a:cubicBezTo>
                  <a:cubicBezTo>
                    <a:pt x="3390409" y="1714241"/>
                    <a:pt x="3381323" y="1696069"/>
                    <a:pt x="3374833" y="1674004"/>
                  </a:cubicBezTo>
                  <a:cubicBezTo>
                    <a:pt x="3370940" y="1657130"/>
                    <a:pt x="3368344" y="1638959"/>
                    <a:pt x="3368344" y="1619489"/>
                  </a:cubicBezTo>
                  <a:cubicBezTo>
                    <a:pt x="3372237" y="1557187"/>
                    <a:pt x="3416369" y="1502672"/>
                    <a:pt x="3429348" y="1439072"/>
                  </a:cubicBezTo>
                  <a:cubicBezTo>
                    <a:pt x="3438434" y="1397537"/>
                    <a:pt x="3429348" y="1354704"/>
                    <a:pt x="3409879" y="1317063"/>
                  </a:cubicBezTo>
                  <a:cubicBezTo>
                    <a:pt x="3374833" y="1243079"/>
                    <a:pt x="3346278" y="1167797"/>
                    <a:pt x="3322915" y="1091217"/>
                  </a:cubicBezTo>
                  <a:cubicBezTo>
                    <a:pt x="3291764" y="999061"/>
                    <a:pt x="3270996" y="903012"/>
                    <a:pt x="3252825" y="805664"/>
                  </a:cubicBezTo>
                  <a:cubicBezTo>
                    <a:pt x="3239845" y="743362"/>
                    <a:pt x="3213886" y="682357"/>
                    <a:pt x="3180138" y="627843"/>
                  </a:cubicBezTo>
                  <a:cubicBezTo>
                    <a:pt x="3086685" y="483768"/>
                    <a:pt x="2934823" y="379931"/>
                    <a:pt x="2775173" y="294265"/>
                  </a:cubicBezTo>
                  <a:cubicBezTo>
                    <a:pt x="2612927" y="206004"/>
                    <a:pt x="2442893" y="137211"/>
                    <a:pt x="2266370" y="86591"/>
                  </a:cubicBezTo>
                  <a:cubicBezTo>
                    <a:pt x="2084655" y="35970"/>
                    <a:pt x="1895151" y="7415"/>
                    <a:pt x="1704350" y="925"/>
                  </a:cubicBezTo>
                  <a:cubicBezTo>
                    <a:pt x="1470716" y="-5565"/>
                    <a:pt x="1234486" y="21692"/>
                    <a:pt x="1008640" y="95676"/>
                  </a:cubicBezTo>
                  <a:cubicBezTo>
                    <a:pt x="676360" y="207301"/>
                    <a:pt x="392106" y="412380"/>
                    <a:pt x="215582" y="692741"/>
                  </a:cubicBezTo>
                  <a:cubicBezTo>
                    <a:pt x="85786" y="899118"/>
                    <a:pt x="18291" y="1139242"/>
                    <a:pt x="2716" y="1387153"/>
                  </a:cubicBezTo>
                  <a:cubicBezTo>
                    <a:pt x="-7668" y="1567570"/>
                    <a:pt x="11801" y="1747988"/>
                    <a:pt x="59826" y="1919319"/>
                  </a:cubicBezTo>
                  <a:cubicBezTo>
                    <a:pt x="110447" y="2090651"/>
                    <a:pt x="188325" y="2256791"/>
                    <a:pt x="293460" y="2406057"/>
                  </a:cubicBezTo>
                  <a:cubicBezTo>
                    <a:pt x="370040" y="2515086"/>
                    <a:pt x="457004" y="2615030"/>
                    <a:pt x="555650" y="2705887"/>
                  </a:cubicBezTo>
                  <a:lnTo>
                    <a:pt x="1342217" y="2385289"/>
                  </a:lnTo>
                  <a:lnTo>
                    <a:pt x="1115073" y="2129590"/>
                  </a:lnTo>
                  <a:cubicBezTo>
                    <a:pt x="1095604" y="2177615"/>
                    <a:pt x="1070942" y="2221746"/>
                    <a:pt x="1044983" y="2263281"/>
                  </a:cubicBezTo>
                  <a:cubicBezTo>
                    <a:pt x="1025514" y="2293134"/>
                    <a:pt x="1003448" y="2321689"/>
                    <a:pt x="972297" y="2341159"/>
                  </a:cubicBezTo>
                  <a:cubicBezTo>
                    <a:pt x="895717" y="2385289"/>
                    <a:pt x="802263" y="2355436"/>
                    <a:pt x="723087" y="2311305"/>
                  </a:cubicBezTo>
                  <a:cubicBezTo>
                    <a:pt x="650401" y="2271068"/>
                    <a:pt x="582907" y="2225640"/>
                    <a:pt x="524498" y="2168529"/>
                  </a:cubicBezTo>
                  <a:cubicBezTo>
                    <a:pt x="438833" y="2086757"/>
                    <a:pt x="371338" y="1981622"/>
                    <a:pt x="329803" y="1868699"/>
                  </a:cubicBezTo>
                  <a:cubicBezTo>
                    <a:pt x="253223" y="1654534"/>
                    <a:pt x="271395" y="1431284"/>
                    <a:pt x="325909" y="1218418"/>
                  </a:cubicBezTo>
                  <a:cubicBezTo>
                    <a:pt x="377828" y="1013339"/>
                    <a:pt x="469984" y="809558"/>
                    <a:pt x="625740" y="648610"/>
                  </a:cubicBezTo>
                  <a:cubicBezTo>
                    <a:pt x="813945" y="450021"/>
                    <a:pt x="1063155" y="335800"/>
                    <a:pt x="1327940" y="283882"/>
                  </a:cubicBezTo>
                  <a:cubicBezTo>
                    <a:pt x="1603109" y="229367"/>
                    <a:pt x="1899045" y="237155"/>
                    <a:pt x="2182002" y="304649"/>
                  </a:cubicBezTo>
                  <a:cubicBezTo>
                    <a:pt x="2497408" y="379931"/>
                    <a:pt x="2802430" y="533091"/>
                    <a:pt x="2932227" y="818644"/>
                  </a:cubicBezTo>
                  <a:cubicBezTo>
                    <a:pt x="2954292" y="869264"/>
                    <a:pt x="2971166" y="921183"/>
                    <a:pt x="2969868" y="973102"/>
                  </a:cubicBezTo>
                  <a:cubicBezTo>
                    <a:pt x="2965974" y="1252165"/>
                    <a:pt x="2631098" y="1375471"/>
                    <a:pt x="2301415" y="1352108"/>
                  </a:cubicBezTo>
                  <a:cubicBezTo>
                    <a:pt x="2119700" y="1339128"/>
                    <a:pt x="1931494" y="1307977"/>
                    <a:pt x="1754971" y="1332639"/>
                  </a:cubicBezTo>
                  <a:cubicBezTo>
                    <a:pt x="1630366" y="1349512"/>
                    <a:pt x="1516145" y="1393643"/>
                    <a:pt x="1422691" y="1479309"/>
                  </a:cubicBezTo>
                  <a:cubicBezTo>
                    <a:pt x="1391540" y="1506566"/>
                    <a:pt x="1365581" y="1537717"/>
                    <a:pt x="1343515" y="1571464"/>
                  </a:cubicBezTo>
                  <a:lnTo>
                    <a:pt x="1708244" y="2416441"/>
                  </a:lnTo>
                  <a:lnTo>
                    <a:pt x="1247466" y="4452950"/>
                  </a:lnTo>
                  <a:lnTo>
                    <a:pt x="1913323" y="4459440"/>
                  </a:lnTo>
                  <a:lnTo>
                    <a:pt x="1913323" y="4459440"/>
                  </a:lnTo>
                  <a:lnTo>
                    <a:pt x="1913323" y="4459440"/>
                  </a:lnTo>
                  <a:lnTo>
                    <a:pt x="1913323" y="4459440"/>
                  </a:lnTo>
                  <a:lnTo>
                    <a:pt x="1913323" y="4459440"/>
                  </a:lnTo>
                  <a:close/>
                </a:path>
              </a:pathLst>
            </a:custGeom>
            <a:grpFill/>
            <a:ln w="12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C26F9ED3-30A3-994D-A983-17B6179F957F}"/>
                </a:ext>
              </a:extLst>
            </p:cNvPr>
            <p:cNvSpPr/>
            <p:nvPr/>
          </p:nvSpPr>
          <p:spPr>
            <a:xfrm>
              <a:off x="2341109" y="7644162"/>
              <a:ext cx="2536881" cy="4714368"/>
            </a:xfrm>
            <a:custGeom>
              <a:avLst/>
              <a:gdLst>
                <a:gd name="connsiteX0" fmla="*/ 1138317 w 1557560"/>
                <a:gd name="connsiteY0" fmla="*/ 25959 h 2894465"/>
                <a:gd name="connsiteX1" fmla="*/ 908577 w 1557560"/>
                <a:gd name="connsiteY1" fmla="*/ 55813 h 2894465"/>
                <a:gd name="connsiteX2" fmla="*/ 783972 w 1557560"/>
                <a:gd name="connsiteY2" fmla="*/ 227144 h 2894465"/>
                <a:gd name="connsiteX3" fmla="*/ 825507 w 1557560"/>
                <a:gd name="connsiteY3" fmla="*/ 428329 h 2894465"/>
                <a:gd name="connsiteX4" fmla="*/ 911173 w 1557560"/>
                <a:gd name="connsiteY4" fmla="*/ 591873 h 2894465"/>
                <a:gd name="connsiteX5" fmla="*/ 1042267 w 1557560"/>
                <a:gd name="connsiteY5" fmla="*/ 812527 h 2894465"/>
                <a:gd name="connsiteX6" fmla="*/ 332280 w 1557560"/>
                <a:gd name="connsiteY6" fmla="*/ 1139615 h 2894465"/>
                <a:gd name="connsiteX7" fmla="*/ 376410 w 1557560"/>
                <a:gd name="connsiteY7" fmla="*/ 1191533 h 2894465"/>
                <a:gd name="connsiteX8" fmla="*/ 398476 w 1557560"/>
                <a:gd name="connsiteY8" fmla="*/ 1422572 h 2894465"/>
                <a:gd name="connsiteX9" fmla="*/ 354345 w 1557560"/>
                <a:gd name="connsiteY9" fmla="*/ 1684761 h 2894465"/>
                <a:gd name="connsiteX10" fmla="*/ 238826 w 1557560"/>
                <a:gd name="connsiteY10" fmla="*/ 2111792 h 2894465"/>
                <a:gd name="connsiteX11" fmla="*/ 0 w 1557560"/>
                <a:gd name="connsiteY11" fmla="*/ 2903552 h 2894465"/>
                <a:gd name="connsiteX12" fmla="*/ 1061737 w 1557560"/>
                <a:gd name="connsiteY12" fmla="*/ 2900955 h 2894465"/>
                <a:gd name="connsiteX13" fmla="*/ 1564050 w 1557560"/>
                <a:gd name="connsiteY13" fmla="*/ 864446 h 2894465"/>
                <a:gd name="connsiteX14" fmla="*/ 1155191 w 1557560"/>
                <a:gd name="connsiteY14" fmla="*/ 0 h 2894465"/>
                <a:gd name="connsiteX15" fmla="*/ 1138317 w 1557560"/>
                <a:gd name="connsiteY15" fmla="*/ 25959 h 2894465"/>
                <a:gd name="connsiteX16" fmla="*/ 1138317 w 1557560"/>
                <a:gd name="connsiteY16" fmla="*/ 25959 h 2894465"/>
                <a:gd name="connsiteX17" fmla="*/ 1138317 w 1557560"/>
                <a:gd name="connsiteY17" fmla="*/ 25959 h 2894465"/>
                <a:gd name="connsiteX18" fmla="*/ 1138317 w 1557560"/>
                <a:gd name="connsiteY18" fmla="*/ 25959 h 2894465"/>
                <a:gd name="connsiteX19" fmla="*/ 1138317 w 1557560"/>
                <a:gd name="connsiteY19" fmla="*/ 25959 h 289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7560" h="2894465">
                  <a:moveTo>
                    <a:pt x="1138317" y="25959"/>
                  </a:moveTo>
                  <a:cubicBezTo>
                    <a:pt x="1061737" y="5192"/>
                    <a:pt x="978667" y="15576"/>
                    <a:pt x="908577" y="55813"/>
                  </a:cubicBezTo>
                  <a:cubicBezTo>
                    <a:pt x="841082" y="96050"/>
                    <a:pt x="794356" y="154458"/>
                    <a:pt x="783972" y="227144"/>
                  </a:cubicBezTo>
                  <a:cubicBezTo>
                    <a:pt x="773588" y="294638"/>
                    <a:pt x="796952" y="363431"/>
                    <a:pt x="825507" y="428329"/>
                  </a:cubicBezTo>
                  <a:cubicBezTo>
                    <a:pt x="851466" y="485439"/>
                    <a:pt x="880021" y="539954"/>
                    <a:pt x="911173" y="591873"/>
                  </a:cubicBezTo>
                  <a:lnTo>
                    <a:pt x="1042267" y="812527"/>
                  </a:lnTo>
                  <a:lnTo>
                    <a:pt x="332280" y="1139615"/>
                  </a:lnTo>
                  <a:cubicBezTo>
                    <a:pt x="349153" y="1153892"/>
                    <a:pt x="364729" y="1173362"/>
                    <a:pt x="376410" y="1191533"/>
                  </a:cubicBezTo>
                  <a:cubicBezTo>
                    <a:pt x="417945" y="1265517"/>
                    <a:pt x="408860" y="1342097"/>
                    <a:pt x="398476" y="1422572"/>
                  </a:cubicBezTo>
                  <a:cubicBezTo>
                    <a:pt x="388092" y="1506939"/>
                    <a:pt x="373814" y="1596499"/>
                    <a:pt x="354345" y="1684761"/>
                  </a:cubicBezTo>
                  <a:cubicBezTo>
                    <a:pt x="323194" y="1824941"/>
                    <a:pt x="280361" y="1971611"/>
                    <a:pt x="238826" y="2111792"/>
                  </a:cubicBezTo>
                  <a:cubicBezTo>
                    <a:pt x="158352" y="2375279"/>
                    <a:pt x="79176" y="2640064"/>
                    <a:pt x="0" y="2903552"/>
                  </a:cubicBezTo>
                  <a:lnTo>
                    <a:pt x="1061737" y="2900955"/>
                  </a:lnTo>
                  <a:lnTo>
                    <a:pt x="1564050" y="864446"/>
                  </a:lnTo>
                  <a:lnTo>
                    <a:pt x="1155191" y="0"/>
                  </a:lnTo>
                  <a:lnTo>
                    <a:pt x="1138317" y="25959"/>
                  </a:lnTo>
                  <a:lnTo>
                    <a:pt x="1138317" y="25959"/>
                  </a:lnTo>
                  <a:lnTo>
                    <a:pt x="1138317" y="25959"/>
                  </a:lnTo>
                  <a:lnTo>
                    <a:pt x="1138317" y="25959"/>
                  </a:lnTo>
                  <a:lnTo>
                    <a:pt x="1138317" y="25959"/>
                  </a:lnTo>
                  <a:close/>
                </a:path>
              </a:pathLst>
            </a:custGeom>
            <a:grpFill/>
            <a:ln w="12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 11">
            <a:extLst>
              <a:ext uri="{FF2B5EF4-FFF2-40B4-BE49-F238E27FC236}">
                <a16:creationId xmlns:a16="http://schemas.microsoft.com/office/drawing/2014/main" id="{EA338D3A-C0E7-A74D-9E7B-00E95B809361}"/>
              </a:ext>
            </a:extLst>
          </p:cNvPr>
          <p:cNvSpPr/>
          <p:nvPr/>
        </p:nvSpPr>
        <p:spPr>
          <a:xfrm>
            <a:off x="8492691" y="5990910"/>
            <a:ext cx="1200782" cy="849796"/>
          </a:xfrm>
          <a:custGeom>
            <a:avLst/>
            <a:gdLst>
              <a:gd name="connsiteX0" fmla="*/ 0 w 245650"/>
              <a:gd name="connsiteY0" fmla="*/ 173847 h 173847"/>
              <a:gd name="connsiteX1" fmla="*/ 127159 w 245650"/>
              <a:gd name="connsiteY1" fmla="*/ 57790 h 173847"/>
              <a:gd name="connsiteX2" fmla="*/ 147638 w 245650"/>
              <a:gd name="connsiteY2" fmla="*/ 98729 h 173847"/>
              <a:gd name="connsiteX3" fmla="*/ 245650 w 245650"/>
              <a:gd name="connsiteY3" fmla="*/ 0 h 173847"/>
              <a:gd name="connsiteX4" fmla="*/ 138494 w 245650"/>
              <a:gd name="connsiteY4" fmla="*/ 155282 h 173847"/>
              <a:gd name="connsiteX5" fmla="*/ 117063 w 245650"/>
              <a:gd name="connsiteY5" fmla="*/ 112248 h 173847"/>
              <a:gd name="connsiteX6" fmla="*/ 0 w 245650"/>
              <a:gd name="connsiteY6" fmla="*/ 173847 h 173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650" h="173847">
                <a:moveTo>
                  <a:pt x="0" y="173847"/>
                </a:moveTo>
                <a:lnTo>
                  <a:pt x="127159" y="57790"/>
                </a:lnTo>
                <a:lnTo>
                  <a:pt x="147638" y="98729"/>
                </a:lnTo>
                <a:lnTo>
                  <a:pt x="245650" y="0"/>
                </a:lnTo>
                <a:lnTo>
                  <a:pt x="138494" y="155282"/>
                </a:lnTo>
                <a:lnTo>
                  <a:pt x="117063" y="112248"/>
                </a:lnTo>
                <a:lnTo>
                  <a:pt x="0" y="173847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F052787-AEB8-9E47-A06F-8303A074EA30}"/>
              </a:ext>
            </a:extLst>
          </p:cNvPr>
          <p:cNvSpPr/>
          <p:nvPr/>
        </p:nvSpPr>
        <p:spPr>
          <a:xfrm>
            <a:off x="8292486" y="4709234"/>
            <a:ext cx="1061097" cy="1443162"/>
          </a:xfrm>
          <a:custGeom>
            <a:avLst/>
            <a:gdLst>
              <a:gd name="connsiteX0" fmla="*/ 0 w 217074"/>
              <a:gd name="connsiteY0" fmla="*/ 295236 h 295235"/>
              <a:gd name="connsiteX1" fmla="*/ 102394 w 217074"/>
              <a:gd name="connsiteY1" fmla="*/ 112249 h 295235"/>
              <a:gd name="connsiteX2" fmla="*/ 128111 w 217074"/>
              <a:gd name="connsiteY2" fmla="*/ 156139 h 295235"/>
              <a:gd name="connsiteX3" fmla="*/ 217075 w 217074"/>
              <a:gd name="connsiteY3" fmla="*/ 0 h 295235"/>
              <a:gd name="connsiteX4" fmla="*/ 128683 w 217074"/>
              <a:gd name="connsiteY4" fmla="*/ 208122 h 295235"/>
              <a:gd name="connsiteX5" fmla="*/ 111633 w 217074"/>
              <a:gd name="connsiteY5" fmla="*/ 179179 h 295235"/>
              <a:gd name="connsiteX6" fmla="*/ 0 w 217074"/>
              <a:gd name="connsiteY6" fmla="*/ 295236 h 295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074" h="295235">
                <a:moveTo>
                  <a:pt x="0" y="295236"/>
                </a:moveTo>
                <a:lnTo>
                  <a:pt x="102394" y="112249"/>
                </a:lnTo>
                <a:lnTo>
                  <a:pt x="128111" y="156139"/>
                </a:lnTo>
                <a:lnTo>
                  <a:pt x="217075" y="0"/>
                </a:lnTo>
                <a:lnTo>
                  <a:pt x="128683" y="208122"/>
                </a:lnTo>
                <a:lnTo>
                  <a:pt x="111633" y="179179"/>
                </a:lnTo>
                <a:lnTo>
                  <a:pt x="0" y="295236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0F850BF-5231-8C4F-8D37-E43830DCB6E0}"/>
              </a:ext>
            </a:extLst>
          </p:cNvPr>
          <p:cNvSpPr/>
          <p:nvPr/>
        </p:nvSpPr>
        <p:spPr>
          <a:xfrm>
            <a:off x="2621949" y="5990910"/>
            <a:ext cx="1200777" cy="849796"/>
          </a:xfrm>
          <a:custGeom>
            <a:avLst/>
            <a:gdLst>
              <a:gd name="connsiteX0" fmla="*/ 245650 w 245649"/>
              <a:gd name="connsiteY0" fmla="*/ 173847 h 173847"/>
              <a:gd name="connsiteX1" fmla="*/ 118491 w 245649"/>
              <a:gd name="connsiteY1" fmla="*/ 57790 h 173847"/>
              <a:gd name="connsiteX2" fmla="*/ 98107 w 245649"/>
              <a:gd name="connsiteY2" fmla="*/ 98729 h 173847"/>
              <a:gd name="connsiteX3" fmla="*/ 0 w 245649"/>
              <a:gd name="connsiteY3" fmla="*/ 0 h 173847"/>
              <a:gd name="connsiteX4" fmla="*/ 107156 w 245649"/>
              <a:gd name="connsiteY4" fmla="*/ 155282 h 173847"/>
              <a:gd name="connsiteX5" fmla="*/ 128588 w 245649"/>
              <a:gd name="connsiteY5" fmla="*/ 112248 h 173847"/>
              <a:gd name="connsiteX6" fmla="*/ 245650 w 245649"/>
              <a:gd name="connsiteY6" fmla="*/ 173847 h 173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649" h="173847">
                <a:moveTo>
                  <a:pt x="245650" y="173847"/>
                </a:moveTo>
                <a:lnTo>
                  <a:pt x="118491" y="57790"/>
                </a:lnTo>
                <a:lnTo>
                  <a:pt x="98107" y="98729"/>
                </a:lnTo>
                <a:lnTo>
                  <a:pt x="0" y="0"/>
                </a:lnTo>
                <a:lnTo>
                  <a:pt x="107156" y="155282"/>
                </a:lnTo>
                <a:lnTo>
                  <a:pt x="128588" y="112248"/>
                </a:lnTo>
                <a:lnTo>
                  <a:pt x="245650" y="17384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E1EA63F-4CCC-9848-A815-D4001786B481}"/>
              </a:ext>
            </a:extLst>
          </p:cNvPr>
          <p:cNvSpPr/>
          <p:nvPr/>
        </p:nvSpPr>
        <p:spPr>
          <a:xfrm>
            <a:off x="2961839" y="4709234"/>
            <a:ext cx="1061097" cy="1443162"/>
          </a:xfrm>
          <a:custGeom>
            <a:avLst/>
            <a:gdLst>
              <a:gd name="connsiteX0" fmla="*/ 217075 w 217074"/>
              <a:gd name="connsiteY0" fmla="*/ 295236 h 295235"/>
              <a:gd name="connsiteX1" fmla="*/ 114681 w 217074"/>
              <a:gd name="connsiteY1" fmla="*/ 112249 h 295235"/>
              <a:gd name="connsiteX2" fmla="*/ 89059 w 217074"/>
              <a:gd name="connsiteY2" fmla="*/ 156139 h 295235"/>
              <a:gd name="connsiteX3" fmla="*/ 0 w 217074"/>
              <a:gd name="connsiteY3" fmla="*/ 0 h 295235"/>
              <a:gd name="connsiteX4" fmla="*/ 88392 w 217074"/>
              <a:gd name="connsiteY4" fmla="*/ 208122 h 295235"/>
              <a:gd name="connsiteX5" fmla="*/ 105442 w 217074"/>
              <a:gd name="connsiteY5" fmla="*/ 179179 h 295235"/>
              <a:gd name="connsiteX6" fmla="*/ 217075 w 217074"/>
              <a:gd name="connsiteY6" fmla="*/ 295236 h 295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074" h="295235">
                <a:moveTo>
                  <a:pt x="217075" y="295236"/>
                </a:moveTo>
                <a:lnTo>
                  <a:pt x="114681" y="112249"/>
                </a:lnTo>
                <a:lnTo>
                  <a:pt x="89059" y="156139"/>
                </a:lnTo>
                <a:lnTo>
                  <a:pt x="0" y="0"/>
                </a:lnTo>
                <a:lnTo>
                  <a:pt x="88392" y="208122"/>
                </a:lnTo>
                <a:lnTo>
                  <a:pt x="105442" y="179179"/>
                </a:lnTo>
                <a:lnTo>
                  <a:pt x="217075" y="29523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099E2D-0605-1348-A2D9-E072AB944D4C}"/>
              </a:ext>
            </a:extLst>
          </p:cNvPr>
          <p:cNvGrpSpPr/>
          <p:nvPr/>
        </p:nvGrpSpPr>
        <p:grpSpPr>
          <a:xfrm>
            <a:off x="11565261" y="5388449"/>
            <a:ext cx="3491470" cy="2681026"/>
            <a:chOff x="12221266" y="9594255"/>
            <a:chExt cx="1410477" cy="108307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24EBB7D-1799-8545-A6E5-73CFD463BFCF}"/>
                </a:ext>
              </a:extLst>
            </p:cNvPr>
            <p:cNvSpPr/>
            <p:nvPr/>
          </p:nvSpPr>
          <p:spPr>
            <a:xfrm>
              <a:off x="12737423" y="9602658"/>
              <a:ext cx="894320" cy="1074673"/>
            </a:xfrm>
            <a:custGeom>
              <a:avLst/>
              <a:gdLst>
                <a:gd name="connsiteX0" fmla="*/ 892449 w 894320"/>
                <a:gd name="connsiteY0" fmla="*/ 397686 h 1074673"/>
                <a:gd name="connsiteX1" fmla="*/ 892449 w 894320"/>
                <a:gd name="connsiteY1" fmla="*/ 394449 h 1074673"/>
                <a:gd name="connsiteX2" fmla="*/ 574029 w 894320"/>
                <a:gd name="connsiteY2" fmla="*/ 1721 h 1074673"/>
                <a:gd name="connsiteX3" fmla="*/ 429535 w 894320"/>
                <a:gd name="connsiteY3" fmla="*/ 18573 h 1074673"/>
                <a:gd name="connsiteX4" fmla="*/ 130449 w 894320"/>
                <a:gd name="connsiteY4" fmla="*/ 206320 h 1074673"/>
                <a:gd name="connsiteX5" fmla="*/ 122010 w 894320"/>
                <a:gd name="connsiteY5" fmla="*/ 251858 h 1074673"/>
                <a:gd name="connsiteX6" fmla="*/ 125401 w 894320"/>
                <a:gd name="connsiteY6" fmla="*/ 256018 h 1074673"/>
                <a:gd name="connsiteX7" fmla="*/ 260275 w 894320"/>
                <a:gd name="connsiteY7" fmla="*/ 395686 h 1074673"/>
                <a:gd name="connsiteX8" fmla="*/ 259380 w 894320"/>
                <a:gd name="connsiteY8" fmla="*/ 441995 h 1074673"/>
                <a:gd name="connsiteX9" fmla="*/ 246083 w 894320"/>
                <a:gd name="connsiteY9" fmla="*/ 449763 h 1074673"/>
                <a:gd name="connsiteX10" fmla="*/ 23389 w 894320"/>
                <a:gd name="connsiteY10" fmla="*/ 515837 h 1074673"/>
                <a:gd name="connsiteX11" fmla="*/ 1338 w 894320"/>
                <a:gd name="connsiteY11" fmla="*/ 556423 h 1074673"/>
                <a:gd name="connsiteX12" fmla="*/ 15387 w 894320"/>
                <a:gd name="connsiteY12" fmla="*/ 574865 h 1074673"/>
                <a:gd name="connsiteX13" fmla="*/ 251989 w 894320"/>
                <a:gd name="connsiteY13" fmla="*/ 722435 h 1074673"/>
                <a:gd name="connsiteX14" fmla="*/ 262437 w 894320"/>
                <a:gd name="connsiteY14" fmla="*/ 767420 h 1074673"/>
                <a:gd name="connsiteX15" fmla="*/ 253322 w 894320"/>
                <a:gd name="connsiteY15" fmla="*/ 776988 h 1074673"/>
                <a:gd name="connsiteX16" fmla="*/ 118639 w 894320"/>
                <a:gd name="connsiteY16" fmla="*/ 870577 h 1074673"/>
                <a:gd name="connsiteX17" fmla="*/ 106732 w 894320"/>
                <a:gd name="connsiteY17" fmla="*/ 908659 h 1074673"/>
                <a:gd name="connsiteX18" fmla="*/ 161596 w 894320"/>
                <a:gd name="connsiteY18" fmla="*/ 1053468 h 1074673"/>
                <a:gd name="connsiteX19" fmla="*/ 203687 w 894320"/>
                <a:gd name="connsiteY19" fmla="*/ 1072509 h 1074673"/>
                <a:gd name="connsiteX20" fmla="*/ 207126 w 894320"/>
                <a:gd name="connsiteY20" fmla="*/ 1070986 h 1074673"/>
                <a:gd name="connsiteX21" fmla="*/ 892449 w 894320"/>
                <a:gd name="connsiteY21" fmla="*/ 397686 h 107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94320" h="1074673">
                  <a:moveTo>
                    <a:pt x="892449" y="397686"/>
                  </a:moveTo>
                  <a:cubicBezTo>
                    <a:pt x="892449" y="396638"/>
                    <a:pt x="892449" y="395591"/>
                    <a:pt x="892449" y="394449"/>
                  </a:cubicBezTo>
                  <a:cubicBezTo>
                    <a:pt x="912338" y="198313"/>
                    <a:pt x="770120" y="22905"/>
                    <a:pt x="574029" y="1721"/>
                  </a:cubicBezTo>
                  <a:cubicBezTo>
                    <a:pt x="525213" y="-3334"/>
                    <a:pt x="475874" y="2426"/>
                    <a:pt x="429535" y="18573"/>
                  </a:cubicBezTo>
                  <a:cubicBezTo>
                    <a:pt x="384576" y="33901"/>
                    <a:pt x="204364" y="155766"/>
                    <a:pt x="130449" y="206320"/>
                  </a:cubicBezTo>
                  <a:cubicBezTo>
                    <a:pt x="115533" y="216564"/>
                    <a:pt x="111762" y="236958"/>
                    <a:pt x="122010" y="251858"/>
                  </a:cubicBezTo>
                  <a:cubicBezTo>
                    <a:pt x="123030" y="253333"/>
                    <a:pt x="124163" y="254723"/>
                    <a:pt x="125401" y="256018"/>
                  </a:cubicBezTo>
                  <a:lnTo>
                    <a:pt x="260275" y="395686"/>
                  </a:lnTo>
                  <a:cubicBezTo>
                    <a:pt x="272820" y="408720"/>
                    <a:pt x="272420" y="429456"/>
                    <a:pt x="259380" y="441995"/>
                  </a:cubicBezTo>
                  <a:cubicBezTo>
                    <a:pt x="255627" y="445603"/>
                    <a:pt x="251074" y="448269"/>
                    <a:pt x="246083" y="449763"/>
                  </a:cubicBezTo>
                  <a:lnTo>
                    <a:pt x="23389" y="515837"/>
                  </a:lnTo>
                  <a:cubicBezTo>
                    <a:pt x="6091" y="520959"/>
                    <a:pt x="-3787" y="539124"/>
                    <a:pt x="1338" y="556423"/>
                  </a:cubicBezTo>
                  <a:cubicBezTo>
                    <a:pt x="3605" y="564078"/>
                    <a:pt x="8606" y="570638"/>
                    <a:pt x="15387" y="574865"/>
                  </a:cubicBezTo>
                  <a:lnTo>
                    <a:pt x="251989" y="722435"/>
                  </a:lnTo>
                  <a:cubicBezTo>
                    <a:pt x="267304" y="731975"/>
                    <a:pt x="271982" y="752111"/>
                    <a:pt x="262437" y="767420"/>
                  </a:cubicBezTo>
                  <a:cubicBezTo>
                    <a:pt x="260085" y="771200"/>
                    <a:pt x="256980" y="774456"/>
                    <a:pt x="253322" y="776988"/>
                  </a:cubicBezTo>
                  <a:lnTo>
                    <a:pt x="118639" y="870577"/>
                  </a:lnTo>
                  <a:cubicBezTo>
                    <a:pt x="106475" y="879088"/>
                    <a:pt x="101579" y="894740"/>
                    <a:pt x="106732" y="908659"/>
                  </a:cubicBezTo>
                  <a:lnTo>
                    <a:pt x="161596" y="1053468"/>
                  </a:lnTo>
                  <a:cubicBezTo>
                    <a:pt x="167959" y="1070348"/>
                    <a:pt x="186799" y="1078870"/>
                    <a:pt x="203687" y="1072509"/>
                  </a:cubicBezTo>
                  <a:cubicBezTo>
                    <a:pt x="204859" y="1072072"/>
                    <a:pt x="206011" y="1071558"/>
                    <a:pt x="207126" y="1070986"/>
                  </a:cubicBezTo>
                  <a:cubicBezTo>
                    <a:pt x="880639" y="724244"/>
                    <a:pt x="892545" y="421202"/>
                    <a:pt x="892449" y="39768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2B1B027-F15E-3240-8A8D-B18A2525CDDF}"/>
                </a:ext>
              </a:extLst>
            </p:cNvPr>
            <p:cNvSpPr/>
            <p:nvPr/>
          </p:nvSpPr>
          <p:spPr>
            <a:xfrm>
              <a:off x="12221266" y="9594255"/>
              <a:ext cx="713591" cy="1074495"/>
            </a:xfrm>
            <a:custGeom>
              <a:avLst/>
              <a:gdLst>
                <a:gd name="connsiteX0" fmla="*/ 683183 w 713591"/>
                <a:gd name="connsiteY0" fmla="*/ 721032 h 1074495"/>
                <a:gd name="connsiteX1" fmla="*/ 459155 w 713591"/>
                <a:gd name="connsiteY1" fmla="*/ 628967 h 1074495"/>
                <a:gd name="connsiteX2" fmla="*/ 437980 w 713591"/>
                <a:gd name="connsiteY2" fmla="*/ 578565 h 1074495"/>
                <a:gd name="connsiteX3" fmla="*/ 456678 w 713591"/>
                <a:gd name="connsiteY3" fmla="*/ 558514 h 1074495"/>
                <a:gd name="connsiteX4" fmla="*/ 635462 w 713591"/>
                <a:gd name="connsiteY4" fmla="*/ 470448 h 1074495"/>
                <a:gd name="connsiteX5" fmla="*/ 655332 w 713591"/>
                <a:gd name="connsiteY5" fmla="*/ 409935 h 1074495"/>
                <a:gd name="connsiteX6" fmla="*/ 642225 w 713591"/>
                <a:gd name="connsiteY6" fmla="*/ 394283 h 1074495"/>
                <a:gd name="connsiteX7" fmla="*/ 512209 w 713591"/>
                <a:gd name="connsiteY7" fmla="*/ 299076 h 1074495"/>
                <a:gd name="connsiteX8" fmla="*/ 503398 w 713591"/>
                <a:gd name="connsiteY8" fmla="*/ 240496 h 1074495"/>
                <a:gd name="connsiteX9" fmla="*/ 508970 w 713591"/>
                <a:gd name="connsiteY9" fmla="*/ 234336 h 1074495"/>
                <a:gd name="connsiteX10" fmla="*/ 614983 w 713591"/>
                <a:gd name="connsiteY10" fmla="*/ 139130 h 1074495"/>
                <a:gd name="connsiteX11" fmla="*/ 616736 w 713591"/>
                <a:gd name="connsiteY11" fmla="*/ 115899 h 1074495"/>
                <a:gd name="connsiteX12" fmla="*/ 615746 w 713591"/>
                <a:gd name="connsiteY12" fmla="*/ 114852 h 1074495"/>
                <a:gd name="connsiteX13" fmla="*/ 336568 w 713591"/>
                <a:gd name="connsiteY13" fmla="*/ 604 h 1074495"/>
                <a:gd name="connsiteX14" fmla="*/ 621 w 713591"/>
                <a:gd name="connsiteY14" fmla="*/ 379717 h 1074495"/>
                <a:gd name="connsiteX15" fmla="*/ 621 w 713591"/>
                <a:gd name="connsiteY15" fmla="*/ 381621 h 1074495"/>
                <a:gd name="connsiteX16" fmla="*/ 634891 w 713591"/>
                <a:gd name="connsiteY16" fmla="*/ 1074439 h 1074495"/>
                <a:gd name="connsiteX17" fmla="*/ 659084 w 713591"/>
                <a:gd name="connsiteY17" fmla="*/ 1050257 h 1074495"/>
                <a:gd name="connsiteX18" fmla="*/ 600410 w 713591"/>
                <a:gd name="connsiteY18" fmla="*/ 950480 h 1074495"/>
                <a:gd name="connsiteX19" fmla="*/ 608411 w 713591"/>
                <a:gd name="connsiteY19" fmla="*/ 889453 h 1074495"/>
                <a:gd name="connsiteX20" fmla="*/ 698709 w 713591"/>
                <a:gd name="connsiteY20" fmla="*/ 800911 h 1074495"/>
                <a:gd name="connsiteX21" fmla="*/ 700023 w 713591"/>
                <a:gd name="connsiteY21" fmla="*/ 732390 h 1074495"/>
                <a:gd name="connsiteX22" fmla="*/ 683183 w 713591"/>
                <a:gd name="connsiteY22" fmla="*/ 721032 h 107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13591" h="1074495">
                  <a:moveTo>
                    <a:pt x="683183" y="721032"/>
                  </a:moveTo>
                  <a:lnTo>
                    <a:pt x="459155" y="628967"/>
                  </a:lnTo>
                  <a:cubicBezTo>
                    <a:pt x="439381" y="620894"/>
                    <a:pt x="429903" y="598330"/>
                    <a:pt x="437980" y="578565"/>
                  </a:cubicBezTo>
                  <a:cubicBezTo>
                    <a:pt x="441552" y="569825"/>
                    <a:pt x="448201" y="562694"/>
                    <a:pt x="456678" y="558514"/>
                  </a:cubicBezTo>
                  <a:lnTo>
                    <a:pt x="635462" y="470448"/>
                  </a:lnTo>
                  <a:cubicBezTo>
                    <a:pt x="657665" y="459224"/>
                    <a:pt x="666562" y="432137"/>
                    <a:pt x="655332" y="409935"/>
                  </a:cubicBezTo>
                  <a:cubicBezTo>
                    <a:pt x="652226" y="403785"/>
                    <a:pt x="647740" y="398434"/>
                    <a:pt x="642225" y="394283"/>
                  </a:cubicBezTo>
                  <a:lnTo>
                    <a:pt x="512209" y="299076"/>
                  </a:lnTo>
                  <a:cubicBezTo>
                    <a:pt x="493587" y="285329"/>
                    <a:pt x="489644" y="259099"/>
                    <a:pt x="503398" y="240496"/>
                  </a:cubicBezTo>
                  <a:cubicBezTo>
                    <a:pt x="505046" y="238259"/>
                    <a:pt x="506913" y="236202"/>
                    <a:pt x="508970" y="234336"/>
                  </a:cubicBezTo>
                  <a:lnTo>
                    <a:pt x="614983" y="139130"/>
                  </a:lnTo>
                  <a:cubicBezTo>
                    <a:pt x="621879" y="133198"/>
                    <a:pt x="622670" y="122802"/>
                    <a:pt x="616736" y="115899"/>
                  </a:cubicBezTo>
                  <a:cubicBezTo>
                    <a:pt x="616422" y="115538"/>
                    <a:pt x="616089" y="115185"/>
                    <a:pt x="615746" y="114852"/>
                  </a:cubicBezTo>
                  <a:cubicBezTo>
                    <a:pt x="545356" y="42209"/>
                    <a:pt x="444867" y="-6346"/>
                    <a:pt x="336568" y="604"/>
                  </a:cubicBezTo>
                  <a:cubicBezTo>
                    <a:pt x="139200" y="12857"/>
                    <a:pt x="-11047" y="182401"/>
                    <a:pt x="621" y="379717"/>
                  </a:cubicBezTo>
                  <a:lnTo>
                    <a:pt x="621" y="381621"/>
                  </a:lnTo>
                  <a:cubicBezTo>
                    <a:pt x="-522" y="399996"/>
                    <a:pt x="-8142" y="699325"/>
                    <a:pt x="634891" y="1074439"/>
                  </a:cubicBezTo>
                  <a:lnTo>
                    <a:pt x="659084" y="1050257"/>
                  </a:lnTo>
                  <a:lnTo>
                    <a:pt x="600410" y="950480"/>
                  </a:lnTo>
                  <a:cubicBezTo>
                    <a:pt x="588713" y="930725"/>
                    <a:pt x="592009" y="905533"/>
                    <a:pt x="608411" y="889453"/>
                  </a:cubicBezTo>
                  <a:lnTo>
                    <a:pt x="698709" y="800911"/>
                  </a:lnTo>
                  <a:cubicBezTo>
                    <a:pt x="718006" y="782355"/>
                    <a:pt x="718596" y="751679"/>
                    <a:pt x="700023" y="732390"/>
                  </a:cubicBezTo>
                  <a:cubicBezTo>
                    <a:pt x="695279" y="727458"/>
                    <a:pt x="689536" y="723584"/>
                    <a:pt x="683183" y="7210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2A9501-04D5-9C41-96CD-42C3BFE3D8FA}"/>
              </a:ext>
            </a:extLst>
          </p:cNvPr>
          <p:cNvGrpSpPr/>
          <p:nvPr/>
        </p:nvGrpSpPr>
        <p:grpSpPr>
          <a:xfrm>
            <a:off x="17596552" y="5030625"/>
            <a:ext cx="3336647" cy="3280407"/>
            <a:chOff x="18223659" y="5356879"/>
            <a:chExt cx="4128416" cy="405883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43BAED-9BD0-FA4F-85B3-35152977989B}"/>
                </a:ext>
              </a:extLst>
            </p:cNvPr>
            <p:cNvGrpSpPr/>
            <p:nvPr/>
          </p:nvGrpSpPr>
          <p:grpSpPr>
            <a:xfrm>
              <a:off x="18223659" y="5356879"/>
              <a:ext cx="4128416" cy="4058831"/>
              <a:chOff x="18223659" y="5356879"/>
              <a:chExt cx="4128416" cy="4058831"/>
            </a:xfrm>
            <a:solidFill>
              <a:schemeClr val="accent2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3109646E-92CD-1243-AF7C-56FD7018F910}"/>
                  </a:ext>
                </a:extLst>
              </p:cNvPr>
              <p:cNvSpPr/>
              <p:nvPr/>
            </p:nvSpPr>
            <p:spPr>
              <a:xfrm>
                <a:off x="18223659" y="5356879"/>
                <a:ext cx="4128416" cy="3064915"/>
              </a:xfrm>
              <a:custGeom>
                <a:avLst/>
                <a:gdLst>
                  <a:gd name="connsiteX0" fmla="*/ 4 w 1913953"/>
                  <a:gd name="connsiteY0" fmla="*/ 614720 h 1420909"/>
                  <a:gd name="connsiteX1" fmla="*/ 217460 w 1913953"/>
                  <a:gd name="connsiteY1" fmla="*/ 364132 h 1420909"/>
                  <a:gd name="connsiteX2" fmla="*/ 228414 w 1913953"/>
                  <a:gd name="connsiteY2" fmla="*/ 364132 h 1420909"/>
                  <a:gd name="connsiteX3" fmla="*/ 434916 w 1913953"/>
                  <a:gd name="connsiteY3" fmla="*/ 192186 h 1420909"/>
                  <a:gd name="connsiteX4" fmla="*/ 507687 w 1913953"/>
                  <a:gd name="connsiteY4" fmla="*/ 206562 h 1420909"/>
                  <a:gd name="connsiteX5" fmla="*/ 783912 w 1913953"/>
                  <a:gd name="connsiteY5" fmla="*/ -39 h 1420909"/>
                  <a:gd name="connsiteX6" fmla="*/ 1077282 w 1913953"/>
                  <a:gd name="connsiteY6" fmla="*/ 250073 h 1420909"/>
                  <a:gd name="connsiteX7" fmla="*/ 1584374 w 1913953"/>
                  <a:gd name="connsiteY7" fmla="*/ 197060 h 1420909"/>
                  <a:gd name="connsiteX8" fmla="*/ 1666308 w 1913953"/>
                  <a:gd name="connsiteY8" fmla="*/ 662705 h 1420909"/>
                  <a:gd name="connsiteX9" fmla="*/ 1913958 w 1913953"/>
                  <a:gd name="connsiteY9" fmla="*/ 1023448 h 1420909"/>
                  <a:gd name="connsiteX10" fmla="*/ 1486095 w 1913953"/>
                  <a:gd name="connsiteY10" fmla="*/ 1420848 h 1420909"/>
                  <a:gd name="connsiteX11" fmla="*/ 1142243 w 1913953"/>
                  <a:gd name="connsiteY11" fmla="*/ 1259850 h 1420909"/>
                  <a:gd name="connsiteX12" fmla="*/ 860017 w 1913953"/>
                  <a:gd name="connsiteY12" fmla="*/ 1420848 h 1420909"/>
                  <a:gd name="connsiteX13" fmla="*/ 539596 w 1913953"/>
                  <a:gd name="connsiteY13" fmla="*/ 1185874 h 1420909"/>
                  <a:gd name="connsiteX14" fmla="*/ 366241 w 1913953"/>
                  <a:gd name="connsiteY14" fmla="*/ 1243094 h 1420909"/>
                  <a:gd name="connsiteX15" fmla="*/ 80491 w 1913953"/>
                  <a:gd name="connsiteY15" fmla="*/ 968609 h 1420909"/>
                  <a:gd name="connsiteX16" fmla="*/ 115829 w 1913953"/>
                  <a:gd name="connsiteY16" fmla="*/ 836364 h 1420909"/>
                  <a:gd name="connsiteX17" fmla="*/ 4 w 1913953"/>
                  <a:gd name="connsiteY17" fmla="*/ 614720 h 142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3953" h="1420909">
                    <a:moveTo>
                      <a:pt x="4" y="614720"/>
                    </a:moveTo>
                    <a:cubicBezTo>
                      <a:pt x="4" y="476287"/>
                      <a:pt x="97350" y="364132"/>
                      <a:pt x="217460" y="364132"/>
                    </a:cubicBezTo>
                    <a:cubicBezTo>
                      <a:pt x="221175" y="364132"/>
                      <a:pt x="224795" y="364132"/>
                      <a:pt x="228414" y="364132"/>
                    </a:cubicBezTo>
                    <a:cubicBezTo>
                      <a:pt x="256989" y="264259"/>
                      <a:pt x="338713" y="192186"/>
                      <a:pt x="434916" y="192186"/>
                    </a:cubicBezTo>
                    <a:cubicBezTo>
                      <a:pt x="459881" y="192176"/>
                      <a:pt x="484599" y="197060"/>
                      <a:pt x="507687" y="206562"/>
                    </a:cubicBezTo>
                    <a:cubicBezTo>
                      <a:pt x="563408" y="82792"/>
                      <a:pt x="666278" y="-39"/>
                      <a:pt x="783912" y="-39"/>
                    </a:cubicBezTo>
                    <a:cubicBezTo>
                      <a:pt x="914976" y="-39"/>
                      <a:pt x="1027561" y="102786"/>
                      <a:pt x="1077282" y="250073"/>
                    </a:cubicBezTo>
                    <a:cubicBezTo>
                      <a:pt x="1202669" y="95464"/>
                      <a:pt x="1429697" y="71728"/>
                      <a:pt x="1584374" y="197060"/>
                    </a:cubicBezTo>
                    <a:cubicBezTo>
                      <a:pt x="1723972" y="310168"/>
                      <a:pt x="1758910" y="508772"/>
                      <a:pt x="1666308" y="662705"/>
                    </a:cubicBezTo>
                    <a:cubicBezTo>
                      <a:pt x="1812802" y="725828"/>
                      <a:pt x="1913958" y="863594"/>
                      <a:pt x="1913958" y="1023448"/>
                    </a:cubicBezTo>
                    <a:cubicBezTo>
                      <a:pt x="1913958" y="1242903"/>
                      <a:pt x="1722410" y="1420848"/>
                      <a:pt x="1486095" y="1420848"/>
                    </a:cubicBezTo>
                    <a:cubicBezTo>
                      <a:pt x="1352954" y="1422190"/>
                      <a:pt x="1226434" y="1362951"/>
                      <a:pt x="1142243" y="1259850"/>
                    </a:cubicBezTo>
                    <a:cubicBezTo>
                      <a:pt x="1078234" y="1357534"/>
                      <a:pt x="975650" y="1420848"/>
                      <a:pt x="860017" y="1420848"/>
                    </a:cubicBezTo>
                    <a:cubicBezTo>
                      <a:pt x="717142" y="1420848"/>
                      <a:pt x="594460" y="1324402"/>
                      <a:pt x="539596" y="1185874"/>
                    </a:cubicBezTo>
                    <a:cubicBezTo>
                      <a:pt x="489390" y="1222929"/>
                      <a:pt x="428648" y="1242980"/>
                      <a:pt x="366241" y="1243094"/>
                    </a:cubicBezTo>
                    <a:cubicBezTo>
                      <a:pt x="208221" y="1243094"/>
                      <a:pt x="80491" y="1120180"/>
                      <a:pt x="80491" y="968609"/>
                    </a:cubicBezTo>
                    <a:cubicBezTo>
                      <a:pt x="80481" y="922195"/>
                      <a:pt x="92664" y="876590"/>
                      <a:pt x="115829" y="836364"/>
                    </a:cubicBezTo>
                    <a:cubicBezTo>
                      <a:pt x="46772" y="794092"/>
                      <a:pt x="4" y="710880"/>
                      <a:pt x="4" y="6147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0645421-AB28-1D47-8E78-0C58185B04BF}"/>
                  </a:ext>
                </a:extLst>
              </p:cNvPr>
              <p:cNvSpPr/>
              <p:nvPr/>
            </p:nvSpPr>
            <p:spPr>
              <a:xfrm>
                <a:off x="18400967" y="8985678"/>
                <a:ext cx="430222" cy="430032"/>
              </a:xfrm>
              <a:custGeom>
                <a:avLst/>
                <a:gdLst>
                  <a:gd name="connsiteX0" fmla="*/ 199454 w 199453"/>
                  <a:gd name="connsiteY0" fmla="*/ 99683 h 199365"/>
                  <a:gd name="connsiteX1" fmla="*/ 99727 w 199453"/>
                  <a:gd name="connsiteY1" fmla="*/ 199366 h 199365"/>
                  <a:gd name="connsiteX2" fmla="*/ 1 w 199453"/>
                  <a:gd name="connsiteY2" fmla="*/ 99683 h 199365"/>
                  <a:gd name="connsiteX3" fmla="*/ 99727 w 199453"/>
                  <a:gd name="connsiteY3" fmla="*/ 0 h 199365"/>
                  <a:gd name="connsiteX4" fmla="*/ 199454 w 199453"/>
                  <a:gd name="connsiteY4" fmla="*/ 99683 h 199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453" h="199365">
                    <a:moveTo>
                      <a:pt x="199454" y="99683"/>
                    </a:moveTo>
                    <a:cubicBezTo>
                      <a:pt x="199454" y="154736"/>
                      <a:pt x="154805" y="199366"/>
                      <a:pt x="99727" y="199366"/>
                    </a:cubicBezTo>
                    <a:cubicBezTo>
                      <a:pt x="44650" y="199366"/>
                      <a:pt x="1" y="154736"/>
                      <a:pt x="1" y="99683"/>
                    </a:cubicBezTo>
                    <a:cubicBezTo>
                      <a:pt x="1" y="44630"/>
                      <a:pt x="44650" y="0"/>
                      <a:pt x="99727" y="0"/>
                    </a:cubicBezTo>
                    <a:cubicBezTo>
                      <a:pt x="154805" y="0"/>
                      <a:pt x="199454" y="44630"/>
                      <a:pt x="199454" y="9968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BA786CF-66C4-1A42-ACA5-91F900B57D62}"/>
                  </a:ext>
                </a:extLst>
              </p:cNvPr>
              <p:cNvSpPr/>
              <p:nvPr/>
            </p:nvSpPr>
            <p:spPr>
              <a:xfrm rot="20250002">
                <a:off x="18954258" y="8332811"/>
                <a:ext cx="603217" cy="602951"/>
              </a:xfrm>
              <a:custGeom>
                <a:avLst/>
                <a:gdLst>
                  <a:gd name="connsiteX0" fmla="*/ 279659 w 279654"/>
                  <a:gd name="connsiteY0" fmla="*/ 139726 h 279531"/>
                  <a:gd name="connsiteX1" fmla="*/ 139832 w 279654"/>
                  <a:gd name="connsiteY1" fmla="*/ 279492 h 279531"/>
                  <a:gd name="connsiteX2" fmla="*/ 5 w 279654"/>
                  <a:gd name="connsiteY2" fmla="*/ 139726 h 279531"/>
                  <a:gd name="connsiteX3" fmla="*/ 139832 w 279654"/>
                  <a:gd name="connsiteY3" fmla="*/ -39 h 279531"/>
                  <a:gd name="connsiteX4" fmla="*/ 279659 w 279654"/>
                  <a:gd name="connsiteY4" fmla="*/ 139726 h 27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54" h="279531">
                    <a:moveTo>
                      <a:pt x="279659" y="139726"/>
                    </a:moveTo>
                    <a:cubicBezTo>
                      <a:pt x="279659" y="216917"/>
                      <a:pt x="217056" y="279492"/>
                      <a:pt x="139832" y="279492"/>
                    </a:cubicBezTo>
                    <a:cubicBezTo>
                      <a:pt x="62607" y="279492"/>
                      <a:pt x="5" y="216917"/>
                      <a:pt x="5" y="139726"/>
                    </a:cubicBezTo>
                    <a:cubicBezTo>
                      <a:pt x="5" y="62536"/>
                      <a:pt x="62607" y="-39"/>
                      <a:pt x="139832" y="-39"/>
                    </a:cubicBezTo>
                    <a:cubicBezTo>
                      <a:pt x="217056" y="-39"/>
                      <a:pt x="279659" y="62536"/>
                      <a:pt x="279659" y="13972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F172EBD-B8F9-B048-A007-E68F84537BA2}"/>
                </a:ext>
              </a:extLst>
            </p:cNvPr>
            <p:cNvGrpSpPr/>
            <p:nvPr/>
          </p:nvGrpSpPr>
          <p:grpSpPr>
            <a:xfrm>
              <a:off x="19555949" y="5828485"/>
              <a:ext cx="1834923" cy="2062756"/>
              <a:chOff x="19667048" y="5829628"/>
              <a:chExt cx="1834923" cy="2062756"/>
            </a:xfrm>
          </p:grpSpPr>
          <p:sp>
            <p:nvSpPr>
              <p:cNvPr id="44" name="CuadroTexto 350">
                <a:extLst>
                  <a:ext uri="{FF2B5EF4-FFF2-40B4-BE49-F238E27FC236}">
                    <a16:creationId xmlns:a16="http://schemas.microsoft.com/office/drawing/2014/main" id="{EB85846B-B4DD-D346-BE0C-37F878C3F360}"/>
                  </a:ext>
                </a:extLst>
              </p:cNvPr>
              <p:cNvSpPr txBox="1"/>
              <p:nvPr/>
            </p:nvSpPr>
            <p:spPr>
              <a:xfrm>
                <a:off x="19667048" y="7397330"/>
                <a:ext cx="416909" cy="495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Poppins" pitchFamily="2" charset="77"/>
                    <a:ea typeface="Lato Heavy" charset="0"/>
                    <a:cs typeface="Poppins" pitchFamily="2" charset="77"/>
                  </a:rPr>
                  <a:t>Z</a:t>
                </a:r>
              </a:p>
            </p:txBody>
          </p:sp>
          <p:sp>
            <p:nvSpPr>
              <p:cNvPr id="32" name="CuadroTexto 350">
                <a:extLst>
                  <a:ext uri="{FF2B5EF4-FFF2-40B4-BE49-F238E27FC236}">
                    <a16:creationId xmlns:a16="http://schemas.microsoft.com/office/drawing/2014/main" id="{0B60A384-868A-4540-884D-BD9C3F7AB117}"/>
                  </a:ext>
                </a:extLst>
              </p:cNvPr>
              <p:cNvSpPr txBox="1"/>
              <p:nvPr/>
            </p:nvSpPr>
            <p:spPr>
              <a:xfrm>
                <a:off x="20035565" y="6653781"/>
                <a:ext cx="644998" cy="952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Poppins" pitchFamily="2" charset="77"/>
                    <a:ea typeface="Lato Heavy" charset="0"/>
                    <a:cs typeface="Poppins" pitchFamily="2" charset="77"/>
                  </a:rPr>
                  <a:t>Z</a:t>
                </a:r>
              </a:p>
            </p:txBody>
          </p:sp>
          <p:sp>
            <p:nvSpPr>
              <p:cNvPr id="33" name="CuadroTexto 350">
                <a:extLst>
                  <a:ext uri="{FF2B5EF4-FFF2-40B4-BE49-F238E27FC236}">
                    <a16:creationId xmlns:a16="http://schemas.microsoft.com/office/drawing/2014/main" id="{1B3D0876-AB63-C448-A85B-D6A12A48AB92}"/>
                  </a:ext>
                </a:extLst>
              </p:cNvPr>
              <p:cNvSpPr txBox="1"/>
              <p:nvPr/>
            </p:nvSpPr>
            <p:spPr>
              <a:xfrm>
                <a:off x="20593184" y="5829628"/>
                <a:ext cx="908787" cy="1485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chemeClr val="bg1"/>
                    </a:solidFill>
                    <a:latin typeface="Poppins" pitchFamily="2" charset="77"/>
                    <a:ea typeface="Lato Heavy" charset="0"/>
                    <a:cs typeface="Poppins" pitchFamily="2" charset="77"/>
                  </a:rPr>
                  <a:t>Z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020041-97EB-B74C-935D-05700C4A57B1}"/>
              </a:ext>
            </a:extLst>
          </p:cNvPr>
          <p:cNvGrpSpPr/>
          <p:nvPr/>
        </p:nvGrpSpPr>
        <p:grpSpPr>
          <a:xfrm flipH="1">
            <a:off x="10749407" y="8745670"/>
            <a:ext cx="4981650" cy="2585324"/>
            <a:chOff x="16305193" y="8624648"/>
            <a:chExt cx="4981650" cy="2585324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8C5E8A95-5B60-2341-AE74-2878F35835D5}"/>
                </a:ext>
              </a:extLst>
            </p:cNvPr>
            <p:cNvSpPr txBox="1"/>
            <p:nvPr/>
          </p:nvSpPr>
          <p:spPr>
            <a:xfrm>
              <a:off x="16979519" y="8624648"/>
              <a:ext cx="36329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Traumatic Events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14F37B18-E18D-2F4E-BFD0-21452DB7C361}"/>
                </a:ext>
              </a:extLst>
            </p:cNvPr>
            <p:cNvSpPr/>
            <p:nvPr/>
          </p:nvSpPr>
          <p:spPr>
            <a:xfrm>
              <a:off x="16305193" y="9824977"/>
              <a:ext cx="498165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marketing.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715DE12-4EAD-F041-B86D-1C0B576684B6}"/>
              </a:ext>
            </a:extLst>
          </p:cNvPr>
          <p:cNvGrpSpPr/>
          <p:nvPr/>
        </p:nvGrpSpPr>
        <p:grpSpPr>
          <a:xfrm flipH="1">
            <a:off x="16774050" y="8745670"/>
            <a:ext cx="4981650" cy="2585324"/>
            <a:chOff x="16305193" y="8624648"/>
            <a:chExt cx="4981650" cy="2585324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4A866F8A-87B3-3A4A-B07B-145E1AAB5879}"/>
                </a:ext>
              </a:extLst>
            </p:cNvPr>
            <p:cNvSpPr txBox="1"/>
            <p:nvPr/>
          </p:nvSpPr>
          <p:spPr>
            <a:xfrm>
              <a:off x="17127694" y="8624648"/>
              <a:ext cx="33366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Sleep Problems</a:t>
              </a: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2ACD0828-D62F-0D4D-86FB-96661CAB4EE1}"/>
                </a:ext>
              </a:extLst>
            </p:cNvPr>
            <p:cNvSpPr/>
            <p:nvPr/>
          </p:nvSpPr>
          <p:spPr>
            <a:xfrm>
              <a:off x="16305193" y="9824977"/>
              <a:ext cx="498165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marketing.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57462B6-098C-D140-A424-D5BF05C74203}"/>
              </a:ext>
            </a:extLst>
          </p:cNvPr>
          <p:cNvGrpSpPr/>
          <p:nvPr/>
        </p:nvGrpSpPr>
        <p:grpSpPr>
          <a:xfrm>
            <a:off x="3862785" y="6878879"/>
            <a:ext cx="4565148" cy="2194641"/>
            <a:chOff x="3862785" y="7320471"/>
            <a:chExt cx="4565148" cy="2194641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DFA0FFD9-CEBE-3646-81A3-A06FC488667B}"/>
                </a:ext>
              </a:extLst>
            </p:cNvPr>
            <p:cNvSpPr txBox="1"/>
            <p:nvPr/>
          </p:nvSpPr>
          <p:spPr>
            <a:xfrm>
              <a:off x="3862785" y="7320471"/>
              <a:ext cx="45651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+279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A31B043-0833-6B49-BB73-E14A2C03550C}"/>
                </a:ext>
              </a:extLst>
            </p:cNvPr>
            <p:cNvSpPr/>
            <p:nvPr/>
          </p:nvSpPr>
          <p:spPr>
            <a:xfrm>
              <a:off x="4541747" y="8130117"/>
              <a:ext cx="328042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Detailed content that provides useful information.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556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30AEDD-2808-8E49-A11E-1AE0FE9C62E1}"/>
              </a:ext>
            </a:extLst>
          </p:cNvPr>
          <p:cNvGrpSpPr/>
          <p:nvPr/>
        </p:nvGrpSpPr>
        <p:grpSpPr>
          <a:xfrm>
            <a:off x="2399705" y="5789680"/>
            <a:ext cx="19578240" cy="4898950"/>
            <a:chOff x="2399705" y="6513580"/>
            <a:chExt cx="19578240" cy="4898950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5B83362-817C-0D49-A36F-C6792487ED60}"/>
                </a:ext>
              </a:extLst>
            </p:cNvPr>
            <p:cNvSpPr/>
            <p:nvPr/>
          </p:nvSpPr>
          <p:spPr>
            <a:xfrm>
              <a:off x="2399705" y="6513580"/>
              <a:ext cx="4641004" cy="4898950"/>
            </a:xfrm>
            <a:custGeom>
              <a:avLst/>
              <a:gdLst>
                <a:gd name="connsiteX0" fmla="*/ 908425 w 2001660"/>
                <a:gd name="connsiteY0" fmla="*/ 493 h 2112912"/>
                <a:gd name="connsiteX1" fmla="*/ 1207984 w 2001660"/>
                <a:gd name="connsiteY1" fmla="*/ 46154 h 2112912"/>
                <a:gd name="connsiteX2" fmla="*/ 1479178 w 2001660"/>
                <a:gd name="connsiteY2" fmla="*/ 156844 h 2112912"/>
                <a:gd name="connsiteX3" fmla="*/ 1695026 w 2001660"/>
                <a:gd name="connsiteY3" fmla="*/ 334643 h 2112912"/>
                <a:gd name="connsiteX4" fmla="*/ 1733768 w 2001660"/>
                <a:gd name="connsiteY4" fmla="*/ 429422 h 2112912"/>
                <a:gd name="connsiteX5" fmla="*/ 1771126 w 2001660"/>
                <a:gd name="connsiteY5" fmla="*/ 581623 h 2112912"/>
                <a:gd name="connsiteX6" fmla="*/ 1817478 w 2001660"/>
                <a:gd name="connsiteY6" fmla="*/ 702000 h 2112912"/>
                <a:gd name="connsiteX7" fmla="*/ 1827855 w 2001660"/>
                <a:gd name="connsiteY7" fmla="*/ 767031 h 2112912"/>
                <a:gd name="connsiteX8" fmla="*/ 1795340 w 2001660"/>
                <a:gd name="connsiteY8" fmla="*/ 863193 h 2112912"/>
                <a:gd name="connsiteX9" fmla="*/ 1798799 w 2001660"/>
                <a:gd name="connsiteY9" fmla="*/ 892250 h 2112912"/>
                <a:gd name="connsiteX10" fmla="*/ 1812636 w 2001660"/>
                <a:gd name="connsiteY10" fmla="*/ 922690 h 2112912"/>
                <a:gd name="connsiteX11" fmla="*/ 1901188 w 2001660"/>
                <a:gd name="connsiteY11" fmla="*/ 1027847 h 2112912"/>
                <a:gd name="connsiteX12" fmla="*/ 1964144 w 2001660"/>
                <a:gd name="connsiteY12" fmla="*/ 1107406 h 2112912"/>
                <a:gd name="connsiteX13" fmla="*/ 2001502 w 2001660"/>
                <a:gd name="connsiteY13" fmla="*/ 1187658 h 2112912"/>
                <a:gd name="connsiteX14" fmla="*/ 1982824 w 2001660"/>
                <a:gd name="connsiteY14" fmla="*/ 1229167 h 2112912"/>
                <a:gd name="connsiteX15" fmla="*/ 1933012 w 2001660"/>
                <a:gd name="connsiteY15" fmla="*/ 1262374 h 2112912"/>
                <a:gd name="connsiteX16" fmla="*/ 1864522 w 2001660"/>
                <a:gd name="connsiteY16" fmla="*/ 1307343 h 2112912"/>
                <a:gd name="connsiteX17" fmla="*/ 1867981 w 2001660"/>
                <a:gd name="connsiteY17" fmla="*/ 1373066 h 2112912"/>
                <a:gd name="connsiteX18" fmla="*/ 1888736 w 2001660"/>
                <a:gd name="connsiteY18" fmla="*/ 1396588 h 2112912"/>
                <a:gd name="connsiteX19" fmla="*/ 1888736 w 2001660"/>
                <a:gd name="connsiteY19" fmla="*/ 1427719 h 2112912"/>
                <a:gd name="connsiteX20" fmla="*/ 1849994 w 2001660"/>
                <a:gd name="connsiteY20" fmla="*/ 1469228 h 2112912"/>
                <a:gd name="connsiteX21" fmla="*/ 1823013 w 2001660"/>
                <a:gd name="connsiteY21" fmla="*/ 1487216 h 2112912"/>
                <a:gd name="connsiteX22" fmla="*/ 1846535 w 2001660"/>
                <a:gd name="connsiteY22" fmla="*/ 1508662 h 2112912"/>
                <a:gd name="connsiteX23" fmla="*/ 1867289 w 2001660"/>
                <a:gd name="connsiteY23" fmla="*/ 1541178 h 2112912"/>
                <a:gd name="connsiteX24" fmla="*/ 1823013 w 2001660"/>
                <a:gd name="connsiteY24" fmla="*/ 1588221 h 2112912"/>
                <a:gd name="connsiteX25" fmla="*/ 1799491 w 2001660"/>
                <a:gd name="connsiteY25" fmla="*/ 1613819 h 2112912"/>
                <a:gd name="connsiteX26" fmla="*/ 1789113 w 2001660"/>
                <a:gd name="connsiteY26" fmla="*/ 1649794 h 2112912"/>
                <a:gd name="connsiteX27" fmla="*/ 1814711 w 2001660"/>
                <a:gd name="connsiteY27" fmla="*/ 1703064 h 2112912"/>
                <a:gd name="connsiteX28" fmla="*/ 1775277 w 2001660"/>
                <a:gd name="connsiteY28" fmla="*/ 1808912 h 2112912"/>
                <a:gd name="connsiteX29" fmla="*/ 1668045 w 2001660"/>
                <a:gd name="connsiteY29" fmla="*/ 1852497 h 2112912"/>
                <a:gd name="connsiteX30" fmla="*/ 1499933 w 2001660"/>
                <a:gd name="connsiteY30" fmla="*/ 1858032 h 2112912"/>
                <a:gd name="connsiteX31" fmla="*/ 1242575 w 2001660"/>
                <a:gd name="connsiteY31" fmla="*/ 1911302 h 2112912"/>
                <a:gd name="connsiteX32" fmla="*/ 1135342 w 2001660"/>
                <a:gd name="connsiteY32" fmla="*/ 2037213 h 2112912"/>
                <a:gd name="connsiteX33" fmla="*/ 1104007 w 2001660"/>
                <a:gd name="connsiteY33" fmla="*/ 2112912 h 2112912"/>
                <a:gd name="connsiteX34" fmla="*/ 192878 w 2001660"/>
                <a:gd name="connsiteY34" fmla="*/ 2112912 h 2112912"/>
                <a:gd name="connsiteX35" fmla="*/ 240127 w 2001660"/>
                <a:gd name="connsiteY35" fmla="*/ 1956270 h 2112912"/>
                <a:gd name="connsiteX36" fmla="*/ 301699 w 2001660"/>
                <a:gd name="connsiteY36" fmla="*/ 1728661 h 2112912"/>
                <a:gd name="connsiteX37" fmla="*/ 325221 w 2001660"/>
                <a:gd name="connsiteY37" fmla="*/ 1588914 h 2112912"/>
                <a:gd name="connsiteX38" fmla="*/ 313460 w 2001660"/>
                <a:gd name="connsiteY38" fmla="*/ 1465769 h 2112912"/>
                <a:gd name="connsiteX39" fmla="*/ 289938 w 2001660"/>
                <a:gd name="connsiteY39" fmla="*/ 1438097 h 2112912"/>
                <a:gd name="connsiteX40" fmla="*/ 291446 w 2001660"/>
                <a:gd name="connsiteY40" fmla="*/ 1437402 h 2112912"/>
                <a:gd name="connsiteX41" fmla="*/ 221880 w 2001660"/>
                <a:gd name="connsiteY41" fmla="*/ 1365975 h 2112912"/>
                <a:gd name="connsiteX42" fmla="*/ 156416 w 2001660"/>
                <a:gd name="connsiteY42" fmla="*/ 1282437 h 2112912"/>
                <a:gd name="connsiteX43" fmla="*/ 31888 w 2001660"/>
                <a:gd name="connsiteY43" fmla="*/ 1023004 h 2112912"/>
                <a:gd name="connsiteX44" fmla="*/ 1448 w 2001660"/>
                <a:gd name="connsiteY44" fmla="*/ 739358 h 2112912"/>
                <a:gd name="connsiteX45" fmla="*/ 114907 w 2001660"/>
                <a:gd name="connsiteY45" fmla="*/ 369234 h 2112912"/>
                <a:gd name="connsiteX46" fmla="*/ 537609 w 2001660"/>
                <a:gd name="connsiteY46" fmla="*/ 50996 h 2112912"/>
                <a:gd name="connsiteX47" fmla="*/ 908425 w 2001660"/>
                <a:gd name="connsiteY47" fmla="*/ 493 h 211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001660" h="2112912">
                  <a:moveTo>
                    <a:pt x="908425" y="493"/>
                  </a:moveTo>
                  <a:cubicBezTo>
                    <a:pt x="1010123" y="3952"/>
                    <a:pt x="1111129" y="19172"/>
                    <a:pt x="1207984" y="46154"/>
                  </a:cubicBezTo>
                  <a:cubicBezTo>
                    <a:pt x="1302071" y="73134"/>
                    <a:pt x="1392700" y="109801"/>
                    <a:pt x="1479178" y="156844"/>
                  </a:cubicBezTo>
                  <a:cubicBezTo>
                    <a:pt x="1564272" y="202505"/>
                    <a:pt x="1645215" y="257850"/>
                    <a:pt x="1695026" y="334643"/>
                  </a:cubicBezTo>
                  <a:cubicBezTo>
                    <a:pt x="1713013" y="363699"/>
                    <a:pt x="1726849" y="396215"/>
                    <a:pt x="1733768" y="429422"/>
                  </a:cubicBezTo>
                  <a:cubicBezTo>
                    <a:pt x="1743453" y="481309"/>
                    <a:pt x="1754522" y="532503"/>
                    <a:pt x="1771126" y="581623"/>
                  </a:cubicBezTo>
                  <a:cubicBezTo>
                    <a:pt x="1783579" y="622440"/>
                    <a:pt x="1798799" y="662566"/>
                    <a:pt x="1817478" y="702000"/>
                  </a:cubicBezTo>
                  <a:cubicBezTo>
                    <a:pt x="1827855" y="722062"/>
                    <a:pt x="1832698" y="744892"/>
                    <a:pt x="1827855" y="767031"/>
                  </a:cubicBezTo>
                  <a:cubicBezTo>
                    <a:pt x="1820938" y="800929"/>
                    <a:pt x="1797415" y="829986"/>
                    <a:pt x="1795340" y="863193"/>
                  </a:cubicBezTo>
                  <a:cubicBezTo>
                    <a:pt x="1795340" y="873571"/>
                    <a:pt x="1796724" y="883256"/>
                    <a:pt x="1798799" y="892250"/>
                  </a:cubicBezTo>
                  <a:cubicBezTo>
                    <a:pt x="1802258" y="904011"/>
                    <a:pt x="1807101" y="913697"/>
                    <a:pt x="1812636" y="922690"/>
                  </a:cubicBezTo>
                  <a:cubicBezTo>
                    <a:pt x="1843075" y="957281"/>
                    <a:pt x="1872132" y="991872"/>
                    <a:pt x="1901188" y="1027847"/>
                  </a:cubicBezTo>
                  <a:cubicBezTo>
                    <a:pt x="1923327" y="1054136"/>
                    <a:pt x="1944081" y="1082501"/>
                    <a:pt x="1964144" y="1107406"/>
                  </a:cubicBezTo>
                  <a:cubicBezTo>
                    <a:pt x="1984898" y="1131620"/>
                    <a:pt x="2003578" y="1155142"/>
                    <a:pt x="2001502" y="1187658"/>
                  </a:cubicBezTo>
                  <a:cubicBezTo>
                    <a:pt x="2000119" y="1203570"/>
                    <a:pt x="1993200" y="1216714"/>
                    <a:pt x="1982824" y="1229167"/>
                  </a:cubicBezTo>
                  <a:cubicBezTo>
                    <a:pt x="1970370" y="1243695"/>
                    <a:pt x="1951691" y="1254764"/>
                    <a:pt x="1933012" y="1262374"/>
                  </a:cubicBezTo>
                  <a:cubicBezTo>
                    <a:pt x="1907415" y="1274135"/>
                    <a:pt x="1878359" y="1283821"/>
                    <a:pt x="1864522" y="1307343"/>
                  </a:cubicBezTo>
                  <a:cubicBezTo>
                    <a:pt x="1852761" y="1328097"/>
                    <a:pt x="1854836" y="1353003"/>
                    <a:pt x="1867981" y="1373066"/>
                  </a:cubicBezTo>
                  <a:cubicBezTo>
                    <a:pt x="1873515" y="1382059"/>
                    <a:pt x="1880433" y="1389669"/>
                    <a:pt x="1888736" y="1396588"/>
                  </a:cubicBezTo>
                  <a:cubicBezTo>
                    <a:pt x="1892195" y="1406273"/>
                    <a:pt x="1892195" y="1417342"/>
                    <a:pt x="1888736" y="1427719"/>
                  </a:cubicBezTo>
                  <a:cubicBezTo>
                    <a:pt x="1881125" y="1445706"/>
                    <a:pt x="1865213" y="1458159"/>
                    <a:pt x="1849994" y="1469228"/>
                  </a:cubicBezTo>
                  <a:cubicBezTo>
                    <a:pt x="1841692" y="1476147"/>
                    <a:pt x="1832006" y="1481681"/>
                    <a:pt x="1823013" y="1487216"/>
                  </a:cubicBezTo>
                  <a:cubicBezTo>
                    <a:pt x="1831315" y="1494134"/>
                    <a:pt x="1838233" y="1501744"/>
                    <a:pt x="1846535" y="1508662"/>
                  </a:cubicBezTo>
                  <a:cubicBezTo>
                    <a:pt x="1856912" y="1517656"/>
                    <a:pt x="1867289" y="1528033"/>
                    <a:pt x="1867289" y="1541178"/>
                  </a:cubicBezTo>
                  <a:cubicBezTo>
                    <a:pt x="1867289" y="1563316"/>
                    <a:pt x="1841692" y="1573693"/>
                    <a:pt x="1823013" y="1588221"/>
                  </a:cubicBezTo>
                  <a:cubicBezTo>
                    <a:pt x="1813327" y="1595140"/>
                    <a:pt x="1805025" y="1603442"/>
                    <a:pt x="1799491" y="1613819"/>
                  </a:cubicBezTo>
                  <a:cubicBezTo>
                    <a:pt x="1792573" y="1624888"/>
                    <a:pt x="1787730" y="1636649"/>
                    <a:pt x="1789113" y="1649794"/>
                  </a:cubicBezTo>
                  <a:cubicBezTo>
                    <a:pt x="1791189" y="1669856"/>
                    <a:pt x="1807792" y="1684384"/>
                    <a:pt x="1814711" y="1703064"/>
                  </a:cubicBezTo>
                  <a:cubicBezTo>
                    <a:pt x="1829931" y="1741806"/>
                    <a:pt x="1810560" y="1781931"/>
                    <a:pt x="1775277" y="1808912"/>
                  </a:cubicBezTo>
                  <a:cubicBezTo>
                    <a:pt x="1747604" y="1831051"/>
                    <a:pt x="1708862" y="1845579"/>
                    <a:pt x="1668045" y="1852497"/>
                  </a:cubicBezTo>
                  <a:cubicBezTo>
                    <a:pt x="1612007" y="1861491"/>
                    <a:pt x="1555970" y="1858032"/>
                    <a:pt x="1499933" y="1858032"/>
                  </a:cubicBezTo>
                  <a:cubicBezTo>
                    <a:pt x="1410687" y="1856648"/>
                    <a:pt x="1317292" y="1862183"/>
                    <a:pt x="1242575" y="1911302"/>
                  </a:cubicBezTo>
                  <a:cubicBezTo>
                    <a:pt x="1193456" y="1942434"/>
                    <a:pt x="1160940" y="1986711"/>
                    <a:pt x="1135342" y="2037213"/>
                  </a:cubicBezTo>
                  <a:lnTo>
                    <a:pt x="1104007" y="2112912"/>
                  </a:lnTo>
                  <a:lnTo>
                    <a:pt x="192878" y="2112912"/>
                  </a:lnTo>
                  <a:lnTo>
                    <a:pt x="240127" y="1956270"/>
                  </a:lnTo>
                  <a:cubicBezTo>
                    <a:pt x="262265" y="1881554"/>
                    <a:pt x="285096" y="1803378"/>
                    <a:pt x="301699" y="1728661"/>
                  </a:cubicBezTo>
                  <a:cubicBezTo>
                    <a:pt x="312076" y="1681617"/>
                    <a:pt x="319686" y="1633882"/>
                    <a:pt x="325221" y="1588914"/>
                  </a:cubicBezTo>
                  <a:cubicBezTo>
                    <a:pt x="330756" y="1546020"/>
                    <a:pt x="335598" y="1505203"/>
                    <a:pt x="313460" y="1465769"/>
                  </a:cubicBezTo>
                  <a:cubicBezTo>
                    <a:pt x="307234" y="1456084"/>
                    <a:pt x="298932" y="1445706"/>
                    <a:pt x="289938" y="1438097"/>
                  </a:cubicBezTo>
                  <a:lnTo>
                    <a:pt x="291446" y="1437402"/>
                  </a:lnTo>
                  <a:lnTo>
                    <a:pt x="221880" y="1365975"/>
                  </a:lnTo>
                  <a:cubicBezTo>
                    <a:pt x="198617" y="1339339"/>
                    <a:pt x="176825" y="1311493"/>
                    <a:pt x="156416" y="1282437"/>
                  </a:cubicBezTo>
                  <a:cubicBezTo>
                    <a:pt x="100379" y="1202878"/>
                    <a:pt x="58870" y="1114324"/>
                    <a:pt x="31888" y="1023004"/>
                  </a:cubicBezTo>
                  <a:cubicBezTo>
                    <a:pt x="6291" y="931684"/>
                    <a:pt x="-4086" y="835520"/>
                    <a:pt x="1448" y="739358"/>
                  </a:cubicBezTo>
                  <a:cubicBezTo>
                    <a:pt x="9750" y="607220"/>
                    <a:pt x="45725" y="479233"/>
                    <a:pt x="114907" y="369234"/>
                  </a:cubicBezTo>
                  <a:cubicBezTo>
                    <a:pt x="208995" y="219800"/>
                    <a:pt x="360503" y="110492"/>
                    <a:pt x="537609" y="50996"/>
                  </a:cubicBezTo>
                  <a:cubicBezTo>
                    <a:pt x="657986" y="11562"/>
                    <a:pt x="783897" y="-2966"/>
                    <a:pt x="908425" y="4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03015460-FC30-264C-8AB7-E6EB25591B74}"/>
                </a:ext>
              </a:extLst>
            </p:cNvPr>
            <p:cNvSpPr/>
            <p:nvPr/>
          </p:nvSpPr>
          <p:spPr>
            <a:xfrm flipH="1">
              <a:off x="17336941" y="6513580"/>
              <a:ext cx="4641004" cy="4898950"/>
            </a:xfrm>
            <a:custGeom>
              <a:avLst/>
              <a:gdLst>
                <a:gd name="connsiteX0" fmla="*/ 908425 w 2001660"/>
                <a:gd name="connsiteY0" fmla="*/ 493 h 2112912"/>
                <a:gd name="connsiteX1" fmla="*/ 1207984 w 2001660"/>
                <a:gd name="connsiteY1" fmla="*/ 46154 h 2112912"/>
                <a:gd name="connsiteX2" fmla="*/ 1479178 w 2001660"/>
                <a:gd name="connsiteY2" fmla="*/ 156844 h 2112912"/>
                <a:gd name="connsiteX3" fmla="*/ 1695026 w 2001660"/>
                <a:gd name="connsiteY3" fmla="*/ 334643 h 2112912"/>
                <a:gd name="connsiteX4" fmla="*/ 1733768 w 2001660"/>
                <a:gd name="connsiteY4" fmla="*/ 429422 h 2112912"/>
                <a:gd name="connsiteX5" fmla="*/ 1771126 w 2001660"/>
                <a:gd name="connsiteY5" fmla="*/ 581623 h 2112912"/>
                <a:gd name="connsiteX6" fmla="*/ 1817478 w 2001660"/>
                <a:gd name="connsiteY6" fmla="*/ 702000 h 2112912"/>
                <a:gd name="connsiteX7" fmla="*/ 1827855 w 2001660"/>
                <a:gd name="connsiteY7" fmla="*/ 767031 h 2112912"/>
                <a:gd name="connsiteX8" fmla="*/ 1795340 w 2001660"/>
                <a:gd name="connsiteY8" fmla="*/ 863193 h 2112912"/>
                <a:gd name="connsiteX9" fmla="*/ 1798799 w 2001660"/>
                <a:gd name="connsiteY9" fmla="*/ 892250 h 2112912"/>
                <a:gd name="connsiteX10" fmla="*/ 1812636 w 2001660"/>
                <a:gd name="connsiteY10" fmla="*/ 922690 h 2112912"/>
                <a:gd name="connsiteX11" fmla="*/ 1901188 w 2001660"/>
                <a:gd name="connsiteY11" fmla="*/ 1027847 h 2112912"/>
                <a:gd name="connsiteX12" fmla="*/ 1964144 w 2001660"/>
                <a:gd name="connsiteY12" fmla="*/ 1107406 h 2112912"/>
                <a:gd name="connsiteX13" fmla="*/ 2001502 w 2001660"/>
                <a:gd name="connsiteY13" fmla="*/ 1187658 h 2112912"/>
                <a:gd name="connsiteX14" fmla="*/ 1982824 w 2001660"/>
                <a:gd name="connsiteY14" fmla="*/ 1229167 h 2112912"/>
                <a:gd name="connsiteX15" fmla="*/ 1933012 w 2001660"/>
                <a:gd name="connsiteY15" fmla="*/ 1262374 h 2112912"/>
                <a:gd name="connsiteX16" fmla="*/ 1864522 w 2001660"/>
                <a:gd name="connsiteY16" fmla="*/ 1307343 h 2112912"/>
                <a:gd name="connsiteX17" fmla="*/ 1867981 w 2001660"/>
                <a:gd name="connsiteY17" fmla="*/ 1373066 h 2112912"/>
                <a:gd name="connsiteX18" fmla="*/ 1888736 w 2001660"/>
                <a:gd name="connsiteY18" fmla="*/ 1396588 h 2112912"/>
                <a:gd name="connsiteX19" fmla="*/ 1888736 w 2001660"/>
                <a:gd name="connsiteY19" fmla="*/ 1427719 h 2112912"/>
                <a:gd name="connsiteX20" fmla="*/ 1849994 w 2001660"/>
                <a:gd name="connsiteY20" fmla="*/ 1469228 h 2112912"/>
                <a:gd name="connsiteX21" fmla="*/ 1823013 w 2001660"/>
                <a:gd name="connsiteY21" fmla="*/ 1487216 h 2112912"/>
                <a:gd name="connsiteX22" fmla="*/ 1846535 w 2001660"/>
                <a:gd name="connsiteY22" fmla="*/ 1508662 h 2112912"/>
                <a:gd name="connsiteX23" fmla="*/ 1867289 w 2001660"/>
                <a:gd name="connsiteY23" fmla="*/ 1541178 h 2112912"/>
                <a:gd name="connsiteX24" fmla="*/ 1823013 w 2001660"/>
                <a:gd name="connsiteY24" fmla="*/ 1588221 h 2112912"/>
                <a:gd name="connsiteX25" fmla="*/ 1799491 w 2001660"/>
                <a:gd name="connsiteY25" fmla="*/ 1613819 h 2112912"/>
                <a:gd name="connsiteX26" fmla="*/ 1789113 w 2001660"/>
                <a:gd name="connsiteY26" fmla="*/ 1649794 h 2112912"/>
                <a:gd name="connsiteX27" fmla="*/ 1814711 w 2001660"/>
                <a:gd name="connsiteY27" fmla="*/ 1703064 h 2112912"/>
                <a:gd name="connsiteX28" fmla="*/ 1775277 w 2001660"/>
                <a:gd name="connsiteY28" fmla="*/ 1808912 h 2112912"/>
                <a:gd name="connsiteX29" fmla="*/ 1668045 w 2001660"/>
                <a:gd name="connsiteY29" fmla="*/ 1852497 h 2112912"/>
                <a:gd name="connsiteX30" fmla="*/ 1499933 w 2001660"/>
                <a:gd name="connsiteY30" fmla="*/ 1858032 h 2112912"/>
                <a:gd name="connsiteX31" fmla="*/ 1242575 w 2001660"/>
                <a:gd name="connsiteY31" fmla="*/ 1911302 h 2112912"/>
                <a:gd name="connsiteX32" fmla="*/ 1135342 w 2001660"/>
                <a:gd name="connsiteY32" fmla="*/ 2037213 h 2112912"/>
                <a:gd name="connsiteX33" fmla="*/ 1104007 w 2001660"/>
                <a:gd name="connsiteY33" fmla="*/ 2112912 h 2112912"/>
                <a:gd name="connsiteX34" fmla="*/ 192878 w 2001660"/>
                <a:gd name="connsiteY34" fmla="*/ 2112912 h 2112912"/>
                <a:gd name="connsiteX35" fmla="*/ 240127 w 2001660"/>
                <a:gd name="connsiteY35" fmla="*/ 1956270 h 2112912"/>
                <a:gd name="connsiteX36" fmla="*/ 301699 w 2001660"/>
                <a:gd name="connsiteY36" fmla="*/ 1728661 h 2112912"/>
                <a:gd name="connsiteX37" fmla="*/ 325221 w 2001660"/>
                <a:gd name="connsiteY37" fmla="*/ 1588914 h 2112912"/>
                <a:gd name="connsiteX38" fmla="*/ 313460 w 2001660"/>
                <a:gd name="connsiteY38" fmla="*/ 1465769 h 2112912"/>
                <a:gd name="connsiteX39" fmla="*/ 289938 w 2001660"/>
                <a:gd name="connsiteY39" fmla="*/ 1438097 h 2112912"/>
                <a:gd name="connsiteX40" fmla="*/ 291446 w 2001660"/>
                <a:gd name="connsiteY40" fmla="*/ 1437402 h 2112912"/>
                <a:gd name="connsiteX41" fmla="*/ 221880 w 2001660"/>
                <a:gd name="connsiteY41" fmla="*/ 1365975 h 2112912"/>
                <a:gd name="connsiteX42" fmla="*/ 156416 w 2001660"/>
                <a:gd name="connsiteY42" fmla="*/ 1282437 h 2112912"/>
                <a:gd name="connsiteX43" fmla="*/ 31888 w 2001660"/>
                <a:gd name="connsiteY43" fmla="*/ 1023004 h 2112912"/>
                <a:gd name="connsiteX44" fmla="*/ 1448 w 2001660"/>
                <a:gd name="connsiteY44" fmla="*/ 739358 h 2112912"/>
                <a:gd name="connsiteX45" fmla="*/ 114907 w 2001660"/>
                <a:gd name="connsiteY45" fmla="*/ 369234 h 2112912"/>
                <a:gd name="connsiteX46" fmla="*/ 537609 w 2001660"/>
                <a:gd name="connsiteY46" fmla="*/ 50996 h 2112912"/>
                <a:gd name="connsiteX47" fmla="*/ 908425 w 2001660"/>
                <a:gd name="connsiteY47" fmla="*/ 493 h 211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001660" h="2112912">
                  <a:moveTo>
                    <a:pt x="908425" y="493"/>
                  </a:moveTo>
                  <a:cubicBezTo>
                    <a:pt x="1010123" y="3952"/>
                    <a:pt x="1111129" y="19172"/>
                    <a:pt x="1207984" y="46154"/>
                  </a:cubicBezTo>
                  <a:cubicBezTo>
                    <a:pt x="1302071" y="73134"/>
                    <a:pt x="1392700" y="109801"/>
                    <a:pt x="1479178" y="156844"/>
                  </a:cubicBezTo>
                  <a:cubicBezTo>
                    <a:pt x="1564272" y="202505"/>
                    <a:pt x="1645215" y="257850"/>
                    <a:pt x="1695026" y="334643"/>
                  </a:cubicBezTo>
                  <a:cubicBezTo>
                    <a:pt x="1713013" y="363699"/>
                    <a:pt x="1726849" y="396215"/>
                    <a:pt x="1733768" y="429422"/>
                  </a:cubicBezTo>
                  <a:cubicBezTo>
                    <a:pt x="1743453" y="481309"/>
                    <a:pt x="1754522" y="532503"/>
                    <a:pt x="1771126" y="581623"/>
                  </a:cubicBezTo>
                  <a:cubicBezTo>
                    <a:pt x="1783579" y="622440"/>
                    <a:pt x="1798799" y="662566"/>
                    <a:pt x="1817478" y="702000"/>
                  </a:cubicBezTo>
                  <a:cubicBezTo>
                    <a:pt x="1827855" y="722062"/>
                    <a:pt x="1832698" y="744892"/>
                    <a:pt x="1827855" y="767031"/>
                  </a:cubicBezTo>
                  <a:cubicBezTo>
                    <a:pt x="1820938" y="800929"/>
                    <a:pt x="1797415" y="829986"/>
                    <a:pt x="1795340" y="863193"/>
                  </a:cubicBezTo>
                  <a:cubicBezTo>
                    <a:pt x="1795340" y="873571"/>
                    <a:pt x="1796724" y="883256"/>
                    <a:pt x="1798799" y="892250"/>
                  </a:cubicBezTo>
                  <a:cubicBezTo>
                    <a:pt x="1802258" y="904011"/>
                    <a:pt x="1807101" y="913697"/>
                    <a:pt x="1812636" y="922690"/>
                  </a:cubicBezTo>
                  <a:cubicBezTo>
                    <a:pt x="1843075" y="957281"/>
                    <a:pt x="1872132" y="991872"/>
                    <a:pt x="1901188" y="1027847"/>
                  </a:cubicBezTo>
                  <a:cubicBezTo>
                    <a:pt x="1923327" y="1054136"/>
                    <a:pt x="1944081" y="1082501"/>
                    <a:pt x="1964144" y="1107406"/>
                  </a:cubicBezTo>
                  <a:cubicBezTo>
                    <a:pt x="1984898" y="1131620"/>
                    <a:pt x="2003578" y="1155142"/>
                    <a:pt x="2001502" y="1187658"/>
                  </a:cubicBezTo>
                  <a:cubicBezTo>
                    <a:pt x="2000119" y="1203570"/>
                    <a:pt x="1993200" y="1216714"/>
                    <a:pt x="1982824" y="1229167"/>
                  </a:cubicBezTo>
                  <a:cubicBezTo>
                    <a:pt x="1970370" y="1243695"/>
                    <a:pt x="1951691" y="1254764"/>
                    <a:pt x="1933012" y="1262374"/>
                  </a:cubicBezTo>
                  <a:cubicBezTo>
                    <a:pt x="1907415" y="1274135"/>
                    <a:pt x="1878359" y="1283821"/>
                    <a:pt x="1864522" y="1307343"/>
                  </a:cubicBezTo>
                  <a:cubicBezTo>
                    <a:pt x="1852761" y="1328097"/>
                    <a:pt x="1854836" y="1353003"/>
                    <a:pt x="1867981" y="1373066"/>
                  </a:cubicBezTo>
                  <a:cubicBezTo>
                    <a:pt x="1873515" y="1382059"/>
                    <a:pt x="1880433" y="1389669"/>
                    <a:pt x="1888736" y="1396588"/>
                  </a:cubicBezTo>
                  <a:cubicBezTo>
                    <a:pt x="1892195" y="1406273"/>
                    <a:pt x="1892195" y="1417342"/>
                    <a:pt x="1888736" y="1427719"/>
                  </a:cubicBezTo>
                  <a:cubicBezTo>
                    <a:pt x="1881125" y="1445706"/>
                    <a:pt x="1865213" y="1458159"/>
                    <a:pt x="1849994" y="1469228"/>
                  </a:cubicBezTo>
                  <a:cubicBezTo>
                    <a:pt x="1841692" y="1476147"/>
                    <a:pt x="1832006" y="1481681"/>
                    <a:pt x="1823013" y="1487216"/>
                  </a:cubicBezTo>
                  <a:cubicBezTo>
                    <a:pt x="1831315" y="1494134"/>
                    <a:pt x="1838233" y="1501744"/>
                    <a:pt x="1846535" y="1508662"/>
                  </a:cubicBezTo>
                  <a:cubicBezTo>
                    <a:pt x="1856912" y="1517656"/>
                    <a:pt x="1867289" y="1528033"/>
                    <a:pt x="1867289" y="1541178"/>
                  </a:cubicBezTo>
                  <a:cubicBezTo>
                    <a:pt x="1867289" y="1563316"/>
                    <a:pt x="1841692" y="1573693"/>
                    <a:pt x="1823013" y="1588221"/>
                  </a:cubicBezTo>
                  <a:cubicBezTo>
                    <a:pt x="1813327" y="1595140"/>
                    <a:pt x="1805025" y="1603442"/>
                    <a:pt x="1799491" y="1613819"/>
                  </a:cubicBezTo>
                  <a:cubicBezTo>
                    <a:pt x="1792573" y="1624888"/>
                    <a:pt x="1787730" y="1636649"/>
                    <a:pt x="1789113" y="1649794"/>
                  </a:cubicBezTo>
                  <a:cubicBezTo>
                    <a:pt x="1791189" y="1669856"/>
                    <a:pt x="1807792" y="1684384"/>
                    <a:pt x="1814711" y="1703064"/>
                  </a:cubicBezTo>
                  <a:cubicBezTo>
                    <a:pt x="1829931" y="1741806"/>
                    <a:pt x="1810560" y="1781931"/>
                    <a:pt x="1775277" y="1808912"/>
                  </a:cubicBezTo>
                  <a:cubicBezTo>
                    <a:pt x="1747604" y="1831051"/>
                    <a:pt x="1708862" y="1845579"/>
                    <a:pt x="1668045" y="1852497"/>
                  </a:cubicBezTo>
                  <a:cubicBezTo>
                    <a:pt x="1612007" y="1861491"/>
                    <a:pt x="1555970" y="1858032"/>
                    <a:pt x="1499933" y="1858032"/>
                  </a:cubicBezTo>
                  <a:cubicBezTo>
                    <a:pt x="1410687" y="1856648"/>
                    <a:pt x="1317292" y="1862183"/>
                    <a:pt x="1242575" y="1911302"/>
                  </a:cubicBezTo>
                  <a:cubicBezTo>
                    <a:pt x="1193456" y="1942434"/>
                    <a:pt x="1160940" y="1986711"/>
                    <a:pt x="1135342" y="2037213"/>
                  </a:cubicBezTo>
                  <a:lnTo>
                    <a:pt x="1104007" y="2112912"/>
                  </a:lnTo>
                  <a:lnTo>
                    <a:pt x="192878" y="2112912"/>
                  </a:lnTo>
                  <a:lnTo>
                    <a:pt x="240127" y="1956270"/>
                  </a:lnTo>
                  <a:cubicBezTo>
                    <a:pt x="262265" y="1881554"/>
                    <a:pt x="285096" y="1803378"/>
                    <a:pt x="301699" y="1728661"/>
                  </a:cubicBezTo>
                  <a:cubicBezTo>
                    <a:pt x="312076" y="1681617"/>
                    <a:pt x="319686" y="1633882"/>
                    <a:pt x="325221" y="1588914"/>
                  </a:cubicBezTo>
                  <a:cubicBezTo>
                    <a:pt x="330756" y="1546020"/>
                    <a:pt x="335598" y="1505203"/>
                    <a:pt x="313460" y="1465769"/>
                  </a:cubicBezTo>
                  <a:cubicBezTo>
                    <a:pt x="307234" y="1456084"/>
                    <a:pt x="298932" y="1445706"/>
                    <a:pt x="289938" y="1438097"/>
                  </a:cubicBezTo>
                  <a:lnTo>
                    <a:pt x="291446" y="1437402"/>
                  </a:lnTo>
                  <a:lnTo>
                    <a:pt x="221880" y="1365975"/>
                  </a:lnTo>
                  <a:cubicBezTo>
                    <a:pt x="198617" y="1339339"/>
                    <a:pt x="176825" y="1311493"/>
                    <a:pt x="156416" y="1282437"/>
                  </a:cubicBezTo>
                  <a:cubicBezTo>
                    <a:pt x="100379" y="1202878"/>
                    <a:pt x="58870" y="1114324"/>
                    <a:pt x="31888" y="1023004"/>
                  </a:cubicBezTo>
                  <a:cubicBezTo>
                    <a:pt x="6291" y="931684"/>
                    <a:pt x="-4086" y="835520"/>
                    <a:pt x="1448" y="739358"/>
                  </a:cubicBezTo>
                  <a:cubicBezTo>
                    <a:pt x="9750" y="607220"/>
                    <a:pt x="45725" y="479233"/>
                    <a:pt x="114907" y="369234"/>
                  </a:cubicBezTo>
                  <a:cubicBezTo>
                    <a:pt x="208995" y="219800"/>
                    <a:pt x="360503" y="110492"/>
                    <a:pt x="537609" y="50996"/>
                  </a:cubicBezTo>
                  <a:cubicBezTo>
                    <a:pt x="657986" y="11562"/>
                    <a:pt x="783897" y="-2966"/>
                    <a:pt x="908425" y="4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A2D49BD-055E-7447-B9D0-0E51DE834A05}"/>
                </a:ext>
              </a:extLst>
            </p:cNvPr>
            <p:cNvGrpSpPr/>
            <p:nvPr/>
          </p:nvGrpSpPr>
          <p:grpSpPr>
            <a:xfrm>
              <a:off x="7386167" y="7861461"/>
              <a:ext cx="9605316" cy="1883774"/>
              <a:chOff x="8869426" y="8321849"/>
              <a:chExt cx="6638798" cy="3621024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54" name="Right Arrow 53">
                <a:extLst>
                  <a:ext uri="{FF2B5EF4-FFF2-40B4-BE49-F238E27FC236}">
                    <a16:creationId xmlns:a16="http://schemas.microsoft.com/office/drawing/2014/main" id="{C7007993-A79E-CF41-B126-043D374CBD27}"/>
                  </a:ext>
                </a:extLst>
              </p:cNvPr>
              <p:cNvSpPr/>
              <p:nvPr/>
            </p:nvSpPr>
            <p:spPr>
              <a:xfrm>
                <a:off x="10861228" y="8321849"/>
                <a:ext cx="4646996" cy="3621024"/>
              </a:xfrm>
              <a:prstGeom prst="rightArrow">
                <a:avLst>
                  <a:gd name="adj1" fmla="val 64141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ight Arrow 54">
                <a:extLst>
                  <a:ext uri="{FF2B5EF4-FFF2-40B4-BE49-F238E27FC236}">
                    <a16:creationId xmlns:a16="http://schemas.microsoft.com/office/drawing/2014/main" id="{F6CD5999-1CED-DB44-9400-D5932064E435}"/>
                  </a:ext>
                </a:extLst>
              </p:cNvPr>
              <p:cNvSpPr/>
              <p:nvPr/>
            </p:nvSpPr>
            <p:spPr>
              <a:xfrm rot="10800000">
                <a:off x="8869426" y="8321849"/>
                <a:ext cx="4646996" cy="3621024"/>
              </a:xfrm>
              <a:prstGeom prst="rightArrow">
                <a:avLst>
                  <a:gd name="adj1" fmla="val 64141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EE8D0E87-10BF-BC44-BFFA-C6D4CD42D346}"/>
                </a:ext>
              </a:extLst>
            </p:cNvPr>
            <p:cNvSpPr txBox="1"/>
            <p:nvPr/>
          </p:nvSpPr>
          <p:spPr>
            <a:xfrm>
              <a:off x="9664123" y="6513580"/>
              <a:ext cx="50494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Speaking of Psychology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9001F38-0B4D-F14D-9275-E4246CB206D5}"/>
                </a:ext>
              </a:extLst>
            </p:cNvPr>
            <p:cNvGrpSpPr/>
            <p:nvPr/>
          </p:nvGrpSpPr>
          <p:grpSpPr>
            <a:xfrm>
              <a:off x="2613917" y="7569574"/>
              <a:ext cx="4224782" cy="2031326"/>
              <a:chOff x="3437635" y="8055956"/>
              <a:chExt cx="4224782" cy="2031326"/>
            </a:xfrm>
          </p:grpSpPr>
          <p:sp>
            <p:nvSpPr>
              <p:cNvPr id="57" name="CuadroTexto 395">
                <a:extLst>
                  <a:ext uri="{FF2B5EF4-FFF2-40B4-BE49-F238E27FC236}">
                    <a16:creationId xmlns:a16="http://schemas.microsoft.com/office/drawing/2014/main" id="{E50AA431-3709-8C48-BC1A-7E2B31A1AEF1}"/>
                  </a:ext>
                </a:extLst>
              </p:cNvPr>
              <p:cNvSpPr txBox="1"/>
              <p:nvPr/>
            </p:nvSpPr>
            <p:spPr>
              <a:xfrm>
                <a:off x="3437635" y="8055956"/>
                <a:ext cx="4224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Your Title</a:t>
                </a:r>
              </a:p>
            </p:txBody>
          </p:sp>
          <p:sp>
            <p:nvSpPr>
              <p:cNvPr id="58" name="Rectangle 56">
                <a:extLst>
                  <a:ext uri="{FF2B5EF4-FFF2-40B4-BE49-F238E27FC236}">
                    <a16:creationId xmlns:a16="http://schemas.microsoft.com/office/drawing/2014/main" id="{23E23F41-3F5C-E049-89CB-31BA17F07298}"/>
                  </a:ext>
                </a:extLst>
              </p:cNvPr>
              <p:cNvSpPr/>
              <p:nvPr/>
            </p:nvSpPr>
            <p:spPr>
              <a:xfrm>
                <a:off x="3829610" y="8702287"/>
                <a:ext cx="355394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F01FD93-6914-8C44-9045-FDFF66BFAED6}"/>
                </a:ext>
              </a:extLst>
            </p:cNvPr>
            <p:cNvGrpSpPr/>
            <p:nvPr/>
          </p:nvGrpSpPr>
          <p:grpSpPr>
            <a:xfrm>
              <a:off x="17484561" y="7569574"/>
              <a:ext cx="4224782" cy="2031326"/>
              <a:chOff x="16599508" y="8055956"/>
              <a:chExt cx="4224782" cy="2031326"/>
            </a:xfrm>
          </p:grpSpPr>
          <p:sp>
            <p:nvSpPr>
              <p:cNvPr id="59" name="CuadroTexto 395">
                <a:extLst>
                  <a:ext uri="{FF2B5EF4-FFF2-40B4-BE49-F238E27FC236}">
                    <a16:creationId xmlns:a16="http://schemas.microsoft.com/office/drawing/2014/main" id="{10EA5FCF-7896-2642-A455-79847F63B5B5}"/>
                  </a:ext>
                </a:extLst>
              </p:cNvPr>
              <p:cNvSpPr txBox="1"/>
              <p:nvPr/>
            </p:nvSpPr>
            <p:spPr>
              <a:xfrm>
                <a:off x="16599508" y="8055956"/>
                <a:ext cx="4224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Your Title</a:t>
                </a:r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098DF454-3C3D-9441-9392-26B458833352}"/>
                  </a:ext>
                </a:extLst>
              </p:cNvPr>
              <p:cNvSpPr/>
              <p:nvPr/>
            </p:nvSpPr>
            <p:spPr>
              <a:xfrm>
                <a:off x="16991483" y="8702287"/>
                <a:ext cx="355394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72515EF-44AA-FD40-A86E-D65E011201F5}"/>
                </a:ext>
              </a:extLst>
            </p:cNvPr>
            <p:cNvSpPr txBox="1"/>
            <p:nvPr/>
          </p:nvSpPr>
          <p:spPr>
            <a:xfrm>
              <a:off x="7344143" y="10378582"/>
              <a:ext cx="96893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74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86CBEF1B-DD5C-AC4C-87CE-EE3F6292CB62}"/>
              </a:ext>
            </a:extLst>
          </p:cNvPr>
          <p:cNvSpPr/>
          <p:nvPr/>
        </p:nvSpPr>
        <p:spPr>
          <a:xfrm>
            <a:off x="9808144" y="5120991"/>
            <a:ext cx="4495682" cy="5568763"/>
          </a:xfrm>
          <a:custGeom>
            <a:avLst/>
            <a:gdLst>
              <a:gd name="connsiteX0" fmla="*/ 2863890 w 3805556"/>
              <a:gd name="connsiteY0" fmla="*/ 3163064 h 4713910"/>
              <a:gd name="connsiteX1" fmla="*/ 2788988 w 3805556"/>
              <a:gd name="connsiteY1" fmla="*/ 3202403 h 4713910"/>
              <a:gd name="connsiteX2" fmla="*/ 1689872 w 3805556"/>
              <a:gd name="connsiteY2" fmla="*/ 3779660 h 4713910"/>
              <a:gd name="connsiteX3" fmla="*/ 1687768 w 3805556"/>
              <a:gd name="connsiteY3" fmla="*/ 3780765 h 4713910"/>
              <a:gd name="connsiteX4" fmla="*/ 1687768 w 3805556"/>
              <a:gd name="connsiteY4" fmla="*/ 3781352 h 4713910"/>
              <a:gd name="connsiteX5" fmla="*/ 1837118 w 3805556"/>
              <a:gd name="connsiteY5" fmla="*/ 3702839 h 4713910"/>
              <a:gd name="connsiteX6" fmla="*/ 2861670 w 3805556"/>
              <a:gd name="connsiteY6" fmla="*/ 3164231 h 4713910"/>
              <a:gd name="connsiteX7" fmla="*/ 1609618 w 3805556"/>
              <a:gd name="connsiteY7" fmla="*/ 2888094 h 4713910"/>
              <a:gd name="connsiteX8" fmla="*/ 1606448 w 3805556"/>
              <a:gd name="connsiteY8" fmla="*/ 2889185 h 4713910"/>
              <a:gd name="connsiteX9" fmla="*/ 1605148 w 3805556"/>
              <a:gd name="connsiteY9" fmla="*/ 2889211 h 4713910"/>
              <a:gd name="connsiteX10" fmla="*/ 1603690 w 3805556"/>
              <a:gd name="connsiteY10" fmla="*/ 2890134 h 4713910"/>
              <a:gd name="connsiteX11" fmla="*/ 1592044 w 3805556"/>
              <a:gd name="connsiteY11" fmla="*/ 2894141 h 4713910"/>
              <a:gd name="connsiteX12" fmla="*/ 1576640 w 3805556"/>
              <a:gd name="connsiteY12" fmla="*/ 2907026 h 4713910"/>
              <a:gd name="connsiteX13" fmla="*/ 1437168 w 3805556"/>
              <a:gd name="connsiteY13" fmla="*/ 2904798 h 4713910"/>
              <a:gd name="connsiteX14" fmla="*/ 1434630 w 3805556"/>
              <a:gd name="connsiteY14" fmla="*/ 2899152 h 4713910"/>
              <a:gd name="connsiteX15" fmla="*/ 1437244 w 3805556"/>
              <a:gd name="connsiteY15" fmla="*/ 2904973 h 4713910"/>
              <a:gd name="connsiteX16" fmla="*/ 1576700 w 3805556"/>
              <a:gd name="connsiteY16" fmla="*/ 2907202 h 4713910"/>
              <a:gd name="connsiteX17" fmla="*/ 1603690 w 3805556"/>
              <a:gd name="connsiteY17" fmla="*/ 2890134 h 4713910"/>
              <a:gd name="connsiteX18" fmla="*/ 1606448 w 3805556"/>
              <a:gd name="connsiteY18" fmla="*/ 2889185 h 4713910"/>
              <a:gd name="connsiteX19" fmla="*/ 1637252 w 3805556"/>
              <a:gd name="connsiteY19" fmla="*/ 2888550 h 4713910"/>
              <a:gd name="connsiteX20" fmla="*/ 1665690 w 3805556"/>
              <a:gd name="connsiteY20" fmla="*/ 2896655 h 4713910"/>
              <a:gd name="connsiteX21" fmla="*/ 1667802 w 3805556"/>
              <a:gd name="connsiteY21" fmla="*/ 2897577 h 4713910"/>
              <a:gd name="connsiteX22" fmla="*/ 1684516 w 3805556"/>
              <a:gd name="connsiteY22" fmla="*/ 2905360 h 4713910"/>
              <a:gd name="connsiteX23" fmla="*/ 1687722 w 3805556"/>
              <a:gd name="connsiteY23" fmla="*/ 2907175 h 4713910"/>
              <a:gd name="connsiteX24" fmla="*/ 1687722 w 3805556"/>
              <a:gd name="connsiteY24" fmla="*/ 2907026 h 4713910"/>
              <a:gd name="connsiteX25" fmla="*/ 1680642 w 3805556"/>
              <a:gd name="connsiteY25" fmla="*/ 2903180 h 4713910"/>
              <a:gd name="connsiteX26" fmla="*/ 1667802 w 3805556"/>
              <a:gd name="connsiteY26" fmla="*/ 2897577 h 4713910"/>
              <a:gd name="connsiteX27" fmla="*/ 1666032 w 3805556"/>
              <a:gd name="connsiteY27" fmla="*/ 2896753 h 4713910"/>
              <a:gd name="connsiteX28" fmla="*/ 1665690 w 3805556"/>
              <a:gd name="connsiteY28" fmla="*/ 2896655 h 4713910"/>
              <a:gd name="connsiteX29" fmla="*/ 1662338 w 3805556"/>
              <a:gd name="connsiteY29" fmla="*/ 2895193 h 4713910"/>
              <a:gd name="connsiteX30" fmla="*/ 1609618 w 3805556"/>
              <a:gd name="connsiteY30" fmla="*/ 2888094 h 4713910"/>
              <a:gd name="connsiteX31" fmla="*/ 1876532 w 3805556"/>
              <a:gd name="connsiteY31" fmla="*/ 0 h 4713910"/>
              <a:gd name="connsiteX32" fmla="*/ 3281546 w 3805556"/>
              <a:gd name="connsiteY32" fmla="*/ 1408488 h 4713910"/>
              <a:gd name="connsiteX33" fmla="*/ 3255112 w 3805556"/>
              <a:gd name="connsiteY33" fmla="*/ 1756839 h 4713910"/>
              <a:gd name="connsiteX34" fmla="*/ 3254152 w 3805556"/>
              <a:gd name="connsiteY34" fmla="*/ 1756839 h 4713910"/>
              <a:gd name="connsiteX35" fmla="*/ 3207734 w 3805556"/>
              <a:gd name="connsiteY35" fmla="*/ 1965231 h 4713910"/>
              <a:gd name="connsiteX36" fmla="*/ 2827628 w 3805556"/>
              <a:gd name="connsiteY36" fmla="*/ 2846311 h 4713910"/>
              <a:gd name="connsiteX37" fmla="*/ 2822338 w 3805556"/>
              <a:gd name="connsiteY37" fmla="*/ 3036375 h 4713910"/>
              <a:gd name="connsiteX38" fmla="*/ 2827628 w 3805556"/>
              <a:gd name="connsiteY38" fmla="*/ 3136686 h 4713910"/>
              <a:gd name="connsiteX39" fmla="*/ 2899036 w 3805556"/>
              <a:gd name="connsiteY39" fmla="*/ 3144605 h 4713910"/>
              <a:gd name="connsiteX40" fmla="*/ 2898832 w 3805556"/>
              <a:gd name="connsiteY40" fmla="*/ 3144713 h 4713910"/>
              <a:gd name="connsiteX41" fmla="*/ 2923456 w 3805556"/>
              <a:gd name="connsiteY41" fmla="*/ 3133866 h 4713910"/>
              <a:gd name="connsiteX42" fmla="*/ 2964728 w 3805556"/>
              <a:gd name="connsiteY42" fmla="*/ 3110463 h 4713910"/>
              <a:gd name="connsiteX43" fmla="*/ 3123376 w 3805556"/>
              <a:gd name="connsiteY43" fmla="*/ 3739162 h 4713910"/>
              <a:gd name="connsiteX44" fmla="*/ 3805556 w 3805556"/>
              <a:gd name="connsiteY44" fmla="*/ 4713910 h 4713910"/>
              <a:gd name="connsiteX45" fmla="*/ 1172024 w 3805556"/>
              <a:gd name="connsiteY45" fmla="*/ 4713910 h 4713910"/>
              <a:gd name="connsiteX46" fmla="*/ 1415282 w 3805556"/>
              <a:gd name="connsiteY46" fmla="*/ 4304463 h 4713910"/>
              <a:gd name="connsiteX47" fmla="*/ 1329390 w 3805556"/>
              <a:gd name="connsiteY47" fmla="*/ 4125041 h 4713910"/>
              <a:gd name="connsiteX48" fmla="*/ 1280578 w 3805556"/>
              <a:gd name="connsiteY48" fmla="*/ 4016852 h 4713910"/>
              <a:gd name="connsiteX49" fmla="*/ 1280516 w 3805556"/>
              <a:gd name="connsiteY49" fmla="*/ 4016882 h 4713910"/>
              <a:gd name="connsiteX50" fmla="*/ 1150936 w 3805556"/>
              <a:gd name="connsiteY50" fmla="*/ 3617926 h 4713910"/>
              <a:gd name="connsiteX51" fmla="*/ 1113912 w 3805556"/>
              <a:gd name="connsiteY51" fmla="*/ 3459400 h 4713910"/>
              <a:gd name="connsiteX52" fmla="*/ 489812 w 3805556"/>
              <a:gd name="connsiteY52" fmla="*/ 3422410 h 4713910"/>
              <a:gd name="connsiteX53" fmla="*/ 320564 w 3805556"/>
              <a:gd name="connsiteY53" fmla="*/ 3063085 h 4713910"/>
              <a:gd name="connsiteX54" fmla="*/ 294119 w 3805556"/>
              <a:gd name="connsiteY54" fmla="*/ 2878139 h 4713910"/>
              <a:gd name="connsiteX55" fmla="*/ 294119 w 3805556"/>
              <a:gd name="connsiteY55" fmla="*/ 2703761 h 4713910"/>
              <a:gd name="connsiteX56" fmla="*/ 220073 w 3805556"/>
              <a:gd name="connsiteY56" fmla="*/ 2524099 h 4713910"/>
              <a:gd name="connsiteX57" fmla="*/ 130160 w 3805556"/>
              <a:gd name="connsiteY57" fmla="*/ 2370857 h 4713910"/>
              <a:gd name="connsiteX58" fmla="*/ 8513 w 3805556"/>
              <a:gd name="connsiteY58" fmla="*/ 2228184 h 4713910"/>
              <a:gd name="connsiteX59" fmla="*/ 272963 w 3805556"/>
              <a:gd name="connsiteY59" fmla="*/ 1942838 h 4713910"/>
              <a:gd name="connsiteX60" fmla="*/ 362586 w 3805556"/>
              <a:gd name="connsiteY60" fmla="*/ 1808711 h 4713910"/>
              <a:gd name="connsiteX61" fmla="*/ 367645 w 3805556"/>
              <a:gd name="connsiteY61" fmla="*/ 1753042 h 4713910"/>
              <a:gd name="connsiteX62" fmla="*/ 366250 w 3805556"/>
              <a:gd name="connsiteY62" fmla="*/ 1709813 h 4713910"/>
              <a:gd name="connsiteX63" fmla="*/ 341327 w 3805556"/>
              <a:gd name="connsiteY63" fmla="*/ 1503770 h 4713910"/>
              <a:gd name="connsiteX64" fmla="*/ 589983 w 3805556"/>
              <a:gd name="connsiteY64" fmla="*/ 806814 h 4713910"/>
              <a:gd name="connsiteX65" fmla="*/ 404813 w 3805556"/>
              <a:gd name="connsiteY65" fmla="*/ 727615 h 4713910"/>
              <a:gd name="connsiteX66" fmla="*/ 457719 w 3805556"/>
              <a:gd name="connsiteY66" fmla="*/ 616735 h 4713910"/>
              <a:gd name="connsiteX67" fmla="*/ 330746 w 3805556"/>
              <a:gd name="connsiteY67" fmla="*/ 653695 h 4713910"/>
              <a:gd name="connsiteX68" fmla="*/ 425975 w 3805556"/>
              <a:gd name="connsiteY68" fmla="*/ 548096 h 4713910"/>
              <a:gd name="connsiteX69" fmla="*/ 415394 w 3805556"/>
              <a:gd name="connsiteY69" fmla="*/ 505856 h 4713910"/>
              <a:gd name="connsiteX70" fmla="*/ 346618 w 3805556"/>
              <a:gd name="connsiteY70" fmla="*/ 458336 h 4713910"/>
              <a:gd name="connsiteX71" fmla="*/ 1304206 w 3805556"/>
              <a:gd name="connsiteY71" fmla="*/ 57059 h 4713910"/>
              <a:gd name="connsiteX72" fmla="*/ 1687768 w 3805556"/>
              <a:gd name="connsiteY72" fmla="*/ 1619 h 4713910"/>
              <a:gd name="connsiteX73" fmla="*/ 1687768 w 3805556"/>
              <a:gd name="connsiteY73" fmla="*/ 1886 h 471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805556" h="4713910">
                <a:moveTo>
                  <a:pt x="2863890" y="3163064"/>
                </a:moveTo>
                <a:lnTo>
                  <a:pt x="2788988" y="3202403"/>
                </a:lnTo>
                <a:cubicBezTo>
                  <a:pt x="1825380" y="3708492"/>
                  <a:pt x="1704928" y="3771753"/>
                  <a:pt x="1689872" y="3779660"/>
                </a:cubicBezTo>
                <a:lnTo>
                  <a:pt x="1687768" y="3780765"/>
                </a:lnTo>
                <a:lnTo>
                  <a:pt x="1687768" y="3781352"/>
                </a:lnTo>
                <a:lnTo>
                  <a:pt x="1837118" y="3702839"/>
                </a:lnTo>
                <a:cubicBezTo>
                  <a:pt x="2552012" y="3327019"/>
                  <a:pt x="2785446" y="3204303"/>
                  <a:pt x="2861670" y="3164231"/>
                </a:cubicBezTo>
                <a:close/>
                <a:moveTo>
                  <a:pt x="1609618" y="2888094"/>
                </a:moveTo>
                <a:lnTo>
                  <a:pt x="1606448" y="2889185"/>
                </a:lnTo>
                <a:lnTo>
                  <a:pt x="1605148" y="2889211"/>
                </a:lnTo>
                <a:lnTo>
                  <a:pt x="1603690" y="2890134"/>
                </a:lnTo>
                <a:lnTo>
                  <a:pt x="1592044" y="2894141"/>
                </a:lnTo>
                <a:cubicBezTo>
                  <a:pt x="1586476" y="2897209"/>
                  <a:pt x="1581268" y="2901416"/>
                  <a:pt x="1576640" y="2907026"/>
                </a:cubicBezTo>
                <a:cubicBezTo>
                  <a:pt x="1546886" y="2942663"/>
                  <a:pt x="1472502" y="2956027"/>
                  <a:pt x="1437168" y="2904798"/>
                </a:cubicBezTo>
                <a:lnTo>
                  <a:pt x="1434630" y="2899152"/>
                </a:lnTo>
                <a:lnTo>
                  <a:pt x="1437244" y="2904973"/>
                </a:lnTo>
                <a:cubicBezTo>
                  <a:pt x="1472572" y="2956246"/>
                  <a:pt x="1546950" y="2942870"/>
                  <a:pt x="1576700" y="2907202"/>
                </a:cubicBezTo>
                <a:lnTo>
                  <a:pt x="1603690" y="2890134"/>
                </a:lnTo>
                <a:lnTo>
                  <a:pt x="1606448" y="2889185"/>
                </a:lnTo>
                <a:lnTo>
                  <a:pt x="1637252" y="2888550"/>
                </a:lnTo>
                <a:lnTo>
                  <a:pt x="1665690" y="2896655"/>
                </a:lnTo>
                <a:lnTo>
                  <a:pt x="1667802" y="2897577"/>
                </a:lnTo>
                <a:lnTo>
                  <a:pt x="1684516" y="2905360"/>
                </a:lnTo>
                <a:lnTo>
                  <a:pt x="1687722" y="2907175"/>
                </a:lnTo>
                <a:lnTo>
                  <a:pt x="1687722" y="2907026"/>
                </a:lnTo>
                <a:cubicBezTo>
                  <a:pt x="1687722" y="2907026"/>
                  <a:pt x="1685118" y="2905448"/>
                  <a:pt x="1680642" y="2903180"/>
                </a:cubicBezTo>
                <a:lnTo>
                  <a:pt x="1667802" y="2897577"/>
                </a:lnTo>
                <a:lnTo>
                  <a:pt x="1666032" y="2896753"/>
                </a:lnTo>
                <a:lnTo>
                  <a:pt x="1665690" y="2896655"/>
                </a:lnTo>
                <a:lnTo>
                  <a:pt x="1662338" y="2895193"/>
                </a:lnTo>
                <a:cubicBezTo>
                  <a:pt x="1647368" y="2889672"/>
                  <a:pt x="1627842" y="2884939"/>
                  <a:pt x="1609618" y="2888094"/>
                </a:cubicBezTo>
                <a:close/>
                <a:moveTo>
                  <a:pt x="1876532" y="0"/>
                </a:moveTo>
                <a:cubicBezTo>
                  <a:pt x="2792106" y="36917"/>
                  <a:pt x="3269156" y="752856"/>
                  <a:pt x="3281546" y="1408488"/>
                </a:cubicBezTo>
                <a:cubicBezTo>
                  <a:pt x="3284190" y="1529883"/>
                  <a:pt x="3273616" y="1646000"/>
                  <a:pt x="3255112" y="1756839"/>
                </a:cubicBezTo>
                <a:lnTo>
                  <a:pt x="3254152" y="1756839"/>
                </a:lnTo>
                <a:lnTo>
                  <a:pt x="3207734" y="1965231"/>
                </a:lnTo>
                <a:cubicBezTo>
                  <a:pt x="3072932" y="2450758"/>
                  <a:pt x="2804484" y="2783947"/>
                  <a:pt x="2827628" y="2846311"/>
                </a:cubicBezTo>
                <a:cubicBezTo>
                  <a:pt x="2859364" y="2930784"/>
                  <a:pt x="2838206" y="3009977"/>
                  <a:pt x="2822338" y="3036375"/>
                </a:cubicBezTo>
                <a:cubicBezTo>
                  <a:pt x="2806468" y="3062772"/>
                  <a:pt x="2785310" y="3094450"/>
                  <a:pt x="2827628" y="3136686"/>
                </a:cubicBezTo>
                <a:cubicBezTo>
                  <a:pt x="2846140" y="3155164"/>
                  <a:pt x="2872588" y="3152525"/>
                  <a:pt x="2899036" y="3144605"/>
                </a:cubicBezTo>
                <a:lnTo>
                  <a:pt x="2898832" y="3144713"/>
                </a:lnTo>
                <a:lnTo>
                  <a:pt x="2923456" y="3133866"/>
                </a:lnTo>
                <a:cubicBezTo>
                  <a:pt x="2946882" y="3122350"/>
                  <a:pt x="2964728" y="3110463"/>
                  <a:pt x="2964728" y="3110463"/>
                </a:cubicBezTo>
                <a:cubicBezTo>
                  <a:pt x="3133952" y="3348206"/>
                  <a:pt x="3123376" y="3739162"/>
                  <a:pt x="3123376" y="3739162"/>
                </a:cubicBezTo>
                <a:cubicBezTo>
                  <a:pt x="3726232" y="4161817"/>
                  <a:pt x="3805556" y="4713910"/>
                  <a:pt x="3805556" y="4713910"/>
                </a:cubicBezTo>
                <a:lnTo>
                  <a:pt x="1172024" y="4713910"/>
                </a:lnTo>
                <a:cubicBezTo>
                  <a:pt x="1415282" y="4304463"/>
                  <a:pt x="1415282" y="4304463"/>
                  <a:pt x="1415282" y="4304463"/>
                </a:cubicBezTo>
                <a:cubicBezTo>
                  <a:pt x="1415282" y="4304463"/>
                  <a:pt x="1376612" y="4227197"/>
                  <a:pt x="1329390" y="4125041"/>
                </a:cubicBezTo>
                <a:lnTo>
                  <a:pt x="1280578" y="4016852"/>
                </a:lnTo>
                <a:lnTo>
                  <a:pt x="1280516" y="4016882"/>
                </a:lnTo>
                <a:cubicBezTo>
                  <a:pt x="1209114" y="3853072"/>
                  <a:pt x="1137712" y="3673409"/>
                  <a:pt x="1150936" y="3617926"/>
                </a:cubicBezTo>
                <a:cubicBezTo>
                  <a:pt x="1177380" y="3512241"/>
                  <a:pt x="1145646" y="3475252"/>
                  <a:pt x="1113912" y="3459400"/>
                </a:cubicBezTo>
                <a:cubicBezTo>
                  <a:pt x="1082180" y="3443548"/>
                  <a:pt x="664349" y="3485821"/>
                  <a:pt x="489812" y="3422410"/>
                </a:cubicBezTo>
                <a:cubicBezTo>
                  <a:pt x="315274" y="3359000"/>
                  <a:pt x="246518" y="3158201"/>
                  <a:pt x="320564" y="3063085"/>
                </a:cubicBezTo>
                <a:cubicBezTo>
                  <a:pt x="394610" y="2967971"/>
                  <a:pt x="341720" y="2925696"/>
                  <a:pt x="294119" y="2878139"/>
                </a:cubicBezTo>
                <a:cubicBezTo>
                  <a:pt x="249162" y="2830582"/>
                  <a:pt x="294119" y="2703761"/>
                  <a:pt x="294119" y="2703761"/>
                </a:cubicBezTo>
                <a:cubicBezTo>
                  <a:pt x="217428" y="2693193"/>
                  <a:pt x="156605" y="2613930"/>
                  <a:pt x="220073" y="2524099"/>
                </a:cubicBezTo>
                <a:cubicBezTo>
                  <a:pt x="283541" y="2434268"/>
                  <a:pt x="262384" y="2407847"/>
                  <a:pt x="130160" y="2370857"/>
                </a:cubicBezTo>
                <a:cubicBezTo>
                  <a:pt x="-2065" y="2333868"/>
                  <a:pt x="-12643" y="2265173"/>
                  <a:pt x="8513" y="2228184"/>
                </a:cubicBezTo>
                <a:cubicBezTo>
                  <a:pt x="29669" y="2191194"/>
                  <a:pt x="167183" y="2048522"/>
                  <a:pt x="272963" y="1942838"/>
                </a:cubicBezTo>
                <a:cubicBezTo>
                  <a:pt x="322547" y="1893298"/>
                  <a:pt x="351306" y="1861594"/>
                  <a:pt x="362586" y="1808711"/>
                </a:cubicBezTo>
                <a:lnTo>
                  <a:pt x="367645" y="1753042"/>
                </a:lnTo>
                <a:lnTo>
                  <a:pt x="366250" y="1709813"/>
                </a:lnTo>
                <a:cubicBezTo>
                  <a:pt x="363150" y="1658209"/>
                  <a:pt x="355215" y="1592870"/>
                  <a:pt x="341327" y="1503770"/>
                </a:cubicBezTo>
                <a:cubicBezTo>
                  <a:pt x="293712" y="1186972"/>
                  <a:pt x="589983" y="806814"/>
                  <a:pt x="589983" y="806814"/>
                </a:cubicBezTo>
                <a:cubicBezTo>
                  <a:pt x="531786" y="706495"/>
                  <a:pt x="420685" y="727615"/>
                  <a:pt x="404813" y="727615"/>
                </a:cubicBezTo>
                <a:cubicBezTo>
                  <a:pt x="388942" y="727615"/>
                  <a:pt x="452428" y="669535"/>
                  <a:pt x="457719" y="616735"/>
                </a:cubicBezTo>
                <a:cubicBezTo>
                  <a:pt x="463010" y="563936"/>
                  <a:pt x="330746" y="685374"/>
                  <a:pt x="330746" y="653695"/>
                </a:cubicBezTo>
                <a:cubicBezTo>
                  <a:pt x="330746" y="622016"/>
                  <a:pt x="425975" y="548096"/>
                  <a:pt x="425975" y="548096"/>
                </a:cubicBezTo>
                <a:cubicBezTo>
                  <a:pt x="425975" y="548096"/>
                  <a:pt x="336036" y="532256"/>
                  <a:pt x="415394" y="505856"/>
                </a:cubicBezTo>
                <a:cubicBezTo>
                  <a:pt x="494753" y="479457"/>
                  <a:pt x="346618" y="458336"/>
                  <a:pt x="346618" y="458336"/>
                </a:cubicBezTo>
                <a:cubicBezTo>
                  <a:pt x="510624" y="294658"/>
                  <a:pt x="1304206" y="57059"/>
                  <a:pt x="1304206" y="57059"/>
                </a:cubicBezTo>
                <a:cubicBezTo>
                  <a:pt x="1439114" y="25379"/>
                  <a:pt x="1566088" y="6899"/>
                  <a:pt x="1687768" y="1619"/>
                </a:cubicBezTo>
                <a:lnTo>
                  <a:pt x="1687768" y="188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2F9BE00-E514-3143-9891-89ADC3D15B75}"/>
              </a:ext>
            </a:extLst>
          </p:cNvPr>
          <p:cNvGrpSpPr/>
          <p:nvPr/>
        </p:nvGrpSpPr>
        <p:grpSpPr>
          <a:xfrm>
            <a:off x="1887566" y="5438397"/>
            <a:ext cx="5819952" cy="5242032"/>
            <a:chOff x="1939360" y="5777576"/>
            <a:chExt cx="5819952" cy="5242032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2F549BA-7DC2-D742-AE1A-673DCFB35A64}"/>
                </a:ext>
              </a:extLst>
            </p:cNvPr>
            <p:cNvSpPr txBox="1"/>
            <p:nvPr/>
          </p:nvSpPr>
          <p:spPr>
            <a:xfrm>
              <a:off x="1939360" y="8341952"/>
              <a:ext cx="5819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 and products and very often, their audiences trust their content. There are people who have a significant number of followers.</a:t>
              </a:r>
            </a:p>
          </p:txBody>
        </p:sp>
        <p:sp>
          <p:nvSpPr>
            <p:cNvPr id="171" name="CuadroTexto 395">
              <a:extLst>
                <a:ext uri="{FF2B5EF4-FFF2-40B4-BE49-F238E27FC236}">
                  <a16:creationId xmlns:a16="http://schemas.microsoft.com/office/drawing/2014/main" id="{2ADA6318-8DD0-1048-971A-5856798AD35D}"/>
                </a:ext>
              </a:extLst>
            </p:cNvPr>
            <p:cNvSpPr txBox="1"/>
            <p:nvPr/>
          </p:nvSpPr>
          <p:spPr>
            <a:xfrm flipH="1">
              <a:off x="2490727" y="5777576"/>
              <a:ext cx="471721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accent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92%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1928871-22C1-F84D-908D-03B5761648C4}"/>
              </a:ext>
            </a:extLst>
          </p:cNvPr>
          <p:cNvGrpSpPr/>
          <p:nvPr/>
        </p:nvGrpSpPr>
        <p:grpSpPr>
          <a:xfrm>
            <a:off x="16404453" y="5678137"/>
            <a:ext cx="6351308" cy="4937126"/>
            <a:chOff x="1673681" y="4789821"/>
            <a:chExt cx="6351308" cy="4937126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007858A-5A77-DD42-82BA-46F9AB1D85F4}"/>
                </a:ext>
              </a:extLst>
            </p:cNvPr>
            <p:cNvSpPr txBox="1"/>
            <p:nvPr/>
          </p:nvSpPr>
          <p:spPr>
            <a:xfrm>
              <a:off x="1673683" y="8341952"/>
              <a:ext cx="635130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175" name="CuadroTexto 395">
              <a:extLst>
                <a:ext uri="{FF2B5EF4-FFF2-40B4-BE49-F238E27FC236}">
                  <a16:creationId xmlns:a16="http://schemas.microsoft.com/office/drawing/2014/main" id="{7D66CCFA-40B3-2C41-846A-9682F8921B96}"/>
                </a:ext>
              </a:extLst>
            </p:cNvPr>
            <p:cNvSpPr txBox="1"/>
            <p:nvPr/>
          </p:nvSpPr>
          <p:spPr>
            <a:xfrm flipH="1">
              <a:off x="1673681" y="5777576"/>
              <a:ext cx="6351308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accent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18-22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2F0BD1D-28BF-5A4C-96FE-D5D3E4F595FF}"/>
                </a:ext>
              </a:extLst>
            </p:cNvPr>
            <p:cNvSpPr txBox="1"/>
            <p:nvPr/>
          </p:nvSpPr>
          <p:spPr>
            <a:xfrm>
              <a:off x="1673683" y="4789821"/>
              <a:ext cx="63513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Every business domain on social media.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Freeform: Shape 23">
            <a:extLst>
              <a:ext uri="{FF2B5EF4-FFF2-40B4-BE49-F238E27FC236}">
                <a16:creationId xmlns:a16="http://schemas.microsoft.com/office/drawing/2014/main" id="{B6C69BCB-A4A6-624C-9844-3E2BEDA8297B}"/>
              </a:ext>
            </a:extLst>
          </p:cNvPr>
          <p:cNvSpPr/>
          <p:nvPr/>
        </p:nvSpPr>
        <p:spPr>
          <a:xfrm flipH="1">
            <a:off x="17292171" y="5089262"/>
            <a:ext cx="5242887" cy="3868743"/>
          </a:xfrm>
          <a:custGeom>
            <a:avLst/>
            <a:gdLst>
              <a:gd name="connsiteX0" fmla="*/ 2412834 w 3218957"/>
              <a:gd name="connsiteY0" fmla="*/ 126381 h 2375278"/>
              <a:gd name="connsiteX1" fmla="*/ 137498 w 3218957"/>
              <a:gd name="connsiteY1" fmla="*/ 628694 h 2375278"/>
              <a:gd name="connsiteX2" fmla="*/ 167351 w 3218957"/>
              <a:gd name="connsiteY2" fmla="*/ 2175870 h 2375278"/>
              <a:gd name="connsiteX3" fmla="*/ 3230553 w 3218957"/>
              <a:gd name="connsiteY3" fmla="*/ 2377055 h 2375278"/>
              <a:gd name="connsiteX4" fmla="*/ 2412834 w 3218957"/>
              <a:gd name="connsiteY4" fmla="*/ 126381 h 2375278"/>
              <a:gd name="connsiteX5" fmla="*/ 2412834 w 3218957"/>
              <a:gd name="connsiteY5" fmla="*/ 126381 h 237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8957" h="2375278">
                <a:moveTo>
                  <a:pt x="2412834" y="126381"/>
                </a:moveTo>
                <a:cubicBezTo>
                  <a:pt x="1667801" y="69271"/>
                  <a:pt x="942237" y="-317523"/>
                  <a:pt x="137498" y="628694"/>
                </a:cubicBezTo>
                <a:cubicBezTo>
                  <a:pt x="-59793" y="1304935"/>
                  <a:pt x="-40324" y="1508716"/>
                  <a:pt x="167351" y="2175870"/>
                </a:cubicBezTo>
                <a:lnTo>
                  <a:pt x="3230553" y="2377055"/>
                </a:lnTo>
                <a:cubicBezTo>
                  <a:pt x="2957980" y="1626831"/>
                  <a:pt x="3365541" y="676719"/>
                  <a:pt x="2412834" y="126381"/>
                </a:cubicBezTo>
                <a:lnTo>
                  <a:pt x="2412834" y="126381"/>
                </a:lnTo>
                <a:close/>
              </a:path>
            </a:pathLst>
          </a:custGeom>
          <a:solidFill>
            <a:schemeClr val="accent1"/>
          </a:solidFill>
          <a:ln w="12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E492F1A-EAD2-794C-9441-87C0551C9A9C}"/>
              </a:ext>
            </a:extLst>
          </p:cNvPr>
          <p:cNvSpPr/>
          <p:nvPr/>
        </p:nvSpPr>
        <p:spPr>
          <a:xfrm flipH="1">
            <a:off x="16562476" y="4839075"/>
            <a:ext cx="6116675" cy="7267555"/>
          </a:xfrm>
          <a:custGeom>
            <a:avLst/>
            <a:gdLst>
              <a:gd name="connsiteX0" fmla="*/ 2853658 w 6116675"/>
              <a:gd name="connsiteY0" fmla="*/ 404765 h 7267555"/>
              <a:gd name="connsiteX1" fmla="*/ 2162886 w 6116675"/>
              <a:gd name="connsiteY1" fmla="*/ 462374 h 7267555"/>
              <a:gd name="connsiteX2" fmla="*/ 1019176 w 6116675"/>
              <a:gd name="connsiteY2" fmla="*/ 1056426 h 7267555"/>
              <a:gd name="connsiteX3" fmla="*/ 530825 w 6116675"/>
              <a:gd name="connsiteY3" fmla="*/ 1984502 h 7267555"/>
              <a:gd name="connsiteX4" fmla="*/ 537168 w 6116675"/>
              <a:gd name="connsiteY4" fmla="*/ 3043649 h 7267555"/>
              <a:gd name="connsiteX5" fmla="*/ 854278 w 6116675"/>
              <a:gd name="connsiteY5" fmla="*/ 3531998 h 7267555"/>
              <a:gd name="connsiteX6" fmla="*/ 1177730 w 6116675"/>
              <a:gd name="connsiteY6" fmla="*/ 3764545 h 7267555"/>
              <a:gd name="connsiteX7" fmla="*/ 1583632 w 6116675"/>
              <a:gd name="connsiteY7" fmla="*/ 3813170 h 7267555"/>
              <a:gd name="connsiteX8" fmla="*/ 1702019 w 6116675"/>
              <a:gd name="connsiteY8" fmla="*/ 3686326 h 7267555"/>
              <a:gd name="connsiteX9" fmla="*/ 1763063 w 6116675"/>
              <a:gd name="connsiteY9" fmla="*/ 3581415 h 7267555"/>
              <a:gd name="connsiteX10" fmla="*/ 1813797 w 6116675"/>
              <a:gd name="connsiteY10" fmla="*/ 3473636 h 7267555"/>
              <a:gd name="connsiteX11" fmla="*/ 1689337 w 6116675"/>
              <a:gd name="connsiteY11" fmla="*/ 3236029 h 7267555"/>
              <a:gd name="connsiteX12" fmla="*/ 1621686 w 6116675"/>
              <a:gd name="connsiteY12" fmla="*/ 2908349 h 7267555"/>
              <a:gd name="connsiteX13" fmla="*/ 1824637 w 6116675"/>
              <a:gd name="connsiteY13" fmla="*/ 2629293 h 7267555"/>
              <a:gd name="connsiteX14" fmla="*/ 2103793 w 6116675"/>
              <a:gd name="connsiteY14" fmla="*/ 2564780 h 7267555"/>
              <a:gd name="connsiteX15" fmla="*/ 2197267 w 6116675"/>
              <a:gd name="connsiteY15" fmla="*/ 2580408 h 7267555"/>
              <a:gd name="connsiteX16" fmla="*/ 2188254 w 6116675"/>
              <a:gd name="connsiteY16" fmla="*/ 2559527 h 7267555"/>
              <a:gd name="connsiteX17" fmla="*/ 2317212 w 6116675"/>
              <a:gd name="connsiteY17" fmla="*/ 2409429 h 7267555"/>
              <a:gd name="connsiteX18" fmla="*/ 2858414 w 6116675"/>
              <a:gd name="connsiteY18" fmla="*/ 2170540 h 7267555"/>
              <a:gd name="connsiteX19" fmla="*/ 3748436 w 6116675"/>
              <a:gd name="connsiteY19" fmla="*/ 2202250 h 7267555"/>
              <a:gd name="connsiteX20" fmla="*/ 4837181 w 6116675"/>
              <a:gd name="connsiteY20" fmla="*/ 1584943 h 7267555"/>
              <a:gd name="connsiteX21" fmla="*/ 4775873 w 6116675"/>
              <a:gd name="connsiteY21" fmla="*/ 1333369 h 7267555"/>
              <a:gd name="connsiteX22" fmla="*/ 3553942 w 6116675"/>
              <a:gd name="connsiteY22" fmla="*/ 496198 h 7267555"/>
              <a:gd name="connsiteX23" fmla="*/ 2853658 w 6116675"/>
              <a:gd name="connsiteY23" fmla="*/ 404765 h 7267555"/>
              <a:gd name="connsiteX24" fmla="*/ 2775965 w 6116675"/>
              <a:gd name="connsiteY24" fmla="*/ 1507 h 7267555"/>
              <a:gd name="connsiteX25" fmla="*/ 3691357 w 6116675"/>
              <a:gd name="connsiteY25" fmla="*/ 141036 h 7267555"/>
              <a:gd name="connsiteX26" fmla="*/ 4520071 w 6116675"/>
              <a:gd name="connsiteY26" fmla="*/ 479285 h 7267555"/>
              <a:gd name="connsiteX27" fmla="*/ 5179659 w 6116675"/>
              <a:gd name="connsiteY27" fmla="*/ 1022601 h 7267555"/>
              <a:gd name="connsiteX28" fmla="*/ 5298048 w 6116675"/>
              <a:gd name="connsiteY28" fmla="*/ 1312228 h 7267555"/>
              <a:gd name="connsiteX29" fmla="*/ 5412208 w 6116675"/>
              <a:gd name="connsiteY29" fmla="*/ 1777323 h 7267555"/>
              <a:gd name="connsiteX30" fmla="*/ 5553850 w 6116675"/>
              <a:gd name="connsiteY30" fmla="*/ 2145170 h 7267555"/>
              <a:gd name="connsiteX31" fmla="*/ 5585561 w 6116675"/>
              <a:gd name="connsiteY31" fmla="*/ 2343893 h 7267555"/>
              <a:gd name="connsiteX32" fmla="*/ 5486200 w 6116675"/>
              <a:gd name="connsiteY32" fmla="*/ 2637748 h 7267555"/>
              <a:gd name="connsiteX33" fmla="*/ 5496769 w 6116675"/>
              <a:gd name="connsiteY33" fmla="*/ 2726539 h 7267555"/>
              <a:gd name="connsiteX34" fmla="*/ 5539052 w 6116675"/>
              <a:gd name="connsiteY34" fmla="*/ 2819557 h 7267555"/>
              <a:gd name="connsiteX35" fmla="*/ 5809651 w 6116675"/>
              <a:gd name="connsiteY35" fmla="*/ 3140896 h 7267555"/>
              <a:gd name="connsiteX36" fmla="*/ 6002031 w 6116675"/>
              <a:gd name="connsiteY36" fmla="*/ 3384013 h 7267555"/>
              <a:gd name="connsiteX37" fmla="*/ 6116192 w 6116675"/>
              <a:gd name="connsiteY37" fmla="*/ 3629246 h 7267555"/>
              <a:gd name="connsiteX38" fmla="*/ 6059112 w 6116675"/>
              <a:gd name="connsiteY38" fmla="*/ 3756090 h 7267555"/>
              <a:gd name="connsiteX39" fmla="*/ 5906899 w 6116675"/>
              <a:gd name="connsiteY39" fmla="*/ 3857565 h 7267555"/>
              <a:gd name="connsiteX40" fmla="*/ 5697606 w 6116675"/>
              <a:gd name="connsiteY40" fmla="*/ 3994979 h 7267555"/>
              <a:gd name="connsiteX41" fmla="*/ 5708176 w 6116675"/>
              <a:gd name="connsiteY41" fmla="*/ 4195816 h 7267555"/>
              <a:gd name="connsiteX42" fmla="*/ 5771598 w 6116675"/>
              <a:gd name="connsiteY42" fmla="*/ 4267695 h 7267555"/>
              <a:gd name="connsiteX43" fmla="*/ 5771598 w 6116675"/>
              <a:gd name="connsiteY43" fmla="*/ 4362827 h 7267555"/>
              <a:gd name="connsiteX44" fmla="*/ 5653211 w 6116675"/>
              <a:gd name="connsiteY44" fmla="*/ 4489671 h 7267555"/>
              <a:gd name="connsiteX45" fmla="*/ 5570762 w 6116675"/>
              <a:gd name="connsiteY45" fmla="*/ 4544636 h 7267555"/>
              <a:gd name="connsiteX46" fmla="*/ 5642640 w 6116675"/>
              <a:gd name="connsiteY46" fmla="*/ 4610173 h 7267555"/>
              <a:gd name="connsiteX47" fmla="*/ 5706062 w 6116675"/>
              <a:gd name="connsiteY47" fmla="*/ 4709533 h 7267555"/>
              <a:gd name="connsiteX48" fmla="*/ 5570762 w 6116675"/>
              <a:gd name="connsiteY48" fmla="*/ 4853289 h 7267555"/>
              <a:gd name="connsiteX49" fmla="*/ 5498885 w 6116675"/>
              <a:gd name="connsiteY49" fmla="*/ 4931511 h 7267555"/>
              <a:gd name="connsiteX50" fmla="*/ 5467173 w 6116675"/>
              <a:gd name="connsiteY50" fmla="*/ 5041441 h 7267555"/>
              <a:gd name="connsiteX51" fmla="*/ 5545394 w 6116675"/>
              <a:gd name="connsiteY51" fmla="*/ 5204225 h 7267555"/>
              <a:gd name="connsiteX52" fmla="*/ 5424892 w 6116675"/>
              <a:gd name="connsiteY52" fmla="*/ 5527677 h 7267555"/>
              <a:gd name="connsiteX53" fmla="*/ 5097212 w 6116675"/>
              <a:gd name="connsiteY53" fmla="*/ 5660865 h 7267555"/>
              <a:gd name="connsiteX54" fmla="*/ 4583493 w 6116675"/>
              <a:gd name="connsiteY54" fmla="*/ 5677776 h 7267555"/>
              <a:gd name="connsiteX55" fmla="*/ 3797060 w 6116675"/>
              <a:gd name="connsiteY55" fmla="*/ 5840560 h 7267555"/>
              <a:gd name="connsiteX56" fmla="*/ 3469379 w 6116675"/>
              <a:gd name="connsiteY56" fmla="*/ 6225319 h 7267555"/>
              <a:gd name="connsiteX57" fmla="*/ 3293912 w 6116675"/>
              <a:gd name="connsiteY57" fmla="*/ 6703099 h 7267555"/>
              <a:gd name="connsiteX58" fmla="*/ 3116330 w 6116675"/>
              <a:gd name="connsiteY58" fmla="*/ 7263326 h 7267555"/>
              <a:gd name="connsiteX59" fmla="*/ 2076596 w 6116675"/>
              <a:gd name="connsiteY59" fmla="*/ 7253192 h 7267555"/>
              <a:gd name="connsiteX60" fmla="*/ 2074097 w 6116675"/>
              <a:gd name="connsiteY60" fmla="*/ 7263325 h 7267555"/>
              <a:gd name="connsiteX61" fmla="*/ 344789 w 6116675"/>
              <a:gd name="connsiteY61" fmla="*/ 7267555 h 7267555"/>
              <a:gd name="connsiteX62" fmla="*/ 733778 w 6116675"/>
              <a:gd name="connsiteY62" fmla="*/ 5977974 h 7267555"/>
              <a:gd name="connsiteX63" fmla="*/ 921930 w 6116675"/>
              <a:gd name="connsiteY63" fmla="*/ 5282446 h 7267555"/>
              <a:gd name="connsiteX64" fmla="*/ 993808 w 6116675"/>
              <a:gd name="connsiteY64" fmla="*/ 4855405 h 7267555"/>
              <a:gd name="connsiteX65" fmla="*/ 957868 w 6116675"/>
              <a:gd name="connsiteY65" fmla="*/ 4479100 h 7267555"/>
              <a:gd name="connsiteX66" fmla="*/ 885991 w 6116675"/>
              <a:gd name="connsiteY66" fmla="*/ 4394538 h 7267555"/>
              <a:gd name="connsiteX67" fmla="*/ 890598 w 6116675"/>
              <a:gd name="connsiteY67" fmla="*/ 4392416 h 7267555"/>
              <a:gd name="connsiteX68" fmla="*/ 678018 w 6116675"/>
              <a:gd name="connsiteY68" fmla="*/ 4174146 h 7267555"/>
              <a:gd name="connsiteX69" fmla="*/ 477974 w 6116675"/>
              <a:gd name="connsiteY69" fmla="*/ 3918873 h 7267555"/>
              <a:gd name="connsiteX70" fmla="*/ 97442 w 6116675"/>
              <a:gd name="connsiteY70" fmla="*/ 3126097 h 7267555"/>
              <a:gd name="connsiteX71" fmla="*/ 4424 w 6116675"/>
              <a:gd name="connsiteY71" fmla="*/ 2259330 h 7267555"/>
              <a:gd name="connsiteX72" fmla="*/ 351130 w 6116675"/>
              <a:gd name="connsiteY72" fmla="*/ 1128304 h 7267555"/>
              <a:gd name="connsiteX73" fmla="*/ 1642825 w 6116675"/>
              <a:gd name="connsiteY73" fmla="*/ 155833 h 7267555"/>
              <a:gd name="connsiteX74" fmla="*/ 2775965 w 6116675"/>
              <a:gd name="connsiteY74" fmla="*/ 1507 h 72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116675" h="7267555">
                <a:moveTo>
                  <a:pt x="2853658" y="404765"/>
                </a:moveTo>
                <a:cubicBezTo>
                  <a:pt x="2619525" y="398952"/>
                  <a:pt x="2386978" y="417978"/>
                  <a:pt x="2162886" y="462374"/>
                </a:cubicBezTo>
                <a:cubicBezTo>
                  <a:pt x="1731617" y="546935"/>
                  <a:pt x="1325716" y="732973"/>
                  <a:pt x="1019176" y="1056426"/>
                </a:cubicBezTo>
                <a:cubicBezTo>
                  <a:pt x="765488" y="1318570"/>
                  <a:pt x="615389" y="1650479"/>
                  <a:pt x="530825" y="1984502"/>
                </a:cubicBezTo>
                <a:cubicBezTo>
                  <a:pt x="442036" y="2331208"/>
                  <a:pt x="412438" y="2694827"/>
                  <a:pt x="537168" y="3043649"/>
                </a:cubicBezTo>
                <a:cubicBezTo>
                  <a:pt x="604818" y="3227573"/>
                  <a:pt x="714751" y="3398812"/>
                  <a:pt x="854278" y="3531998"/>
                </a:cubicBezTo>
                <a:cubicBezTo>
                  <a:pt x="949412" y="3625018"/>
                  <a:pt x="1059343" y="3699009"/>
                  <a:pt x="1177730" y="3764545"/>
                </a:cubicBezTo>
                <a:cubicBezTo>
                  <a:pt x="1306688" y="3836423"/>
                  <a:pt x="1458902" y="3885047"/>
                  <a:pt x="1583632" y="3813170"/>
                </a:cubicBezTo>
                <a:cubicBezTo>
                  <a:pt x="1634369" y="3781458"/>
                  <a:pt x="1670309" y="3734949"/>
                  <a:pt x="1702019" y="3686326"/>
                </a:cubicBezTo>
                <a:cubicBezTo>
                  <a:pt x="1723160" y="3652501"/>
                  <a:pt x="1743772" y="3617618"/>
                  <a:pt x="1763063" y="3581415"/>
                </a:cubicBezTo>
                <a:lnTo>
                  <a:pt x="1813797" y="3473636"/>
                </a:lnTo>
                <a:lnTo>
                  <a:pt x="1689337" y="3236029"/>
                </a:lnTo>
                <a:cubicBezTo>
                  <a:pt x="1642827" y="3130326"/>
                  <a:pt x="1604773" y="3018280"/>
                  <a:pt x="1621686" y="2908349"/>
                </a:cubicBezTo>
                <a:cubicBezTo>
                  <a:pt x="1638599" y="2789961"/>
                  <a:pt x="1714704" y="2694829"/>
                  <a:pt x="1824637" y="2629293"/>
                </a:cubicBezTo>
                <a:cubicBezTo>
                  <a:pt x="1910256" y="2580141"/>
                  <a:pt x="2007768" y="2558339"/>
                  <a:pt x="2103793" y="2564780"/>
                </a:cubicBezTo>
                <a:lnTo>
                  <a:pt x="2197267" y="2580408"/>
                </a:lnTo>
                <a:lnTo>
                  <a:pt x="2188254" y="2559527"/>
                </a:lnTo>
                <a:cubicBezTo>
                  <a:pt x="2224194" y="2504561"/>
                  <a:pt x="2266475" y="2453824"/>
                  <a:pt x="2317212" y="2409429"/>
                </a:cubicBezTo>
                <a:cubicBezTo>
                  <a:pt x="2469426" y="2269900"/>
                  <a:pt x="2655463" y="2198022"/>
                  <a:pt x="2858414" y="2170540"/>
                </a:cubicBezTo>
                <a:cubicBezTo>
                  <a:pt x="3145927" y="2130372"/>
                  <a:pt x="3452468" y="2181109"/>
                  <a:pt x="3748436" y="2202250"/>
                </a:cubicBezTo>
                <a:cubicBezTo>
                  <a:pt x="4285409" y="2240303"/>
                  <a:pt x="4830839" y="2039468"/>
                  <a:pt x="4837181" y="1584943"/>
                </a:cubicBezTo>
                <a:cubicBezTo>
                  <a:pt x="4839295" y="1500380"/>
                  <a:pt x="4811812" y="1415817"/>
                  <a:pt x="4775873" y="1333369"/>
                </a:cubicBezTo>
                <a:cubicBezTo>
                  <a:pt x="4564466" y="868274"/>
                  <a:pt x="4067661" y="618814"/>
                  <a:pt x="3553942" y="496198"/>
                </a:cubicBezTo>
                <a:cubicBezTo>
                  <a:pt x="3323509" y="441233"/>
                  <a:pt x="3087790" y="410579"/>
                  <a:pt x="2853658" y="404765"/>
                </a:cubicBezTo>
                <a:close/>
                <a:moveTo>
                  <a:pt x="2775965" y="1507"/>
                </a:moveTo>
                <a:cubicBezTo>
                  <a:pt x="3086733" y="12077"/>
                  <a:pt x="3395388" y="58586"/>
                  <a:pt x="3691357" y="141036"/>
                </a:cubicBezTo>
                <a:cubicBezTo>
                  <a:pt x="3978869" y="223483"/>
                  <a:pt x="4255813" y="335530"/>
                  <a:pt x="4520071" y="479285"/>
                </a:cubicBezTo>
                <a:cubicBezTo>
                  <a:pt x="4780102" y="618814"/>
                  <a:pt x="5027447" y="787939"/>
                  <a:pt x="5179659" y="1022601"/>
                </a:cubicBezTo>
                <a:cubicBezTo>
                  <a:pt x="5234626" y="1111391"/>
                  <a:pt x="5276907" y="1210753"/>
                  <a:pt x="5298048" y="1312228"/>
                </a:cubicBezTo>
                <a:cubicBezTo>
                  <a:pt x="5327644" y="1470784"/>
                  <a:pt x="5361470" y="1627224"/>
                  <a:pt x="5412208" y="1777323"/>
                </a:cubicBezTo>
                <a:cubicBezTo>
                  <a:pt x="5450260" y="1902053"/>
                  <a:pt x="5496769" y="2024669"/>
                  <a:pt x="5553850" y="2145170"/>
                </a:cubicBezTo>
                <a:cubicBezTo>
                  <a:pt x="5585561" y="2206478"/>
                  <a:pt x="5600360" y="2276243"/>
                  <a:pt x="5585561" y="2343893"/>
                </a:cubicBezTo>
                <a:cubicBezTo>
                  <a:pt x="5564421" y="2447482"/>
                  <a:pt x="5492541" y="2536273"/>
                  <a:pt x="5486200" y="2637748"/>
                </a:cubicBezTo>
                <a:cubicBezTo>
                  <a:pt x="5486200" y="2669459"/>
                  <a:pt x="5490428" y="2699056"/>
                  <a:pt x="5496769" y="2726539"/>
                </a:cubicBezTo>
                <a:cubicBezTo>
                  <a:pt x="5507340" y="2762478"/>
                  <a:pt x="5522139" y="2792075"/>
                  <a:pt x="5539052" y="2819557"/>
                </a:cubicBezTo>
                <a:cubicBezTo>
                  <a:pt x="5632070" y="2925262"/>
                  <a:pt x="5720861" y="3030964"/>
                  <a:pt x="5809651" y="3140896"/>
                </a:cubicBezTo>
                <a:cubicBezTo>
                  <a:pt x="5877303" y="3221231"/>
                  <a:pt x="5940725" y="3307908"/>
                  <a:pt x="6002031" y="3384013"/>
                </a:cubicBezTo>
                <a:cubicBezTo>
                  <a:pt x="6065453" y="3458005"/>
                  <a:pt x="6122534" y="3529884"/>
                  <a:pt x="6116192" y="3629246"/>
                </a:cubicBezTo>
                <a:cubicBezTo>
                  <a:pt x="6111964" y="3677869"/>
                  <a:pt x="6090823" y="3718036"/>
                  <a:pt x="6059112" y="3756090"/>
                </a:cubicBezTo>
                <a:cubicBezTo>
                  <a:pt x="6021058" y="3800485"/>
                  <a:pt x="5963979" y="3834309"/>
                  <a:pt x="5906899" y="3857565"/>
                </a:cubicBezTo>
                <a:cubicBezTo>
                  <a:pt x="5828678" y="3893503"/>
                  <a:pt x="5739888" y="3923101"/>
                  <a:pt x="5697606" y="3994979"/>
                </a:cubicBezTo>
                <a:cubicBezTo>
                  <a:pt x="5661667" y="4058401"/>
                  <a:pt x="5668010" y="4134508"/>
                  <a:pt x="5708176" y="4195816"/>
                </a:cubicBezTo>
                <a:cubicBezTo>
                  <a:pt x="5725089" y="4223298"/>
                  <a:pt x="5746229" y="4246553"/>
                  <a:pt x="5771598" y="4267695"/>
                </a:cubicBezTo>
                <a:cubicBezTo>
                  <a:pt x="5782169" y="4297291"/>
                  <a:pt x="5782169" y="4331117"/>
                  <a:pt x="5771598" y="4362827"/>
                </a:cubicBezTo>
                <a:cubicBezTo>
                  <a:pt x="5748343" y="4417792"/>
                  <a:pt x="5699720" y="4455845"/>
                  <a:pt x="5653211" y="4489671"/>
                </a:cubicBezTo>
                <a:cubicBezTo>
                  <a:pt x="5627843" y="4510812"/>
                  <a:pt x="5598245" y="4527723"/>
                  <a:pt x="5570762" y="4544636"/>
                </a:cubicBezTo>
                <a:cubicBezTo>
                  <a:pt x="5596131" y="4565777"/>
                  <a:pt x="5617272" y="4589031"/>
                  <a:pt x="5642640" y="4610173"/>
                </a:cubicBezTo>
                <a:cubicBezTo>
                  <a:pt x="5674352" y="4637656"/>
                  <a:pt x="5706062" y="4669366"/>
                  <a:pt x="5706062" y="4709533"/>
                </a:cubicBezTo>
                <a:cubicBezTo>
                  <a:pt x="5706062" y="4777183"/>
                  <a:pt x="5627843" y="4808895"/>
                  <a:pt x="5570762" y="4853289"/>
                </a:cubicBezTo>
                <a:cubicBezTo>
                  <a:pt x="5541166" y="4874431"/>
                  <a:pt x="5515796" y="4899799"/>
                  <a:pt x="5498885" y="4931511"/>
                </a:cubicBezTo>
                <a:cubicBezTo>
                  <a:pt x="5477744" y="4965335"/>
                  <a:pt x="5462945" y="5001275"/>
                  <a:pt x="5467173" y="5041441"/>
                </a:cubicBezTo>
                <a:cubicBezTo>
                  <a:pt x="5473515" y="5102749"/>
                  <a:pt x="5524253" y="5147145"/>
                  <a:pt x="5545394" y="5204225"/>
                </a:cubicBezTo>
                <a:cubicBezTo>
                  <a:pt x="5591903" y="5322613"/>
                  <a:pt x="5532709" y="5445229"/>
                  <a:pt x="5424892" y="5527677"/>
                </a:cubicBezTo>
                <a:cubicBezTo>
                  <a:pt x="5340329" y="5595329"/>
                  <a:pt x="5221942" y="5639723"/>
                  <a:pt x="5097212" y="5660865"/>
                </a:cubicBezTo>
                <a:cubicBezTo>
                  <a:pt x="4925971" y="5688347"/>
                  <a:pt x="4754732" y="5677776"/>
                  <a:pt x="4583493" y="5677776"/>
                </a:cubicBezTo>
                <a:cubicBezTo>
                  <a:pt x="4310778" y="5673547"/>
                  <a:pt x="4025380" y="5690461"/>
                  <a:pt x="3797060" y="5840560"/>
                </a:cubicBezTo>
                <a:cubicBezTo>
                  <a:pt x="3646962" y="5935692"/>
                  <a:pt x="3547600" y="6070993"/>
                  <a:pt x="3469379" y="6225319"/>
                </a:cubicBezTo>
                <a:cubicBezTo>
                  <a:pt x="3393272" y="6375418"/>
                  <a:pt x="3344649" y="6542429"/>
                  <a:pt x="3293912" y="6703099"/>
                </a:cubicBezTo>
                <a:cubicBezTo>
                  <a:pt x="3236832" y="6891251"/>
                  <a:pt x="3177638" y="7079403"/>
                  <a:pt x="3116330" y="7263326"/>
                </a:cubicBezTo>
                <a:lnTo>
                  <a:pt x="2076596" y="7253192"/>
                </a:lnTo>
                <a:lnTo>
                  <a:pt x="2074097" y="7263325"/>
                </a:lnTo>
                <a:lnTo>
                  <a:pt x="344789" y="7267555"/>
                </a:lnTo>
                <a:cubicBezTo>
                  <a:pt x="473747" y="6838399"/>
                  <a:pt x="602705" y="6407129"/>
                  <a:pt x="733778" y="5977974"/>
                </a:cubicBezTo>
                <a:cubicBezTo>
                  <a:pt x="801428" y="5749654"/>
                  <a:pt x="871192" y="5510765"/>
                  <a:pt x="921930" y="5282446"/>
                </a:cubicBezTo>
                <a:cubicBezTo>
                  <a:pt x="953640" y="5138689"/>
                  <a:pt x="976895" y="4992818"/>
                  <a:pt x="993808" y="4855405"/>
                </a:cubicBezTo>
                <a:cubicBezTo>
                  <a:pt x="1010721" y="4724331"/>
                  <a:pt x="1025519" y="4599601"/>
                  <a:pt x="957868" y="4479100"/>
                </a:cubicBezTo>
                <a:cubicBezTo>
                  <a:pt x="938843" y="4449504"/>
                  <a:pt x="913473" y="4417792"/>
                  <a:pt x="885991" y="4394538"/>
                </a:cubicBezTo>
                <a:lnTo>
                  <a:pt x="890598" y="4392416"/>
                </a:lnTo>
                <a:lnTo>
                  <a:pt x="678018" y="4174146"/>
                </a:lnTo>
                <a:cubicBezTo>
                  <a:pt x="606932" y="4092755"/>
                  <a:pt x="540339" y="4007663"/>
                  <a:pt x="477974" y="3918873"/>
                </a:cubicBezTo>
                <a:cubicBezTo>
                  <a:pt x="306735" y="3675755"/>
                  <a:pt x="179891" y="3405154"/>
                  <a:pt x="97442" y="3126097"/>
                </a:cubicBezTo>
                <a:cubicBezTo>
                  <a:pt x="19221" y="2847041"/>
                  <a:pt x="-12489" y="2553184"/>
                  <a:pt x="4424" y="2259330"/>
                </a:cubicBezTo>
                <a:cubicBezTo>
                  <a:pt x="29792" y="1855544"/>
                  <a:pt x="139724" y="1464441"/>
                  <a:pt x="351130" y="1128304"/>
                </a:cubicBezTo>
                <a:cubicBezTo>
                  <a:pt x="638644" y="671665"/>
                  <a:pt x="1101623" y="337642"/>
                  <a:pt x="1642825" y="155833"/>
                </a:cubicBezTo>
                <a:cubicBezTo>
                  <a:pt x="2010673" y="35331"/>
                  <a:pt x="2395433" y="-9064"/>
                  <a:pt x="2775965" y="1507"/>
                </a:cubicBezTo>
                <a:close/>
              </a:path>
            </a:pathLst>
          </a:custGeom>
          <a:solidFill>
            <a:schemeClr val="tx2"/>
          </a:solidFill>
          <a:ln w="1295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D78FD5-56AD-764F-9117-7DAA37F44120}"/>
              </a:ext>
            </a:extLst>
          </p:cNvPr>
          <p:cNvGrpSpPr/>
          <p:nvPr/>
        </p:nvGrpSpPr>
        <p:grpSpPr>
          <a:xfrm>
            <a:off x="1698499" y="4839075"/>
            <a:ext cx="14719884" cy="7267555"/>
            <a:chOff x="1698499" y="4839075"/>
            <a:chExt cx="14719884" cy="726755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18C8979-5960-A142-BB7B-BB3A5F9CA704}"/>
                </a:ext>
              </a:extLst>
            </p:cNvPr>
            <p:cNvSpPr/>
            <p:nvPr/>
          </p:nvSpPr>
          <p:spPr>
            <a:xfrm>
              <a:off x="1698499" y="4839075"/>
              <a:ext cx="13360526" cy="7267555"/>
            </a:xfrm>
            <a:prstGeom prst="roundRect">
              <a:avLst>
                <a:gd name="adj" fmla="val 3789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2013641B-F36C-DA46-A844-C2BF229F056A}"/>
                </a:ext>
              </a:extLst>
            </p:cNvPr>
            <p:cNvSpPr/>
            <p:nvPr/>
          </p:nvSpPr>
          <p:spPr>
            <a:xfrm flipV="1">
              <a:off x="13663347" y="5743473"/>
              <a:ext cx="2755036" cy="1280160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B62DA5-4FC7-EC4B-AC4A-782B1222D797}"/>
              </a:ext>
            </a:extLst>
          </p:cNvPr>
          <p:cNvGrpSpPr/>
          <p:nvPr/>
        </p:nvGrpSpPr>
        <p:grpSpPr>
          <a:xfrm>
            <a:off x="3464885" y="6632415"/>
            <a:ext cx="9827754" cy="3680873"/>
            <a:chOff x="1405987" y="8910986"/>
            <a:chExt cx="9827754" cy="368087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857B23-C02C-8A49-AC00-4FC1159A268E}"/>
                </a:ext>
              </a:extLst>
            </p:cNvPr>
            <p:cNvSpPr txBox="1"/>
            <p:nvPr/>
          </p:nvSpPr>
          <p:spPr>
            <a:xfrm>
              <a:off x="1405987" y="10775977"/>
              <a:ext cx="982775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There are people who have a significant number of followers in every business domain on social media.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65170D-1B5D-5946-BD9A-8352516B6443}"/>
                </a:ext>
              </a:extLst>
            </p:cNvPr>
            <p:cNvSpPr txBox="1"/>
            <p:nvPr/>
          </p:nvSpPr>
          <p:spPr>
            <a:xfrm>
              <a:off x="1405987" y="8910986"/>
              <a:ext cx="95296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Analysis of different brands and products and very often.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763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460C19-0A3A-2E46-961B-0C2F0815860B}"/>
              </a:ext>
            </a:extLst>
          </p:cNvPr>
          <p:cNvGrpSpPr/>
          <p:nvPr/>
        </p:nvGrpSpPr>
        <p:grpSpPr>
          <a:xfrm>
            <a:off x="8859165" y="4249665"/>
            <a:ext cx="7007531" cy="8325138"/>
            <a:chOff x="8693239" y="4596236"/>
            <a:chExt cx="7007531" cy="832513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E789132-CCDC-A340-800C-51BAC5C91635}"/>
                </a:ext>
              </a:extLst>
            </p:cNvPr>
            <p:cNvSpPr/>
            <p:nvPr/>
          </p:nvSpPr>
          <p:spPr>
            <a:xfrm>
              <a:off x="9557576" y="7366388"/>
              <a:ext cx="5262498" cy="5554986"/>
            </a:xfrm>
            <a:custGeom>
              <a:avLst/>
              <a:gdLst>
                <a:gd name="connsiteX0" fmla="*/ 908425 w 2001660"/>
                <a:gd name="connsiteY0" fmla="*/ 493 h 2112912"/>
                <a:gd name="connsiteX1" fmla="*/ 1207984 w 2001660"/>
                <a:gd name="connsiteY1" fmla="*/ 46154 h 2112912"/>
                <a:gd name="connsiteX2" fmla="*/ 1479178 w 2001660"/>
                <a:gd name="connsiteY2" fmla="*/ 156844 h 2112912"/>
                <a:gd name="connsiteX3" fmla="*/ 1695026 w 2001660"/>
                <a:gd name="connsiteY3" fmla="*/ 334643 h 2112912"/>
                <a:gd name="connsiteX4" fmla="*/ 1733768 w 2001660"/>
                <a:gd name="connsiteY4" fmla="*/ 429422 h 2112912"/>
                <a:gd name="connsiteX5" fmla="*/ 1771126 w 2001660"/>
                <a:gd name="connsiteY5" fmla="*/ 581623 h 2112912"/>
                <a:gd name="connsiteX6" fmla="*/ 1817478 w 2001660"/>
                <a:gd name="connsiteY6" fmla="*/ 702000 h 2112912"/>
                <a:gd name="connsiteX7" fmla="*/ 1827855 w 2001660"/>
                <a:gd name="connsiteY7" fmla="*/ 767031 h 2112912"/>
                <a:gd name="connsiteX8" fmla="*/ 1795340 w 2001660"/>
                <a:gd name="connsiteY8" fmla="*/ 863193 h 2112912"/>
                <a:gd name="connsiteX9" fmla="*/ 1798799 w 2001660"/>
                <a:gd name="connsiteY9" fmla="*/ 892250 h 2112912"/>
                <a:gd name="connsiteX10" fmla="*/ 1812636 w 2001660"/>
                <a:gd name="connsiteY10" fmla="*/ 922690 h 2112912"/>
                <a:gd name="connsiteX11" fmla="*/ 1901188 w 2001660"/>
                <a:gd name="connsiteY11" fmla="*/ 1027847 h 2112912"/>
                <a:gd name="connsiteX12" fmla="*/ 1964144 w 2001660"/>
                <a:gd name="connsiteY12" fmla="*/ 1107406 h 2112912"/>
                <a:gd name="connsiteX13" fmla="*/ 2001502 w 2001660"/>
                <a:gd name="connsiteY13" fmla="*/ 1187658 h 2112912"/>
                <a:gd name="connsiteX14" fmla="*/ 1982824 w 2001660"/>
                <a:gd name="connsiteY14" fmla="*/ 1229167 h 2112912"/>
                <a:gd name="connsiteX15" fmla="*/ 1933012 w 2001660"/>
                <a:gd name="connsiteY15" fmla="*/ 1262374 h 2112912"/>
                <a:gd name="connsiteX16" fmla="*/ 1864522 w 2001660"/>
                <a:gd name="connsiteY16" fmla="*/ 1307343 h 2112912"/>
                <a:gd name="connsiteX17" fmla="*/ 1867981 w 2001660"/>
                <a:gd name="connsiteY17" fmla="*/ 1373066 h 2112912"/>
                <a:gd name="connsiteX18" fmla="*/ 1888736 w 2001660"/>
                <a:gd name="connsiteY18" fmla="*/ 1396588 h 2112912"/>
                <a:gd name="connsiteX19" fmla="*/ 1888736 w 2001660"/>
                <a:gd name="connsiteY19" fmla="*/ 1427719 h 2112912"/>
                <a:gd name="connsiteX20" fmla="*/ 1849994 w 2001660"/>
                <a:gd name="connsiteY20" fmla="*/ 1469228 h 2112912"/>
                <a:gd name="connsiteX21" fmla="*/ 1823013 w 2001660"/>
                <a:gd name="connsiteY21" fmla="*/ 1487216 h 2112912"/>
                <a:gd name="connsiteX22" fmla="*/ 1846535 w 2001660"/>
                <a:gd name="connsiteY22" fmla="*/ 1508662 h 2112912"/>
                <a:gd name="connsiteX23" fmla="*/ 1867289 w 2001660"/>
                <a:gd name="connsiteY23" fmla="*/ 1541178 h 2112912"/>
                <a:gd name="connsiteX24" fmla="*/ 1823013 w 2001660"/>
                <a:gd name="connsiteY24" fmla="*/ 1588221 h 2112912"/>
                <a:gd name="connsiteX25" fmla="*/ 1799491 w 2001660"/>
                <a:gd name="connsiteY25" fmla="*/ 1613819 h 2112912"/>
                <a:gd name="connsiteX26" fmla="*/ 1789113 w 2001660"/>
                <a:gd name="connsiteY26" fmla="*/ 1649794 h 2112912"/>
                <a:gd name="connsiteX27" fmla="*/ 1814711 w 2001660"/>
                <a:gd name="connsiteY27" fmla="*/ 1703064 h 2112912"/>
                <a:gd name="connsiteX28" fmla="*/ 1775277 w 2001660"/>
                <a:gd name="connsiteY28" fmla="*/ 1808912 h 2112912"/>
                <a:gd name="connsiteX29" fmla="*/ 1668045 w 2001660"/>
                <a:gd name="connsiteY29" fmla="*/ 1852497 h 2112912"/>
                <a:gd name="connsiteX30" fmla="*/ 1499933 w 2001660"/>
                <a:gd name="connsiteY30" fmla="*/ 1858032 h 2112912"/>
                <a:gd name="connsiteX31" fmla="*/ 1242575 w 2001660"/>
                <a:gd name="connsiteY31" fmla="*/ 1911302 h 2112912"/>
                <a:gd name="connsiteX32" fmla="*/ 1135342 w 2001660"/>
                <a:gd name="connsiteY32" fmla="*/ 2037213 h 2112912"/>
                <a:gd name="connsiteX33" fmla="*/ 1104007 w 2001660"/>
                <a:gd name="connsiteY33" fmla="*/ 2112912 h 2112912"/>
                <a:gd name="connsiteX34" fmla="*/ 192878 w 2001660"/>
                <a:gd name="connsiteY34" fmla="*/ 2112912 h 2112912"/>
                <a:gd name="connsiteX35" fmla="*/ 240127 w 2001660"/>
                <a:gd name="connsiteY35" fmla="*/ 1956270 h 2112912"/>
                <a:gd name="connsiteX36" fmla="*/ 301699 w 2001660"/>
                <a:gd name="connsiteY36" fmla="*/ 1728661 h 2112912"/>
                <a:gd name="connsiteX37" fmla="*/ 325221 w 2001660"/>
                <a:gd name="connsiteY37" fmla="*/ 1588914 h 2112912"/>
                <a:gd name="connsiteX38" fmla="*/ 313460 w 2001660"/>
                <a:gd name="connsiteY38" fmla="*/ 1465769 h 2112912"/>
                <a:gd name="connsiteX39" fmla="*/ 289938 w 2001660"/>
                <a:gd name="connsiteY39" fmla="*/ 1438097 h 2112912"/>
                <a:gd name="connsiteX40" fmla="*/ 291446 w 2001660"/>
                <a:gd name="connsiteY40" fmla="*/ 1437402 h 2112912"/>
                <a:gd name="connsiteX41" fmla="*/ 221880 w 2001660"/>
                <a:gd name="connsiteY41" fmla="*/ 1365975 h 2112912"/>
                <a:gd name="connsiteX42" fmla="*/ 156416 w 2001660"/>
                <a:gd name="connsiteY42" fmla="*/ 1282437 h 2112912"/>
                <a:gd name="connsiteX43" fmla="*/ 31888 w 2001660"/>
                <a:gd name="connsiteY43" fmla="*/ 1023004 h 2112912"/>
                <a:gd name="connsiteX44" fmla="*/ 1448 w 2001660"/>
                <a:gd name="connsiteY44" fmla="*/ 739358 h 2112912"/>
                <a:gd name="connsiteX45" fmla="*/ 114907 w 2001660"/>
                <a:gd name="connsiteY45" fmla="*/ 369234 h 2112912"/>
                <a:gd name="connsiteX46" fmla="*/ 537609 w 2001660"/>
                <a:gd name="connsiteY46" fmla="*/ 50996 h 2112912"/>
                <a:gd name="connsiteX47" fmla="*/ 908425 w 2001660"/>
                <a:gd name="connsiteY47" fmla="*/ 493 h 211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001660" h="2112912">
                  <a:moveTo>
                    <a:pt x="908425" y="493"/>
                  </a:moveTo>
                  <a:cubicBezTo>
                    <a:pt x="1010123" y="3952"/>
                    <a:pt x="1111129" y="19172"/>
                    <a:pt x="1207984" y="46154"/>
                  </a:cubicBezTo>
                  <a:cubicBezTo>
                    <a:pt x="1302071" y="73134"/>
                    <a:pt x="1392700" y="109801"/>
                    <a:pt x="1479178" y="156844"/>
                  </a:cubicBezTo>
                  <a:cubicBezTo>
                    <a:pt x="1564272" y="202505"/>
                    <a:pt x="1645215" y="257850"/>
                    <a:pt x="1695026" y="334643"/>
                  </a:cubicBezTo>
                  <a:cubicBezTo>
                    <a:pt x="1713013" y="363699"/>
                    <a:pt x="1726849" y="396215"/>
                    <a:pt x="1733768" y="429422"/>
                  </a:cubicBezTo>
                  <a:cubicBezTo>
                    <a:pt x="1743453" y="481309"/>
                    <a:pt x="1754522" y="532503"/>
                    <a:pt x="1771126" y="581623"/>
                  </a:cubicBezTo>
                  <a:cubicBezTo>
                    <a:pt x="1783579" y="622440"/>
                    <a:pt x="1798799" y="662566"/>
                    <a:pt x="1817478" y="702000"/>
                  </a:cubicBezTo>
                  <a:cubicBezTo>
                    <a:pt x="1827855" y="722062"/>
                    <a:pt x="1832698" y="744892"/>
                    <a:pt x="1827855" y="767031"/>
                  </a:cubicBezTo>
                  <a:cubicBezTo>
                    <a:pt x="1820938" y="800929"/>
                    <a:pt x="1797415" y="829986"/>
                    <a:pt x="1795340" y="863193"/>
                  </a:cubicBezTo>
                  <a:cubicBezTo>
                    <a:pt x="1795340" y="873571"/>
                    <a:pt x="1796724" y="883256"/>
                    <a:pt x="1798799" y="892250"/>
                  </a:cubicBezTo>
                  <a:cubicBezTo>
                    <a:pt x="1802258" y="904011"/>
                    <a:pt x="1807101" y="913697"/>
                    <a:pt x="1812636" y="922690"/>
                  </a:cubicBezTo>
                  <a:cubicBezTo>
                    <a:pt x="1843075" y="957281"/>
                    <a:pt x="1872132" y="991872"/>
                    <a:pt x="1901188" y="1027847"/>
                  </a:cubicBezTo>
                  <a:cubicBezTo>
                    <a:pt x="1923327" y="1054136"/>
                    <a:pt x="1944081" y="1082501"/>
                    <a:pt x="1964144" y="1107406"/>
                  </a:cubicBezTo>
                  <a:cubicBezTo>
                    <a:pt x="1984898" y="1131620"/>
                    <a:pt x="2003578" y="1155142"/>
                    <a:pt x="2001502" y="1187658"/>
                  </a:cubicBezTo>
                  <a:cubicBezTo>
                    <a:pt x="2000119" y="1203570"/>
                    <a:pt x="1993200" y="1216714"/>
                    <a:pt x="1982824" y="1229167"/>
                  </a:cubicBezTo>
                  <a:cubicBezTo>
                    <a:pt x="1970370" y="1243695"/>
                    <a:pt x="1951691" y="1254764"/>
                    <a:pt x="1933012" y="1262374"/>
                  </a:cubicBezTo>
                  <a:cubicBezTo>
                    <a:pt x="1907415" y="1274135"/>
                    <a:pt x="1878359" y="1283821"/>
                    <a:pt x="1864522" y="1307343"/>
                  </a:cubicBezTo>
                  <a:cubicBezTo>
                    <a:pt x="1852761" y="1328097"/>
                    <a:pt x="1854836" y="1353003"/>
                    <a:pt x="1867981" y="1373066"/>
                  </a:cubicBezTo>
                  <a:cubicBezTo>
                    <a:pt x="1873515" y="1382059"/>
                    <a:pt x="1880433" y="1389669"/>
                    <a:pt x="1888736" y="1396588"/>
                  </a:cubicBezTo>
                  <a:cubicBezTo>
                    <a:pt x="1892195" y="1406273"/>
                    <a:pt x="1892195" y="1417342"/>
                    <a:pt x="1888736" y="1427719"/>
                  </a:cubicBezTo>
                  <a:cubicBezTo>
                    <a:pt x="1881125" y="1445706"/>
                    <a:pt x="1865213" y="1458159"/>
                    <a:pt x="1849994" y="1469228"/>
                  </a:cubicBezTo>
                  <a:cubicBezTo>
                    <a:pt x="1841692" y="1476147"/>
                    <a:pt x="1832006" y="1481681"/>
                    <a:pt x="1823013" y="1487216"/>
                  </a:cubicBezTo>
                  <a:cubicBezTo>
                    <a:pt x="1831315" y="1494134"/>
                    <a:pt x="1838233" y="1501744"/>
                    <a:pt x="1846535" y="1508662"/>
                  </a:cubicBezTo>
                  <a:cubicBezTo>
                    <a:pt x="1856912" y="1517656"/>
                    <a:pt x="1867289" y="1528033"/>
                    <a:pt x="1867289" y="1541178"/>
                  </a:cubicBezTo>
                  <a:cubicBezTo>
                    <a:pt x="1867289" y="1563316"/>
                    <a:pt x="1841692" y="1573693"/>
                    <a:pt x="1823013" y="1588221"/>
                  </a:cubicBezTo>
                  <a:cubicBezTo>
                    <a:pt x="1813327" y="1595140"/>
                    <a:pt x="1805025" y="1603442"/>
                    <a:pt x="1799491" y="1613819"/>
                  </a:cubicBezTo>
                  <a:cubicBezTo>
                    <a:pt x="1792573" y="1624888"/>
                    <a:pt x="1787730" y="1636649"/>
                    <a:pt x="1789113" y="1649794"/>
                  </a:cubicBezTo>
                  <a:cubicBezTo>
                    <a:pt x="1791189" y="1669856"/>
                    <a:pt x="1807792" y="1684384"/>
                    <a:pt x="1814711" y="1703064"/>
                  </a:cubicBezTo>
                  <a:cubicBezTo>
                    <a:pt x="1829931" y="1741806"/>
                    <a:pt x="1810560" y="1781931"/>
                    <a:pt x="1775277" y="1808912"/>
                  </a:cubicBezTo>
                  <a:cubicBezTo>
                    <a:pt x="1747604" y="1831051"/>
                    <a:pt x="1708862" y="1845579"/>
                    <a:pt x="1668045" y="1852497"/>
                  </a:cubicBezTo>
                  <a:cubicBezTo>
                    <a:pt x="1612007" y="1861491"/>
                    <a:pt x="1555970" y="1858032"/>
                    <a:pt x="1499933" y="1858032"/>
                  </a:cubicBezTo>
                  <a:cubicBezTo>
                    <a:pt x="1410687" y="1856648"/>
                    <a:pt x="1317292" y="1862183"/>
                    <a:pt x="1242575" y="1911302"/>
                  </a:cubicBezTo>
                  <a:cubicBezTo>
                    <a:pt x="1193456" y="1942434"/>
                    <a:pt x="1160940" y="1986711"/>
                    <a:pt x="1135342" y="2037213"/>
                  </a:cubicBezTo>
                  <a:lnTo>
                    <a:pt x="1104007" y="2112912"/>
                  </a:lnTo>
                  <a:lnTo>
                    <a:pt x="192878" y="2112912"/>
                  </a:lnTo>
                  <a:lnTo>
                    <a:pt x="240127" y="1956270"/>
                  </a:lnTo>
                  <a:cubicBezTo>
                    <a:pt x="262265" y="1881554"/>
                    <a:pt x="285096" y="1803378"/>
                    <a:pt x="301699" y="1728661"/>
                  </a:cubicBezTo>
                  <a:cubicBezTo>
                    <a:pt x="312076" y="1681617"/>
                    <a:pt x="319686" y="1633882"/>
                    <a:pt x="325221" y="1588914"/>
                  </a:cubicBezTo>
                  <a:cubicBezTo>
                    <a:pt x="330756" y="1546020"/>
                    <a:pt x="335598" y="1505203"/>
                    <a:pt x="313460" y="1465769"/>
                  </a:cubicBezTo>
                  <a:cubicBezTo>
                    <a:pt x="307234" y="1456084"/>
                    <a:pt x="298932" y="1445706"/>
                    <a:pt x="289938" y="1438097"/>
                  </a:cubicBezTo>
                  <a:lnTo>
                    <a:pt x="291446" y="1437402"/>
                  </a:lnTo>
                  <a:lnTo>
                    <a:pt x="221880" y="1365975"/>
                  </a:lnTo>
                  <a:cubicBezTo>
                    <a:pt x="198617" y="1339339"/>
                    <a:pt x="176825" y="1311493"/>
                    <a:pt x="156416" y="1282437"/>
                  </a:cubicBezTo>
                  <a:cubicBezTo>
                    <a:pt x="100379" y="1202878"/>
                    <a:pt x="58870" y="1114324"/>
                    <a:pt x="31888" y="1023004"/>
                  </a:cubicBezTo>
                  <a:cubicBezTo>
                    <a:pt x="6291" y="931684"/>
                    <a:pt x="-4086" y="835520"/>
                    <a:pt x="1448" y="739358"/>
                  </a:cubicBezTo>
                  <a:cubicBezTo>
                    <a:pt x="9750" y="607220"/>
                    <a:pt x="45725" y="479233"/>
                    <a:pt x="114907" y="369234"/>
                  </a:cubicBezTo>
                  <a:cubicBezTo>
                    <a:pt x="208995" y="219800"/>
                    <a:pt x="360503" y="110492"/>
                    <a:pt x="537609" y="50996"/>
                  </a:cubicBezTo>
                  <a:cubicBezTo>
                    <a:pt x="657986" y="11562"/>
                    <a:pt x="783897" y="-2966"/>
                    <a:pt x="908425" y="49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CuadroTexto 395">
              <a:extLst>
                <a:ext uri="{FF2B5EF4-FFF2-40B4-BE49-F238E27FC236}">
                  <a16:creationId xmlns:a16="http://schemas.microsoft.com/office/drawing/2014/main" id="{4AEAF85D-2FD2-9C41-852C-FCE73F924428}"/>
                </a:ext>
              </a:extLst>
            </p:cNvPr>
            <p:cNvSpPr txBox="1"/>
            <p:nvPr/>
          </p:nvSpPr>
          <p:spPr>
            <a:xfrm rot="18900000">
              <a:off x="8693239" y="5552216"/>
              <a:ext cx="183036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0" dirty="0">
                  <a:solidFill>
                    <a:schemeClr val="accent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?</a:t>
              </a:r>
            </a:p>
          </p:txBody>
        </p:sp>
        <p:sp>
          <p:nvSpPr>
            <p:cNvPr id="19" name="CuadroTexto 395">
              <a:extLst>
                <a:ext uri="{FF2B5EF4-FFF2-40B4-BE49-F238E27FC236}">
                  <a16:creationId xmlns:a16="http://schemas.microsoft.com/office/drawing/2014/main" id="{0FF82CF5-D984-AE49-B30B-0412932633E5}"/>
                </a:ext>
              </a:extLst>
            </p:cNvPr>
            <p:cNvSpPr txBox="1"/>
            <p:nvPr/>
          </p:nvSpPr>
          <p:spPr>
            <a:xfrm rot="20700000">
              <a:off x="10227234" y="4596236"/>
              <a:ext cx="183036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0" dirty="0">
                  <a:solidFill>
                    <a:schemeClr val="accent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?</a:t>
              </a:r>
            </a:p>
          </p:txBody>
        </p:sp>
        <p:sp>
          <p:nvSpPr>
            <p:cNvPr id="20" name="CuadroTexto 395">
              <a:extLst>
                <a:ext uri="{FF2B5EF4-FFF2-40B4-BE49-F238E27FC236}">
                  <a16:creationId xmlns:a16="http://schemas.microsoft.com/office/drawing/2014/main" id="{8CE0A989-56FB-534C-82A9-BB0E1A0D196B}"/>
                </a:ext>
              </a:extLst>
            </p:cNvPr>
            <p:cNvSpPr txBox="1"/>
            <p:nvPr/>
          </p:nvSpPr>
          <p:spPr>
            <a:xfrm rot="2700000">
              <a:off x="13431373" y="5552215"/>
              <a:ext cx="183036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0" dirty="0">
                  <a:solidFill>
                    <a:schemeClr val="accent4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?</a:t>
              </a:r>
            </a:p>
          </p:txBody>
        </p:sp>
        <p:sp>
          <p:nvSpPr>
            <p:cNvPr id="21" name="CuadroTexto 395">
              <a:extLst>
                <a:ext uri="{FF2B5EF4-FFF2-40B4-BE49-F238E27FC236}">
                  <a16:creationId xmlns:a16="http://schemas.microsoft.com/office/drawing/2014/main" id="{2CCE2653-221F-284D-AFB3-7DBFE04C5A61}"/>
                </a:ext>
              </a:extLst>
            </p:cNvPr>
            <p:cNvSpPr txBox="1"/>
            <p:nvPr/>
          </p:nvSpPr>
          <p:spPr>
            <a:xfrm rot="900000">
              <a:off x="11935481" y="4660031"/>
              <a:ext cx="183036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0" dirty="0">
                  <a:solidFill>
                    <a:schemeClr val="accent3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?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40CF67-C7E0-9F49-AD63-E3F43296F3CE}"/>
              </a:ext>
            </a:extLst>
          </p:cNvPr>
          <p:cNvGrpSpPr/>
          <p:nvPr/>
        </p:nvGrpSpPr>
        <p:grpSpPr>
          <a:xfrm>
            <a:off x="15828004" y="7785895"/>
            <a:ext cx="6335029" cy="1580446"/>
            <a:chOff x="12148371" y="5265163"/>
            <a:chExt cx="6335029" cy="158044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80CE44-6C55-6C48-A37A-DCB43E961025}"/>
                </a:ext>
              </a:extLst>
            </p:cNvPr>
            <p:cNvSpPr txBox="1"/>
            <p:nvPr/>
          </p:nvSpPr>
          <p:spPr>
            <a:xfrm>
              <a:off x="12148371" y="5891502"/>
              <a:ext cx="63350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636263DD-46BD-8146-B6FB-1A655F90DF9C}"/>
                </a:ext>
              </a:extLst>
            </p:cNvPr>
            <p:cNvSpPr txBox="1"/>
            <p:nvPr/>
          </p:nvSpPr>
          <p:spPr>
            <a:xfrm>
              <a:off x="12148371" y="5265163"/>
              <a:ext cx="2869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BDFCE2-7FA1-FE40-A9E4-08141EA70C3F}"/>
              </a:ext>
            </a:extLst>
          </p:cNvPr>
          <p:cNvGrpSpPr/>
          <p:nvPr/>
        </p:nvGrpSpPr>
        <p:grpSpPr>
          <a:xfrm>
            <a:off x="15828004" y="10404579"/>
            <a:ext cx="6335029" cy="1580446"/>
            <a:chOff x="12148371" y="5265163"/>
            <a:chExt cx="6335029" cy="158044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AD3367-E270-4B41-8F34-CC2240DF63C0}"/>
                </a:ext>
              </a:extLst>
            </p:cNvPr>
            <p:cNvSpPr txBox="1"/>
            <p:nvPr/>
          </p:nvSpPr>
          <p:spPr>
            <a:xfrm>
              <a:off x="12148371" y="5891502"/>
              <a:ext cx="63350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13BC4141-6131-8D4C-9952-448982D56ABC}"/>
                </a:ext>
              </a:extLst>
            </p:cNvPr>
            <p:cNvSpPr txBox="1"/>
            <p:nvPr/>
          </p:nvSpPr>
          <p:spPr>
            <a:xfrm>
              <a:off x="12148371" y="5265163"/>
              <a:ext cx="2869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C7F09A-171D-1A43-888C-146C28B5FAC6}"/>
              </a:ext>
            </a:extLst>
          </p:cNvPr>
          <p:cNvGrpSpPr/>
          <p:nvPr/>
        </p:nvGrpSpPr>
        <p:grpSpPr>
          <a:xfrm flipH="1">
            <a:off x="2197336" y="7785895"/>
            <a:ext cx="6335029" cy="1580446"/>
            <a:chOff x="12148371" y="5265163"/>
            <a:chExt cx="6335029" cy="158044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CABBC3-DFAC-2B40-8183-9AD936C82549}"/>
                </a:ext>
              </a:extLst>
            </p:cNvPr>
            <p:cNvSpPr txBox="1"/>
            <p:nvPr/>
          </p:nvSpPr>
          <p:spPr>
            <a:xfrm>
              <a:off x="12148371" y="5891502"/>
              <a:ext cx="63350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8F2B78BF-A78E-6845-8FA9-52B77EC34453}"/>
                </a:ext>
              </a:extLst>
            </p:cNvPr>
            <p:cNvSpPr txBox="1"/>
            <p:nvPr/>
          </p:nvSpPr>
          <p:spPr>
            <a:xfrm>
              <a:off x="12148371" y="5265163"/>
              <a:ext cx="2869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BB6DFF-63A9-874E-8908-4DCF3B1A5E4E}"/>
              </a:ext>
            </a:extLst>
          </p:cNvPr>
          <p:cNvGrpSpPr/>
          <p:nvPr/>
        </p:nvGrpSpPr>
        <p:grpSpPr>
          <a:xfrm flipH="1">
            <a:off x="2197336" y="10404579"/>
            <a:ext cx="6335029" cy="1580446"/>
            <a:chOff x="12148371" y="5265163"/>
            <a:chExt cx="6335029" cy="158044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0AEE4FE-D6D6-7D44-A431-83B828BBB2AD}"/>
                </a:ext>
              </a:extLst>
            </p:cNvPr>
            <p:cNvSpPr txBox="1"/>
            <p:nvPr/>
          </p:nvSpPr>
          <p:spPr>
            <a:xfrm>
              <a:off x="12148371" y="5891502"/>
              <a:ext cx="63350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DABAE097-45ED-A44B-98D8-30B98D5F56DA}"/>
                </a:ext>
              </a:extLst>
            </p:cNvPr>
            <p:cNvSpPr txBox="1"/>
            <p:nvPr/>
          </p:nvSpPr>
          <p:spPr>
            <a:xfrm>
              <a:off x="12148371" y="5265163"/>
              <a:ext cx="2869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619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F9C4DB-088F-934D-9A17-6359CF53CA22}"/>
              </a:ext>
            </a:extLst>
          </p:cNvPr>
          <p:cNvGrpSpPr/>
          <p:nvPr/>
        </p:nvGrpSpPr>
        <p:grpSpPr>
          <a:xfrm flipH="1">
            <a:off x="2124850" y="5226911"/>
            <a:ext cx="5965264" cy="6836348"/>
            <a:chOff x="8723747" y="5465016"/>
            <a:chExt cx="5821189" cy="6671237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7252E56-0D33-704D-B427-3EA6223A1791}"/>
                </a:ext>
              </a:extLst>
            </p:cNvPr>
            <p:cNvSpPr/>
            <p:nvPr/>
          </p:nvSpPr>
          <p:spPr>
            <a:xfrm>
              <a:off x="8723747" y="7779225"/>
              <a:ext cx="2975675" cy="4354193"/>
            </a:xfrm>
            <a:custGeom>
              <a:avLst/>
              <a:gdLst>
                <a:gd name="connsiteX0" fmla="*/ 2137904 w 2283799"/>
                <a:gd name="connsiteY0" fmla="*/ 2208179 h 3341797"/>
                <a:gd name="connsiteX1" fmla="*/ 2085453 w 2283799"/>
                <a:gd name="connsiteY1" fmla="*/ 2227207 h 3341797"/>
                <a:gd name="connsiteX2" fmla="*/ 1925243 w 2283799"/>
                <a:gd name="connsiteY2" fmla="*/ 2303320 h 3341797"/>
                <a:gd name="connsiteX3" fmla="*/ 1675932 w 2283799"/>
                <a:gd name="connsiteY3" fmla="*/ 2286861 h 3341797"/>
                <a:gd name="connsiteX4" fmla="*/ 1533808 w 2283799"/>
                <a:gd name="connsiteY4" fmla="*/ 1773096 h 3341797"/>
                <a:gd name="connsiteX5" fmla="*/ 2080217 w 2283799"/>
                <a:gd name="connsiteY5" fmla="*/ 1700122 h 3341797"/>
                <a:gd name="connsiteX6" fmla="*/ 2266549 w 2283799"/>
                <a:gd name="connsiteY6" fmla="*/ 1656833 h 3341797"/>
                <a:gd name="connsiteX7" fmla="*/ 2283360 w 2283799"/>
                <a:gd name="connsiteY7" fmla="*/ 1616493 h 3341797"/>
                <a:gd name="connsiteX8" fmla="*/ 2283360 w 2283799"/>
                <a:gd name="connsiteY8" fmla="*/ 801604 h 3341797"/>
                <a:gd name="connsiteX9" fmla="*/ 2283360 w 2283799"/>
                <a:gd name="connsiteY9" fmla="*/ 801604 h 3341797"/>
                <a:gd name="connsiteX10" fmla="*/ 2283360 w 2283799"/>
                <a:gd name="connsiteY10" fmla="*/ 778961 h 3341797"/>
                <a:gd name="connsiteX11" fmla="*/ 2279647 w 2283799"/>
                <a:gd name="connsiteY11" fmla="*/ 778961 h 3341797"/>
                <a:gd name="connsiteX12" fmla="*/ 2279647 w 2283799"/>
                <a:gd name="connsiteY12" fmla="*/ 797228 h 3341797"/>
                <a:gd name="connsiteX13" fmla="*/ 1453560 w 2283799"/>
                <a:gd name="connsiteY13" fmla="*/ 797228 h 3341797"/>
                <a:gd name="connsiteX14" fmla="*/ 1353703 w 2283799"/>
                <a:gd name="connsiteY14" fmla="*/ 656038 h 3341797"/>
                <a:gd name="connsiteX15" fmla="*/ 1371504 w 2283799"/>
                <a:gd name="connsiteY15" fmla="*/ 588297 h 3341797"/>
                <a:gd name="connsiteX16" fmla="*/ 1468410 w 2283799"/>
                <a:gd name="connsiteY16" fmla="*/ 331890 h 3341797"/>
                <a:gd name="connsiteX17" fmla="*/ 1432427 w 2283799"/>
                <a:gd name="connsiteY17" fmla="*/ 191176 h 3341797"/>
                <a:gd name="connsiteX18" fmla="*/ 918384 w 2283799"/>
                <a:gd name="connsiteY18" fmla="*/ 48463 h 3341797"/>
                <a:gd name="connsiteX19" fmla="*/ 756556 w 2283799"/>
                <a:gd name="connsiteY19" fmla="*/ 307058 h 3341797"/>
                <a:gd name="connsiteX20" fmla="*/ 845657 w 2283799"/>
                <a:gd name="connsiteY20" fmla="*/ 583540 h 3341797"/>
                <a:gd name="connsiteX21" fmla="*/ 865552 w 2283799"/>
                <a:gd name="connsiteY21" fmla="*/ 668311 h 3341797"/>
                <a:gd name="connsiteX22" fmla="*/ 763505 w 2283799"/>
                <a:gd name="connsiteY22" fmla="*/ 797228 h 3341797"/>
                <a:gd name="connsiteX23" fmla="*/ 45082 w 2283799"/>
                <a:gd name="connsiteY23" fmla="*/ 797228 h 3341797"/>
                <a:gd name="connsiteX24" fmla="*/ 37942 w 2283799"/>
                <a:gd name="connsiteY24" fmla="*/ 808074 h 3341797"/>
                <a:gd name="connsiteX25" fmla="*/ 81255 w 2283799"/>
                <a:gd name="connsiteY25" fmla="*/ 1048402 h 3341797"/>
                <a:gd name="connsiteX26" fmla="*/ 254888 w 2283799"/>
                <a:gd name="connsiteY26" fmla="*/ 1177224 h 3341797"/>
                <a:gd name="connsiteX27" fmla="*/ 278781 w 2283799"/>
                <a:gd name="connsiteY27" fmla="*/ 1405564 h 3341797"/>
                <a:gd name="connsiteX28" fmla="*/ 316097 w 2283799"/>
                <a:gd name="connsiteY28" fmla="*/ 1602792 h 3341797"/>
                <a:gd name="connsiteX29" fmla="*/ 334469 w 2283799"/>
                <a:gd name="connsiteY29" fmla="*/ 1680999 h 3341797"/>
                <a:gd name="connsiteX30" fmla="*/ 347130 w 2283799"/>
                <a:gd name="connsiteY30" fmla="*/ 1842740 h 3341797"/>
                <a:gd name="connsiteX31" fmla="*/ 414622 w 2283799"/>
                <a:gd name="connsiteY31" fmla="*/ 2069937 h 3341797"/>
                <a:gd name="connsiteX32" fmla="*/ 371880 w 2283799"/>
                <a:gd name="connsiteY32" fmla="*/ 2298277 h 3341797"/>
                <a:gd name="connsiteX33" fmla="*/ 572357 w 2283799"/>
                <a:gd name="connsiteY33" fmla="*/ 2652300 h 3341797"/>
                <a:gd name="connsiteX34" fmla="*/ 1151322 w 2283799"/>
                <a:gd name="connsiteY34" fmla="*/ 2641263 h 3341797"/>
                <a:gd name="connsiteX35" fmla="*/ 1540186 w 2283799"/>
                <a:gd name="connsiteY35" fmla="*/ 2616526 h 3341797"/>
                <a:gd name="connsiteX36" fmla="*/ 1684499 w 2283799"/>
                <a:gd name="connsiteY36" fmla="*/ 2786354 h 3341797"/>
                <a:gd name="connsiteX37" fmla="*/ 1766270 w 2283799"/>
                <a:gd name="connsiteY37" fmla="*/ 3198508 h 3341797"/>
                <a:gd name="connsiteX38" fmla="*/ 1936095 w 2283799"/>
                <a:gd name="connsiteY38" fmla="*/ 3341221 h 3341797"/>
                <a:gd name="connsiteX39" fmla="*/ 2283550 w 2283799"/>
                <a:gd name="connsiteY39" fmla="*/ 3335131 h 3341797"/>
                <a:gd name="connsiteX40" fmla="*/ 2283550 w 2283799"/>
                <a:gd name="connsiteY40" fmla="*/ 2311597 h 3341797"/>
                <a:gd name="connsiteX41" fmla="*/ 2137904 w 2283799"/>
                <a:gd name="connsiteY41" fmla="*/ 2208179 h 334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83799" h="3341797">
                  <a:moveTo>
                    <a:pt x="2137904" y="2208179"/>
                  </a:moveTo>
                  <a:cubicBezTo>
                    <a:pt x="2119503" y="2211632"/>
                    <a:pt x="2101788" y="2218054"/>
                    <a:pt x="2085453" y="2227207"/>
                  </a:cubicBezTo>
                  <a:cubicBezTo>
                    <a:pt x="2030526" y="2256986"/>
                    <a:pt x="1978170" y="2285433"/>
                    <a:pt x="1925243" y="2303320"/>
                  </a:cubicBezTo>
                  <a:cubicBezTo>
                    <a:pt x="1845661" y="2330435"/>
                    <a:pt x="1763414" y="2334622"/>
                    <a:pt x="1675932" y="2286861"/>
                  </a:cubicBezTo>
                  <a:cubicBezTo>
                    <a:pt x="1496778" y="2189436"/>
                    <a:pt x="1430428" y="1948537"/>
                    <a:pt x="1533808" y="1773096"/>
                  </a:cubicBezTo>
                  <a:cubicBezTo>
                    <a:pt x="1661177" y="1556649"/>
                    <a:pt x="1892877" y="1582813"/>
                    <a:pt x="2080217" y="1700122"/>
                  </a:cubicBezTo>
                  <a:cubicBezTo>
                    <a:pt x="2143635" y="1739597"/>
                    <a:pt x="2227053" y="1720207"/>
                    <a:pt x="2266549" y="1656833"/>
                  </a:cubicBezTo>
                  <a:cubicBezTo>
                    <a:pt x="2274307" y="1644388"/>
                    <a:pt x="2279980" y="1630764"/>
                    <a:pt x="2283360" y="1616493"/>
                  </a:cubicBezTo>
                  <a:lnTo>
                    <a:pt x="2283360" y="801604"/>
                  </a:lnTo>
                  <a:lnTo>
                    <a:pt x="2283360" y="801604"/>
                  </a:lnTo>
                  <a:lnTo>
                    <a:pt x="2283360" y="778961"/>
                  </a:lnTo>
                  <a:lnTo>
                    <a:pt x="2279647" y="778961"/>
                  </a:lnTo>
                  <a:lnTo>
                    <a:pt x="2279647" y="797228"/>
                  </a:lnTo>
                  <a:lnTo>
                    <a:pt x="1453560" y="797228"/>
                  </a:lnTo>
                  <a:cubicBezTo>
                    <a:pt x="1390695" y="780207"/>
                    <a:pt x="1348791" y="720953"/>
                    <a:pt x="1353703" y="656038"/>
                  </a:cubicBezTo>
                  <a:cubicBezTo>
                    <a:pt x="1353512" y="632281"/>
                    <a:pt x="1359652" y="608895"/>
                    <a:pt x="1371504" y="588297"/>
                  </a:cubicBezTo>
                  <a:cubicBezTo>
                    <a:pt x="1419862" y="503716"/>
                    <a:pt x="1464127" y="419991"/>
                    <a:pt x="1468410" y="331890"/>
                  </a:cubicBezTo>
                  <a:cubicBezTo>
                    <a:pt x="1468829" y="282664"/>
                    <a:pt x="1456425" y="234170"/>
                    <a:pt x="1432427" y="191176"/>
                  </a:cubicBezTo>
                  <a:cubicBezTo>
                    <a:pt x="1335140" y="12024"/>
                    <a:pt x="1094111" y="-54385"/>
                    <a:pt x="918384" y="48463"/>
                  </a:cubicBezTo>
                  <a:cubicBezTo>
                    <a:pt x="807103" y="113825"/>
                    <a:pt x="760078" y="206779"/>
                    <a:pt x="756556" y="307058"/>
                  </a:cubicBezTo>
                  <a:cubicBezTo>
                    <a:pt x="756556" y="398775"/>
                    <a:pt x="791016" y="496010"/>
                    <a:pt x="845657" y="583540"/>
                  </a:cubicBezTo>
                  <a:cubicBezTo>
                    <a:pt x="861601" y="608771"/>
                    <a:pt x="868607" y="638627"/>
                    <a:pt x="865552" y="668311"/>
                  </a:cubicBezTo>
                  <a:cubicBezTo>
                    <a:pt x="864390" y="729316"/>
                    <a:pt x="822639" y="782062"/>
                    <a:pt x="763505" y="797228"/>
                  </a:cubicBezTo>
                  <a:lnTo>
                    <a:pt x="45082" y="797228"/>
                  </a:lnTo>
                  <a:cubicBezTo>
                    <a:pt x="42702" y="800843"/>
                    <a:pt x="40227" y="804364"/>
                    <a:pt x="37942" y="808074"/>
                  </a:cubicBezTo>
                  <a:cubicBezTo>
                    <a:pt x="-24029" y="909400"/>
                    <a:pt x="-11273" y="984657"/>
                    <a:pt x="81255" y="1048402"/>
                  </a:cubicBezTo>
                  <a:cubicBezTo>
                    <a:pt x="140465" y="1089218"/>
                    <a:pt x="203007" y="1124515"/>
                    <a:pt x="254888" y="1177224"/>
                  </a:cubicBezTo>
                  <a:cubicBezTo>
                    <a:pt x="334183" y="1258094"/>
                    <a:pt x="339324" y="1305760"/>
                    <a:pt x="278781" y="1405564"/>
                  </a:cubicBezTo>
                  <a:cubicBezTo>
                    <a:pt x="210718" y="1518306"/>
                    <a:pt x="211384" y="1523159"/>
                    <a:pt x="316097" y="1602792"/>
                  </a:cubicBezTo>
                  <a:cubicBezTo>
                    <a:pt x="344655" y="1624294"/>
                    <a:pt x="373879" y="1640849"/>
                    <a:pt x="334469" y="1680999"/>
                  </a:cubicBezTo>
                  <a:cubicBezTo>
                    <a:pt x="276401" y="1740748"/>
                    <a:pt x="297153" y="1799069"/>
                    <a:pt x="347130" y="1842740"/>
                  </a:cubicBezTo>
                  <a:cubicBezTo>
                    <a:pt x="417287" y="1903820"/>
                    <a:pt x="427853" y="1982217"/>
                    <a:pt x="414622" y="2069937"/>
                  </a:cubicBezTo>
                  <a:cubicBezTo>
                    <a:pt x="403198" y="2146051"/>
                    <a:pt x="386064" y="2222164"/>
                    <a:pt x="371880" y="2298277"/>
                  </a:cubicBezTo>
                  <a:cubicBezTo>
                    <a:pt x="333231" y="2503308"/>
                    <a:pt x="387016" y="2598450"/>
                    <a:pt x="572357" y="2652300"/>
                  </a:cubicBezTo>
                  <a:cubicBezTo>
                    <a:pt x="765885" y="2708529"/>
                    <a:pt x="958365" y="2659816"/>
                    <a:pt x="1151322" y="2641263"/>
                  </a:cubicBezTo>
                  <a:cubicBezTo>
                    <a:pt x="1280594" y="2628800"/>
                    <a:pt x="1407868" y="2584178"/>
                    <a:pt x="1540186" y="2616526"/>
                  </a:cubicBezTo>
                  <a:cubicBezTo>
                    <a:pt x="1625860" y="2637743"/>
                    <a:pt x="1673457" y="2690261"/>
                    <a:pt x="1684499" y="2786354"/>
                  </a:cubicBezTo>
                  <a:cubicBezTo>
                    <a:pt x="1700587" y="2926593"/>
                    <a:pt x="1742376" y="3060553"/>
                    <a:pt x="1766270" y="3198508"/>
                  </a:cubicBezTo>
                  <a:cubicBezTo>
                    <a:pt x="1785309" y="3311060"/>
                    <a:pt x="1834714" y="3346168"/>
                    <a:pt x="1936095" y="3341221"/>
                  </a:cubicBezTo>
                  <a:cubicBezTo>
                    <a:pt x="2021007" y="3337415"/>
                    <a:pt x="2142569" y="3335607"/>
                    <a:pt x="2283550" y="3335131"/>
                  </a:cubicBezTo>
                  <a:lnTo>
                    <a:pt x="2283550" y="2311597"/>
                  </a:lnTo>
                  <a:cubicBezTo>
                    <a:pt x="2267738" y="2245550"/>
                    <a:pt x="2205510" y="2201366"/>
                    <a:pt x="2137904" y="2208179"/>
                  </a:cubicBezTo>
                  <a:close/>
                </a:path>
              </a:pathLst>
            </a:custGeom>
            <a:solidFill>
              <a:schemeClr val="accent4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BB85287F-1C67-404F-A54A-E33F59CBE754}"/>
                </a:ext>
              </a:extLst>
            </p:cNvPr>
            <p:cNvSpPr/>
            <p:nvPr/>
          </p:nvSpPr>
          <p:spPr>
            <a:xfrm rot="739233">
              <a:off x="11182585" y="5700848"/>
              <a:ext cx="3362351" cy="4026906"/>
            </a:xfrm>
            <a:custGeom>
              <a:avLst/>
              <a:gdLst>
                <a:gd name="connsiteX0" fmla="*/ 244492 w 2580569"/>
                <a:gd name="connsiteY0" fmla="*/ 1098290 h 3090608"/>
                <a:gd name="connsiteX1" fmla="*/ 426007 w 2580569"/>
                <a:gd name="connsiteY1" fmla="*/ 1158220 h 3090608"/>
                <a:gd name="connsiteX2" fmla="*/ 461437 w 2580569"/>
                <a:gd name="connsiteY2" fmla="*/ 1132446 h 3090608"/>
                <a:gd name="connsiteX3" fmla="*/ 1009940 w 2580569"/>
                <a:gd name="connsiteY3" fmla="*/ 1076598 h 3090608"/>
                <a:gd name="connsiteX4" fmla="*/ 990902 w 2580569"/>
                <a:gd name="connsiteY4" fmla="*/ 1609391 h 3090608"/>
                <a:gd name="connsiteX5" fmla="*/ 752158 w 2580569"/>
                <a:gd name="connsiteY5" fmla="*/ 1683316 h 3090608"/>
                <a:gd name="connsiteX6" fmla="*/ 578811 w 2580569"/>
                <a:gd name="connsiteY6" fmla="*/ 1646782 h 3090608"/>
                <a:gd name="connsiteX7" fmla="*/ 523408 w 2580569"/>
                <a:gd name="connsiteY7" fmla="*/ 1640883 h 3090608"/>
                <a:gd name="connsiteX8" fmla="*/ 406035 w 2580569"/>
                <a:gd name="connsiteY8" fmla="*/ 1774842 h 3090608"/>
                <a:gd name="connsiteX9" fmla="*/ 518648 w 2580569"/>
                <a:gd name="connsiteY9" fmla="*/ 2246079 h 3090608"/>
                <a:gd name="connsiteX10" fmla="*/ 518648 w 2580569"/>
                <a:gd name="connsiteY10" fmla="*/ 2246079 h 3090608"/>
                <a:gd name="connsiteX11" fmla="*/ 593470 w 2580569"/>
                <a:gd name="connsiteY11" fmla="*/ 2560047 h 3090608"/>
                <a:gd name="connsiteX12" fmla="*/ 593470 w 2580569"/>
                <a:gd name="connsiteY12" fmla="*/ 2560047 h 3090608"/>
                <a:gd name="connsiteX13" fmla="*/ 596136 w 2580569"/>
                <a:gd name="connsiteY13" fmla="*/ 2571368 h 3090608"/>
                <a:gd name="connsiteX14" fmla="*/ 598706 w 2580569"/>
                <a:gd name="connsiteY14" fmla="*/ 2582024 h 3090608"/>
                <a:gd name="connsiteX15" fmla="*/ 602323 w 2580569"/>
                <a:gd name="connsiteY15" fmla="*/ 2581168 h 3090608"/>
                <a:gd name="connsiteX16" fmla="*/ 1415654 w 2580569"/>
                <a:gd name="connsiteY16" fmla="*/ 2387079 h 3090608"/>
                <a:gd name="connsiteX17" fmla="*/ 1534436 w 2580569"/>
                <a:gd name="connsiteY17" fmla="*/ 2536946 h 3090608"/>
                <a:gd name="connsiteX18" fmla="*/ 1529886 w 2580569"/>
                <a:gd name="connsiteY18" fmla="*/ 2559381 h 3090608"/>
                <a:gd name="connsiteX19" fmla="*/ 1565583 w 2580569"/>
                <a:gd name="connsiteY19" fmla="*/ 2970868 h 3090608"/>
                <a:gd name="connsiteX20" fmla="*/ 2098665 w 2580569"/>
                <a:gd name="connsiteY20" fmla="*/ 2989897 h 3090608"/>
                <a:gd name="connsiteX21" fmla="*/ 2043168 w 2580569"/>
                <a:gd name="connsiteY21" fmla="*/ 2441691 h 3090608"/>
                <a:gd name="connsiteX22" fmla="*/ 2042721 w 2580569"/>
                <a:gd name="connsiteY22" fmla="*/ 2250361 h 3090608"/>
                <a:gd name="connsiteX23" fmla="*/ 2064872 w 2580569"/>
                <a:gd name="connsiteY23" fmla="*/ 2232379 h 3090608"/>
                <a:gd name="connsiteX24" fmla="*/ 2562161 w 2580569"/>
                <a:gd name="connsiteY24" fmla="*/ 2113737 h 3090608"/>
                <a:gd name="connsiteX25" fmla="*/ 2556735 w 2580569"/>
                <a:gd name="connsiteY25" fmla="*/ 1580944 h 3090608"/>
                <a:gd name="connsiteX26" fmla="*/ 2034886 w 2580569"/>
                <a:gd name="connsiteY26" fmla="*/ 565497 h 3090608"/>
                <a:gd name="connsiteX27" fmla="*/ 184996 w 2580569"/>
                <a:gd name="connsiteY27" fmla="*/ 33656 h 3090608"/>
                <a:gd name="connsiteX28" fmla="*/ -250 w 2580569"/>
                <a:gd name="connsiteY28" fmla="*/ 74757 h 3090608"/>
                <a:gd name="connsiteX29" fmla="*/ 129499 w 2580569"/>
                <a:gd name="connsiteY29" fmla="*/ 617825 h 309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580569" h="3090608">
                  <a:moveTo>
                    <a:pt x="244492" y="1098290"/>
                  </a:moveTo>
                  <a:cubicBezTo>
                    <a:pt x="278057" y="1164937"/>
                    <a:pt x="359333" y="1191767"/>
                    <a:pt x="426007" y="1158220"/>
                  </a:cubicBezTo>
                  <a:cubicBezTo>
                    <a:pt x="439143" y="1151608"/>
                    <a:pt x="451109" y="1142902"/>
                    <a:pt x="461437" y="1132446"/>
                  </a:cubicBezTo>
                  <a:cubicBezTo>
                    <a:pt x="616507" y="975367"/>
                    <a:pt x="835642" y="895639"/>
                    <a:pt x="1009940" y="1076598"/>
                  </a:cubicBezTo>
                  <a:cubicBezTo>
                    <a:pt x="1151207" y="1223307"/>
                    <a:pt x="1142640" y="1473053"/>
                    <a:pt x="990902" y="1609391"/>
                  </a:cubicBezTo>
                  <a:cubicBezTo>
                    <a:pt x="916461" y="1675990"/>
                    <a:pt x="835928" y="1691213"/>
                    <a:pt x="752158" y="1683316"/>
                  </a:cubicBezTo>
                  <a:cubicBezTo>
                    <a:pt x="696660" y="1678559"/>
                    <a:pt x="639163" y="1663051"/>
                    <a:pt x="578811" y="1646782"/>
                  </a:cubicBezTo>
                  <a:cubicBezTo>
                    <a:pt x="560791" y="1641806"/>
                    <a:pt x="542076" y="1639818"/>
                    <a:pt x="523408" y="1640883"/>
                  </a:cubicBezTo>
                  <a:cubicBezTo>
                    <a:pt x="456297" y="1649960"/>
                    <a:pt x="406188" y="1707159"/>
                    <a:pt x="406035" y="1774842"/>
                  </a:cubicBezTo>
                  <a:lnTo>
                    <a:pt x="518648" y="2246079"/>
                  </a:lnTo>
                  <a:lnTo>
                    <a:pt x="518648" y="2246079"/>
                  </a:lnTo>
                  <a:lnTo>
                    <a:pt x="593470" y="2560047"/>
                  </a:lnTo>
                  <a:lnTo>
                    <a:pt x="593470" y="2560047"/>
                  </a:lnTo>
                  <a:lnTo>
                    <a:pt x="596136" y="2571368"/>
                  </a:lnTo>
                  <a:lnTo>
                    <a:pt x="598706" y="2582024"/>
                  </a:lnTo>
                  <a:lnTo>
                    <a:pt x="602323" y="2581168"/>
                  </a:lnTo>
                  <a:lnTo>
                    <a:pt x="1415654" y="2387079"/>
                  </a:lnTo>
                  <a:cubicBezTo>
                    <a:pt x="1489867" y="2395680"/>
                    <a:pt x="1543042" y="2462783"/>
                    <a:pt x="1534436" y="2536946"/>
                  </a:cubicBezTo>
                  <a:cubicBezTo>
                    <a:pt x="1533561" y="2544539"/>
                    <a:pt x="1532037" y="2552045"/>
                    <a:pt x="1529886" y="2559381"/>
                  </a:cubicBezTo>
                  <a:cubicBezTo>
                    <a:pt x="1487239" y="2704852"/>
                    <a:pt x="1453731" y="2846233"/>
                    <a:pt x="1565583" y="2970868"/>
                  </a:cubicBezTo>
                  <a:cubicBezTo>
                    <a:pt x="1701805" y="3122524"/>
                    <a:pt x="1951592" y="3131182"/>
                    <a:pt x="2098665" y="2989897"/>
                  </a:cubicBezTo>
                  <a:cubicBezTo>
                    <a:pt x="2279532" y="2815882"/>
                    <a:pt x="2200237" y="2596771"/>
                    <a:pt x="2043168" y="2441691"/>
                  </a:cubicBezTo>
                  <a:cubicBezTo>
                    <a:pt x="1990183" y="2388982"/>
                    <a:pt x="1989983" y="2303316"/>
                    <a:pt x="2042721" y="2250361"/>
                  </a:cubicBezTo>
                  <a:cubicBezTo>
                    <a:pt x="2049450" y="2243606"/>
                    <a:pt x="2056876" y="2237574"/>
                    <a:pt x="2064872" y="2232379"/>
                  </a:cubicBezTo>
                  <a:lnTo>
                    <a:pt x="2562161" y="2113737"/>
                  </a:lnTo>
                  <a:cubicBezTo>
                    <a:pt x="2588073" y="1936935"/>
                    <a:pt x="2586245" y="1757184"/>
                    <a:pt x="2556735" y="1580944"/>
                  </a:cubicBezTo>
                  <a:cubicBezTo>
                    <a:pt x="2470776" y="1145861"/>
                    <a:pt x="2301712" y="809440"/>
                    <a:pt x="2034886" y="565497"/>
                  </a:cubicBezTo>
                  <a:cubicBezTo>
                    <a:pt x="1487430" y="64196"/>
                    <a:pt x="855728" y="-72903"/>
                    <a:pt x="184996" y="33656"/>
                  </a:cubicBezTo>
                  <a:cubicBezTo>
                    <a:pt x="122483" y="43645"/>
                    <a:pt x="60626" y="57374"/>
                    <a:pt x="-250" y="74757"/>
                  </a:cubicBezTo>
                  <a:lnTo>
                    <a:pt x="129499" y="617825"/>
                  </a:ln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6564DE4-11CA-6542-B00D-E620D1BA4AE6}"/>
                </a:ext>
              </a:extLst>
            </p:cNvPr>
            <p:cNvSpPr/>
            <p:nvPr/>
          </p:nvSpPr>
          <p:spPr>
            <a:xfrm>
              <a:off x="10651102" y="8808941"/>
              <a:ext cx="3682118" cy="3327312"/>
            </a:xfrm>
            <a:custGeom>
              <a:avLst/>
              <a:gdLst>
                <a:gd name="connsiteX0" fmla="*/ 2328068 w 2814279"/>
                <a:gd name="connsiteY0" fmla="*/ 2540630 h 2543097"/>
                <a:gd name="connsiteX1" fmla="*/ 2334541 w 2814279"/>
                <a:gd name="connsiteY1" fmla="*/ 2340832 h 2543097"/>
                <a:gd name="connsiteX2" fmla="*/ 2509411 w 2814279"/>
                <a:gd name="connsiteY2" fmla="*/ 515445 h 2543097"/>
                <a:gd name="connsiteX3" fmla="*/ 2814029 w 2814279"/>
                <a:gd name="connsiteY3" fmla="*/ 253 h 2543097"/>
                <a:gd name="connsiteX4" fmla="*/ 2302652 w 2814279"/>
                <a:gd name="connsiteY4" fmla="*/ 253 h 2543097"/>
                <a:gd name="connsiteX5" fmla="*/ 2220119 w 2814279"/>
                <a:gd name="connsiteY5" fmla="*/ 172735 h 2543097"/>
                <a:gd name="connsiteX6" fmla="*/ 2232780 w 2814279"/>
                <a:gd name="connsiteY6" fmla="*/ 199099 h 2543097"/>
                <a:gd name="connsiteX7" fmla="*/ 2159386 w 2814279"/>
                <a:gd name="connsiteY7" fmla="*/ 745212 h 2543097"/>
                <a:gd name="connsiteX8" fmla="*/ 1645343 w 2814279"/>
                <a:gd name="connsiteY8" fmla="*/ 602500 h 2543097"/>
                <a:gd name="connsiteX9" fmla="*/ 1706266 w 2814279"/>
                <a:gd name="connsiteY9" fmla="*/ 193961 h 2543097"/>
                <a:gd name="connsiteX10" fmla="*/ 1655833 w 2814279"/>
                <a:gd name="connsiteY10" fmla="*/ 9529 h 2543097"/>
                <a:gd name="connsiteX11" fmla="*/ 1634966 w 2814279"/>
                <a:gd name="connsiteY11" fmla="*/ -128 h 2543097"/>
                <a:gd name="connsiteX12" fmla="*/ 799075 w 2814279"/>
                <a:gd name="connsiteY12" fmla="*/ -128 h 2543097"/>
                <a:gd name="connsiteX13" fmla="*/ 799075 w 2814279"/>
                <a:gd name="connsiteY13" fmla="*/ 784125 h 2543097"/>
                <a:gd name="connsiteX14" fmla="*/ 795363 w 2814279"/>
                <a:gd name="connsiteY14" fmla="*/ 815236 h 2543097"/>
                <a:gd name="connsiteX15" fmla="*/ 795363 w 2814279"/>
                <a:gd name="connsiteY15" fmla="*/ 818566 h 2543097"/>
                <a:gd name="connsiteX16" fmla="*/ 630926 w 2814279"/>
                <a:gd name="connsiteY16" fmla="*/ 916534 h 2543097"/>
                <a:gd name="connsiteX17" fmla="*/ 592696 w 2814279"/>
                <a:gd name="connsiteY17" fmla="*/ 900293 h 2543097"/>
                <a:gd name="connsiteX18" fmla="*/ 46287 w 2814279"/>
                <a:gd name="connsiteY18" fmla="*/ 973457 h 2543097"/>
                <a:gd name="connsiteX19" fmla="*/ 198596 w 2814279"/>
                <a:gd name="connsiteY19" fmla="*/ 1483130 h 2543097"/>
                <a:gd name="connsiteX20" fmla="*/ 437246 w 2814279"/>
                <a:gd name="connsiteY20" fmla="*/ 1502159 h 2543097"/>
                <a:gd name="connsiteX21" fmla="*/ 596789 w 2814279"/>
                <a:gd name="connsiteY21" fmla="*/ 1424999 h 2543097"/>
                <a:gd name="connsiteX22" fmla="*/ 649907 w 2814279"/>
                <a:gd name="connsiteY22" fmla="*/ 1407778 h 2543097"/>
                <a:gd name="connsiteX23" fmla="*/ 795267 w 2814279"/>
                <a:gd name="connsiteY23" fmla="*/ 1508534 h 2543097"/>
                <a:gd name="connsiteX24" fmla="*/ 795267 w 2814279"/>
                <a:gd name="connsiteY24" fmla="*/ 1510817 h 2543097"/>
                <a:gd name="connsiteX25" fmla="*/ 799075 w 2814279"/>
                <a:gd name="connsiteY25" fmla="*/ 1542309 h 2543097"/>
                <a:gd name="connsiteX26" fmla="*/ 799075 w 2814279"/>
                <a:gd name="connsiteY26" fmla="*/ 2534065 h 2543097"/>
                <a:gd name="connsiteX27" fmla="*/ 2328068 w 2814279"/>
                <a:gd name="connsiteY27" fmla="*/ 2540630 h 2543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814279" h="2543097">
                  <a:moveTo>
                    <a:pt x="2328068" y="2540630"/>
                  </a:moveTo>
                  <a:cubicBezTo>
                    <a:pt x="2449059" y="2534065"/>
                    <a:pt x="2390325" y="2458523"/>
                    <a:pt x="2334541" y="2340832"/>
                  </a:cubicBezTo>
                  <a:cubicBezTo>
                    <a:pt x="1881708" y="1389416"/>
                    <a:pt x="2421072" y="622765"/>
                    <a:pt x="2509411" y="515445"/>
                  </a:cubicBezTo>
                  <a:cubicBezTo>
                    <a:pt x="2637218" y="360640"/>
                    <a:pt x="2739998" y="186807"/>
                    <a:pt x="2814029" y="253"/>
                  </a:cubicBezTo>
                  <a:lnTo>
                    <a:pt x="2302652" y="253"/>
                  </a:lnTo>
                  <a:cubicBezTo>
                    <a:pt x="2232199" y="25104"/>
                    <a:pt x="2195255" y="102330"/>
                    <a:pt x="2220119" y="172735"/>
                  </a:cubicBezTo>
                  <a:cubicBezTo>
                    <a:pt x="2223375" y="181955"/>
                    <a:pt x="2227620" y="190793"/>
                    <a:pt x="2232780" y="199099"/>
                  </a:cubicBezTo>
                  <a:cubicBezTo>
                    <a:pt x="2349487" y="386433"/>
                    <a:pt x="2376046" y="617722"/>
                    <a:pt x="2159386" y="745212"/>
                  </a:cubicBezTo>
                  <a:cubicBezTo>
                    <a:pt x="1983755" y="848441"/>
                    <a:pt x="1742725" y="782032"/>
                    <a:pt x="1645343" y="602500"/>
                  </a:cubicBezTo>
                  <a:cubicBezTo>
                    <a:pt x="1565285" y="455315"/>
                    <a:pt x="1630969" y="325637"/>
                    <a:pt x="1706266" y="193961"/>
                  </a:cubicBezTo>
                  <a:cubicBezTo>
                    <a:pt x="1743296" y="129113"/>
                    <a:pt x="1720716" y="46539"/>
                    <a:pt x="1655833" y="9529"/>
                  </a:cubicBezTo>
                  <a:cubicBezTo>
                    <a:pt x="1649169" y="5724"/>
                    <a:pt x="1642182" y="2489"/>
                    <a:pt x="1634966" y="-128"/>
                  </a:cubicBezTo>
                  <a:lnTo>
                    <a:pt x="799075" y="-128"/>
                  </a:lnTo>
                  <a:lnTo>
                    <a:pt x="799075" y="784125"/>
                  </a:lnTo>
                  <a:cubicBezTo>
                    <a:pt x="799028" y="794600"/>
                    <a:pt x="797780" y="805037"/>
                    <a:pt x="795363" y="815236"/>
                  </a:cubicBezTo>
                  <a:lnTo>
                    <a:pt x="795363" y="818566"/>
                  </a:lnTo>
                  <a:cubicBezTo>
                    <a:pt x="777019" y="891007"/>
                    <a:pt x="703406" y="934867"/>
                    <a:pt x="630926" y="916534"/>
                  </a:cubicBezTo>
                  <a:cubicBezTo>
                    <a:pt x="617427" y="913118"/>
                    <a:pt x="604529" y="907638"/>
                    <a:pt x="592696" y="900293"/>
                  </a:cubicBezTo>
                  <a:cubicBezTo>
                    <a:pt x="405261" y="783554"/>
                    <a:pt x="173846" y="757010"/>
                    <a:pt x="46287" y="973457"/>
                  </a:cubicBezTo>
                  <a:cubicBezTo>
                    <a:pt x="-56997" y="1149088"/>
                    <a:pt x="19443" y="1385801"/>
                    <a:pt x="198596" y="1483130"/>
                  </a:cubicBezTo>
                  <a:cubicBezTo>
                    <a:pt x="285222" y="1530130"/>
                    <a:pt x="361757" y="1527181"/>
                    <a:pt x="437246" y="1502159"/>
                  </a:cubicBezTo>
                  <a:cubicBezTo>
                    <a:pt x="492715" y="1481465"/>
                    <a:pt x="546128" y="1455635"/>
                    <a:pt x="596789" y="1424999"/>
                  </a:cubicBezTo>
                  <a:cubicBezTo>
                    <a:pt x="613077" y="1415571"/>
                    <a:pt x="631183" y="1409710"/>
                    <a:pt x="649907" y="1407778"/>
                  </a:cubicBezTo>
                  <a:cubicBezTo>
                    <a:pt x="718827" y="1395600"/>
                    <a:pt x="779751" y="1433752"/>
                    <a:pt x="795267" y="1508534"/>
                  </a:cubicBezTo>
                  <a:lnTo>
                    <a:pt x="795267" y="1510817"/>
                  </a:lnTo>
                  <a:cubicBezTo>
                    <a:pt x="797752" y="1521130"/>
                    <a:pt x="799037" y="1531701"/>
                    <a:pt x="799075" y="1542309"/>
                  </a:cubicBezTo>
                  <a:lnTo>
                    <a:pt x="799075" y="2534065"/>
                  </a:lnTo>
                  <a:cubicBezTo>
                    <a:pt x="1344818" y="2532067"/>
                    <a:pt x="2178901" y="2549002"/>
                    <a:pt x="2328068" y="2540630"/>
                  </a:cubicBezTo>
                  <a:close/>
                </a:path>
              </a:pathLst>
            </a:custGeom>
            <a:solidFill>
              <a:schemeClr val="accent3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C7802864-86CB-AA4F-A971-413F7327D2F1}"/>
                </a:ext>
              </a:extLst>
            </p:cNvPr>
            <p:cNvSpPr/>
            <p:nvPr/>
          </p:nvSpPr>
          <p:spPr>
            <a:xfrm>
              <a:off x="8783060" y="5465016"/>
              <a:ext cx="3956638" cy="3353617"/>
            </a:xfrm>
            <a:custGeom>
              <a:avLst/>
              <a:gdLst>
                <a:gd name="connsiteX0" fmla="*/ 2987484 w 3036678"/>
                <a:gd name="connsiteY0" fmla="*/ 1209313 h 2573866"/>
                <a:gd name="connsiteX1" fmla="*/ 2440980 w 3036678"/>
                <a:gd name="connsiteY1" fmla="*/ 1136339 h 2573866"/>
                <a:gd name="connsiteX2" fmla="*/ 2254677 w 3036678"/>
                <a:gd name="connsiteY2" fmla="*/ 1092917 h 2573866"/>
                <a:gd name="connsiteX3" fmla="*/ 2237933 w 3036678"/>
                <a:gd name="connsiteY3" fmla="*/ 1052710 h 2573866"/>
                <a:gd name="connsiteX4" fmla="*/ 2234125 w 3036678"/>
                <a:gd name="connsiteY4" fmla="*/ 1021599 h 2573866"/>
                <a:gd name="connsiteX5" fmla="*/ 2234125 w 3036678"/>
                <a:gd name="connsiteY5" fmla="*/ -128 h 2573866"/>
                <a:gd name="connsiteX6" fmla="*/ 1422698 w 3036678"/>
                <a:gd name="connsiteY6" fmla="*/ 224216 h 2573866"/>
                <a:gd name="connsiteX7" fmla="*/ 1215463 w 3036678"/>
                <a:gd name="connsiteY7" fmla="*/ 334771 h 2573866"/>
                <a:gd name="connsiteX8" fmla="*/ 491994 w 3036678"/>
                <a:gd name="connsiteY8" fmla="*/ 1632693 h 2573866"/>
                <a:gd name="connsiteX9" fmla="*/ 126833 w 3036678"/>
                <a:gd name="connsiteY9" fmla="*/ 2433881 h 2573866"/>
                <a:gd name="connsiteX10" fmla="*/ 12601 w 3036678"/>
                <a:gd name="connsiteY10" fmla="*/ 2554901 h 2573866"/>
                <a:gd name="connsiteX11" fmla="*/ -250 w 3036678"/>
                <a:gd name="connsiteY11" fmla="*/ 2573359 h 2573866"/>
                <a:gd name="connsiteX12" fmla="*/ 717983 w 3036678"/>
                <a:gd name="connsiteY12" fmla="*/ 2573359 h 2573866"/>
                <a:gd name="connsiteX13" fmla="*/ 820125 w 3036678"/>
                <a:gd name="connsiteY13" fmla="*/ 2444632 h 2573866"/>
                <a:gd name="connsiteX14" fmla="*/ 799754 w 3036678"/>
                <a:gd name="connsiteY14" fmla="*/ 2370897 h 2573866"/>
                <a:gd name="connsiteX15" fmla="*/ 711129 w 3036678"/>
                <a:gd name="connsiteY15" fmla="*/ 2083379 h 2573866"/>
                <a:gd name="connsiteX16" fmla="*/ 872957 w 3036678"/>
                <a:gd name="connsiteY16" fmla="*/ 1824784 h 2573866"/>
                <a:gd name="connsiteX17" fmla="*/ 1387001 w 3036678"/>
                <a:gd name="connsiteY17" fmla="*/ 1967497 h 2573866"/>
                <a:gd name="connsiteX18" fmla="*/ 1423365 w 3036678"/>
                <a:gd name="connsiteY18" fmla="*/ 2108401 h 2573866"/>
                <a:gd name="connsiteX19" fmla="*/ 1326077 w 3036678"/>
                <a:gd name="connsiteY19" fmla="*/ 2376035 h 2573866"/>
                <a:gd name="connsiteX20" fmla="*/ 1308657 w 3036678"/>
                <a:gd name="connsiteY20" fmla="*/ 2432549 h 2573866"/>
                <a:gd name="connsiteX21" fmla="*/ 1408134 w 3036678"/>
                <a:gd name="connsiteY21" fmla="*/ 2573739 h 2573866"/>
                <a:gd name="connsiteX22" fmla="*/ 2234220 w 3036678"/>
                <a:gd name="connsiteY22" fmla="*/ 2573739 h 2573866"/>
                <a:gd name="connsiteX23" fmla="*/ 2234220 w 3036678"/>
                <a:gd name="connsiteY23" fmla="*/ 1779687 h 2573866"/>
                <a:gd name="connsiteX24" fmla="*/ 2371194 w 3036678"/>
                <a:gd name="connsiteY24" fmla="*/ 1644491 h 2573866"/>
                <a:gd name="connsiteX25" fmla="*/ 2383864 w 3036678"/>
                <a:gd name="connsiteY25" fmla="*/ 1645157 h 2573866"/>
                <a:gd name="connsiteX26" fmla="*/ 2436982 w 3036678"/>
                <a:gd name="connsiteY26" fmla="*/ 1662378 h 2573866"/>
                <a:gd name="connsiteX27" fmla="*/ 2596431 w 3036678"/>
                <a:gd name="connsiteY27" fmla="*/ 1739537 h 2573866"/>
                <a:gd name="connsiteX28" fmla="*/ 2845837 w 3036678"/>
                <a:gd name="connsiteY28" fmla="*/ 1722983 h 2573866"/>
                <a:gd name="connsiteX29" fmla="*/ 2987484 w 3036678"/>
                <a:gd name="connsiteY29" fmla="*/ 1209313 h 257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36678" h="2573866">
                  <a:moveTo>
                    <a:pt x="2987484" y="1209313"/>
                  </a:moveTo>
                  <a:cubicBezTo>
                    <a:pt x="2859830" y="992866"/>
                    <a:pt x="2628320" y="1019505"/>
                    <a:pt x="2440980" y="1136339"/>
                  </a:cubicBezTo>
                  <a:cubicBezTo>
                    <a:pt x="2377534" y="1175766"/>
                    <a:pt x="2294125" y="1156319"/>
                    <a:pt x="2254677" y="1092917"/>
                  </a:cubicBezTo>
                  <a:cubicBezTo>
                    <a:pt x="2246957" y="1080501"/>
                    <a:pt x="2241303" y="1066924"/>
                    <a:pt x="2237933" y="1052710"/>
                  </a:cubicBezTo>
                  <a:cubicBezTo>
                    <a:pt x="2235486" y="1042520"/>
                    <a:pt x="2234211" y="1032083"/>
                    <a:pt x="2234125" y="1021599"/>
                  </a:cubicBezTo>
                  <a:lnTo>
                    <a:pt x="2234125" y="-128"/>
                  </a:lnTo>
                  <a:cubicBezTo>
                    <a:pt x="1954923" y="12526"/>
                    <a:pt x="1683337" y="96536"/>
                    <a:pt x="1422698" y="224216"/>
                  </a:cubicBezTo>
                  <a:cubicBezTo>
                    <a:pt x="1352636" y="258562"/>
                    <a:pt x="1283716" y="296144"/>
                    <a:pt x="1215463" y="334771"/>
                  </a:cubicBezTo>
                  <a:cubicBezTo>
                    <a:pt x="736260" y="606020"/>
                    <a:pt x="469624" y="1022455"/>
                    <a:pt x="491994" y="1632693"/>
                  </a:cubicBezTo>
                  <a:cubicBezTo>
                    <a:pt x="504750" y="1975203"/>
                    <a:pt x="352156" y="2224379"/>
                    <a:pt x="126833" y="2433881"/>
                  </a:cubicBezTo>
                  <a:cubicBezTo>
                    <a:pt x="85995" y="2471938"/>
                    <a:pt x="45538" y="2509424"/>
                    <a:pt x="12601" y="2554901"/>
                  </a:cubicBezTo>
                  <a:cubicBezTo>
                    <a:pt x="8127" y="2560895"/>
                    <a:pt x="3939" y="2567079"/>
                    <a:pt x="-250" y="2573359"/>
                  </a:cubicBezTo>
                  <a:lnTo>
                    <a:pt x="717983" y="2573359"/>
                  </a:lnTo>
                  <a:cubicBezTo>
                    <a:pt x="777089" y="2558241"/>
                    <a:pt x="818869" y="2505599"/>
                    <a:pt x="820125" y="2444632"/>
                  </a:cubicBezTo>
                  <a:cubicBezTo>
                    <a:pt x="820696" y="2418592"/>
                    <a:pt x="813614" y="2392961"/>
                    <a:pt x="799754" y="2370897"/>
                  </a:cubicBezTo>
                  <a:cubicBezTo>
                    <a:pt x="742638" y="2279847"/>
                    <a:pt x="707607" y="2178331"/>
                    <a:pt x="711129" y="2083379"/>
                  </a:cubicBezTo>
                  <a:cubicBezTo>
                    <a:pt x="714746" y="1983100"/>
                    <a:pt x="761772" y="1890147"/>
                    <a:pt x="872957" y="1824784"/>
                  </a:cubicBezTo>
                  <a:cubicBezTo>
                    <a:pt x="1048589" y="1721556"/>
                    <a:pt x="1289618" y="1787964"/>
                    <a:pt x="1387001" y="1967497"/>
                  </a:cubicBezTo>
                  <a:cubicBezTo>
                    <a:pt x="1411161" y="2010510"/>
                    <a:pt x="1423698" y="2059070"/>
                    <a:pt x="1423365" y="2108401"/>
                  </a:cubicBezTo>
                  <a:cubicBezTo>
                    <a:pt x="1422413" y="2200594"/>
                    <a:pt x="1376434" y="2287934"/>
                    <a:pt x="1326077" y="2376035"/>
                  </a:cubicBezTo>
                  <a:cubicBezTo>
                    <a:pt x="1316110" y="2393332"/>
                    <a:pt x="1310151" y="2412646"/>
                    <a:pt x="1308657" y="2432549"/>
                  </a:cubicBezTo>
                  <a:cubicBezTo>
                    <a:pt x="1303697" y="2497350"/>
                    <a:pt x="1345420" y="2556566"/>
                    <a:pt x="1408134" y="2573739"/>
                  </a:cubicBezTo>
                  <a:lnTo>
                    <a:pt x="2234220" y="2573739"/>
                  </a:lnTo>
                  <a:lnTo>
                    <a:pt x="2234220" y="1779687"/>
                  </a:lnTo>
                  <a:cubicBezTo>
                    <a:pt x="2234687" y="1704544"/>
                    <a:pt x="2296010" y="1644015"/>
                    <a:pt x="2371194" y="1644491"/>
                  </a:cubicBezTo>
                  <a:cubicBezTo>
                    <a:pt x="2375430" y="1644510"/>
                    <a:pt x="2379657" y="1644738"/>
                    <a:pt x="2383864" y="1645157"/>
                  </a:cubicBezTo>
                  <a:cubicBezTo>
                    <a:pt x="2402579" y="1647117"/>
                    <a:pt x="2420675" y="1652987"/>
                    <a:pt x="2436982" y="1662378"/>
                  </a:cubicBezTo>
                  <a:cubicBezTo>
                    <a:pt x="2487596" y="1693032"/>
                    <a:pt x="2540981" y="1718863"/>
                    <a:pt x="2596431" y="1739537"/>
                  </a:cubicBezTo>
                  <a:cubicBezTo>
                    <a:pt x="2676107" y="1766653"/>
                    <a:pt x="2758259" y="1770839"/>
                    <a:pt x="2845837" y="1722983"/>
                  </a:cubicBezTo>
                  <a:cubicBezTo>
                    <a:pt x="3024514" y="1625653"/>
                    <a:pt x="3090769" y="1384754"/>
                    <a:pt x="2987484" y="1209313"/>
                  </a:cubicBezTo>
                  <a:close/>
                </a:path>
              </a:pathLst>
            </a:custGeom>
            <a:solidFill>
              <a:schemeClr val="accent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DC3B9CE-3CB2-024B-9929-8D4DD7AC25B5}"/>
              </a:ext>
            </a:extLst>
          </p:cNvPr>
          <p:cNvGrpSpPr/>
          <p:nvPr/>
        </p:nvGrpSpPr>
        <p:grpSpPr>
          <a:xfrm>
            <a:off x="10911972" y="6116369"/>
            <a:ext cx="4454720" cy="2040108"/>
            <a:chOff x="5307082" y="14310667"/>
            <a:chExt cx="4454720" cy="204010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85C82C1-820C-1142-803F-6E61CC66D865}"/>
                </a:ext>
              </a:extLst>
            </p:cNvPr>
            <p:cNvSpPr txBox="1"/>
            <p:nvPr/>
          </p:nvSpPr>
          <p:spPr>
            <a:xfrm>
              <a:off x="5307083" y="14965780"/>
              <a:ext cx="445471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CDF67D40-689E-0B42-B9BA-D20CE8B70D4B}"/>
                </a:ext>
              </a:extLst>
            </p:cNvPr>
            <p:cNvSpPr txBox="1"/>
            <p:nvPr/>
          </p:nvSpPr>
          <p:spPr>
            <a:xfrm>
              <a:off x="5307082" y="14310667"/>
              <a:ext cx="2603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DC297B15-A7BC-3448-AB05-464CD55033DA}"/>
              </a:ext>
            </a:extLst>
          </p:cNvPr>
          <p:cNvSpPr/>
          <p:nvPr/>
        </p:nvSpPr>
        <p:spPr>
          <a:xfrm>
            <a:off x="9550814" y="6218444"/>
            <a:ext cx="1090892" cy="10908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A738156-E095-7345-A4DF-3A7D8485EA4C}"/>
              </a:ext>
            </a:extLst>
          </p:cNvPr>
          <p:cNvGrpSpPr/>
          <p:nvPr/>
        </p:nvGrpSpPr>
        <p:grpSpPr>
          <a:xfrm>
            <a:off x="10911972" y="9215707"/>
            <a:ext cx="4454720" cy="2040108"/>
            <a:chOff x="5307082" y="14310667"/>
            <a:chExt cx="4454720" cy="2040108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CC522E-03B8-4643-9E62-CAD436268CC3}"/>
                </a:ext>
              </a:extLst>
            </p:cNvPr>
            <p:cNvSpPr txBox="1"/>
            <p:nvPr/>
          </p:nvSpPr>
          <p:spPr>
            <a:xfrm>
              <a:off x="5307083" y="14965780"/>
              <a:ext cx="445471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A05AE8F5-A677-4C4D-AC59-CD55F329C76E}"/>
                </a:ext>
              </a:extLst>
            </p:cNvPr>
            <p:cNvSpPr txBox="1"/>
            <p:nvPr/>
          </p:nvSpPr>
          <p:spPr>
            <a:xfrm>
              <a:off x="5307082" y="14310667"/>
              <a:ext cx="2603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Brand</a:t>
              </a:r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3615B485-3C24-BF4B-BF49-390344F7D680}"/>
              </a:ext>
            </a:extLst>
          </p:cNvPr>
          <p:cNvSpPr/>
          <p:nvPr/>
        </p:nvSpPr>
        <p:spPr>
          <a:xfrm>
            <a:off x="9550814" y="9317782"/>
            <a:ext cx="1090892" cy="10908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C6180E8-E744-284F-8D8B-2A11A4E0C568}"/>
              </a:ext>
            </a:extLst>
          </p:cNvPr>
          <p:cNvGrpSpPr/>
          <p:nvPr/>
        </p:nvGrpSpPr>
        <p:grpSpPr>
          <a:xfrm>
            <a:off x="17798080" y="6116369"/>
            <a:ext cx="4454720" cy="2040108"/>
            <a:chOff x="5307082" y="14310667"/>
            <a:chExt cx="4454720" cy="2040108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8B858D7-08F9-814E-8ED9-D0FD26003642}"/>
                </a:ext>
              </a:extLst>
            </p:cNvPr>
            <p:cNvSpPr txBox="1"/>
            <p:nvPr/>
          </p:nvSpPr>
          <p:spPr>
            <a:xfrm>
              <a:off x="5307083" y="14965780"/>
              <a:ext cx="445471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117" name="CuadroTexto 395">
              <a:extLst>
                <a:ext uri="{FF2B5EF4-FFF2-40B4-BE49-F238E27FC236}">
                  <a16:creationId xmlns:a16="http://schemas.microsoft.com/office/drawing/2014/main" id="{3DFDE74E-1C5D-D844-B134-9369B1D90B80}"/>
                </a:ext>
              </a:extLst>
            </p:cNvPr>
            <p:cNvSpPr txBox="1"/>
            <p:nvPr/>
          </p:nvSpPr>
          <p:spPr>
            <a:xfrm>
              <a:off x="5307082" y="14310667"/>
              <a:ext cx="2603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Brand</a:t>
              </a:r>
            </a:p>
          </p:txBody>
        </p:sp>
      </p:grpSp>
      <p:sp>
        <p:nvSpPr>
          <p:cNvPr id="115" name="Oval 114">
            <a:extLst>
              <a:ext uri="{FF2B5EF4-FFF2-40B4-BE49-F238E27FC236}">
                <a16:creationId xmlns:a16="http://schemas.microsoft.com/office/drawing/2014/main" id="{3D610DEB-F7FB-414C-9647-B95DA380EB41}"/>
              </a:ext>
            </a:extLst>
          </p:cNvPr>
          <p:cNvSpPr/>
          <p:nvPr/>
        </p:nvSpPr>
        <p:spPr>
          <a:xfrm>
            <a:off x="16436922" y="6218444"/>
            <a:ext cx="1090892" cy="10908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63115DF-C42C-5F4E-BA30-7762CFFCA3DE}"/>
              </a:ext>
            </a:extLst>
          </p:cNvPr>
          <p:cNvGrpSpPr/>
          <p:nvPr/>
        </p:nvGrpSpPr>
        <p:grpSpPr>
          <a:xfrm>
            <a:off x="17798080" y="9215707"/>
            <a:ext cx="4454720" cy="2040108"/>
            <a:chOff x="5307082" y="14310667"/>
            <a:chExt cx="4454720" cy="2040108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17F89B7-7D8F-CC41-B767-1CE5F7DE82B1}"/>
                </a:ext>
              </a:extLst>
            </p:cNvPr>
            <p:cNvSpPr txBox="1"/>
            <p:nvPr/>
          </p:nvSpPr>
          <p:spPr>
            <a:xfrm>
              <a:off x="5307083" y="14965780"/>
              <a:ext cx="445471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B12BC483-0917-1A47-907B-81FC40C01DA6}"/>
                </a:ext>
              </a:extLst>
            </p:cNvPr>
            <p:cNvSpPr txBox="1"/>
            <p:nvPr/>
          </p:nvSpPr>
          <p:spPr>
            <a:xfrm>
              <a:off x="5307082" y="14310667"/>
              <a:ext cx="2603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Brand</a:t>
              </a:r>
            </a:p>
          </p:txBody>
        </p:sp>
      </p:grpSp>
      <p:sp>
        <p:nvSpPr>
          <p:cNvPr id="120" name="Oval 119">
            <a:extLst>
              <a:ext uri="{FF2B5EF4-FFF2-40B4-BE49-F238E27FC236}">
                <a16:creationId xmlns:a16="http://schemas.microsoft.com/office/drawing/2014/main" id="{CCC33CDB-E8EF-7B41-BC0D-80E30283476B}"/>
              </a:ext>
            </a:extLst>
          </p:cNvPr>
          <p:cNvSpPr/>
          <p:nvPr/>
        </p:nvSpPr>
        <p:spPr>
          <a:xfrm>
            <a:off x="16436922" y="9317782"/>
            <a:ext cx="1090892" cy="10908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5605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55F949-BFF6-A44E-A7FC-37B43BA66B6A}"/>
              </a:ext>
            </a:extLst>
          </p:cNvPr>
          <p:cNvSpPr/>
          <p:nvPr/>
        </p:nvSpPr>
        <p:spPr>
          <a:xfrm>
            <a:off x="16010886" y="6130774"/>
            <a:ext cx="5921300" cy="6056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06B2B1-4BB9-3F4A-8566-00DDDE64CE9D}"/>
              </a:ext>
            </a:extLst>
          </p:cNvPr>
          <p:cNvSpPr/>
          <p:nvPr/>
        </p:nvSpPr>
        <p:spPr>
          <a:xfrm>
            <a:off x="9228173" y="6130774"/>
            <a:ext cx="5921300" cy="6056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9595DC-D4C7-9A4C-B201-080FA036453B}"/>
              </a:ext>
            </a:extLst>
          </p:cNvPr>
          <p:cNvSpPr/>
          <p:nvPr/>
        </p:nvSpPr>
        <p:spPr>
          <a:xfrm>
            <a:off x="2445460" y="6130774"/>
            <a:ext cx="5921300" cy="6056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0DCFD1-2E55-AC4D-ACE6-84A7AEA65FBB}"/>
              </a:ext>
            </a:extLst>
          </p:cNvPr>
          <p:cNvSpPr/>
          <p:nvPr/>
        </p:nvSpPr>
        <p:spPr>
          <a:xfrm>
            <a:off x="3825148" y="4540469"/>
            <a:ext cx="3161926" cy="31619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395">
            <a:extLst>
              <a:ext uri="{FF2B5EF4-FFF2-40B4-BE49-F238E27FC236}">
                <a16:creationId xmlns:a16="http://schemas.microsoft.com/office/drawing/2014/main" id="{002617C9-AE9F-184D-AE39-6D4A3C3515DC}"/>
              </a:ext>
            </a:extLst>
          </p:cNvPr>
          <p:cNvSpPr txBox="1"/>
          <p:nvPr/>
        </p:nvSpPr>
        <p:spPr>
          <a:xfrm>
            <a:off x="3681170" y="8659224"/>
            <a:ext cx="344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18DABE-9229-5045-85DC-8FB8C56D9FB1}"/>
              </a:ext>
            </a:extLst>
          </p:cNvPr>
          <p:cNvSpPr/>
          <p:nvPr/>
        </p:nvSpPr>
        <p:spPr>
          <a:xfrm>
            <a:off x="10607862" y="4540469"/>
            <a:ext cx="3161926" cy="31619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395">
            <a:extLst>
              <a:ext uri="{FF2B5EF4-FFF2-40B4-BE49-F238E27FC236}">
                <a16:creationId xmlns:a16="http://schemas.microsoft.com/office/drawing/2014/main" id="{ED39123B-4CE7-9F4C-9FEE-65B95887677B}"/>
              </a:ext>
            </a:extLst>
          </p:cNvPr>
          <p:cNvSpPr txBox="1"/>
          <p:nvPr/>
        </p:nvSpPr>
        <p:spPr>
          <a:xfrm>
            <a:off x="10463884" y="8659224"/>
            <a:ext cx="344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B46A24-7721-AD42-8D3B-5FB1B3F9A9E8}"/>
              </a:ext>
            </a:extLst>
          </p:cNvPr>
          <p:cNvSpPr/>
          <p:nvPr/>
        </p:nvSpPr>
        <p:spPr>
          <a:xfrm>
            <a:off x="17390572" y="4540469"/>
            <a:ext cx="3161926" cy="31619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395">
            <a:extLst>
              <a:ext uri="{FF2B5EF4-FFF2-40B4-BE49-F238E27FC236}">
                <a16:creationId xmlns:a16="http://schemas.microsoft.com/office/drawing/2014/main" id="{4D921DA1-2DE2-C243-8091-51300135F0E2}"/>
              </a:ext>
            </a:extLst>
          </p:cNvPr>
          <p:cNvSpPr txBox="1"/>
          <p:nvPr/>
        </p:nvSpPr>
        <p:spPr>
          <a:xfrm>
            <a:off x="17246594" y="8659224"/>
            <a:ext cx="344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91110F-58A0-2A49-BD9D-C83A01F30B3F}"/>
              </a:ext>
            </a:extLst>
          </p:cNvPr>
          <p:cNvSpPr/>
          <p:nvPr/>
        </p:nvSpPr>
        <p:spPr>
          <a:xfrm>
            <a:off x="4830658" y="11542904"/>
            <a:ext cx="1150906" cy="11509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A33EE3-4151-234F-8576-C02978B97921}"/>
              </a:ext>
            </a:extLst>
          </p:cNvPr>
          <p:cNvSpPr/>
          <p:nvPr/>
        </p:nvSpPr>
        <p:spPr>
          <a:xfrm>
            <a:off x="11613372" y="11542904"/>
            <a:ext cx="1150906" cy="115090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437592A-D9B4-E741-803C-5AC10A360BC2}"/>
              </a:ext>
            </a:extLst>
          </p:cNvPr>
          <p:cNvSpPr/>
          <p:nvPr/>
        </p:nvSpPr>
        <p:spPr>
          <a:xfrm>
            <a:off x="18396082" y="11542904"/>
            <a:ext cx="1150906" cy="115090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9A7C3F-BB73-AD4B-B1A9-7AE819C5CB5D}"/>
              </a:ext>
            </a:extLst>
          </p:cNvPr>
          <p:cNvSpPr txBox="1"/>
          <p:nvPr/>
        </p:nvSpPr>
        <p:spPr>
          <a:xfrm>
            <a:off x="16633825" y="9309507"/>
            <a:ext cx="46754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7208A0-CC25-814B-AC5C-57A9EEA5BC23}"/>
              </a:ext>
            </a:extLst>
          </p:cNvPr>
          <p:cNvSpPr txBox="1"/>
          <p:nvPr/>
        </p:nvSpPr>
        <p:spPr>
          <a:xfrm>
            <a:off x="9851108" y="9309507"/>
            <a:ext cx="46754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BD3EA1-656E-9B43-97FC-DBB1BA750608}"/>
              </a:ext>
            </a:extLst>
          </p:cNvPr>
          <p:cNvSpPr txBox="1"/>
          <p:nvPr/>
        </p:nvSpPr>
        <p:spPr>
          <a:xfrm>
            <a:off x="3068395" y="9309507"/>
            <a:ext cx="46754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DD073D-D5FE-754B-A1A4-801831572205}"/>
              </a:ext>
            </a:extLst>
          </p:cNvPr>
          <p:cNvGrpSpPr/>
          <p:nvPr/>
        </p:nvGrpSpPr>
        <p:grpSpPr>
          <a:xfrm>
            <a:off x="4344921" y="5249634"/>
            <a:ext cx="1887438" cy="1762280"/>
            <a:chOff x="4344921" y="5249634"/>
            <a:chExt cx="1887438" cy="1762280"/>
          </a:xfrm>
        </p:grpSpPr>
        <p:sp>
          <p:nvSpPr>
            <p:cNvPr id="27" name="Forma libre 501">
              <a:extLst>
                <a:ext uri="{FF2B5EF4-FFF2-40B4-BE49-F238E27FC236}">
                  <a16:creationId xmlns:a16="http://schemas.microsoft.com/office/drawing/2014/main" id="{98EDEC59-296E-4241-8D6B-5213137F2FA5}"/>
                </a:ext>
              </a:extLst>
            </p:cNvPr>
            <p:cNvSpPr/>
            <p:nvPr/>
          </p:nvSpPr>
          <p:spPr>
            <a:xfrm>
              <a:off x="4344921" y="5249634"/>
              <a:ext cx="1887438" cy="1762280"/>
            </a:xfrm>
            <a:custGeom>
              <a:avLst/>
              <a:gdLst>
                <a:gd name="connsiteX0" fmla="*/ 797549 w 816149"/>
                <a:gd name="connsiteY0" fmla="*/ 319513 h 762029"/>
                <a:gd name="connsiteX1" fmla="*/ 797549 w 816149"/>
                <a:gd name="connsiteY1" fmla="*/ 319513 h 762029"/>
                <a:gd name="connsiteX2" fmla="*/ 776142 w 816149"/>
                <a:gd name="connsiteY2" fmla="*/ 171384 h 762029"/>
                <a:gd name="connsiteX3" fmla="*/ 726904 w 816149"/>
                <a:gd name="connsiteY3" fmla="*/ 146518 h 762029"/>
                <a:gd name="connsiteX4" fmla="*/ 726904 w 816149"/>
                <a:gd name="connsiteY4" fmla="*/ 146518 h 762029"/>
                <a:gd name="connsiteX5" fmla="*/ 671381 w 816149"/>
                <a:gd name="connsiteY5" fmla="*/ 62829 h 762029"/>
                <a:gd name="connsiteX6" fmla="*/ 569829 w 816149"/>
                <a:gd name="connsiteY6" fmla="*/ 48256 h 762029"/>
                <a:gd name="connsiteX7" fmla="*/ 569829 w 816149"/>
                <a:gd name="connsiteY7" fmla="*/ 48256 h 762029"/>
                <a:gd name="connsiteX8" fmla="*/ 481391 w 816149"/>
                <a:gd name="connsiteY8" fmla="*/ 663 h 762029"/>
                <a:gd name="connsiteX9" fmla="*/ 403923 w 816149"/>
                <a:gd name="connsiteY9" fmla="*/ 24727 h 762029"/>
                <a:gd name="connsiteX10" fmla="*/ 403923 w 816149"/>
                <a:gd name="connsiteY10" fmla="*/ 24727 h 762029"/>
                <a:gd name="connsiteX11" fmla="*/ 312006 w 816149"/>
                <a:gd name="connsiteY11" fmla="*/ 4139 h 762029"/>
                <a:gd name="connsiteX12" fmla="*/ 242969 w 816149"/>
                <a:gd name="connsiteY12" fmla="*/ 48390 h 762029"/>
                <a:gd name="connsiteX13" fmla="*/ 242969 w 816149"/>
                <a:gd name="connsiteY13" fmla="*/ 48390 h 762029"/>
                <a:gd name="connsiteX14" fmla="*/ 148375 w 816149"/>
                <a:gd name="connsiteY14" fmla="*/ 58417 h 762029"/>
                <a:gd name="connsiteX15" fmla="*/ 87633 w 816149"/>
                <a:gd name="connsiteY15" fmla="*/ 138764 h 762029"/>
                <a:gd name="connsiteX16" fmla="*/ 87633 w 816149"/>
                <a:gd name="connsiteY16" fmla="*/ 138764 h 762029"/>
                <a:gd name="connsiteX17" fmla="*/ 7756 w 816149"/>
                <a:gd name="connsiteY17" fmla="*/ 308817 h 762029"/>
                <a:gd name="connsiteX18" fmla="*/ 215674 w 816149"/>
                <a:gd name="connsiteY18" fmla="*/ 388496 h 762029"/>
                <a:gd name="connsiteX19" fmla="*/ 215674 w 816149"/>
                <a:gd name="connsiteY19" fmla="*/ 388496 h 762029"/>
                <a:gd name="connsiteX20" fmla="*/ 274678 w 816149"/>
                <a:gd name="connsiteY20" fmla="*/ 419913 h 762029"/>
                <a:gd name="connsiteX21" fmla="*/ 348399 w 816149"/>
                <a:gd name="connsiteY21" fmla="*/ 412560 h 762029"/>
                <a:gd name="connsiteX22" fmla="*/ 348399 w 816149"/>
                <a:gd name="connsiteY22" fmla="*/ 412560 h 762029"/>
                <a:gd name="connsiteX23" fmla="*/ 416367 w 816149"/>
                <a:gd name="connsiteY23" fmla="*/ 458415 h 762029"/>
                <a:gd name="connsiteX24" fmla="*/ 447140 w 816149"/>
                <a:gd name="connsiteY24" fmla="*/ 645046 h 762029"/>
                <a:gd name="connsiteX25" fmla="*/ 447006 w 816149"/>
                <a:gd name="connsiteY25" fmla="*/ 645046 h 762029"/>
                <a:gd name="connsiteX26" fmla="*/ 438577 w 816149"/>
                <a:gd name="connsiteY26" fmla="*/ 702532 h 762029"/>
                <a:gd name="connsiteX27" fmla="*/ 454632 w 816149"/>
                <a:gd name="connsiteY27" fmla="*/ 750393 h 762029"/>
                <a:gd name="connsiteX28" fmla="*/ 493968 w 816149"/>
                <a:gd name="connsiteY28" fmla="*/ 708816 h 762029"/>
                <a:gd name="connsiteX29" fmla="*/ 519256 w 816149"/>
                <a:gd name="connsiteY29" fmla="*/ 710821 h 762029"/>
                <a:gd name="connsiteX30" fmla="*/ 518720 w 816149"/>
                <a:gd name="connsiteY30" fmla="*/ 714297 h 762029"/>
                <a:gd name="connsiteX31" fmla="*/ 534775 w 816149"/>
                <a:gd name="connsiteY31" fmla="*/ 762158 h 762029"/>
                <a:gd name="connsiteX32" fmla="*/ 576119 w 816149"/>
                <a:gd name="connsiteY32" fmla="*/ 714565 h 762029"/>
                <a:gd name="connsiteX33" fmla="*/ 576921 w 816149"/>
                <a:gd name="connsiteY33" fmla="*/ 714565 h 762029"/>
                <a:gd name="connsiteX34" fmla="*/ 576119 w 816149"/>
                <a:gd name="connsiteY34" fmla="*/ 714565 h 762029"/>
                <a:gd name="connsiteX35" fmla="*/ 582809 w 816149"/>
                <a:gd name="connsiteY35" fmla="*/ 689832 h 762029"/>
                <a:gd name="connsiteX36" fmla="*/ 603278 w 816149"/>
                <a:gd name="connsiteY36" fmla="*/ 635821 h 762029"/>
                <a:gd name="connsiteX37" fmla="*/ 728376 w 816149"/>
                <a:gd name="connsiteY37" fmla="*/ 551865 h 762029"/>
                <a:gd name="connsiteX38" fmla="*/ 765037 w 816149"/>
                <a:gd name="connsiteY38" fmla="*/ 471651 h 762029"/>
                <a:gd name="connsiteX39" fmla="*/ 765037 w 816149"/>
                <a:gd name="connsiteY39" fmla="*/ 471651 h 762029"/>
                <a:gd name="connsiteX40" fmla="*/ 813737 w 816149"/>
                <a:gd name="connsiteY40" fmla="*/ 397052 h 762029"/>
                <a:gd name="connsiteX41" fmla="*/ 797549 w 816149"/>
                <a:gd name="connsiteY41" fmla="*/ 319513 h 76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16149" h="762029">
                  <a:moveTo>
                    <a:pt x="797549" y="319513"/>
                  </a:moveTo>
                  <a:cubicBezTo>
                    <a:pt x="797549" y="319513"/>
                    <a:pt x="797549" y="319513"/>
                    <a:pt x="797549" y="319513"/>
                  </a:cubicBezTo>
                  <a:cubicBezTo>
                    <a:pt x="810526" y="274860"/>
                    <a:pt x="807985" y="211892"/>
                    <a:pt x="776142" y="171384"/>
                  </a:cubicBezTo>
                  <a:cubicBezTo>
                    <a:pt x="758882" y="149459"/>
                    <a:pt x="727306" y="146652"/>
                    <a:pt x="726904" y="146518"/>
                  </a:cubicBezTo>
                  <a:cubicBezTo>
                    <a:pt x="726904" y="146518"/>
                    <a:pt x="726904" y="146518"/>
                    <a:pt x="726904" y="146518"/>
                  </a:cubicBezTo>
                  <a:cubicBezTo>
                    <a:pt x="726771" y="145849"/>
                    <a:pt x="710180" y="86759"/>
                    <a:pt x="671381" y="62829"/>
                  </a:cubicBezTo>
                  <a:cubicBezTo>
                    <a:pt x="632446" y="39032"/>
                    <a:pt x="570365" y="48256"/>
                    <a:pt x="569829" y="48256"/>
                  </a:cubicBezTo>
                  <a:cubicBezTo>
                    <a:pt x="569829" y="48256"/>
                    <a:pt x="569829" y="48256"/>
                    <a:pt x="569829" y="48256"/>
                  </a:cubicBezTo>
                  <a:cubicBezTo>
                    <a:pt x="569561" y="47722"/>
                    <a:pt x="543338" y="6011"/>
                    <a:pt x="481391" y="663"/>
                  </a:cubicBezTo>
                  <a:cubicBezTo>
                    <a:pt x="419845" y="-4684"/>
                    <a:pt x="404191" y="24058"/>
                    <a:pt x="403923" y="24727"/>
                  </a:cubicBezTo>
                  <a:cubicBezTo>
                    <a:pt x="403923" y="24727"/>
                    <a:pt x="403923" y="24727"/>
                    <a:pt x="403923" y="24727"/>
                  </a:cubicBezTo>
                  <a:cubicBezTo>
                    <a:pt x="403255" y="24326"/>
                    <a:pt x="362179" y="663"/>
                    <a:pt x="312006" y="4139"/>
                  </a:cubicBezTo>
                  <a:cubicBezTo>
                    <a:pt x="261833" y="7749"/>
                    <a:pt x="243237" y="47722"/>
                    <a:pt x="242969" y="48390"/>
                  </a:cubicBezTo>
                  <a:cubicBezTo>
                    <a:pt x="242969" y="48390"/>
                    <a:pt x="242969" y="48390"/>
                    <a:pt x="242969" y="48390"/>
                  </a:cubicBezTo>
                  <a:cubicBezTo>
                    <a:pt x="242299" y="48122"/>
                    <a:pt x="200287" y="34620"/>
                    <a:pt x="148375" y="58417"/>
                  </a:cubicBezTo>
                  <a:cubicBezTo>
                    <a:pt x="96062" y="82347"/>
                    <a:pt x="91512" y="120849"/>
                    <a:pt x="87633" y="138764"/>
                  </a:cubicBezTo>
                  <a:cubicBezTo>
                    <a:pt x="87633" y="138764"/>
                    <a:pt x="87633" y="138764"/>
                    <a:pt x="87633" y="138764"/>
                  </a:cubicBezTo>
                  <a:cubicBezTo>
                    <a:pt x="66626" y="143844"/>
                    <a:pt x="-27298" y="198523"/>
                    <a:pt x="7756" y="308817"/>
                  </a:cubicBezTo>
                  <a:cubicBezTo>
                    <a:pt x="46825" y="432213"/>
                    <a:pt x="214872" y="388764"/>
                    <a:pt x="215674" y="388496"/>
                  </a:cubicBezTo>
                  <a:cubicBezTo>
                    <a:pt x="215674" y="388496"/>
                    <a:pt x="215674" y="388496"/>
                    <a:pt x="215674" y="388496"/>
                  </a:cubicBezTo>
                  <a:cubicBezTo>
                    <a:pt x="215942" y="388764"/>
                    <a:pt x="241095" y="413630"/>
                    <a:pt x="274678" y="419913"/>
                  </a:cubicBezTo>
                  <a:cubicBezTo>
                    <a:pt x="308261" y="426196"/>
                    <a:pt x="348131" y="412694"/>
                    <a:pt x="348399" y="412560"/>
                  </a:cubicBezTo>
                  <a:cubicBezTo>
                    <a:pt x="348399" y="412560"/>
                    <a:pt x="348399" y="412560"/>
                    <a:pt x="348399" y="412560"/>
                  </a:cubicBezTo>
                  <a:cubicBezTo>
                    <a:pt x="348533" y="412560"/>
                    <a:pt x="354821" y="414833"/>
                    <a:pt x="416367" y="458415"/>
                  </a:cubicBezTo>
                  <a:cubicBezTo>
                    <a:pt x="457175" y="487293"/>
                    <a:pt x="454096" y="582346"/>
                    <a:pt x="447140" y="645046"/>
                  </a:cubicBezTo>
                  <a:lnTo>
                    <a:pt x="447006" y="645046"/>
                  </a:lnTo>
                  <a:lnTo>
                    <a:pt x="438577" y="702532"/>
                  </a:lnTo>
                  <a:cubicBezTo>
                    <a:pt x="438577" y="702532"/>
                    <a:pt x="426267" y="748522"/>
                    <a:pt x="454632" y="750393"/>
                  </a:cubicBezTo>
                  <a:cubicBezTo>
                    <a:pt x="477644" y="751998"/>
                    <a:pt x="488616" y="746517"/>
                    <a:pt x="493968" y="708816"/>
                  </a:cubicBezTo>
                  <a:cubicBezTo>
                    <a:pt x="501460" y="709484"/>
                    <a:pt x="509889" y="710153"/>
                    <a:pt x="519256" y="710821"/>
                  </a:cubicBezTo>
                  <a:lnTo>
                    <a:pt x="518720" y="714297"/>
                  </a:lnTo>
                  <a:cubicBezTo>
                    <a:pt x="518720" y="714297"/>
                    <a:pt x="506410" y="760286"/>
                    <a:pt x="534775" y="762158"/>
                  </a:cubicBezTo>
                  <a:cubicBezTo>
                    <a:pt x="558457" y="763762"/>
                    <a:pt x="564745" y="755474"/>
                    <a:pt x="576119" y="714565"/>
                  </a:cubicBezTo>
                  <a:cubicBezTo>
                    <a:pt x="576519" y="714565"/>
                    <a:pt x="576921" y="714565"/>
                    <a:pt x="576921" y="714565"/>
                  </a:cubicBezTo>
                  <a:cubicBezTo>
                    <a:pt x="576653" y="714565"/>
                    <a:pt x="576385" y="714565"/>
                    <a:pt x="576119" y="714565"/>
                  </a:cubicBezTo>
                  <a:cubicBezTo>
                    <a:pt x="578124" y="707345"/>
                    <a:pt x="580266" y="699190"/>
                    <a:pt x="582809" y="689832"/>
                  </a:cubicBezTo>
                  <a:cubicBezTo>
                    <a:pt x="588695" y="673790"/>
                    <a:pt x="596188" y="653869"/>
                    <a:pt x="603278" y="635821"/>
                  </a:cubicBezTo>
                  <a:cubicBezTo>
                    <a:pt x="615052" y="606009"/>
                    <a:pt x="696667" y="587960"/>
                    <a:pt x="728376" y="551865"/>
                  </a:cubicBezTo>
                  <a:cubicBezTo>
                    <a:pt x="760087" y="515769"/>
                    <a:pt x="760353" y="486089"/>
                    <a:pt x="765037" y="471651"/>
                  </a:cubicBezTo>
                  <a:cubicBezTo>
                    <a:pt x="765037" y="471651"/>
                    <a:pt x="765037" y="471651"/>
                    <a:pt x="765037" y="471651"/>
                  </a:cubicBezTo>
                  <a:cubicBezTo>
                    <a:pt x="778149" y="465902"/>
                    <a:pt x="805710" y="437427"/>
                    <a:pt x="813737" y="397052"/>
                  </a:cubicBezTo>
                  <a:cubicBezTo>
                    <a:pt x="821766" y="357079"/>
                    <a:pt x="810126" y="333282"/>
                    <a:pt x="797549" y="319513"/>
                  </a:cubicBezTo>
                  <a:close/>
                </a:path>
              </a:pathLst>
            </a:custGeom>
            <a:solidFill>
              <a:schemeClr val="bg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502">
              <a:extLst>
                <a:ext uri="{FF2B5EF4-FFF2-40B4-BE49-F238E27FC236}">
                  <a16:creationId xmlns:a16="http://schemas.microsoft.com/office/drawing/2014/main" id="{451262BB-7456-1244-A7C8-64AA60EB70FD}"/>
                </a:ext>
              </a:extLst>
            </p:cNvPr>
            <p:cNvSpPr/>
            <p:nvPr/>
          </p:nvSpPr>
          <p:spPr>
            <a:xfrm>
              <a:off x="4527113" y="5459238"/>
              <a:ext cx="1547079" cy="1484024"/>
            </a:xfrm>
            <a:custGeom>
              <a:avLst/>
              <a:gdLst>
                <a:gd name="connsiteX0" fmla="*/ 672876 w 668975"/>
                <a:gd name="connsiteY0" fmla="*/ 202942 h 641709"/>
                <a:gd name="connsiteX1" fmla="*/ 672876 w 668975"/>
                <a:gd name="connsiteY1" fmla="*/ 202942 h 641709"/>
                <a:gd name="connsiteX2" fmla="*/ 649328 w 668975"/>
                <a:gd name="connsiteY2" fmla="*/ 188904 h 641709"/>
                <a:gd name="connsiteX3" fmla="*/ 649462 w 668975"/>
                <a:gd name="connsiteY3" fmla="*/ 188637 h 641709"/>
                <a:gd name="connsiteX4" fmla="*/ 584170 w 668975"/>
                <a:gd name="connsiteY4" fmla="*/ 216979 h 641709"/>
                <a:gd name="connsiteX5" fmla="*/ 584170 w 668975"/>
                <a:gd name="connsiteY5" fmla="*/ 216979 h 641709"/>
                <a:gd name="connsiteX6" fmla="*/ 569051 w 668975"/>
                <a:gd name="connsiteY6" fmla="*/ 182755 h 641709"/>
                <a:gd name="connsiteX7" fmla="*/ 497069 w 668975"/>
                <a:gd name="connsiteY7" fmla="*/ 125401 h 641709"/>
                <a:gd name="connsiteX8" fmla="*/ 497069 w 668975"/>
                <a:gd name="connsiteY8" fmla="*/ 125401 h 641709"/>
                <a:gd name="connsiteX9" fmla="*/ 510716 w 668975"/>
                <a:gd name="connsiteY9" fmla="*/ 89038 h 641709"/>
                <a:gd name="connsiteX10" fmla="*/ 514461 w 668975"/>
                <a:gd name="connsiteY10" fmla="*/ 84360 h 641709"/>
                <a:gd name="connsiteX11" fmla="*/ 514595 w 668975"/>
                <a:gd name="connsiteY11" fmla="*/ 71124 h 641709"/>
                <a:gd name="connsiteX12" fmla="*/ 491851 w 668975"/>
                <a:gd name="connsiteY12" fmla="*/ 69119 h 641709"/>
                <a:gd name="connsiteX13" fmla="*/ 491181 w 668975"/>
                <a:gd name="connsiteY13" fmla="*/ 69787 h 641709"/>
                <a:gd name="connsiteX14" fmla="*/ 469774 w 668975"/>
                <a:gd name="connsiteY14" fmla="*/ 119386 h 641709"/>
                <a:gd name="connsiteX15" fmla="*/ 469774 w 668975"/>
                <a:gd name="connsiteY15" fmla="*/ 119386 h 641709"/>
                <a:gd name="connsiteX16" fmla="*/ 415988 w 668975"/>
                <a:gd name="connsiteY16" fmla="*/ 126873 h 641709"/>
                <a:gd name="connsiteX17" fmla="*/ 415988 w 668975"/>
                <a:gd name="connsiteY17" fmla="*/ 126873 h 641709"/>
                <a:gd name="connsiteX18" fmla="*/ 374244 w 668975"/>
                <a:gd name="connsiteY18" fmla="*/ 66445 h 641709"/>
                <a:gd name="connsiteX19" fmla="*/ 374244 w 668975"/>
                <a:gd name="connsiteY19" fmla="*/ 66311 h 641709"/>
                <a:gd name="connsiteX20" fmla="*/ 396589 w 668975"/>
                <a:gd name="connsiteY20" fmla="*/ 16846 h 641709"/>
                <a:gd name="connsiteX21" fmla="*/ 382808 w 668975"/>
                <a:gd name="connsiteY21" fmla="*/ 2 h 641709"/>
                <a:gd name="connsiteX22" fmla="*/ 369830 w 668975"/>
                <a:gd name="connsiteY22" fmla="*/ 11097 h 641709"/>
                <a:gd name="connsiteX23" fmla="*/ 347351 w 668975"/>
                <a:gd name="connsiteY23" fmla="*/ 53610 h 641709"/>
                <a:gd name="connsiteX24" fmla="*/ 345746 w 668975"/>
                <a:gd name="connsiteY24" fmla="*/ 54279 h 641709"/>
                <a:gd name="connsiteX25" fmla="*/ 246603 w 668975"/>
                <a:gd name="connsiteY25" fmla="*/ 72060 h 641709"/>
                <a:gd name="connsiteX26" fmla="*/ 246603 w 668975"/>
                <a:gd name="connsiteY26" fmla="*/ 72060 h 641709"/>
                <a:gd name="connsiteX27" fmla="*/ 203254 w 668975"/>
                <a:gd name="connsiteY27" fmla="*/ 22862 h 641709"/>
                <a:gd name="connsiteX28" fmla="*/ 184256 w 668975"/>
                <a:gd name="connsiteY28" fmla="*/ 25937 h 641709"/>
                <a:gd name="connsiteX29" fmla="*/ 187333 w 668975"/>
                <a:gd name="connsiteY29" fmla="*/ 45055 h 641709"/>
                <a:gd name="connsiteX30" fmla="*/ 226000 w 668975"/>
                <a:gd name="connsiteY30" fmla="*/ 122728 h 641709"/>
                <a:gd name="connsiteX31" fmla="*/ 151609 w 668975"/>
                <a:gd name="connsiteY31" fmla="*/ 155081 h 641709"/>
                <a:gd name="connsiteX32" fmla="*/ 152947 w 668975"/>
                <a:gd name="connsiteY32" fmla="*/ 140776 h 641709"/>
                <a:gd name="connsiteX33" fmla="*/ 89662 w 668975"/>
                <a:gd name="connsiteY33" fmla="*/ 66311 h 641709"/>
                <a:gd name="connsiteX34" fmla="*/ 72270 w 668975"/>
                <a:gd name="connsiteY34" fmla="*/ 74733 h 641709"/>
                <a:gd name="connsiteX35" fmla="*/ 80699 w 668975"/>
                <a:gd name="connsiteY35" fmla="*/ 92113 h 641709"/>
                <a:gd name="connsiteX36" fmla="*/ 125520 w 668975"/>
                <a:gd name="connsiteY36" fmla="*/ 141311 h 641709"/>
                <a:gd name="connsiteX37" fmla="*/ 120168 w 668975"/>
                <a:gd name="connsiteY37" fmla="*/ 158156 h 641709"/>
                <a:gd name="connsiteX38" fmla="*/ 62503 w 668975"/>
                <a:gd name="connsiteY38" fmla="*/ 167246 h 641709"/>
                <a:gd name="connsiteX39" fmla="*/ 58221 w 668975"/>
                <a:gd name="connsiteY39" fmla="*/ 167113 h 641709"/>
                <a:gd name="connsiteX40" fmla="*/ 422 w 668975"/>
                <a:gd name="connsiteY40" fmla="*/ 212433 h 641709"/>
                <a:gd name="connsiteX41" fmla="*/ 10456 w 668975"/>
                <a:gd name="connsiteY41" fmla="*/ 229011 h 641709"/>
                <a:gd name="connsiteX42" fmla="*/ 12596 w 668975"/>
                <a:gd name="connsiteY42" fmla="*/ 229412 h 641709"/>
                <a:gd name="connsiteX43" fmla="*/ 27047 w 668975"/>
                <a:gd name="connsiteY43" fmla="*/ 219118 h 641709"/>
                <a:gd name="connsiteX44" fmla="*/ 57685 w 668975"/>
                <a:gd name="connsiteY44" fmla="*/ 194520 h 641709"/>
                <a:gd name="connsiteX45" fmla="*/ 61833 w 668975"/>
                <a:gd name="connsiteY45" fmla="*/ 194653 h 641709"/>
                <a:gd name="connsiteX46" fmla="*/ 134483 w 668975"/>
                <a:gd name="connsiteY46" fmla="*/ 181819 h 641709"/>
                <a:gd name="connsiteX47" fmla="*/ 134483 w 668975"/>
                <a:gd name="connsiteY47" fmla="*/ 181819 h 641709"/>
                <a:gd name="connsiteX48" fmla="*/ 251154 w 668975"/>
                <a:gd name="connsiteY48" fmla="*/ 133290 h 641709"/>
                <a:gd name="connsiteX49" fmla="*/ 255434 w 668975"/>
                <a:gd name="connsiteY49" fmla="*/ 98129 h 641709"/>
                <a:gd name="connsiteX50" fmla="*/ 255434 w 668975"/>
                <a:gd name="connsiteY50" fmla="*/ 98129 h 641709"/>
                <a:gd name="connsiteX51" fmla="*/ 353105 w 668975"/>
                <a:gd name="connsiteY51" fmla="*/ 85428 h 641709"/>
                <a:gd name="connsiteX52" fmla="*/ 390969 w 668975"/>
                <a:gd name="connsiteY52" fmla="*/ 139974 h 641709"/>
                <a:gd name="connsiteX53" fmla="*/ 391103 w 668975"/>
                <a:gd name="connsiteY53" fmla="*/ 140375 h 641709"/>
                <a:gd name="connsiteX54" fmla="*/ 358590 w 668975"/>
                <a:gd name="connsiteY54" fmla="*/ 184893 h 641709"/>
                <a:gd name="connsiteX55" fmla="*/ 358590 w 668975"/>
                <a:gd name="connsiteY55" fmla="*/ 184893 h 641709"/>
                <a:gd name="connsiteX56" fmla="*/ 254632 w 668975"/>
                <a:gd name="connsiteY56" fmla="*/ 208957 h 641709"/>
                <a:gd name="connsiteX57" fmla="*/ 251956 w 668975"/>
                <a:gd name="connsiteY57" fmla="*/ 226204 h 641709"/>
                <a:gd name="connsiteX58" fmla="*/ 262526 w 668975"/>
                <a:gd name="connsiteY58" fmla="*/ 232755 h 641709"/>
                <a:gd name="connsiteX59" fmla="*/ 273630 w 668975"/>
                <a:gd name="connsiteY59" fmla="*/ 228610 h 641709"/>
                <a:gd name="connsiteX60" fmla="*/ 352302 w 668975"/>
                <a:gd name="connsiteY60" fmla="*/ 211365 h 641709"/>
                <a:gd name="connsiteX61" fmla="*/ 352302 w 668975"/>
                <a:gd name="connsiteY61" fmla="*/ 211365 h 641709"/>
                <a:gd name="connsiteX62" fmla="*/ 363408 w 668975"/>
                <a:gd name="connsiteY62" fmla="*/ 272728 h 641709"/>
                <a:gd name="connsiteX63" fmla="*/ 379061 w 668975"/>
                <a:gd name="connsiteY63" fmla="*/ 281016 h 641709"/>
                <a:gd name="connsiteX64" fmla="*/ 388294 w 668975"/>
                <a:gd name="connsiteY64" fmla="*/ 261631 h 641709"/>
                <a:gd name="connsiteX65" fmla="*/ 413847 w 668975"/>
                <a:gd name="connsiteY65" fmla="*/ 157755 h 641709"/>
                <a:gd name="connsiteX66" fmla="*/ 546171 w 668975"/>
                <a:gd name="connsiteY66" fmla="*/ 197193 h 641709"/>
                <a:gd name="connsiteX67" fmla="*/ 557545 w 668975"/>
                <a:gd name="connsiteY67" fmla="*/ 282754 h 641709"/>
                <a:gd name="connsiteX68" fmla="*/ 487034 w 668975"/>
                <a:gd name="connsiteY68" fmla="*/ 374332 h 641709"/>
                <a:gd name="connsiteX69" fmla="*/ 427094 w 668975"/>
                <a:gd name="connsiteY69" fmla="*/ 467112 h 641709"/>
                <a:gd name="connsiteX70" fmla="*/ 426693 w 668975"/>
                <a:gd name="connsiteY70" fmla="*/ 472994 h 641709"/>
                <a:gd name="connsiteX71" fmla="*/ 414249 w 668975"/>
                <a:gd name="connsiteY71" fmla="*/ 629545 h 641709"/>
                <a:gd name="connsiteX72" fmla="*/ 426693 w 668975"/>
                <a:gd name="connsiteY72" fmla="*/ 644251 h 641709"/>
                <a:gd name="connsiteX73" fmla="*/ 426693 w 668975"/>
                <a:gd name="connsiteY73" fmla="*/ 644251 h 641709"/>
                <a:gd name="connsiteX74" fmla="*/ 441410 w 668975"/>
                <a:gd name="connsiteY74" fmla="*/ 631684 h 641709"/>
                <a:gd name="connsiteX75" fmla="*/ 453853 w 668975"/>
                <a:gd name="connsiteY75" fmla="*/ 475134 h 641709"/>
                <a:gd name="connsiteX76" fmla="*/ 454254 w 668975"/>
                <a:gd name="connsiteY76" fmla="*/ 468717 h 641709"/>
                <a:gd name="connsiteX77" fmla="*/ 500280 w 668975"/>
                <a:gd name="connsiteY77" fmla="*/ 398128 h 641709"/>
                <a:gd name="connsiteX78" fmla="*/ 547642 w 668975"/>
                <a:gd name="connsiteY78" fmla="*/ 359492 h 641709"/>
                <a:gd name="connsiteX79" fmla="*/ 547776 w 668975"/>
                <a:gd name="connsiteY79" fmla="*/ 359492 h 641709"/>
                <a:gd name="connsiteX80" fmla="*/ 586175 w 668975"/>
                <a:gd name="connsiteY80" fmla="*/ 411363 h 641709"/>
                <a:gd name="connsiteX81" fmla="*/ 598485 w 668975"/>
                <a:gd name="connsiteY81" fmla="*/ 422727 h 641709"/>
                <a:gd name="connsiteX82" fmla="*/ 601830 w 668975"/>
                <a:gd name="connsiteY82" fmla="*/ 422594 h 641709"/>
                <a:gd name="connsiteX83" fmla="*/ 613068 w 668975"/>
                <a:gd name="connsiteY83" fmla="*/ 406952 h 641709"/>
                <a:gd name="connsiteX84" fmla="*/ 563833 w 668975"/>
                <a:gd name="connsiteY84" fmla="*/ 337434 h 641709"/>
                <a:gd name="connsiteX85" fmla="*/ 563833 w 668975"/>
                <a:gd name="connsiteY85" fmla="*/ 337434 h 641709"/>
                <a:gd name="connsiteX86" fmla="*/ 584036 w 668975"/>
                <a:gd name="connsiteY86" fmla="*/ 289171 h 641709"/>
                <a:gd name="connsiteX87" fmla="*/ 588450 w 668975"/>
                <a:gd name="connsiteY87" fmla="*/ 243449 h 641709"/>
                <a:gd name="connsiteX88" fmla="*/ 588450 w 668975"/>
                <a:gd name="connsiteY88" fmla="*/ 243449 h 641709"/>
                <a:gd name="connsiteX89" fmla="*/ 672876 w 668975"/>
                <a:gd name="connsiteY89" fmla="*/ 202942 h 641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668975" h="641709">
                  <a:moveTo>
                    <a:pt x="672876" y="202942"/>
                  </a:moveTo>
                  <a:cubicBezTo>
                    <a:pt x="672876" y="202942"/>
                    <a:pt x="672876" y="202942"/>
                    <a:pt x="672876" y="202942"/>
                  </a:cubicBezTo>
                  <a:lnTo>
                    <a:pt x="649328" y="188904"/>
                  </a:lnTo>
                  <a:lnTo>
                    <a:pt x="649462" y="188637"/>
                  </a:lnTo>
                  <a:cubicBezTo>
                    <a:pt x="649328" y="188904"/>
                    <a:pt x="634209" y="211097"/>
                    <a:pt x="584170" y="216979"/>
                  </a:cubicBezTo>
                  <a:cubicBezTo>
                    <a:pt x="584170" y="216979"/>
                    <a:pt x="584170" y="216979"/>
                    <a:pt x="584170" y="216979"/>
                  </a:cubicBezTo>
                  <a:cubicBezTo>
                    <a:pt x="580825" y="204680"/>
                    <a:pt x="575875" y="193049"/>
                    <a:pt x="569051" y="182755"/>
                  </a:cubicBezTo>
                  <a:cubicBezTo>
                    <a:pt x="550453" y="154413"/>
                    <a:pt x="524898" y="134894"/>
                    <a:pt x="497069" y="125401"/>
                  </a:cubicBezTo>
                  <a:cubicBezTo>
                    <a:pt x="497069" y="125401"/>
                    <a:pt x="497069" y="125401"/>
                    <a:pt x="497069" y="125401"/>
                  </a:cubicBezTo>
                  <a:cubicBezTo>
                    <a:pt x="496533" y="103477"/>
                    <a:pt x="506702" y="93183"/>
                    <a:pt x="510716" y="89038"/>
                  </a:cubicBezTo>
                  <a:cubicBezTo>
                    <a:pt x="512188" y="87568"/>
                    <a:pt x="513392" y="86364"/>
                    <a:pt x="514461" y="84360"/>
                  </a:cubicBezTo>
                  <a:cubicBezTo>
                    <a:pt x="516870" y="80348"/>
                    <a:pt x="517004" y="75135"/>
                    <a:pt x="514595" y="71124"/>
                  </a:cubicBezTo>
                  <a:cubicBezTo>
                    <a:pt x="509109" y="62033"/>
                    <a:pt x="497469" y="62033"/>
                    <a:pt x="491851" y="69119"/>
                  </a:cubicBezTo>
                  <a:cubicBezTo>
                    <a:pt x="491717" y="69253"/>
                    <a:pt x="491449" y="69519"/>
                    <a:pt x="491181" y="69787"/>
                  </a:cubicBezTo>
                  <a:cubicBezTo>
                    <a:pt x="485829" y="75268"/>
                    <a:pt x="470978" y="90242"/>
                    <a:pt x="469774" y="119386"/>
                  </a:cubicBezTo>
                  <a:cubicBezTo>
                    <a:pt x="469774" y="119386"/>
                    <a:pt x="469774" y="119386"/>
                    <a:pt x="469774" y="119386"/>
                  </a:cubicBezTo>
                  <a:cubicBezTo>
                    <a:pt x="451846" y="117648"/>
                    <a:pt x="433516" y="120054"/>
                    <a:pt x="415988" y="126873"/>
                  </a:cubicBezTo>
                  <a:cubicBezTo>
                    <a:pt x="415988" y="126873"/>
                    <a:pt x="415988" y="126873"/>
                    <a:pt x="415988" y="126873"/>
                  </a:cubicBezTo>
                  <a:cubicBezTo>
                    <a:pt x="411976" y="112702"/>
                    <a:pt x="401137" y="85162"/>
                    <a:pt x="374244" y="66445"/>
                  </a:cubicBezTo>
                  <a:cubicBezTo>
                    <a:pt x="374244" y="66445"/>
                    <a:pt x="374244" y="66445"/>
                    <a:pt x="374244" y="66311"/>
                  </a:cubicBezTo>
                  <a:cubicBezTo>
                    <a:pt x="388294" y="49466"/>
                    <a:pt x="395117" y="23530"/>
                    <a:pt x="396589" y="16846"/>
                  </a:cubicBezTo>
                  <a:cubicBezTo>
                    <a:pt x="398596" y="8423"/>
                    <a:pt x="392173" y="-132"/>
                    <a:pt x="382808" y="2"/>
                  </a:cubicBezTo>
                  <a:cubicBezTo>
                    <a:pt x="376520" y="135"/>
                    <a:pt x="371301" y="4948"/>
                    <a:pt x="369830" y="11097"/>
                  </a:cubicBezTo>
                  <a:cubicBezTo>
                    <a:pt x="365413" y="29413"/>
                    <a:pt x="354979" y="51338"/>
                    <a:pt x="347351" y="53610"/>
                  </a:cubicBezTo>
                  <a:cubicBezTo>
                    <a:pt x="346817" y="53744"/>
                    <a:pt x="346282" y="54012"/>
                    <a:pt x="345746" y="54279"/>
                  </a:cubicBezTo>
                  <a:cubicBezTo>
                    <a:pt x="308417" y="47327"/>
                    <a:pt x="262258" y="65375"/>
                    <a:pt x="246603" y="72060"/>
                  </a:cubicBezTo>
                  <a:cubicBezTo>
                    <a:pt x="246603" y="72060"/>
                    <a:pt x="246603" y="72060"/>
                    <a:pt x="246603" y="72060"/>
                  </a:cubicBezTo>
                  <a:cubicBezTo>
                    <a:pt x="231886" y="43717"/>
                    <a:pt x="204993" y="24199"/>
                    <a:pt x="203254" y="22862"/>
                  </a:cubicBezTo>
                  <a:cubicBezTo>
                    <a:pt x="197100" y="18450"/>
                    <a:pt x="188537" y="19921"/>
                    <a:pt x="184256" y="25937"/>
                  </a:cubicBezTo>
                  <a:cubicBezTo>
                    <a:pt x="179840" y="32087"/>
                    <a:pt x="181311" y="40643"/>
                    <a:pt x="187333" y="45055"/>
                  </a:cubicBezTo>
                  <a:cubicBezTo>
                    <a:pt x="187869" y="45455"/>
                    <a:pt x="241787" y="84894"/>
                    <a:pt x="226000" y="122728"/>
                  </a:cubicBezTo>
                  <a:cubicBezTo>
                    <a:pt x="215162" y="148530"/>
                    <a:pt x="176763" y="154680"/>
                    <a:pt x="151609" y="155081"/>
                  </a:cubicBezTo>
                  <a:cubicBezTo>
                    <a:pt x="152547" y="150669"/>
                    <a:pt x="152947" y="145856"/>
                    <a:pt x="152947" y="140776"/>
                  </a:cubicBezTo>
                  <a:cubicBezTo>
                    <a:pt x="152011" y="88370"/>
                    <a:pt x="92205" y="67113"/>
                    <a:pt x="89662" y="66311"/>
                  </a:cubicBezTo>
                  <a:cubicBezTo>
                    <a:pt x="82572" y="63905"/>
                    <a:pt x="74677" y="67648"/>
                    <a:pt x="72270" y="74733"/>
                  </a:cubicBezTo>
                  <a:cubicBezTo>
                    <a:pt x="69861" y="81819"/>
                    <a:pt x="73607" y="89707"/>
                    <a:pt x="80699" y="92113"/>
                  </a:cubicBezTo>
                  <a:cubicBezTo>
                    <a:pt x="81099" y="92247"/>
                    <a:pt x="124984" y="107755"/>
                    <a:pt x="125520" y="141311"/>
                  </a:cubicBezTo>
                  <a:cubicBezTo>
                    <a:pt x="125654" y="148931"/>
                    <a:pt x="123914" y="154547"/>
                    <a:pt x="120168" y="158156"/>
                  </a:cubicBezTo>
                  <a:cubicBezTo>
                    <a:pt x="109865" y="168450"/>
                    <a:pt x="83642" y="167782"/>
                    <a:pt x="62503" y="167246"/>
                  </a:cubicBezTo>
                  <a:lnTo>
                    <a:pt x="58221" y="167113"/>
                  </a:lnTo>
                  <a:cubicBezTo>
                    <a:pt x="21561" y="166311"/>
                    <a:pt x="4435" y="196391"/>
                    <a:pt x="422" y="212433"/>
                  </a:cubicBezTo>
                  <a:cubicBezTo>
                    <a:pt x="-1452" y="219787"/>
                    <a:pt x="3097" y="227140"/>
                    <a:pt x="10456" y="229011"/>
                  </a:cubicBezTo>
                  <a:cubicBezTo>
                    <a:pt x="11124" y="229145"/>
                    <a:pt x="11928" y="229278"/>
                    <a:pt x="12596" y="229412"/>
                  </a:cubicBezTo>
                  <a:cubicBezTo>
                    <a:pt x="19152" y="229947"/>
                    <a:pt x="25441" y="225669"/>
                    <a:pt x="27047" y="219118"/>
                  </a:cubicBezTo>
                  <a:cubicBezTo>
                    <a:pt x="27315" y="218049"/>
                    <a:pt x="33469" y="193984"/>
                    <a:pt x="57685" y="194520"/>
                  </a:cubicBezTo>
                  <a:lnTo>
                    <a:pt x="61833" y="194653"/>
                  </a:lnTo>
                  <a:cubicBezTo>
                    <a:pt x="85917" y="195188"/>
                    <a:pt x="115485" y="195990"/>
                    <a:pt x="134483" y="181819"/>
                  </a:cubicBezTo>
                  <a:cubicBezTo>
                    <a:pt x="134483" y="181819"/>
                    <a:pt x="134483" y="181819"/>
                    <a:pt x="134483" y="181819"/>
                  </a:cubicBezTo>
                  <a:cubicBezTo>
                    <a:pt x="144385" y="182621"/>
                    <a:pt x="228274" y="188236"/>
                    <a:pt x="251154" y="133290"/>
                  </a:cubicBezTo>
                  <a:cubicBezTo>
                    <a:pt x="256238" y="121124"/>
                    <a:pt x="257174" y="109226"/>
                    <a:pt x="255434" y="98129"/>
                  </a:cubicBezTo>
                  <a:cubicBezTo>
                    <a:pt x="255434" y="98129"/>
                    <a:pt x="255434" y="98129"/>
                    <a:pt x="255434" y="98129"/>
                  </a:cubicBezTo>
                  <a:cubicBezTo>
                    <a:pt x="275771" y="89038"/>
                    <a:pt x="327684" y="70991"/>
                    <a:pt x="353105" y="85428"/>
                  </a:cubicBezTo>
                  <a:cubicBezTo>
                    <a:pt x="384681" y="103343"/>
                    <a:pt x="390969" y="139706"/>
                    <a:pt x="390969" y="139974"/>
                  </a:cubicBezTo>
                  <a:cubicBezTo>
                    <a:pt x="390969" y="140108"/>
                    <a:pt x="390969" y="140242"/>
                    <a:pt x="391103" y="140375"/>
                  </a:cubicBezTo>
                  <a:cubicBezTo>
                    <a:pt x="377054" y="151070"/>
                    <a:pt x="365413" y="166578"/>
                    <a:pt x="358590" y="184893"/>
                  </a:cubicBezTo>
                  <a:cubicBezTo>
                    <a:pt x="358590" y="184893"/>
                    <a:pt x="358590" y="184893"/>
                    <a:pt x="358590" y="184893"/>
                  </a:cubicBezTo>
                  <a:cubicBezTo>
                    <a:pt x="335979" y="179011"/>
                    <a:pt x="289821" y="173129"/>
                    <a:pt x="254632" y="208957"/>
                  </a:cubicBezTo>
                  <a:cubicBezTo>
                    <a:pt x="250484" y="213236"/>
                    <a:pt x="248745" y="221124"/>
                    <a:pt x="251956" y="226204"/>
                  </a:cubicBezTo>
                  <a:cubicBezTo>
                    <a:pt x="254498" y="230214"/>
                    <a:pt x="258377" y="232353"/>
                    <a:pt x="262526" y="232755"/>
                  </a:cubicBezTo>
                  <a:cubicBezTo>
                    <a:pt x="266540" y="233156"/>
                    <a:pt x="270553" y="231685"/>
                    <a:pt x="273630" y="228610"/>
                  </a:cubicBezTo>
                  <a:cubicBezTo>
                    <a:pt x="299587" y="201605"/>
                    <a:pt x="335444" y="206819"/>
                    <a:pt x="352302" y="211365"/>
                  </a:cubicBezTo>
                  <a:cubicBezTo>
                    <a:pt x="352302" y="211365"/>
                    <a:pt x="352302" y="211365"/>
                    <a:pt x="352302" y="211365"/>
                  </a:cubicBezTo>
                  <a:cubicBezTo>
                    <a:pt x="350295" y="230883"/>
                    <a:pt x="353239" y="251872"/>
                    <a:pt x="363408" y="272728"/>
                  </a:cubicBezTo>
                  <a:cubicBezTo>
                    <a:pt x="366217" y="278610"/>
                    <a:pt x="372773" y="282487"/>
                    <a:pt x="379061" y="281016"/>
                  </a:cubicBezTo>
                  <a:cubicBezTo>
                    <a:pt x="388026" y="278878"/>
                    <a:pt x="392173" y="269385"/>
                    <a:pt x="388294" y="261631"/>
                  </a:cubicBezTo>
                  <a:cubicBezTo>
                    <a:pt x="366887" y="218182"/>
                    <a:pt x="384949" y="173931"/>
                    <a:pt x="413847" y="157755"/>
                  </a:cubicBezTo>
                  <a:cubicBezTo>
                    <a:pt x="459070" y="132487"/>
                    <a:pt x="514729" y="149199"/>
                    <a:pt x="546171" y="197193"/>
                  </a:cubicBezTo>
                  <a:cubicBezTo>
                    <a:pt x="561156" y="220054"/>
                    <a:pt x="565304" y="251204"/>
                    <a:pt x="557545" y="282754"/>
                  </a:cubicBezTo>
                  <a:cubicBezTo>
                    <a:pt x="548044" y="321257"/>
                    <a:pt x="522356" y="354679"/>
                    <a:pt x="487034" y="374332"/>
                  </a:cubicBezTo>
                  <a:cubicBezTo>
                    <a:pt x="430839" y="405615"/>
                    <a:pt x="428566" y="442647"/>
                    <a:pt x="427094" y="467112"/>
                  </a:cubicBezTo>
                  <a:cubicBezTo>
                    <a:pt x="426961" y="469117"/>
                    <a:pt x="426827" y="471123"/>
                    <a:pt x="426693" y="472994"/>
                  </a:cubicBezTo>
                  <a:lnTo>
                    <a:pt x="414249" y="629545"/>
                  </a:lnTo>
                  <a:cubicBezTo>
                    <a:pt x="413715" y="637031"/>
                    <a:pt x="419199" y="643582"/>
                    <a:pt x="426693" y="644251"/>
                  </a:cubicBezTo>
                  <a:lnTo>
                    <a:pt x="426693" y="644251"/>
                  </a:lnTo>
                  <a:cubicBezTo>
                    <a:pt x="434184" y="644919"/>
                    <a:pt x="440874" y="639171"/>
                    <a:pt x="441410" y="631684"/>
                  </a:cubicBezTo>
                  <a:lnTo>
                    <a:pt x="453853" y="475134"/>
                  </a:lnTo>
                  <a:cubicBezTo>
                    <a:pt x="453986" y="473128"/>
                    <a:pt x="454120" y="470989"/>
                    <a:pt x="454254" y="468717"/>
                  </a:cubicBezTo>
                  <a:cubicBezTo>
                    <a:pt x="455591" y="446791"/>
                    <a:pt x="457198" y="422058"/>
                    <a:pt x="500280" y="398128"/>
                  </a:cubicBezTo>
                  <a:cubicBezTo>
                    <a:pt x="518476" y="387968"/>
                    <a:pt x="534397" y="374866"/>
                    <a:pt x="547642" y="359492"/>
                  </a:cubicBezTo>
                  <a:cubicBezTo>
                    <a:pt x="547642" y="359492"/>
                    <a:pt x="547642" y="359492"/>
                    <a:pt x="547776" y="359492"/>
                  </a:cubicBezTo>
                  <a:cubicBezTo>
                    <a:pt x="580423" y="382085"/>
                    <a:pt x="585909" y="410027"/>
                    <a:pt x="586175" y="411363"/>
                  </a:cubicBezTo>
                  <a:cubicBezTo>
                    <a:pt x="587247" y="417647"/>
                    <a:pt x="592465" y="422192"/>
                    <a:pt x="598485" y="422727"/>
                  </a:cubicBezTo>
                  <a:cubicBezTo>
                    <a:pt x="599555" y="422860"/>
                    <a:pt x="600760" y="422727"/>
                    <a:pt x="601830" y="422594"/>
                  </a:cubicBezTo>
                  <a:cubicBezTo>
                    <a:pt x="609323" y="421390"/>
                    <a:pt x="614274" y="414305"/>
                    <a:pt x="613068" y="406952"/>
                  </a:cubicBezTo>
                  <a:cubicBezTo>
                    <a:pt x="612800" y="405214"/>
                    <a:pt x="606111" y="367112"/>
                    <a:pt x="563833" y="337434"/>
                  </a:cubicBezTo>
                  <a:cubicBezTo>
                    <a:pt x="563833" y="337434"/>
                    <a:pt x="563833" y="337434"/>
                    <a:pt x="563833" y="337434"/>
                  </a:cubicBezTo>
                  <a:cubicBezTo>
                    <a:pt x="572930" y="322593"/>
                    <a:pt x="579887" y="306284"/>
                    <a:pt x="584036" y="289171"/>
                  </a:cubicBezTo>
                  <a:cubicBezTo>
                    <a:pt x="587781" y="273663"/>
                    <a:pt x="589254" y="258289"/>
                    <a:pt x="588450" y="243449"/>
                  </a:cubicBezTo>
                  <a:cubicBezTo>
                    <a:pt x="588450" y="243449"/>
                    <a:pt x="588450" y="243449"/>
                    <a:pt x="588450" y="243449"/>
                  </a:cubicBezTo>
                  <a:cubicBezTo>
                    <a:pt x="650933" y="236364"/>
                    <a:pt x="670601" y="206685"/>
                    <a:pt x="672876" y="20294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92374A7-3A0C-ED49-9763-AE9F21037D39}"/>
              </a:ext>
            </a:extLst>
          </p:cNvPr>
          <p:cNvGrpSpPr/>
          <p:nvPr/>
        </p:nvGrpSpPr>
        <p:grpSpPr>
          <a:xfrm>
            <a:off x="11183871" y="5249634"/>
            <a:ext cx="1887438" cy="1762280"/>
            <a:chOff x="4344921" y="5249634"/>
            <a:chExt cx="1887438" cy="1762280"/>
          </a:xfrm>
        </p:grpSpPr>
        <p:sp>
          <p:nvSpPr>
            <p:cNvPr id="31" name="Forma libre 501">
              <a:extLst>
                <a:ext uri="{FF2B5EF4-FFF2-40B4-BE49-F238E27FC236}">
                  <a16:creationId xmlns:a16="http://schemas.microsoft.com/office/drawing/2014/main" id="{975DE1BB-4224-9D4B-8267-D83E1EA786D3}"/>
                </a:ext>
              </a:extLst>
            </p:cNvPr>
            <p:cNvSpPr/>
            <p:nvPr/>
          </p:nvSpPr>
          <p:spPr>
            <a:xfrm>
              <a:off x="4344921" y="5249634"/>
              <a:ext cx="1887438" cy="1762280"/>
            </a:xfrm>
            <a:custGeom>
              <a:avLst/>
              <a:gdLst>
                <a:gd name="connsiteX0" fmla="*/ 797549 w 816149"/>
                <a:gd name="connsiteY0" fmla="*/ 319513 h 762029"/>
                <a:gd name="connsiteX1" fmla="*/ 797549 w 816149"/>
                <a:gd name="connsiteY1" fmla="*/ 319513 h 762029"/>
                <a:gd name="connsiteX2" fmla="*/ 776142 w 816149"/>
                <a:gd name="connsiteY2" fmla="*/ 171384 h 762029"/>
                <a:gd name="connsiteX3" fmla="*/ 726904 w 816149"/>
                <a:gd name="connsiteY3" fmla="*/ 146518 h 762029"/>
                <a:gd name="connsiteX4" fmla="*/ 726904 w 816149"/>
                <a:gd name="connsiteY4" fmla="*/ 146518 h 762029"/>
                <a:gd name="connsiteX5" fmla="*/ 671381 w 816149"/>
                <a:gd name="connsiteY5" fmla="*/ 62829 h 762029"/>
                <a:gd name="connsiteX6" fmla="*/ 569829 w 816149"/>
                <a:gd name="connsiteY6" fmla="*/ 48256 h 762029"/>
                <a:gd name="connsiteX7" fmla="*/ 569829 w 816149"/>
                <a:gd name="connsiteY7" fmla="*/ 48256 h 762029"/>
                <a:gd name="connsiteX8" fmla="*/ 481391 w 816149"/>
                <a:gd name="connsiteY8" fmla="*/ 663 h 762029"/>
                <a:gd name="connsiteX9" fmla="*/ 403923 w 816149"/>
                <a:gd name="connsiteY9" fmla="*/ 24727 h 762029"/>
                <a:gd name="connsiteX10" fmla="*/ 403923 w 816149"/>
                <a:gd name="connsiteY10" fmla="*/ 24727 h 762029"/>
                <a:gd name="connsiteX11" fmla="*/ 312006 w 816149"/>
                <a:gd name="connsiteY11" fmla="*/ 4139 h 762029"/>
                <a:gd name="connsiteX12" fmla="*/ 242969 w 816149"/>
                <a:gd name="connsiteY12" fmla="*/ 48390 h 762029"/>
                <a:gd name="connsiteX13" fmla="*/ 242969 w 816149"/>
                <a:gd name="connsiteY13" fmla="*/ 48390 h 762029"/>
                <a:gd name="connsiteX14" fmla="*/ 148375 w 816149"/>
                <a:gd name="connsiteY14" fmla="*/ 58417 h 762029"/>
                <a:gd name="connsiteX15" fmla="*/ 87633 w 816149"/>
                <a:gd name="connsiteY15" fmla="*/ 138764 h 762029"/>
                <a:gd name="connsiteX16" fmla="*/ 87633 w 816149"/>
                <a:gd name="connsiteY16" fmla="*/ 138764 h 762029"/>
                <a:gd name="connsiteX17" fmla="*/ 7756 w 816149"/>
                <a:gd name="connsiteY17" fmla="*/ 308817 h 762029"/>
                <a:gd name="connsiteX18" fmla="*/ 215674 w 816149"/>
                <a:gd name="connsiteY18" fmla="*/ 388496 h 762029"/>
                <a:gd name="connsiteX19" fmla="*/ 215674 w 816149"/>
                <a:gd name="connsiteY19" fmla="*/ 388496 h 762029"/>
                <a:gd name="connsiteX20" fmla="*/ 274678 w 816149"/>
                <a:gd name="connsiteY20" fmla="*/ 419913 h 762029"/>
                <a:gd name="connsiteX21" fmla="*/ 348399 w 816149"/>
                <a:gd name="connsiteY21" fmla="*/ 412560 h 762029"/>
                <a:gd name="connsiteX22" fmla="*/ 348399 w 816149"/>
                <a:gd name="connsiteY22" fmla="*/ 412560 h 762029"/>
                <a:gd name="connsiteX23" fmla="*/ 416367 w 816149"/>
                <a:gd name="connsiteY23" fmla="*/ 458415 h 762029"/>
                <a:gd name="connsiteX24" fmla="*/ 447140 w 816149"/>
                <a:gd name="connsiteY24" fmla="*/ 645046 h 762029"/>
                <a:gd name="connsiteX25" fmla="*/ 447006 w 816149"/>
                <a:gd name="connsiteY25" fmla="*/ 645046 h 762029"/>
                <a:gd name="connsiteX26" fmla="*/ 438577 w 816149"/>
                <a:gd name="connsiteY26" fmla="*/ 702532 h 762029"/>
                <a:gd name="connsiteX27" fmla="*/ 454632 w 816149"/>
                <a:gd name="connsiteY27" fmla="*/ 750393 h 762029"/>
                <a:gd name="connsiteX28" fmla="*/ 493968 w 816149"/>
                <a:gd name="connsiteY28" fmla="*/ 708816 h 762029"/>
                <a:gd name="connsiteX29" fmla="*/ 519256 w 816149"/>
                <a:gd name="connsiteY29" fmla="*/ 710821 h 762029"/>
                <a:gd name="connsiteX30" fmla="*/ 518720 w 816149"/>
                <a:gd name="connsiteY30" fmla="*/ 714297 h 762029"/>
                <a:gd name="connsiteX31" fmla="*/ 534775 w 816149"/>
                <a:gd name="connsiteY31" fmla="*/ 762158 h 762029"/>
                <a:gd name="connsiteX32" fmla="*/ 576119 w 816149"/>
                <a:gd name="connsiteY32" fmla="*/ 714565 h 762029"/>
                <a:gd name="connsiteX33" fmla="*/ 576921 w 816149"/>
                <a:gd name="connsiteY33" fmla="*/ 714565 h 762029"/>
                <a:gd name="connsiteX34" fmla="*/ 576119 w 816149"/>
                <a:gd name="connsiteY34" fmla="*/ 714565 h 762029"/>
                <a:gd name="connsiteX35" fmla="*/ 582809 w 816149"/>
                <a:gd name="connsiteY35" fmla="*/ 689832 h 762029"/>
                <a:gd name="connsiteX36" fmla="*/ 603278 w 816149"/>
                <a:gd name="connsiteY36" fmla="*/ 635821 h 762029"/>
                <a:gd name="connsiteX37" fmla="*/ 728376 w 816149"/>
                <a:gd name="connsiteY37" fmla="*/ 551865 h 762029"/>
                <a:gd name="connsiteX38" fmla="*/ 765037 w 816149"/>
                <a:gd name="connsiteY38" fmla="*/ 471651 h 762029"/>
                <a:gd name="connsiteX39" fmla="*/ 765037 w 816149"/>
                <a:gd name="connsiteY39" fmla="*/ 471651 h 762029"/>
                <a:gd name="connsiteX40" fmla="*/ 813737 w 816149"/>
                <a:gd name="connsiteY40" fmla="*/ 397052 h 762029"/>
                <a:gd name="connsiteX41" fmla="*/ 797549 w 816149"/>
                <a:gd name="connsiteY41" fmla="*/ 319513 h 76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16149" h="762029">
                  <a:moveTo>
                    <a:pt x="797549" y="319513"/>
                  </a:moveTo>
                  <a:cubicBezTo>
                    <a:pt x="797549" y="319513"/>
                    <a:pt x="797549" y="319513"/>
                    <a:pt x="797549" y="319513"/>
                  </a:cubicBezTo>
                  <a:cubicBezTo>
                    <a:pt x="810526" y="274860"/>
                    <a:pt x="807985" y="211892"/>
                    <a:pt x="776142" y="171384"/>
                  </a:cubicBezTo>
                  <a:cubicBezTo>
                    <a:pt x="758882" y="149459"/>
                    <a:pt x="727306" y="146652"/>
                    <a:pt x="726904" y="146518"/>
                  </a:cubicBezTo>
                  <a:cubicBezTo>
                    <a:pt x="726904" y="146518"/>
                    <a:pt x="726904" y="146518"/>
                    <a:pt x="726904" y="146518"/>
                  </a:cubicBezTo>
                  <a:cubicBezTo>
                    <a:pt x="726771" y="145849"/>
                    <a:pt x="710180" y="86759"/>
                    <a:pt x="671381" y="62829"/>
                  </a:cubicBezTo>
                  <a:cubicBezTo>
                    <a:pt x="632446" y="39032"/>
                    <a:pt x="570365" y="48256"/>
                    <a:pt x="569829" y="48256"/>
                  </a:cubicBezTo>
                  <a:cubicBezTo>
                    <a:pt x="569829" y="48256"/>
                    <a:pt x="569829" y="48256"/>
                    <a:pt x="569829" y="48256"/>
                  </a:cubicBezTo>
                  <a:cubicBezTo>
                    <a:pt x="569561" y="47722"/>
                    <a:pt x="543338" y="6011"/>
                    <a:pt x="481391" y="663"/>
                  </a:cubicBezTo>
                  <a:cubicBezTo>
                    <a:pt x="419845" y="-4684"/>
                    <a:pt x="404191" y="24058"/>
                    <a:pt x="403923" y="24727"/>
                  </a:cubicBezTo>
                  <a:cubicBezTo>
                    <a:pt x="403923" y="24727"/>
                    <a:pt x="403923" y="24727"/>
                    <a:pt x="403923" y="24727"/>
                  </a:cubicBezTo>
                  <a:cubicBezTo>
                    <a:pt x="403255" y="24326"/>
                    <a:pt x="362179" y="663"/>
                    <a:pt x="312006" y="4139"/>
                  </a:cubicBezTo>
                  <a:cubicBezTo>
                    <a:pt x="261833" y="7749"/>
                    <a:pt x="243237" y="47722"/>
                    <a:pt x="242969" y="48390"/>
                  </a:cubicBezTo>
                  <a:cubicBezTo>
                    <a:pt x="242969" y="48390"/>
                    <a:pt x="242969" y="48390"/>
                    <a:pt x="242969" y="48390"/>
                  </a:cubicBezTo>
                  <a:cubicBezTo>
                    <a:pt x="242299" y="48122"/>
                    <a:pt x="200287" y="34620"/>
                    <a:pt x="148375" y="58417"/>
                  </a:cubicBezTo>
                  <a:cubicBezTo>
                    <a:pt x="96062" y="82347"/>
                    <a:pt x="91512" y="120849"/>
                    <a:pt x="87633" y="138764"/>
                  </a:cubicBezTo>
                  <a:cubicBezTo>
                    <a:pt x="87633" y="138764"/>
                    <a:pt x="87633" y="138764"/>
                    <a:pt x="87633" y="138764"/>
                  </a:cubicBezTo>
                  <a:cubicBezTo>
                    <a:pt x="66626" y="143844"/>
                    <a:pt x="-27298" y="198523"/>
                    <a:pt x="7756" y="308817"/>
                  </a:cubicBezTo>
                  <a:cubicBezTo>
                    <a:pt x="46825" y="432213"/>
                    <a:pt x="214872" y="388764"/>
                    <a:pt x="215674" y="388496"/>
                  </a:cubicBezTo>
                  <a:cubicBezTo>
                    <a:pt x="215674" y="388496"/>
                    <a:pt x="215674" y="388496"/>
                    <a:pt x="215674" y="388496"/>
                  </a:cubicBezTo>
                  <a:cubicBezTo>
                    <a:pt x="215942" y="388764"/>
                    <a:pt x="241095" y="413630"/>
                    <a:pt x="274678" y="419913"/>
                  </a:cubicBezTo>
                  <a:cubicBezTo>
                    <a:pt x="308261" y="426196"/>
                    <a:pt x="348131" y="412694"/>
                    <a:pt x="348399" y="412560"/>
                  </a:cubicBezTo>
                  <a:cubicBezTo>
                    <a:pt x="348399" y="412560"/>
                    <a:pt x="348399" y="412560"/>
                    <a:pt x="348399" y="412560"/>
                  </a:cubicBezTo>
                  <a:cubicBezTo>
                    <a:pt x="348533" y="412560"/>
                    <a:pt x="354821" y="414833"/>
                    <a:pt x="416367" y="458415"/>
                  </a:cubicBezTo>
                  <a:cubicBezTo>
                    <a:pt x="457175" y="487293"/>
                    <a:pt x="454096" y="582346"/>
                    <a:pt x="447140" y="645046"/>
                  </a:cubicBezTo>
                  <a:lnTo>
                    <a:pt x="447006" y="645046"/>
                  </a:lnTo>
                  <a:lnTo>
                    <a:pt x="438577" y="702532"/>
                  </a:lnTo>
                  <a:cubicBezTo>
                    <a:pt x="438577" y="702532"/>
                    <a:pt x="426267" y="748522"/>
                    <a:pt x="454632" y="750393"/>
                  </a:cubicBezTo>
                  <a:cubicBezTo>
                    <a:pt x="477644" y="751998"/>
                    <a:pt x="488616" y="746517"/>
                    <a:pt x="493968" y="708816"/>
                  </a:cubicBezTo>
                  <a:cubicBezTo>
                    <a:pt x="501460" y="709484"/>
                    <a:pt x="509889" y="710153"/>
                    <a:pt x="519256" y="710821"/>
                  </a:cubicBezTo>
                  <a:lnTo>
                    <a:pt x="518720" y="714297"/>
                  </a:lnTo>
                  <a:cubicBezTo>
                    <a:pt x="518720" y="714297"/>
                    <a:pt x="506410" y="760286"/>
                    <a:pt x="534775" y="762158"/>
                  </a:cubicBezTo>
                  <a:cubicBezTo>
                    <a:pt x="558457" y="763762"/>
                    <a:pt x="564745" y="755474"/>
                    <a:pt x="576119" y="714565"/>
                  </a:cubicBezTo>
                  <a:cubicBezTo>
                    <a:pt x="576519" y="714565"/>
                    <a:pt x="576921" y="714565"/>
                    <a:pt x="576921" y="714565"/>
                  </a:cubicBezTo>
                  <a:cubicBezTo>
                    <a:pt x="576653" y="714565"/>
                    <a:pt x="576385" y="714565"/>
                    <a:pt x="576119" y="714565"/>
                  </a:cubicBezTo>
                  <a:cubicBezTo>
                    <a:pt x="578124" y="707345"/>
                    <a:pt x="580266" y="699190"/>
                    <a:pt x="582809" y="689832"/>
                  </a:cubicBezTo>
                  <a:cubicBezTo>
                    <a:pt x="588695" y="673790"/>
                    <a:pt x="596188" y="653869"/>
                    <a:pt x="603278" y="635821"/>
                  </a:cubicBezTo>
                  <a:cubicBezTo>
                    <a:pt x="615052" y="606009"/>
                    <a:pt x="696667" y="587960"/>
                    <a:pt x="728376" y="551865"/>
                  </a:cubicBezTo>
                  <a:cubicBezTo>
                    <a:pt x="760087" y="515769"/>
                    <a:pt x="760353" y="486089"/>
                    <a:pt x="765037" y="471651"/>
                  </a:cubicBezTo>
                  <a:cubicBezTo>
                    <a:pt x="765037" y="471651"/>
                    <a:pt x="765037" y="471651"/>
                    <a:pt x="765037" y="471651"/>
                  </a:cubicBezTo>
                  <a:cubicBezTo>
                    <a:pt x="778149" y="465902"/>
                    <a:pt x="805710" y="437427"/>
                    <a:pt x="813737" y="397052"/>
                  </a:cubicBezTo>
                  <a:cubicBezTo>
                    <a:pt x="821766" y="357079"/>
                    <a:pt x="810126" y="333282"/>
                    <a:pt x="797549" y="319513"/>
                  </a:cubicBezTo>
                  <a:close/>
                </a:path>
              </a:pathLst>
            </a:custGeom>
            <a:solidFill>
              <a:schemeClr val="bg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502">
              <a:extLst>
                <a:ext uri="{FF2B5EF4-FFF2-40B4-BE49-F238E27FC236}">
                  <a16:creationId xmlns:a16="http://schemas.microsoft.com/office/drawing/2014/main" id="{81EC027C-7484-884E-B07F-B957F540280C}"/>
                </a:ext>
              </a:extLst>
            </p:cNvPr>
            <p:cNvSpPr/>
            <p:nvPr/>
          </p:nvSpPr>
          <p:spPr>
            <a:xfrm>
              <a:off x="4527113" y="5459238"/>
              <a:ext cx="1547079" cy="1484024"/>
            </a:xfrm>
            <a:custGeom>
              <a:avLst/>
              <a:gdLst>
                <a:gd name="connsiteX0" fmla="*/ 672876 w 668975"/>
                <a:gd name="connsiteY0" fmla="*/ 202942 h 641709"/>
                <a:gd name="connsiteX1" fmla="*/ 672876 w 668975"/>
                <a:gd name="connsiteY1" fmla="*/ 202942 h 641709"/>
                <a:gd name="connsiteX2" fmla="*/ 649328 w 668975"/>
                <a:gd name="connsiteY2" fmla="*/ 188904 h 641709"/>
                <a:gd name="connsiteX3" fmla="*/ 649462 w 668975"/>
                <a:gd name="connsiteY3" fmla="*/ 188637 h 641709"/>
                <a:gd name="connsiteX4" fmla="*/ 584170 w 668975"/>
                <a:gd name="connsiteY4" fmla="*/ 216979 h 641709"/>
                <a:gd name="connsiteX5" fmla="*/ 584170 w 668975"/>
                <a:gd name="connsiteY5" fmla="*/ 216979 h 641709"/>
                <a:gd name="connsiteX6" fmla="*/ 569051 w 668975"/>
                <a:gd name="connsiteY6" fmla="*/ 182755 h 641709"/>
                <a:gd name="connsiteX7" fmla="*/ 497069 w 668975"/>
                <a:gd name="connsiteY7" fmla="*/ 125401 h 641709"/>
                <a:gd name="connsiteX8" fmla="*/ 497069 w 668975"/>
                <a:gd name="connsiteY8" fmla="*/ 125401 h 641709"/>
                <a:gd name="connsiteX9" fmla="*/ 510716 w 668975"/>
                <a:gd name="connsiteY9" fmla="*/ 89038 h 641709"/>
                <a:gd name="connsiteX10" fmla="*/ 514461 w 668975"/>
                <a:gd name="connsiteY10" fmla="*/ 84360 h 641709"/>
                <a:gd name="connsiteX11" fmla="*/ 514595 w 668975"/>
                <a:gd name="connsiteY11" fmla="*/ 71124 h 641709"/>
                <a:gd name="connsiteX12" fmla="*/ 491851 w 668975"/>
                <a:gd name="connsiteY12" fmla="*/ 69119 h 641709"/>
                <a:gd name="connsiteX13" fmla="*/ 491181 w 668975"/>
                <a:gd name="connsiteY13" fmla="*/ 69787 h 641709"/>
                <a:gd name="connsiteX14" fmla="*/ 469774 w 668975"/>
                <a:gd name="connsiteY14" fmla="*/ 119386 h 641709"/>
                <a:gd name="connsiteX15" fmla="*/ 469774 w 668975"/>
                <a:gd name="connsiteY15" fmla="*/ 119386 h 641709"/>
                <a:gd name="connsiteX16" fmla="*/ 415988 w 668975"/>
                <a:gd name="connsiteY16" fmla="*/ 126873 h 641709"/>
                <a:gd name="connsiteX17" fmla="*/ 415988 w 668975"/>
                <a:gd name="connsiteY17" fmla="*/ 126873 h 641709"/>
                <a:gd name="connsiteX18" fmla="*/ 374244 w 668975"/>
                <a:gd name="connsiteY18" fmla="*/ 66445 h 641709"/>
                <a:gd name="connsiteX19" fmla="*/ 374244 w 668975"/>
                <a:gd name="connsiteY19" fmla="*/ 66311 h 641709"/>
                <a:gd name="connsiteX20" fmla="*/ 396589 w 668975"/>
                <a:gd name="connsiteY20" fmla="*/ 16846 h 641709"/>
                <a:gd name="connsiteX21" fmla="*/ 382808 w 668975"/>
                <a:gd name="connsiteY21" fmla="*/ 2 h 641709"/>
                <a:gd name="connsiteX22" fmla="*/ 369830 w 668975"/>
                <a:gd name="connsiteY22" fmla="*/ 11097 h 641709"/>
                <a:gd name="connsiteX23" fmla="*/ 347351 w 668975"/>
                <a:gd name="connsiteY23" fmla="*/ 53610 h 641709"/>
                <a:gd name="connsiteX24" fmla="*/ 345746 w 668975"/>
                <a:gd name="connsiteY24" fmla="*/ 54279 h 641709"/>
                <a:gd name="connsiteX25" fmla="*/ 246603 w 668975"/>
                <a:gd name="connsiteY25" fmla="*/ 72060 h 641709"/>
                <a:gd name="connsiteX26" fmla="*/ 246603 w 668975"/>
                <a:gd name="connsiteY26" fmla="*/ 72060 h 641709"/>
                <a:gd name="connsiteX27" fmla="*/ 203254 w 668975"/>
                <a:gd name="connsiteY27" fmla="*/ 22862 h 641709"/>
                <a:gd name="connsiteX28" fmla="*/ 184256 w 668975"/>
                <a:gd name="connsiteY28" fmla="*/ 25937 h 641709"/>
                <a:gd name="connsiteX29" fmla="*/ 187333 w 668975"/>
                <a:gd name="connsiteY29" fmla="*/ 45055 h 641709"/>
                <a:gd name="connsiteX30" fmla="*/ 226000 w 668975"/>
                <a:gd name="connsiteY30" fmla="*/ 122728 h 641709"/>
                <a:gd name="connsiteX31" fmla="*/ 151609 w 668975"/>
                <a:gd name="connsiteY31" fmla="*/ 155081 h 641709"/>
                <a:gd name="connsiteX32" fmla="*/ 152947 w 668975"/>
                <a:gd name="connsiteY32" fmla="*/ 140776 h 641709"/>
                <a:gd name="connsiteX33" fmla="*/ 89662 w 668975"/>
                <a:gd name="connsiteY33" fmla="*/ 66311 h 641709"/>
                <a:gd name="connsiteX34" fmla="*/ 72270 w 668975"/>
                <a:gd name="connsiteY34" fmla="*/ 74733 h 641709"/>
                <a:gd name="connsiteX35" fmla="*/ 80699 w 668975"/>
                <a:gd name="connsiteY35" fmla="*/ 92113 h 641709"/>
                <a:gd name="connsiteX36" fmla="*/ 125520 w 668975"/>
                <a:gd name="connsiteY36" fmla="*/ 141311 h 641709"/>
                <a:gd name="connsiteX37" fmla="*/ 120168 w 668975"/>
                <a:gd name="connsiteY37" fmla="*/ 158156 h 641709"/>
                <a:gd name="connsiteX38" fmla="*/ 62503 w 668975"/>
                <a:gd name="connsiteY38" fmla="*/ 167246 h 641709"/>
                <a:gd name="connsiteX39" fmla="*/ 58221 w 668975"/>
                <a:gd name="connsiteY39" fmla="*/ 167113 h 641709"/>
                <a:gd name="connsiteX40" fmla="*/ 422 w 668975"/>
                <a:gd name="connsiteY40" fmla="*/ 212433 h 641709"/>
                <a:gd name="connsiteX41" fmla="*/ 10456 w 668975"/>
                <a:gd name="connsiteY41" fmla="*/ 229011 h 641709"/>
                <a:gd name="connsiteX42" fmla="*/ 12596 w 668975"/>
                <a:gd name="connsiteY42" fmla="*/ 229412 h 641709"/>
                <a:gd name="connsiteX43" fmla="*/ 27047 w 668975"/>
                <a:gd name="connsiteY43" fmla="*/ 219118 h 641709"/>
                <a:gd name="connsiteX44" fmla="*/ 57685 w 668975"/>
                <a:gd name="connsiteY44" fmla="*/ 194520 h 641709"/>
                <a:gd name="connsiteX45" fmla="*/ 61833 w 668975"/>
                <a:gd name="connsiteY45" fmla="*/ 194653 h 641709"/>
                <a:gd name="connsiteX46" fmla="*/ 134483 w 668975"/>
                <a:gd name="connsiteY46" fmla="*/ 181819 h 641709"/>
                <a:gd name="connsiteX47" fmla="*/ 134483 w 668975"/>
                <a:gd name="connsiteY47" fmla="*/ 181819 h 641709"/>
                <a:gd name="connsiteX48" fmla="*/ 251154 w 668975"/>
                <a:gd name="connsiteY48" fmla="*/ 133290 h 641709"/>
                <a:gd name="connsiteX49" fmla="*/ 255434 w 668975"/>
                <a:gd name="connsiteY49" fmla="*/ 98129 h 641709"/>
                <a:gd name="connsiteX50" fmla="*/ 255434 w 668975"/>
                <a:gd name="connsiteY50" fmla="*/ 98129 h 641709"/>
                <a:gd name="connsiteX51" fmla="*/ 353105 w 668975"/>
                <a:gd name="connsiteY51" fmla="*/ 85428 h 641709"/>
                <a:gd name="connsiteX52" fmla="*/ 390969 w 668975"/>
                <a:gd name="connsiteY52" fmla="*/ 139974 h 641709"/>
                <a:gd name="connsiteX53" fmla="*/ 391103 w 668975"/>
                <a:gd name="connsiteY53" fmla="*/ 140375 h 641709"/>
                <a:gd name="connsiteX54" fmla="*/ 358590 w 668975"/>
                <a:gd name="connsiteY54" fmla="*/ 184893 h 641709"/>
                <a:gd name="connsiteX55" fmla="*/ 358590 w 668975"/>
                <a:gd name="connsiteY55" fmla="*/ 184893 h 641709"/>
                <a:gd name="connsiteX56" fmla="*/ 254632 w 668975"/>
                <a:gd name="connsiteY56" fmla="*/ 208957 h 641709"/>
                <a:gd name="connsiteX57" fmla="*/ 251956 w 668975"/>
                <a:gd name="connsiteY57" fmla="*/ 226204 h 641709"/>
                <a:gd name="connsiteX58" fmla="*/ 262526 w 668975"/>
                <a:gd name="connsiteY58" fmla="*/ 232755 h 641709"/>
                <a:gd name="connsiteX59" fmla="*/ 273630 w 668975"/>
                <a:gd name="connsiteY59" fmla="*/ 228610 h 641709"/>
                <a:gd name="connsiteX60" fmla="*/ 352302 w 668975"/>
                <a:gd name="connsiteY60" fmla="*/ 211365 h 641709"/>
                <a:gd name="connsiteX61" fmla="*/ 352302 w 668975"/>
                <a:gd name="connsiteY61" fmla="*/ 211365 h 641709"/>
                <a:gd name="connsiteX62" fmla="*/ 363408 w 668975"/>
                <a:gd name="connsiteY62" fmla="*/ 272728 h 641709"/>
                <a:gd name="connsiteX63" fmla="*/ 379061 w 668975"/>
                <a:gd name="connsiteY63" fmla="*/ 281016 h 641709"/>
                <a:gd name="connsiteX64" fmla="*/ 388294 w 668975"/>
                <a:gd name="connsiteY64" fmla="*/ 261631 h 641709"/>
                <a:gd name="connsiteX65" fmla="*/ 413847 w 668975"/>
                <a:gd name="connsiteY65" fmla="*/ 157755 h 641709"/>
                <a:gd name="connsiteX66" fmla="*/ 546171 w 668975"/>
                <a:gd name="connsiteY66" fmla="*/ 197193 h 641709"/>
                <a:gd name="connsiteX67" fmla="*/ 557545 w 668975"/>
                <a:gd name="connsiteY67" fmla="*/ 282754 h 641709"/>
                <a:gd name="connsiteX68" fmla="*/ 487034 w 668975"/>
                <a:gd name="connsiteY68" fmla="*/ 374332 h 641709"/>
                <a:gd name="connsiteX69" fmla="*/ 427094 w 668975"/>
                <a:gd name="connsiteY69" fmla="*/ 467112 h 641709"/>
                <a:gd name="connsiteX70" fmla="*/ 426693 w 668975"/>
                <a:gd name="connsiteY70" fmla="*/ 472994 h 641709"/>
                <a:gd name="connsiteX71" fmla="*/ 414249 w 668975"/>
                <a:gd name="connsiteY71" fmla="*/ 629545 h 641709"/>
                <a:gd name="connsiteX72" fmla="*/ 426693 w 668975"/>
                <a:gd name="connsiteY72" fmla="*/ 644251 h 641709"/>
                <a:gd name="connsiteX73" fmla="*/ 426693 w 668975"/>
                <a:gd name="connsiteY73" fmla="*/ 644251 h 641709"/>
                <a:gd name="connsiteX74" fmla="*/ 441410 w 668975"/>
                <a:gd name="connsiteY74" fmla="*/ 631684 h 641709"/>
                <a:gd name="connsiteX75" fmla="*/ 453853 w 668975"/>
                <a:gd name="connsiteY75" fmla="*/ 475134 h 641709"/>
                <a:gd name="connsiteX76" fmla="*/ 454254 w 668975"/>
                <a:gd name="connsiteY76" fmla="*/ 468717 h 641709"/>
                <a:gd name="connsiteX77" fmla="*/ 500280 w 668975"/>
                <a:gd name="connsiteY77" fmla="*/ 398128 h 641709"/>
                <a:gd name="connsiteX78" fmla="*/ 547642 w 668975"/>
                <a:gd name="connsiteY78" fmla="*/ 359492 h 641709"/>
                <a:gd name="connsiteX79" fmla="*/ 547776 w 668975"/>
                <a:gd name="connsiteY79" fmla="*/ 359492 h 641709"/>
                <a:gd name="connsiteX80" fmla="*/ 586175 w 668975"/>
                <a:gd name="connsiteY80" fmla="*/ 411363 h 641709"/>
                <a:gd name="connsiteX81" fmla="*/ 598485 w 668975"/>
                <a:gd name="connsiteY81" fmla="*/ 422727 h 641709"/>
                <a:gd name="connsiteX82" fmla="*/ 601830 w 668975"/>
                <a:gd name="connsiteY82" fmla="*/ 422594 h 641709"/>
                <a:gd name="connsiteX83" fmla="*/ 613068 w 668975"/>
                <a:gd name="connsiteY83" fmla="*/ 406952 h 641709"/>
                <a:gd name="connsiteX84" fmla="*/ 563833 w 668975"/>
                <a:gd name="connsiteY84" fmla="*/ 337434 h 641709"/>
                <a:gd name="connsiteX85" fmla="*/ 563833 w 668975"/>
                <a:gd name="connsiteY85" fmla="*/ 337434 h 641709"/>
                <a:gd name="connsiteX86" fmla="*/ 584036 w 668975"/>
                <a:gd name="connsiteY86" fmla="*/ 289171 h 641709"/>
                <a:gd name="connsiteX87" fmla="*/ 588450 w 668975"/>
                <a:gd name="connsiteY87" fmla="*/ 243449 h 641709"/>
                <a:gd name="connsiteX88" fmla="*/ 588450 w 668975"/>
                <a:gd name="connsiteY88" fmla="*/ 243449 h 641709"/>
                <a:gd name="connsiteX89" fmla="*/ 672876 w 668975"/>
                <a:gd name="connsiteY89" fmla="*/ 202942 h 641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668975" h="641709">
                  <a:moveTo>
                    <a:pt x="672876" y="202942"/>
                  </a:moveTo>
                  <a:cubicBezTo>
                    <a:pt x="672876" y="202942"/>
                    <a:pt x="672876" y="202942"/>
                    <a:pt x="672876" y="202942"/>
                  </a:cubicBezTo>
                  <a:lnTo>
                    <a:pt x="649328" y="188904"/>
                  </a:lnTo>
                  <a:lnTo>
                    <a:pt x="649462" y="188637"/>
                  </a:lnTo>
                  <a:cubicBezTo>
                    <a:pt x="649328" y="188904"/>
                    <a:pt x="634209" y="211097"/>
                    <a:pt x="584170" y="216979"/>
                  </a:cubicBezTo>
                  <a:cubicBezTo>
                    <a:pt x="584170" y="216979"/>
                    <a:pt x="584170" y="216979"/>
                    <a:pt x="584170" y="216979"/>
                  </a:cubicBezTo>
                  <a:cubicBezTo>
                    <a:pt x="580825" y="204680"/>
                    <a:pt x="575875" y="193049"/>
                    <a:pt x="569051" y="182755"/>
                  </a:cubicBezTo>
                  <a:cubicBezTo>
                    <a:pt x="550453" y="154413"/>
                    <a:pt x="524898" y="134894"/>
                    <a:pt x="497069" y="125401"/>
                  </a:cubicBezTo>
                  <a:cubicBezTo>
                    <a:pt x="497069" y="125401"/>
                    <a:pt x="497069" y="125401"/>
                    <a:pt x="497069" y="125401"/>
                  </a:cubicBezTo>
                  <a:cubicBezTo>
                    <a:pt x="496533" y="103477"/>
                    <a:pt x="506702" y="93183"/>
                    <a:pt x="510716" y="89038"/>
                  </a:cubicBezTo>
                  <a:cubicBezTo>
                    <a:pt x="512188" y="87568"/>
                    <a:pt x="513392" y="86364"/>
                    <a:pt x="514461" y="84360"/>
                  </a:cubicBezTo>
                  <a:cubicBezTo>
                    <a:pt x="516870" y="80348"/>
                    <a:pt x="517004" y="75135"/>
                    <a:pt x="514595" y="71124"/>
                  </a:cubicBezTo>
                  <a:cubicBezTo>
                    <a:pt x="509109" y="62033"/>
                    <a:pt x="497469" y="62033"/>
                    <a:pt x="491851" y="69119"/>
                  </a:cubicBezTo>
                  <a:cubicBezTo>
                    <a:pt x="491717" y="69253"/>
                    <a:pt x="491449" y="69519"/>
                    <a:pt x="491181" y="69787"/>
                  </a:cubicBezTo>
                  <a:cubicBezTo>
                    <a:pt x="485829" y="75268"/>
                    <a:pt x="470978" y="90242"/>
                    <a:pt x="469774" y="119386"/>
                  </a:cubicBezTo>
                  <a:cubicBezTo>
                    <a:pt x="469774" y="119386"/>
                    <a:pt x="469774" y="119386"/>
                    <a:pt x="469774" y="119386"/>
                  </a:cubicBezTo>
                  <a:cubicBezTo>
                    <a:pt x="451846" y="117648"/>
                    <a:pt x="433516" y="120054"/>
                    <a:pt x="415988" y="126873"/>
                  </a:cubicBezTo>
                  <a:cubicBezTo>
                    <a:pt x="415988" y="126873"/>
                    <a:pt x="415988" y="126873"/>
                    <a:pt x="415988" y="126873"/>
                  </a:cubicBezTo>
                  <a:cubicBezTo>
                    <a:pt x="411976" y="112702"/>
                    <a:pt x="401137" y="85162"/>
                    <a:pt x="374244" y="66445"/>
                  </a:cubicBezTo>
                  <a:cubicBezTo>
                    <a:pt x="374244" y="66445"/>
                    <a:pt x="374244" y="66445"/>
                    <a:pt x="374244" y="66311"/>
                  </a:cubicBezTo>
                  <a:cubicBezTo>
                    <a:pt x="388294" y="49466"/>
                    <a:pt x="395117" y="23530"/>
                    <a:pt x="396589" y="16846"/>
                  </a:cubicBezTo>
                  <a:cubicBezTo>
                    <a:pt x="398596" y="8423"/>
                    <a:pt x="392173" y="-132"/>
                    <a:pt x="382808" y="2"/>
                  </a:cubicBezTo>
                  <a:cubicBezTo>
                    <a:pt x="376520" y="135"/>
                    <a:pt x="371301" y="4948"/>
                    <a:pt x="369830" y="11097"/>
                  </a:cubicBezTo>
                  <a:cubicBezTo>
                    <a:pt x="365413" y="29413"/>
                    <a:pt x="354979" y="51338"/>
                    <a:pt x="347351" y="53610"/>
                  </a:cubicBezTo>
                  <a:cubicBezTo>
                    <a:pt x="346817" y="53744"/>
                    <a:pt x="346282" y="54012"/>
                    <a:pt x="345746" y="54279"/>
                  </a:cubicBezTo>
                  <a:cubicBezTo>
                    <a:pt x="308417" y="47327"/>
                    <a:pt x="262258" y="65375"/>
                    <a:pt x="246603" y="72060"/>
                  </a:cubicBezTo>
                  <a:cubicBezTo>
                    <a:pt x="246603" y="72060"/>
                    <a:pt x="246603" y="72060"/>
                    <a:pt x="246603" y="72060"/>
                  </a:cubicBezTo>
                  <a:cubicBezTo>
                    <a:pt x="231886" y="43717"/>
                    <a:pt x="204993" y="24199"/>
                    <a:pt x="203254" y="22862"/>
                  </a:cubicBezTo>
                  <a:cubicBezTo>
                    <a:pt x="197100" y="18450"/>
                    <a:pt x="188537" y="19921"/>
                    <a:pt x="184256" y="25937"/>
                  </a:cubicBezTo>
                  <a:cubicBezTo>
                    <a:pt x="179840" y="32087"/>
                    <a:pt x="181311" y="40643"/>
                    <a:pt x="187333" y="45055"/>
                  </a:cubicBezTo>
                  <a:cubicBezTo>
                    <a:pt x="187869" y="45455"/>
                    <a:pt x="241787" y="84894"/>
                    <a:pt x="226000" y="122728"/>
                  </a:cubicBezTo>
                  <a:cubicBezTo>
                    <a:pt x="215162" y="148530"/>
                    <a:pt x="176763" y="154680"/>
                    <a:pt x="151609" y="155081"/>
                  </a:cubicBezTo>
                  <a:cubicBezTo>
                    <a:pt x="152547" y="150669"/>
                    <a:pt x="152947" y="145856"/>
                    <a:pt x="152947" y="140776"/>
                  </a:cubicBezTo>
                  <a:cubicBezTo>
                    <a:pt x="152011" y="88370"/>
                    <a:pt x="92205" y="67113"/>
                    <a:pt x="89662" y="66311"/>
                  </a:cubicBezTo>
                  <a:cubicBezTo>
                    <a:pt x="82572" y="63905"/>
                    <a:pt x="74677" y="67648"/>
                    <a:pt x="72270" y="74733"/>
                  </a:cubicBezTo>
                  <a:cubicBezTo>
                    <a:pt x="69861" y="81819"/>
                    <a:pt x="73607" y="89707"/>
                    <a:pt x="80699" y="92113"/>
                  </a:cubicBezTo>
                  <a:cubicBezTo>
                    <a:pt x="81099" y="92247"/>
                    <a:pt x="124984" y="107755"/>
                    <a:pt x="125520" y="141311"/>
                  </a:cubicBezTo>
                  <a:cubicBezTo>
                    <a:pt x="125654" y="148931"/>
                    <a:pt x="123914" y="154547"/>
                    <a:pt x="120168" y="158156"/>
                  </a:cubicBezTo>
                  <a:cubicBezTo>
                    <a:pt x="109865" y="168450"/>
                    <a:pt x="83642" y="167782"/>
                    <a:pt x="62503" y="167246"/>
                  </a:cubicBezTo>
                  <a:lnTo>
                    <a:pt x="58221" y="167113"/>
                  </a:lnTo>
                  <a:cubicBezTo>
                    <a:pt x="21561" y="166311"/>
                    <a:pt x="4435" y="196391"/>
                    <a:pt x="422" y="212433"/>
                  </a:cubicBezTo>
                  <a:cubicBezTo>
                    <a:pt x="-1452" y="219787"/>
                    <a:pt x="3097" y="227140"/>
                    <a:pt x="10456" y="229011"/>
                  </a:cubicBezTo>
                  <a:cubicBezTo>
                    <a:pt x="11124" y="229145"/>
                    <a:pt x="11928" y="229278"/>
                    <a:pt x="12596" y="229412"/>
                  </a:cubicBezTo>
                  <a:cubicBezTo>
                    <a:pt x="19152" y="229947"/>
                    <a:pt x="25441" y="225669"/>
                    <a:pt x="27047" y="219118"/>
                  </a:cubicBezTo>
                  <a:cubicBezTo>
                    <a:pt x="27315" y="218049"/>
                    <a:pt x="33469" y="193984"/>
                    <a:pt x="57685" y="194520"/>
                  </a:cubicBezTo>
                  <a:lnTo>
                    <a:pt x="61833" y="194653"/>
                  </a:lnTo>
                  <a:cubicBezTo>
                    <a:pt x="85917" y="195188"/>
                    <a:pt x="115485" y="195990"/>
                    <a:pt x="134483" y="181819"/>
                  </a:cubicBezTo>
                  <a:cubicBezTo>
                    <a:pt x="134483" y="181819"/>
                    <a:pt x="134483" y="181819"/>
                    <a:pt x="134483" y="181819"/>
                  </a:cubicBezTo>
                  <a:cubicBezTo>
                    <a:pt x="144385" y="182621"/>
                    <a:pt x="228274" y="188236"/>
                    <a:pt x="251154" y="133290"/>
                  </a:cubicBezTo>
                  <a:cubicBezTo>
                    <a:pt x="256238" y="121124"/>
                    <a:pt x="257174" y="109226"/>
                    <a:pt x="255434" y="98129"/>
                  </a:cubicBezTo>
                  <a:cubicBezTo>
                    <a:pt x="255434" y="98129"/>
                    <a:pt x="255434" y="98129"/>
                    <a:pt x="255434" y="98129"/>
                  </a:cubicBezTo>
                  <a:cubicBezTo>
                    <a:pt x="275771" y="89038"/>
                    <a:pt x="327684" y="70991"/>
                    <a:pt x="353105" y="85428"/>
                  </a:cubicBezTo>
                  <a:cubicBezTo>
                    <a:pt x="384681" y="103343"/>
                    <a:pt x="390969" y="139706"/>
                    <a:pt x="390969" y="139974"/>
                  </a:cubicBezTo>
                  <a:cubicBezTo>
                    <a:pt x="390969" y="140108"/>
                    <a:pt x="390969" y="140242"/>
                    <a:pt x="391103" y="140375"/>
                  </a:cubicBezTo>
                  <a:cubicBezTo>
                    <a:pt x="377054" y="151070"/>
                    <a:pt x="365413" y="166578"/>
                    <a:pt x="358590" y="184893"/>
                  </a:cubicBezTo>
                  <a:cubicBezTo>
                    <a:pt x="358590" y="184893"/>
                    <a:pt x="358590" y="184893"/>
                    <a:pt x="358590" y="184893"/>
                  </a:cubicBezTo>
                  <a:cubicBezTo>
                    <a:pt x="335979" y="179011"/>
                    <a:pt x="289821" y="173129"/>
                    <a:pt x="254632" y="208957"/>
                  </a:cubicBezTo>
                  <a:cubicBezTo>
                    <a:pt x="250484" y="213236"/>
                    <a:pt x="248745" y="221124"/>
                    <a:pt x="251956" y="226204"/>
                  </a:cubicBezTo>
                  <a:cubicBezTo>
                    <a:pt x="254498" y="230214"/>
                    <a:pt x="258377" y="232353"/>
                    <a:pt x="262526" y="232755"/>
                  </a:cubicBezTo>
                  <a:cubicBezTo>
                    <a:pt x="266540" y="233156"/>
                    <a:pt x="270553" y="231685"/>
                    <a:pt x="273630" y="228610"/>
                  </a:cubicBezTo>
                  <a:cubicBezTo>
                    <a:pt x="299587" y="201605"/>
                    <a:pt x="335444" y="206819"/>
                    <a:pt x="352302" y="211365"/>
                  </a:cubicBezTo>
                  <a:cubicBezTo>
                    <a:pt x="352302" y="211365"/>
                    <a:pt x="352302" y="211365"/>
                    <a:pt x="352302" y="211365"/>
                  </a:cubicBezTo>
                  <a:cubicBezTo>
                    <a:pt x="350295" y="230883"/>
                    <a:pt x="353239" y="251872"/>
                    <a:pt x="363408" y="272728"/>
                  </a:cubicBezTo>
                  <a:cubicBezTo>
                    <a:pt x="366217" y="278610"/>
                    <a:pt x="372773" y="282487"/>
                    <a:pt x="379061" y="281016"/>
                  </a:cubicBezTo>
                  <a:cubicBezTo>
                    <a:pt x="388026" y="278878"/>
                    <a:pt x="392173" y="269385"/>
                    <a:pt x="388294" y="261631"/>
                  </a:cubicBezTo>
                  <a:cubicBezTo>
                    <a:pt x="366887" y="218182"/>
                    <a:pt x="384949" y="173931"/>
                    <a:pt x="413847" y="157755"/>
                  </a:cubicBezTo>
                  <a:cubicBezTo>
                    <a:pt x="459070" y="132487"/>
                    <a:pt x="514729" y="149199"/>
                    <a:pt x="546171" y="197193"/>
                  </a:cubicBezTo>
                  <a:cubicBezTo>
                    <a:pt x="561156" y="220054"/>
                    <a:pt x="565304" y="251204"/>
                    <a:pt x="557545" y="282754"/>
                  </a:cubicBezTo>
                  <a:cubicBezTo>
                    <a:pt x="548044" y="321257"/>
                    <a:pt x="522356" y="354679"/>
                    <a:pt x="487034" y="374332"/>
                  </a:cubicBezTo>
                  <a:cubicBezTo>
                    <a:pt x="430839" y="405615"/>
                    <a:pt x="428566" y="442647"/>
                    <a:pt x="427094" y="467112"/>
                  </a:cubicBezTo>
                  <a:cubicBezTo>
                    <a:pt x="426961" y="469117"/>
                    <a:pt x="426827" y="471123"/>
                    <a:pt x="426693" y="472994"/>
                  </a:cubicBezTo>
                  <a:lnTo>
                    <a:pt x="414249" y="629545"/>
                  </a:lnTo>
                  <a:cubicBezTo>
                    <a:pt x="413715" y="637031"/>
                    <a:pt x="419199" y="643582"/>
                    <a:pt x="426693" y="644251"/>
                  </a:cubicBezTo>
                  <a:lnTo>
                    <a:pt x="426693" y="644251"/>
                  </a:lnTo>
                  <a:cubicBezTo>
                    <a:pt x="434184" y="644919"/>
                    <a:pt x="440874" y="639171"/>
                    <a:pt x="441410" y="631684"/>
                  </a:cubicBezTo>
                  <a:lnTo>
                    <a:pt x="453853" y="475134"/>
                  </a:lnTo>
                  <a:cubicBezTo>
                    <a:pt x="453986" y="473128"/>
                    <a:pt x="454120" y="470989"/>
                    <a:pt x="454254" y="468717"/>
                  </a:cubicBezTo>
                  <a:cubicBezTo>
                    <a:pt x="455591" y="446791"/>
                    <a:pt x="457198" y="422058"/>
                    <a:pt x="500280" y="398128"/>
                  </a:cubicBezTo>
                  <a:cubicBezTo>
                    <a:pt x="518476" y="387968"/>
                    <a:pt x="534397" y="374866"/>
                    <a:pt x="547642" y="359492"/>
                  </a:cubicBezTo>
                  <a:cubicBezTo>
                    <a:pt x="547642" y="359492"/>
                    <a:pt x="547642" y="359492"/>
                    <a:pt x="547776" y="359492"/>
                  </a:cubicBezTo>
                  <a:cubicBezTo>
                    <a:pt x="580423" y="382085"/>
                    <a:pt x="585909" y="410027"/>
                    <a:pt x="586175" y="411363"/>
                  </a:cubicBezTo>
                  <a:cubicBezTo>
                    <a:pt x="587247" y="417647"/>
                    <a:pt x="592465" y="422192"/>
                    <a:pt x="598485" y="422727"/>
                  </a:cubicBezTo>
                  <a:cubicBezTo>
                    <a:pt x="599555" y="422860"/>
                    <a:pt x="600760" y="422727"/>
                    <a:pt x="601830" y="422594"/>
                  </a:cubicBezTo>
                  <a:cubicBezTo>
                    <a:pt x="609323" y="421390"/>
                    <a:pt x="614274" y="414305"/>
                    <a:pt x="613068" y="406952"/>
                  </a:cubicBezTo>
                  <a:cubicBezTo>
                    <a:pt x="612800" y="405214"/>
                    <a:pt x="606111" y="367112"/>
                    <a:pt x="563833" y="337434"/>
                  </a:cubicBezTo>
                  <a:cubicBezTo>
                    <a:pt x="563833" y="337434"/>
                    <a:pt x="563833" y="337434"/>
                    <a:pt x="563833" y="337434"/>
                  </a:cubicBezTo>
                  <a:cubicBezTo>
                    <a:pt x="572930" y="322593"/>
                    <a:pt x="579887" y="306284"/>
                    <a:pt x="584036" y="289171"/>
                  </a:cubicBezTo>
                  <a:cubicBezTo>
                    <a:pt x="587781" y="273663"/>
                    <a:pt x="589254" y="258289"/>
                    <a:pt x="588450" y="243449"/>
                  </a:cubicBezTo>
                  <a:cubicBezTo>
                    <a:pt x="588450" y="243449"/>
                    <a:pt x="588450" y="243449"/>
                    <a:pt x="588450" y="243449"/>
                  </a:cubicBezTo>
                  <a:cubicBezTo>
                    <a:pt x="650933" y="236364"/>
                    <a:pt x="670601" y="206685"/>
                    <a:pt x="672876" y="2029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B171A9F-F87C-3C4E-A8B5-D32B4A16A621}"/>
              </a:ext>
            </a:extLst>
          </p:cNvPr>
          <p:cNvGrpSpPr/>
          <p:nvPr/>
        </p:nvGrpSpPr>
        <p:grpSpPr>
          <a:xfrm>
            <a:off x="17963099" y="5249634"/>
            <a:ext cx="1887438" cy="1762280"/>
            <a:chOff x="4344921" y="5249634"/>
            <a:chExt cx="1887438" cy="1762280"/>
          </a:xfrm>
        </p:grpSpPr>
        <p:sp>
          <p:nvSpPr>
            <p:cNvPr id="34" name="Forma libre 501">
              <a:extLst>
                <a:ext uri="{FF2B5EF4-FFF2-40B4-BE49-F238E27FC236}">
                  <a16:creationId xmlns:a16="http://schemas.microsoft.com/office/drawing/2014/main" id="{524B00A9-2A15-344F-BF4D-437FAED8D555}"/>
                </a:ext>
              </a:extLst>
            </p:cNvPr>
            <p:cNvSpPr/>
            <p:nvPr/>
          </p:nvSpPr>
          <p:spPr>
            <a:xfrm>
              <a:off x="4344921" y="5249634"/>
              <a:ext cx="1887438" cy="1762280"/>
            </a:xfrm>
            <a:custGeom>
              <a:avLst/>
              <a:gdLst>
                <a:gd name="connsiteX0" fmla="*/ 797549 w 816149"/>
                <a:gd name="connsiteY0" fmla="*/ 319513 h 762029"/>
                <a:gd name="connsiteX1" fmla="*/ 797549 w 816149"/>
                <a:gd name="connsiteY1" fmla="*/ 319513 h 762029"/>
                <a:gd name="connsiteX2" fmla="*/ 776142 w 816149"/>
                <a:gd name="connsiteY2" fmla="*/ 171384 h 762029"/>
                <a:gd name="connsiteX3" fmla="*/ 726904 w 816149"/>
                <a:gd name="connsiteY3" fmla="*/ 146518 h 762029"/>
                <a:gd name="connsiteX4" fmla="*/ 726904 w 816149"/>
                <a:gd name="connsiteY4" fmla="*/ 146518 h 762029"/>
                <a:gd name="connsiteX5" fmla="*/ 671381 w 816149"/>
                <a:gd name="connsiteY5" fmla="*/ 62829 h 762029"/>
                <a:gd name="connsiteX6" fmla="*/ 569829 w 816149"/>
                <a:gd name="connsiteY6" fmla="*/ 48256 h 762029"/>
                <a:gd name="connsiteX7" fmla="*/ 569829 w 816149"/>
                <a:gd name="connsiteY7" fmla="*/ 48256 h 762029"/>
                <a:gd name="connsiteX8" fmla="*/ 481391 w 816149"/>
                <a:gd name="connsiteY8" fmla="*/ 663 h 762029"/>
                <a:gd name="connsiteX9" fmla="*/ 403923 w 816149"/>
                <a:gd name="connsiteY9" fmla="*/ 24727 h 762029"/>
                <a:gd name="connsiteX10" fmla="*/ 403923 w 816149"/>
                <a:gd name="connsiteY10" fmla="*/ 24727 h 762029"/>
                <a:gd name="connsiteX11" fmla="*/ 312006 w 816149"/>
                <a:gd name="connsiteY11" fmla="*/ 4139 h 762029"/>
                <a:gd name="connsiteX12" fmla="*/ 242969 w 816149"/>
                <a:gd name="connsiteY12" fmla="*/ 48390 h 762029"/>
                <a:gd name="connsiteX13" fmla="*/ 242969 w 816149"/>
                <a:gd name="connsiteY13" fmla="*/ 48390 h 762029"/>
                <a:gd name="connsiteX14" fmla="*/ 148375 w 816149"/>
                <a:gd name="connsiteY14" fmla="*/ 58417 h 762029"/>
                <a:gd name="connsiteX15" fmla="*/ 87633 w 816149"/>
                <a:gd name="connsiteY15" fmla="*/ 138764 h 762029"/>
                <a:gd name="connsiteX16" fmla="*/ 87633 w 816149"/>
                <a:gd name="connsiteY16" fmla="*/ 138764 h 762029"/>
                <a:gd name="connsiteX17" fmla="*/ 7756 w 816149"/>
                <a:gd name="connsiteY17" fmla="*/ 308817 h 762029"/>
                <a:gd name="connsiteX18" fmla="*/ 215674 w 816149"/>
                <a:gd name="connsiteY18" fmla="*/ 388496 h 762029"/>
                <a:gd name="connsiteX19" fmla="*/ 215674 w 816149"/>
                <a:gd name="connsiteY19" fmla="*/ 388496 h 762029"/>
                <a:gd name="connsiteX20" fmla="*/ 274678 w 816149"/>
                <a:gd name="connsiteY20" fmla="*/ 419913 h 762029"/>
                <a:gd name="connsiteX21" fmla="*/ 348399 w 816149"/>
                <a:gd name="connsiteY21" fmla="*/ 412560 h 762029"/>
                <a:gd name="connsiteX22" fmla="*/ 348399 w 816149"/>
                <a:gd name="connsiteY22" fmla="*/ 412560 h 762029"/>
                <a:gd name="connsiteX23" fmla="*/ 416367 w 816149"/>
                <a:gd name="connsiteY23" fmla="*/ 458415 h 762029"/>
                <a:gd name="connsiteX24" fmla="*/ 447140 w 816149"/>
                <a:gd name="connsiteY24" fmla="*/ 645046 h 762029"/>
                <a:gd name="connsiteX25" fmla="*/ 447006 w 816149"/>
                <a:gd name="connsiteY25" fmla="*/ 645046 h 762029"/>
                <a:gd name="connsiteX26" fmla="*/ 438577 w 816149"/>
                <a:gd name="connsiteY26" fmla="*/ 702532 h 762029"/>
                <a:gd name="connsiteX27" fmla="*/ 454632 w 816149"/>
                <a:gd name="connsiteY27" fmla="*/ 750393 h 762029"/>
                <a:gd name="connsiteX28" fmla="*/ 493968 w 816149"/>
                <a:gd name="connsiteY28" fmla="*/ 708816 h 762029"/>
                <a:gd name="connsiteX29" fmla="*/ 519256 w 816149"/>
                <a:gd name="connsiteY29" fmla="*/ 710821 h 762029"/>
                <a:gd name="connsiteX30" fmla="*/ 518720 w 816149"/>
                <a:gd name="connsiteY30" fmla="*/ 714297 h 762029"/>
                <a:gd name="connsiteX31" fmla="*/ 534775 w 816149"/>
                <a:gd name="connsiteY31" fmla="*/ 762158 h 762029"/>
                <a:gd name="connsiteX32" fmla="*/ 576119 w 816149"/>
                <a:gd name="connsiteY32" fmla="*/ 714565 h 762029"/>
                <a:gd name="connsiteX33" fmla="*/ 576921 w 816149"/>
                <a:gd name="connsiteY33" fmla="*/ 714565 h 762029"/>
                <a:gd name="connsiteX34" fmla="*/ 576119 w 816149"/>
                <a:gd name="connsiteY34" fmla="*/ 714565 h 762029"/>
                <a:gd name="connsiteX35" fmla="*/ 582809 w 816149"/>
                <a:gd name="connsiteY35" fmla="*/ 689832 h 762029"/>
                <a:gd name="connsiteX36" fmla="*/ 603278 w 816149"/>
                <a:gd name="connsiteY36" fmla="*/ 635821 h 762029"/>
                <a:gd name="connsiteX37" fmla="*/ 728376 w 816149"/>
                <a:gd name="connsiteY37" fmla="*/ 551865 h 762029"/>
                <a:gd name="connsiteX38" fmla="*/ 765037 w 816149"/>
                <a:gd name="connsiteY38" fmla="*/ 471651 h 762029"/>
                <a:gd name="connsiteX39" fmla="*/ 765037 w 816149"/>
                <a:gd name="connsiteY39" fmla="*/ 471651 h 762029"/>
                <a:gd name="connsiteX40" fmla="*/ 813737 w 816149"/>
                <a:gd name="connsiteY40" fmla="*/ 397052 h 762029"/>
                <a:gd name="connsiteX41" fmla="*/ 797549 w 816149"/>
                <a:gd name="connsiteY41" fmla="*/ 319513 h 76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16149" h="762029">
                  <a:moveTo>
                    <a:pt x="797549" y="319513"/>
                  </a:moveTo>
                  <a:cubicBezTo>
                    <a:pt x="797549" y="319513"/>
                    <a:pt x="797549" y="319513"/>
                    <a:pt x="797549" y="319513"/>
                  </a:cubicBezTo>
                  <a:cubicBezTo>
                    <a:pt x="810526" y="274860"/>
                    <a:pt x="807985" y="211892"/>
                    <a:pt x="776142" y="171384"/>
                  </a:cubicBezTo>
                  <a:cubicBezTo>
                    <a:pt x="758882" y="149459"/>
                    <a:pt x="727306" y="146652"/>
                    <a:pt x="726904" y="146518"/>
                  </a:cubicBezTo>
                  <a:cubicBezTo>
                    <a:pt x="726904" y="146518"/>
                    <a:pt x="726904" y="146518"/>
                    <a:pt x="726904" y="146518"/>
                  </a:cubicBezTo>
                  <a:cubicBezTo>
                    <a:pt x="726771" y="145849"/>
                    <a:pt x="710180" y="86759"/>
                    <a:pt x="671381" y="62829"/>
                  </a:cubicBezTo>
                  <a:cubicBezTo>
                    <a:pt x="632446" y="39032"/>
                    <a:pt x="570365" y="48256"/>
                    <a:pt x="569829" y="48256"/>
                  </a:cubicBezTo>
                  <a:cubicBezTo>
                    <a:pt x="569829" y="48256"/>
                    <a:pt x="569829" y="48256"/>
                    <a:pt x="569829" y="48256"/>
                  </a:cubicBezTo>
                  <a:cubicBezTo>
                    <a:pt x="569561" y="47722"/>
                    <a:pt x="543338" y="6011"/>
                    <a:pt x="481391" y="663"/>
                  </a:cubicBezTo>
                  <a:cubicBezTo>
                    <a:pt x="419845" y="-4684"/>
                    <a:pt x="404191" y="24058"/>
                    <a:pt x="403923" y="24727"/>
                  </a:cubicBezTo>
                  <a:cubicBezTo>
                    <a:pt x="403923" y="24727"/>
                    <a:pt x="403923" y="24727"/>
                    <a:pt x="403923" y="24727"/>
                  </a:cubicBezTo>
                  <a:cubicBezTo>
                    <a:pt x="403255" y="24326"/>
                    <a:pt x="362179" y="663"/>
                    <a:pt x="312006" y="4139"/>
                  </a:cubicBezTo>
                  <a:cubicBezTo>
                    <a:pt x="261833" y="7749"/>
                    <a:pt x="243237" y="47722"/>
                    <a:pt x="242969" y="48390"/>
                  </a:cubicBezTo>
                  <a:cubicBezTo>
                    <a:pt x="242969" y="48390"/>
                    <a:pt x="242969" y="48390"/>
                    <a:pt x="242969" y="48390"/>
                  </a:cubicBezTo>
                  <a:cubicBezTo>
                    <a:pt x="242299" y="48122"/>
                    <a:pt x="200287" y="34620"/>
                    <a:pt x="148375" y="58417"/>
                  </a:cubicBezTo>
                  <a:cubicBezTo>
                    <a:pt x="96062" y="82347"/>
                    <a:pt x="91512" y="120849"/>
                    <a:pt x="87633" y="138764"/>
                  </a:cubicBezTo>
                  <a:cubicBezTo>
                    <a:pt x="87633" y="138764"/>
                    <a:pt x="87633" y="138764"/>
                    <a:pt x="87633" y="138764"/>
                  </a:cubicBezTo>
                  <a:cubicBezTo>
                    <a:pt x="66626" y="143844"/>
                    <a:pt x="-27298" y="198523"/>
                    <a:pt x="7756" y="308817"/>
                  </a:cubicBezTo>
                  <a:cubicBezTo>
                    <a:pt x="46825" y="432213"/>
                    <a:pt x="214872" y="388764"/>
                    <a:pt x="215674" y="388496"/>
                  </a:cubicBezTo>
                  <a:cubicBezTo>
                    <a:pt x="215674" y="388496"/>
                    <a:pt x="215674" y="388496"/>
                    <a:pt x="215674" y="388496"/>
                  </a:cubicBezTo>
                  <a:cubicBezTo>
                    <a:pt x="215942" y="388764"/>
                    <a:pt x="241095" y="413630"/>
                    <a:pt x="274678" y="419913"/>
                  </a:cubicBezTo>
                  <a:cubicBezTo>
                    <a:pt x="308261" y="426196"/>
                    <a:pt x="348131" y="412694"/>
                    <a:pt x="348399" y="412560"/>
                  </a:cubicBezTo>
                  <a:cubicBezTo>
                    <a:pt x="348399" y="412560"/>
                    <a:pt x="348399" y="412560"/>
                    <a:pt x="348399" y="412560"/>
                  </a:cubicBezTo>
                  <a:cubicBezTo>
                    <a:pt x="348533" y="412560"/>
                    <a:pt x="354821" y="414833"/>
                    <a:pt x="416367" y="458415"/>
                  </a:cubicBezTo>
                  <a:cubicBezTo>
                    <a:pt x="457175" y="487293"/>
                    <a:pt x="454096" y="582346"/>
                    <a:pt x="447140" y="645046"/>
                  </a:cubicBezTo>
                  <a:lnTo>
                    <a:pt x="447006" y="645046"/>
                  </a:lnTo>
                  <a:lnTo>
                    <a:pt x="438577" y="702532"/>
                  </a:lnTo>
                  <a:cubicBezTo>
                    <a:pt x="438577" y="702532"/>
                    <a:pt x="426267" y="748522"/>
                    <a:pt x="454632" y="750393"/>
                  </a:cubicBezTo>
                  <a:cubicBezTo>
                    <a:pt x="477644" y="751998"/>
                    <a:pt x="488616" y="746517"/>
                    <a:pt x="493968" y="708816"/>
                  </a:cubicBezTo>
                  <a:cubicBezTo>
                    <a:pt x="501460" y="709484"/>
                    <a:pt x="509889" y="710153"/>
                    <a:pt x="519256" y="710821"/>
                  </a:cubicBezTo>
                  <a:lnTo>
                    <a:pt x="518720" y="714297"/>
                  </a:lnTo>
                  <a:cubicBezTo>
                    <a:pt x="518720" y="714297"/>
                    <a:pt x="506410" y="760286"/>
                    <a:pt x="534775" y="762158"/>
                  </a:cubicBezTo>
                  <a:cubicBezTo>
                    <a:pt x="558457" y="763762"/>
                    <a:pt x="564745" y="755474"/>
                    <a:pt x="576119" y="714565"/>
                  </a:cubicBezTo>
                  <a:cubicBezTo>
                    <a:pt x="576519" y="714565"/>
                    <a:pt x="576921" y="714565"/>
                    <a:pt x="576921" y="714565"/>
                  </a:cubicBezTo>
                  <a:cubicBezTo>
                    <a:pt x="576653" y="714565"/>
                    <a:pt x="576385" y="714565"/>
                    <a:pt x="576119" y="714565"/>
                  </a:cubicBezTo>
                  <a:cubicBezTo>
                    <a:pt x="578124" y="707345"/>
                    <a:pt x="580266" y="699190"/>
                    <a:pt x="582809" y="689832"/>
                  </a:cubicBezTo>
                  <a:cubicBezTo>
                    <a:pt x="588695" y="673790"/>
                    <a:pt x="596188" y="653869"/>
                    <a:pt x="603278" y="635821"/>
                  </a:cubicBezTo>
                  <a:cubicBezTo>
                    <a:pt x="615052" y="606009"/>
                    <a:pt x="696667" y="587960"/>
                    <a:pt x="728376" y="551865"/>
                  </a:cubicBezTo>
                  <a:cubicBezTo>
                    <a:pt x="760087" y="515769"/>
                    <a:pt x="760353" y="486089"/>
                    <a:pt x="765037" y="471651"/>
                  </a:cubicBezTo>
                  <a:cubicBezTo>
                    <a:pt x="765037" y="471651"/>
                    <a:pt x="765037" y="471651"/>
                    <a:pt x="765037" y="471651"/>
                  </a:cubicBezTo>
                  <a:cubicBezTo>
                    <a:pt x="778149" y="465902"/>
                    <a:pt x="805710" y="437427"/>
                    <a:pt x="813737" y="397052"/>
                  </a:cubicBezTo>
                  <a:cubicBezTo>
                    <a:pt x="821766" y="357079"/>
                    <a:pt x="810126" y="333282"/>
                    <a:pt x="797549" y="319513"/>
                  </a:cubicBezTo>
                  <a:close/>
                </a:path>
              </a:pathLst>
            </a:custGeom>
            <a:solidFill>
              <a:schemeClr val="bg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502">
              <a:extLst>
                <a:ext uri="{FF2B5EF4-FFF2-40B4-BE49-F238E27FC236}">
                  <a16:creationId xmlns:a16="http://schemas.microsoft.com/office/drawing/2014/main" id="{2193501D-9636-ED40-B762-D6D1A6ABF327}"/>
                </a:ext>
              </a:extLst>
            </p:cNvPr>
            <p:cNvSpPr/>
            <p:nvPr/>
          </p:nvSpPr>
          <p:spPr>
            <a:xfrm>
              <a:off x="4527113" y="5459238"/>
              <a:ext cx="1547079" cy="1484024"/>
            </a:xfrm>
            <a:custGeom>
              <a:avLst/>
              <a:gdLst>
                <a:gd name="connsiteX0" fmla="*/ 672876 w 668975"/>
                <a:gd name="connsiteY0" fmla="*/ 202942 h 641709"/>
                <a:gd name="connsiteX1" fmla="*/ 672876 w 668975"/>
                <a:gd name="connsiteY1" fmla="*/ 202942 h 641709"/>
                <a:gd name="connsiteX2" fmla="*/ 649328 w 668975"/>
                <a:gd name="connsiteY2" fmla="*/ 188904 h 641709"/>
                <a:gd name="connsiteX3" fmla="*/ 649462 w 668975"/>
                <a:gd name="connsiteY3" fmla="*/ 188637 h 641709"/>
                <a:gd name="connsiteX4" fmla="*/ 584170 w 668975"/>
                <a:gd name="connsiteY4" fmla="*/ 216979 h 641709"/>
                <a:gd name="connsiteX5" fmla="*/ 584170 w 668975"/>
                <a:gd name="connsiteY5" fmla="*/ 216979 h 641709"/>
                <a:gd name="connsiteX6" fmla="*/ 569051 w 668975"/>
                <a:gd name="connsiteY6" fmla="*/ 182755 h 641709"/>
                <a:gd name="connsiteX7" fmla="*/ 497069 w 668975"/>
                <a:gd name="connsiteY7" fmla="*/ 125401 h 641709"/>
                <a:gd name="connsiteX8" fmla="*/ 497069 w 668975"/>
                <a:gd name="connsiteY8" fmla="*/ 125401 h 641709"/>
                <a:gd name="connsiteX9" fmla="*/ 510716 w 668975"/>
                <a:gd name="connsiteY9" fmla="*/ 89038 h 641709"/>
                <a:gd name="connsiteX10" fmla="*/ 514461 w 668975"/>
                <a:gd name="connsiteY10" fmla="*/ 84360 h 641709"/>
                <a:gd name="connsiteX11" fmla="*/ 514595 w 668975"/>
                <a:gd name="connsiteY11" fmla="*/ 71124 h 641709"/>
                <a:gd name="connsiteX12" fmla="*/ 491851 w 668975"/>
                <a:gd name="connsiteY12" fmla="*/ 69119 h 641709"/>
                <a:gd name="connsiteX13" fmla="*/ 491181 w 668975"/>
                <a:gd name="connsiteY13" fmla="*/ 69787 h 641709"/>
                <a:gd name="connsiteX14" fmla="*/ 469774 w 668975"/>
                <a:gd name="connsiteY14" fmla="*/ 119386 h 641709"/>
                <a:gd name="connsiteX15" fmla="*/ 469774 w 668975"/>
                <a:gd name="connsiteY15" fmla="*/ 119386 h 641709"/>
                <a:gd name="connsiteX16" fmla="*/ 415988 w 668975"/>
                <a:gd name="connsiteY16" fmla="*/ 126873 h 641709"/>
                <a:gd name="connsiteX17" fmla="*/ 415988 w 668975"/>
                <a:gd name="connsiteY17" fmla="*/ 126873 h 641709"/>
                <a:gd name="connsiteX18" fmla="*/ 374244 w 668975"/>
                <a:gd name="connsiteY18" fmla="*/ 66445 h 641709"/>
                <a:gd name="connsiteX19" fmla="*/ 374244 w 668975"/>
                <a:gd name="connsiteY19" fmla="*/ 66311 h 641709"/>
                <a:gd name="connsiteX20" fmla="*/ 396589 w 668975"/>
                <a:gd name="connsiteY20" fmla="*/ 16846 h 641709"/>
                <a:gd name="connsiteX21" fmla="*/ 382808 w 668975"/>
                <a:gd name="connsiteY21" fmla="*/ 2 h 641709"/>
                <a:gd name="connsiteX22" fmla="*/ 369830 w 668975"/>
                <a:gd name="connsiteY22" fmla="*/ 11097 h 641709"/>
                <a:gd name="connsiteX23" fmla="*/ 347351 w 668975"/>
                <a:gd name="connsiteY23" fmla="*/ 53610 h 641709"/>
                <a:gd name="connsiteX24" fmla="*/ 345746 w 668975"/>
                <a:gd name="connsiteY24" fmla="*/ 54279 h 641709"/>
                <a:gd name="connsiteX25" fmla="*/ 246603 w 668975"/>
                <a:gd name="connsiteY25" fmla="*/ 72060 h 641709"/>
                <a:gd name="connsiteX26" fmla="*/ 246603 w 668975"/>
                <a:gd name="connsiteY26" fmla="*/ 72060 h 641709"/>
                <a:gd name="connsiteX27" fmla="*/ 203254 w 668975"/>
                <a:gd name="connsiteY27" fmla="*/ 22862 h 641709"/>
                <a:gd name="connsiteX28" fmla="*/ 184256 w 668975"/>
                <a:gd name="connsiteY28" fmla="*/ 25937 h 641709"/>
                <a:gd name="connsiteX29" fmla="*/ 187333 w 668975"/>
                <a:gd name="connsiteY29" fmla="*/ 45055 h 641709"/>
                <a:gd name="connsiteX30" fmla="*/ 226000 w 668975"/>
                <a:gd name="connsiteY30" fmla="*/ 122728 h 641709"/>
                <a:gd name="connsiteX31" fmla="*/ 151609 w 668975"/>
                <a:gd name="connsiteY31" fmla="*/ 155081 h 641709"/>
                <a:gd name="connsiteX32" fmla="*/ 152947 w 668975"/>
                <a:gd name="connsiteY32" fmla="*/ 140776 h 641709"/>
                <a:gd name="connsiteX33" fmla="*/ 89662 w 668975"/>
                <a:gd name="connsiteY33" fmla="*/ 66311 h 641709"/>
                <a:gd name="connsiteX34" fmla="*/ 72270 w 668975"/>
                <a:gd name="connsiteY34" fmla="*/ 74733 h 641709"/>
                <a:gd name="connsiteX35" fmla="*/ 80699 w 668975"/>
                <a:gd name="connsiteY35" fmla="*/ 92113 h 641709"/>
                <a:gd name="connsiteX36" fmla="*/ 125520 w 668975"/>
                <a:gd name="connsiteY36" fmla="*/ 141311 h 641709"/>
                <a:gd name="connsiteX37" fmla="*/ 120168 w 668975"/>
                <a:gd name="connsiteY37" fmla="*/ 158156 h 641709"/>
                <a:gd name="connsiteX38" fmla="*/ 62503 w 668975"/>
                <a:gd name="connsiteY38" fmla="*/ 167246 h 641709"/>
                <a:gd name="connsiteX39" fmla="*/ 58221 w 668975"/>
                <a:gd name="connsiteY39" fmla="*/ 167113 h 641709"/>
                <a:gd name="connsiteX40" fmla="*/ 422 w 668975"/>
                <a:gd name="connsiteY40" fmla="*/ 212433 h 641709"/>
                <a:gd name="connsiteX41" fmla="*/ 10456 w 668975"/>
                <a:gd name="connsiteY41" fmla="*/ 229011 h 641709"/>
                <a:gd name="connsiteX42" fmla="*/ 12596 w 668975"/>
                <a:gd name="connsiteY42" fmla="*/ 229412 h 641709"/>
                <a:gd name="connsiteX43" fmla="*/ 27047 w 668975"/>
                <a:gd name="connsiteY43" fmla="*/ 219118 h 641709"/>
                <a:gd name="connsiteX44" fmla="*/ 57685 w 668975"/>
                <a:gd name="connsiteY44" fmla="*/ 194520 h 641709"/>
                <a:gd name="connsiteX45" fmla="*/ 61833 w 668975"/>
                <a:gd name="connsiteY45" fmla="*/ 194653 h 641709"/>
                <a:gd name="connsiteX46" fmla="*/ 134483 w 668975"/>
                <a:gd name="connsiteY46" fmla="*/ 181819 h 641709"/>
                <a:gd name="connsiteX47" fmla="*/ 134483 w 668975"/>
                <a:gd name="connsiteY47" fmla="*/ 181819 h 641709"/>
                <a:gd name="connsiteX48" fmla="*/ 251154 w 668975"/>
                <a:gd name="connsiteY48" fmla="*/ 133290 h 641709"/>
                <a:gd name="connsiteX49" fmla="*/ 255434 w 668975"/>
                <a:gd name="connsiteY49" fmla="*/ 98129 h 641709"/>
                <a:gd name="connsiteX50" fmla="*/ 255434 w 668975"/>
                <a:gd name="connsiteY50" fmla="*/ 98129 h 641709"/>
                <a:gd name="connsiteX51" fmla="*/ 353105 w 668975"/>
                <a:gd name="connsiteY51" fmla="*/ 85428 h 641709"/>
                <a:gd name="connsiteX52" fmla="*/ 390969 w 668975"/>
                <a:gd name="connsiteY52" fmla="*/ 139974 h 641709"/>
                <a:gd name="connsiteX53" fmla="*/ 391103 w 668975"/>
                <a:gd name="connsiteY53" fmla="*/ 140375 h 641709"/>
                <a:gd name="connsiteX54" fmla="*/ 358590 w 668975"/>
                <a:gd name="connsiteY54" fmla="*/ 184893 h 641709"/>
                <a:gd name="connsiteX55" fmla="*/ 358590 w 668975"/>
                <a:gd name="connsiteY55" fmla="*/ 184893 h 641709"/>
                <a:gd name="connsiteX56" fmla="*/ 254632 w 668975"/>
                <a:gd name="connsiteY56" fmla="*/ 208957 h 641709"/>
                <a:gd name="connsiteX57" fmla="*/ 251956 w 668975"/>
                <a:gd name="connsiteY57" fmla="*/ 226204 h 641709"/>
                <a:gd name="connsiteX58" fmla="*/ 262526 w 668975"/>
                <a:gd name="connsiteY58" fmla="*/ 232755 h 641709"/>
                <a:gd name="connsiteX59" fmla="*/ 273630 w 668975"/>
                <a:gd name="connsiteY59" fmla="*/ 228610 h 641709"/>
                <a:gd name="connsiteX60" fmla="*/ 352302 w 668975"/>
                <a:gd name="connsiteY60" fmla="*/ 211365 h 641709"/>
                <a:gd name="connsiteX61" fmla="*/ 352302 w 668975"/>
                <a:gd name="connsiteY61" fmla="*/ 211365 h 641709"/>
                <a:gd name="connsiteX62" fmla="*/ 363408 w 668975"/>
                <a:gd name="connsiteY62" fmla="*/ 272728 h 641709"/>
                <a:gd name="connsiteX63" fmla="*/ 379061 w 668975"/>
                <a:gd name="connsiteY63" fmla="*/ 281016 h 641709"/>
                <a:gd name="connsiteX64" fmla="*/ 388294 w 668975"/>
                <a:gd name="connsiteY64" fmla="*/ 261631 h 641709"/>
                <a:gd name="connsiteX65" fmla="*/ 413847 w 668975"/>
                <a:gd name="connsiteY65" fmla="*/ 157755 h 641709"/>
                <a:gd name="connsiteX66" fmla="*/ 546171 w 668975"/>
                <a:gd name="connsiteY66" fmla="*/ 197193 h 641709"/>
                <a:gd name="connsiteX67" fmla="*/ 557545 w 668975"/>
                <a:gd name="connsiteY67" fmla="*/ 282754 h 641709"/>
                <a:gd name="connsiteX68" fmla="*/ 487034 w 668975"/>
                <a:gd name="connsiteY68" fmla="*/ 374332 h 641709"/>
                <a:gd name="connsiteX69" fmla="*/ 427094 w 668975"/>
                <a:gd name="connsiteY69" fmla="*/ 467112 h 641709"/>
                <a:gd name="connsiteX70" fmla="*/ 426693 w 668975"/>
                <a:gd name="connsiteY70" fmla="*/ 472994 h 641709"/>
                <a:gd name="connsiteX71" fmla="*/ 414249 w 668975"/>
                <a:gd name="connsiteY71" fmla="*/ 629545 h 641709"/>
                <a:gd name="connsiteX72" fmla="*/ 426693 w 668975"/>
                <a:gd name="connsiteY72" fmla="*/ 644251 h 641709"/>
                <a:gd name="connsiteX73" fmla="*/ 426693 w 668975"/>
                <a:gd name="connsiteY73" fmla="*/ 644251 h 641709"/>
                <a:gd name="connsiteX74" fmla="*/ 441410 w 668975"/>
                <a:gd name="connsiteY74" fmla="*/ 631684 h 641709"/>
                <a:gd name="connsiteX75" fmla="*/ 453853 w 668975"/>
                <a:gd name="connsiteY75" fmla="*/ 475134 h 641709"/>
                <a:gd name="connsiteX76" fmla="*/ 454254 w 668975"/>
                <a:gd name="connsiteY76" fmla="*/ 468717 h 641709"/>
                <a:gd name="connsiteX77" fmla="*/ 500280 w 668975"/>
                <a:gd name="connsiteY77" fmla="*/ 398128 h 641709"/>
                <a:gd name="connsiteX78" fmla="*/ 547642 w 668975"/>
                <a:gd name="connsiteY78" fmla="*/ 359492 h 641709"/>
                <a:gd name="connsiteX79" fmla="*/ 547776 w 668975"/>
                <a:gd name="connsiteY79" fmla="*/ 359492 h 641709"/>
                <a:gd name="connsiteX80" fmla="*/ 586175 w 668975"/>
                <a:gd name="connsiteY80" fmla="*/ 411363 h 641709"/>
                <a:gd name="connsiteX81" fmla="*/ 598485 w 668975"/>
                <a:gd name="connsiteY81" fmla="*/ 422727 h 641709"/>
                <a:gd name="connsiteX82" fmla="*/ 601830 w 668975"/>
                <a:gd name="connsiteY82" fmla="*/ 422594 h 641709"/>
                <a:gd name="connsiteX83" fmla="*/ 613068 w 668975"/>
                <a:gd name="connsiteY83" fmla="*/ 406952 h 641709"/>
                <a:gd name="connsiteX84" fmla="*/ 563833 w 668975"/>
                <a:gd name="connsiteY84" fmla="*/ 337434 h 641709"/>
                <a:gd name="connsiteX85" fmla="*/ 563833 w 668975"/>
                <a:gd name="connsiteY85" fmla="*/ 337434 h 641709"/>
                <a:gd name="connsiteX86" fmla="*/ 584036 w 668975"/>
                <a:gd name="connsiteY86" fmla="*/ 289171 h 641709"/>
                <a:gd name="connsiteX87" fmla="*/ 588450 w 668975"/>
                <a:gd name="connsiteY87" fmla="*/ 243449 h 641709"/>
                <a:gd name="connsiteX88" fmla="*/ 588450 w 668975"/>
                <a:gd name="connsiteY88" fmla="*/ 243449 h 641709"/>
                <a:gd name="connsiteX89" fmla="*/ 672876 w 668975"/>
                <a:gd name="connsiteY89" fmla="*/ 202942 h 641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668975" h="641709">
                  <a:moveTo>
                    <a:pt x="672876" y="202942"/>
                  </a:moveTo>
                  <a:cubicBezTo>
                    <a:pt x="672876" y="202942"/>
                    <a:pt x="672876" y="202942"/>
                    <a:pt x="672876" y="202942"/>
                  </a:cubicBezTo>
                  <a:lnTo>
                    <a:pt x="649328" y="188904"/>
                  </a:lnTo>
                  <a:lnTo>
                    <a:pt x="649462" y="188637"/>
                  </a:lnTo>
                  <a:cubicBezTo>
                    <a:pt x="649328" y="188904"/>
                    <a:pt x="634209" y="211097"/>
                    <a:pt x="584170" y="216979"/>
                  </a:cubicBezTo>
                  <a:cubicBezTo>
                    <a:pt x="584170" y="216979"/>
                    <a:pt x="584170" y="216979"/>
                    <a:pt x="584170" y="216979"/>
                  </a:cubicBezTo>
                  <a:cubicBezTo>
                    <a:pt x="580825" y="204680"/>
                    <a:pt x="575875" y="193049"/>
                    <a:pt x="569051" y="182755"/>
                  </a:cubicBezTo>
                  <a:cubicBezTo>
                    <a:pt x="550453" y="154413"/>
                    <a:pt x="524898" y="134894"/>
                    <a:pt x="497069" y="125401"/>
                  </a:cubicBezTo>
                  <a:cubicBezTo>
                    <a:pt x="497069" y="125401"/>
                    <a:pt x="497069" y="125401"/>
                    <a:pt x="497069" y="125401"/>
                  </a:cubicBezTo>
                  <a:cubicBezTo>
                    <a:pt x="496533" y="103477"/>
                    <a:pt x="506702" y="93183"/>
                    <a:pt x="510716" y="89038"/>
                  </a:cubicBezTo>
                  <a:cubicBezTo>
                    <a:pt x="512188" y="87568"/>
                    <a:pt x="513392" y="86364"/>
                    <a:pt x="514461" y="84360"/>
                  </a:cubicBezTo>
                  <a:cubicBezTo>
                    <a:pt x="516870" y="80348"/>
                    <a:pt x="517004" y="75135"/>
                    <a:pt x="514595" y="71124"/>
                  </a:cubicBezTo>
                  <a:cubicBezTo>
                    <a:pt x="509109" y="62033"/>
                    <a:pt x="497469" y="62033"/>
                    <a:pt x="491851" y="69119"/>
                  </a:cubicBezTo>
                  <a:cubicBezTo>
                    <a:pt x="491717" y="69253"/>
                    <a:pt x="491449" y="69519"/>
                    <a:pt x="491181" y="69787"/>
                  </a:cubicBezTo>
                  <a:cubicBezTo>
                    <a:pt x="485829" y="75268"/>
                    <a:pt x="470978" y="90242"/>
                    <a:pt x="469774" y="119386"/>
                  </a:cubicBezTo>
                  <a:cubicBezTo>
                    <a:pt x="469774" y="119386"/>
                    <a:pt x="469774" y="119386"/>
                    <a:pt x="469774" y="119386"/>
                  </a:cubicBezTo>
                  <a:cubicBezTo>
                    <a:pt x="451846" y="117648"/>
                    <a:pt x="433516" y="120054"/>
                    <a:pt x="415988" y="126873"/>
                  </a:cubicBezTo>
                  <a:cubicBezTo>
                    <a:pt x="415988" y="126873"/>
                    <a:pt x="415988" y="126873"/>
                    <a:pt x="415988" y="126873"/>
                  </a:cubicBezTo>
                  <a:cubicBezTo>
                    <a:pt x="411976" y="112702"/>
                    <a:pt x="401137" y="85162"/>
                    <a:pt x="374244" y="66445"/>
                  </a:cubicBezTo>
                  <a:cubicBezTo>
                    <a:pt x="374244" y="66445"/>
                    <a:pt x="374244" y="66445"/>
                    <a:pt x="374244" y="66311"/>
                  </a:cubicBezTo>
                  <a:cubicBezTo>
                    <a:pt x="388294" y="49466"/>
                    <a:pt x="395117" y="23530"/>
                    <a:pt x="396589" y="16846"/>
                  </a:cubicBezTo>
                  <a:cubicBezTo>
                    <a:pt x="398596" y="8423"/>
                    <a:pt x="392173" y="-132"/>
                    <a:pt x="382808" y="2"/>
                  </a:cubicBezTo>
                  <a:cubicBezTo>
                    <a:pt x="376520" y="135"/>
                    <a:pt x="371301" y="4948"/>
                    <a:pt x="369830" y="11097"/>
                  </a:cubicBezTo>
                  <a:cubicBezTo>
                    <a:pt x="365413" y="29413"/>
                    <a:pt x="354979" y="51338"/>
                    <a:pt x="347351" y="53610"/>
                  </a:cubicBezTo>
                  <a:cubicBezTo>
                    <a:pt x="346817" y="53744"/>
                    <a:pt x="346282" y="54012"/>
                    <a:pt x="345746" y="54279"/>
                  </a:cubicBezTo>
                  <a:cubicBezTo>
                    <a:pt x="308417" y="47327"/>
                    <a:pt x="262258" y="65375"/>
                    <a:pt x="246603" y="72060"/>
                  </a:cubicBezTo>
                  <a:cubicBezTo>
                    <a:pt x="246603" y="72060"/>
                    <a:pt x="246603" y="72060"/>
                    <a:pt x="246603" y="72060"/>
                  </a:cubicBezTo>
                  <a:cubicBezTo>
                    <a:pt x="231886" y="43717"/>
                    <a:pt x="204993" y="24199"/>
                    <a:pt x="203254" y="22862"/>
                  </a:cubicBezTo>
                  <a:cubicBezTo>
                    <a:pt x="197100" y="18450"/>
                    <a:pt x="188537" y="19921"/>
                    <a:pt x="184256" y="25937"/>
                  </a:cubicBezTo>
                  <a:cubicBezTo>
                    <a:pt x="179840" y="32087"/>
                    <a:pt x="181311" y="40643"/>
                    <a:pt x="187333" y="45055"/>
                  </a:cubicBezTo>
                  <a:cubicBezTo>
                    <a:pt x="187869" y="45455"/>
                    <a:pt x="241787" y="84894"/>
                    <a:pt x="226000" y="122728"/>
                  </a:cubicBezTo>
                  <a:cubicBezTo>
                    <a:pt x="215162" y="148530"/>
                    <a:pt x="176763" y="154680"/>
                    <a:pt x="151609" y="155081"/>
                  </a:cubicBezTo>
                  <a:cubicBezTo>
                    <a:pt x="152547" y="150669"/>
                    <a:pt x="152947" y="145856"/>
                    <a:pt x="152947" y="140776"/>
                  </a:cubicBezTo>
                  <a:cubicBezTo>
                    <a:pt x="152011" y="88370"/>
                    <a:pt x="92205" y="67113"/>
                    <a:pt x="89662" y="66311"/>
                  </a:cubicBezTo>
                  <a:cubicBezTo>
                    <a:pt x="82572" y="63905"/>
                    <a:pt x="74677" y="67648"/>
                    <a:pt x="72270" y="74733"/>
                  </a:cubicBezTo>
                  <a:cubicBezTo>
                    <a:pt x="69861" y="81819"/>
                    <a:pt x="73607" y="89707"/>
                    <a:pt x="80699" y="92113"/>
                  </a:cubicBezTo>
                  <a:cubicBezTo>
                    <a:pt x="81099" y="92247"/>
                    <a:pt x="124984" y="107755"/>
                    <a:pt x="125520" y="141311"/>
                  </a:cubicBezTo>
                  <a:cubicBezTo>
                    <a:pt x="125654" y="148931"/>
                    <a:pt x="123914" y="154547"/>
                    <a:pt x="120168" y="158156"/>
                  </a:cubicBezTo>
                  <a:cubicBezTo>
                    <a:pt x="109865" y="168450"/>
                    <a:pt x="83642" y="167782"/>
                    <a:pt x="62503" y="167246"/>
                  </a:cubicBezTo>
                  <a:lnTo>
                    <a:pt x="58221" y="167113"/>
                  </a:lnTo>
                  <a:cubicBezTo>
                    <a:pt x="21561" y="166311"/>
                    <a:pt x="4435" y="196391"/>
                    <a:pt x="422" y="212433"/>
                  </a:cubicBezTo>
                  <a:cubicBezTo>
                    <a:pt x="-1452" y="219787"/>
                    <a:pt x="3097" y="227140"/>
                    <a:pt x="10456" y="229011"/>
                  </a:cubicBezTo>
                  <a:cubicBezTo>
                    <a:pt x="11124" y="229145"/>
                    <a:pt x="11928" y="229278"/>
                    <a:pt x="12596" y="229412"/>
                  </a:cubicBezTo>
                  <a:cubicBezTo>
                    <a:pt x="19152" y="229947"/>
                    <a:pt x="25441" y="225669"/>
                    <a:pt x="27047" y="219118"/>
                  </a:cubicBezTo>
                  <a:cubicBezTo>
                    <a:pt x="27315" y="218049"/>
                    <a:pt x="33469" y="193984"/>
                    <a:pt x="57685" y="194520"/>
                  </a:cubicBezTo>
                  <a:lnTo>
                    <a:pt x="61833" y="194653"/>
                  </a:lnTo>
                  <a:cubicBezTo>
                    <a:pt x="85917" y="195188"/>
                    <a:pt x="115485" y="195990"/>
                    <a:pt x="134483" y="181819"/>
                  </a:cubicBezTo>
                  <a:cubicBezTo>
                    <a:pt x="134483" y="181819"/>
                    <a:pt x="134483" y="181819"/>
                    <a:pt x="134483" y="181819"/>
                  </a:cubicBezTo>
                  <a:cubicBezTo>
                    <a:pt x="144385" y="182621"/>
                    <a:pt x="228274" y="188236"/>
                    <a:pt x="251154" y="133290"/>
                  </a:cubicBezTo>
                  <a:cubicBezTo>
                    <a:pt x="256238" y="121124"/>
                    <a:pt x="257174" y="109226"/>
                    <a:pt x="255434" y="98129"/>
                  </a:cubicBezTo>
                  <a:cubicBezTo>
                    <a:pt x="255434" y="98129"/>
                    <a:pt x="255434" y="98129"/>
                    <a:pt x="255434" y="98129"/>
                  </a:cubicBezTo>
                  <a:cubicBezTo>
                    <a:pt x="275771" y="89038"/>
                    <a:pt x="327684" y="70991"/>
                    <a:pt x="353105" y="85428"/>
                  </a:cubicBezTo>
                  <a:cubicBezTo>
                    <a:pt x="384681" y="103343"/>
                    <a:pt x="390969" y="139706"/>
                    <a:pt x="390969" y="139974"/>
                  </a:cubicBezTo>
                  <a:cubicBezTo>
                    <a:pt x="390969" y="140108"/>
                    <a:pt x="390969" y="140242"/>
                    <a:pt x="391103" y="140375"/>
                  </a:cubicBezTo>
                  <a:cubicBezTo>
                    <a:pt x="377054" y="151070"/>
                    <a:pt x="365413" y="166578"/>
                    <a:pt x="358590" y="184893"/>
                  </a:cubicBezTo>
                  <a:cubicBezTo>
                    <a:pt x="358590" y="184893"/>
                    <a:pt x="358590" y="184893"/>
                    <a:pt x="358590" y="184893"/>
                  </a:cubicBezTo>
                  <a:cubicBezTo>
                    <a:pt x="335979" y="179011"/>
                    <a:pt x="289821" y="173129"/>
                    <a:pt x="254632" y="208957"/>
                  </a:cubicBezTo>
                  <a:cubicBezTo>
                    <a:pt x="250484" y="213236"/>
                    <a:pt x="248745" y="221124"/>
                    <a:pt x="251956" y="226204"/>
                  </a:cubicBezTo>
                  <a:cubicBezTo>
                    <a:pt x="254498" y="230214"/>
                    <a:pt x="258377" y="232353"/>
                    <a:pt x="262526" y="232755"/>
                  </a:cubicBezTo>
                  <a:cubicBezTo>
                    <a:pt x="266540" y="233156"/>
                    <a:pt x="270553" y="231685"/>
                    <a:pt x="273630" y="228610"/>
                  </a:cubicBezTo>
                  <a:cubicBezTo>
                    <a:pt x="299587" y="201605"/>
                    <a:pt x="335444" y="206819"/>
                    <a:pt x="352302" y="211365"/>
                  </a:cubicBezTo>
                  <a:cubicBezTo>
                    <a:pt x="352302" y="211365"/>
                    <a:pt x="352302" y="211365"/>
                    <a:pt x="352302" y="211365"/>
                  </a:cubicBezTo>
                  <a:cubicBezTo>
                    <a:pt x="350295" y="230883"/>
                    <a:pt x="353239" y="251872"/>
                    <a:pt x="363408" y="272728"/>
                  </a:cubicBezTo>
                  <a:cubicBezTo>
                    <a:pt x="366217" y="278610"/>
                    <a:pt x="372773" y="282487"/>
                    <a:pt x="379061" y="281016"/>
                  </a:cubicBezTo>
                  <a:cubicBezTo>
                    <a:pt x="388026" y="278878"/>
                    <a:pt x="392173" y="269385"/>
                    <a:pt x="388294" y="261631"/>
                  </a:cubicBezTo>
                  <a:cubicBezTo>
                    <a:pt x="366887" y="218182"/>
                    <a:pt x="384949" y="173931"/>
                    <a:pt x="413847" y="157755"/>
                  </a:cubicBezTo>
                  <a:cubicBezTo>
                    <a:pt x="459070" y="132487"/>
                    <a:pt x="514729" y="149199"/>
                    <a:pt x="546171" y="197193"/>
                  </a:cubicBezTo>
                  <a:cubicBezTo>
                    <a:pt x="561156" y="220054"/>
                    <a:pt x="565304" y="251204"/>
                    <a:pt x="557545" y="282754"/>
                  </a:cubicBezTo>
                  <a:cubicBezTo>
                    <a:pt x="548044" y="321257"/>
                    <a:pt x="522356" y="354679"/>
                    <a:pt x="487034" y="374332"/>
                  </a:cubicBezTo>
                  <a:cubicBezTo>
                    <a:pt x="430839" y="405615"/>
                    <a:pt x="428566" y="442647"/>
                    <a:pt x="427094" y="467112"/>
                  </a:cubicBezTo>
                  <a:cubicBezTo>
                    <a:pt x="426961" y="469117"/>
                    <a:pt x="426827" y="471123"/>
                    <a:pt x="426693" y="472994"/>
                  </a:cubicBezTo>
                  <a:lnTo>
                    <a:pt x="414249" y="629545"/>
                  </a:lnTo>
                  <a:cubicBezTo>
                    <a:pt x="413715" y="637031"/>
                    <a:pt x="419199" y="643582"/>
                    <a:pt x="426693" y="644251"/>
                  </a:cubicBezTo>
                  <a:lnTo>
                    <a:pt x="426693" y="644251"/>
                  </a:lnTo>
                  <a:cubicBezTo>
                    <a:pt x="434184" y="644919"/>
                    <a:pt x="440874" y="639171"/>
                    <a:pt x="441410" y="631684"/>
                  </a:cubicBezTo>
                  <a:lnTo>
                    <a:pt x="453853" y="475134"/>
                  </a:lnTo>
                  <a:cubicBezTo>
                    <a:pt x="453986" y="473128"/>
                    <a:pt x="454120" y="470989"/>
                    <a:pt x="454254" y="468717"/>
                  </a:cubicBezTo>
                  <a:cubicBezTo>
                    <a:pt x="455591" y="446791"/>
                    <a:pt x="457198" y="422058"/>
                    <a:pt x="500280" y="398128"/>
                  </a:cubicBezTo>
                  <a:cubicBezTo>
                    <a:pt x="518476" y="387968"/>
                    <a:pt x="534397" y="374866"/>
                    <a:pt x="547642" y="359492"/>
                  </a:cubicBezTo>
                  <a:cubicBezTo>
                    <a:pt x="547642" y="359492"/>
                    <a:pt x="547642" y="359492"/>
                    <a:pt x="547776" y="359492"/>
                  </a:cubicBezTo>
                  <a:cubicBezTo>
                    <a:pt x="580423" y="382085"/>
                    <a:pt x="585909" y="410027"/>
                    <a:pt x="586175" y="411363"/>
                  </a:cubicBezTo>
                  <a:cubicBezTo>
                    <a:pt x="587247" y="417647"/>
                    <a:pt x="592465" y="422192"/>
                    <a:pt x="598485" y="422727"/>
                  </a:cubicBezTo>
                  <a:cubicBezTo>
                    <a:pt x="599555" y="422860"/>
                    <a:pt x="600760" y="422727"/>
                    <a:pt x="601830" y="422594"/>
                  </a:cubicBezTo>
                  <a:cubicBezTo>
                    <a:pt x="609323" y="421390"/>
                    <a:pt x="614274" y="414305"/>
                    <a:pt x="613068" y="406952"/>
                  </a:cubicBezTo>
                  <a:cubicBezTo>
                    <a:pt x="612800" y="405214"/>
                    <a:pt x="606111" y="367112"/>
                    <a:pt x="563833" y="337434"/>
                  </a:cubicBezTo>
                  <a:cubicBezTo>
                    <a:pt x="563833" y="337434"/>
                    <a:pt x="563833" y="337434"/>
                    <a:pt x="563833" y="337434"/>
                  </a:cubicBezTo>
                  <a:cubicBezTo>
                    <a:pt x="572930" y="322593"/>
                    <a:pt x="579887" y="306284"/>
                    <a:pt x="584036" y="289171"/>
                  </a:cubicBezTo>
                  <a:cubicBezTo>
                    <a:pt x="587781" y="273663"/>
                    <a:pt x="589254" y="258289"/>
                    <a:pt x="588450" y="243449"/>
                  </a:cubicBezTo>
                  <a:cubicBezTo>
                    <a:pt x="588450" y="243449"/>
                    <a:pt x="588450" y="243449"/>
                    <a:pt x="588450" y="243449"/>
                  </a:cubicBezTo>
                  <a:cubicBezTo>
                    <a:pt x="650933" y="236364"/>
                    <a:pt x="670601" y="206685"/>
                    <a:pt x="672876" y="20294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01283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347596-DD07-6D4F-9B43-7DE22DD87F8C}"/>
              </a:ext>
            </a:extLst>
          </p:cNvPr>
          <p:cNvGrpSpPr/>
          <p:nvPr/>
        </p:nvGrpSpPr>
        <p:grpSpPr>
          <a:xfrm>
            <a:off x="1770499" y="4954626"/>
            <a:ext cx="20836651" cy="7315323"/>
            <a:chOff x="1115131" y="4954626"/>
            <a:chExt cx="20836651" cy="7315323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521A028-8814-414B-959D-9D3F7F9568D5}"/>
                </a:ext>
              </a:extLst>
            </p:cNvPr>
            <p:cNvSpPr/>
            <p:nvPr/>
          </p:nvSpPr>
          <p:spPr>
            <a:xfrm>
              <a:off x="6195131" y="7774026"/>
              <a:ext cx="4259198" cy="4495923"/>
            </a:xfrm>
            <a:custGeom>
              <a:avLst/>
              <a:gdLst>
                <a:gd name="connsiteX0" fmla="*/ 908425 w 2001660"/>
                <a:gd name="connsiteY0" fmla="*/ 493 h 2112912"/>
                <a:gd name="connsiteX1" fmla="*/ 1207984 w 2001660"/>
                <a:gd name="connsiteY1" fmla="*/ 46154 h 2112912"/>
                <a:gd name="connsiteX2" fmla="*/ 1479178 w 2001660"/>
                <a:gd name="connsiteY2" fmla="*/ 156844 h 2112912"/>
                <a:gd name="connsiteX3" fmla="*/ 1695026 w 2001660"/>
                <a:gd name="connsiteY3" fmla="*/ 334643 h 2112912"/>
                <a:gd name="connsiteX4" fmla="*/ 1733768 w 2001660"/>
                <a:gd name="connsiteY4" fmla="*/ 429422 h 2112912"/>
                <a:gd name="connsiteX5" fmla="*/ 1771126 w 2001660"/>
                <a:gd name="connsiteY5" fmla="*/ 581623 h 2112912"/>
                <a:gd name="connsiteX6" fmla="*/ 1817478 w 2001660"/>
                <a:gd name="connsiteY6" fmla="*/ 702000 h 2112912"/>
                <a:gd name="connsiteX7" fmla="*/ 1827855 w 2001660"/>
                <a:gd name="connsiteY7" fmla="*/ 767031 h 2112912"/>
                <a:gd name="connsiteX8" fmla="*/ 1795340 w 2001660"/>
                <a:gd name="connsiteY8" fmla="*/ 863193 h 2112912"/>
                <a:gd name="connsiteX9" fmla="*/ 1798799 w 2001660"/>
                <a:gd name="connsiteY9" fmla="*/ 892250 h 2112912"/>
                <a:gd name="connsiteX10" fmla="*/ 1812636 w 2001660"/>
                <a:gd name="connsiteY10" fmla="*/ 922690 h 2112912"/>
                <a:gd name="connsiteX11" fmla="*/ 1901188 w 2001660"/>
                <a:gd name="connsiteY11" fmla="*/ 1027847 h 2112912"/>
                <a:gd name="connsiteX12" fmla="*/ 1964144 w 2001660"/>
                <a:gd name="connsiteY12" fmla="*/ 1107406 h 2112912"/>
                <a:gd name="connsiteX13" fmla="*/ 2001502 w 2001660"/>
                <a:gd name="connsiteY13" fmla="*/ 1187658 h 2112912"/>
                <a:gd name="connsiteX14" fmla="*/ 1982824 w 2001660"/>
                <a:gd name="connsiteY14" fmla="*/ 1229167 h 2112912"/>
                <a:gd name="connsiteX15" fmla="*/ 1933012 w 2001660"/>
                <a:gd name="connsiteY15" fmla="*/ 1262374 h 2112912"/>
                <a:gd name="connsiteX16" fmla="*/ 1864522 w 2001660"/>
                <a:gd name="connsiteY16" fmla="*/ 1307343 h 2112912"/>
                <a:gd name="connsiteX17" fmla="*/ 1867981 w 2001660"/>
                <a:gd name="connsiteY17" fmla="*/ 1373066 h 2112912"/>
                <a:gd name="connsiteX18" fmla="*/ 1888736 w 2001660"/>
                <a:gd name="connsiteY18" fmla="*/ 1396588 h 2112912"/>
                <a:gd name="connsiteX19" fmla="*/ 1888736 w 2001660"/>
                <a:gd name="connsiteY19" fmla="*/ 1427719 h 2112912"/>
                <a:gd name="connsiteX20" fmla="*/ 1849994 w 2001660"/>
                <a:gd name="connsiteY20" fmla="*/ 1469228 h 2112912"/>
                <a:gd name="connsiteX21" fmla="*/ 1823013 w 2001660"/>
                <a:gd name="connsiteY21" fmla="*/ 1487216 h 2112912"/>
                <a:gd name="connsiteX22" fmla="*/ 1846535 w 2001660"/>
                <a:gd name="connsiteY22" fmla="*/ 1508662 h 2112912"/>
                <a:gd name="connsiteX23" fmla="*/ 1867289 w 2001660"/>
                <a:gd name="connsiteY23" fmla="*/ 1541178 h 2112912"/>
                <a:gd name="connsiteX24" fmla="*/ 1823013 w 2001660"/>
                <a:gd name="connsiteY24" fmla="*/ 1588221 h 2112912"/>
                <a:gd name="connsiteX25" fmla="*/ 1799491 w 2001660"/>
                <a:gd name="connsiteY25" fmla="*/ 1613819 h 2112912"/>
                <a:gd name="connsiteX26" fmla="*/ 1789113 w 2001660"/>
                <a:gd name="connsiteY26" fmla="*/ 1649794 h 2112912"/>
                <a:gd name="connsiteX27" fmla="*/ 1814711 w 2001660"/>
                <a:gd name="connsiteY27" fmla="*/ 1703064 h 2112912"/>
                <a:gd name="connsiteX28" fmla="*/ 1775277 w 2001660"/>
                <a:gd name="connsiteY28" fmla="*/ 1808912 h 2112912"/>
                <a:gd name="connsiteX29" fmla="*/ 1668045 w 2001660"/>
                <a:gd name="connsiteY29" fmla="*/ 1852497 h 2112912"/>
                <a:gd name="connsiteX30" fmla="*/ 1499933 w 2001660"/>
                <a:gd name="connsiteY30" fmla="*/ 1858032 h 2112912"/>
                <a:gd name="connsiteX31" fmla="*/ 1242575 w 2001660"/>
                <a:gd name="connsiteY31" fmla="*/ 1911302 h 2112912"/>
                <a:gd name="connsiteX32" fmla="*/ 1135342 w 2001660"/>
                <a:gd name="connsiteY32" fmla="*/ 2037213 h 2112912"/>
                <a:gd name="connsiteX33" fmla="*/ 1104007 w 2001660"/>
                <a:gd name="connsiteY33" fmla="*/ 2112912 h 2112912"/>
                <a:gd name="connsiteX34" fmla="*/ 192878 w 2001660"/>
                <a:gd name="connsiteY34" fmla="*/ 2112912 h 2112912"/>
                <a:gd name="connsiteX35" fmla="*/ 240127 w 2001660"/>
                <a:gd name="connsiteY35" fmla="*/ 1956270 h 2112912"/>
                <a:gd name="connsiteX36" fmla="*/ 301699 w 2001660"/>
                <a:gd name="connsiteY36" fmla="*/ 1728661 h 2112912"/>
                <a:gd name="connsiteX37" fmla="*/ 325221 w 2001660"/>
                <a:gd name="connsiteY37" fmla="*/ 1588914 h 2112912"/>
                <a:gd name="connsiteX38" fmla="*/ 313460 w 2001660"/>
                <a:gd name="connsiteY38" fmla="*/ 1465769 h 2112912"/>
                <a:gd name="connsiteX39" fmla="*/ 289938 w 2001660"/>
                <a:gd name="connsiteY39" fmla="*/ 1438097 h 2112912"/>
                <a:gd name="connsiteX40" fmla="*/ 291446 w 2001660"/>
                <a:gd name="connsiteY40" fmla="*/ 1437402 h 2112912"/>
                <a:gd name="connsiteX41" fmla="*/ 221880 w 2001660"/>
                <a:gd name="connsiteY41" fmla="*/ 1365975 h 2112912"/>
                <a:gd name="connsiteX42" fmla="*/ 156416 w 2001660"/>
                <a:gd name="connsiteY42" fmla="*/ 1282437 h 2112912"/>
                <a:gd name="connsiteX43" fmla="*/ 31888 w 2001660"/>
                <a:gd name="connsiteY43" fmla="*/ 1023004 h 2112912"/>
                <a:gd name="connsiteX44" fmla="*/ 1448 w 2001660"/>
                <a:gd name="connsiteY44" fmla="*/ 739358 h 2112912"/>
                <a:gd name="connsiteX45" fmla="*/ 114907 w 2001660"/>
                <a:gd name="connsiteY45" fmla="*/ 369234 h 2112912"/>
                <a:gd name="connsiteX46" fmla="*/ 537609 w 2001660"/>
                <a:gd name="connsiteY46" fmla="*/ 50996 h 2112912"/>
                <a:gd name="connsiteX47" fmla="*/ 908425 w 2001660"/>
                <a:gd name="connsiteY47" fmla="*/ 493 h 211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001660" h="2112912">
                  <a:moveTo>
                    <a:pt x="908425" y="493"/>
                  </a:moveTo>
                  <a:cubicBezTo>
                    <a:pt x="1010123" y="3952"/>
                    <a:pt x="1111129" y="19172"/>
                    <a:pt x="1207984" y="46154"/>
                  </a:cubicBezTo>
                  <a:cubicBezTo>
                    <a:pt x="1302071" y="73134"/>
                    <a:pt x="1392700" y="109801"/>
                    <a:pt x="1479178" y="156844"/>
                  </a:cubicBezTo>
                  <a:cubicBezTo>
                    <a:pt x="1564272" y="202505"/>
                    <a:pt x="1645215" y="257850"/>
                    <a:pt x="1695026" y="334643"/>
                  </a:cubicBezTo>
                  <a:cubicBezTo>
                    <a:pt x="1713013" y="363699"/>
                    <a:pt x="1726849" y="396215"/>
                    <a:pt x="1733768" y="429422"/>
                  </a:cubicBezTo>
                  <a:cubicBezTo>
                    <a:pt x="1743453" y="481309"/>
                    <a:pt x="1754522" y="532503"/>
                    <a:pt x="1771126" y="581623"/>
                  </a:cubicBezTo>
                  <a:cubicBezTo>
                    <a:pt x="1783579" y="622440"/>
                    <a:pt x="1798799" y="662566"/>
                    <a:pt x="1817478" y="702000"/>
                  </a:cubicBezTo>
                  <a:cubicBezTo>
                    <a:pt x="1827855" y="722062"/>
                    <a:pt x="1832698" y="744892"/>
                    <a:pt x="1827855" y="767031"/>
                  </a:cubicBezTo>
                  <a:cubicBezTo>
                    <a:pt x="1820938" y="800929"/>
                    <a:pt x="1797415" y="829986"/>
                    <a:pt x="1795340" y="863193"/>
                  </a:cubicBezTo>
                  <a:cubicBezTo>
                    <a:pt x="1795340" y="873571"/>
                    <a:pt x="1796724" y="883256"/>
                    <a:pt x="1798799" y="892250"/>
                  </a:cubicBezTo>
                  <a:cubicBezTo>
                    <a:pt x="1802258" y="904011"/>
                    <a:pt x="1807101" y="913697"/>
                    <a:pt x="1812636" y="922690"/>
                  </a:cubicBezTo>
                  <a:cubicBezTo>
                    <a:pt x="1843075" y="957281"/>
                    <a:pt x="1872132" y="991872"/>
                    <a:pt x="1901188" y="1027847"/>
                  </a:cubicBezTo>
                  <a:cubicBezTo>
                    <a:pt x="1923327" y="1054136"/>
                    <a:pt x="1944081" y="1082501"/>
                    <a:pt x="1964144" y="1107406"/>
                  </a:cubicBezTo>
                  <a:cubicBezTo>
                    <a:pt x="1984898" y="1131620"/>
                    <a:pt x="2003578" y="1155142"/>
                    <a:pt x="2001502" y="1187658"/>
                  </a:cubicBezTo>
                  <a:cubicBezTo>
                    <a:pt x="2000119" y="1203570"/>
                    <a:pt x="1993200" y="1216714"/>
                    <a:pt x="1982824" y="1229167"/>
                  </a:cubicBezTo>
                  <a:cubicBezTo>
                    <a:pt x="1970370" y="1243695"/>
                    <a:pt x="1951691" y="1254764"/>
                    <a:pt x="1933012" y="1262374"/>
                  </a:cubicBezTo>
                  <a:cubicBezTo>
                    <a:pt x="1907415" y="1274135"/>
                    <a:pt x="1878359" y="1283821"/>
                    <a:pt x="1864522" y="1307343"/>
                  </a:cubicBezTo>
                  <a:cubicBezTo>
                    <a:pt x="1852761" y="1328097"/>
                    <a:pt x="1854836" y="1353003"/>
                    <a:pt x="1867981" y="1373066"/>
                  </a:cubicBezTo>
                  <a:cubicBezTo>
                    <a:pt x="1873515" y="1382059"/>
                    <a:pt x="1880433" y="1389669"/>
                    <a:pt x="1888736" y="1396588"/>
                  </a:cubicBezTo>
                  <a:cubicBezTo>
                    <a:pt x="1892195" y="1406273"/>
                    <a:pt x="1892195" y="1417342"/>
                    <a:pt x="1888736" y="1427719"/>
                  </a:cubicBezTo>
                  <a:cubicBezTo>
                    <a:pt x="1881125" y="1445706"/>
                    <a:pt x="1865213" y="1458159"/>
                    <a:pt x="1849994" y="1469228"/>
                  </a:cubicBezTo>
                  <a:cubicBezTo>
                    <a:pt x="1841692" y="1476147"/>
                    <a:pt x="1832006" y="1481681"/>
                    <a:pt x="1823013" y="1487216"/>
                  </a:cubicBezTo>
                  <a:cubicBezTo>
                    <a:pt x="1831315" y="1494134"/>
                    <a:pt x="1838233" y="1501744"/>
                    <a:pt x="1846535" y="1508662"/>
                  </a:cubicBezTo>
                  <a:cubicBezTo>
                    <a:pt x="1856912" y="1517656"/>
                    <a:pt x="1867289" y="1528033"/>
                    <a:pt x="1867289" y="1541178"/>
                  </a:cubicBezTo>
                  <a:cubicBezTo>
                    <a:pt x="1867289" y="1563316"/>
                    <a:pt x="1841692" y="1573693"/>
                    <a:pt x="1823013" y="1588221"/>
                  </a:cubicBezTo>
                  <a:cubicBezTo>
                    <a:pt x="1813327" y="1595140"/>
                    <a:pt x="1805025" y="1603442"/>
                    <a:pt x="1799491" y="1613819"/>
                  </a:cubicBezTo>
                  <a:cubicBezTo>
                    <a:pt x="1792573" y="1624888"/>
                    <a:pt x="1787730" y="1636649"/>
                    <a:pt x="1789113" y="1649794"/>
                  </a:cubicBezTo>
                  <a:cubicBezTo>
                    <a:pt x="1791189" y="1669856"/>
                    <a:pt x="1807792" y="1684384"/>
                    <a:pt x="1814711" y="1703064"/>
                  </a:cubicBezTo>
                  <a:cubicBezTo>
                    <a:pt x="1829931" y="1741806"/>
                    <a:pt x="1810560" y="1781931"/>
                    <a:pt x="1775277" y="1808912"/>
                  </a:cubicBezTo>
                  <a:cubicBezTo>
                    <a:pt x="1747604" y="1831051"/>
                    <a:pt x="1708862" y="1845579"/>
                    <a:pt x="1668045" y="1852497"/>
                  </a:cubicBezTo>
                  <a:cubicBezTo>
                    <a:pt x="1612007" y="1861491"/>
                    <a:pt x="1555970" y="1858032"/>
                    <a:pt x="1499933" y="1858032"/>
                  </a:cubicBezTo>
                  <a:cubicBezTo>
                    <a:pt x="1410687" y="1856648"/>
                    <a:pt x="1317292" y="1862183"/>
                    <a:pt x="1242575" y="1911302"/>
                  </a:cubicBezTo>
                  <a:cubicBezTo>
                    <a:pt x="1193456" y="1942434"/>
                    <a:pt x="1160940" y="1986711"/>
                    <a:pt x="1135342" y="2037213"/>
                  </a:cubicBezTo>
                  <a:lnTo>
                    <a:pt x="1104007" y="2112912"/>
                  </a:lnTo>
                  <a:lnTo>
                    <a:pt x="192878" y="2112912"/>
                  </a:lnTo>
                  <a:lnTo>
                    <a:pt x="240127" y="1956270"/>
                  </a:lnTo>
                  <a:cubicBezTo>
                    <a:pt x="262265" y="1881554"/>
                    <a:pt x="285096" y="1803378"/>
                    <a:pt x="301699" y="1728661"/>
                  </a:cubicBezTo>
                  <a:cubicBezTo>
                    <a:pt x="312076" y="1681617"/>
                    <a:pt x="319686" y="1633882"/>
                    <a:pt x="325221" y="1588914"/>
                  </a:cubicBezTo>
                  <a:cubicBezTo>
                    <a:pt x="330756" y="1546020"/>
                    <a:pt x="335598" y="1505203"/>
                    <a:pt x="313460" y="1465769"/>
                  </a:cubicBezTo>
                  <a:cubicBezTo>
                    <a:pt x="307234" y="1456084"/>
                    <a:pt x="298932" y="1445706"/>
                    <a:pt x="289938" y="1438097"/>
                  </a:cubicBezTo>
                  <a:lnTo>
                    <a:pt x="291446" y="1437402"/>
                  </a:lnTo>
                  <a:lnTo>
                    <a:pt x="221880" y="1365975"/>
                  </a:lnTo>
                  <a:cubicBezTo>
                    <a:pt x="198617" y="1339339"/>
                    <a:pt x="176825" y="1311493"/>
                    <a:pt x="156416" y="1282437"/>
                  </a:cubicBezTo>
                  <a:cubicBezTo>
                    <a:pt x="100379" y="1202878"/>
                    <a:pt x="58870" y="1114324"/>
                    <a:pt x="31888" y="1023004"/>
                  </a:cubicBezTo>
                  <a:cubicBezTo>
                    <a:pt x="6291" y="931684"/>
                    <a:pt x="-4086" y="835520"/>
                    <a:pt x="1448" y="739358"/>
                  </a:cubicBezTo>
                  <a:cubicBezTo>
                    <a:pt x="9750" y="607220"/>
                    <a:pt x="45725" y="479233"/>
                    <a:pt x="114907" y="369234"/>
                  </a:cubicBezTo>
                  <a:cubicBezTo>
                    <a:pt x="208995" y="219800"/>
                    <a:pt x="360503" y="110492"/>
                    <a:pt x="537609" y="50996"/>
                  </a:cubicBezTo>
                  <a:cubicBezTo>
                    <a:pt x="657986" y="11562"/>
                    <a:pt x="783897" y="-2966"/>
                    <a:pt x="908425" y="49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6C50F6A-24E1-C640-A0B4-5D4A495304B6}"/>
                </a:ext>
              </a:extLst>
            </p:cNvPr>
            <p:cNvSpPr/>
            <p:nvPr/>
          </p:nvSpPr>
          <p:spPr>
            <a:xfrm flipH="1">
              <a:off x="12612584" y="7774026"/>
              <a:ext cx="4259198" cy="4495923"/>
            </a:xfrm>
            <a:custGeom>
              <a:avLst/>
              <a:gdLst>
                <a:gd name="connsiteX0" fmla="*/ 908425 w 2001660"/>
                <a:gd name="connsiteY0" fmla="*/ 493 h 2112912"/>
                <a:gd name="connsiteX1" fmla="*/ 1207984 w 2001660"/>
                <a:gd name="connsiteY1" fmla="*/ 46154 h 2112912"/>
                <a:gd name="connsiteX2" fmla="*/ 1479178 w 2001660"/>
                <a:gd name="connsiteY2" fmla="*/ 156844 h 2112912"/>
                <a:gd name="connsiteX3" fmla="*/ 1695026 w 2001660"/>
                <a:gd name="connsiteY3" fmla="*/ 334643 h 2112912"/>
                <a:gd name="connsiteX4" fmla="*/ 1733768 w 2001660"/>
                <a:gd name="connsiteY4" fmla="*/ 429422 h 2112912"/>
                <a:gd name="connsiteX5" fmla="*/ 1771126 w 2001660"/>
                <a:gd name="connsiteY5" fmla="*/ 581623 h 2112912"/>
                <a:gd name="connsiteX6" fmla="*/ 1817478 w 2001660"/>
                <a:gd name="connsiteY6" fmla="*/ 702000 h 2112912"/>
                <a:gd name="connsiteX7" fmla="*/ 1827855 w 2001660"/>
                <a:gd name="connsiteY7" fmla="*/ 767031 h 2112912"/>
                <a:gd name="connsiteX8" fmla="*/ 1795340 w 2001660"/>
                <a:gd name="connsiteY8" fmla="*/ 863193 h 2112912"/>
                <a:gd name="connsiteX9" fmla="*/ 1798799 w 2001660"/>
                <a:gd name="connsiteY9" fmla="*/ 892250 h 2112912"/>
                <a:gd name="connsiteX10" fmla="*/ 1812636 w 2001660"/>
                <a:gd name="connsiteY10" fmla="*/ 922690 h 2112912"/>
                <a:gd name="connsiteX11" fmla="*/ 1901188 w 2001660"/>
                <a:gd name="connsiteY11" fmla="*/ 1027847 h 2112912"/>
                <a:gd name="connsiteX12" fmla="*/ 1964144 w 2001660"/>
                <a:gd name="connsiteY12" fmla="*/ 1107406 h 2112912"/>
                <a:gd name="connsiteX13" fmla="*/ 2001502 w 2001660"/>
                <a:gd name="connsiteY13" fmla="*/ 1187658 h 2112912"/>
                <a:gd name="connsiteX14" fmla="*/ 1982824 w 2001660"/>
                <a:gd name="connsiteY14" fmla="*/ 1229167 h 2112912"/>
                <a:gd name="connsiteX15" fmla="*/ 1933012 w 2001660"/>
                <a:gd name="connsiteY15" fmla="*/ 1262374 h 2112912"/>
                <a:gd name="connsiteX16" fmla="*/ 1864522 w 2001660"/>
                <a:gd name="connsiteY16" fmla="*/ 1307343 h 2112912"/>
                <a:gd name="connsiteX17" fmla="*/ 1867981 w 2001660"/>
                <a:gd name="connsiteY17" fmla="*/ 1373066 h 2112912"/>
                <a:gd name="connsiteX18" fmla="*/ 1888736 w 2001660"/>
                <a:gd name="connsiteY18" fmla="*/ 1396588 h 2112912"/>
                <a:gd name="connsiteX19" fmla="*/ 1888736 w 2001660"/>
                <a:gd name="connsiteY19" fmla="*/ 1427719 h 2112912"/>
                <a:gd name="connsiteX20" fmla="*/ 1849994 w 2001660"/>
                <a:gd name="connsiteY20" fmla="*/ 1469228 h 2112912"/>
                <a:gd name="connsiteX21" fmla="*/ 1823013 w 2001660"/>
                <a:gd name="connsiteY21" fmla="*/ 1487216 h 2112912"/>
                <a:gd name="connsiteX22" fmla="*/ 1846535 w 2001660"/>
                <a:gd name="connsiteY22" fmla="*/ 1508662 h 2112912"/>
                <a:gd name="connsiteX23" fmla="*/ 1867289 w 2001660"/>
                <a:gd name="connsiteY23" fmla="*/ 1541178 h 2112912"/>
                <a:gd name="connsiteX24" fmla="*/ 1823013 w 2001660"/>
                <a:gd name="connsiteY24" fmla="*/ 1588221 h 2112912"/>
                <a:gd name="connsiteX25" fmla="*/ 1799491 w 2001660"/>
                <a:gd name="connsiteY25" fmla="*/ 1613819 h 2112912"/>
                <a:gd name="connsiteX26" fmla="*/ 1789113 w 2001660"/>
                <a:gd name="connsiteY26" fmla="*/ 1649794 h 2112912"/>
                <a:gd name="connsiteX27" fmla="*/ 1814711 w 2001660"/>
                <a:gd name="connsiteY27" fmla="*/ 1703064 h 2112912"/>
                <a:gd name="connsiteX28" fmla="*/ 1775277 w 2001660"/>
                <a:gd name="connsiteY28" fmla="*/ 1808912 h 2112912"/>
                <a:gd name="connsiteX29" fmla="*/ 1668045 w 2001660"/>
                <a:gd name="connsiteY29" fmla="*/ 1852497 h 2112912"/>
                <a:gd name="connsiteX30" fmla="*/ 1499933 w 2001660"/>
                <a:gd name="connsiteY30" fmla="*/ 1858032 h 2112912"/>
                <a:gd name="connsiteX31" fmla="*/ 1242575 w 2001660"/>
                <a:gd name="connsiteY31" fmla="*/ 1911302 h 2112912"/>
                <a:gd name="connsiteX32" fmla="*/ 1135342 w 2001660"/>
                <a:gd name="connsiteY32" fmla="*/ 2037213 h 2112912"/>
                <a:gd name="connsiteX33" fmla="*/ 1104007 w 2001660"/>
                <a:gd name="connsiteY33" fmla="*/ 2112912 h 2112912"/>
                <a:gd name="connsiteX34" fmla="*/ 192878 w 2001660"/>
                <a:gd name="connsiteY34" fmla="*/ 2112912 h 2112912"/>
                <a:gd name="connsiteX35" fmla="*/ 240127 w 2001660"/>
                <a:gd name="connsiteY35" fmla="*/ 1956270 h 2112912"/>
                <a:gd name="connsiteX36" fmla="*/ 301699 w 2001660"/>
                <a:gd name="connsiteY36" fmla="*/ 1728661 h 2112912"/>
                <a:gd name="connsiteX37" fmla="*/ 325221 w 2001660"/>
                <a:gd name="connsiteY37" fmla="*/ 1588914 h 2112912"/>
                <a:gd name="connsiteX38" fmla="*/ 313460 w 2001660"/>
                <a:gd name="connsiteY38" fmla="*/ 1465769 h 2112912"/>
                <a:gd name="connsiteX39" fmla="*/ 289938 w 2001660"/>
                <a:gd name="connsiteY39" fmla="*/ 1438097 h 2112912"/>
                <a:gd name="connsiteX40" fmla="*/ 291446 w 2001660"/>
                <a:gd name="connsiteY40" fmla="*/ 1437402 h 2112912"/>
                <a:gd name="connsiteX41" fmla="*/ 221880 w 2001660"/>
                <a:gd name="connsiteY41" fmla="*/ 1365975 h 2112912"/>
                <a:gd name="connsiteX42" fmla="*/ 156416 w 2001660"/>
                <a:gd name="connsiteY42" fmla="*/ 1282437 h 2112912"/>
                <a:gd name="connsiteX43" fmla="*/ 31888 w 2001660"/>
                <a:gd name="connsiteY43" fmla="*/ 1023004 h 2112912"/>
                <a:gd name="connsiteX44" fmla="*/ 1448 w 2001660"/>
                <a:gd name="connsiteY44" fmla="*/ 739358 h 2112912"/>
                <a:gd name="connsiteX45" fmla="*/ 114907 w 2001660"/>
                <a:gd name="connsiteY45" fmla="*/ 369234 h 2112912"/>
                <a:gd name="connsiteX46" fmla="*/ 537609 w 2001660"/>
                <a:gd name="connsiteY46" fmla="*/ 50996 h 2112912"/>
                <a:gd name="connsiteX47" fmla="*/ 908425 w 2001660"/>
                <a:gd name="connsiteY47" fmla="*/ 493 h 211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001660" h="2112912">
                  <a:moveTo>
                    <a:pt x="908425" y="493"/>
                  </a:moveTo>
                  <a:cubicBezTo>
                    <a:pt x="1010123" y="3952"/>
                    <a:pt x="1111129" y="19172"/>
                    <a:pt x="1207984" y="46154"/>
                  </a:cubicBezTo>
                  <a:cubicBezTo>
                    <a:pt x="1302071" y="73134"/>
                    <a:pt x="1392700" y="109801"/>
                    <a:pt x="1479178" y="156844"/>
                  </a:cubicBezTo>
                  <a:cubicBezTo>
                    <a:pt x="1564272" y="202505"/>
                    <a:pt x="1645215" y="257850"/>
                    <a:pt x="1695026" y="334643"/>
                  </a:cubicBezTo>
                  <a:cubicBezTo>
                    <a:pt x="1713013" y="363699"/>
                    <a:pt x="1726849" y="396215"/>
                    <a:pt x="1733768" y="429422"/>
                  </a:cubicBezTo>
                  <a:cubicBezTo>
                    <a:pt x="1743453" y="481309"/>
                    <a:pt x="1754522" y="532503"/>
                    <a:pt x="1771126" y="581623"/>
                  </a:cubicBezTo>
                  <a:cubicBezTo>
                    <a:pt x="1783579" y="622440"/>
                    <a:pt x="1798799" y="662566"/>
                    <a:pt x="1817478" y="702000"/>
                  </a:cubicBezTo>
                  <a:cubicBezTo>
                    <a:pt x="1827855" y="722062"/>
                    <a:pt x="1832698" y="744892"/>
                    <a:pt x="1827855" y="767031"/>
                  </a:cubicBezTo>
                  <a:cubicBezTo>
                    <a:pt x="1820938" y="800929"/>
                    <a:pt x="1797415" y="829986"/>
                    <a:pt x="1795340" y="863193"/>
                  </a:cubicBezTo>
                  <a:cubicBezTo>
                    <a:pt x="1795340" y="873571"/>
                    <a:pt x="1796724" y="883256"/>
                    <a:pt x="1798799" y="892250"/>
                  </a:cubicBezTo>
                  <a:cubicBezTo>
                    <a:pt x="1802258" y="904011"/>
                    <a:pt x="1807101" y="913697"/>
                    <a:pt x="1812636" y="922690"/>
                  </a:cubicBezTo>
                  <a:cubicBezTo>
                    <a:pt x="1843075" y="957281"/>
                    <a:pt x="1872132" y="991872"/>
                    <a:pt x="1901188" y="1027847"/>
                  </a:cubicBezTo>
                  <a:cubicBezTo>
                    <a:pt x="1923327" y="1054136"/>
                    <a:pt x="1944081" y="1082501"/>
                    <a:pt x="1964144" y="1107406"/>
                  </a:cubicBezTo>
                  <a:cubicBezTo>
                    <a:pt x="1984898" y="1131620"/>
                    <a:pt x="2003578" y="1155142"/>
                    <a:pt x="2001502" y="1187658"/>
                  </a:cubicBezTo>
                  <a:cubicBezTo>
                    <a:pt x="2000119" y="1203570"/>
                    <a:pt x="1993200" y="1216714"/>
                    <a:pt x="1982824" y="1229167"/>
                  </a:cubicBezTo>
                  <a:cubicBezTo>
                    <a:pt x="1970370" y="1243695"/>
                    <a:pt x="1951691" y="1254764"/>
                    <a:pt x="1933012" y="1262374"/>
                  </a:cubicBezTo>
                  <a:cubicBezTo>
                    <a:pt x="1907415" y="1274135"/>
                    <a:pt x="1878359" y="1283821"/>
                    <a:pt x="1864522" y="1307343"/>
                  </a:cubicBezTo>
                  <a:cubicBezTo>
                    <a:pt x="1852761" y="1328097"/>
                    <a:pt x="1854836" y="1353003"/>
                    <a:pt x="1867981" y="1373066"/>
                  </a:cubicBezTo>
                  <a:cubicBezTo>
                    <a:pt x="1873515" y="1382059"/>
                    <a:pt x="1880433" y="1389669"/>
                    <a:pt x="1888736" y="1396588"/>
                  </a:cubicBezTo>
                  <a:cubicBezTo>
                    <a:pt x="1892195" y="1406273"/>
                    <a:pt x="1892195" y="1417342"/>
                    <a:pt x="1888736" y="1427719"/>
                  </a:cubicBezTo>
                  <a:cubicBezTo>
                    <a:pt x="1881125" y="1445706"/>
                    <a:pt x="1865213" y="1458159"/>
                    <a:pt x="1849994" y="1469228"/>
                  </a:cubicBezTo>
                  <a:cubicBezTo>
                    <a:pt x="1841692" y="1476147"/>
                    <a:pt x="1832006" y="1481681"/>
                    <a:pt x="1823013" y="1487216"/>
                  </a:cubicBezTo>
                  <a:cubicBezTo>
                    <a:pt x="1831315" y="1494134"/>
                    <a:pt x="1838233" y="1501744"/>
                    <a:pt x="1846535" y="1508662"/>
                  </a:cubicBezTo>
                  <a:cubicBezTo>
                    <a:pt x="1856912" y="1517656"/>
                    <a:pt x="1867289" y="1528033"/>
                    <a:pt x="1867289" y="1541178"/>
                  </a:cubicBezTo>
                  <a:cubicBezTo>
                    <a:pt x="1867289" y="1563316"/>
                    <a:pt x="1841692" y="1573693"/>
                    <a:pt x="1823013" y="1588221"/>
                  </a:cubicBezTo>
                  <a:cubicBezTo>
                    <a:pt x="1813327" y="1595140"/>
                    <a:pt x="1805025" y="1603442"/>
                    <a:pt x="1799491" y="1613819"/>
                  </a:cubicBezTo>
                  <a:cubicBezTo>
                    <a:pt x="1792573" y="1624888"/>
                    <a:pt x="1787730" y="1636649"/>
                    <a:pt x="1789113" y="1649794"/>
                  </a:cubicBezTo>
                  <a:cubicBezTo>
                    <a:pt x="1791189" y="1669856"/>
                    <a:pt x="1807792" y="1684384"/>
                    <a:pt x="1814711" y="1703064"/>
                  </a:cubicBezTo>
                  <a:cubicBezTo>
                    <a:pt x="1829931" y="1741806"/>
                    <a:pt x="1810560" y="1781931"/>
                    <a:pt x="1775277" y="1808912"/>
                  </a:cubicBezTo>
                  <a:cubicBezTo>
                    <a:pt x="1747604" y="1831051"/>
                    <a:pt x="1708862" y="1845579"/>
                    <a:pt x="1668045" y="1852497"/>
                  </a:cubicBezTo>
                  <a:cubicBezTo>
                    <a:pt x="1612007" y="1861491"/>
                    <a:pt x="1555970" y="1858032"/>
                    <a:pt x="1499933" y="1858032"/>
                  </a:cubicBezTo>
                  <a:cubicBezTo>
                    <a:pt x="1410687" y="1856648"/>
                    <a:pt x="1317292" y="1862183"/>
                    <a:pt x="1242575" y="1911302"/>
                  </a:cubicBezTo>
                  <a:cubicBezTo>
                    <a:pt x="1193456" y="1942434"/>
                    <a:pt x="1160940" y="1986711"/>
                    <a:pt x="1135342" y="2037213"/>
                  </a:cubicBezTo>
                  <a:lnTo>
                    <a:pt x="1104007" y="2112912"/>
                  </a:lnTo>
                  <a:lnTo>
                    <a:pt x="192878" y="2112912"/>
                  </a:lnTo>
                  <a:lnTo>
                    <a:pt x="240127" y="1956270"/>
                  </a:lnTo>
                  <a:cubicBezTo>
                    <a:pt x="262265" y="1881554"/>
                    <a:pt x="285096" y="1803378"/>
                    <a:pt x="301699" y="1728661"/>
                  </a:cubicBezTo>
                  <a:cubicBezTo>
                    <a:pt x="312076" y="1681617"/>
                    <a:pt x="319686" y="1633882"/>
                    <a:pt x="325221" y="1588914"/>
                  </a:cubicBezTo>
                  <a:cubicBezTo>
                    <a:pt x="330756" y="1546020"/>
                    <a:pt x="335598" y="1505203"/>
                    <a:pt x="313460" y="1465769"/>
                  </a:cubicBezTo>
                  <a:cubicBezTo>
                    <a:pt x="307234" y="1456084"/>
                    <a:pt x="298932" y="1445706"/>
                    <a:pt x="289938" y="1438097"/>
                  </a:cubicBezTo>
                  <a:lnTo>
                    <a:pt x="291446" y="1437402"/>
                  </a:lnTo>
                  <a:lnTo>
                    <a:pt x="221880" y="1365975"/>
                  </a:lnTo>
                  <a:cubicBezTo>
                    <a:pt x="198617" y="1339339"/>
                    <a:pt x="176825" y="1311493"/>
                    <a:pt x="156416" y="1282437"/>
                  </a:cubicBezTo>
                  <a:cubicBezTo>
                    <a:pt x="100379" y="1202878"/>
                    <a:pt x="58870" y="1114324"/>
                    <a:pt x="31888" y="1023004"/>
                  </a:cubicBezTo>
                  <a:cubicBezTo>
                    <a:pt x="6291" y="931684"/>
                    <a:pt x="-4086" y="835520"/>
                    <a:pt x="1448" y="739358"/>
                  </a:cubicBezTo>
                  <a:cubicBezTo>
                    <a:pt x="9750" y="607220"/>
                    <a:pt x="45725" y="479233"/>
                    <a:pt x="114907" y="369234"/>
                  </a:cubicBezTo>
                  <a:cubicBezTo>
                    <a:pt x="208995" y="219800"/>
                    <a:pt x="360503" y="110492"/>
                    <a:pt x="537609" y="50996"/>
                  </a:cubicBezTo>
                  <a:cubicBezTo>
                    <a:pt x="657986" y="11562"/>
                    <a:pt x="783897" y="-2966"/>
                    <a:pt x="908425" y="49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Oval Callout 3">
              <a:extLst>
                <a:ext uri="{FF2B5EF4-FFF2-40B4-BE49-F238E27FC236}">
                  <a16:creationId xmlns:a16="http://schemas.microsoft.com/office/drawing/2014/main" id="{6EA256A2-A43A-3041-82E8-B7E9B6C59EE3}"/>
                </a:ext>
              </a:extLst>
            </p:cNvPr>
            <p:cNvSpPr/>
            <p:nvPr/>
          </p:nvSpPr>
          <p:spPr>
            <a:xfrm>
              <a:off x="16871782" y="4954626"/>
              <a:ext cx="4800600" cy="2819400"/>
            </a:xfrm>
            <a:prstGeom prst="wedgeEllipseCallout">
              <a:avLst>
                <a:gd name="adj1" fmla="val -45436"/>
                <a:gd name="adj2" fmla="val 5979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Callout 36">
              <a:extLst>
                <a:ext uri="{FF2B5EF4-FFF2-40B4-BE49-F238E27FC236}">
                  <a16:creationId xmlns:a16="http://schemas.microsoft.com/office/drawing/2014/main" id="{1E81DAD7-4FA1-3243-852B-49A69885C442}"/>
                </a:ext>
              </a:extLst>
            </p:cNvPr>
            <p:cNvSpPr/>
            <p:nvPr/>
          </p:nvSpPr>
          <p:spPr>
            <a:xfrm flipH="1">
              <a:off x="1394531" y="4954626"/>
              <a:ext cx="4800600" cy="2819400"/>
            </a:xfrm>
            <a:prstGeom prst="wedgeEllipseCallout">
              <a:avLst>
                <a:gd name="adj1" fmla="val -45436"/>
                <a:gd name="adj2" fmla="val 597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317DE6-2426-FA46-8EBB-04B5D7FC219D}"/>
                </a:ext>
              </a:extLst>
            </p:cNvPr>
            <p:cNvGrpSpPr/>
            <p:nvPr/>
          </p:nvGrpSpPr>
          <p:grpSpPr>
            <a:xfrm>
              <a:off x="17462804" y="9236452"/>
              <a:ext cx="4488978" cy="2442221"/>
              <a:chOff x="12148371" y="5265163"/>
              <a:chExt cx="4488978" cy="244222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F6C1CF-2FA1-CE4C-9BCE-0548075AC804}"/>
                  </a:ext>
                </a:extLst>
              </p:cNvPr>
              <p:cNvSpPr txBox="1"/>
              <p:nvPr/>
            </p:nvSpPr>
            <p:spPr>
              <a:xfrm>
                <a:off x="12148371" y="5891502"/>
                <a:ext cx="448897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  <p:sp>
            <p:nvSpPr>
              <p:cNvPr id="39" name="CuadroTexto 395">
                <a:extLst>
                  <a:ext uri="{FF2B5EF4-FFF2-40B4-BE49-F238E27FC236}">
                    <a16:creationId xmlns:a16="http://schemas.microsoft.com/office/drawing/2014/main" id="{0C7637D2-EBCE-1A4E-BB2D-7C15A1378FDB}"/>
                  </a:ext>
                </a:extLst>
              </p:cNvPr>
              <p:cNvSpPr txBox="1"/>
              <p:nvPr/>
            </p:nvSpPr>
            <p:spPr>
              <a:xfrm>
                <a:off x="12148371" y="5265163"/>
                <a:ext cx="28699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6859AA5-1DC7-184A-AE4E-732FBFDB21B4}"/>
                </a:ext>
              </a:extLst>
            </p:cNvPr>
            <p:cNvGrpSpPr/>
            <p:nvPr/>
          </p:nvGrpSpPr>
          <p:grpSpPr>
            <a:xfrm flipH="1">
              <a:off x="1115131" y="9236452"/>
              <a:ext cx="4488978" cy="2442221"/>
              <a:chOff x="12148371" y="5265163"/>
              <a:chExt cx="4488978" cy="2442221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D54A8E-58E2-F24C-819A-AE7E5B739039}"/>
                  </a:ext>
                </a:extLst>
              </p:cNvPr>
              <p:cNvSpPr txBox="1"/>
              <p:nvPr/>
            </p:nvSpPr>
            <p:spPr>
              <a:xfrm>
                <a:off x="12148371" y="5891502"/>
                <a:ext cx="448897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  <p:sp>
            <p:nvSpPr>
              <p:cNvPr id="42" name="CuadroTexto 395">
                <a:extLst>
                  <a:ext uri="{FF2B5EF4-FFF2-40B4-BE49-F238E27FC236}">
                    <a16:creationId xmlns:a16="http://schemas.microsoft.com/office/drawing/2014/main" id="{5608869E-3BB0-FB44-B1F4-1E6FFE0B8D59}"/>
                  </a:ext>
                </a:extLst>
              </p:cNvPr>
              <p:cNvSpPr txBox="1"/>
              <p:nvPr/>
            </p:nvSpPr>
            <p:spPr>
              <a:xfrm>
                <a:off x="12148371" y="5265163"/>
                <a:ext cx="28699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</p:grpSp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95089CD6-8083-B446-B06C-F2803F09A604}"/>
                </a:ext>
              </a:extLst>
            </p:cNvPr>
            <p:cNvSpPr txBox="1"/>
            <p:nvPr/>
          </p:nvSpPr>
          <p:spPr>
            <a:xfrm>
              <a:off x="2834417" y="5856494"/>
              <a:ext cx="19208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63471B67-CC06-E64F-8A61-77EFAD540F7E}"/>
                </a:ext>
              </a:extLst>
            </p:cNvPr>
            <p:cNvSpPr txBox="1"/>
            <p:nvPr/>
          </p:nvSpPr>
          <p:spPr>
            <a:xfrm>
              <a:off x="18311668" y="5856494"/>
              <a:ext cx="19208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</p:grp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C396BA42-9C7C-B640-856C-3BDA3BA2B546}"/>
              </a:ext>
            </a:extLst>
          </p:cNvPr>
          <p:cNvSpPr txBox="1"/>
          <p:nvPr/>
        </p:nvSpPr>
        <p:spPr>
          <a:xfrm>
            <a:off x="9664123" y="5856494"/>
            <a:ext cx="5049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Emotional States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C51ACACB-47E6-F143-943F-22E3A75260EC}"/>
              </a:ext>
            </a:extLst>
          </p:cNvPr>
          <p:cNvSpPr txBox="1"/>
          <p:nvPr/>
        </p:nvSpPr>
        <p:spPr>
          <a:xfrm>
            <a:off x="9664123" y="10021987"/>
            <a:ext cx="5049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86577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4B8745-2B95-B54A-A515-5DE4FB0D24AC}"/>
              </a:ext>
            </a:extLst>
          </p:cNvPr>
          <p:cNvGrpSpPr/>
          <p:nvPr/>
        </p:nvGrpSpPr>
        <p:grpSpPr>
          <a:xfrm>
            <a:off x="8561877" y="6562968"/>
            <a:ext cx="7244382" cy="3139096"/>
            <a:chOff x="7327698" y="5122082"/>
            <a:chExt cx="9712739" cy="4208672"/>
          </a:xfrm>
        </p:grpSpPr>
        <p:sp>
          <p:nvSpPr>
            <p:cNvPr id="17" name="Freeform 75">
              <a:extLst>
                <a:ext uri="{FF2B5EF4-FFF2-40B4-BE49-F238E27FC236}">
                  <a16:creationId xmlns:a16="http://schemas.microsoft.com/office/drawing/2014/main" id="{E6AD4516-4A18-0C4C-A770-D834C67F8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3565" y="7302941"/>
              <a:ext cx="3776872" cy="2027813"/>
            </a:xfrm>
            <a:custGeom>
              <a:avLst/>
              <a:gdLst>
                <a:gd name="T0" fmla="*/ 0 w 3047"/>
                <a:gd name="T1" fmla="*/ 1637 h 1638"/>
                <a:gd name="T2" fmla="*/ 0 w 3047"/>
                <a:gd name="T3" fmla="*/ 1637 h 1638"/>
                <a:gd name="T4" fmla="*/ 0 w 3047"/>
                <a:gd name="T5" fmla="*/ 1637 h 1638"/>
                <a:gd name="T6" fmla="*/ 1638 w 3047"/>
                <a:gd name="T7" fmla="*/ 0 h 1638"/>
                <a:gd name="T8" fmla="*/ 3046 w 3047"/>
                <a:gd name="T9" fmla="*/ 0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7" h="1638">
                  <a:moveTo>
                    <a:pt x="0" y="1637"/>
                  </a:moveTo>
                  <a:lnTo>
                    <a:pt x="0" y="1637"/>
                  </a:lnTo>
                  <a:lnTo>
                    <a:pt x="0" y="1637"/>
                  </a:lnTo>
                  <a:cubicBezTo>
                    <a:pt x="0" y="734"/>
                    <a:pt x="734" y="0"/>
                    <a:pt x="1638" y="0"/>
                  </a:cubicBezTo>
                  <a:cubicBezTo>
                    <a:pt x="3046" y="0"/>
                    <a:pt x="3046" y="0"/>
                    <a:pt x="3046" y="0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47D3113B-75AB-E348-BAD7-02491689D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7698" y="7302941"/>
              <a:ext cx="3787803" cy="2027813"/>
            </a:xfrm>
            <a:custGeom>
              <a:avLst/>
              <a:gdLst>
                <a:gd name="T0" fmla="*/ 3053 w 3054"/>
                <a:gd name="T1" fmla="*/ 1637 h 1638"/>
                <a:gd name="T2" fmla="*/ 3053 w 3054"/>
                <a:gd name="T3" fmla="*/ 1637 h 1638"/>
                <a:gd name="T4" fmla="*/ 3053 w 3054"/>
                <a:gd name="T5" fmla="*/ 1637 h 1638"/>
                <a:gd name="T6" fmla="*/ 1408 w 3054"/>
                <a:gd name="T7" fmla="*/ 0 h 1638"/>
                <a:gd name="T8" fmla="*/ 0 w 3054"/>
                <a:gd name="T9" fmla="*/ 0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4" h="1638">
                  <a:moveTo>
                    <a:pt x="3053" y="1637"/>
                  </a:moveTo>
                  <a:lnTo>
                    <a:pt x="3053" y="1637"/>
                  </a:lnTo>
                  <a:lnTo>
                    <a:pt x="3053" y="1637"/>
                  </a:lnTo>
                  <a:cubicBezTo>
                    <a:pt x="3053" y="734"/>
                    <a:pt x="2318" y="0"/>
                    <a:pt x="140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C82BE7F-20E9-9E48-AE0E-AF6E05A436DE}"/>
                </a:ext>
              </a:extLst>
            </p:cNvPr>
            <p:cNvGrpSpPr/>
            <p:nvPr/>
          </p:nvGrpSpPr>
          <p:grpSpPr>
            <a:xfrm>
              <a:off x="7327698" y="5122082"/>
              <a:ext cx="9712739" cy="4203208"/>
              <a:chOff x="7327698" y="5122082"/>
              <a:chExt cx="9712739" cy="4203208"/>
            </a:xfrm>
          </p:grpSpPr>
          <p:sp>
            <p:nvSpPr>
              <p:cNvPr id="18" name="Freeform 76">
                <a:extLst>
                  <a:ext uri="{FF2B5EF4-FFF2-40B4-BE49-F238E27FC236}">
                    <a16:creationId xmlns:a16="http://schemas.microsoft.com/office/drawing/2014/main" id="{87A3B195-4189-4B49-88CA-123FE6493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3010" y="5122082"/>
                <a:ext cx="4487427" cy="4203208"/>
              </a:xfrm>
              <a:custGeom>
                <a:avLst/>
                <a:gdLst>
                  <a:gd name="T0" fmla="*/ 0 w 3621"/>
                  <a:gd name="T1" fmla="*/ 3388 h 3389"/>
                  <a:gd name="T2" fmla="*/ 0 w 3621"/>
                  <a:gd name="T3" fmla="*/ 3388 h 3389"/>
                  <a:gd name="T4" fmla="*/ 0 w 3621"/>
                  <a:gd name="T5" fmla="*/ 3388 h 3389"/>
                  <a:gd name="T6" fmla="*/ 3390 w 3621"/>
                  <a:gd name="T7" fmla="*/ 0 h 3389"/>
                  <a:gd name="T8" fmla="*/ 3620 w 3621"/>
                  <a:gd name="T9" fmla="*/ 0 h 3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1" h="3389">
                    <a:moveTo>
                      <a:pt x="0" y="3388"/>
                    </a:moveTo>
                    <a:lnTo>
                      <a:pt x="0" y="3388"/>
                    </a:lnTo>
                    <a:lnTo>
                      <a:pt x="0" y="3388"/>
                    </a:lnTo>
                    <a:cubicBezTo>
                      <a:pt x="0" y="1515"/>
                      <a:pt x="1515" y="0"/>
                      <a:pt x="3390" y="0"/>
                    </a:cubicBezTo>
                    <a:cubicBezTo>
                      <a:pt x="3620" y="0"/>
                      <a:pt x="3620" y="0"/>
                      <a:pt x="3620" y="0"/>
                    </a:cubicBezTo>
                  </a:path>
                </a:pathLst>
              </a:custGeom>
              <a:noFill/>
              <a:ln w="38100" cap="flat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0" name="Freeform 78">
                <a:extLst>
                  <a:ext uri="{FF2B5EF4-FFF2-40B4-BE49-F238E27FC236}">
                    <a16:creationId xmlns:a16="http://schemas.microsoft.com/office/drawing/2014/main" id="{F5C7CDF3-058E-5E49-B78E-0DA41F52D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7698" y="5122082"/>
                <a:ext cx="4498358" cy="4203208"/>
              </a:xfrm>
              <a:custGeom>
                <a:avLst/>
                <a:gdLst>
                  <a:gd name="T0" fmla="*/ 3626 w 3627"/>
                  <a:gd name="T1" fmla="*/ 3388 h 3389"/>
                  <a:gd name="T2" fmla="*/ 3626 w 3627"/>
                  <a:gd name="T3" fmla="*/ 3388 h 3389"/>
                  <a:gd name="T4" fmla="*/ 3626 w 3627"/>
                  <a:gd name="T5" fmla="*/ 3388 h 3389"/>
                  <a:gd name="T6" fmla="*/ 229 w 3627"/>
                  <a:gd name="T7" fmla="*/ 0 h 3389"/>
                  <a:gd name="T8" fmla="*/ 0 w 3627"/>
                  <a:gd name="T9" fmla="*/ 0 h 3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7" h="3389">
                    <a:moveTo>
                      <a:pt x="3626" y="3388"/>
                    </a:moveTo>
                    <a:lnTo>
                      <a:pt x="3626" y="3388"/>
                    </a:lnTo>
                    <a:lnTo>
                      <a:pt x="3626" y="3388"/>
                    </a:lnTo>
                    <a:cubicBezTo>
                      <a:pt x="3626" y="1515"/>
                      <a:pt x="2104" y="0"/>
                      <a:pt x="229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74" name="Forma libre 192">
            <a:extLst>
              <a:ext uri="{FF2B5EF4-FFF2-40B4-BE49-F238E27FC236}">
                <a16:creationId xmlns:a16="http://schemas.microsoft.com/office/drawing/2014/main" id="{F12B2712-17A0-7E49-BF27-C6FC5027413D}"/>
              </a:ext>
            </a:extLst>
          </p:cNvPr>
          <p:cNvSpPr/>
          <p:nvPr/>
        </p:nvSpPr>
        <p:spPr>
          <a:xfrm>
            <a:off x="9867560" y="9365047"/>
            <a:ext cx="4642530" cy="4400436"/>
          </a:xfrm>
          <a:custGeom>
            <a:avLst/>
            <a:gdLst>
              <a:gd name="connsiteX0" fmla="*/ 1824818 w 2070100"/>
              <a:gd name="connsiteY0" fmla="*/ 177038 h 1962150"/>
              <a:gd name="connsiteX1" fmla="*/ 1862536 w 2070100"/>
              <a:gd name="connsiteY1" fmla="*/ 14415 h 1962150"/>
              <a:gd name="connsiteX2" fmla="*/ 17989 w 2070100"/>
              <a:gd name="connsiteY2" fmla="*/ 14415 h 1962150"/>
              <a:gd name="connsiteX3" fmla="*/ 17989 w 2070100"/>
              <a:gd name="connsiteY3" fmla="*/ 182181 h 1962150"/>
              <a:gd name="connsiteX4" fmla="*/ 378351 w 2070100"/>
              <a:gd name="connsiteY4" fmla="*/ 871982 h 1962150"/>
              <a:gd name="connsiteX5" fmla="*/ 362857 w 2070100"/>
              <a:gd name="connsiteY5" fmla="*/ 1201420 h 1962150"/>
              <a:gd name="connsiteX6" fmla="*/ 23132 w 2070100"/>
              <a:gd name="connsiteY6" fmla="*/ 1953006 h 1962150"/>
              <a:gd name="connsiteX7" fmla="*/ 1536845 w 2070100"/>
              <a:gd name="connsiteY7" fmla="*/ 1953006 h 1962150"/>
              <a:gd name="connsiteX8" fmla="*/ 1243476 w 2070100"/>
              <a:gd name="connsiteY8" fmla="*/ 1608074 h 1962150"/>
              <a:gd name="connsiteX9" fmla="*/ 1289767 w 2070100"/>
              <a:gd name="connsiteY9" fmla="*/ 1232344 h 1962150"/>
              <a:gd name="connsiteX10" fmla="*/ 1495697 w 2070100"/>
              <a:gd name="connsiteY10" fmla="*/ 1288923 h 1962150"/>
              <a:gd name="connsiteX11" fmla="*/ 1722201 w 2070100"/>
              <a:gd name="connsiteY11" fmla="*/ 1263205 h 1962150"/>
              <a:gd name="connsiteX12" fmla="*/ 1799418 w 2070100"/>
              <a:gd name="connsiteY12" fmla="*/ 1129348 h 1962150"/>
              <a:gd name="connsiteX13" fmla="*/ 1799418 w 2070100"/>
              <a:gd name="connsiteY13" fmla="*/ 959485 h 1962150"/>
              <a:gd name="connsiteX14" fmla="*/ 1856060 w 2070100"/>
              <a:gd name="connsiteY14" fmla="*/ 913130 h 1962150"/>
              <a:gd name="connsiteX15" fmla="*/ 1861204 w 2070100"/>
              <a:gd name="connsiteY15" fmla="*/ 882269 h 1962150"/>
              <a:gd name="connsiteX16" fmla="*/ 1830279 w 2070100"/>
              <a:gd name="connsiteY16" fmla="*/ 851408 h 1962150"/>
              <a:gd name="connsiteX17" fmla="*/ 1861203 w 2070100"/>
              <a:gd name="connsiteY17" fmla="*/ 820484 h 1962150"/>
              <a:gd name="connsiteX18" fmla="*/ 1871490 w 2070100"/>
              <a:gd name="connsiteY18" fmla="*/ 789623 h 1962150"/>
              <a:gd name="connsiteX19" fmla="*/ 1861203 w 2070100"/>
              <a:gd name="connsiteY19" fmla="*/ 717550 h 1962150"/>
              <a:gd name="connsiteX20" fmla="*/ 1876634 w 2070100"/>
              <a:gd name="connsiteY20" fmla="*/ 655765 h 1962150"/>
              <a:gd name="connsiteX21" fmla="*/ 2056783 w 2070100"/>
              <a:gd name="connsiteY21" fmla="*/ 563118 h 1962150"/>
              <a:gd name="connsiteX22" fmla="*/ 1953850 w 2070100"/>
              <a:gd name="connsiteY22" fmla="*/ 403543 h 1962150"/>
              <a:gd name="connsiteX23" fmla="*/ 1824818 w 2070100"/>
              <a:gd name="connsiteY23" fmla="*/ 177038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70100" h="1962150">
                <a:moveTo>
                  <a:pt x="1824818" y="177038"/>
                </a:moveTo>
                <a:cubicBezTo>
                  <a:pt x="1842027" y="124011"/>
                  <a:pt x="1854647" y="69603"/>
                  <a:pt x="1862536" y="14415"/>
                </a:cubicBezTo>
                <a:lnTo>
                  <a:pt x="17989" y="14415"/>
                </a:lnTo>
                <a:cubicBezTo>
                  <a:pt x="13223" y="70235"/>
                  <a:pt x="13223" y="126361"/>
                  <a:pt x="17989" y="182181"/>
                </a:cubicBezTo>
                <a:cubicBezTo>
                  <a:pt x="52723" y="590868"/>
                  <a:pt x="325900" y="828167"/>
                  <a:pt x="378351" y="871982"/>
                </a:cubicBezTo>
                <a:cubicBezTo>
                  <a:pt x="385164" y="982031"/>
                  <a:pt x="379969" y="1092496"/>
                  <a:pt x="362857" y="1201420"/>
                </a:cubicBezTo>
                <a:cubicBezTo>
                  <a:pt x="306723" y="1558544"/>
                  <a:pt x="134638" y="1814703"/>
                  <a:pt x="23132" y="1953006"/>
                </a:cubicBezTo>
                <a:lnTo>
                  <a:pt x="1536845" y="1953006"/>
                </a:lnTo>
                <a:cubicBezTo>
                  <a:pt x="1509032" y="1940306"/>
                  <a:pt x="1304181" y="1842770"/>
                  <a:pt x="1243476" y="1608074"/>
                </a:cubicBezTo>
                <a:cubicBezTo>
                  <a:pt x="1194961" y="1420559"/>
                  <a:pt x="1270400" y="1268793"/>
                  <a:pt x="1289767" y="1232344"/>
                </a:cubicBezTo>
                <a:cubicBezTo>
                  <a:pt x="1355231" y="1261295"/>
                  <a:pt x="1424631" y="1280362"/>
                  <a:pt x="1495697" y="1288923"/>
                </a:cubicBezTo>
                <a:cubicBezTo>
                  <a:pt x="1588851" y="1300036"/>
                  <a:pt x="1662194" y="1308735"/>
                  <a:pt x="1722201" y="1263205"/>
                </a:cubicBezTo>
                <a:cubicBezTo>
                  <a:pt x="1773510" y="1224217"/>
                  <a:pt x="1789765" y="1164717"/>
                  <a:pt x="1799418" y="1129348"/>
                </a:cubicBezTo>
                <a:cubicBezTo>
                  <a:pt x="1814269" y="1073701"/>
                  <a:pt x="1814269" y="1015132"/>
                  <a:pt x="1799418" y="959485"/>
                </a:cubicBezTo>
                <a:cubicBezTo>
                  <a:pt x="1810277" y="955866"/>
                  <a:pt x="1841836" y="943674"/>
                  <a:pt x="1856060" y="913130"/>
                </a:cubicBezTo>
                <a:cubicBezTo>
                  <a:pt x="1861382" y="903779"/>
                  <a:pt x="1863205" y="892841"/>
                  <a:pt x="1861204" y="882269"/>
                </a:cubicBezTo>
                <a:cubicBezTo>
                  <a:pt x="1855996" y="861187"/>
                  <a:pt x="1833326" y="852487"/>
                  <a:pt x="1830279" y="851408"/>
                </a:cubicBezTo>
                <a:cubicBezTo>
                  <a:pt x="1843101" y="843965"/>
                  <a:pt x="1853761" y="833306"/>
                  <a:pt x="1861203" y="820484"/>
                </a:cubicBezTo>
                <a:cubicBezTo>
                  <a:pt x="1866535" y="810932"/>
                  <a:pt x="1870024" y="800463"/>
                  <a:pt x="1871490" y="789623"/>
                </a:cubicBezTo>
                <a:cubicBezTo>
                  <a:pt x="1875999" y="758571"/>
                  <a:pt x="1862981" y="744855"/>
                  <a:pt x="1861203" y="717550"/>
                </a:cubicBezTo>
                <a:cubicBezTo>
                  <a:pt x="1860164" y="695886"/>
                  <a:pt x="1865531" y="674396"/>
                  <a:pt x="1876634" y="655765"/>
                </a:cubicBezTo>
                <a:cubicBezTo>
                  <a:pt x="2014619" y="630365"/>
                  <a:pt x="2050433" y="593154"/>
                  <a:pt x="2056783" y="563118"/>
                </a:cubicBezTo>
                <a:cubicBezTo>
                  <a:pt x="2065927" y="519874"/>
                  <a:pt x="2015699" y="483044"/>
                  <a:pt x="1953850" y="403543"/>
                </a:cubicBezTo>
                <a:cubicBezTo>
                  <a:pt x="1900227" y="334602"/>
                  <a:pt x="1856773" y="258323"/>
                  <a:pt x="1824818" y="177038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28829" cap="rnd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9D73B63-DEB0-8747-88E5-716F6CCC5063}"/>
              </a:ext>
            </a:extLst>
          </p:cNvPr>
          <p:cNvGrpSpPr/>
          <p:nvPr/>
        </p:nvGrpSpPr>
        <p:grpSpPr>
          <a:xfrm>
            <a:off x="17233020" y="4765574"/>
            <a:ext cx="4454720" cy="2040108"/>
            <a:chOff x="5307082" y="14310667"/>
            <a:chExt cx="4454720" cy="204010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D8007FC-3D09-694F-B54A-01342258CFC8}"/>
                </a:ext>
              </a:extLst>
            </p:cNvPr>
            <p:cNvSpPr txBox="1"/>
            <p:nvPr/>
          </p:nvSpPr>
          <p:spPr>
            <a:xfrm>
              <a:off x="5307083" y="14965780"/>
              <a:ext cx="445471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2F30F5E8-B34B-E64D-911A-00DF8A9746A9}"/>
                </a:ext>
              </a:extLst>
            </p:cNvPr>
            <p:cNvSpPr txBox="1"/>
            <p:nvPr/>
          </p:nvSpPr>
          <p:spPr>
            <a:xfrm>
              <a:off x="5307082" y="14310667"/>
              <a:ext cx="2603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sp>
        <p:nvSpPr>
          <p:cNvPr id="78" name="Oval 77">
            <a:extLst>
              <a:ext uri="{FF2B5EF4-FFF2-40B4-BE49-F238E27FC236}">
                <a16:creationId xmlns:a16="http://schemas.microsoft.com/office/drawing/2014/main" id="{DAC32221-D9B8-444E-B488-85395A1AF917}"/>
              </a:ext>
            </a:extLst>
          </p:cNvPr>
          <p:cNvSpPr/>
          <p:nvPr/>
        </p:nvSpPr>
        <p:spPr>
          <a:xfrm>
            <a:off x="7604768" y="5951997"/>
            <a:ext cx="1190606" cy="119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999A3E3-0AEF-F04F-9D74-B846540AFA9B}"/>
              </a:ext>
            </a:extLst>
          </p:cNvPr>
          <p:cNvSpPr/>
          <p:nvPr/>
        </p:nvSpPr>
        <p:spPr>
          <a:xfrm>
            <a:off x="7604768" y="7632241"/>
            <a:ext cx="1190606" cy="11906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810B9CB-4F09-FA45-AA46-B3D3F6EE7750}"/>
              </a:ext>
            </a:extLst>
          </p:cNvPr>
          <p:cNvSpPr/>
          <p:nvPr/>
        </p:nvSpPr>
        <p:spPr>
          <a:xfrm>
            <a:off x="15629500" y="5951997"/>
            <a:ext cx="1190606" cy="11906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AB3818E-4691-5940-BA9C-AA1B7E115268}"/>
              </a:ext>
            </a:extLst>
          </p:cNvPr>
          <p:cNvSpPr/>
          <p:nvPr/>
        </p:nvSpPr>
        <p:spPr>
          <a:xfrm>
            <a:off x="15629500" y="7632241"/>
            <a:ext cx="1190606" cy="11906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8610789-6496-0B46-B386-70058B2828BF}"/>
              </a:ext>
            </a:extLst>
          </p:cNvPr>
          <p:cNvGrpSpPr/>
          <p:nvPr/>
        </p:nvGrpSpPr>
        <p:grpSpPr>
          <a:xfrm>
            <a:off x="17233020" y="7886017"/>
            <a:ext cx="4454720" cy="2040108"/>
            <a:chOff x="5307082" y="14310667"/>
            <a:chExt cx="4454720" cy="2040108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665925F-0361-F34D-8C45-9FBB891E4E7A}"/>
                </a:ext>
              </a:extLst>
            </p:cNvPr>
            <p:cNvSpPr txBox="1"/>
            <p:nvPr/>
          </p:nvSpPr>
          <p:spPr>
            <a:xfrm>
              <a:off x="5307083" y="14965780"/>
              <a:ext cx="445471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F5B7AA4F-B77C-B742-AB22-A75467AC93FC}"/>
                </a:ext>
              </a:extLst>
            </p:cNvPr>
            <p:cNvSpPr txBox="1"/>
            <p:nvPr/>
          </p:nvSpPr>
          <p:spPr>
            <a:xfrm>
              <a:off x="5307082" y="14310667"/>
              <a:ext cx="2603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3974C83-A82C-B440-966A-BA54DE617E6E}"/>
              </a:ext>
            </a:extLst>
          </p:cNvPr>
          <p:cNvGrpSpPr/>
          <p:nvPr/>
        </p:nvGrpSpPr>
        <p:grpSpPr>
          <a:xfrm flipH="1">
            <a:off x="2737133" y="4765574"/>
            <a:ext cx="4454720" cy="2040108"/>
            <a:chOff x="5307082" y="14310667"/>
            <a:chExt cx="4454720" cy="2040108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3858629-51CD-EA46-A3D8-5A6095ACC6BC}"/>
                </a:ext>
              </a:extLst>
            </p:cNvPr>
            <p:cNvSpPr txBox="1"/>
            <p:nvPr/>
          </p:nvSpPr>
          <p:spPr>
            <a:xfrm>
              <a:off x="5307083" y="14965780"/>
              <a:ext cx="445471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A97CD9DE-FA9C-9646-9685-F7F6FA28DCD2}"/>
                </a:ext>
              </a:extLst>
            </p:cNvPr>
            <p:cNvSpPr txBox="1"/>
            <p:nvPr/>
          </p:nvSpPr>
          <p:spPr>
            <a:xfrm>
              <a:off x="5307082" y="14310667"/>
              <a:ext cx="2603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6FFDF44-BF73-E040-BF41-350832C7EFD2}"/>
              </a:ext>
            </a:extLst>
          </p:cNvPr>
          <p:cNvGrpSpPr/>
          <p:nvPr/>
        </p:nvGrpSpPr>
        <p:grpSpPr>
          <a:xfrm flipH="1">
            <a:off x="2737133" y="7886017"/>
            <a:ext cx="4454720" cy="2040108"/>
            <a:chOff x="5307082" y="14310667"/>
            <a:chExt cx="4454720" cy="2040108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05BF9DF-D7E9-8C44-82EB-B1AA8C6C1649}"/>
                </a:ext>
              </a:extLst>
            </p:cNvPr>
            <p:cNvSpPr txBox="1"/>
            <p:nvPr/>
          </p:nvSpPr>
          <p:spPr>
            <a:xfrm>
              <a:off x="5307083" y="14965780"/>
              <a:ext cx="445471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4ED73421-86FA-114F-95A9-AE60A1E80D6F}"/>
                </a:ext>
              </a:extLst>
            </p:cNvPr>
            <p:cNvSpPr txBox="1"/>
            <p:nvPr/>
          </p:nvSpPr>
          <p:spPr>
            <a:xfrm>
              <a:off x="5307082" y="14310667"/>
              <a:ext cx="2603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76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7" name="Rectangle: Rounded Corners 36">
            <a:extLst>
              <a:ext uri="{FF2B5EF4-FFF2-40B4-BE49-F238E27FC236}">
                <a16:creationId xmlns:a16="http://schemas.microsoft.com/office/drawing/2014/main" id="{387F83F9-AAAF-CF47-BF02-34F3369732DB}"/>
              </a:ext>
            </a:extLst>
          </p:cNvPr>
          <p:cNvSpPr/>
          <p:nvPr/>
        </p:nvSpPr>
        <p:spPr>
          <a:xfrm>
            <a:off x="4732316" y="5513868"/>
            <a:ext cx="9616996" cy="16955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CF973421-B179-774B-8B5A-79154542C3DA}"/>
              </a:ext>
            </a:extLst>
          </p:cNvPr>
          <p:cNvSpPr/>
          <p:nvPr/>
        </p:nvSpPr>
        <p:spPr>
          <a:xfrm>
            <a:off x="4732316" y="7418785"/>
            <a:ext cx="9616996" cy="16955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40">
            <a:extLst>
              <a:ext uri="{FF2B5EF4-FFF2-40B4-BE49-F238E27FC236}">
                <a16:creationId xmlns:a16="http://schemas.microsoft.com/office/drawing/2014/main" id="{98FF7106-BD32-B04F-B4C2-E4B2D5A2813D}"/>
              </a:ext>
            </a:extLst>
          </p:cNvPr>
          <p:cNvSpPr/>
          <p:nvPr/>
        </p:nvSpPr>
        <p:spPr>
          <a:xfrm>
            <a:off x="4732316" y="9323701"/>
            <a:ext cx="9616996" cy="16955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C367221C-C019-8747-9D8F-B9F2613FC346}"/>
              </a:ext>
            </a:extLst>
          </p:cNvPr>
          <p:cNvSpPr txBox="1"/>
          <p:nvPr/>
        </p:nvSpPr>
        <p:spPr>
          <a:xfrm>
            <a:off x="8240293" y="6088453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9206834F-91CB-814F-90FA-D8F06A1E3BA2}"/>
              </a:ext>
            </a:extLst>
          </p:cNvPr>
          <p:cNvSpPr txBox="1"/>
          <p:nvPr/>
        </p:nvSpPr>
        <p:spPr>
          <a:xfrm>
            <a:off x="8240293" y="8022290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C121B9AF-04BC-EC46-9397-78A8D065F65A}"/>
              </a:ext>
            </a:extLst>
          </p:cNvPr>
          <p:cNvSpPr txBox="1"/>
          <p:nvPr/>
        </p:nvSpPr>
        <p:spPr>
          <a:xfrm>
            <a:off x="8240293" y="9921456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C52AD5-E242-114D-B83B-82EFFFFA4FEE}"/>
              </a:ext>
            </a:extLst>
          </p:cNvPr>
          <p:cNvSpPr/>
          <p:nvPr/>
        </p:nvSpPr>
        <p:spPr>
          <a:xfrm>
            <a:off x="12781344" y="5722490"/>
            <a:ext cx="1325134" cy="12993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796EE3F-1D99-EF4F-89BB-E8D2FF3FEF9D}"/>
              </a:ext>
            </a:extLst>
          </p:cNvPr>
          <p:cNvSpPr/>
          <p:nvPr/>
        </p:nvSpPr>
        <p:spPr>
          <a:xfrm>
            <a:off x="12797985" y="9556433"/>
            <a:ext cx="1325134" cy="129938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6496BB-0559-7E49-9029-9792AD96B8BE}"/>
              </a:ext>
            </a:extLst>
          </p:cNvPr>
          <p:cNvSpPr/>
          <p:nvPr/>
        </p:nvSpPr>
        <p:spPr>
          <a:xfrm>
            <a:off x="12781346" y="7629209"/>
            <a:ext cx="1325134" cy="129938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711882CD-BF1D-754D-9EB2-30B058BA727A}"/>
              </a:ext>
            </a:extLst>
          </p:cNvPr>
          <p:cNvSpPr/>
          <p:nvPr/>
        </p:nvSpPr>
        <p:spPr>
          <a:xfrm>
            <a:off x="14776911" y="5903588"/>
            <a:ext cx="82166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15153ADA-052B-F349-9E1B-C5FCFE0DC834}"/>
              </a:ext>
            </a:extLst>
          </p:cNvPr>
          <p:cNvSpPr/>
          <p:nvPr/>
        </p:nvSpPr>
        <p:spPr>
          <a:xfrm>
            <a:off x="14776911" y="7761565"/>
            <a:ext cx="82166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6BC6AA71-6F4E-D84B-912C-1D828F74546F}"/>
              </a:ext>
            </a:extLst>
          </p:cNvPr>
          <p:cNvSpPr/>
          <p:nvPr/>
        </p:nvSpPr>
        <p:spPr>
          <a:xfrm>
            <a:off x="14776911" y="9692276"/>
            <a:ext cx="82166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45774D-E0B2-B047-B494-324250AC628E}"/>
              </a:ext>
            </a:extLst>
          </p:cNvPr>
          <p:cNvGrpSpPr/>
          <p:nvPr/>
        </p:nvGrpSpPr>
        <p:grpSpPr>
          <a:xfrm flipH="1">
            <a:off x="1580024" y="4839075"/>
            <a:ext cx="6116675" cy="7267555"/>
            <a:chOff x="16562476" y="4839075"/>
            <a:chExt cx="6116675" cy="7267555"/>
          </a:xfrm>
        </p:grpSpPr>
        <p:sp>
          <p:nvSpPr>
            <p:cNvPr id="65" name="Freeform: Shape 23">
              <a:extLst>
                <a:ext uri="{FF2B5EF4-FFF2-40B4-BE49-F238E27FC236}">
                  <a16:creationId xmlns:a16="http://schemas.microsoft.com/office/drawing/2014/main" id="{E0527539-8743-954C-92B8-9ADECFC7D50E}"/>
                </a:ext>
              </a:extLst>
            </p:cNvPr>
            <p:cNvSpPr/>
            <p:nvPr/>
          </p:nvSpPr>
          <p:spPr>
            <a:xfrm flipH="1">
              <a:off x="17292171" y="5089262"/>
              <a:ext cx="5242887" cy="3868743"/>
            </a:xfrm>
            <a:custGeom>
              <a:avLst/>
              <a:gdLst>
                <a:gd name="connsiteX0" fmla="*/ 2412834 w 3218957"/>
                <a:gd name="connsiteY0" fmla="*/ 126381 h 2375278"/>
                <a:gd name="connsiteX1" fmla="*/ 137498 w 3218957"/>
                <a:gd name="connsiteY1" fmla="*/ 628694 h 2375278"/>
                <a:gd name="connsiteX2" fmla="*/ 167351 w 3218957"/>
                <a:gd name="connsiteY2" fmla="*/ 2175870 h 2375278"/>
                <a:gd name="connsiteX3" fmla="*/ 3230553 w 3218957"/>
                <a:gd name="connsiteY3" fmla="*/ 2377055 h 2375278"/>
                <a:gd name="connsiteX4" fmla="*/ 2412834 w 3218957"/>
                <a:gd name="connsiteY4" fmla="*/ 126381 h 2375278"/>
                <a:gd name="connsiteX5" fmla="*/ 2412834 w 3218957"/>
                <a:gd name="connsiteY5" fmla="*/ 126381 h 237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8957" h="2375278">
                  <a:moveTo>
                    <a:pt x="2412834" y="126381"/>
                  </a:moveTo>
                  <a:cubicBezTo>
                    <a:pt x="1667801" y="69271"/>
                    <a:pt x="942237" y="-317523"/>
                    <a:pt x="137498" y="628694"/>
                  </a:cubicBezTo>
                  <a:cubicBezTo>
                    <a:pt x="-59793" y="1304935"/>
                    <a:pt x="-40324" y="1508716"/>
                    <a:pt x="167351" y="2175870"/>
                  </a:cubicBezTo>
                  <a:lnTo>
                    <a:pt x="3230553" y="2377055"/>
                  </a:lnTo>
                  <a:cubicBezTo>
                    <a:pt x="2957980" y="1626831"/>
                    <a:pt x="3365541" y="676719"/>
                    <a:pt x="2412834" y="126381"/>
                  </a:cubicBezTo>
                  <a:lnTo>
                    <a:pt x="2412834" y="126381"/>
                  </a:lnTo>
                  <a:close/>
                </a:path>
              </a:pathLst>
            </a:custGeom>
            <a:solidFill>
              <a:schemeClr val="accent1"/>
            </a:solidFill>
            <a:ln w="12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08A3C7E-4159-6947-A0B4-7780C1A0FBCB}"/>
                </a:ext>
              </a:extLst>
            </p:cNvPr>
            <p:cNvSpPr/>
            <p:nvPr/>
          </p:nvSpPr>
          <p:spPr>
            <a:xfrm flipH="1">
              <a:off x="16562476" y="4839075"/>
              <a:ext cx="6116675" cy="7267555"/>
            </a:xfrm>
            <a:custGeom>
              <a:avLst/>
              <a:gdLst>
                <a:gd name="connsiteX0" fmla="*/ 2853658 w 6116675"/>
                <a:gd name="connsiteY0" fmla="*/ 404765 h 7267555"/>
                <a:gd name="connsiteX1" fmla="*/ 2162886 w 6116675"/>
                <a:gd name="connsiteY1" fmla="*/ 462374 h 7267555"/>
                <a:gd name="connsiteX2" fmla="*/ 1019176 w 6116675"/>
                <a:gd name="connsiteY2" fmla="*/ 1056426 h 7267555"/>
                <a:gd name="connsiteX3" fmla="*/ 530825 w 6116675"/>
                <a:gd name="connsiteY3" fmla="*/ 1984502 h 7267555"/>
                <a:gd name="connsiteX4" fmla="*/ 537168 w 6116675"/>
                <a:gd name="connsiteY4" fmla="*/ 3043649 h 7267555"/>
                <a:gd name="connsiteX5" fmla="*/ 854278 w 6116675"/>
                <a:gd name="connsiteY5" fmla="*/ 3531998 h 7267555"/>
                <a:gd name="connsiteX6" fmla="*/ 1177730 w 6116675"/>
                <a:gd name="connsiteY6" fmla="*/ 3764545 h 7267555"/>
                <a:gd name="connsiteX7" fmla="*/ 1583632 w 6116675"/>
                <a:gd name="connsiteY7" fmla="*/ 3813170 h 7267555"/>
                <a:gd name="connsiteX8" fmla="*/ 1702019 w 6116675"/>
                <a:gd name="connsiteY8" fmla="*/ 3686326 h 7267555"/>
                <a:gd name="connsiteX9" fmla="*/ 1763063 w 6116675"/>
                <a:gd name="connsiteY9" fmla="*/ 3581415 h 7267555"/>
                <a:gd name="connsiteX10" fmla="*/ 1813797 w 6116675"/>
                <a:gd name="connsiteY10" fmla="*/ 3473636 h 7267555"/>
                <a:gd name="connsiteX11" fmla="*/ 1689337 w 6116675"/>
                <a:gd name="connsiteY11" fmla="*/ 3236029 h 7267555"/>
                <a:gd name="connsiteX12" fmla="*/ 1621686 w 6116675"/>
                <a:gd name="connsiteY12" fmla="*/ 2908349 h 7267555"/>
                <a:gd name="connsiteX13" fmla="*/ 1824637 w 6116675"/>
                <a:gd name="connsiteY13" fmla="*/ 2629293 h 7267555"/>
                <a:gd name="connsiteX14" fmla="*/ 2103793 w 6116675"/>
                <a:gd name="connsiteY14" fmla="*/ 2564780 h 7267555"/>
                <a:gd name="connsiteX15" fmla="*/ 2197267 w 6116675"/>
                <a:gd name="connsiteY15" fmla="*/ 2580408 h 7267555"/>
                <a:gd name="connsiteX16" fmla="*/ 2188254 w 6116675"/>
                <a:gd name="connsiteY16" fmla="*/ 2559527 h 7267555"/>
                <a:gd name="connsiteX17" fmla="*/ 2317212 w 6116675"/>
                <a:gd name="connsiteY17" fmla="*/ 2409429 h 7267555"/>
                <a:gd name="connsiteX18" fmla="*/ 2858414 w 6116675"/>
                <a:gd name="connsiteY18" fmla="*/ 2170540 h 7267555"/>
                <a:gd name="connsiteX19" fmla="*/ 3748436 w 6116675"/>
                <a:gd name="connsiteY19" fmla="*/ 2202250 h 7267555"/>
                <a:gd name="connsiteX20" fmla="*/ 4837181 w 6116675"/>
                <a:gd name="connsiteY20" fmla="*/ 1584943 h 7267555"/>
                <a:gd name="connsiteX21" fmla="*/ 4775873 w 6116675"/>
                <a:gd name="connsiteY21" fmla="*/ 1333369 h 7267555"/>
                <a:gd name="connsiteX22" fmla="*/ 3553942 w 6116675"/>
                <a:gd name="connsiteY22" fmla="*/ 496198 h 7267555"/>
                <a:gd name="connsiteX23" fmla="*/ 2853658 w 6116675"/>
                <a:gd name="connsiteY23" fmla="*/ 404765 h 7267555"/>
                <a:gd name="connsiteX24" fmla="*/ 2775965 w 6116675"/>
                <a:gd name="connsiteY24" fmla="*/ 1507 h 7267555"/>
                <a:gd name="connsiteX25" fmla="*/ 3691357 w 6116675"/>
                <a:gd name="connsiteY25" fmla="*/ 141036 h 7267555"/>
                <a:gd name="connsiteX26" fmla="*/ 4520071 w 6116675"/>
                <a:gd name="connsiteY26" fmla="*/ 479285 h 7267555"/>
                <a:gd name="connsiteX27" fmla="*/ 5179659 w 6116675"/>
                <a:gd name="connsiteY27" fmla="*/ 1022601 h 7267555"/>
                <a:gd name="connsiteX28" fmla="*/ 5298048 w 6116675"/>
                <a:gd name="connsiteY28" fmla="*/ 1312228 h 7267555"/>
                <a:gd name="connsiteX29" fmla="*/ 5412208 w 6116675"/>
                <a:gd name="connsiteY29" fmla="*/ 1777323 h 7267555"/>
                <a:gd name="connsiteX30" fmla="*/ 5553850 w 6116675"/>
                <a:gd name="connsiteY30" fmla="*/ 2145170 h 7267555"/>
                <a:gd name="connsiteX31" fmla="*/ 5585561 w 6116675"/>
                <a:gd name="connsiteY31" fmla="*/ 2343893 h 7267555"/>
                <a:gd name="connsiteX32" fmla="*/ 5486200 w 6116675"/>
                <a:gd name="connsiteY32" fmla="*/ 2637748 h 7267555"/>
                <a:gd name="connsiteX33" fmla="*/ 5496769 w 6116675"/>
                <a:gd name="connsiteY33" fmla="*/ 2726539 h 7267555"/>
                <a:gd name="connsiteX34" fmla="*/ 5539052 w 6116675"/>
                <a:gd name="connsiteY34" fmla="*/ 2819557 h 7267555"/>
                <a:gd name="connsiteX35" fmla="*/ 5809651 w 6116675"/>
                <a:gd name="connsiteY35" fmla="*/ 3140896 h 7267555"/>
                <a:gd name="connsiteX36" fmla="*/ 6002031 w 6116675"/>
                <a:gd name="connsiteY36" fmla="*/ 3384013 h 7267555"/>
                <a:gd name="connsiteX37" fmla="*/ 6116192 w 6116675"/>
                <a:gd name="connsiteY37" fmla="*/ 3629246 h 7267555"/>
                <a:gd name="connsiteX38" fmla="*/ 6059112 w 6116675"/>
                <a:gd name="connsiteY38" fmla="*/ 3756090 h 7267555"/>
                <a:gd name="connsiteX39" fmla="*/ 5906899 w 6116675"/>
                <a:gd name="connsiteY39" fmla="*/ 3857565 h 7267555"/>
                <a:gd name="connsiteX40" fmla="*/ 5697606 w 6116675"/>
                <a:gd name="connsiteY40" fmla="*/ 3994979 h 7267555"/>
                <a:gd name="connsiteX41" fmla="*/ 5708176 w 6116675"/>
                <a:gd name="connsiteY41" fmla="*/ 4195816 h 7267555"/>
                <a:gd name="connsiteX42" fmla="*/ 5771598 w 6116675"/>
                <a:gd name="connsiteY42" fmla="*/ 4267695 h 7267555"/>
                <a:gd name="connsiteX43" fmla="*/ 5771598 w 6116675"/>
                <a:gd name="connsiteY43" fmla="*/ 4362827 h 7267555"/>
                <a:gd name="connsiteX44" fmla="*/ 5653211 w 6116675"/>
                <a:gd name="connsiteY44" fmla="*/ 4489671 h 7267555"/>
                <a:gd name="connsiteX45" fmla="*/ 5570762 w 6116675"/>
                <a:gd name="connsiteY45" fmla="*/ 4544636 h 7267555"/>
                <a:gd name="connsiteX46" fmla="*/ 5642640 w 6116675"/>
                <a:gd name="connsiteY46" fmla="*/ 4610173 h 7267555"/>
                <a:gd name="connsiteX47" fmla="*/ 5706062 w 6116675"/>
                <a:gd name="connsiteY47" fmla="*/ 4709533 h 7267555"/>
                <a:gd name="connsiteX48" fmla="*/ 5570762 w 6116675"/>
                <a:gd name="connsiteY48" fmla="*/ 4853289 h 7267555"/>
                <a:gd name="connsiteX49" fmla="*/ 5498885 w 6116675"/>
                <a:gd name="connsiteY49" fmla="*/ 4931511 h 7267555"/>
                <a:gd name="connsiteX50" fmla="*/ 5467173 w 6116675"/>
                <a:gd name="connsiteY50" fmla="*/ 5041441 h 7267555"/>
                <a:gd name="connsiteX51" fmla="*/ 5545394 w 6116675"/>
                <a:gd name="connsiteY51" fmla="*/ 5204225 h 7267555"/>
                <a:gd name="connsiteX52" fmla="*/ 5424892 w 6116675"/>
                <a:gd name="connsiteY52" fmla="*/ 5527677 h 7267555"/>
                <a:gd name="connsiteX53" fmla="*/ 5097212 w 6116675"/>
                <a:gd name="connsiteY53" fmla="*/ 5660865 h 7267555"/>
                <a:gd name="connsiteX54" fmla="*/ 4583493 w 6116675"/>
                <a:gd name="connsiteY54" fmla="*/ 5677776 h 7267555"/>
                <a:gd name="connsiteX55" fmla="*/ 3797060 w 6116675"/>
                <a:gd name="connsiteY55" fmla="*/ 5840560 h 7267555"/>
                <a:gd name="connsiteX56" fmla="*/ 3469379 w 6116675"/>
                <a:gd name="connsiteY56" fmla="*/ 6225319 h 7267555"/>
                <a:gd name="connsiteX57" fmla="*/ 3293912 w 6116675"/>
                <a:gd name="connsiteY57" fmla="*/ 6703099 h 7267555"/>
                <a:gd name="connsiteX58" fmla="*/ 3116330 w 6116675"/>
                <a:gd name="connsiteY58" fmla="*/ 7263326 h 7267555"/>
                <a:gd name="connsiteX59" fmla="*/ 2076596 w 6116675"/>
                <a:gd name="connsiteY59" fmla="*/ 7253192 h 7267555"/>
                <a:gd name="connsiteX60" fmla="*/ 2074097 w 6116675"/>
                <a:gd name="connsiteY60" fmla="*/ 7263325 h 7267555"/>
                <a:gd name="connsiteX61" fmla="*/ 344789 w 6116675"/>
                <a:gd name="connsiteY61" fmla="*/ 7267555 h 7267555"/>
                <a:gd name="connsiteX62" fmla="*/ 733778 w 6116675"/>
                <a:gd name="connsiteY62" fmla="*/ 5977974 h 7267555"/>
                <a:gd name="connsiteX63" fmla="*/ 921930 w 6116675"/>
                <a:gd name="connsiteY63" fmla="*/ 5282446 h 7267555"/>
                <a:gd name="connsiteX64" fmla="*/ 993808 w 6116675"/>
                <a:gd name="connsiteY64" fmla="*/ 4855405 h 7267555"/>
                <a:gd name="connsiteX65" fmla="*/ 957868 w 6116675"/>
                <a:gd name="connsiteY65" fmla="*/ 4479100 h 7267555"/>
                <a:gd name="connsiteX66" fmla="*/ 885991 w 6116675"/>
                <a:gd name="connsiteY66" fmla="*/ 4394538 h 7267555"/>
                <a:gd name="connsiteX67" fmla="*/ 890598 w 6116675"/>
                <a:gd name="connsiteY67" fmla="*/ 4392416 h 7267555"/>
                <a:gd name="connsiteX68" fmla="*/ 678018 w 6116675"/>
                <a:gd name="connsiteY68" fmla="*/ 4174146 h 7267555"/>
                <a:gd name="connsiteX69" fmla="*/ 477974 w 6116675"/>
                <a:gd name="connsiteY69" fmla="*/ 3918873 h 7267555"/>
                <a:gd name="connsiteX70" fmla="*/ 97442 w 6116675"/>
                <a:gd name="connsiteY70" fmla="*/ 3126097 h 7267555"/>
                <a:gd name="connsiteX71" fmla="*/ 4424 w 6116675"/>
                <a:gd name="connsiteY71" fmla="*/ 2259330 h 7267555"/>
                <a:gd name="connsiteX72" fmla="*/ 351130 w 6116675"/>
                <a:gd name="connsiteY72" fmla="*/ 1128304 h 7267555"/>
                <a:gd name="connsiteX73" fmla="*/ 1642825 w 6116675"/>
                <a:gd name="connsiteY73" fmla="*/ 155833 h 7267555"/>
                <a:gd name="connsiteX74" fmla="*/ 2775965 w 6116675"/>
                <a:gd name="connsiteY74" fmla="*/ 1507 h 726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6116675" h="7267555">
                  <a:moveTo>
                    <a:pt x="2853658" y="404765"/>
                  </a:moveTo>
                  <a:cubicBezTo>
                    <a:pt x="2619525" y="398952"/>
                    <a:pt x="2386978" y="417978"/>
                    <a:pt x="2162886" y="462374"/>
                  </a:cubicBezTo>
                  <a:cubicBezTo>
                    <a:pt x="1731617" y="546935"/>
                    <a:pt x="1325716" y="732973"/>
                    <a:pt x="1019176" y="1056426"/>
                  </a:cubicBezTo>
                  <a:cubicBezTo>
                    <a:pt x="765488" y="1318570"/>
                    <a:pt x="615389" y="1650479"/>
                    <a:pt x="530825" y="1984502"/>
                  </a:cubicBezTo>
                  <a:cubicBezTo>
                    <a:pt x="442036" y="2331208"/>
                    <a:pt x="412438" y="2694827"/>
                    <a:pt x="537168" y="3043649"/>
                  </a:cubicBezTo>
                  <a:cubicBezTo>
                    <a:pt x="604818" y="3227573"/>
                    <a:pt x="714751" y="3398812"/>
                    <a:pt x="854278" y="3531998"/>
                  </a:cubicBezTo>
                  <a:cubicBezTo>
                    <a:pt x="949412" y="3625018"/>
                    <a:pt x="1059343" y="3699009"/>
                    <a:pt x="1177730" y="3764545"/>
                  </a:cubicBezTo>
                  <a:cubicBezTo>
                    <a:pt x="1306688" y="3836423"/>
                    <a:pt x="1458902" y="3885047"/>
                    <a:pt x="1583632" y="3813170"/>
                  </a:cubicBezTo>
                  <a:cubicBezTo>
                    <a:pt x="1634369" y="3781458"/>
                    <a:pt x="1670309" y="3734949"/>
                    <a:pt x="1702019" y="3686326"/>
                  </a:cubicBezTo>
                  <a:cubicBezTo>
                    <a:pt x="1723160" y="3652501"/>
                    <a:pt x="1743772" y="3617618"/>
                    <a:pt x="1763063" y="3581415"/>
                  </a:cubicBezTo>
                  <a:lnTo>
                    <a:pt x="1813797" y="3473636"/>
                  </a:lnTo>
                  <a:lnTo>
                    <a:pt x="1689337" y="3236029"/>
                  </a:lnTo>
                  <a:cubicBezTo>
                    <a:pt x="1642827" y="3130326"/>
                    <a:pt x="1604773" y="3018280"/>
                    <a:pt x="1621686" y="2908349"/>
                  </a:cubicBezTo>
                  <a:cubicBezTo>
                    <a:pt x="1638599" y="2789961"/>
                    <a:pt x="1714704" y="2694829"/>
                    <a:pt x="1824637" y="2629293"/>
                  </a:cubicBezTo>
                  <a:cubicBezTo>
                    <a:pt x="1910256" y="2580141"/>
                    <a:pt x="2007768" y="2558339"/>
                    <a:pt x="2103793" y="2564780"/>
                  </a:cubicBezTo>
                  <a:lnTo>
                    <a:pt x="2197267" y="2580408"/>
                  </a:lnTo>
                  <a:lnTo>
                    <a:pt x="2188254" y="2559527"/>
                  </a:lnTo>
                  <a:cubicBezTo>
                    <a:pt x="2224194" y="2504561"/>
                    <a:pt x="2266475" y="2453824"/>
                    <a:pt x="2317212" y="2409429"/>
                  </a:cubicBezTo>
                  <a:cubicBezTo>
                    <a:pt x="2469426" y="2269900"/>
                    <a:pt x="2655463" y="2198022"/>
                    <a:pt x="2858414" y="2170540"/>
                  </a:cubicBezTo>
                  <a:cubicBezTo>
                    <a:pt x="3145927" y="2130372"/>
                    <a:pt x="3452468" y="2181109"/>
                    <a:pt x="3748436" y="2202250"/>
                  </a:cubicBezTo>
                  <a:cubicBezTo>
                    <a:pt x="4285409" y="2240303"/>
                    <a:pt x="4830839" y="2039468"/>
                    <a:pt x="4837181" y="1584943"/>
                  </a:cubicBezTo>
                  <a:cubicBezTo>
                    <a:pt x="4839295" y="1500380"/>
                    <a:pt x="4811812" y="1415817"/>
                    <a:pt x="4775873" y="1333369"/>
                  </a:cubicBezTo>
                  <a:cubicBezTo>
                    <a:pt x="4564466" y="868274"/>
                    <a:pt x="4067661" y="618814"/>
                    <a:pt x="3553942" y="496198"/>
                  </a:cubicBezTo>
                  <a:cubicBezTo>
                    <a:pt x="3323509" y="441233"/>
                    <a:pt x="3087790" y="410579"/>
                    <a:pt x="2853658" y="404765"/>
                  </a:cubicBezTo>
                  <a:close/>
                  <a:moveTo>
                    <a:pt x="2775965" y="1507"/>
                  </a:moveTo>
                  <a:cubicBezTo>
                    <a:pt x="3086733" y="12077"/>
                    <a:pt x="3395388" y="58586"/>
                    <a:pt x="3691357" y="141036"/>
                  </a:cubicBezTo>
                  <a:cubicBezTo>
                    <a:pt x="3978869" y="223483"/>
                    <a:pt x="4255813" y="335530"/>
                    <a:pt x="4520071" y="479285"/>
                  </a:cubicBezTo>
                  <a:cubicBezTo>
                    <a:pt x="4780102" y="618814"/>
                    <a:pt x="5027447" y="787939"/>
                    <a:pt x="5179659" y="1022601"/>
                  </a:cubicBezTo>
                  <a:cubicBezTo>
                    <a:pt x="5234626" y="1111391"/>
                    <a:pt x="5276907" y="1210753"/>
                    <a:pt x="5298048" y="1312228"/>
                  </a:cubicBezTo>
                  <a:cubicBezTo>
                    <a:pt x="5327644" y="1470784"/>
                    <a:pt x="5361470" y="1627224"/>
                    <a:pt x="5412208" y="1777323"/>
                  </a:cubicBezTo>
                  <a:cubicBezTo>
                    <a:pt x="5450260" y="1902053"/>
                    <a:pt x="5496769" y="2024669"/>
                    <a:pt x="5553850" y="2145170"/>
                  </a:cubicBezTo>
                  <a:cubicBezTo>
                    <a:pt x="5585561" y="2206478"/>
                    <a:pt x="5600360" y="2276243"/>
                    <a:pt x="5585561" y="2343893"/>
                  </a:cubicBezTo>
                  <a:cubicBezTo>
                    <a:pt x="5564421" y="2447482"/>
                    <a:pt x="5492541" y="2536273"/>
                    <a:pt x="5486200" y="2637748"/>
                  </a:cubicBezTo>
                  <a:cubicBezTo>
                    <a:pt x="5486200" y="2669459"/>
                    <a:pt x="5490428" y="2699056"/>
                    <a:pt x="5496769" y="2726539"/>
                  </a:cubicBezTo>
                  <a:cubicBezTo>
                    <a:pt x="5507340" y="2762478"/>
                    <a:pt x="5522139" y="2792075"/>
                    <a:pt x="5539052" y="2819557"/>
                  </a:cubicBezTo>
                  <a:cubicBezTo>
                    <a:pt x="5632070" y="2925262"/>
                    <a:pt x="5720861" y="3030964"/>
                    <a:pt x="5809651" y="3140896"/>
                  </a:cubicBezTo>
                  <a:cubicBezTo>
                    <a:pt x="5877303" y="3221231"/>
                    <a:pt x="5940725" y="3307908"/>
                    <a:pt x="6002031" y="3384013"/>
                  </a:cubicBezTo>
                  <a:cubicBezTo>
                    <a:pt x="6065453" y="3458005"/>
                    <a:pt x="6122534" y="3529884"/>
                    <a:pt x="6116192" y="3629246"/>
                  </a:cubicBezTo>
                  <a:cubicBezTo>
                    <a:pt x="6111964" y="3677869"/>
                    <a:pt x="6090823" y="3718036"/>
                    <a:pt x="6059112" y="3756090"/>
                  </a:cubicBezTo>
                  <a:cubicBezTo>
                    <a:pt x="6021058" y="3800485"/>
                    <a:pt x="5963979" y="3834309"/>
                    <a:pt x="5906899" y="3857565"/>
                  </a:cubicBezTo>
                  <a:cubicBezTo>
                    <a:pt x="5828678" y="3893503"/>
                    <a:pt x="5739888" y="3923101"/>
                    <a:pt x="5697606" y="3994979"/>
                  </a:cubicBezTo>
                  <a:cubicBezTo>
                    <a:pt x="5661667" y="4058401"/>
                    <a:pt x="5668010" y="4134508"/>
                    <a:pt x="5708176" y="4195816"/>
                  </a:cubicBezTo>
                  <a:cubicBezTo>
                    <a:pt x="5725089" y="4223298"/>
                    <a:pt x="5746229" y="4246553"/>
                    <a:pt x="5771598" y="4267695"/>
                  </a:cubicBezTo>
                  <a:cubicBezTo>
                    <a:pt x="5782169" y="4297291"/>
                    <a:pt x="5782169" y="4331117"/>
                    <a:pt x="5771598" y="4362827"/>
                  </a:cubicBezTo>
                  <a:cubicBezTo>
                    <a:pt x="5748343" y="4417792"/>
                    <a:pt x="5699720" y="4455845"/>
                    <a:pt x="5653211" y="4489671"/>
                  </a:cubicBezTo>
                  <a:cubicBezTo>
                    <a:pt x="5627843" y="4510812"/>
                    <a:pt x="5598245" y="4527723"/>
                    <a:pt x="5570762" y="4544636"/>
                  </a:cubicBezTo>
                  <a:cubicBezTo>
                    <a:pt x="5596131" y="4565777"/>
                    <a:pt x="5617272" y="4589031"/>
                    <a:pt x="5642640" y="4610173"/>
                  </a:cubicBezTo>
                  <a:cubicBezTo>
                    <a:pt x="5674352" y="4637656"/>
                    <a:pt x="5706062" y="4669366"/>
                    <a:pt x="5706062" y="4709533"/>
                  </a:cubicBezTo>
                  <a:cubicBezTo>
                    <a:pt x="5706062" y="4777183"/>
                    <a:pt x="5627843" y="4808895"/>
                    <a:pt x="5570762" y="4853289"/>
                  </a:cubicBezTo>
                  <a:cubicBezTo>
                    <a:pt x="5541166" y="4874431"/>
                    <a:pt x="5515796" y="4899799"/>
                    <a:pt x="5498885" y="4931511"/>
                  </a:cubicBezTo>
                  <a:cubicBezTo>
                    <a:pt x="5477744" y="4965335"/>
                    <a:pt x="5462945" y="5001275"/>
                    <a:pt x="5467173" y="5041441"/>
                  </a:cubicBezTo>
                  <a:cubicBezTo>
                    <a:pt x="5473515" y="5102749"/>
                    <a:pt x="5524253" y="5147145"/>
                    <a:pt x="5545394" y="5204225"/>
                  </a:cubicBezTo>
                  <a:cubicBezTo>
                    <a:pt x="5591903" y="5322613"/>
                    <a:pt x="5532709" y="5445229"/>
                    <a:pt x="5424892" y="5527677"/>
                  </a:cubicBezTo>
                  <a:cubicBezTo>
                    <a:pt x="5340329" y="5595329"/>
                    <a:pt x="5221942" y="5639723"/>
                    <a:pt x="5097212" y="5660865"/>
                  </a:cubicBezTo>
                  <a:cubicBezTo>
                    <a:pt x="4925971" y="5688347"/>
                    <a:pt x="4754732" y="5677776"/>
                    <a:pt x="4583493" y="5677776"/>
                  </a:cubicBezTo>
                  <a:cubicBezTo>
                    <a:pt x="4310778" y="5673547"/>
                    <a:pt x="4025380" y="5690461"/>
                    <a:pt x="3797060" y="5840560"/>
                  </a:cubicBezTo>
                  <a:cubicBezTo>
                    <a:pt x="3646962" y="5935692"/>
                    <a:pt x="3547600" y="6070993"/>
                    <a:pt x="3469379" y="6225319"/>
                  </a:cubicBezTo>
                  <a:cubicBezTo>
                    <a:pt x="3393272" y="6375418"/>
                    <a:pt x="3344649" y="6542429"/>
                    <a:pt x="3293912" y="6703099"/>
                  </a:cubicBezTo>
                  <a:cubicBezTo>
                    <a:pt x="3236832" y="6891251"/>
                    <a:pt x="3177638" y="7079403"/>
                    <a:pt x="3116330" y="7263326"/>
                  </a:cubicBezTo>
                  <a:lnTo>
                    <a:pt x="2076596" y="7253192"/>
                  </a:lnTo>
                  <a:lnTo>
                    <a:pt x="2074097" y="7263325"/>
                  </a:lnTo>
                  <a:lnTo>
                    <a:pt x="344789" y="7267555"/>
                  </a:lnTo>
                  <a:cubicBezTo>
                    <a:pt x="473747" y="6838399"/>
                    <a:pt x="602705" y="6407129"/>
                    <a:pt x="733778" y="5977974"/>
                  </a:cubicBezTo>
                  <a:cubicBezTo>
                    <a:pt x="801428" y="5749654"/>
                    <a:pt x="871192" y="5510765"/>
                    <a:pt x="921930" y="5282446"/>
                  </a:cubicBezTo>
                  <a:cubicBezTo>
                    <a:pt x="953640" y="5138689"/>
                    <a:pt x="976895" y="4992818"/>
                    <a:pt x="993808" y="4855405"/>
                  </a:cubicBezTo>
                  <a:cubicBezTo>
                    <a:pt x="1010721" y="4724331"/>
                    <a:pt x="1025519" y="4599601"/>
                    <a:pt x="957868" y="4479100"/>
                  </a:cubicBezTo>
                  <a:cubicBezTo>
                    <a:pt x="938843" y="4449504"/>
                    <a:pt x="913473" y="4417792"/>
                    <a:pt x="885991" y="4394538"/>
                  </a:cubicBezTo>
                  <a:lnTo>
                    <a:pt x="890598" y="4392416"/>
                  </a:lnTo>
                  <a:lnTo>
                    <a:pt x="678018" y="4174146"/>
                  </a:lnTo>
                  <a:cubicBezTo>
                    <a:pt x="606932" y="4092755"/>
                    <a:pt x="540339" y="4007663"/>
                    <a:pt x="477974" y="3918873"/>
                  </a:cubicBezTo>
                  <a:cubicBezTo>
                    <a:pt x="306735" y="3675755"/>
                    <a:pt x="179891" y="3405154"/>
                    <a:pt x="97442" y="3126097"/>
                  </a:cubicBezTo>
                  <a:cubicBezTo>
                    <a:pt x="19221" y="2847041"/>
                    <a:pt x="-12489" y="2553184"/>
                    <a:pt x="4424" y="2259330"/>
                  </a:cubicBezTo>
                  <a:cubicBezTo>
                    <a:pt x="29792" y="1855544"/>
                    <a:pt x="139724" y="1464441"/>
                    <a:pt x="351130" y="1128304"/>
                  </a:cubicBezTo>
                  <a:cubicBezTo>
                    <a:pt x="638644" y="671665"/>
                    <a:pt x="1101623" y="337642"/>
                    <a:pt x="1642825" y="155833"/>
                  </a:cubicBezTo>
                  <a:cubicBezTo>
                    <a:pt x="2010673" y="35331"/>
                    <a:pt x="2395433" y="-9064"/>
                    <a:pt x="2775965" y="1507"/>
                  </a:cubicBezTo>
                  <a:close/>
                </a:path>
              </a:pathLst>
            </a:custGeom>
            <a:solidFill>
              <a:schemeClr val="tx2"/>
            </a:solidFill>
            <a:ln w="129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FE6FE394-1FAF-A043-A157-57508DEEDBF8}"/>
              </a:ext>
            </a:extLst>
          </p:cNvPr>
          <p:cNvSpPr txBox="1"/>
          <p:nvPr/>
        </p:nvSpPr>
        <p:spPr>
          <a:xfrm>
            <a:off x="12398501" y="6057475"/>
            <a:ext cx="209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45%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CF018110-CE89-DC41-94F3-BDEDC852B699}"/>
              </a:ext>
            </a:extLst>
          </p:cNvPr>
          <p:cNvSpPr txBox="1"/>
          <p:nvPr/>
        </p:nvSpPr>
        <p:spPr>
          <a:xfrm>
            <a:off x="12398501" y="7955737"/>
            <a:ext cx="209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73%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B676AE2B-E656-814B-90FD-873AAB68699E}"/>
              </a:ext>
            </a:extLst>
          </p:cNvPr>
          <p:cNvSpPr txBox="1"/>
          <p:nvPr/>
        </p:nvSpPr>
        <p:spPr>
          <a:xfrm>
            <a:off x="12398501" y="9882961"/>
            <a:ext cx="209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251060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8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FCB853"/>
      </a:accent1>
      <a:accent2>
        <a:srgbClr val="29A39C"/>
      </a:accent2>
      <a:accent3>
        <a:srgbClr val="2BDA95"/>
      </a:accent3>
      <a:accent4>
        <a:srgbClr val="EFE864"/>
      </a:accent4>
      <a:accent5>
        <a:srgbClr val="ED5B5D"/>
      </a:accent5>
      <a:accent6>
        <a:srgbClr val="DDDDDD"/>
      </a:accent6>
      <a:hlink>
        <a:srgbClr val="919191"/>
      </a:hlink>
      <a:folHlink>
        <a:srgbClr val="5E5E5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134112</TotalTime>
  <Words>1650</Words>
  <Application>Microsoft Macintosh PowerPoint</Application>
  <PresentationFormat>Custom</PresentationFormat>
  <Paragraphs>219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Helvetica Light</vt:lpstr>
      <vt:lpstr>Lato</vt:lpstr>
      <vt:lpstr>Lato Light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21050</cp:revision>
  <dcterms:created xsi:type="dcterms:W3CDTF">2014-11-12T21:47:38Z</dcterms:created>
  <dcterms:modified xsi:type="dcterms:W3CDTF">2020-06-30T18:32:10Z</dcterms:modified>
  <cp:category/>
</cp:coreProperties>
</file>