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20" r:id="rId5"/>
    <p:sldId id="321" r:id="rId6"/>
    <p:sldId id="322" r:id="rId7"/>
    <p:sldId id="323" r:id="rId8"/>
    <p:sldId id="32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7" autoAdjust="0"/>
    <p:restoredTop sz="86429" autoAdjust="0"/>
  </p:normalViewPr>
  <p:slideViewPr>
    <p:cSldViewPr snapToGrid="0" snapToObjects="1">
      <p:cViewPr varScale="1">
        <p:scale>
          <a:sx n="48" d="100"/>
          <a:sy n="48" d="100"/>
        </p:scale>
        <p:origin x="85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9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">
            <a:extLst>
              <a:ext uri="{FF2B5EF4-FFF2-40B4-BE49-F238E27FC236}">
                <a16:creationId xmlns:a16="http://schemas.microsoft.com/office/drawing/2014/main" id="{3B688963-EAA4-C449-9978-762C72A7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41" y="4936344"/>
            <a:ext cx="1223819" cy="1223822"/>
          </a:xfrm>
          <a:custGeom>
            <a:avLst/>
            <a:gdLst>
              <a:gd name="T0" fmla="*/ 0 w 1106"/>
              <a:gd name="T1" fmla="*/ 553 h 1107"/>
              <a:gd name="T2" fmla="*/ 0 w 1106"/>
              <a:gd name="T3" fmla="*/ 553 h 1107"/>
              <a:gd name="T4" fmla="*/ 552 w 1106"/>
              <a:gd name="T5" fmla="*/ 1106 h 1107"/>
              <a:gd name="T6" fmla="*/ 1105 w 1106"/>
              <a:gd name="T7" fmla="*/ 553 h 1107"/>
              <a:gd name="T8" fmla="*/ 552 w 1106"/>
              <a:gd name="T9" fmla="*/ 0 h 1107"/>
              <a:gd name="T10" fmla="*/ 0 w 1106"/>
              <a:gd name="T11" fmla="*/ 553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107">
                <a:moveTo>
                  <a:pt x="0" y="553"/>
                </a:moveTo>
                <a:lnTo>
                  <a:pt x="0" y="553"/>
                </a:lnTo>
                <a:cubicBezTo>
                  <a:pt x="0" y="858"/>
                  <a:pt x="248" y="1106"/>
                  <a:pt x="552" y="1106"/>
                </a:cubicBezTo>
                <a:cubicBezTo>
                  <a:pt x="857" y="1106"/>
                  <a:pt x="1105" y="858"/>
                  <a:pt x="1105" y="553"/>
                </a:cubicBezTo>
                <a:cubicBezTo>
                  <a:pt x="1105" y="248"/>
                  <a:pt x="857" y="0"/>
                  <a:pt x="552" y="0"/>
                </a:cubicBezTo>
                <a:cubicBezTo>
                  <a:pt x="248" y="0"/>
                  <a:pt x="0" y="248"/>
                  <a:pt x="0" y="5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">
            <a:extLst>
              <a:ext uri="{FF2B5EF4-FFF2-40B4-BE49-F238E27FC236}">
                <a16:creationId xmlns:a16="http://schemas.microsoft.com/office/drawing/2014/main" id="{6AD4A31E-D44F-154D-8B3A-10255312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41" y="8134855"/>
            <a:ext cx="1223819" cy="1214070"/>
          </a:xfrm>
          <a:custGeom>
            <a:avLst/>
            <a:gdLst>
              <a:gd name="T0" fmla="*/ 0 w 1106"/>
              <a:gd name="T1" fmla="*/ 543 h 1097"/>
              <a:gd name="T2" fmla="*/ 0 w 1106"/>
              <a:gd name="T3" fmla="*/ 543 h 1097"/>
              <a:gd name="T4" fmla="*/ 552 w 1106"/>
              <a:gd name="T5" fmla="*/ 1096 h 1097"/>
              <a:gd name="T6" fmla="*/ 1105 w 1106"/>
              <a:gd name="T7" fmla="*/ 543 h 1097"/>
              <a:gd name="T8" fmla="*/ 552 w 1106"/>
              <a:gd name="T9" fmla="*/ 0 h 1097"/>
              <a:gd name="T10" fmla="*/ 0 w 1106"/>
              <a:gd name="T11" fmla="*/ 543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097">
                <a:moveTo>
                  <a:pt x="0" y="543"/>
                </a:moveTo>
                <a:lnTo>
                  <a:pt x="0" y="543"/>
                </a:lnTo>
                <a:cubicBezTo>
                  <a:pt x="0" y="848"/>
                  <a:pt x="248" y="1096"/>
                  <a:pt x="552" y="1096"/>
                </a:cubicBezTo>
                <a:cubicBezTo>
                  <a:pt x="857" y="1096"/>
                  <a:pt x="1105" y="848"/>
                  <a:pt x="1105" y="543"/>
                </a:cubicBezTo>
                <a:cubicBezTo>
                  <a:pt x="1105" y="238"/>
                  <a:pt x="857" y="0"/>
                  <a:pt x="552" y="0"/>
                </a:cubicBezTo>
                <a:cubicBezTo>
                  <a:pt x="248" y="0"/>
                  <a:pt x="0" y="238"/>
                  <a:pt x="0" y="5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">
            <a:extLst>
              <a:ext uri="{FF2B5EF4-FFF2-40B4-BE49-F238E27FC236}">
                <a16:creationId xmlns:a16="http://schemas.microsoft.com/office/drawing/2014/main" id="{13CC9A46-AE8D-A847-95A2-5BB555EC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83" y="5545818"/>
            <a:ext cx="3203385" cy="3193633"/>
          </a:xfrm>
          <a:custGeom>
            <a:avLst/>
            <a:gdLst>
              <a:gd name="T0" fmla="*/ 2344 w 2898"/>
              <a:gd name="T1" fmla="*/ 1419 h 2887"/>
              <a:gd name="T2" fmla="*/ 2344 w 2898"/>
              <a:gd name="T3" fmla="*/ 1419 h 2887"/>
              <a:gd name="T4" fmla="*/ 2897 w 2898"/>
              <a:gd name="T5" fmla="*/ 876 h 2887"/>
              <a:gd name="T6" fmla="*/ 2897 w 2898"/>
              <a:gd name="T7" fmla="*/ 0 h 2887"/>
              <a:gd name="T8" fmla="*/ 0 w 2898"/>
              <a:gd name="T9" fmla="*/ 0 h 2887"/>
              <a:gd name="T10" fmla="*/ 0 w 2898"/>
              <a:gd name="T11" fmla="*/ 895 h 2887"/>
              <a:gd name="T12" fmla="*/ 553 w 2898"/>
              <a:gd name="T13" fmla="*/ 1447 h 2887"/>
              <a:gd name="T14" fmla="*/ 0 w 2898"/>
              <a:gd name="T15" fmla="*/ 1990 h 2887"/>
              <a:gd name="T16" fmla="*/ 0 w 2898"/>
              <a:gd name="T17" fmla="*/ 2886 h 2887"/>
              <a:gd name="T18" fmla="*/ 2897 w 2898"/>
              <a:gd name="T19" fmla="*/ 2886 h 2887"/>
              <a:gd name="T20" fmla="*/ 2897 w 2898"/>
              <a:gd name="T21" fmla="*/ 1971 h 2887"/>
              <a:gd name="T22" fmla="*/ 2344 w 2898"/>
              <a:gd name="T23" fmla="*/ 1419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8" h="2887">
                <a:moveTo>
                  <a:pt x="2344" y="1419"/>
                </a:moveTo>
                <a:lnTo>
                  <a:pt x="2344" y="1419"/>
                </a:lnTo>
                <a:cubicBezTo>
                  <a:pt x="2344" y="1114"/>
                  <a:pt x="2592" y="876"/>
                  <a:pt x="2897" y="876"/>
                </a:cubicBezTo>
                <a:cubicBezTo>
                  <a:pt x="2897" y="0"/>
                  <a:pt x="2897" y="0"/>
                  <a:pt x="289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5"/>
                  <a:pt x="0" y="895"/>
                  <a:pt x="0" y="895"/>
                </a:cubicBezTo>
                <a:cubicBezTo>
                  <a:pt x="305" y="895"/>
                  <a:pt x="553" y="1142"/>
                  <a:pt x="553" y="1447"/>
                </a:cubicBezTo>
                <a:cubicBezTo>
                  <a:pt x="553" y="1752"/>
                  <a:pt x="305" y="1990"/>
                  <a:pt x="0" y="1990"/>
                </a:cubicBezTo>
                <a:cubicBezTo>
                  <a:pt x="0" y="2886"/>
                  <a:pt x="0" y="2886"/>
                  <a:pt x="0" y="2886"/>
                </a:cubicBezTo>
                <a:cubicBezTo>
                  <a:pt x="2897" y="2886"/>
                  <a:pt x="2897" y="2886"/>
                  <a:pt x="2897" y="2886"/>
                </a:cubicBezTo>
                <a:cubicBezTo>
                  <a:pt x="2897" y="1971"/>
                  <a:pt x="2897" y="1971"/>
                  <a:pt x="2897" y="1971"/>
                </a:cubicBezTo>
                <a:cubicBezTo>
                  <a:pt x="2592" y="1971"/>
                  <a:pt x="2344" y="1724"/>
                  <a:pt x="2344" y="14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4">
            <a:extLst>
              <a:ext uri="{FF2B5EF4-FFF2-40B4-BE49-F238E27FC236}">
                <a16:creationId xmlns:a16="http://schemas.microsoft.com/office/drawing/2014/main" id="{6AC5E8E6-54E9-DC4C-9B1A-29DB6D8D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950" y="6535600"/>
            <a:ext cx="1223819" cy="1214070"/>
          </a:xfrm>
          <a:custGeom>
            <a:avLst/>
            <a:gdLst>
              <a:gd name="T0" fmla="*/ 553 w 1106"/>
              <a:gd name="T1" fmla="*/ 0 h 1096"/>
              <a:gd name="T2" fmla="*/ 553 w 1106"/>
              <a:gd name="T3" fmla="*/ 0 h 1096"/>
              <a:gd name="T4" fmla="*/ 0 w 1106"/>
              <a:gd name="T5" fmla="*/ 552 h 1096"/>
              <a:gd name="T6" fmla="*/ 553 w 1106"/>
              <a:gd name="T7" fmla="*/ 1095 h 1096"/>
              <a:gd name="T8" fmla="*/ 1105 w 1106"/>
              <a:gd name="T9" fmla="*/ 552 h 1096"/>
              <a:gd name="T10" fmla="*/ 553 w 1106"/>
              <a:gd name="T11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096">
                <a:moveTo>
                  <a:pt x="553" y="0"/>
                </a:moveTo>
                <a:lnTo>
                  <a:pt x="553" y="0"/>
                </a:lnTo>
                <a:cubicBezTo>
                  <a:pt x="248" y="0"/>
                  <a:pt x="0" y="247"/>
                  <a:pt x="0" y="552"/>
                </a:cubicBezTo>
                <a:cubicBezTo>
                  <a:pt x="0" y="857"/>
                  <a:pt x="248" y="1095"/>
                  <a:pt x="553" y="1095"/>
                </a:cubicBezTo>
                <a:cubicBezTo>
                  <a:pt x="858" y="1095"/>
                  <a:pt x="1105" y="857"/>
                  <a:pt x="1105" y="552"/>
                </a:cubicBezTo>
                <a:cubicBezTo>
                  <a:pt x="1105" y="247"/>
                  <a:pt x="858" y="0"/>
                  <a:pt x="5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2BA52E98-BAD0-F848-A8B2-5DE0D1F8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313" y="6535600"/>
            <a:ext cx="1214070" cy="1214070"/>
          </a:xfrm>
          <a:custGeom>
            <a:avLst/>
            <a:gdLst>
              <a:gd name="T0" fmla="*/ 553 w 1097"/>
              <a:gd name="T1" fmla="*/ 0 h 1096"/>
              <a:gd name="T2" fmla="*/ 553 w 1097"/>
              <a:gd name="T3" fmla="*/ 0 h 1096"/>
              <a:gd name="T4" fmla="*/ 0 w 1097"/>
              <a:gd name="T5" fmla="*/ 552 h 1096"/>
              <a:gd name="T6" fmla="*/ 553 w 1097"/>
              <a:gd name="T7" fmla="*/ 1095 h 1096"/>
              <a:gd name="T8" fmla="*/ 1096 w 1097"/>
              <a:gd name="T9" fmla="*/ 552 h 1096"/>
              <a:gd name="T10" fmla="*/ 553 w 1097"/>
              <a:gd name="T11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7" h="1096">
                <a:moveTo>
                  <a:pt x="553" y="0"/>
                </a:moveTo>
                <a:lnTo>
                  <a:pt x="553" y="0"/>
                </a:lnTo>
                <a:cubicBezTo>
                  <a:pt x="248" y="0"/>
                  <a:pt x="0" y="247"/>
                  <a:pt x="0" y="552"/>
                </a:cubicBezTo>
                <a:cubicBezTo>
                  <a:pt x="0" y="857"/>
                  <a:pt x="248" y="1095"/>
                  <a:pt x="553" y="1095"/>
                </a:cubicBezTo>
                <a:cubicBezTo>
                  <a:pt x="858" y="1095"/>
                  <a:pt x="1096" y="857"/>
                  <a:pt x="1096" y="552"/>
                </a:cubicBezTo>
                <a:cubicBezTo>
                  <a:pt x="1096" y="247"/>
                  <a:pt x="858" y="0"/>
                  <a:pt x="5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C8202028-FF3B-A443-8940-00761303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661" y="5545818"/>
            <a:ext cx="3193637" cy="3193633"/>
          </a:xfrm>
          <a:custGeom>
            <a:avLst/>
            <a:gdLst>
              <a:gd name="T0" fmla="*/ 1467 w 2888"/>
              <a:gd name="T1" fmla="*/ 2343 h 2887"/>
              <a:gd name="T2" fmla="*/ 1467 w 2888"/>
              <a:gd name="T3" fmla="*/ 2343 h 2887"/>
              <a:gd name="T4" fmla="*/ 2010 w 2888"/>
              <a:gd name="T5" fmla="*/ 2886 h 2887"/>
              <a:gd name="T6" fmla="*/ 2887 w 2888"/>
              <a:gd name="T7" fmla="*/ 2886 h 2887"/>
              <a:gd name="T8" fmla="*/ 2887 w 2888"/>
              <a:gd name="T9" fmla="*/ 0 h 2887"/>
              <a:gd name="T10" fmla="*/ 1991 w 2888"/>
              <a:gd name="T11" fmla="*/ 0 h 2887"/>
              <a:gd name="T12" fmla="*/ 1438 w 2888"/>
              <a:gd name="T13" fmla="*/ 553 h 2887"/>
              <a:gd name="T14" fmla="*/ 895 w 2888"/>
              <a:gd name="T15" fmla="*/ 0 h 2887"/>
              <a:gd name="T16" fmla="*/ 0 w 2888"/>
              <a:gd name="T17" fmla="*/ 0 h 2887"/>
              <a:gd name="T18" fmla="*/ 0 w 2888"/>
              <a:gd name="T19" fmla="*/ 2886 h 2887"/>
              <a:gd name="T20" fmla="*/ 914 w 2888"/>
              <a:gd name="T21" fmla="*/ 2886 h 2887"/>
              <a:gd name="T22" fmla="*/ 1467 w 2888"/>
              <a:gd name="T23" fmla="*/ 2343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8" h="2887">
                <a:moveTo>
                  <a:pt x="1467" y="2343"/>
                </a:moveTo>
                <a:lnTo>
                  <a:pt x="1467" y="2343"/>
                </a:lnTo>
                <a:cubicBezTo>
                  <a:pt x="1772" y="2343"/>
                  <a:pt x="2010" y="2581"/>
                  <a:pt x="2010" y="2886"/>
                </a:cubicBezTo>
                <a:cubicBezTo>
                  <a:pt x="2887" y="2886"/>
                  <a:pt x="2887" y="2886"/>
                  <a:pt x="2887" y="2886"/>
                </a:cubicBezTo>
                <a:cubicBezTo>
                  <a:pt x="2887" y="0"/>
                  <a:pt x="2887" y="0"/>
                  <a:pt x="2887" y="0"/>
                </a:cubicBezTo>
                <a:cubicBezTo>
                  <a:pt x="1991" y="0"/>
                  <a:pt x="1991" y="0"/>
                  <a:pt x="1991" y="0"/>
                </a:cubicBezTo>
                <a:cubicBezTo>
                  <a:pt x="1991" y="305"/>
                  <a:pt x="1743" y="553"/>
                  <a:pt x="1438" y="553"/>
                </a:cubicBezTo>
                <a:cubicBezTo>
                  <a:pt x="1134" y="553"/>
                  <a:pt x="895" y="305"/>
                  <a:pt x="8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86"/>
                  <a:pt x="0" y="2886"/>
                  <a:pt x="0" y="2886"/>
                </a:cubicBezTo>
                <a:cubicBezTo>
                  <a:pt x="914" y="2886"/>
                  <a:pt x="914" y="2886"/>
                  <a:pt x="914" y="2886"/>
                </a:cubicBezTo>
                <a:cubicBezTo>
                  <a:pt x="914" y="2581"/>
                  <a:pt x="1162" y="2343"/>
                  <a:pt x="1467" y="23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4806E11B-FA30-4745-A6E3-5F237A333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2199" y="4936344"/>
            <a:ext cx="1214067" cy="1223822"/>
          </a:xfrm>
          <a:custGeom>
            <a:avLst/>
            <a:gdLst>
              <a:gd name="T0" fmla="*/ 0 w 1096"/>
              <a:gd name="T1" fmla="*/ 553 h 1107"/>
              <a:gd name="T2" fmla="*/ 0 w 1096"/>
              <a:gd name="T3" fmla="*/ 553 h 1107"/>
              <a:gd name="T4" fmla="*/ 543 w 1096"/>
              <a:gd name="T5" fmla="*/ 1106 h 1107"/>
              <a:gd name="T6" fmla="*/ 1095 w 1096"/>
              <a:gd name="T7" fmla="*/ 553 h 1107"/>
              <a:gd name="T8" fmla="*/ 543 w 1096"/>
              <a:gd name="T9" fmla="*/ 0 h 1107"/>
              <a:gd name="T10" fmla="*/ 0 w 1096"/>
              <a:gd name="T11" fmla="*/ 553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6" h="1107">
                <a:moveTo>
                  <a:pt x="0" y="553"/>
                </a:moveTo>
                <a:lnTo>
                  <a:pt x="0" y="553"/>
                </a:lnTo>
                <a:cubicBezTo>
                  <a:pt x="0" y="858"/>
                  <a:pt x="238" y="1106"/>
                  <a:pt x="543" y="1106"/>
                </a:cubicBezTo>
                <a:cubicBezTo>
                  <a:pt x="847" y="1106"/>
                  <a:pt x="1095" y="858"/>
                  <a:pt x="1095" y="553"/>
                </a:cubicBezTo>
                <a:cubicBezTo>
                  <a:pt x="1095" y="248"/>
                  <a:pt x="847" y="0"/>
                  <a:pt x="543" y="0"/>
                </a:cubicBezTo>
                <a:cubicBezTo>
                  <a:pt x="238" y="0"/>
                  <a:pt x="0" y="248"/>
                  <a:pt x="0" y="5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97C90885-A3F9-0748-9D87-BEB13BD7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2199" y="8134855"/>
            <a:ext cx="1214067" cy="1214070"/>
          </a:xfrm>
          <a:custGeom>
            <a:avLst/>
            <a:gdLst>
              <a:gd name="T0" fmla="*/ 0 w 1096"/>
              <a:gd name="T1" fmla="*/ 543 h 1097"/>
              <a:gd name="T2" fmla="*/ 0 w 1096"/>
              <a:gd name="T3" fmla="*/ 543 h 1097"/>
              <a:gd name="T4" fmla="*/ 543 w 1096"/>
              <a:gd name="T5" fmla="*/ 1096 h 1097"/>
              <a:gd name="T6" fmla="*/ 1095 w 1096"/>
              <a:gd name="T7" fmla="*/ 543 h 1097"/>
              <a:gd name="T8" fmla="*/ 543 w 1096"/>
              <a:gd name="T9" fmla="*/ 0 h 1097"/>
              <a:gd name="T10" fmla="*/ 0 w 1096"/>
              <a:gd name="T11" fmla="*/ 543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6" h="1097">
                <a:moveTo>
                  <a:pt x="0" y="543"/>
                </a:moveTo>
                <a:lnTo>
                  <a:pt x="0" y="543"/>
                </a:lnTo>
                <a:cubicBezTo>
                  <a:pt x="0" y="848"/>
                  <a:pt x="238" y="1096"/>
                  <a:pt x="543" y="1096"/>
                </a:cubicBezTo>
                <a:cubicBezTo>
                  <a:pt x="847" y="1096"/>
                  <a:pt x="1095" y="848"/>
                  <a:pt x="1095" y="543"/>
                </a:cubicBezTo>
                <a:cubicBezTo>
                  <a:pt x="1095" y="238"/>
                  <a:pt x="847" y="0"/>
                  <a:pt x="543" y="0"/>
                </a:cubicBezTo>
                <a:cubicBezTo>
                  <a:pt x="238" y="0"/>
                  <a:pt x="0" y="238"/>
                  <a:pt x="0" y="5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9">
            <a:extLst>
              <a:ext uri="{FF2B5EF4-FFF2-40B4-BE49-F238E27FC236}">
                <a16:creationId xmlns:a16="http://schemas.microsoft.com/office/drawing/2014/main" id="{46AE75FE-FA82-AF42-A806-2DAACFD9D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414" y="5545818"/>
            <a:ext cx="3193637" cy="3193633"/>
          </a:xfrm>
          <a:custGeom>
            <a:avLst/>
            <a:gdLst>
              <a:gd name="T0" fmla="*/ 2333 w 2887"/>
              <a:gd name="T1" fmla="*/ 1419 h 2887"/>
              <a:gd name="T2" fmla="*/ 2333 w 2887"/>
              <a:gd name="T3" fmla="*/ 1419 h 2887"/>
              <a:gd name="T4" fmla="*/ 2886 w 2887"/>
              <a:gd name="T5" fmla="*/ 876 h 2887"/>
              <a:gd name="T6" fmla="*/ 2886 w 2887"/>
              <a:gd name="T7" fmla="*/ 0 h 2887"/>
              <a:gd name="T8" fmla="*/ 0 w 2887"/>
              <a:gd name="T9" fmla="*/ 0 h 2887"/>
              <a:gd name="T10" fmla="*/ 0 w 2887"/>
              <a:gd name="T11" fmla="*/ 895 h 2887"/>
              <a:gd name="T12" fmla="*/ 543 w 2887"/>
              <a:gd name="T13" fmla="*/ 1447 h 2887"/>
              <a:gd name="T14" fmla="*/ 0 w 2887"/>
              <a:gd name="T15" fmla="*/ 1990 h 2887"/>
              <a:gd name="T16" fmla="*/ 0 w 2887"/>
              <a:gd name="T17" fmla="*/ 2886 h 2887"/>
              <a:gd name="T18" fmla="*/ 2886 w 2887"/>
              <a:gd name="T19" fmla="*/ 2886 h 2887"/>
              <a:gd name="T20" fmla="*/ 2886 w 2887"/>
              <a:gd name="T21" fmla="*/ 1971 h 2887"/>
              <a:gd name="T22" fmla="*/ 2333 w 2887"/>
              <a:gd name="T23" fmla="*/ 1419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7" h="2887">
                <a:moveTo>
                  <a:pt x="2333" y="1419"/>
                </a:moveTo>
                <a:lnTo>
                  <a:pt x="2333" y="1419"/>
                </a:lnTo>
                <a:cubicBezTo>
                  <a:pt x="2333" y="1114"/>
                  <a:pt x="2581" y="876"/>
                  <a:pt x="2886" y="876"/>
                </a:cubicBezTo>
                <a:cubicBezTo>
                  <a:pt x="2886" y="0"/>
                  <a:pt x="2886" y="0"/>
                  <a:pt x="288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5"/>
                  <a:pt x="0" y="895"/>
                  <a:pt x="0" y="895"/>
                </a:cubicBezTo>
                <a:cubicBezTo>
                  <a:pt x="304" y="895"/>
                  <a:pt x="543" y="1142"/>
                  <a:pt x="543" y="1447"/>
                </a:cubicBezTo>
                <a:cubicBezTo>
                  <a:pt x="543" y="1752"/>
                  <a:pt x="304" y="1990"/>
                  <a:pt x="0" y="1990"/>
                </a:cubicBezTo>
                <a:cubicBezTo>
                  <a:pt x="0" y="2886"/>
                  <a:pt x="0" y="2886"/>
                  <a:pt x="0" y="2886"/>
                </a:cubicBezTo>
                <a:cubicBezTo>
                  <a:pt x="2886" y="2886"/>
                  <a:pt x="2886" y="2886"/>
                  <a:pt x="2886" y="2886"/>
                </a:cubicBezTo>
                <a:cubicBezTo>
                  <a:pt x="2886" y="1971"/>
                  <a:pt x="2886" y="1971"/>
                  <a:pt x="2886" y="1971"/>
                </a:cubicBezTo>
                <a:cubicBezTo>
                  <a:pt x="2581" y="1971"/>
                  <a:pt x="2333" y="1724"/>
                  <a:pt x="2333" y="14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0">
            <a:extLst>
              <a:ext uri="{FF2B5EF4-FFF2-40B4-BE49-F238E27FC236}">
                <a16:creationId xmlns:a16="http://schemas.microsoft.com/office/drawing/2014/main" id="{06BC1FE6-D80A-9C4D-AAEA-FD099E0BA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1456" y="6535600"/>
            <a:ext cx="1223819" cy="1214070"/>
          </a:xfrm>
          <a:custGeom>
            <a:avLst/>
            <a:gdLst>
              <a:gd name="T0" fmla="*/ 552 w 1106"/>
              <a:gd name="T1" fmla="*/ 0 h 1096"/>
              <a:gd name="T2" fmla="*/ 552 w 1106"/>
              <a:gd name="T3" fmla="*/ 0 h 1096"/>
              <a:gd name="T4" fmla="*/ 0 w 1106"/>
              <a:gd name="T5" fmla="*/ 552 h 1096"/>
              <a:gd name="T6" fmla="*/ 552 w 1106"/>
              <a:gd name="T7" fmla="*/ 1095 h 1096"/>
              <a:gd name="T8" fmla="*/ 1105 w 1106"/>
              <a:gd name="T9" fmla="*/ 552 h 1096"/>
              <a:gd name="T10" fmla="*/ 552 w 1106"/>
              <a:gd name="T11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096">
                <a:moveTo>
                  <a:pt x="552" y="0"/>
                </a:moveTo>
                <a:lnTo>
                  <a:pt x="552" y="0"/>
                </a:lnTo>
                <a:cubicBezTo>
                  <a:pt x="247" y="0"/>
                  <a:pt x="0" y="247"/>
                  <a:pt x="0" y="552"/>
                </a:cubicBezTo>
                <a:cubicBezTo>
                  <a:pt x="0" y="857"/>
                  <a:pt x="247" y="1095"/>
                  <a:pt x="552" y="1095"/>
                </a:cubicBezTo>
                <a:cubicBezTo>
                  <a:pt x="857" y="1095"/>
                  <a:pt x="1105" y="857"/>
                  <a:pt x="1105" y="552"/>
                </a:cubicBezTo>
                <a:cubicBezTo>
                  <a:pt x="1105" y="247"/>
                  <a:pt x="857" y="0"/>
                  <a:pt x="55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1">
            <a:extLst>
              <a:ext uri="{FF2B5EF4-FFF2-40B4-BE49-F238E27FC236}">
                <a16:creationId xmlns:a16="http://schemas.microsoft.com/office/drawing/2014/main" id="{15B0D42B-FF2E-FD44-A265-776506D41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7819" y="6535600"/>
            <a:ext cx="1223822" cy="1214070"/>
          </a:xfrm>
          <a:custGeom>
            <a:avLst/>
            <a:gdLst>
              <a:gd name="T0" fmla="*/ 553 w 1106"/>
              <a:gd name="T1" fmla="*/ 0 h 1096"/>
              <a:gd name="T2" fmla="*/ 553 w 1106"/>
              <a:gd name="T3" fmla="*/ 0 h 1096"/>
              <a:gd name="T4" fmla="*/ 0 w 1106"/>
              <a:gd name="T5" fmla="*/ 552 h 1096"/>
              <a:gd name="T6" fmla="*/ 553 w 1106"/>
              <a:gd name="T7" fmla="*/ 1095 h 1096"/>
              <a:gd name="T8" fmla="*/ 1105 w 1106"/>
              <a:gd name="T9" fmla="*/ 552 h 1096"/>
              <a:gd name="T10" fmla="*/ 553 w 1106"/>
              <a:gd name="T11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096">
                <a:moveTo>
                  <a:pt x="553" y="0"/>
                </a:moveTo>
                <a:lnTo>
                  <a:pt x="553" y="0"/>
                </a:lnTo>
                <a:cubicBezTo>
                  <a:pt x="248" y="0"/>
                  <a:pt x="0" y="247"/>
                  <a:pt x="0" y="552"/>
                </a:cubicBezTo>
                <a:cubicBezTo>
                  <a:pt x="0" y="857"/>
                  <a:pt x="248" y="1095"/>
                  <a:pt x="553" y="1095"/>
                </a:cubicBezTo>
                <a:cubicBezTo>
                  <a:pt x="857" y="1095"/>
                  <a:pt x="1105" y="857"/>
                  <a:pt x="1105" y="552"/>
                </a:cubicBezTo>
                <a:cubicBezTo>
                  <a:pt x="1105" y="247"/>
                  <a:pt x="857" y="0"/>
                  <a:pt x="5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2">
            <a:extLst>
              <a:ext uri="{FF2B5EF4-FFF2-40B4-BE49-F238E27FC236}">
                <a16:creationId xmlns:a16="http://schemas.microsoft.com/office/drawing/2014/main" id="{10B3B08F-A62F-2A4E-94F2-CDD63E417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167" y="5545818"/>
            <a:ext cx="3193637" cy="3193633"/>
          </a:xfrm>
          <a:custGeom>
            <a:avLst/>
            <a:gdLst>
              <a:gd name="T0" fmla="*/ 1467 w 2887"/>
              <a:gd name="T1" fmla="*/ 2343 h 2887"/>
              <a:gd name="T2" fmla="*/ 1467 w 2887"/>
              <a:gd name="T3" fmla="*/ 2343 h 2887"/>
              <a:gd name="T4" fmla="*/ 2019 w 2887"/>
              <a:gd name="T5" fmla="*/ 2886 h 2887"/>
              <a:gd name="T6" fmla="*/ 2886 w 2887"/>
              <a:gd name="T7" fmla="*/ 2886 h 2887"/>
              <a:gd name="T8" fmla="*/ 2886 w 2887"/>
              <a:gd name="T9" fmla="*/ 0 h 2887"/>
              <a:gd name="T10" fmla="*/ 1991 w 2887"/>
              <a:gd name="T11" fmla="*/ 0 h 2887"/>
              <a:gd name="T12" fmla="*/ 1448 w 2887"/>
              <a:gd name="T13" fmla="*/ 553 h 2887"/>
              <a:gd name="T14" fmla="*/ 895 w 2887"/>
              <a:gd name="T15" fmla="*/ 0 h 2887"/>
              <a:gd name="T16" fmla="*/ 0 w 2887"/>
              <a:gd name="T17" fmla="*/ 0 h 2887"/>
              <a:gd name="T18" fmla="*/ 0 w 2887"/>
              <a:gd name="T19" fmla="*/ 2886 h 2887"/>
              <a:gd name="T20" fmla="*/ 914 w 2887"/>
              <a:gd name="T21" fmla="*/ 2886 h 2887"/>
              <a:gd name="T22" fmla="*/ 1467 w 2887"/>
              <a:gd name="T23" fmla="*/ 2343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7" h="2887">
                <a:moveTo>
                  <a:pt x="1467" y="2343"/>
                </a:moveTo>
                <a:lnTo>
                  <a:pt x="1467" y="2343"/>
                </a:lnTo>
                <a:cubicBezTo>
                  <a:pt x="1772" y="2343"/>
                  <a:pt x="2019" y="2581"/>
                  <a:pt x="2019" y="2886"/>
                </a:cubicBezTo>
                <a:cubicBezTo>
                  <a:pt x="2886" y="2886"/>
                  <a:pt x="2886" y="2886"/>
                  <a:pt x="2886" y="2886"/>
                </a:cubicBezTo>
                <a:cubicBezTo>
                  <a:pt x="2886" y="0"/>
                  <a:pt x="2886" y="0"/>
                  <a:pt x="2886" y="0"/>
                </a:cubicBezTo>
                <a:cubicBezTo>
                  <a:pt x="1991" y="0"/>
                  <a:pt x="1991" y="0"/>
                  <a:pt x="1991" y="0"/>
                </a:cubicBezTo>
                <a:cubicBezTo>
                  <a:pt x="1991" y="305"/>
                  <a:pt x="1743" y="553"/>
                  <a:pt x="1448" y="553"/>
                </a:cubicBezTo>
                <a:cubicBezTo>
                  <a:pt x="1143" y="553"/>
                  <a:pt x="895" y="305"/>
                  <a:pt x="8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86"/>
                  <a:pt x="0" y="2886"/>
                  <a:pt x="0" y="2886"/>
                </a:cubicBezTo>
                <a:cubicBezTo>
                  <a:pt x="914" y="2886"/>
                  <a:pt x="914" y="2886"/>
                  <a:pt x="914" y="2886"/>
                </a:cubicBezTo>
                <a:cubicBezTo>
                  <a:pt x="914" y="2581"/>
                  <a:pt x="1162" y="2343"/>
                  <a:pt x="1467" y="23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3">
            <a:extLst>
              <a:ext uri="{FF2B5EF4-FFF2-40B4-BE49-F238E27FC236}">
                <a16:creationId xmlns:a16="http://schemas.microsoft.com/office/drawing/2014/main" id="{6D1F3600-0D81-BE48-BD33-6ECF5FAB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0711" y="4936344"/>
            <a:ext cx="1214067" cy="1223822"/>
          </a:xfrm>
          <a:custGeom>
            <a:avLst/>
            <a:gdLst>
              <a:gd name="T0" fmla="*/ 0 w 1097"/>
              <a:gd name="T1" fmla="*/ 553 h 1107"/>
              <a:gd name="T2" fmla="*/ 0 w 1097"/>
              <a:gd name="T3" fmla="*/ 553 h 1107"/>
              <a:gd name="T4" fmla="*/ 553 w 1097"/>
              <a:gd name="T5" fmla="*/ 1106 h 1107"/>
              <a:gd name="T6" fmla="*/ 1096 w 1097"/>
              <a:gd name="T7" fmla="*/ 553 h 1107"/>
              <a:gd name="T8" fmla="*/ 553 w 1097"/>
              <a:gd name="T9" fmla="*/ 0 h 1107"/>
              <a:gd name="T10" fmla="*/ 0 w 1097"/>
              <a:gd name="T11" fmla="*/ 553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7" h="1107">
                <a:moveTo>
                  <a:pt x="0" y="553"/>
                </a:moveTo>
                <a:lnTo>
                  <a:pt x="0" y="553"/>
                </a:lnTo>
                <a:cubicBezTo>
                  <a:pt x="0" y="858"/>
                  <a:pt x="248" y="1106"/>
                  <a:pt x="553" y="1106"/>
                </a:cubicBezTo>
                <a:cubicBezTo>
                  <a:pt x="857" y="1106"/>
                  <a:pt x="1096" y="858"/>
                  <a:pt x="1096" y="553"/>
                </a:cubicBezTo>
                <a:cubicBezTo>
                  <a:pt x="1096" y="248"/>
                  <a:pt x="857" y="0"/>
                  <a:pt x="553" y="0"/>
                </a:cubicBezTo>
                <a:cubicBezTo>
                  <a:pt x="248" y="0"/>
                  <a:pt x="0" y="248"/>
                  <a:pt x="0" y="5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4">
            <a:extLst>
              <a:ext uri="{FF2B5EF4-FFF2-40B4-BE49-F238E27FC236}">
                <a16:creationId xmlns:a16="http://schemas.microsoft.com/office/drawing/2014/main" id="{7DA960F0-F90E-8343-9FF6-9407287B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0711" y="8134855"/>
            <a:ext cx="1214067" cy="1214070"/>
          </a:xfrm>
          <a:custGeom>
            <a:avLst/>
            <a:gdLst>
              <a:gd name="T0" fmla="*/ 0 w 1097"/>
              <a:gd name="T1" fmla="*/ 543 h 1097"/>
              <a:gd name="T2" fmla="*/ 0 w 1097"/>
              <a:gd name="T3" fmla="*/ 543 h 1097"/>
              <a:gd name="T4" fmla="*/ 553 w 1097"/>
              <a:gd name="T5" fmla="*/ 1096 h 1097"/>
              <a:gd name="T6" fmla="*/ 1096 w 1097"/>
              <a:gd name="T7" fmla="*/ 543 h 1097"/>
              <a:gd name="T8" fmla="*/ 553 w 1097"/>
              <a:gd name="T9" fmla="*/ 0 h 1097"/>
              <a:gd name="T10" fmla="*/ 0 w 1097"/>
              <a:gd name="T11" fmla="*/ 543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7" h="1097">
                <a:moveTo>
                  <a:pt x="0" y="543"/>
                </a:moveTo>
                <a:lnTo>
                  <a:pt x="0" y="543"/>
                </a:lnTo>
                <a:cubicBezTo>
                  <a:pt x="0" y="848"/>
                  <a:pt x="248" y="1096"/>
                  <a:pt x="553" y="1096"/>
                </a:cubicBezTo>
                <a:cubicBezTo>
                  <a:pt x="857" y="1096"/>
                  <a:pt x="1096" y="848"/>
                  <a:pt x="1096" y="543"/>
                </a:cubicBezTo>
                <a:cubicBezTo>
                  <a:pt x="1096" y="238"/>
                  <a:pt x="857" y="0"/>
                  <a:pt x="553" y="0"/>
                </a:cubicBezTo>
                <a:cubicBezTo>
                  <a:pt x="248" y="0"/>
                  <a:pt x="0" y="238"/>
                  <a:pt x="0" y="5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5">
            <a:extLst>
              <a:ext uri="{FF2B5EF4-FFF2-40B4-BE49-F238E27FC236}">
                <a16:creationId xmlns:a16="http://schemas.microsoft.com/office/drawing/2014/main" id="{7559421E-9074-0B40-9A9D-6EB417D24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0927" y="5545818"/>
            <a:ext cx="3193637" cy="3193633"/>
          </a:xfrm>
          <a:custGeom>
            <a:avLst/>
            <a:gdLst>
              <a:gd name="T0" fmla="*/ 2344 w 2888"/>
              <a:gd name="T1" fmla="*/ 1419 h 2887"/>
              <a:gd name="T2" fmla="*/ 2344 w 2888"/>
              <a:gd name="T3" fmla="*/ 1419 h 2887"/>
              <a:gd name="T4" fmla="*/ 2887 w 2888"/>
              <a:gd name="T5" fmla="*/ 876 h 2887"/>
              <a:gd name="T6" fmla="*/ 2887 w 2888"/>
              <a:gd name="T7" fmla="*/ 0 h 2887"/>
              <a:gd name="T8" fmla="*/ 0 w 2888"/>
              <a:gd name="T9" fmla="*/ 0 h 2887"/>
              <a:gd name="T10" fmla="*/ 0 w 2888"/>
              <a:gd name="T11" fmla="*/ 895 h 2887"/>
              <a:gd name="T12" fmla="*/ 553 w 2888"/>
              <a:gd name="T13" fmla="*/ 1447 h 2887"/>
              <a:gd name="T14" fmla="*/ 0 w 2888"/>
              <a:gd name="T15" fmla="*/ 1990 h 2887"/>
              <a:gd name="T16" fmla="*/ 0 w 2888"/>
              <a:gd name="T17" fmla="*/ 2886 h 2887"/>
              <a:gd name="T18" fmla="*/ 2887 w 2888"/>
              <a:gd name="T19" fmla="*/ 2886 h 2887"/>
              <a:gd name="T20" fmla="*/ 2887 w 2888"/>
              <a:gd name="T21" fmla="*/ 1971 h 2887"/>
              <a:gd name="T22" fmla="*/ 2344 w 2888"/>
              <a:gd name="T23" fmla="*/ 1419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8" h="2887">
                <a:moveTo>
                  <a:pt x="2344" y="1419"/>
                </a:moveTo>
                <a:lnTo>
                  <a:pt x="2344" y="1419"/>
                </a:lnTo>
                <a:cubicBezTo>
                  <a:pt x="2344" y="1114"/>
                  <a:pt x="2582" y="876"/>
                  <a:pt x="2887" y="876"/>
                </a:cubicBezTo>
                <a:cubicBezTo>
                  <a:pt x="2887" y="0"/>
                  <a:pt x="2887" y="0"/>
                  <a:pt x="28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5"/>
                  <a:pt x="0" y="895"/>
                  <a:pt x="0" y="895"/>
                </a:cubicBezTo>
                <a:cubicBezTo>
                  <a:pt x="305" y="895"/>
                  <a:pt x="553" y="1142"/>
                  <a:pt x="553" y="1447"/>
                </a:cubicBezTo>
                <a:cubicBezTo>
                  <a:pt x="553" y="1752"/>
                  <a:pt x="305" y="1990"/>
                  <a:pt x="0" y="1990"/>
                </a:cubicBezTo>
                <a:cubicBezTo>
                  <a:pt x="0" y="2886"/>
                  <a:pt x="0" y="2886"/>
                  <a:pt x="0" y="2886"/>
                </a:cubicBezTo>
                <a:cubicBezTo>
                  <a:pt x="2887" y="2886"/>
                  <a:pt x="2887" y="2886"/>
                  <a:pt x="2887" y="2886"/>
                </a:cubicBezTo>
                <a:cubicBezTo>
                  <a:pt x="2887" y="1971"/>
                  <a:pt x="2887" y="1971"/>
                  <a:pt x="2887" y="1971"/>
                </a:cubicBezTo>
                <a:cubicBezTo>
                  <a:pt x="2582" y="1971"/>
                  <a:pt x="2344" y="1724"/>
                  <a:pt x="2344" y="14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6">
            <a:extLst>
              <a:ext uri="{FF2B5EF4-FFF2-40B4-BE49-F238E27FC236}">
                <a16:creationId xmlns:a16="http://schemas.microsoft.com/office/drawing/2014/main" id="{5CACBC98-9457-1B4E-B76B-93FC8BAD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97" y="9729236"/>
            <a:ext cx="1214067" cy="1223819"/>
          </a:xfrm>
          <a:custGeom>
            <a:avLst/>
            <a:gdLst>
              <a:gd name="T0" fmla="*/ 553 w 1097"/>
              <a:gd name="T1" fmla="*/ 0 h 1106"/>
              <a:gd name="T2" fmla="*/ 553 w 1097"/>
              <a:gd name="T3" fmla="*/ 0 h 1106"/>
              <a:gd name="T4" fmla="*/ 0 w 1097"/>
              <a:gd name="T5" fmla="*/ 552 h 1106"/>
              <a:gd name="T6" fmla="*/ 553 w 1097"/>
              <a:gd name="T7" fmla="*/ 1105 h 1106"/>
              <a:gd name="T8" fmla="*/ 1096 w 1097"/>
              <a:gd name="T9" fmla="*/ 552 h 1106"/>
              <a:gd name="T10" fmla="*/ 553 w 1097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7" h="1106">
                <a:moveTo>
                  <a:pt x="553" y="0"/>
                </a:moveTo>
                <a:lnTo>
                  <a:pt x="553" y="0"/>
                </a:lnTo>
                <a:cubicBezTo>
                  <a:pt x="248" y="0"/>
                  <a:pt x="0" y="248"/>
                  <a:pt x="0" y="552"/>
                </a:cubicBezTo>
                <a:cubicBezTo>
                  <a:pt x="0" y="857"/>
                  <a:pt x="248" y="1105"/>
                  <a:pt x="553" y="1105"/>
                </a:cubicBezTo>
                <a:cubicBezTo>
                  <a:pt x="848" y="1105"/>
                  <a:pt x="1096" y="857"/>
                  <a:pt x="1096" y="552"/>
                </a:cubicBezTo>
                <a:cubicBezTo>
                  <a:pt x="1096" y="248"/>
                  <a:pt x="848" y="0"/>
                  <a:pt x="5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7">
            <a:extLst>
              <a:ext uri="{FF2B5EF4-FFF2-40B4-BE49-F238E27FC236}">
                <a16:creationId xmlns:a16="http://schemas.microsoft.com/office/drawing/2014/main" id="{2DEBCC39-8C9D-0C40-8C11-9DC2BE80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560" y="9729236"/>
            <a:ext cx="1214070" cy="1223819"/>
          </a:xfrm>
          <a:custGeom>
            <a:avLst/>
            <a:gdLst>
              <a:gd name="T0" fmla="*/ 543 w 1097"/>
              <a:gd name="T1" fmla="*/ 0 h 1106"/>
              <a:gd name="T2" fmla="*/ 543 w 1097"/>
              <a:gd name="T3" fmla="*/ 0 h 1106"/>
              <a:gd name="T4" fmla="*/ 0 w 1097"/>
              <a:gd name="T5" fmla="*/ 552 h 1106"/>
              <a:gd name="T6" fmla="*/ 543 w 1097"/>
              <a:gd name="T7" fmla="*/ 1105 h 1106"/>
              <a:gd name="T8" fmla="*/ 1096 w 1097"/>
              <a:gd name="T9" fmla="*/ 552 h 1106"/>
              <a:gd name="T10" fmla="*/ 543 w 1097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7" h="1106">
                <a:moveTo>
                  <a:pt x="543" y="0"/>
                </a:moveTo>
                <a:lnTo>
                  <a:pt x="543" y="0"/>
                </a:lnTo>
                <a:cubicBezTo>
                  <a:pt x="248" y="0"/>
                  <a:pt x="0" y="248"/>
                  <a:pt x="0" y="552"/>
                </a:cubicBezTo>
                <a:cubicBezTo>
                  <a:pt x="0" y="857"/>
                  <a:pt x="248" y="1105"/>
                  <a:pt x="543" y="1105"/>
                </a:cubicBezTo>
                <a:cubicBezTo>
                  <a:pt x="848" y="1105"/>
                  <a:pt x="1096" y="857"/>
                  <a:pt x="1096" y="552"/>
                </a:cubicBezTo>
                <a:cubicBezTo>
                  <a:pt x="1096" y="248"/>
                  <a:pt x="848" y="0"/>
                  <a:pt x="54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8">
            <a:extLst>
              <a:ext uri="{FF2B5EF4-FFF2-40B4-BE49-F238E27FC236}">
                <a16:creationId xmlns:a16="http://schemas.microsoft.com/office/drawing/2014/main" id="{3FD5332E-A980-C84D-A6A0-89EFBB2F2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83" y="8734577"/>
            <a:ext cx="3203385" cy="3193633"/>
          </a:xfrm>
          <a:custGeom>
            <a:avLst/>
            <a:gdLst>
              <a:gd name="T0" fmla="*/ 1468 w 2898"/>
              <a:gd name="T1" fmla="*/ 2344 h 2888"/>
              <a:gd name="T2" fmla="*/ 1468 w 2898"/>
              <a:gd name="T3" fmla="*/ 2344 h 2888"/>
              <a:gd name="T4" fmla="*/ 2020 w 2898"/>
              <a:gd name="T5" fmla="*/ 2887 h 2888"/>
              <a:gd name="T6" fmla="*/ 2897 w 2898"/>
              <a:gd name="T7" fmla="*/ 2887 h 2888"/>
              <a:gd name="T8" fmla="*/ 2897 w 2898"/>
              <a:gd name="T9" fmla="*/ 0 h 2888"/>
              <a:gd name="T10" fmla="*/ 2001 w 2898"/>
              <a:gd name="T11" fmla="*/ 0 h 2888"/>
              <a:gd name="T12" fmla="*/ 1448 w 2898"/>
              <a:gd name="T13" fmla="*/ 553 h 2888"/>
              <a:gd name="T14" fmla="*/ 896 w 2898"/>
              <a:gd name="T15" fmla="*/ 0 h 2888"/>
              <a:gd name="T16" fmla="*/ 0 w 2898"/>
              <a:gd name="T17" fmla="*/ 0 h 2888"/>
              <a:gd name="T18" fmla="*/ 0 w 2898"/>
              <a:gd name="T19" fmla="*/ 2887 h 2888"/>
              <a:gd name="T20" fmla="*/ 924 w 2898"/>
              <a:gd name="T21" fmla="*/ 2887 h 2888"/>
              <a:gd name="T22" fmla="*/ 1468 w 2898"/>
              <a:gd name="T23" fmla="*/ 2344 h 2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8" h="2888">
                <a:moveTo>
                  <a:pt x="1468" y="2344"/>
                </a:moveTo>
                <a:lnTo>
                  <a:pt x="1468" y="2344"/>
                </a:lnTo>
                <a:cubicBezTo>
                  <a:pt x="1773" y="2344"/>
                  <a:pt x="2020" y="2592"/>
                  <a:pt x="2020" y="2887"/>
                </a:cubicBezTo>
                <a:cubicBezTo>
                  <a:pt x="2897" y="2887"/>
                  <a:pt x="2897" y="2887"/>
                  <a:pt x="2897" y="2887"/>
                </a:cubicBezTo>
                <a:cubicBezTo>
                  <a:pt x="2897" y="0"/>
                  <a:pt x="2897" y="0"/>
                  <a:pt x="2897" y="0"/>
                </a:cubicBezTo>
                <a:cubicBezTo>
                  <a:pt x="2001" y="0"/>
                  <a:pt x="2001" y="0"/>
                  <a:pt x="2001" y="0"/>
                </a:cubicBezTo>
                <a:cubicBezTo>
                  <a:pt x="2001" y="305"/>
                  <a:pt x="1753" y="553"/>
                  <a:pt x="1448" y="553"/>
                </a:cubicBezTo>
                <a:cubicBezTo>
                  <a:pt x="1144" y="553"/>
                  <a:pt x="896" y="305"/>
                  <a:pt x="89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87"/>
                  <a:pt x="0" y="2887"/>
                  <a:pt x="0" y="2887"/>
                </a:cubicBezTo>
                <a:cubicBezTo>
                  <a:pt x="924" y="2887"/>
                  <a:pt x="924" y="2887"/>
                  <a:pt x="924" y="2887"/>
                </a:cubicBezTo>
                <a:cubicBezTo>
                  <a:pt x="924" y="2592"/>
                  <a:pt x="1172" y="2344"/>
                  <a:pt x="1468" y="23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9">
            <a:extLst>
              <a:ext uri="{FF2B5EF4-FFF2-40B4-BE49-F238E27FC236}">
                <a16:creationId xmlns:a16="http://schemas.microsoft.com/office/drawing/2014/main" id="{A99174E8-79C6-B64C-BD19-A2A1CCB64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446" y="8134855"/>
            <a:ext cx="1214067" cy="1214070"/>
          </a:xfrm>
          <a:custGeom>
            <a:avLst/>
            <a:gdLst>
              <a:gd name="T0" fmla="*/ 0 w 1097"/>
              <a:gd name="T1" fmla="*/ 543 h 1097"/>
              <a:gd name="T2" fmla="*/ 0 w 1097"/>
              <a:gd name="T3" fmla="*/ 543 h 1097"/>
              <a:gd name="T4" fmla="*/ 543 w 1097"/>
              <a:gd name="T5" fmla="*/ 1096 h 1097"/>
              <a:gd name="T6" fmla="*/ 1096 w 1097"/>
              <a:gd name="T7" fmla="*/ 543 h 1097"/>
              <a:gd name="T8" fmla="*/ 543 w 1097"/>
              <a:gd name="T9" fmla="*/ 0 h 1097"/>
              <a:gd name="T10" fmla="*/ 0 w 1097"/>
              <a:gd name="T11" fmla="*/ 543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7" h="1097">
                <a:moveTo>
                  <a:pt x="0" y="543"/>
                </a:moveTo>
                <a:lnTo>
                  <a:pt x="0" y="543"/>
                </a:lnTo>
                <a:cubicBezTo>
                  <a:pt x="0" y="848"/>
                  <a:pt x="239" y="1096"/>
                  <a:pt x="543" y="1096"/>
                </a:cubicBezTo>
                <a:cubicBezTo>
                  <a:pt x="848" y="1096"/>
                  <a:pt x="1096" y="848"/>
                  <a:pt x="1096" y="543"/>
                </a:cubicBezTo>
                <a:cubicBezTo>
                  <a:pt x="1096" y="238"/>
                  <a:pt x="848" y="0"/>
                  <a:pt x="543" y="0"/>
                </a:cubicBezTo>
                <a:cubicBezTo>
                  <a:pt x="239" y="0"/>
                  <a:pt x="0" y="238"/>
                  <a:pt x="0" y="5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0">
            <a:extLst>
              <a:ext uri="{FF2B5EF4-FFF2-40B4-BE49-F238E27FC236}">
                <a16:creationId xmlns:a16="http://schemas.microsoft.com/office/drawing/2014/main" id="{98132B5C-6B2D-5046-B3FE-512C678EC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446" y="11328492"/>
            <a:ext cx="1214067" cy="1214067"/>
          </a:xfrm>
          <a:custGeom>
            <a:avLst/>
            <a:gdLst>
              <a:gd name="T0" fmla="*/ 0 w 1097"/>
              <a:gd name="T1" fmla="*/ 543 h 1097"/>
              <a:gd name="T2" fmla="*/ 0 w 1097"/>
              <a:gd name="T3" fmla="*/ 543 h 1097"/>
              <a:gd name="T4" fmla="*/ 543 w 1097"/>
              <a:gd name="T5" fmla="*/ 1096 h 1097"/>
              <a:gd name="T6" fmla="*/ 1096 w 1097"/>
              <a:gd name="T7" fmla="*/ 543 h 1097"/>
              <a:gd name="T8" fmla="*/ 543 w 1097"/>
              <a:gd name="T9" fmla="*/ 0 h 1097"/>
              <a:gd name="T10" fmla="*/ 0 w 1097"/>
              <a:gd name="T11" fmla="*/ 543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7" h="1097">
                <a:moveTo>
                  <a:pt x="0" y="543"/>
                </a:moveTo>
                <a:lnTo>
                  <a:pt x="0" y="543"/>
                </a:lnTo>
                <a:cubicBezTo>
                  <a:pt x="0" y="848"/>
                  <a:pt x="239" y="1096"/>
                  <a:pt x="543" y="1096"/>
                </a:cubicBezTo>
                <a:cubicBezTo>
                  <a:pt x="848" y="1096"/>
                  <a:pt x="1096" y="848"/>
                  <a:pt x="1096" y="543"/>
                </a:cubicBezTo>
                <a:cubicBezTo>
                  <a:pt x="1096" y="248"/>
                  <a:pt x="848" y="0"/>
                  <a:pt x="543" y="0"/>
                </a:cubicBezTo>
                <a:cubicBezTo>
                  <a:pt x="239" y="0"/>
                  <a:pt x="0" y="248"/>
                  <a:pt x="0" y="5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1">
            <a:extLst>
              <a:ext uri="{FF2B5EF4-FFF2-40B4-BE49-F238E27FC236}">
                <a16:creationId xmlns:a16="http://schemas.microsoft.com/office/drawing/2014/main" id="{86CC50C3-AD66-E14B-B882-21EF2BB14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661" y="8734577"/>
            <a:ext cx="3193637" cy="3193633"/>
          </a:xfrm>
          <a:custGeom>
            <a:avLst/>
            <a:gdLst>
              <a:gd name="T0" fmla="*/ 2334 w 2888"/>
              <a:gd name="T1" fmla="*/ 1420 h 2888"/>
              <a:gd name="T2" fmla="*/ 2334 w 2888"/>
              <a:gd name="T3" fmla="*/ 1420 h 2888"/>
              <a:gd name="T4" fmla="*/ 2887 w 2888"/>
              <a:gd name="T5" fmla="*/ 877 h 2888"/>
              <a:gd name="T6" fmla="*/ 2887 w 2888"/>
              <a:gd name="T7" fmla="*/ 0 h 2888"/>
              <a:gd name="T8" fmla="*/ 0 w 2888"/>
              <a:gd name="T9" fmla="*/ 0 h 2888"/>
              <a:gd name="T10" fmla="*/ 0 w 2888"/>
              <a:gd name="T11" fmla="*/ 896 h 2888"/>
              <a:gd name="T12" fmla="*/ 543 w 2888"/>
              <a:gd name="T13" fmla="*/ 1448 h 2888"/>
              <a:gd name="T14" fmla="*/ 0 w 2888"/>
              <a:gd name="T15" fmla="*/ 2001 h 2888"/>
              <a:gd name="T16" fmla="*/ 0 w 2888"/>
              <a:gd name="T17" fmla="*/ 2887 h 2888"/>
              <a:gd name="T18" fmla="*/ 2887 w 2888"/>
              <a:gd name="T19" fmla="*/ 2887 h 2888"/>
              <a:gd name="T20" fmla="*/ 2887 w 2888"/>
              <a:gd name="T21" fmla="*/ 1972 h 2888"/>
              <a:gd name="T22" fmla="*/ 2334 w 2888"/>
              <a:gd name="T23" fmla="*/ 1420 h 2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8" h="2888">
                <a:moveTo>
                  <a:pt x="2334" y="1420"/>
                </a:moveTo>
                <a:lnTo>
                  <a:pt x="2334" y="1420"/>
                </a:lnTo>
                <a:cubicBezTo>
                  <a:pt x="2334" y="1124"/>
                  <a:pt x="2582" y="877"/>
                  <a:pt x="2887" y="877"/>
                </a:cubicBezTo>
                <a:cubicBezTo>
                  <a:pt x="2887" y="0"/>
                  <a:pt x="2887" y="0"/>
                  <a:pt x="28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6"/>
                  <a:pt x="0" y="896"/>
                  <a:pt x="0" y="896"/>
                </a:cubicBezTo>
                <a:cubicBezTo>
                  <a:pt x="305" y="896"/>
                  <a:pt x="543" y="1144"/>
                  <a:pt x="543" y="1448"/>
                </a:cubicBezTo>
                <a:cubicBezTo>
                  <a:pt x="543" y="1753"/>
                  <a:pt x="305" y="2001"/>
                  <a:pt x="0" y="2001"/>
                </a:cubicBezTo>
                <a:cubicBezTo>
                  <a:pt x="0" y="2887"/>
                  <a:pt x="0" y="2887"/>
                  <a:pt x="0" y="2887"/>
                </a:cubicBezTo>
                <a:cubicBezTo>
                  <a:pt x="2887" y="2887"/>
                  <a:pt x="2887" y="2887"/>
                  <a:pt x="2887" y="2887"/>
                </a:cubicBezTo>
                <a:cubicBezTo>
                  <a:pt x="2887" y="1972"/>
                  <a:pt x="2887" y="1972"/>
                  <a:pt x="2887" y="1972"/>
                </a:cubicBezTo>
                <a:cubicBezTo>
                  <a:pt x="2582" y="1972"/>
                  <a:pt x="2334" y="1725"/>
                  <a:pt x="2334" y="14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2">
            <a:extLst>
              <a:ext uri="{FF2B5EF4-FFF2-40B4-BE49-F238E27FC236}">
                <a16:creationId xmlns:a16="http://schemas.microsoft.com/office/drawing/2014/main" id="{93BE62B8-8A17-F34A-8797-CC6E2A41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5583" y="9729236"/>
            <a:ext cx="1223822" cy="1223819"/>
          </a:xfrm>
          <a:custGeom>
            <a:avLst/>
            <a:gdLst>
              <a:gd name="T0" fmla="*/ 553 w 1106"/>
              <a:gd name="T1" fmla="*/ 0 h 1106"/>
              <a:gd name="T2" fmla="*/ 553 w 1106"/>
              <a:gd name="T3" fmla="*/ 0 h 1106"/>
              <a:gd name="T4" fmla="*/ 0 w 1106"/>
              <a:gd name="T5" fmla="*/ 552 h 1106"/>
              <a:gd name="T6" fmla="*/ 553 w 1106"/>
              <a:gd name="T7" fmla="*/ 1105 h 1106"/>
              <a:gd name="T8" fmla="*/ 1105 w 1106"/>
              <a:gd name="T9" fmla="*/ 552 h 1106"/>
              <a:gd name="T10" fmla="*/ 553 w 1106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106">
                <a:moveTo>
                  <a:pt x="553" y="0"/>
                </a:moveTo>
                <a:lnTo>
                  <a:pt x="553" y="0"/>
                </a:lnTo>
                <a:cubicBezTo>
                  <a:pt x="248" y="0"/>
                  <a:pt x="0" y="248"/>
                  <a:pt x="0" y="552"/>
                </a:cubicBezTo>
                <a:cubicBezTo>
                  <a:pt x="0" y="857"/>
                  <a:pt x="248" y="1105"/>
                  <a:pt x="553" y="1105"/>
                </a:cubicBezTo>
                <a:cubicBezTo>
                  <a:pt x="858" y="1105"/>
                  <a:pt x="1105" y="857"/>
                  <a:pt x="1105" y="552"/>
                </a:cubicBezTo>
                <a:cubicBezTo>
                  <a:pt x="1105" y="248"/>
                  <a:pt x="858" y="0"/>
                  <a:pt x="5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3">
            <a:extLst>
              <a:ext uri="{FF2B5EF4-FFF2-40B4-BE49-F238E27FC236}">
                <a16:creationId xmlns:a16="http://schemas.microsoft.com/office/drawing/2014/main" id="{DB6B1B07-90F9-7846-AF3C-DBF41538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950" y="9729236"/>
            <a:ext cx="1223819" cy="1223819"/>
          </a:xfrm>
          <a:custGeom>
            <a:avLst/>
            <a:gdLst>
              <a:gd name="T0" fmla="*/ 553 w 1106"/>
              <a:gd name="T1" fmla="*/ 0 h 1106"/>
              <a:gd name="T2" fmla="*/ 553 w 1106"/>
              <a:gd name="T3" fmla="*/ 0 h 1106"/>
              <a:gd name="T4" fmla="*/ 0 w 1106"/>
              <a:gd name="T5" fmla="*/ 552 h 1106"/>
              <a:gd name="T6" fmla="*/ 553 w 1106"/>
              <a:gd name="T7" fmla="*/ 1105 h 1106"/>
              <a:gd name="T8" fmla="*/ 1105 w 1106"/>
              <a:gd name="T9" fmla="*/ 552 h 1106"/>
              <a:gd name="T10" fmla="*/ 553 w 1106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106">
                <a:moveTo>
                  <a:pt x="553" y="0"/>
                </a:moveTo>
                <a:lnTo>
                  <a:pt x="553" y="0"/>
                </a:lnTo>
                <a:cubicBezTo>
                  <a:pt x="248" y="0"/>
                  <a:pt x="0" y="248"/>
                  <a:pt x="0" y="552"/>
                </a:cubicBezTo>
                <a:cubicBezTo>
                  <a:pt x="0" y="857"/>
                  <a:pt x="248" y="1105"/>
                  <a:pt x="553" y="1105"/>
                </a:cubicBezTo>
                <a:cubicBezTo>
                  <a:pt x="858" y="1105"/>
                  <a:pt x="1105" y="857"/>
                  <a:pt x="1105" y="552"/>
                </a:cubicBezTo>
                <a:cubicBezTo>
                  <a:pt x="1105" y="248"/>
                  <a:pt x="858" y="0"/>
                  <a:pt x="5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4">
            <a:extLst>
              <a:ext uri="{FF2B5EF4-FFF2-40B4-BE49-F238E27FC236}">
                <a16:creationId xmlns:a16="http://schemas.microsoft.com/office/drawing/2014/main" id="{F942FECD-10B3-FD48-B781-77FAD92E3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298" y="8734577"/>
            <a:ext cx="3193633" cy="3193633"/>
          </a:xfrm>
          <a:custGeom>
            <a:avLst/>
            <a:gdLst>
              <a:gd name="T0" fmla="*/ 1467 w 2887"/>
              <a:gd name="T1" fmla="*/ 2344 h 2888"/>
              <a:gd name="T2" fmla="*/ 1467 w 2887"/>
              <a:gd name="T3" fmla="*/ 2344 h 2888"/>
              <a:gd name="T4" fmla="*/ 2009 w 2887"/>
              <a:gd name="T5" fmla="*/ 2887 h 2888"/>
              <a:gd name="T6" fmla="*/ 2886 w 2887"/>
              <a:gd name="T7" fmla="*/ 2887 h 2888"/>
              <a:gd name="T8" fmla="*/ 2886 w 2887"/>
              <a:gd name="T9" fmla="*/ 0 h 2888"/>
              <a:gd name="T10" fmla="*/ 1990 w 2887"/>
              <a:gd name="T11" fmla="*/ 0 h 2888"/>
              <a:gd name="T12" fmla="*/ 1438 w 2887"/>
              <a:gd name="T13" fmla="*/ 553 h 2888"/>
              <a:gd name="T14" fmla="*/ 895 w 2887"/>
              <a:gd name="T15" fmla="*/ 0 h 2888"/>
              <a:gd name="T16" fmla="*/ 0 w 2887"/>
              <a:gd name="T17" fmla="*/ 0 h 2888"/>
              <a:gd name="T18" fmla="*/ 0 w 2887"/>
              <a:gd name="T19" fmla="*/ 2887 h 2888"/>
              <a:gd name="T20" fmla="*/ 914 w 2887"/>
              <a:gd name="T21" fmla="*/ 2887 h 2888"/>
              <a:gd name="T22" fmla="*/ 1467 w 2887"/>
              <a:gd name="T23" fmla="*/ 2344 h 2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7" h="2888">
                <a:moveTo>
                  <a:pt x="1467" y="2344"/>
                </a:moveTo>
                <a:lnTo>
                  <a:pt x="1467" y="2344"/>
                </a:lnTo>
                <a:cubicBezTo>
                  <a:pt x="1771" y="2344"/>
                  <a:pt x="2009" y="2592"/>
                  <a:pt x="2009" y="2887"/>
                </a:cubicBezTo>
                <a:cubicBezTo>
                  <a:pt x="2886" y="2887"/>
                  <a:pt x="2886" y="2887"/>
                  <a:pt x="2886" y="2887"/>
                </a:cubicBezTo>
                <a:cubicBezTo>
                  <a:pt x="2886" y="0"/>
                  <a:pt x="2886" y="0"/>
                  <a:pt x="2886" y="0"/>
                </a:cubicBezTo>
                <a:cubicBezTo>
                  <a:pt x="1990" y="0"/>
                  <a:pt x="1990" y="0"/>
                  <a:pt x="1990" y="0"/>
                </a:cubicBezTo>
                <a:cubicBezTo>
                  <a:pt x="1990" y="305"/>
                  <a:pt x="1742" y="553"/>
                  <a:pt x="1438" y="553"/>
                </a:cubicBezTo>
                <a:cubicBezTo>
                  <a:pt x="1143" y="553"/>
                  <a:pt x="895" y="305"/>
                  <a:pt x="8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87"/>
                  <a:pt x="0" y="2887"/>
                  <a:pt x="0" y="2887"/>
                </a:cubicBezTo>
                <a:cubicBezTo>
                  <a:pt x="914" y="2887"/>
                  <a:pt x="914" y="2887"/>
                  <a:pt x="914" y="2887"/>
                </a:cubicBezTo>
                <a:cubicBezTo>
                  <a:pt x="914" y="2592"/>
                  <a:pt x="1162" y="2344"/>
                  <a:pt x="1467" y="23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5">
            <a:extLst>
              <a:ext uri="{FF2B5EF4-FFF2-40B4-BE49-F238E27FC236}">
                <a16:creationId xmlns:a16="http://schemas.microsoft.com/office/drawing/2014/main" id="{6C4FEE4A-1053-6345-8666-69FF8606E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958" y="8134855"/>
            <a:ext cx="1214067" cy="1214070"/>
          </a:xfrm>
          <a:custGeom>
            <a:avLst/>
            <a:gdLst>
              <a:gd name="T0" fmla="*/ 0 w 1097"/>
              <a:gd name="T1" fmla="*/ 543 h 1097"/>
              <a:gd name="T2" fmla="*/ 0 w 1097"/>
              <a:gd name="T3" fmla="*/ 543 h 1097"/>
              <a:gd name="T4" fmla="*/ 553 w 1097"/>
              <a:gd name="T5" fmla="*/ 1096 h 1097"/>
              <a:gd name="T6" fmla="*/ 1096 w 1097"/>
              <a:gd name="T7" fmla="*/ 543 h 1097"/>
              <a:gd name="T8" fmla="*/ 553 w 1097"/>
              <a:gd name="T9" fmla="*/ 0 h 1097"/>
              <a:gd name="T10" fmla="*/ 0 w 1097"/>
              <a:gd name="T11" fmla="*/ 543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7" h="1097">
                <a:moveTo>
                  <a:pt x="0" y="543"/>
                </a:moveTo>
                <a:lnTo>
                  <a:pt x="0" y="543"/>
                </a:lnTo>
                <a:cubicBezTo>
                  <a:pt x="0" y="848"/>
                  <a:pt x="248" y="1096"/>
                  <a:pt x="553" y="1096"/>
                </a:cubicBezTo>
                <a:cubicBezTo>
                  <a:pt x="848" y="1096"/>
                  <a:pt x="1096" y="848"/>
                  <a:pt x="1096" y="543"/>
                </a:cubicBezTo>
                <a:cubicBezTo>
                  <a:pt x="1096" y="238"/>
                  <a:pt x="848" y="0"/>
                  <a:pt x="553" y="0"/>
                </a:cubicBezTo>
                <a:cubicBezTo>
                  <a:pt x="248" y="0"/>
                  <a:pt x="0" y="238"/>
                  <a:pt x="0" y="5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6">
            <a:extLst>
              <a:ext uri="{FF2B5EF4-FFF2-40B4-BE49-F238E27FC236}">
                <a16:creationId xmlns:a16="http://schemas.microsoft.com/office/drawing/2014/main" id="{7717561D-3940-D645-AAA0-F22EBCDEE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958" y="11328492"/>
            <a:ext cx="1214067" cy="1214067"/>
          </a:xfrm>
          <a:custGeom>
            <a:avLst/>
            <a:gdLst>
              <a:gd name="T0" fmla="*/ 0 w 1097"/>
              <a:gd name="T1" fmla="*/ 543 h 1097"/>
              <a:gd name="T2" fmla="*/ 0 w 1097"/>
              <a:gd name="T3" fmla="*/ 543 h 1097"/>
              <a:gd name="T4" fmla="*/ 553 w 1097"/>
              <a:gd name="T5" fmla="*/ 1096 h 1097"/>
              <a:gd name="T6" fmla="*/ 1096 w 1097"/>
              <a:gd name="T7" fmla="*/ 543 h 1097"/>
              <a:gd name="T8" fmla="*/ 553 w 1097"/>
              <a:gd name="T9" fmla="*/ 0 h 1097"/>
              <a:gd name="T10" fmla="*/ 0 w 1097"/>
              <a:gd name="T11" fmla="*/ 543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7" h="1097">
                <a:moveTo>
                  <a:pt x="0" y="543"/>
                </a:moveTo>
                <a:lnTo>
                  <a:pt x="0" y="543"/>
                </a:lnTo>
                <a:cubicBezTo>
                  <a:pt x="0" y="848"/>
                  <a:pt x="248" y="1096"/>
                  <a:pt x="553" y="1096"/>
                </a:cubicBezTo>
                <a:cubicBezTo>
                  <a:pt x="848" y="1096"/>
                  <a:pt x="1096" y="848"/>
                  <a:pt x="1096" y="543"/>
                </a:cubicBezTo>
                <a:cubicBezTo>
                  <a:pt x="1096" y="248"/>
                  <a:pt x="848" y="0"/>
                  <a:pt x="553" y="0"/>
                </a:cubicBezTo>
                <a:cubicBezTo>
                  <a:pt x="248" y="0"/>
                  <a:pt x="0" y="248"/>
                  <a:pt x="0" y="5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7">
            <a:extLst>
              <a:ext uri="{FF2B5EF4-FFF2-40B4-BE49-F238E27FC236}">
                <a16:creationId xmlns:a16="http://schemas.microsoft.com/office/drawing/2014/main" id="{8D4203AB-5667-774A-8B13-3EA73BBF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174" y="8734577"/>
            <a:ext cx="3193637" cy="3193633"/>
          </a:xfrm>
          <a:custGeom>
            <a:avLst/>
            <a:gdLst>
              <a:gd name="T0" fmla="*/ 2343 w 2887"/>
              <a:gd name="T1" fmla="*/ 1420 h 2888"/>
              <a:gd name="T2" fmla="*/ 2343 w 2887"/>
              <a:gd name="T3" fmla="*/ 1420 h 2888"/>
              <a:gd name="T4" fmla="*/ 2886 w 2887"/>
              <a:gd name="T5" fmla="*/ 877 h 2888"/>
              <a:gd name="T6" fmla="*/ 2886 w 2887"/>
              <a:gd name="T7" fmla="*/ 0 h 2888"/>
              <a:gd name="T8" fmla="*/ 0 w 2887"/>
              <a:gd name="T9" fmla="*/ 0 h 2888"/>
              <a:gd name="T10" fmla="*/ 0 w 2887"/>
              <a:gd name="T11" fmla="*/ 896 h 2888"/>
              <a:gd name="T12" fmla="*/ 552 w 2887"/>
              <a:gd name="T13" fmla="*/ 1448 h 2888"/>
              <a:gd name="T14" fmla="*/ 0 w 2887"/>
              <a:gd name="T15" fmla="*/ 2001 h 2888"/>
              <a:gd name="T16" fmla="*/ 0 w 2887"/>
              <a:gd name="T17" fmla="*/ 2887 h 2888"/>
              <a:gd name="T18" fmla="*/ 2886 w 2887"/>
              <a:gd name="T19" fmla="*/ 2887 h 2888"/>
              <a:gd name="T20" fmla="*/ 2886 w 2887"/>
              <a:gd name="T21" fmla="*/ 1972 h 2888"/>
              <a:gd name="T22" fmla="*/ 2343 w 2887"/>
              <a:gd name="T23" fmla="*/ 1420 h 2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7" h="2888">
                <a:moveTo>
                  <a:pt x="2343" y="1420"/>
                </a:moveTo>
                <a:lnTo>
                  <a:pt x="2343" y="1420"/>
                </a:lnTo>
                <a:cubicBezTo>
                  <a:pt x="2343" y="1124"/>
                  <a:pt x="2582" y="877"/>
                  <a:pt x="2886" y="877"/>
                </a:cubicBezTo>
                <a:cubicBezTo>
                  <a:pt x="2886" y="0"/>
                  <a:pt x="2886" y="0"/>
                  <a:pt x="288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6"/>
                  <a:pt x="0" y="896"/>
                  <a:pt x="0" y="896"/>
                </a:cubicBezTo>
                <a:cubicBezTo>
                  <a:pt x="305" y="896"/>
                  <a:pt x="552" y="1144"/>
                  <a:pt x="552" y="1448"/>
                </a:cubicBezTo>
                <a:cubicBezTo>
                  <a:pt x="552" y="1753"/>
                  <a:pt x="305" y="2001"/>
                  <a:pt x="0" y="2001"/>
                </a:cubicBezTo>
                <a:cubicBezTo>
                  <a:pt x="0" y="2887"/>
                  <a:pt x="0" y="2887"/>
                  <a:pt x="0" y="2887"/>
                </a:cubicBezTo>
                <a:cubicBezTo>
                  <a:pt x="2886" y="2887"/>
                  <a:pt x="2886" y="2887"/>
                  <a:pt x="2886" y="2887"/>
                </a:cubicBezTo>
                <a:cubicBezTo>
                  <a:pt x="2886" y="1972"/>
                  <a:pt x="2886" y="1972"/>
                  <a:pt x="2886" y="1972"/>
                </a:cubicBezTo>
                <a:cubicBezTo>
                  <a:pt x="2582" y="1972"/>
                  <a:pt x="2343" y="1725"/>
                  <a:pt x="2343" y="14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8">
            <a:extLst>
              <a:ext uri="{FF2B5EF4-FFF2-40B4-BE49-F238E27FC236}">
                <a16:creationId xmlns:a16="http://schemas.microsoft.com/office/drawing/2014/main" id="{56D88619-AF61-3544-BC26-50832DB7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4841" y="9729236"/>
            <a:ext cx="1214070" cy="1223819"/>
          </a:xfrm>
          <a:custGeom>
            <a:avLst/>
            <a:gdLst>
              <a:gd name="T0" fmla="*/ 543 w 1097"/>
              <a:gd name="T1" fmla="*/ 0 h 1106"/>
              <a:gd name="T2" fmla="*/ 543 w 1097"/>
              <a:gd name="T3" fmla="*/ 0 h 1106"/>
              <a:gd name="T4" fmla="*/ 0 w 1097"/>
              <a:gd name="T5" fmla="*/ 552 h 1106"/>
              <a:gd name="T6" fmla="*/ 543 w 1097"/>
              <a:gd name="T7" fmla="*/ 1105 h 1106"/>
              <a:gd name="T8" fmla="*/ 1096 w 1097"/>
              <a:gd name="T9" fmla="*/ 552 h 1106"/>
              <a:gd name="T10" fmla="*/ 543 w 1097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7" h="1106">
                <a:moveTo>
                  <a:pt x="543" y="0"/>
                </a:moveTo>
                <a:lnTo>
                  <a:pt x="543" y="0"/>
                </a:lnTo>
                <a:cubicBezTo>
                  <a:pt x="238" y="0"/>
                  <a:pt x="0" y="248"/>
                  <a:pt x="0" y="552"/>
                </a:cubicBezTo>
                <a:cubicBezTo>
                  <a:pt x="0" y="857"/>
                  <a:pt x="238" y="1105"/>
                  <a:pt x="543" y="1105"/>
                </a:cubicBezTo>
                <a:cubicBezTo>
                  <a:pt x="848" y="1105"/>
                  <a:pt x="1096" y="857"/>
                  <a:pt x="1096" y="552"/>
                </a:cubicBezTo>
                <a:cubicBezTo>
                  <a:pt x="1096" y="248"/>
                  <a:pt x="848" y="0"/>
                  <a:pt x="54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9">
            <a:extLst>
              <a:ext uri="{FF2B5EF4-FFF2-40B4-BE49-F238E27FC236}">
                <a16:creationId xmlns:a16="http://schemas.microsoft.com/office/drawing/2014/main" id="{6B0D92BF-6EDC-EA4E-A997-32AA38C12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1456" y="9729236"/>
            <a:ext cx="1223819" cy="1223819"/>
          </a:xfrm>
          <a:custGeom>
            <a:avLst/>
            <a:gdLst>
              <a:gd name="T0" fmla="*/ 552 w 1106"/>
              <a:gd name="T1" fmla="*/ 0 h 1106"/>
              <a:gd name="T2" fmla="*/ 552 w 1106"/>
              <a:gd name="T3" fmla="*/ 0 h 1106"/>
              <a:gd name="T4" fmla="*/ 0 w 1106"/>
              <a:gd name="T5" fmla="*/ 552 h 1106"/>
              <a:gd name="T6" fmla="*/ 552 w 1106"/>
              <a:gd name="T7" fmla="*/ 1105 h 1106"/>
              <a:gd name="T8" fmla="*/ 1105 w 1106"/>
              <a:gd name="T9" fmla="*/ 552 h 1106"/>
              <a:gd name="T10" fmla="*/ 552 w 1106"/>
              <a:gd name="T1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106">
                <a:moveTo>
                  <a:pt x="552" y="0"/>
                </a:moveTo>
                <a:lnTo>
                  <a:pt x="552" y="0"/>
                </a:lnTo>
                <a:cubicBezTo>
                  <a:pt x="247" y="0"/>
                  <a:pt x="0" y="248"/>
                  <a:pt x="0" y="552"/>
                </a:cubicBezTo>
                <a:cubicBezTo>
                  <a:pt x="0" y="857"/>
                  <a:pt x="247" y="1105"/>
                  <a:pt x="552" y="1105"/>
                </a:cubicBezTo>
                <a:cubicBezTo>
                  <a:pt x="857" y="1105"/>
                  <a:pt x="1105" y="857"/>
                  <a:pt x="1105" y="552"/>
                </a:cubicBezTo>
                <a:cubicBezTo>
                  <a:pt x="1105" y="248"/>
                  <a:pt x="857" y="0"/>
                  <a:pt x="55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30">
            <a:extLst>
              <a:ext uri="{FF2B5EF4-FFF2-40B4-BE49-F238E27FC236}">
                <a16:creationId xmlns:a16="http://schemas.microsoft.com/office/drawing/2014/main" id="{318A7CEA-8999-124F-BA72-993C270B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0927" y="8734577"/>
            <a:ext cx="3193637" cy="3193633"/>
          </a:xfrm>
          <a:custGeom>
            <a:avLst/>
            <a:gdLst>
              <a:gd name="T0" fmla="*/ 1468 w 2888"/>
              <a:gd name="T1" fmla="*/ 2344 h 2888"/>
              <a:gd name="T2" fmla="*/ 1468 w 2888"/>
              <a:gd name="T3" fmla="*/ 2344 h 2888"/>
              <a:gd name="T4" fmla="*/ 2020 w 2888"/>
              <a:gd name="T5" fmla="*/ 2887 h 2888"/>
              <a:gd name="T6" fmla="*/ 2887 w 2888"/>
              <a:gd name="T7" fmla="*/ 2887 h 2888"/>
              <a:gd name="T8" fmla="*/ 2887 w 2888"/>
              <a:gd name="T9" fmla="*/ 0 h 2888"/>
              <a:gd name="T10" fmla="*/ 1992 w 2888"/>
              <a:gd name="T11" fmla="*/ 0 h 2888"/>
              <a:gd name="T12" fmla="*/ 1449 w 2888"/>
              <a:gd name="T13" fmla="*/ 553 h 2888"/>
              <a:gd name="T14" fmla="*/ 896 w 2888"/>
              <a:gd name="T15" fmla="*/ 0 h 2888"/>
              <a:gd name="T16" fmla="*/ 0 w 2888"/>
              <a:gd name="T17" fmla="*/ 0 h 2888"/>
              <a:gd name="T18" fmla="*/ 0 w 2888"/>
              <a:gd name="T19" fmla="*/ 2887 h 2888"/>
              <a:gd name="T20" fmla="*/ 915 w 2888"/>
              <a:gd name="T21" fmla="*/ 2887 h 2888"/>
              <a:gd name="T22" fmla="*/ 1468 w 2888"/>
              <a:gd name="T23" fmla="*/ 2344 h 2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8" h="2888">
                <a:moveTo>
                  <a:pt x="1468" y="2344"/>
                </a:moveTo>
                <a:lnTo>
                  <a:pt x="1468" y="2344"/>
                </a:lnTo>
                <a:cubicBezTo>
                  <a:pt x="1773" y="2344"/>
                  <a:pt x="2020" y="2592"/>
                  <a:pt x="2020" y="2887"/>
                </a:cubicBezTo>
                <a:cubicBezTo>
                  <a:pt x="2887" y="2887"/>
                  <a:pt x="2887" y="2887"/>
                  <a:pt x="2887" y="2887"/>
                </a:cubicBezTo>
                <a:cubicBezTo>
                  <a:pt x="2887" y="0"/>
                  <a:pt x="2887" y="0"/>
                  <a:pt x="2887" y="0"/>
                </a:cubicBezTo>
                <a:cubicBezTo>
                  <a:pt x="1992" y="0"/>
                  <a:pt x="1992" y="0"/>
                  <a:pt x="1992" y="0"/>
                </a:cubicBezTo>
                <a:cubicBezTo>
                  <a:pt x="1992" y="305"/>
                  <a:pt x="1753" y="553"/>
                  <a:pt x="1449" y="553"/>
                </a:cubicBezTo>
                <a:cubicBezTo>
                  <a:pt x="1144" y="553"/>
                  <a:pt x="896" y="305"/>
                  <a:pt x="89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87"/>
                  <a:pt x="0" y="2887"/>
                  <a:pt x="0" y="2887"/>
                </a:cubicBezTo>
                <a:cubicBezTo>
                  <a:pt x="915" y="2887"/>
                  <a:pt x="915" y="2887"/>
                  <a:pt x="915" y="2887"/>
                </a:cubicBezTo>
                <a:cubicBezTo>
                  <a:pt x="915" y="2592"/>
                  <a:pt x="1163" y="2344"/>
                  <a:pt x="1468" y="23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5F1F38C9-0210-674D-97AE-9AC2CBE50721}"/>
              </a:ext>
            </a:extLst>
          </p:cNvPr>
          <p:cNvGrpSpPr/>
          <p:nvPr/>
        </p:nvGrpSpPr>
        <p:grpSpPr>
          <a:xfrm>
            <a:off x="2668308" y="755867"/>
            <a:ext cx="19041035" cy="2561450"/>
            <a:chOff x="2668308" y="861425"/>
            <a:chExt cx="19041035" cy="2561450"/>
          </a:xfrm>
        </p:grpSpPr>
        <p:sp>
          <p:nvSpPr>
            <p:cNvPr id="264" name="CuadroTexto 263">
              <a:extLst>
                <a:ext uri="{FF2B5EF4-FFF2-40B4-BE49-F238E27FC236}">
                  <a16:creationId xmlns:a16="http://schemas.microsoft.com/office/drawing/2014/main" id="{73F6B94C-63FB-594B-9011-B6BD31C95E4A}"/>
                </a:ext>
              </a:extLst>
            </p:cNvPr>
            <p:cNvSpPr txBox="1"/>
            <p:nvPr/>
          </p:nvSpPr>
          <p:spPr>
            <a:xfrm>
              <a:off x="10604105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Puzzle</a:t>
              </a:r>
            </a:p>
          </p:txBody>
        </p:sp>
        <p:sp>
          <p:nvSpPr>
            <p:cNvPr id="265" name="CuadroTexto 264">
              <a:extLst>
                <a:ext uri="{FF2B5EF4-FFF2-40B4-BE49-F238E27FC236}">
                  <a16:creationId xmlns:a16="http://schemas.microsoft.com/office/drawing/2014/main" id="{B62794D9-E3F3-AF49-BC14-96EB4BEDF97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66" name="CuadroTexto 265">
            <a:extLst>
              <a:ext uri="{FF2B5EF4-FFF2-40B4-BE49-F238E27FC236}">
                <a16:creationId xmlns:a16="http://schemas.microsoft.com/office/drawing/2014/main" id="{8BDD11F7-3131-A046-9240-11322BCB8C7C}"/>
              </a:ext>
            </a:extLst>
          </p:cNvPr>
          <p:cNvSpPr txBox="1"/>
          <p:nvPr/>
        </p:nvSpPr>
        <p:spPr>
          <a:xfrm>
            <a:off x="5228447" y="6355368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2CC773E6-4402-404F-837B-09E54F8E3C96}"/>
              </a:ext>
            </a:extLst>
          </p:cNvPr>
          <p:cNvGrpSpPr/>
          <p:nvPr/>
        </p:nvGrpSpPr>
        <p:grpSpPr>
          <a:xfrm>
            <a:off x="7263205" y="6555362"/>
            <a:ext cx="3090654" cy="1126134"/>
            <a:chOff x="4263265" y="1977645"/>
            <a:chExt cx="4236804" cy="1126134"/>
          </a:xfrm>
        </p:grpSpPr>
        <p:sp>
          <p:nvSpPr>
            <p:cNvPr id="268" name="CuadroTexto 395">
              <a:extLst>
                <a:ext uri="{FF2B5EF4-FFF2-40B4-BE49-F238E27FC236}">
                  <a16:creationId xmlns:a16="http://schemas.microsoft.com/office/drawing/2014/main" id="{72D6CDC3-91E7-1A49-B1A8-758076A684E4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69" name="Rectangle 40">
              <a:extLst>
                <a:ext uri="{FF2B5EF4-FFF2-40B4-BE49-F238E27FC236}">
                  <a16:creationId xmlns:a16="http://schemas.microsoft.com/office/drawing/2014/main" id="{39759B55-395B-3541-9BED-F15BA0882610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CCF00F16-AC76-AB4C-985D-573EAF219186}"/>
              </a:ext>
            </a:extLst>
          </p:cNvPr>
          <p:cNvGrpSpPr/>
          <p:nvPr/>
        </p:nvGrpSpPr>
        <p:grpSpPr>
          <a:xfrm>
            <a:off x="13569517" y="6596633"/>
            <a:ext cx="3090654" cy="1126134"/>
            <a:chOff x="4263265" y="1977645"/>
            <a:chExt cx="4236804" cy="1126134"/>
          </a:xfrm>
        </p:grpSpPr>
        <p:sp>
          <p:nvSpPr>
            <p:cNvPr id="271" name="CuadroTexto 395">
              <a:extLst>
                <a:ext uri="{FF2B5EF4-FFF2-40B4-BE49-F238E27FC236}">
                  <a16:creationId xmlns:a16="http://schemas.microsoft.com/office/drawing/2014/main" id="{2E53B48B-7F94-2E4C-B4B4-07F5D5739189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2" name="Rectangle 40">
              <a:extLst>
                <a:ext uri="{FF2B5EF4-FFF2-40B4-BE49-F238E27FC236}">
                  <a16:creationId xmlns:a16="http://schemas.microsoft.com/office/drawing/2014/main" id="{4D0408E6-7DDE-9449-84CA-2072123BE2CF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3" name="Grupo 272">
            <a:extLst>
              <a:ext uri="{FF2B5EF4-FFF2-40B4-BE49-F238E27FC236}">
                <a16:creationId xmlns:a16="http://schemas.microsoft.com/office/drawing/2014/main" id="{048FD18C-5ABF-734F-BCE9-58DB526C6203}"/>
              </a:ext>
            </a:extLst>
          </p:cNvPr>
          <p:cNvGrpSpPr/>
          <p:nvPr/>
        </p:nvGrpSpPr>
        <p:grpSpPr>
          <a:xfrm>
            <a:off x="4122548" y="9769071"/>
            <a:ext cx="3090654" cy="1126134"/>
            <a:chOff x="4263265" y="1977645"/>
            <a:chExt cx="4236804" cy="1126134"/>
          </a:xfrm>
        </p:grpSpPr>
        <p:sp>
          <p:nvSpPr>
            <p:cNvPr id="274" name="CuadroTexto 395">
              <a:extLst>
                <a:ext uri="{FF2B5EF4-FFF2-40B4-BE49-F238E27FC236}">
                  <a16:creationId xmlns:a16="http://schemas.microsoft.com/office/drawing/2014/main" id="{923EACEF-17DF-9940-84B0-9088D97335E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75" name="Rectangle 40">
              <a:extLst>
                <a:ext uri="{FF2B5EF4-FFF2-40B4-BE49-F238E27FC236}">
                  <a16:creationId xmlns:a16="http://schemas.microsoft.com/office/drawing/2014/main" id="{E0534B8D-3A48-274B-8DC0-2437EA109190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5644D9FF-38B4-F546-803C-95BBC7D150E7}"/>
              </a:ext>
            </a:extLst>
          </p:cNvPr>
          <p:cNvGrpSpPr/>
          <p:nvPr/>
        </p:nvGrpSpPr>
        <p:grpSpPr>
          <a:xfrm>
            <a:off x="10447576" y="9751261"/>
            <a:ext cx="3090654" cy="1126134"/>
            <a:chOff x="4263265" y="1977645"/>
            <a:chExt cx="4236804" cy="1126134"/>
          </a:xfrm>
        </p:grpSpPr>
        <p:sp>
          <p:nvSpPr>
            <p:cNvPr id="277" name="CuadroTexto 395">
              <a:extLst>
                <a:ext uri="{FF2B5EF4-FFF2-40B4-BE49-F238E27FC236}">
                  <a16:creationId xmlns:a16="http://schemas.microsoft.com/office/drawing/2014/main" id="{B3F30174-C7CB-3C48-879B-56B48605949F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78" name="Rectangle 40">
              <a:extLst>
                <a:ext uri="{FF2B5EF4-FFF2-40B4-BE49-F238E27FC236}">
                  <a16:creationId xmlns:a16="http://schemas.microsoft.com/office/drawing/2014/main" id="{17DFF59F-80F6-0D43-B89E-608E652E9C04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1BCB0787-D1ED-4241-9C1E-FF53101BA469}"/>
              </a:ext>
            </a:extLst>
          </p:cNvPr>
          <p:cNvGrpSpPr/>
          <p:nvPr/>
        </p:nvGrpSpPr>
        <p:grpSpPr>
          <a:xfrm>
            <a:off x="16692561" y="9667669"/>
            <a:ext cx="3090654" cy="1126134"/>
            <a:chOff x="4263265" y="1977645"/>
            <a:chExt cx="4236804" cy="1126134"/>
          </a:xfrm>
        </p:grpSpPr>
        <p:sp>
          <p:nvSpPr>
            <p:cNvPr id="280" name="CuadroTexto 395">
              <a:extLst>
                <a:ext uri="{FF2B5EF4-FFF2-40B4-BE49-F238E27FC236}">
                  <a16:creationId xmlns:a16="http://schemas.microsoft.com/office/drawing/2014/main" id="{FFB5F79F-2446-7344-89A6-2D4500B67894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81" name="Rectangle 40">
              <a:extLst>
                <a:ext uri="{FF2B5EF4-FFF2-40B4-BE49-F238E27FC236}">
                  <a16:creationId xmlns:a16="http://schemas.microsoft.com/office/drawing/2014/main" id="{BF0826CA-A19A-3E44-91AA-FDBF60302663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B8F89BB8-C7BC-2044-AF69-FD71077C94FE}"/>
              </a:ext>
            </a:extLst>
          </p:cNvPr>
          <p:cNvSpPr txBox="1"/>
          <p:nvPr/>
        </p:nvSpPr>
        <p:spPr>
          <a:xfrm>
            <a:off x="8370996" y="9509937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C645E0F2-F10C-E449-B49C-89FEB6937DE5}"/>
              </a:ext>
            </a:extLst>
          </p:cNvPr>
          <p:cNvSpPr txBox="1"/>
          <p:nvPr/>
        </p:nvSpPr>
        <p:spPr>
          <a:xfrm>
            <a:off x="11495669" y="6345059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882428EB-E18C-B24A-99DC-E0143B393D66}"/>
              </a:ext>
            </a:extLst>
          </p:cNvPr>
          <p:cNvSpPr txBox="1"/>
          <p:nvPr/>
        </p:nvSpPr>
        <p:spPr>
          <a:xfrm>
            <a:off x="14644346" y="954900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285" name="CuadroTexto 284">
            <a:extLst>
              <a:ext uri="{FF2B5EF4-FFF2-40B4-BE49-F238E27FC236}">
                <a16:creationId xmlns:a16="http://schemas.microsoft.com/office/drawing/2014/main" id="{867D6909-4EE5-2D48-90A3-0FBA03AB9DF4}"/>
              </a:ext>
            </a:extLst>
          </p:cNvPr>
          <p:cNvSpPr txBox="1"/>
          <p:nvPr/>
        </p:nvSpPr>
        <p:spPr>
          <a:xfrm>
            <a:off x="17781105" y="6421807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7">
            <a:extLst>
              <a:ext uri="{FF2B5EF4-FFF2-40B4-BE49-F238E27FC236}">
                <a16:creationId xmlns:a16="http://schemas.microsoft.com/office/drawing/2014/main" id="{DEA32D60-4F43-6B41-9AF4-D6C24BBA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998" y="6613469"/>
            <a:ext cx="955637" cy="950017"/>
          </a:xfrm>
          <a:custGeom>
            <a:avLst/>
            <a:gdLst>
              <a:gd name="T0" fmla="*/ 0 w 751"/>
              <a:gd name="T1" fmla="*/ 376 h 744"/>
              <a:gd name="T2" fmla="*/ 0 w 751"/>
              <a:gd name="T3" fmla="*/ 376 h 744"/>
              <a:gd name="T4" fmla="*/ 375 w 751"/>
              <a:gd name="T5" fmla="*/ 743 h 744"/>
              <a:gd name="T6" fmla="*/ 750 w 751"/>
              <a:gd name="T7" fmla="*/ 376 h 744"/>
              <a:gd name="T8" fmla="*/ 375 w 751"/>
              <a:gd name="T9" fmla="*/ 0 h 744"/>
              <a:gd name="T10" fmla="*/ 0 w 751"/>
              <a:gd name="T11" fmla="*/ 376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1" h="744">
                <a:moveTo>
                  <a:pt x="0" y="376"/>
                </a:moveTo>
                <a:lnTo>
                  <a:pt x="0" y="376"/>
                </a:lnTo>
                <a:cubicBezTo>
                  <a:pt x="0" y="582"/>
                  <a:pt x="168" y="743"/>
                  <a:pt x="375" y="743"/>
                </a:cubicBezTo>
                <a:cubicBezTo>
                  <a:pt x="581" y="743"/>
                  <a:pt x="750" y="582"/>
                  <a:pt x="750" y="376"/>
                </a:cubicBezTo>
                <a:cubicBezTo>
                  <a:pt x="750" y="169"/>
                  <a:pt x="581" y="0"/>
                  <a:pt x="375" y="0"/>
                </a:cubicBezTo>
                <a:cubicBezTo>
                  <a:pt x="168" y="0"/>
                  <a:pt x="0" y="169"/>
                  <a:pt x="0" y="3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24469B28-FE09-1541-8535-8191FCE12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998" y="9109367"/>
            <a:ext cx="955637" cy="955637"/>
          </a:xfrm>
          <a:custGeom>
            <a:avLst/>
            <a:gdLst>
              <a:gd name="T0" fmla="*/ 0 w 751"/>
              <a:gd name="T1" fmla="*/ 375 h 751"/>
              <a:gd name="T2" fmla="*/ 0 w 751"/>
              <a:gd name="T3" fmla="*/ 375 h 751"/>
              <a:gd name="T4" fmla="*/ 375 w 751"/>
              <a:gd name="T5" fmla="*/ 750 h 751"/>
              <a:gd name="T6" fmla="*/ 750 w 751"/>
              <a:gd name="T7" fmla="*/ 375 h 751"/>
              <a:gd name="T8" fmla="*/ 375 w 751"/>
              <a:gd name="T9" fmla="*/ 0 h 751"/>
              <a:gd name="T10" fmla="*/ 0 w 751"/>
              <a:gd name="T11" fmla="*/ 375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1" h="751">
                <a:moveTo>
                  <a:pt x="0" y="375"/>
                </a:moveTo>
                <a:lnTo>
                  <a:pt x="0" y="375"/>
                </a:lnTo>
                <a:cubicBezTo>
                  <a:pt x="0" y="582"/>
                  <a:pt x="168" y="750"/>
                  <a:pt x="375" y="750"/>
                </a:cubicBezTo>
                <a:cubicBezTo>
                  <a:pt x="581" y="750"/>
                  <a:pt x="750" y="582"/>
                  <a:pt x="750" y="375"/>
                </a:cubicBezTo>
                <a:cubicBezTo>
                  <a:pt x="750" y="169"/>
                  <a:pt x="581" y="0"/>
                  <a:pt x="375" y="0"/>
                </a:cubicBezTo>
                <a:cubicBezTo>
                  <a:pt x="168" y="0"/>
                  <a:pt x="0" y="169"/>
                  <a:pt x="0" y="3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FA46B030-29FD-5249-BF10-4427ADB0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246" y="7091289"/>
            <a:ext cx="2495898" cy="2495898"/>
          </a:xfrm>
          <a:custGeom>
            <a:avLst/>
            <a:gdLst>
              <a:gd name="T0" fmla="*/ 1584 w 1960"/>
              <a:gd name="T1" fmla="*/ 963 h 1958"/>
              <a:gd name="T2" fmla="*/ 1584 w 1960"/>
              <a:gd name="T3" fmla="*/ 963 h 1958"/>
              <a:gd name="T4" fmla="*/ 1959 w 1960"/>
              <a:gd name="T5" fmla="*/ 589 h 1958"/>
              <a:gd name="T6" fmla="*/ 1959 w 1960"/>
              <a:gd name="T7" fmla="*/ 0 h 1958"/>
              <a:gd name="T8" fmla="*/ 0 w 1960"/>
              <a:gd name="T9" fmla="*/ 0 h 1958"/>
              <a:gd name="T10" fmla="*/ 0 w 1960"/>
              <a:gd name="T11" fmla="*/ 604 h 1958"/>
              <a:gd name="T12" fmla="*/ 375 w 1960"/>
              <a:gd name="T13" fmla="*/ 978 h 1958"/>
              <a:gd name="T14" fmla="*/ 0 w 1960"/>
              <a:gd name="T15" fmla="*/ 1345 h 1958"/>
              <a:gd name="T16" fmla="*/ 0 w 1960"/>
              <a:gd name="T17" fmla="*/ 1957 h 1958"/>
              <a:gd name="T18" fmla="*/ 1959 w 1960"/>
              <a:gd name="T19" fmla="*/ 1957 h 1958"/>
              <a:gd name="T20" fmla="*/ 1959 w 1960"/>
              <a:gd name="T21" fmla="*/ 1330 h 1958"/>
              <a:gd name="T22" fmla="*/ 1584 w 1960"/>
              <a:gd name="T23" fmla="*/ 963 h 1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60" h="1958">
                <a:moveTo>
                  <a:pt x="1584" y="963"/>
                </a:moveTo>
                <a:lnTo>
                  <a:pt x="1584" y="963"/>
                </a:lnTo>
                <a:cubicBezTo>
                  <a:pt x="1584" y="757"/>
                  <a:pt x="1753" y="589"/>
                  <a:pt x="1959" y="589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04"/>
                  <a:pt x="0" y="604"/>
                  <a:pt x="0" y="604"/>
                </a:cubicBezTo>
                <a:cubicBezTo>
                  <a:pt x="207" y="604"/>
                  <a:pt x="375" y="772"/>
                  <a:pt x="375" y="978"/>
                </a:cubicBezTo>
                <a:cubicBezTo>
                  <a:pt x="375" y="1184"/>
                  <a:pt x="207" y="1345"/>
                  <a:pt x="0" y="1345"/>
                </a:cubicBezTo>
                <a:cubicBezTo>
                  <a:pt x="0" y="1957"/>
                  <a:pt x="0" y="1957"/>
                  <a:pt x="0" y="1957"/>
                </a:cubicBezTo>
                <a:cubicBezTo>
                  <a:pt x="1959" y="1957"/>
                  <a:pt x="1959" y="1957"/>
                  <a:pt x="1959" y="1957"/>
                </a:cubicBezTo>
                <a:cubicBezTo>
                  <a:pt x="1959" y="1330"/>
                  <a:pt x="1959" y="1330"/>
                  <a:pt x="1959" y="1330"/>
                </a:cubicBezTo>
                <a:cubicBezTo>
                  <a:pt x="1753" y="1330"/>
                  <a:pt x="1584" y="1169"/>
                  <a:pt x="1584" y="9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0">
            <a:extLst>
              <a:ext uri="{FF2B5EF4-FFF2-40B4-BE49-F238E27FC236}">
                <a16:creationId xmlns:a16="http://schemas.microsoft.com/office/drawing/2014/main" id="{A61ED310-9B54-E049-AB53-9CAEE022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731" y="7861418"/>
            <a:ext cx="955637" cy="944394"/>
          </a:xfrm>
          <a:custGeom>
            <a:avLst/>
            <a:gdLst>
              <a:gd name="T0" fmla="*/ 375 w 751"/>
              <a:gd name="T1" fmla="*/ 0 h 742"/>
              <a:gd name="T2" fmla="*/ 375 w 751"/>
              <a:gd name="T3" fmla="*/ 0 h 742"/>
              <a:gd name="T4" fmla="*/ 0 w 751"/>
              <a:gd name="T5" fmla="*/ 374 h 742"/>
              <a:gd name="T6" fmla="*/ 375 w 751"/>
              <a:gd name="T7" fmla="*/ 741 h 742"/>
              <a:gd name="T8" fmla="*/ 750 w 751"/>
              <a:gd name="T9" fmla="*/ 374 h 742"/>
              <a:gd name="T10" fmla="*/ 375 w 751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1" h="742">
                <a:moveTo>
                  <a:pt x="375" y="0"/>
                </a:moveTo>
                <a:lnTo>
                  <a:pt x="375" y="0"/>
                </a:lnTo>
                <a:cubicBezTo>
                  <a:pt x="168" y="0"/>
                  <a:pt x="0" y="168"/>
                  <a:pt x="0" y="374"/>
                </a:cubicBezTo>
                <a:cubicBezTo>
                  <a:pt x="0" y="580"/>
                  <a:pt x="168" y="741"/>
                  <a:pt x="375" y="741"/>
                </a:cubicBezTo>
                <a:cubicBezTo>
                  <a:pt x="581" y="741"/>
                  <a:pt x="750" y="580"/>
                  <a:pt x="750" y="374"/>
                </a:cubicBezTo>
                <a:cubicBezTo>
                  <a:pt x="750" y="168"/>
                  <a:pt x="581" y="0"/>
                  <a:pt x="37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A10E03C1-38F3-6944-AE5D-B0A8DC224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833" y="7861418"/>
            <a:ext cx="955637" cy="944394"/>
          </a:xfrm>
          <a:custGeom>
            <a:avLst/>
            <a:gdLst>
              <a:gd name="T0" fmla="*/ 375 w 751"/>
              <a:gd name="T1" fmla="*/ 0 h 742"/>
              <a:gd name="T2" fmla="*/ 375 w 751"/>
              <a:gd name="T3" fmla="*/ 0 h 742"/>
              <a:gd name="T4" fmla="*/ 0 w 751"/>
              <a:gd name="T5" fmla="*/ 374 h 742"/>
              <a:gd name="T6" fmla="*/ 375 w 751"/>
              <a:gd name="T7" fmla="*/ 741 h 742"/>
              <a:gd name="T8" fmla="*/ 750 w 751"/>
              <a:gd name="T9" fmla="*/ 374 h 742"/>
              <a:gd name="T10" fmla="*/ 375 w 751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1" h="742">
                <a:moveTo>
                  <a:pt x="375" y="0"/>
                </a:moveTo>
                <a:lnTo>
                  <a:pt x="375" y="0"/>
                </a:lnTo>
                <a:cubicBezTo>
                  <a:pt x="168" y="0"/>
                  <a:pt x="0" y="168"/>
                  <a:pt x="0" y="374"/>
                </a:cubicBezTo>
                <a:cubicBezTo>
                  <a:pt x="0" y="580"/>
                  <a:pt x="168" y="741"/>
                  <a:pt x="375" y="741"/>
                </a:cubicBezTo>
                <a:cubicBezTo>
                  <a:pt x="582" y="741"/>
                  <a:pt x="750" y="580"/>
                  <a:pt x="750" y="374"/>
                </a:cubicBezTo>
                <a:cubicBezTo>
                  <a:pt x="750" y="168"/>
                  <a:pt x="582" y="0"/>
                  <a:pt x="37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2">
            <a:extLst>
              <a:ext uri="{FF2B5EF4-FFF2-40B4-BE49-F238E27FC236}">
                <a16:creationId xmlns:a16="http://schemas.microsoft.com/office/drawing/2014/main" id="{40308528-3A3C-CD42-9314-FC2B27FA6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650" y="7091289"/>
            <a:ext cx="2495898" cy="2495898"/>
          </a:xfrm>
          <a:custGeom>
            <a:avLst/>
            <a:gdLst>
              <a:gd name="T0" fmla="*/ 995 w 1960"/>
              <a:gd name="T1" fmla="*/ 1582 h 1958"/>
              <a:gd name="T2" fmla="*/ 995 w 1960"/>
              <a:gd name="T3" fmla="*/ 1582 h 1958"/>
              <a:gd name="T4" fmla="*/ 1370 w 1960"/>
              <a:gd name="T5" fmla="*/ 1957 h 1958"/>
              <a:gd name="T6" fmla="*/ 1959 w 1960"/>
              <a:gd name="T7" fmla="*/ 1957 h 1958"/>
              <a:gd name="T8" fmla="*/ 1959 w 1960"/>
              <a:gd name="T9" fmla="*/ 0 h 1958"/>
              <a:gd name="T10" fmla="*/ 1354 w 1960"/>
              <a:gd name="T11" fmla="*/ 0 h 1958"/>
              <a:gd name="T12" fmla="*/ 979 w 1960"/>
              <a:gd name="T13" fmla="*/ 367 h 1958"/>
              <a:gd name="T14" fmla="*/ 604 w 1960"/>
              <a:gd name="T15" fmla="*/ 0 h 1958"/>
              <a:gd name="T16" fmla="*/ 0 w 1960"/>
              <a:gd name="T17" fmla="*/ 0 h 1958"/>
              <a:gd name="T18" fmla="*/ 0 w 1960"/>
              <a:gd name="T19" fmla="*/ 1957 h 1958"/>
              <a:gd name="T20" fmla="*/ 620 w 1960"/>
              <a:gd name="T21" fmla="*/ 1957 h 1958"/>
              <a:gd name="T22" fmla="*/ 995 w 1960"/>
              <a:gd name="T23" fmla="*/ 1582 h 1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60" h="1958">
                <a:moveTo>
                  <a:pt x="995" y="1582"/>
                </a:moveTo>
                <a:lnTo>
                  <a:pt x="995" y="1582"/>
                </a:lnTo>
                <a:cubicBezTo>
                  <a:pt x="1201" y="1582"/>
                  <a:pt x="1370" y="1751"/>
                  <a:pt x="1370" y="1957"/>
                </a:cubicBezTo>
                <a:cubicBezTo>
                  <a:pt x="1959" y="1957"/>
                  <a:pt x="1959" y="1957"/>
                  <a:pt x="1959" y="1957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54" y="206"/>
                  <a:pt x="1186" y="367"/>
                  <a:pt x="979" y="367"/>
                </a:cubicBezTo>
                <a:cubicBezTo>
                  <a:pt x="773" y="367"/>
                  <a:pt x="604" y="206"/>
                  <a:pt x="6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57"/>
                  <a:pt x="0" y="1957"/>
                  <a:pt x="0" y="1957"/>
                </a:cubicBezTo>
                <a:cubicBezTo>
                  <a:pt x="620" y="1957"/>
                  <a:pt x="620" y="1957"/>
                  <a:pt x="620" y="1957"/>
                </a:cubicBezTo>
                <a:cubicBezTo>
                  <a:pt x="620" y="1751"/>
                  <a:pt x="788" y="1582"/>
                  <a:pt x="995" y="15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3">
            <a:extLst>
              <a:ext uri="{FF2B5EF4-FFF2-40B4-BE49-F238E27FC236}">
                <a16:creationId xmlns:a16="http://schemas.microsoft.com/office/drawing/2014/main" id="{D9895C2F-8DF9-3E42-AA80-BC3C0221A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0907" y="7861418"/>
            <a:ext cx="944394" cy="944394"/>
          </a:xfrm>
          <a:custGeom>
            <a:avLst/>
            <a:gdLst>
              <a:gd name="T0" fmla="*/ 374 w 743"/>
              <a:gd name="T1" fmla="*/ 0 h 742"/>
              <a:gd name="T2" fmla="*/ 374 w 743"/>
              <a:gd name="T3" fmla="*/ 0 h 742"/>
              <a:gd name="T4" fmla="*/ 0 w 743"/>
              <a:gd name="T5" fmla="*/ 374 h 742"/>
              <a:gd name="T6" fmla="*/ 374 w 743"/>
              <a:gd name="T7" fmla="*/ 741 h 742"/>
              <a:gd name="T8" fmla="*/ 742 w 743"/>
              <a:gd name="T9" fmla="*/ 374 h 742"/>
              <a:gd name="T10" fmla="*/ 374 w 743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3" h="742">
                <a:moveTo>
                  <a:pt x="374" y="0"/>
                </a:moveTo>
                <a:lnTo>
                  <a:pt x="374" y="0"/>
                </a:lnTo>
                <a:cubicBezTo>
                  <a:pt x="168" y="0"/>
                  <a:pt x="0" y="168"/>
                  <a:pt x="0" y="374"/>
                </a:cubicBezTo>
                <a:cubicBezTo>
                  <a:pt x="0" y="580"/>
                  <a:pt x="168" y="741"/>
                  <a:pt x="374" y="741"/>
                </a:cubicBezTo>
                <a:cubicBezTo>
                  <a:pt x="581" y="741"/>
                  <a:pt x="742" y="580"/>
                  <a:pt x="742" y="374"/>
                </a:cubicBezTo>
                <a:cubicBezTo>
                  <a:pt x="742" y="168"/>
                  <a:pt x="581" y="0"/>
                  <a:pt x="37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59E62F85-30CA-6F42-AEAE-B13EE52EA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386" y="7861418"/>
            <a:ext cx="944394" cy="944394"/>
          </a:xfrm>
          <a:custGeom>
            <a:avLst/>
            <a:gdLst>
              <a:gd name="T0" fmla="*/ 374 w 743"/>
              <a:gd name="T1" fmla="*/ 0 h 742"/>
              <a:gd name="T2" fmla="*/ 374 w 743"/>
              <a:gd name="T3" fmla="*/ 0 h 742"/>
              <a:gd name="T4" fmla="*/ 0 w 743"/>
              <a:gd name="T5" fmla="*/ 374 h 742"/>
              <a:gd name="T6" fmla="*/ 374 w 743"/>
              <a:gd name="T7" fmla="*/ 741 h 742"/>
              <a:gd name="T8" fmla="*/ 742 w 743"/>
              <a:gd name="T9" fmla="*/ 374 h 742"/>
              <a:gd name="T10" fmla="*/ 374 w 743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3" h="742">
                <a:moveTo>
                  <a:pt x="374" y="0"/>
                </a:moveTo>
                <a:lnTo>
                  <a:pt x="374" y="0"/>
                </a:lnTo>
                <a:cubicBezTo>
                  <a:pt x="168" y="0"/>
                  <a:pt x="0" y="168"/>
                  <a:pt x="0" y="374"/>
                </a:cubicBezTo>
                <a:cubicBezTo>
                  <a:pt x="0" y="580"/>
                  <a:pt x="168" y="741"/>
                  <a:pt x="374" y="741"/>
                </a:cubicBezTo>
                <a:cubicBezTo>
                  <a:pt x="581" y="741"/>
                  <a:pt x="742" y="580"/>
                  <a:pt x="742" y="374"/>
                </a:cubicBezTo>
                <a:cubicBezTo>
                  <a:pt x="742" y="168"/>
                  <a:pt x="581" y="0"/>
                  <a:pt x="37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5">
            <a:extLst>
              <a:ext uri="{FF2B5EF4-FFF2-40B4-BE49-F238E27FC236}">
                <a16:creationId xmlns:a16="http://schemas.microsoft.com/office/drawing/2014/main" id="{1A74043E-A4AF-774C-A190-7ED617FA0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7206" y="7091289"/>
            <a:ext cx="2495898" cy="2495898"/>
          </a:xfrm>
          <a:custGeom>
            <a:avLst/>
            <a:gdLst>
              <a:gd name="T0" fmla="*/ 995 w 1960"/>
              <a:gd name="T1" fmla="*/ 1582 h 1958"/>
              <a:gd name="T2" fmla="*/ 995 w 1960"/>
              <a:gd name="T3" fmla="*/ 1582 h 1958"/>
              <a:gd name="T4" fmla="*/ 1363 w 1960"/>
              <a:gd name="T5" fmla="*/ 1957 h 1958"/>
              <a:gd name="T6" fmla="*/ 1959 w 1960"/>
              <a:gd name="T7" fmla="*/ 1957 h 1958"/>
              <a:gd name="T8" fmla="*/ 1959 w 1960"/>
              <a:gd name="T9" fmla="*/ 0 h 1958"/>
              <a:gd name="T10" fmla="*/ 1347 w 1960"/>
              <a:gd name="T11" fmla="*/ 0 h 1958"/>
              <a:gd name="T12" fmla="*/ 980 w 1960"/>
              <a:gd name="T13" fmla="*/ 367 h 1958"/>
              <a:gd name="T14" fmla="*/ 605 w 1960"/>
              <a:gd name="T15" fmla="*/ 0 h 1958"/>
              <a:gd name="T16" fmla="*/ 0 w 1960"/>
              <a:gd name="T17" fmla="*/ 0 h 1958"/>
              <a:gd name="T18" fmla="*/ 0 w 1960"/>
              <a:gd name="T19" fmla="*/ 1957 h 1958"/>
              <a:gd name="T20" fmla="*/ 620 w 1960"/>
              <a:gd name="T21" fmla="*/ 1957 h 1958"/>
              <a:gd name="T22" fmla="*/ 995 w 1960"/>
              <a:gd name="T23" fmla="*/ 1582 h 1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60" h="1958">
                <a:moveTo>
                  <a:pt x="995" y="1582"/>
                </a:moveTo>
                <a:lnTo>
                  <a:pt x="995" y="1582"/>
                </a:lnTo>
                <a:cubicBezTo>
                  <a:pt x="1202" y="1582"/>
                  <a:pt x="1363" y="1751"/>
                  <a:pt x="1363" y="1957"/>
                </a:cubicBezTo>
                <a:cubicBezTo>
                  <a:pt x="1959" y="1957"/>
                  <a:pt x="1959" y="1957"/>
                  <a:pt x="1959" y="1957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347" y="0"/>
                  <a:pt x="1347" y="0"/>
                  <a:pt x="1347" y="0"/>
                </a:cubicBezTo>
                <a:cubicBezTo>
                  <a:pt x="1347" y="206"/>
                  <a:pt x="1187" y="367"/>
                  <a:pt x="980" y="367"/>
                </a:cubicBezTo>
                <a:cubicBezTo>
                  <a:pt x="774" y="367"/>
                  <a:pt x="605" y="206"/>
                  <a:pt x="60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57"/>
                  <a:pt x="0" y="1957"/>
                  <a:pt x="0" y="1957"/>
                </a:cubicBezTo>
                <a:cubicBezTo>
                  <a:pt x="620" y="1957"/>
                  <a:pt x="620" y="1957"/>
                  <a:pt x="620" y="1957"/>
                </a:cubicBezTo>
                <a:cubicBezTo>
                  <a:pt x="620" y="1751"/>
                  <a:pt x="789" y="1582"/>
                  <a:pt x="995" y="15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7A127E28-2A65-DD41-AFFE-132F278B4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382" y="6613469"/>
            <a:ext cx="944394" cy="950017"/>
          </a:xfrm>
          <a:custGeom>
            <a:avLst/>
            <a:gdLst>
              <a:gd name="T0" fmla="*/ 0 w 743"/>
              <a:gd name="T1" fmla="*/ 376 h 744"/>
              <a:gd name="T2" fmla="*/ 0 w 743"/>
              <a:gd name="T3" fmla="*/ 376 h 744"/>
              <a:gd name="T4" fmla="*/ 375 w 743"/>
              <a:gd name="T5" fmla="*/ 743 h 744"/>
              <a:gd name="T6" fmla="*/ 742 w 743"/>
              <a:gd name="T7" fmla="*/ 376 h 744"/>
              <a:gd name="T8" fmla="*/ 375 w 743"/>
              <a:gd name="T9" fmla="*/ 0 h 744"/>
              <a:gd name="T10" fmla="*/ 0 w 743"/>
              <a:gd name="T11" fmla="*/ 376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3" h="744">
                <a:moveTo>
                  <a:pt x="0" y="376"/>
                </a:moveTo>
                <a:lnTo>
                  <a:pt x="0" y="376"/>
                </a:lnTo>
                <a:cubicBezTo>
                  <a:pt x="0" y="582"/>
                  <a:pt x="168" y="743"/>
                  <a:pt x="375" y="743"/>
                </a:cubicBezTo>
                <a:cubicBezTo>
                  <a:pt x="582" y="743"/>
                  <a:pt x="742" y="582"/>
                  <a:pt x="742" y="376"/>
                </a:cubicBezTo>
                <a:cubicBezTo>
                  <a:pt x="742" y="169"/>
                  <a:pt x="582" y="0"/>
                  <a:pt x="375" y="0"/>
                </a:cubicBezTo>
                <a:cubicBezTo>
                  <a:pt x="168" y="0"/>
                  <a:pt x="0" y="169"/>
                  <a:pt x="0" y="3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7">
            <a:extLst>
              <a:ext uri="{FF2B5EF4-FFF2-40B4-BE49-F238E27FC236}">
                <a16:creationId xmlns:a16="http://schemas.microsoft.com/office/drawing/2014/main" id="{DE612DA9-BB67-1E4A-B6DD-79E111931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382" y="9109367"/>
            <a:ext cx="944394" cy="955637"/>
          </a:xfrm>
          <a:custGeom>
            <a:avLst/>
            <a:gdLst>
              <a:gd name="T0" fmla="*/ 0 w 743"/>
              <a:gd name="T1" fmla="*/ 375 h 751"/>
              <a:gd name="T2" fmla="*/ 0 w 743"/>
              <a:gd name="T3" fmla="*/ 375 h 751"/>
              <a:gd name="T4" fmla="*/ 375 w 743"/>
              <a:gd name="T5" fmla="*/ 750 h 751"/>
              <a:gd name="T6" fmla="*/ 742 w 743"/>
              <a:gd name="T7" fmla="*/ 375 h 751"/>
              <a:gd name="T8" fmla="*/ 375 w 743"/>
              <a:gd name="T9" fmla="*/ 0 h 751"/>
              <a:gd name="T10" fmla="*/ 0 w 743"/>
              <a:gd name="T11" fmla="*/ 375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3" h="751">
                <a:moveTo>
                  <a:pt x="0" y="375"/>
                </a:moveTo>
                <a:lnTo>
                  <a:pt x="0" y="375"/>
                </a:lnTo>
                <a:cubicBezTo>
                  <a:pt x="0" y="582"/>
                  <a:pt x="168" y="750"/>
                  <a:pt x="375" y="750"/>
                </a:cubicBezTo>
                <a:cubicBezTo>
                  <a:pt x="582" y="750"/>
                  <a:pt x="742" y="582"/>
                  <a:pt x="742" y="375"/>
                </a:cubicBezTo>
                <a:cubicBezTo>
                  <a:pt x="742" y="169"/>
                  <a:pt x="582" y="0"/>
                  <a:pt x="375" y="0"/>
                </a:cubicBezTo>
                <a:cubicBezTo>
                  <a:pt x="168" y="0"/>
                  <a:pt x="0" y="169"/>
                  <a:pt x="0" y="3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8">
            <a:extLst>
              <a:ext uri="{FF2B5EF4-FFF2-40B4-BE49-F238E27FC236}">
                <a16:creationId xmlns:a16="http://schemas.microsoft.com/office/drawing/2014/main" id="{F4089228-03A0-D946-810E-09160D4A3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250" y="7091289"/>
            <a:ext cx="2495898" cy="2495898"/>
          </a:xfrm>
          <a:custGeom>
            <a:avLst/>
            <a:gdLst>
              <a:gd name="T0" fmla="*/ 1584 w 1960"/>
              <a:gd name="T1" fmla="*/ 963 h 1958"/>
              <a:gd name="T2" fmla="*/ 1584 w 1960"/>
              <a:gd name="T3" fmla="*/ 963 h 1958"/>
              <a:gd name="T4" fmla="*/ 1959 w 1960"/>
              <a:gd name="T5" fmla="*/ 589 h 1958"/>
              <a:gd name="T6" fmla="*/ 1959 w 1960"/>
              <a:gd name="T7" fmla="*/ 0 h 1958"/>
              <a:gd name="T8" fmla="*/ 0 w 1960"/>
              <a:gd name="T9" fmla="*/ 0 h 1958"/>
              <a:gd name="T10" fmla="*/ 0 w 1960"/>
              <a:gd name="T11" fmla="*/ 604 h 1958"/>
              <a:gd name="T12" fmla="*/ 368 w 1960"/>
              <a:gd name="T13" fmla="*/ 978 h 1958"/>
              <a:gd name="T14" fmla="*/ 0 w 1960"/>
              <a:gd name="T15" fmla="*/ 1345 h 1958"/>
              <a:gd name="T16" fmla="*/ 0 w 1960"/>
              <a:gd name="T17" fmla="*/ 1957 h 1958"/>
              <a:gd name="T18" fmla="*/ 1959 w 1960"/>
              <a:gd name="T19" fmla="*/ 1957 h 1958"/>
              <a:gd name="T20" fmla="*/ 1959 w 1960"/>
              <a:gd name="T21" fmla="*/ 1330 h 1958"/>
              <a:gd name="T22" fmla="*/ 1584 w 1960"/>
              <a:gd name="T23" fmla="*/ 963 h 1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60" h="1958">
                <a:moveTo>
                  <a:pt x="1584" y="963"/>
                </a:moveTo>
                <a:lnTo>
                  <a:pt x="1584" y="963"/>
                </a:lnTo>
                <a:cubicBezTo>
                  <a:pt x="1584" y="757"/>
                  <a:pt x="1753" y="589"/>
                  <a:pt x="1959" y="589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04"/>
                  <a:pt x="0" y="604"/>
                  <a:pt x="0" y="604"/>
                </a:cubicBezTo>
                <a:cubicBezTo>
                  <a:pt x="199" y="604"/>
                  <a:pt x="368" y="772"/>
                  <a:pt x="368" y="978"/>
                </a:cubicBezTo>
                <a:cubicBezTo>
                  <a:pt x="368" y="1184"/>
                  <a:pt x="199" y="1345"/>
                  <a:pt x="0" y="1345"/>
                </a:cubicBezTo>
                <a:cubicBezTo>
                  <a:pt x="0" y="1957"/>
                  <a:pt x="0" y="1957"/>
                  <a:pt x="0" y="1957"/>
                </a:cubicBezTo>
                <a:cubicBezTo>
                  <a:pt x="1959" y="1957"/>
                  <a:pt x="1959" y="1957"/>
                  <a:pt x="1959" y="1957"/>
                </a:cubicBezTo>
                <a:cubicBezTo>
                  <a:pt x="1959" y="1330"/>
                  <a:pt x="1959" y="1330"/>
                  <a:pt x="1959" y="1330"/>
                </a:cubicBezTo>
                <a:cubicBezTo>
                  <a:pt x="1753" y="1330"/>
                  <a:pt x="1584" y="1169"/>
                  <a:pt x="1584" y="9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9">
            <a:extLst>
              <a:ext uri="{FF2B5EF4-FFF2-40B4-BE49-F238E27FC236}">
                <a16:creationId xmlns:a16="http://schemas.microsoft.com/office/drawing/2014/main" id="{4F2F230B-D8B4-8341-B8AD-3351E8E7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887" y="7771476"/>
            <a:ext cx="67457" cy="1017474"/>
          </a:xfrm>
          <a:custGeom>
            <a:avLst/>
            <a:gdLst>
              <a:gd name="T0" fmla="*/ 23 w 55"/>
              <a:gd name="T1" fmla="*/ 795 h 796"/>
              <a:gd name="T2" fmla="*/ 23 w 55"/>
              <a:gd name="T3" fmla="*/ 795 h 796"/>
              <a:gd name="T4" fmla="*/ 0 w 55"/>
              <a:gd name="T5" fmla="*/ 764 h 796"/>
              <a:gd name="T6" fmla="*/ 0 w 55"/>
              <a:gd name="T7" fmla="*/ 31 h 796"/>
              <a:gd name="T8" fmla="*/ 23 w 55"/>
              <a:gd name="T9" fmla="*/ 0 h 796"/>
              <a:gd name="T10" fmla="*/ 54 w 55"/>
              <a:gd name="T11" fmla="*/ 31 h 796"/>
              <a:gd name="T12" fmla="*/ 54 w 55"/>
              <a:gd name="T13" fmla="*/ 764 h 796"/>
              <a:gd name="T14" fmla="*/ 23 w 55"/>
              <a:gd name="T15" fmla="*/ 79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796">
                <a:moveTo>
                  <a:pt x="23" y="795"/>
                </a:moveTo>
                <a:lnTo>
                  <a:pt x="23" y="795"/>
                </a:lnTo>
                <a:cubicBezTo>
                  <a:pt x="8" y="795"/>
                  <a:pt x="0" y="780"/>
                  <a:pt x="0" y="76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46" y="0"/>
                  <a:pt x="54" y="16"/>
                  <a:pt x="54" y="31"/>
                </a:cubicBezTo>
                <a:cubicBezTo>
                  <a:pt x="54" y="764"/>
                  <a:pt x="54" y="764"/>
                  <a:pt x="54" y="764"/>
                </a:cubicBezTo>
                <a:cubicBezTo>
                  <a:pt x="54" y="780"/>
                  <a:pt x="46" y="795"/>
                  <a:pt x="23" y="7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0">
            <a:extLst>
              <a:ext uri="{FF2B5EF4-FFF2-40B4-BE49-F238E27FC236}">
                <a16:creationId xmlns:a16="http://schemas.microsoft.com/office/drawing/2014/main" id="{9043F43A-731E-3A4F-B7E6-A3F88FD6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887" y="8710250"/>
            <a:ext cx="1006231" cy="78699"/>
          </a:xfrm>
          <a:custGeom>
            <a:avLst/>
            <a:gdLst>
              <a:gd name="T0" fmla="*/ 758 w 789"/>
              <a:gd name="T1" fmla="*/ 61 h 62"/>
              <a:gd name="T2" fmla="*/ 758 w 789"/>
              <a:gd name="T3" fmla="*/ 61 h 62"/>
              <a:gd name="T4" fmla="*/ 23 w 789"/>
              <a:gd name="T5" fmla="*/ 61 h 62"/>
              <a:gd name="T6" fmla="*/ 0 w 789"/>
              <a:gd name="T7" fmla="*/ 30 h 62"/>
              <a:gd name="T8" fmla="*/ 23 w 789"/>
              <a:gd name="T9" fmla="*/ 0 h 62"/>
              <a:gd name="T10" fmla="*/ 758 w 789"/>
              <a:gd name="T11" fmla="*/ 0 h 62"/>
              <a:gd name="T12" fmla="*/ 788 w 789"/>
              <a:gd name="T13" fmla="*/ 30 h 62"/>
              <a:gd name="T14" fmla="*/ 758 w 789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9" h="62">
                <a:moveTo>
                  <a:pt x="758" y="61"/>
                </a:moveTo>
                <a:lnTo>
                  <a:pt x="758" y="61"/>
                </a:lnTo>
                <a:cubicBezTo>
                  <a:pt x="23" y="61"/>
                  <a:pt x="23" y="61"/>
                  <a:pt x="23" y="61"/>
                </a:cubicBezTo>
                <a:cubicBezTo>
                  <a:pt x="8" y="61"/>
                  <a:pt x="0" y="46"/>
                  <a:pt x="0" y="30"/>
                </a:cubicBezTo>
                <a:cubicBezTo>
                  <a:pt x="0" y="15"/>
                  <a:pt x="8" y="0"/>
                  <a:pt x="23" y="0"/>
                </a:cubicBezTo>
                <a:cubicBezTo>
                  <a:pt x="758" y="0"/>
                  <a:pt x="758" y="0"/>
                  <a:pt x="758" y="0"/>
                </a:cubicBezTo>
                <a:cubicBezTo>
                  <a:pt x="773" y="0"/>
                  <a:pt x="788" y="15"/>
                  <a:pt x="788" y="30"/>
                </a:cubicBezTo>
                <a:cubicBezTo>
                  <a:pt x="788" y="46"/>
                  <a:pt x="773" y="61"/>
                  <a:pt x="758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1">
            <a:extLst>
              <a:ext uri="{FF2B5EF4-FFF2-40B4-BE49-F238E27FC236}">
                <a16:creationId xmlns:a16="http://schemas.microsoft.com/office/drawing/2014/main" id="{4AD16B49-280E-2A49-AA43-835D75FBD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181" y="7962603"/>
            <a:ext cx="888180" cy="713918"/>
          </a:xfrm>
          <a:custGeom>
            <a:avLst/>
            <a:gdLst>
              <a:gd name="T0" fmla="*/ 367 w 697"/>
              <a:gd name="T1" fmla="*/ 557 h 558"/>
              <a:gd name="T2" fmla="*/ 367 w 697"/>
              <a:gd name="T3" fmla="*/ 557 h 558"/>
              <a:gd name="T4" fmla="*/ 344 w 697"/>
              <a:gd name="T5" fmla="*/ 542 h 558"/>
              <a:gd name="T6" fmla="*/ 214 w 697"/>
              <a:gd name="T7" fmla="*/ 373 h 558"/>
              <a:gd name="T8" fmla="*/ 53 w 697"/>
              <a:gd name="T9" fmla="*/ 549 h 558"/>
              <a:gd name="T10" fmla="*/ 15 w 697"/>
              <a:gd name="T11" fmla="*/ 549 h 558"/>
              <a:gd name="T12" fmla="*/ 15 w 697"/>
              <a:gd name="T13" fmla="*/ 511 h 558"/>
              <a:gd name="T14" fmla="*/ 199 w 697"/>
              <a:gd name="T15" fmla="*/ 312 h 558"/>
              <a:gd name="T16" fmla="*/ 222 w 697"/>
              <a:gd name="T17" fmla="*/ 305 h 558"/>
              <a:gd name="T18" fmla="*/ 245 w 697"/>
              <a:gd name="T19" fmla="*/ 312 h 558"/>
              <a:gd name="T20" fmla="*/ 367 w 697"/>
              <a:gd name="T21" fmla="*/ 473 h 558"/>
              <a:gd name="T22" fmla="*/ 635 w 697"/>
              <a:gd name="T23" fmla="*/ 23 h 558"/>
              <a:gd name="T24" fmla="*/ 681 w 697"/>
              <a:gd name="T25" fmla="*/ 7 h 558"/>
              <a:gd name="T26" fmla="*/ 688 w 697"/>
              <a:gd name="T27" fmla="*/ 45 h 558"/>
              <a:gd name="T28" fmla="*/ 398 w 697"/>
              <a:gd name="T29" fmla="*/ 542 h 558"/>
              <a:gd name="T30" fmla="*/ 375 w 697"/>
              <a:gd name="T31" fmla="*/ 557 h 558"/>
              <a:gd name="T32" fmla="*/ 367 w 697"/>
              <a:gd name="T33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7" h="558">
                <a:moveTo>
                  <a:pt x="367" y="557"/>
                </a:moveTo>
                <a:lnTo>
                  <a:pt x="367" y="557"/>
                </a:lnTo>
                <a:cubicBezTo>
                  <a:pt x="360" y="557"/>
                  <a:pt x="352" y="549"/>
                  <a:pt x="344" y="542"/>
                </a:cubicBezTo>
                <a:cubicBezTo>
                  <a:pt x="214" y="373"/>
                  <a:pt x="214" y="373"/>
                  <a:pt x="214" y="373"/>
                </a:cubicBezTo>
                <a:cubicBezTo>
                  <a:pt x="53" y="549"/>
                  <a:pt x="53" y="549"/>
                  <a:pt x="53" y="549"/>
                </a:cubicBezTo>
                <a:cubicBezTo>
                  <a:pt x="46" y="557"/>
                  <a:pt x="23" y="557"/>
                  <a:pt x="15" y="549"/>
                </a:cubicBezTo>
                <a:cubicBezTo>
                  <a:pt x="0" y="542"/>
                  <a:pt x="0" y="519"/>
                  <a:pt x="15" y="511"/>
                </a:cubicBezTo>
                <a:cubicBezTo>
                  <a:pt x="199" y="312"/>
                  <a:pt x="199" y="312"/>
                  <a:pt x="199" y="312"/>
                </a:cubicBezTo>
                <a:cubicBezTo>
                  <a:pt x="207" y="305"/>
                  <a:pt x="214" y="305"/>
                  <a:pt x="222" y="305"/>
                </a:cubicBezTo>
                <a:cubicBezTo>
                  <a:pt x="229" y="305"/>
                  <a:pt x="237" y="305"/>
                  <a:pt x="245" y="312"/>
                </a:cubicBezTo>
                <a:cubicBezTo>
                  <a:pt x="367" y="473"/>
                  <a:pt x="367" y="473"/>
                  <a:pt x="367" y="473"/>
                </a:cubicBezTo>
                <a:cubicBezTo>
                  <a:pt x="635" y="23"/>
                  <a:pt x="635" y="23"/>
                  <a:pt x="635" y="23"/>
                </a:cubicBezTo>
                <a:cubicBezTo>
                  <a:pt x="650" y="7"/>
                  <a:pt x="666" y="0"/>
                  <a:pt x="681" y="7"/>
                </a:cubicBezTo>
                <a:cubicBezTo>
                  <a:pt x="688" y="15"/>
                  <a:pt x="696" y="38"/>
                  <a:pt x="688" y="45"/>
                </a:cubicBezTo>
                <a:cubicBezTo>
                  <a:pt x="398" y="542"/>
                  <a:pt x="398" y="542"/>
                  <a:pt x="398" y="542"/>
                </a:cubicBezTo>
                <a:cubicBezTo>
                  <a:pt x="390" y="549"/>
                  <a:pt x="382" y="557"/>
                  <a:pt x="375" y="557"/>
                </a:cubicBezTo>
                <a:cubicBezTo>
                  <a:pt x="367" y="557"/>
                  <a:pt x="367" y="557"/>
                  <a:pt x="367" y="5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5CE5D95F-A538-8F42-ABB5-105F838A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418" y="7962603"/>
            <a:ext cx="129290" cy="213613"/>
          </a:xfrm>
          <a:custGeom>
            <a:avLst/>
            <a:gdLst>
              <a:gd name="T0" fmla="*/ 69 w 101"/>
              <a:gd name="T1" fmla="*/ 168 h 169"/>
              <a:gd name="T2" fmla="*/ 69 w 101"/>
              <a:gd name="T3" fmla="*/ 168 h 169"/>
              <a:gd name="T4" fmla="*/ 39 w 101"/>
              <a:gd name="T5" fmla="*/ 145 h 169"/>
              <a:gd name="T6" fmla="*/ 8 w 101"/>
              <a:gd name="T7" fmla="*/ 45 h 169"/>
              <a:gd name="T8" fmla="*/ 23 w 101"/>
              <a:gd name="T9" fmla="*/ 7 h 169"/>
              <a:gd name="T10" fmla="*/ 61 w 101"/>
              <a:gd name="T11" fmla="*/ 23 h 169"/>
              <a:gd name="T12" fmla="*/ 92 w 101"/>
              <a:gd name="T13" fmla="*/ 130 h 169"/>
              <a:gd name="T14" fmla="*/ 77 w 101"/>
              <a:gd name="T15" fmla="*/ 168 h 169"/>
              <a:gd name="T16" fmla="*/ 69 w 101"/>
              <a:gd name="T17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69">
                <a:moveTo>
                  <a:pt x="69" y="168"/>
                </a:moveTo>
                <a:lnTo>
                  <a:pt x="69" y="168"/>
                </a:lnTo>
                <a:cubicBezTo>
                  <a:pt x="54" y="168"/>
                  <a:pt x="46" y="160"/>
                  <a:pt x="39" y="145"/>
                </a:cubicBezTo>
                <a:cubicBezTo>
                  <a:pt x="8" y="45"/>
                  <a:pt x="8" y="45"/>
                  <a:pt x="8" y="45"/>
                </a:cubicBezTo>
                <a:cubicBezTo>
                  <a:pt x="0" y="30"/>
                  <a:pt x="8" y="15"/>
                  <a:pt x="23" y="7"/>
                </a:cubicBezTo>
                <a:cubicBezTo>
                  <a:pt x="39" y="0"/>
                  <a:pt x="61" y="7"/>
                  <a:pt x="61" y="23"/>
                </a:cubicBezTo>
                <a:cubicBezTo>
                  <a:pt x="92" y="130"/>
                  <a:pt x="92" y="130"/>
                  <a:pt x="92" y="130"/>
                </a:cubicBezTo>
                <a:cubicBezTo>
                  <a:pt x="100" y="145"/>
                  <a:pt x="92" y="160"/>
                  <a:pt x="77" y="168"/>
                </a:cubicBezTo>
                <a:cubicBezTo>
                  <a:pt x="69" y="168"/>
                  <a:pt x="69" y="168"/>
                  <a:pt x="69" y="1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3">
            <a:extLst>
              <a:ext uri="{FF2B5EF4-FFF2-40B4-BE49-F238E27FC236}">
                <a16:creationId xmlns:a16="http://schemas.microsoft.com/office/drawing/2014/main" id="{2D99313A-156A-9D4A-8D03-1BF710F83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7748" y="7962603"/>
            <a:ext cx="213613" cy="118051"/>
          </a:xfrm>
          <a:custGeom>
            <a:avLst/>
            <a:gdLst>
              <a:gd name="T0" fmla="*/ 30 w 169"/>
              <a:gd name="T1" fmla="*/ 91 h 92"/>
              <a:gd name="T2" fmla="*/ 30 w 169"/>
              <a:gd name="T3" fmla="*/ 91 h 92"/>
              <a:gd name="T4" fmla="*/ 0 w 169"/>
              <a:gd name="T5" fmla="*/ 76 h 92"/>
              <a:gd name="T6" fmla="*/ 23 w 169"/>
              <a:gd name="T7" fmla="*/ 38 h 92"/>
              <a:gd name="T8" fmla="*/ 122 w 169"/>
              <a:gd name="T9" fmla="*/ 7 h 92"/>
              <a:gd name="T10" fmla="*/ 160 w 169"/>
              <a:gd name="T11" fmla="*/ 23 h 92"/>
              <a:gd name="T12" fmla="*/ 145 w 169"/>
              <a:gd name="T13" fmla="*/ 61 h 92"/>
              <a:gd name="T14" fmla="*/ 38 w 169"/>
              <a:gd name="T15" fmla="*/ 91 h 92"/>
              <a:gd name="T16" fmla="*/ 30 w 169"/>
              <a:gd name="T1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92">
                <a:moveTo>
                  <a:pt x="30" y="91"/>
                </a:moveTo>
                <a:lnTo>
                  <a:pt x="30" y="91"/>
                </a:lnTo>
                <a:cubicBezTo>
                  <a:pt x="15" y="91"/>
                  <a:pt x="7" y="84"/>
                  <a:pt x="0" y="76"/>
                </a:cubicBezTo>
                <a:cubicBezTo>
                  <a:pt x="0" y="61"/>
                  <a:pt x="7" y="45"/>
                  <a:pt x="23" y="38"/>
                </a:cubicBezTo>
                <a:cubicBezTo>
                  <a:pt x="122" y="7"/>
                  <a:pt x="122" y="7"/>
                  <a:pt x="122" y="7"/>
                </a:cubicBezTo>
                <a:cubicBezTo>
                  <a:pt x="138" y="0"/>
                  <a:pt x="160" y="7"/>
                  <a:pt x="160" y="23"/>
                </a:cubicBezTo>
                <a:cubicBezTo>
                  <a:pt x="168" y="38"/>
                  <a:pt x="160" y="53"/>
                  <a:pt x="145" y="61"/>
                </a:cubicBezTo>
                <a:cubicBezTo>
                  <a:pt x="38" y="91"/>
                  <a:pt x="38" y="91"/>
                  <a:pt x="38" y="91"/>
                </a:cubicBezTo>
                <a:lnTo>
                  <a:pt x="30" y="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4">
            <a:extLst>
              <a:ext uri="{FF2B5EF4-FFF2-40B4-BE49-F238E27FC236}">
                <a16:creationId xmlns:a16="http://schemas.microsoft.com/office/drawing/2014/main" id="{3D3C80D8-B705-B245-8A72-132C740EE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1542" y="8502257"/>
            <a:ext cx="652081" cy="61837"/>
          </a:xfrm>
          <a:custGeom>
            <a:avLst/>
            <a:gdLst>
              <a:gd name="T0" fmla="*/ 489 w 513"/>
              <a:gd name="T1" fmla="*/ 46 h 47"/>
              <a:gd name="T2" fmla="*/ 489 w 513"/>
              <a:gd name="T3" fmla="*/ 46 h 47"/>
              <a:gd name="T4" fmla="*/ 489 w 513"/>
              <a:gd name="T5" fmla="*/ 46 h 47"/>
              <a:gd name="T6" fmla="*/ 23 w 513"/>
              <a:gd name="T7" fmla="*/ 46 h 47"/>
              <a:gd name="T8" fmla="*/ 0 w 513"/>
              <a:gd name="T9" fmla="*/ 23 h 47"/>
              <a:gd name="T10" fmla="*/ 23 w 513"/>
              <a:gd name="T11" fmla="*/ 0 h 47"/>
              <a:gd name="T12" fmla="*/ 23 w 513"/>
              <a:gd name="T13" fmla="*/ 0 h 47"/>
              <a:gd name="T14" fmla="*/ 489 w 513"/>
              <a:gd name="T15" fmla="*/ 0 h 47"/>
              <a:gd name="T16" fmla="*/ 512 w 513"/>
              <a:gd name="T17" fmla="*/ 23 h 47"/>
              <a:gd name="T18" fmla="*/ 489 w 513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3" h="47">
                <a:moveTo>
                  <a:pt x="489" y="46"/>
                </a:moveTo>
                <a:lnTo>
                  <a:pt x="489" y="46"/>
                </a:lnTo>
                <a:lnTo>
                  <a:pt x="489" y="46"/>
                </a:lnTo>
                <a:cubicBezTo>
                  <a:pt x="23" y="46"/>
                  <a:pt x="23" y="46"/>
                  <a:pt x="23" y="46"/>
                </a:cubicBezTo>
                <a:cubicBezTo>
                  <a:pt x="7" y="46"/>
                  <a:pt x="0" y="31"/>
                  <a:pt x="0" y="23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489" y="0"/>
                  <a:pt x="489" y="0"/>
                  <a:pt x="489" y="0"/>
                </a:cubicBezTo>
                <a:cubicBezTo>
                  <a:pt x="505" y="0"/>
                  <a:pt x="512" y="15"/>
                  <a:pt x="512" y="23"/>
                </a:cubicBezTo>
                <a:cubicBezTo>
                  <a:pt x="512" y="38"/>
                  <a:pt x="505" y="46"/>
                  <a:pt x="489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5">
            <a:extLst>
              <a:ext uri="{FF2B5EF4-FFF2-40B4-BE49-F238E27FC236}">
                <a16:creationId xmlns:a16="http://schemas.microsoft.com/office/drawing/2014/main" id="{A30A3585-EA30-9D4E-B78E-6FC23EBC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965" y="8030060"/>
            <a:ext cx="1540261" cy="534034"/>
          </a:xfrm>
          <a:custGeom>
            <a:avLst/>
            <a:gdLst>
              <a:gd name="T0" fmla="*/ 1133 w 1210"/>
              <a:gd name="T1" fmla="*/ 420 h 421"/>
              <a:gd name="T2" fmla="*/ 1133 w 1210"/>
              <a:gd name="T3" fmla="*/ 420 h 421"/>
              <a:gd name="T4" fmla="*/ 1102 w 1210"/>
              <a:gd name="T5" fmla="*/ 420 h 421"/>
              <a:gd name="T6" fmla="*/ 1079 w 1210"/>
              <a:gd name="T7" fmla="*/ 397 h 421"/>
              <a:gd name="T8" fmla="*/ 1102 w 1210"/>
              <a:gd name="T9" fmla="*/ 382 h 421"/>
              <a:gd name="T10" fmla="*/ 1102 w 1210"/>
              <a:gd name="T11" fmla="*/ 382 h 421"/>
              <a:gd name="T12" fmla="*/ 1133 w 1210"/>
              <a:gd name="T13" fmla="*/ 382 h 421"/>
              <a:gd name="T14" fmla="*/ 1133 w 1210"/>
              <a:gd name="T15" fmla="*/ 382 h 421"/>
              <a:gd name="T16" fmla="*/ 1156 w 1210"/>
              <a:gd name="T17" fmla="*/ 366 h 421"/>
              <a:gd name="T18" fmla="*/ 1164 w 1210"/>
              <a:gd name="T19" fmla="*/ 343 h 421"/>
              <a:gd name="T20" fmla="*/ 1125 w 1210"/>
              <a:gd name="T21" fmla="*/ 236 h 421"/>
              <a:gd name="T22" fmla="*/ 1079 w 1210"/>
              <a:gd name="T23" fmla="*/ 229 h 421"/>
              <a:gd name="T24" fmla="*/ 995 w 1210"/>
              <a:gd name="T25" fmla="*/ 175 h 421"/>
              <a:gd name="T26" fmla="*/ 873 w 1210"/>
              <a:gd name="T27" fmla="*/ 77 h 421"/>
              <a:gd name="T28" fmla="*/ 712 w 1210"/>
              <a:gd name="T29" fmla="*/ 46 h 421"/>
              <a:gd name="T30" fmla="*/ 712 w 1210"/>
              <a:gd name="T31" fmla="*/ 46 h 421"/>
              <a:gd name="T32" fmla="*/ 605 w 1210"/>
              <a:gd name="T33" fmla="*/ 46 h 421"/>
              <a:gd name="T34" fmla="*/ 590 w 1210"/>
              <a:gd name="T35" fmla="*/ 46 h 421"/>
              <a:gd name="T36" fmla="*/ 92 w 1210"/>
              <a:gd name="T37" fmla="*/ 46 h 421"/>
              <a:gd name="T38" fmla="*/ 69 w 1210"/>
              <a:gd name="T39" fmla="*/ 69 h 421"/>
              <a:gd name="T40" fmla="*/ 69 w 1210"/>
              <a:gd name="T41" fmla="*/ 69 h 421"/>
              <a:gd name="T42" fmla="*/ 46 w 1210"/>
              <a:gd name="T43" fmla="*/ 351 h 421"/>
              <a:gd name="T44" fmla="*/ 69 w 1210"/>
              <a:gd name="T45" fmla="*/ 374 h 421"/>
              <a:gd name="T46" fmla="*/ 138 w 1210"/>
              <a:gd name="T47" fmla="*/ 374 h 421"/>
              <a:gd name="T48" fmla="*/ 161 w 1210"/>
              <a:gd name="T49" fmla="*/ 397 h 421"/>
              <a:gd name="T50" fmla="*/ 138 w 1210"/>
              <a:gd name="T51" fmla="*/ 412 h 421"/>
              <a:gd name="T52" fmla="*/ 69 w 1210"/>
              <a:gd name="T53" fmla="*/ 412 h 421"/>
              <a:gd name="T54" fmla="*/ 0 w 1210"/>
              <a:gd name="T55" fmla="*/ 351 h 421"/>
              <a:gd name="T56" fmla="*/ 0 w 1210"/>
              <a:gd name="T57" fmla="*/ 351 h 421"/>
              <a:gd name="T58" fmla="*/ 23 w 1210"/>
              <a:gd name="T59" fmla="*/ 61 h 421"/>
              <a:gd name="T60" fmla="*/ 92 w 1210"/>
              <a:gd name="T61" fmla="*/ 0 h 421"/>
              <a:gd name="T62" fmla="*/ 590 w 1210"/>
              <a:gd name="T63" fmla="*/ 0 h 421"/>
              <a:gd name="T64" fmla="*/ 605 w 1210"/>
              <a:gd name="T65" fmla="*/ 0 h 421"/>
              <a:gd name="T66" fmla="*/ 704 w 1210"/>
              <a:gd name="T67" fmla="*/ 0 h 421"/>
              <a:gd name="T68" fmla="*/ 712 w 1210"/>
              <a:gd name="T69" fmla="*/ 0 h 421"/>
              <a:gd name="T70" fmla="*/ 888 w 1210"/>
              <a:gd name="T71" fmla="*/ 38 h 421"/>
              <a:gd name="T72" fmla="*/ 1026 w 1210"/>
              <a:gd name="T73" fmla="*/ 145 h 421"/>
              <a:gd name="T74" fmla="*/ 1087 w 1210"/>
              <a:gd name="T75" fmla="*/ 183 h 421"/>
              <a:gd name="T76" fmla="*/ 1141 w 1210"/>
              <a:gd name="T77" fmla="*/ 198 h 421"/>
              <a:gd name="T78" fmla="*/ 1209 w 1210"/>
              <a:gd name="T79" fmla="*/ 343 h 421"/>
              <a:gd name="T80" fmla="*/ 1187 w 1210"/>
              <a:gd name="T81" fmla="*/ 397 h 421"/>
              <a:gd name="T82" fmla="*/ 1141 w 1210"/>
              <a:gd name="T83" fmla="*/ 420 h 421"/>
              <a:gd name="T84" fmla="*/ 1133 w 1210"/>
              <a:gd name="T8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10" h="421">
                <a:moveTo>
                  <a:pt x="1133" y="420"/>
                </a:moveTo>
                <a:lnTo>
                  <a:pt x="1133" y="420"/>
                </a:lnTo>
                <a:cubicBezTo>
                  <a:pt x="1102" y="420"/>
                  <a:pt x="1102" y="420"/>
                  <a:pt x="1102" y="420"/>
                </a:cubicBezTo>
                <a:cubicBezTo>
                  <a:pt x="1087" y="420"/>
                  <a:pt x="1079" y="412"/>
                  <a:pt x="1079" y="397"/>
                </a:cubicBezTo>
                <a:cubicBezTo>
                  <a:pt x="1079" y="389"/>
                  <a:pt x="1087" y="382"/>
                  <a:pt x="1102" y="382"/>
                </a:cubicBezTo>
                <a:lnTo>
                  <a:pt x="1102" y="382"/>
                </a:lnTo>
                <a:cubicBezTo>
                  <a:pt x="1133" y="382"/>
                  <a:pt x="1133" y="382"/>
                  <a:pt x="1133" y="382"/>
                </a:cubicBezTo>
                <a:lnTo>
                  <a:pt x="1133" y="382"/>
                </a:lnTo>
                <a:cubicBezTo>
                  <a:pt x="1141" y="382"/>
                  <a:pt x="1148" y="374"/>
                  <a:pt x="1156" y="366"/>
                </a:cubicBezTo>
                <a:cubicBezTo>
                  <a:pt x="1164" y="359"/>
                  <a:pt x="1164" y="351"/>
                  <a:pt x="1164" y="343"/>
                </a:cubicBezTo>
                <a:cubicBezTo>
                  <a:pt x="1156" y="259"/>
                  <a:pt x="1133" y="244"/>
                  <a:pt x="1125" y="236"/>
                </a:cubicBezTo>
                <a:cubicBezTo>
                  <a:pt x="1110" y="229"/>
                  <a:pt x="1095" y="229"/>
                  <a:pt x="1079" y="229"/>
                </a:cubicBezTo>
                <a:cubicBezTo>
                  <a:pt x="1056" y="221"/>
                  <a:pt x="1026" y="213"/>
                  <a:pt x="995" y="175"/>
                </a:cubicBezTo>
                <a:cubicBezTo>
                  <a:pt x="949" y="130"/>
                  <a:pt x="911" y="100"/>
                  <a:pt x="873" y="77"/>
                </a:cubicBezTo>
                <a:cubicBezTo>
                  <a:pt x="827" y="54"/>
                  <a:pt x="773" y="46"/>
                  <a:pt x="712" y="46"/>
                </a:cubicBezTo>
                <a:lnTo>
                  <a:pt x="712" y="46"/>
                </a:lnTo>
                <a:cubicBezTo>
                  <a:pt x="689" y="46"/>
                  <a:pt x="636" y="46"/>
                  <a:pt x="605" y="46"/>
                </a:cubicBezTo>
                <a:cubicBezTo>
                  <a:pt x="590" y="46"/>
                  <a:pt x="590" y="46"/>
                  <a:pt x="590" y="46"/>
                </a:cubicBezTo>
                <a:cubicBezTo>
                  <a:pt x="92" y="46"/>
                  <a:pt x="92" y="46"/>
                  <a:pt x="92" y="46"/>
                </a:cubicBezTo>
                <a:cubicBezTo>
                  <a:pt x="77" y="46"/>
                  <a:pt x="69" y="54"/>
                  <a:pt x="69" y="69"/>
                </a:cubicBezTo>
                <a:lnTo>
                  <a:pt x="69" y="69"/>
                </a:lnTo>
                <a:cubicBezTo>
                  <a:pt x="46" y="351"/>
                  <a:pt x="46" y="351"/>
                  <a:pt x="46" y="351"/>
                </a:cubicBezTo>
                <a:cubicBezTo>
                  <a:pt x="46" y="366"/>
                  <a:pt x="54" y="374"/>
                  <a:pt x="69" y="374"/>
                </a:cubicBezTo>
                <a:cubicBezTo>
                  <a:pt x="138" y="374"/>
                  <a:pt x="138" y="374"/>
                  <a:pt x="138" y="374"/>
                </a:cubicBezTo>
                <a:cubicBezTo>
                  <a:pt x="146" y="374"/>
                  <a:pt x="161" y="382"/>
                  <a:pt x="161" y="397"/>
                </a:cubicBezTo>
                <a:cubicBezTo>
                  <a:pt x="161" y="405"/>
                  <a:pt x="146" y="412"/>
                  <a:pt x="138" y="412"/>
                </a:cubicBezTo>
                <a:cubicBezTo>
                  <a:pt x="69" y="412"/>
                  <a:pt x="69" y="412"/>
                  <a:pt x="69" y="412"/>
                </a:cubicBezTo>
                <a:cubicBezTo>
                  <a:pt x="31" y="412"/>
                  <a:pt x="0" y="389"/>
                  <a:pt x="0" y="351"/>
                </a:cubicBezTo>
                <a:lnTo>
                  <a:pt x="0" y="351"/>
                </a:lnTo>
                <a:cubicBezTo>
                  <a:pt x="23" y="61"/>
                  <a:pt x="23" y="61"/>
                  <a:pt x="23" y="61"/>
                </a:cubicBezTo>
                <a:cubicBezTo>
                  <a:pt x="23" y="31"/>
                  <a:pt x="54" y="0"/>
                  <a:pt x="92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36" y="0"/>
                  <a:pt x="689" y="0"/>
                  <a:pt x="704" y="0"/>
                </a:cubicBezTo>
                <a:cubicBezTo>
                  <a:pt x="712" y="0"/>
                  <a:pt x="712" y="0"/>
                  <a:pt x="712" y="0"/>
                </a:cubicBezTo>
                <a:cubicBezTo>
                  <a:pt x="781" y="0"/>
                  <a:pt x="842" y="15"/>
                  <a:pt x="888" y="38"/>
                </a:cubicBezTo>
                <a:cubicBezTo>
                  <a:pt x="934" y="61"/>
                  <a:pt x="972" y="92"/>
                  <a:pt x="1026" y="145"/>
                </a:cubicBezTo>
                <a:cubicBezTo>
                  <a:pt x="1049" y="175"/>
                  <a:pt x="1064" y="183"/>
                  <a:pt x="1087" y="183"/>
                </a:cubicBezTo>
                <a:cubicBezTo>
                  <a:pt x="1102" y="190"/>
                  <a:pt x="1125" y="190"/>
                  <a:pt x="1141" y="198"/>
                </a:cubicBezTo>
                <a:cubicBezTo>
                  <a:pt x="1179" y="213"/>
                  <a:pt x="1194" y="259"/>
                  <a:pt x="1209" y="343"/>
                </a:cubicBezTo>
                <a:cubicBezTo>
                  <a:pt x="1209" y="359"/>
                  <a:pt x="1202" y="382"/>
                  <a:pt x="1187" y="397"/>
                </a:cubicBezTo>
                <a:cubicBezTo>
                  <a:pt x="1179" y="412"/>
                  <a:pt x="1156" y="420"/>
                  <a:pt x="1141" y="420"/>
                </a:cubicBezTo>
                <a:cubicBezTo>
                  <a:pt x="1133" y="420"/>
                  <a:pt x="1133" y="420"/>
                  <a:pt x="1133" y="42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6">
            <a:extLst>
              <a:ext uri="{FF2B5EF4-FFF2-40B4-BE49-F238E27FC236}">
                <a16:creationId xmlns:a16="http://schemas.microsoft.com/office/drawing/2014/main" id="{E144B86C-007C-F647-B00F-4547EAD76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496" y="8103140"/>
            <a:ext cx="303555" cy="196747"/>
          </a:xfrm>
          <a:custGeom>
            <a:avLst/>
            <a:gdLst>
              <a:gd name="T0" fmla="*/ 230 w 238"/>
              <a:gd name="T1" fmla="*/ 152 h 153"/>
              <a:gd name="T2" fmla="*/ 230 w 238"/>
              <a:gd name="T3" fmla="*/ 152 h 153"/>
              <a:gd name="T4" fmla="*/ 230 w 238"/>
              <a:gd name="T5" fmla="*/ 152 h 153"/>
              <a:gd name="T6" fmla="*/ 115 w 238"/>
              <a:gd name="T7" fmla="*/ 145 h 153"/>
              <a:gd name="T8" fmla="*/ 8 w 238"/>
              <a:gd name="T9" fmla="*/ 137 h 153"/>
              <a:gd name="T10" fmla="*/ 0 w 238"/>
              <a:gd name="T11" fmla="*/ 122 h 153"/>
              <a:gd name="T12" fmla="*/ 0 w 238"/>
              <a:gd name="T13" fmla="*/ 8 h 153"/>
              <a:gd name="T14" fmla="*/ 8 w 238"/>
              <a:gd name="T15" fmla="*/ 0 h 153"/>
              <a:gd name="T16" fmla="*/ 16 w 238"/>
              <a:gd name="T17" fmla="*/ 0 h 153"/>
              <a:gd name="T18" fmla="*/ 100 w 238"/>
              <a:gd name="T19" fmla="*/ 16 h 153"/>
              <a:gd name="T20" fmla="*/ 184 w 238"/>
              <a:gd name="T21" fmla="*/ 77 h 153"/>
              <a:gd name="T22" fmla="*/ 237 w 238"/>
              <a:gd name="T23" fmla="*/ 137 h 153"/>
              <a:gd name="T24" fmla="*/ 237 w 238"/>
              <a:gd name="T25" fmla="*/ 152 h 153"/>
              <a:gd name="T26" fmla="*/ 230 w 238"/>
              <a:gd name="T27" fmla="*/ 152 h 153"/>
              <a:gd name="T28" fmla="*/ 23 w 238"/>
              <a:gd name="T29" fmla="*/ 107 h 153"/>
              <a:gd name="T30" fmla="*/ 23 w 238"/>
              <a:gd name="T31" fmla="*/ 107 h 153"/>
              <a:gd name="T32" fmla="*/ 123 w 238"/>
              <a:gd name="T33" fmla="*/ 114 h 153"/>
              <a:gd name="T34" fmla="*/ 199 w 238"/>
              <a:gd name="T35" fmla="*/ 129 h 153"/>
              <a:gd name="T36" fmla="*/ 84 w 238"/>
              <a:gd name="T37" fmla="*/ 46 h 153"/>
              <a:gd name="T38" fmla="*/ 23 w 238"/>
              <a:gd name="T39" fmla="*/ 23 h 153"/>
              <a:gd name="T40" fmla="*/ 230 w 238"/>
              <a:gd name="T41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8" h="153">
                <a:moveTo>
                  <a:pt x="230" y="152"/>
                </a:moveTo>
                <a:lnTo>
                  <a:pt x="230" y="152"/>
                </a:lnTo>
                <a:lnTo>
                  <a:pt x="230" y="152"/>
                </a:lnTo>
                <a:cubicBezTo>
                  <a:pt x="199" y="152"/>
                  <a:pt x="153" y="152"/>
                  <a:pt x="115" y="145"/>
                </a:cubicBezTo>
                <a:cubicBezTo>
                  <a:pt x="77" y="137"/>
                  <a:pt x="39" y="137"/>
                  <a:pt x="8" y="137"/>
                </a:cubicBezTo>
                <a:cubicBezTo>
                  <a:pt x="0" y="137"/>
                  <a:pt x="0" y="129"/>
                  <a:pt x="0" y="12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cubicBezTo>
                  <a:pt x="8" y="0"/>
                  <a:pt x="8" y="0"/>
                  <a:pt x="16" y="0"/>
                </a:cubicBezTo>
                <a:cubicBezTo>
                  <a:pt x="39" y="0"/>
                  <a:pt x="69" y="8"/>
                  <a:pt x="100" y="16"/>
                </a:cubicBezTo>
                <a:cubicBezTo>
                  <a:pt x="130" y="39"/>
                  <a:pt x="169" y="62"/>
                  <a:pt x="184" y="77"/>
                </a:cubicBezTo>
                <a:cubicBezTo>
                  <a:pt x="192" y="84"/>
                  <a:pt x="230" y="122"/>
                  <a:pt x="237" y="137"/>
                </a:cubicBezTo>
                <a:cubicBezTo>
                  <a:pt x="237" y="137"/>
                  <a:pt x="237" y="145"/>
                  <a:pt x="237" y="152"/>
                </a:cubicBezTo>
                <a:lnTo>
                  <a:pt x="230" y="152"/>
                </a:lnTo>
                <a:lnTo>
                  <a:pt x="23" y="107"/>
                </a:lnTo>
                <a:lnTo>
                  <a:pt x="23" y="107"/>
                </a:lnTo>
                <a:cubicBezTo>
                  <a:pt x="54" y="107"/>
                  <a:pt x="84" y="114"/>
                  <a:pt x="123" y="114"/>
                </a:cubicBezTo>
                <a:cubicBezTo>
                  <a:pt x="146" y="122"/>
                  <a:pt x="176" y="122"/>
                  <a:pt x="199" y="129"/>
                </a:cubicBezTo>
                <a:cubicBezTo>
                  <a:pt x="169" y="100"/>
                  <a:pt x="123" y="62"/>
                  <a:pt x="84" y="46"/>
                </a:cubicBezTo>
                <a:cubicBezTo>
                  <a:pt x="69" y="31"/>
                  <a:pt x="46" y="31"/>
                  <a:pt x="23" y="23"/>
                </a:cubicBezTo>
                <a:lnTo>
                  <a:pt x="230" y="1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7">
            <a:extLst>
              <a:ext uri="{FF2B5EF4-FFF2-40B4-BE49-F238E27FC236}">
                <a16:creationId xmlns:a16="http://schemas.microsoft.com/office/drawing/2014/main" id="{ED20839D-94AF-984A-A9D9-008E36DA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496" y="8311129"/>
            <a:ext cx="89942" cy="39352"/>
          </a:xfrm>
          <a:custGeom>
            <a:avLst/>
            <a:gdLst>
              <a:gd name="T0" fmla="*/ 62 w 70"/>
              <a:gd name="T1" fmla="*/ 31 h 32"/>
              <a:gd name="T2" fmla="*/ 62 w 70"/>
              <a:gd name="T3" fmla="*/ 31 h 32"/>
              <a:gd name="T4" fmla="*/ 8 w 70"/>
              <a:gd name="T5" fmla="*/ 31 h 32"/>
              <a:gd name="T6" fmla="*/ 0 w 70"/>
              <a:gd name="T7" fmla="*/ 15 h 32"/>
              <a:gd name="T8" fmla="*/ 8 w 70"/>
              <a:gd name="T9" fmla="*/ 0 h 32"/>
              <a:gd name="T10" fmla="*/ 62 w 70"/>
              <a:gd name="T11" fmla="*/ 0 h 32"/>
              <a:gd name="T12" fmla="*/ 69 w 70"/>
              <a:gd name="T13" fmla="*/ 15 h 32"/>
              <a:gd name="T14" fmla="*/ 62 w 70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32">
                <a:moveTo>
                  <a:pt x="62" y="31"/>
                </a:moveTo>
                <a:lnTo>
                  <a:pt x="62" y="31"/>
                </a:lnTo>
                <a:cubicBezTo>
                  <a:pt x="8" y="31"/>
                  <a:pt x="8" y="31"/>
                  <a:pt x="8" y="31"/>
                </a:cubicBezTo>
                <a:cubicBezTo>
                  <a:pt x="0" y="31"/>
                  <a:pt x="0" y="23"/>
                  <a:pt x="0" y="15"/>
                </a:cubicBezTo>
                <a:cubicBezTo>
                  <a:pt x="0" y="8"/>
                  <a:pt x="0" y="0"/>
                  <a:pt x="8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9" y="0"/>
                  <a:pt x="69" y="8"/>
                  <a:pt x="69" y="15"/>
                </a:cubicBezTo>
                <a:cubicBezTo>
                  <a:pt x="69" y="23"/>
                  <a:pt x="69" y="31"/>
                  <a:pt x="62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8">
            <a:extLst>
              <a:ext uri="{FF2B5EF4-FFF2-40B4-BE49-F238E27FC236}">
                <a16:creationId xmlns:a16="http://schemas.microsoft.com/office/drawing/2014/main" id="{24FD702B-83E3-5045-B80D-0C2D19339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867" y="8417937"/>
            <a:ext cx="236098" cy="224856"/>
          </a:xfrm>
          <a:custGeom>
            <a:avLst/>
            <a:gdLst>
              <a:gd name="T0" fmla="*/ 92 w 185"/>
              <a:gd name="T1" fmla="*/ 176 h 177"/>
              <a:gd name="T2" fmla="*/ 92 w 185"/>
              <a:gd name="T3" fmla="*/ 176 h 177"/>
              <a:gd name="T4" fmla="*/ 0 w 185"/>
              <a:gd name="T5" fmla="*/ 92 h 177"/>
              <a:gd name="T6" fmla="*/ 92 w 185"/>
              <a:gd name="T7" fmla="*/ 0 h 177"/>
              <a:gd name="T8" fmla="*/ 184 w 185"/>
              <a:gd name="T9" fmla="*/ 92 h 177"/>
              <a:gd name="T10" fmla="*/ 92 w 185"/>
              <a:gd name="T11" fmla="*/ 176 h 177"/>
              <a:gd name="T12" fmla="*/ 92 w 185"/>
              <a:gd name="T13" fmla="*/ 38 h 177"/>
              <a:gd name="T14" fmla="*/ 92 w 185"/>
              <a:gd name="T15" fmla="*/ 38 h 177"/>
              <a:gd name="T16" fmla="*/ 46 w 185"/>
              <a:gd name="T17" fmla="*/ 92 h 177"/>
              <a:gd name="T18" fmla="*/ 92 w 185"/>
              <a:gd name="T19" fmla="*/ 138 h 177"/>
              <a:gd name="T20" fmla="*/ 138 w 185"/>
              <a:gd name="T21" fmla="*/ 92 h 177"/>
              <a:gd name="T22" fmla="*/ 92 w 185"/>
              <a:gd name="T23" fmla="*/ 38 h 177"/>
              <a:gd name="T24" fmla="*/ 92 w 185"/>
              <a:gd name="T2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5" h="177">
                <a:moveTo>
                  <a:pt x="92" y="176"/>
                </a:moveTo>
                <a:lnTo>
                  <a:pt x="92" y="176"/>
                </a:lnTo>
                <a:cubicBezTo>
                  <a:pt x="46" y="176"/>
                  <a:pt x="0" y="138"/>
                  <a:pt x="0" y="92"/>
                </a:cubicBezTo>
                <a:cubicBezTo>
                  <a:pt x="0" y="38"/>
                  <a:pt x="46" y="0"/>
                  <a:pt x="92" y="0"/>
                </a:cubicBezTo>
                <a:cubicBezTo>
                  <a:pt x="138" y="0"/>
                  <a:pt x="184" y="38"/>
                  <a:pt x="184" y="92"/>
                </a:cubicBezTo>
                <a:cubicBezTo>
                  <a:pt x="184" y="138"/>
                  <a:pt x="138" y="176"/>
                  <a:pt x="92" y="176"/>
                </a:cubicBezTo>
                <a:lnTo>
                  <a:pt x="92" y="38"/>
                </a:lnTo>
                <a:lnTo>
                  <a:pt x="92" y="38"/>
                </a:lnTo>
                <a:cubicBezTo>
                  <a:pt x="69" y="38"/>
                  <a:pt x="46" y="61"/>
                  <a:pt x="46" y="92"/>
                </a:cubicBezTo>
                <a:cubicBezTo>
                  <a:pt x="46" y="115"/>
                  <a:pt x="69" y="138"/>
                  <a:pt x="92" y="138"/>
                </a:cubicBezTo>
                <a:cubicBezTo>
                  <a:pt x="115" y="138"/>
                  <a:pt x="138" y="115"/>
                  <a:pt x="138" y="92"/>
                </a:cubicBezTo>
                <a:cubicBezTo>
                  <a:pt x="138" y="61"/>
                  <a:pt x="115" y="38"/>
                  <a:pt x="92" y="38"/>
                </a:cubicBezTo>
                <a:lnTo>
                  <a:pt x="92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9">
            <a:extLst>
              <a:ext uri="{FF2B5EF4-FFF2-40B4-BE49-F238E27FC236}">
                <a16:creationId xmlns:a16="http://schemas.microsoft.com/office/drawing/2014/main" id="{B8ADA79F-6458-7C44-A90D-3470500A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821" y="8417937"/>
            <a:ext cx="224856" cy="224856"/>
          </a:xfrm>
          <a:custGeom>
            <a:avLst/>
            <a:gdLst>
              <a:gd name="T0" fmla="*/ 84 w 177"/>
              <a:gd name="T1" fmla="*/ 176 h 177"/>
              <a:gd name="T2" fmla="*/ 84 w 177"/>
              <a:gd name="T3" fmla="*/ 176 h 177"/>
              <a:gd name="T4" fmla="*/ 0 w 177"/>
              <a:gd name="T5" fmla="*/ 92 h 177"/>
              <a:gd name="T6" fmla="*/ 84 w 177"/>
              <a:gd name="T7" fmla="*/ 0 h 177"/>
              <a:gd name="T8" fmla="*/ 176 w 177"/>
              <a:gd name="T9" fmla="*/ 92 h 177"/>
              <a:gd name="T10" fmla="*/ 84 w 177"/>
              <a:gd name="T11" fmla="*/ 176 h 177"/>
              <a:gd name="T12" fmla="*/ 84 w 177"/>
              <a:gd name="T13" fmla="*/ 38 h 177"/>
              <a:gd name="T14" fmla="*/ 84 w 177"/>
              <a:gd name="T15" fmla="*/ 38 h 177"/>
              <a:gd name="T16" fmla="*/ 39 w 177"/>
              <a:gd name="T17" fmla="*/ 92 h 177"/>
              <a:gd name="T18" fmla="*/ 84 w 177"/>
              <a:gd name="T19" fmla="*/ 138 h 177"/>
              <a:gd name="T20" fmla="*/ 138 w 177"/>
              <a:gd name="T21" fmla="*/ 92 h 177"/>
              <a:gd name="T22" fmla="*/ 84 w 177"/>
              <a:gd name="T23" fmla="*/ 38 h 177"/>
              <a:gd name="T24" fmla="*/ 84 w 177"/>
              <a:gd name="T2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177">
                <a:moveTo>
                  <a:pt x="84" y="176"/>
                </a:moveTo>
                <a:lnTo>
                  <a:pt x="84" y="176"/>
                </a:lnTo>
                <a:cubicBezTo>
                  <a:pt x="39" y="176"/>
                  <a:pt x="0" y="138"/>
                  <a:pt x="0" y="92"/>
                </a:cubicBezTo>
                <a:cubicBezTo>
                  <a:pt x="0" y="38"/>
                  <a:pt x="39" y="0"/>
                  <a:pt x="84" y="0"/>
                </a:cubicBezTo>
                <a:cubicBezTo>
                  <a:pt x="138" y="0"/>
                  <a:pt x="176" y="38"/>
                  <a:pt x="176" y="92"/>
                </a:cubicBezTo>
                <a:cubicBezTo>
                  <a:pt x="176" y="138"/>
                  <a:pt x="138" y="176"/>
                  <a:pt x="84" y="176"/>
                </a:cubicBezTo>
                <a:lnTo>
                  <a:pt x="84" y="38"/>
                </a:lnTo>
                <a:lnTo>
                  <a:pt x="84" y="38"/>
                </a:lnTo>
                <a:cubicBezTo>
                  <a:pt x="62" y="38"/>
                  <a:pt x="39" y="61"/>
                  <a:pt x="39" y="92"/>
                </a:cubicBezTo>
                <a:cubicBezTo>
                  <a:pt x="39" y="115"/>
                  <a:pt x="62" y="138"/>
                  <a:pt x="84" y="138"/>
                </a:cubicBezTo>
                <a:cubicBezTo>
                  <a:pt x="115" y="138"/>
                  <a:pt x="138" y="115"/>
                  <a:pt x="138" y="92"/>
                </a:cubicBezTo>
                <a:cubicBezTo>
                  <a:pt x="138" y="61"/>
                  <a:pt x="115" y="38"/>
                  <a:pt x="84" y="38"/>
                </a:cubicBezTo>
                <a:lnTo>
                  <a:pt x="84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30">
            <a:extLst>
              <a:ext uri="{FF2B5EF4-FFF2-40B4-BE49-F238E27FC236}">
                <a16:creationId xmlns:a16="http://schemas.microsoft.com/office/drawing/2014/main" id="{00A47CC1-A452-6444-B625-E57F7429E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1542" y="8417937"/>
            <a:ext cx="646458" cy="50591"/>
          </a:xfrm>
          <a:custGeom>
            <a:avLst/>
            <a:gdLst>
              <a:gd name="T0" fmla="*/ 489 w 506"/>
              <a:gd name="T1" fmla="*/ 38 h 39"/>
              <a:gd name="T2" fmla="*/ 489 w 506"/>
              <a:gd name="T3" fmla="*/ 38 h 39"/>
              <a:gd name="T4" fmla="*/ 489 w 506"/>
              <a:gd name="T5" fmla="*/ 38 h 39"/>
              <a:gd name="T6" fmla="*/ 7 w 506"/>
              <a:gd name="T7" fmla="*/ 31 h 39"/>
              <a:gd name="T8" fmla="*/ 0 w 506"/>
              <a:gd name="T9" fmla="*/ 15 h 39"/>
              <a:gd name="T10" fmla="*/ 7 w 506"/>
              <a:gd name="T11" fmla="*/ 0 h 39"/>
              <a:gd name="T12" fmla="*/ 7 w 506"/>
              <a:gd name="T13" fmla="*/ 0 h 39"/>
              <a:gd name="T14" fmla="*/ 489 w 506"/>
              <a:gd name="T15" fmla="*/ 15 h 39"/>
              <a:gd name="T16" fmla="*/ 505 w 506"/>
              <a:gd name="T17" fmla="*/ 31 h 39"/>
              <a:gd name="T18" fmla="*/ 489 w 506"/>
              <a:gd name="T1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6" h="39">
                <a:moveTo>
                  <a:pt x="489" y="38"/>
                </a:moveTo>
                <a:lnTo>
                  <a:pt x="489" y="38"/>
                </a:lnTo>
                <a:lnTo>
                  <a:pt x="489" y="38"/>
                </a:lnTo>
                <a:cubicBezTo>
                  <a:pt x="7" y="31"/>
                  <a:pt x="7" y="31"/>
                  <a:pt x="7" y="31"/>
                </a:cubicBezTo>
                <a:cubicBezTo>
                  <a:pt x="0" y="31"/>
                  <a:pt x="0" y="23"/>
                  <a:pt x="0" y="15"/>
                </a:cubicBezTo>
                <a:cubicBezTo>
                  <a:pt x="0" y="8"/>
                  <a:pt x="0" y="0"/>
                  <a:pt x="7" y="0"/>
                </a:cubicBezTo>
                <a:lnTo>
                  <a:pt x="7" y="0"/>
                </a:lnTo>
                <a:cubicBezTo>
                  <a:pt x="489" y="15"/>
                  <a:pt x="489" y="15"/>
                  <a:pt x="489" y="15"/>
                </a:cubicBezTo>
                <a:cubicBezTo>
                  <a:pt x="497" y="15"/>
                  <a:pt x="505" y="23"/>
                  <a:pt x="505" y="31"/>
                </a:cubicBezTo>
                <a:cubicBezTo>
                  <a:pt x="505" y="38"/>
                  <a:pt x="497" y="38"/>
                  <a:pt x="489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31">
            <a:extLst>
              <a:ext uri="{FF2B5EF4-FFF2-40B4-BE49-F238E27FC236}">
                <a16:creationId xmlns:a16="http://schemas.microsoft.com/office/drawing/2014/main" id="{D50CE64A-D4C7-8A49-9035-C03EC839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4317" y="8406695"/>
            <a:ext cx="179885" cy="39348"/>
          </a:xfrm>
          <a:custGeom>
            <a:avLst/>
            <a:gdLst>
              <a:gd name="T0" fmla="*/ 122 w 139"/>
              <a:gd name="T1" fmla="*/ 31 h 32"/>
              <a:gd name="T2" fmla="*/ 122 w 139"/>
              <a:gd name="T3" fmla="*/ 31 h 32"/>
              <a:gd name="T4" fmla="*/ 122 w 139"/>
              <a:gd name="T5" fmla="*/ 31 h 32"/>
              <a:gd name="T6" fmla="*/ 8 w 139"/>
              <a:gd name="T7" fmla="*/ 23 h 32"/>
              <a:gd name="T8" fmla="*/ 0 w 139"/>
              <a:gd name="T9" fmla="*/ 16 h 32"/>
              <a:gd name="T10" fmla="*/ 8 w 139"/>
              <a:gd name="T11" fmla="*/ 0 h 32"/>
              <a:gd name="T12" fmla="*/ 15 w 139"/>
              <a:gd name="T13" fmla="*/ 0 h 32"/>
              <a:gd name="T14" fmla="*/ 122 w 139"/>
              <a:gd name="T15" fmla="*/ 0 h 32"/>
              <a:gd name="T16" fmla="*/ 138 w 139"/>
              <a:gd name="T17" fmla="*/ 16 h 32"/>
              <a:gd name="T18" fmla="*/ 122 w 139"/>
              <a:gd name="T1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32">
                <a:moveTo>
                  <a:pt x="122" y="31"/>
                </a:moveTo>
                <a:lnTo>
                  <a:pt x="122" y="31"/>
                </a:lnTo>
                <a:lnTo>
                  <a:pt x="122" y="31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23"/>
                  <a:pt x="0" y="16"/>
                </a:cubicBezTo>
                <a:cubicBezTo>
                  <a:pt x="0" y="8"/>
                  <a:pt x="8" y="0"/>
                  <a:pt x="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0" y="0"/>
                  <a:pt x="138" y="8"/>
                  <a:pt x="138" y="16"/>
                </a:cubicBezTo>
                <a:cubicBezTo>
                  <a:pt x="138" y="23"/>
                  <a:pt x="130" y="31"/>
                  <a:pt x="122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16A7880D-F1CB-7A49-B0D3-3EA328EB944E}"/>
              </a:ext>
            </a:extLst>
          </p:cNvPr>
          <p:cNvGrpSpPr/>
          <p:nvPr/>
        </p:nvGrpSpPr>
        <p:grpSpPr>
          <a:xfrm>
            <a:off x="2668308" y="1927442"/>
            <a:ext cx="19041035" cy="2561450"/>
            <a:chOff x="2668308" y="861425"/>
            <a:chExt cx="19041035" cy="2561450"/>
          </a:xfrm>
        </p:grpSpPr>
        <p:sp>
          <p:nvSpPr>
            <p:cNvPr id="220" name="CuadroTexto 219">
              <a:extLst>
                <a:ext uri="{FF2B5EF4-FFF2-40B4-BE49-F238E27FC236}">
                  <a16:creationId xmlns:a16="http://schemas.microsoft.com/office/drawing/2014/main" id="{52D239B2-44AC-584E-B7F7-B4142ECAF176}"/>
                </a:ext>
              </a:extLst>
            </p:cNvPr>
            <p:cNvSpPr txBox="1"/>
            <p:nvPr/>
          </p:nvSpPr>
          <p:spPr>
            <a:xfrm>
              <a:off x="10604105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Puzzle</a:t>
              </a:r>
            </a:p>
          </p:txBody>
        </p:sp>
        <p:sp>
          <p:nvSpPr>
            <p:cNvPr id="221" name="CuadroTexto 220">
              <a:extLst>
                <a:ext uri="{FF2B5EF4-FFF2-40B4-BE49-F238E27FC236}">
                  <a16:creationId xmlns:a16="http://schemas.microsoft.com/office/drawing/2014/main" id="{06BF4200-BCBB-7E45-8C29-CCD2F80540C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4BB9845-90F9-AC4B-9D08-2D438F8B6790}"/>
              </a:ext>
            </a:extLst>
          </p:cNvPr>
          <p:cNvGrpSpPr/>
          <p:nvPr/>
        </p:nvGrpSpPr>
        <p:grpSpPr>
          <a:xfrm>
            <a:off x="15037575" y="7885503"/>
            <a:ext cx="1176135" cy="860798"/>
            <a:chOff x="4953858" y="7685993"/>
            <a:chExt cx="688332" cy="503781"/>
          </a:xfrm>
        </p:grpSpPr>
        <p:sp>
          <p:nvSpPr>
            <p:cNvPr id="222" name="Freeform 291">
              <a:extLst>
                <a:ext uri="{FF2B5EF4-FFF2-40B4-BE49-F238E27FC236}">
                  <a16:creationId xmlns:a16="http://schemas.microsoft.com/office/drawing/2014/main" id="{94EE61CE-E43D-E844-AAC6-097F32AED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858" y="7685993"/>
              <a:ext cx="688332" cy="503781"/>
            </a:xfrm>
            <a:custGeom>
              <a:avLst/>
              <a:gdLst>
                <a:gd name="T0" fmla="*/ 515 w 607"/>
                <a:gd name="T1" fmla="*/ 443 h 444"/>
                <a:gd name="T2" fmla="*/ 515 w 607"/>
                <a:gd name="T3" fmla="*/ 443 h 444"/>
                <a:gd name="T4" fmla="*/ 91 w 607"/>
                <a:gd name="T5" fmla="*/ 443 h 444"/>
                <a:gd name="T6" fmla="*/ 0 w 607"/>
                <a:gd name="T7" fmla="*/ 352 h 444"/>
                <a:gd name="T8" fmla="*/ 0 w 607"/>
                <a:gd name="T9" fmla="*/ 90 h 444"/>
                <a:gd name="T10" fmla="*/ 91 w 607"/>
                <a:gd name="T11" fmla="*/ 0 h 444"/>
                <a:gd name="T12" fmla="*/ 515 w 607"/>
                <a:gd name="T13" fmla="*/ 0 h 444"/>
                <a:gd name="T14" fmla="*/ 606 w 607"/>
                <a:gd name="T15" fmla="*/ 90 h 444"/>
                <a:gd name="T16" fmla="*/ 606 w 607"/>
                <a:gd name="T17" fmla="*/ 352 h 444"/>
                <a:gd name="T18" fmla="*/ 515 w 607"/>
                <a:gd name="T19" fmla="*/ 443 h 444"/>
                <a:gd name="T20" fmla="*/ 91 w 607"/>
                <a:gd name="T21" fmla="*/ 54 h 444"/>
                <a:gd name="T22" fmla="*/ 91 w 607"/>
                <a:gd name="T23" fmla="*/ 54 h 444"/>
                <a:gd name="T24" fmla="*/ 54 w 607"/>
                <a:gd name="T25" fmla="*/ 90 h 444"/>
                <a:gd name="T26" fmla="*/ 54 w 607"/>
                <a:gd name="T27" fmla="*/ 352 h 444"/>
                <a:gd name="T28" fmla="*/ 91 w 607"/>
                <a:gd name="T29" fmla="*/ 397 h 444"/>
                <a:gd name="T30" fmla="*/ 515 w 607"/>
                <a:gd name="T31" fmla="*/ 397 h 444"/>
                <a:gd name="T32" fmla="*/ 561 w 607"/>
                <a:gd name="T33" fmla="*/ 352 h 444"/>
                <a:gd name="T34" fmla="*/ 561 w 607"/>
                <a:gd name="T35" fmla="*/ 90 h 444"/>
                <a:gd name="T36" fmla="*/ 515 w 607"/>
                <a:gd name="T37" fmla="*/ 54 h 444"/>
                <a:gd name="T38" fmla="*/ 91 w 607"/>
                <a:gd name="T39" fmla="*/ 5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7" h="444">
                  <a:moveTo>
                    <a:pt x="515" y="443"/>
                  </a:moveTo>
                  <a:lnTo>
                    <a:pt x="515" y="443"/>
                  </a:lnTo>
                  <a:cubicBezTo>
                    <a:pt x="91" y="443"/>
                    <a:pt x="91" y="443"/>
                    <a:pt x="91" y="443"/>
                  </a:cubicBezTo>
                  <a:cubicBezTo>
                    <a:pt x="45" y="443"/>
                    <a:pt x="0" y="397"/>
                    <a:pt x="0" y="352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5"/>
                    <a:pt x="45" y="0"/>
                    <a:pt x="91" y="0"/>
                  </a:cubicBezTo>
                  <a:cubicBezTo>
                    <a:pt x="515" y="0"/>
                    <a:pt x="515" y="0"/>
                    <a:pt x="515" y="0"/>
                  </a:cubicBezTo>
                  <a:cubicBezTo>
                    <a:pt x="570" y="0"/>
                    <a:pt x="606" y="45"/>
                    <a:pt x="606" y="90"/>
                  </a:cubicBezTo>
                  <a:cubicBezTo>
                    <a:pt x="606" y="352"/>
                    <a:pt x="606" y="352"/>
                    <a:pt x="606" y="352"/>
                  </a:cubicBezTo>
                  <a:cubicBezTo>
                    <a:pt x="606" y="397"/>
                    <a:pt x="570" y="443"/>
                    <a:pt x="515" y="443"/>
                  </a:cubicBezTo>
                  <a:close/>
                  <a:moveTo>
                    <a:pt x="91" y="54"/>
                  </a:moveTo>
                  <a:lnTo>
                    <a:pt x="91" y="54"/>
                  </a:lnTo>
                  <a:cubicBezTo>
                    <a:pt x="72" y="54"/>
                    <a:pt x="54" y="72"/>
                    <a:pt x="54" y="90"/>
                  </a:cubicBezTo>
                  <a:cubicBezTo>
                    <a:pt x="54" y="352"/>
                    <a:pt x="54" y="352"/>
                    <a:pt x="54" y="352"/>
                  </a:cubicBezTo>
                  <a:cubicBezTo>
                    <a:pt x="54" y="370"/>
                    <a:pt x="72" y="397"/>
                    <a:pt x="91" y="397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42" y="397"/>
                    <a:pt x="561" y="370"/>
                    <a:pt x="561" y="352"/>
                  </a:cubicBezTo>
                  <a:cubicBezTo>
                    <a:pt x="561" y="90"/>
                    <a:pt x="561" y="90"/>
                    <a:pt x="561" y="90"/>
                  </a:cubicBezTo>
                  <a:cubicBezTo>
                    <a:pt x="561" y="72"/>
                    <a:pt x="542" y="54"/>
                    <a:pt x="515" y="54"/>
                  </a:cubicBezTo>
                  <a:lnTo>
                    <a:pt x="91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Freeform 292">
              <a:extLst>
                <a:ext uri="{FF2B5EF4-FFF2-40B4-BE49-F238E27FC236}">
                  <a16:creationId xmlns:a16="http://schemas.microsoft.com/office/drawing/2014/main" id="{7AF310A0-BF99-314C-920D-6B54B2653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206" y="7840620"/>
              <a:ext cx="154627" cy="194527"/>
            </a:xfrm>
            <a:custGeom>
              <a:avLst/>
              <a:gdLst>
                <a:gd name="T0" fmla="*/ 73 w 137"/>
                <a:gd name="T1" fmla="*/ 172 h 173"/>
                <a:gd name="T2" fmla="*/ 73 w 137"/>
                <a:gd name="T3" fmla="*/ 172 h 173"/>
                <a:gd name="T4" fmla="*/ 27 w 137"/>
                <a:gd name="T5" fmla="*/ 172 h 173"/>
                <a:gd name="T6" fmla="*/ 9 w 137"/>
                <a:gd name="T7" fmla="*/ 154 h 173"/>
                <a:gd name="T8" fmla="*/ 9 w 137"/>
                <a:gd name="T9" fmla="*/ 154 h 173"/>
                <a:gd name="T10" fmla="*/ 27 w 137"/>
                <a:gd name="T11" fmla="*/ 136 h 173"/>
                <a:gd name="T12" fmla="*/ 81 w 137"/>
                <a:gd name="T13" fmla="*/ 136 h 173"/>
                <a:gd name="T14" fmla="*/ 100 w 137"/>
                <a:gd name="T15" fmla="*/ 127 h 173"/>
                <a:gd name="T16" fmla="*/ 81 w 137"/>
                <a:gd name="T17" fmla="*/ 109 h 173"/>
                <a:gd name="T18" fmla="*/ 64 w 137"/>
                <a:gd name="T19" fmla="*/ 109 h 173"/>
                <a:gd name="T20" fmla="*/ 9 w 137"/>
                <a:gd name="T21" fmla="*/ 54 h 173"/>
                <a:gd name="T22" fmla="*/ 64 w 137"/>
                <a:gd name="T23" fmla="*/ 0 h 173"/>
                <a:gd name="T24" fmla="*/ 109 w 137"/>
                <a:gd name="T25" fmla="*/ 0 h 173"/>
                <a:gd name="T26" fmla="*/ 127 w 137"/>
                <a:gd name="T27" fmla="*/ 18 h 173"/>
                <a:gd name="T28" fmla="*/ 127 w 137"/>
                <a:gd name="T29" fmla="*/ 18 h 173"/>
                <a:gd name="T30" fmla="*/ 109 w 137"/>
                <a:gd name="T31" fmla="*/ 36 h 173"/>
                <a:gd name="T32" fmla="*/ 64 w 137"/>
                <a:gd name="T33" fmla="*/ 36 h 173"/>
                <a:gd name="T34" fmla="*/ 45 w 137"/>
                <a:gd name="T35" fmla="*/ 54 h 173"/>
                <a:gd name="T36" fmla="*/ 64 w 137"/>
                <a:gd name="T37" fmla="*/ 72 h 173"/>
                <a:gd name="T38" fmla="*/ 81 w 137"/>
                <a:gd name="T39" fmla="*/ 72 h 173"/>
                <a:gd name="T40" fmla="*/ 136 w 137"/>
                <a:gd name="T41" fmla="*/ 127 h 173"/>
                <a:gd name="T42" fmla="*/ 73 w 137"/>
                <a:gd name="T43" fmla="*/ 17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7" h="173">
                  <a:moveTo>
                    <a:pt x="73" y="172"/>
                  </a:moveTo>
                  <a:lnTo>
                    <a:pt x="73" y="172"/>
                  </a:lnTo>
                  <a:cubicBezTo>
                    <a:pt x="27" y="172"/>
                    <a:pt x="27" y="172"/>
                    <a:pt x="27" y="172"/>
                  </a:cubicBezTo>
                  <a:cubicBezTo>
                    <a:pt x="18" y="172"/>
                    <a:pt x="9" y="172"/>
                    <a:pt x="9" y="154"/>
                  </a:cubicBezTo>
                  <a:lnTo>
                    <a:pt x="9" y="154"/>
                  </a:lnTo>
                  <a:cubicBezTo>
                    <a:pt x="9" y="145"/>
                    <a:pt x="18" y="136"/>
                    <a:pt x="27" y="136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90" y="136"/>
                    <a:pt x="100" y="136"/>
                    <a:pt x="100" y="127"/>
                  </a:cubicBezTo>
                  <a:cubicBezTo>
                    <a:pt x="100" y="109"/>
                    <a:pt x="90" y="109"/>
                    <a:pt x="81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36" y="109"/>
                    <a:pt x="9" y="82"/>
                    <a:pt x="9" y="54"/>
                  </a:cubicBezTo>
                  <a:cubicBezTo>
                    <a:pt x="0" y="27"/>
                    <a:pt x="27" y="0"/>
                    <a:pt x="6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8" y="0"/>
                    <a:pt x="127" y="0"/>
                    <a:pt x="127" y="18"/>
                  </a:cubicBezTo>
                  <a:lnTo>
                    <a:pt x="127" y="18"/>
                  </a:lnTo>
                  <a:cubicBezTo>
                    <a:pt x="127" y="27"/>
                    <a:pt x="118" y="36"/>
                    <a:pt x="109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54" y="36"/>
                    <a:pt x="45" y="36"/>
                    <a:pt x="45" y="54"/>
                  </a:cubicBezTo>
                  <a:cubicBezTo>
                    <a:pt x="45" y="63"/>
                    <a:pt x="54" y="72"/>
                    <a:pt x="64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109" y="72"/>
                    <a:pt x="136" y="100"/>
                    <a:pt x="136" y="127"/>
                  </a:cubicBezTo>
                  <a:cubicBezTo>
                    <a:pt x="127" y="154"/>
                    <a:pt x="100" y="172"/>
                    <a:pt x="73" y="1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4" name="Freeform 293">
              <a:extLst>
                <a:ext uri="{FF2B5EF4-FFF2-40B4-BE49-F238E27FC236}">
                  <a16:creationId xmlns:a16="http://schemas.microsoft.com/office/drawing/2014/main" id="{2E51277B-21E3-6144-BD4F-8080422CE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060" y="7810693"/>
              <a:ext cx="39903" cy="49879"/>
            </a:xfrm>
            <a:custGeom>
              <a:avLst/>
              <a:gdLst>
                <a:gd name="T0" fmla="*/ 36 w 37"/>
                <a:gd name="T1" fmla="*/ 45 h 46"/>
                <a:gd name="T2" fmla="*/ 0 w 37"/>
                <a:gd name="T3" fmla="*/ 45 h 46"/>
                <a:gd name="T4" fmla="*/ 0 w 37"/>
                <a:gd name="T5" fmla="*/ 0 h 46"/>
                <a:gd name="T6" fmla="*/ 36 w 37"/>
                <a:gd name="T7" fmla="*/ 0 h 46"/>
                <a:gd name="T8" fmla="*/ 36 w 3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6">
                  <a:moveTo>
                    <a:pt x="36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4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" name="Freeform 294">
              <a:extLst>
                <a:ext uri="{FF2B5EF4-FFF2-40B4-BE49-F238E27FC236}">
                  <a16:creationId xmlns:a16="http://schemas.microsoft.com/office/drawing/2014/main" id="{907546DE-B2AA-CF48-840D-0C4C22992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060" y="8025171"/>
              <a:ext cx="39903" cy="49879"/>
            </a:xfrm>
            <a:custGeom>
              <a:avLst/>
              <a:gdLst>
                <a:gd name="T0" fmla="*/ 36 w 37"/>
                <a:gd name="T1" fmla="*/ 45 h 46"/>
                <a:gd name="T2" fmla="*/ 0 w 37"/>
                <a:gd name="T3" fmla="*/ 45 h 46"/>
                <a:gd name="T4" fmla="*/ 0 w 37"/>
                <a:gd name="T5" fmla="*/ 0 h 46"/>
                <a:gd name="T6" fmla="*/ 36 w 37"/>
                <a:gd name="T7" fmla="*/ 0 h 46"/>
                <a:gd name="T8" fmla="*/ 36 w 3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6">
                  <a:moveTo>
                    <a:pt x="36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4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Freeform 295">
              <a:extLst>
                <a:ext uri="{FF2B5EF4-FFF2-40B4-BE49-F238E27FC236}">
                  <a16:creationId xmlns:a16="http://schemas.microsoft.com/office/drawing/2014/main" id="{A544029E-C31B-C74C-B361-C8F876613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542" y="7765800"/>
              <a:ext cx="74817" cy="59855"/>
            </a:xfrm>
            <a:custGeom>
              <a:avLst/>
              <a:gdLst>
                <a:gd name="T0" fmla="*/ 27 w 64"/>
                <a:gd name="T1" fmla="*/ 0 h 55"/>
                <a:gd name="T2" fmla="*/ 27 w 64"/>
                <a:gd name="T3" fmla="*/ 0 h 55"/>
                <a:gd name="T4" fmla="*/ 9 w 64"/>
                <a:gd name="T5" fmla="*/ 18 h 55"/>
                <a:gd name="T6" fmla="*/ 0 w 64"/>
                <a:gd name="T7" fmla="*/ 45 h 55"/>
                <a:gd name="T8" fmla="*/ 0 w 64"/>
                <a:gd name="T9" fmla="*/ 45 h 55"/>
                <a:gd name="T10" fmla="*/ 27 w 64"/>
                <a:gd name="T11" fmla="*/ 45 h 55"/>
                <a:gd name="T12" fmla="*/ 54 w 64"/>
                <a:gd name="T13" fmla="*/ 36 h 55"/>
                <a:gd name="T14" fmla="*/ 54 w 64"/>
                <a:gd name="T15" fmla="*/ 9 h 55"/>
                <a:gd name="T16" fmla="*/ 54 w 64"/>
                <a:gd name="T17" fmla="*/ 9 h 55"/>
                <a:gd name="T18" fmla="*/ 27 w 64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55">
                  <a:moveTo>
                    <a:pt x="27" y="0"/>
                  </a:moveTo>
                  <a:lnTo>
                    <a:pt x="27" y="0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0" y="27"/>
                    <a:pt x="0" y="36"/>
                    <a:pt x="0" y="45"/>
                  </a:cubicBezTo>
                  <a:lnTo>
                    <a:pt x="0" y="45"/>
                  </a:lnTo>
                  <a:cubicBezTo>
                    <a:pt x="9" y="54"/>
                    <a:pt x="18" y="54"/>
                    <a:pt x="27" y="45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27"/>
                    <a:pt x="63" y="18"/>
                    <a:pt x="54" y="9"/>
                  </a:cubicBezTo>
                  <a:lnTo>
                    <a:pt x="54" y="9"/>
                  </a:lnTo>
                  <a:cubicBezTo>
                    <a:pt x="54" y="0"/>
                    <a:pt x="36" y="0"/>
                    <a:pt x="27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7" name="Freeform 296">
              <a:extLst>
                <a:ext uri="{FF2B5EF4-FFF2-40B4-BE49-F238E27FC236}">
                  <a16:creationId xmlns:a16="http://schemas.microsoft.com/office/drawing/2014/main" id="{74E3AEBF-0F08-9A4F-8DB9-A4B3E10C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654" y="8045123"/>
              <a:ext cx="74817" cy="59855"/>
            </a:xfrm>
            <a:custGeom>
              <a:avLst/>
              <a:gdLst>
                <a:gd name="T0" fmla="*/ 36 w 65"/>
                <a:gd name="T1" fmla="*/ 0 h 55"/>
                <a:gd name="T2" fmla="*/ 36 w 65"/>
                <a:gd name="T3" fmla="*/ 0 h 55"/>
                <a:gd name="T4" fmla="*/ 10 w 65"/>
                <a:gd name="T5" fmla="*/ 18 h 55"/>
                <a:gd name="T6" fmla="*/ 10 w 65"/>
                <a:gd name="T7" fmla="*/ 45 h 55"/>
                <a:gd name="T8" fmla="*/ 10 w 65"/>
                <a:gd name="T9" fmla="*/ 45 h 55"/>
                <a:gd name="T10" fmla="*/ 28 w 65"/>
                <a:gd name="T11" fmla="*/ 45 h 55"/>
                <a:gd name="T12" fmla="*/ 55 w 65"/>
                <a:gd name="T13" fmla="*/ 36 h 55"/>
                <a:gd name="T14" fmla="*/ 64 w 65"/>
                <a:gd name="T15" fmla="*/ 9 h 55"/>
                <a:gd name="T16" fmla="*/ 64 w 65"/>
                <a:gd name="T17" fmla="*/ 9 h 55"/>
                <a:gd name="T18" fmla="*/ 36 w 65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55">
                  <a:moveTo>
                    <a:pt x="36" y="0"/>
                  </a:moveTo>
                  <a:lnTo>
                    <a:pt x="36" y="0"/>
                  </a:lnTo>
                  <a:cubicBezTo>
                    <a:pt x="10" y="18"/>
                    <a:pt x="10" y="18"/>
                    <a:pt x="10" y="18"/>
                  </a:cubicBezTo>
                  <a:cubicBezTo>
                    <a:pt x="0" y="27"/>
                    <a:pt x="0" y="36"/>
                    <a:pt x="10" y="45"/>
                  </a:cubicBezTo>
                  <a:lnTo>
                    <a:pt x="10" y="45"/>
                  </a:lnTo>
                  <a:cubicBezTo>
                    <a:pt x="10" y="54"/>
                    <a:pt x="28" y="54"/>
                    <a:pt x="28" y="45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64" y="27"/>
                    <a:pt x="64" y="18"/>
                    <a:pt x="64" y="9"/>
                  </a:cubicBezTo>
                  <a:lnTo>
                    <a:pt x="64" y="9"/>
                  </a:lnTo>
                  <a:cubicBezTo>
                    <a:pt x="55" y="0"/>
                    <a:pt x="46" y="0"/>
                    <a:pt x="36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118BBD7-6842-2E44-9066-DC48F079DDEF}"/>
              </a:ext>
            </a:extLst>
          </p:cNvPr>
          <p:cNvGrpSpPr/>
          <p:nvPr/>
        </p:nvGrpSpPr>
        <p:grpSpPr>
          <a:xfrm>
            <a:off x="2773980" y="7810827"/>
            <a:ext cx="900787" cy="900787"/>
            <a:chOff x="17850528" y="5370761"/>
            <a:chExt cx="569123" cy="569123"/>
          </a:xfrm>
        </p:grpSpPr>
        <p:sp>
          <p:nvSpPr>
            <p:cNvPr id="228" name="Freeform 311">
              <a:extLst>
                <a:ext uri="{FF2B5EF4-FFF2-40B4-BE49-F238E27FC236}">
                  <a16:creationId xmlns:a16="http://schemas.microsoft.com/office/drawing/2014/main" id="{039C947A-D3F6-4940-B7D7-212CE78A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5695" y="5891564"/>
              <a:ext cx="408051" cy="48320"/>
            </a:xfrm>
            <a:custGeom>
              <a:avLst/>
              <a:gdLst>
                <a:gd name="T0" fmla="*/ 336 w 337"/>
                <a:gd name="T1" fmla="*/ 38 h 39"/>
                <a:gd name="T2" fmla="*/ 0 w 337"/>
                <a:gd name="T3" fmla="*/ 38 h 39"/>
                <a:gd name="T4" fmla="*/ 0 w 337"/>
                <a:gd name="T5" fmla="*/ 0 h 39"/>
                <a:gd name="T6" fmla="*/ 336 w 337"/>
                <a:gd name="T7" fmla="*/ 0 h 39"/>
                <a:gd name="T8" fmla="*/ 336 w 337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9">
                  <a:moveTo>
                    <a:pt x="336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36" y="0"/>
                  </a:lnTo>
                  <a:lnTo>
                    <a:pt x="336" y="3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9" name="Freeform 312">
              <a:extLst>
                <a:ext uri="{FF2B5EF4-FFF2-40B4-BE49-F238E27FC236}">
                  <a16:creationId xmlns:a16="http://schemas.microsoft.com/office/drawing/2014/main" id="{8FFA5057-A388-E149-B59A-7926F468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0528" y="5370761"/>
              <a:ext cx="569123" cy="569123"/>
            </a:xfrm>
            <a:custGeom>
              <a:avLst/>
              <a:gdLst>
                <a:gd name="T0" fmla="*/ 398 w 468"/>
                <a:gd name="T1" fmla="*/ 466 h 467"/>
                <a:gd name="T2" fmla="*/ 398 w 468"/>
                <a:gd name="T3" fmla="*/ 466 h 467"/>
                <a:gd name="T4" fmla="*/ 398 w 468"/>
                <a:gd name="T5" fmla="*/ 428 h 467"/>
                <a:gd name="T6" fmla="*/ 421 w 468"/>
                <a:gd name="T7" fmla="*/ 405 h 467"/>
                <a:gd name="T8" fmla="*/ 421 w 468"/>
                <a:gd name="T9" fmla="*/ 367 h 467"/>
                <a:gd name="T10" fmla="*/ 146 w 468"/>
                <a:gd name="T11" fmla="*/ 367 h 467"/>
                <a:gd name="T12" fmla="*/ 146 w 468"/>
                <a:gd name="T13" fmla="*/ 390 h 467"/>
                <a:gd name="T14" fmla="*/ 69 w 468"/>
                <a:gd name="T15" fmla="*/ 466 h 467"/>
                <a:gd name="T16" fmla="*/ 0 w 468"/>
                <a:gd name="T17" fmla="*/ 390 h 467"/>
                <a:gd name="T18" fmla="*/ 0 w 468"/>
                <a:gd name="T19" fmla="*/ 30 h 467"/>
                <a:gd name="T20" fmla="*/ 31 w 468"/>
                <a:gd name="T21" fmla="*/ 0 h 467"/>
                <a:gd name="T22" fmla="*/ 360 w 468"/>
                <a:gd name="T23" fmla="*/ 0 h 467"/>
                <a:gd name="T24" fmla="*/ 391 w 468"/>
                <a:gd name="T25" fmla="*/ 30 h 467"/>
                <a:gd name="T26" fmla="*/ 391 w 468"/>
                <a:gd name="T27" fmla="*/ 321 h 467"/>
                <a:gd name="T28" fmla="*/ 444 w 468"/>
                <a:gd name="T29" fmla="*/ 321 h 467"/>
                <a:gd name="T30" fmla="*/ 467 w 468"/>
                <a:gd name="T31" fmla="*/ 344 h 467"/>
                <a:gd name="T32" fmla="*/ 467 w 468"/>
                <a:gd name="T33" fmla="*/ 405 h 467"/>
                <a:gd name="T34" fmla="*/ 398 w 468"/>
                <a:gd name="T35" fmla="*/ 466 h 467"/>
                <a:gd name="T36" fmla="*/ 39 w 468"/>
                <a:gd name="T37" fmla="*/ 38 h 467"/>
                <a:gd name="T38" fmla="*/ 39 w 468"/>
                <a:gd name="T39" fmla="*/ 38 h 467"/>
                <a:gd name="T40" fmla="*/ 39 w 468"/>
                <a:gd name="T41" fmla="*/ 390 h 467"/>
                <a:gd name="T42" fmla="*/ 69 w 468"/>
                <a:gd name="T43" fmla="*/ 428 h 467"/>
                <a:gd name="T44" fmla="*/ 108 w 468"/>
                <a:gd name="T45" fmla="*/ 390 h 467"/>
                <a:gd name="T46" fmla="*/ 108 w 468"/>
                <a:gd name="T47" fmla="*/ 344 h 467"/>
                <a:gd name="T48" fmla="*/ 130 w 468"/>
                <a:gd name="T49" fmla="*/ 321 h 467"/>
                <a:gd name="T50" fmla="*/ 353 w 468"/>
                <a:gd name="T51" fmla="*/ 321 h 467"/>
                <a:gd name="T52" fmla="*/ 353 w 468"/>
                <a:gd name="T53" fmla="*/ 38 h 467"/>
                <a:gd name="T54" fmla="*/ 39 w 468"/>
                <a:gd name="T55" fmla="*/ 3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8" h="467">
                  <a:moveTo>
                    <a:pt x="398" y="466"/>
                  </a:moveTo>
                  <a:lnTo>
                    <a:pt x="398" y="466"/>
                  </a:lnTo>
                  <a:cubicBezTo>
                    <a:pt x="398" y="428"/>
                    <a:pt x="398" y="428"/>
                    <a:pt x="398" y="428"/>
                  </a:cubicBezTo>
                  <a:cubicBezTo>
                    <a:pt x="414" y="428"/>
                    <a:pt x="421" y="413"/>
                    <a:pt x="421" y="405"/>
                  </a:cubicBezTo>
                  <a:cubicBezTo>
                    <a:pt x="421" y="367"/>
                    <a:pt x="421" y="367"/>
                    <a:pt x="421" y="367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46" y="390"/>
                    <a:pt x="146" y="390"/>
                    <a:pt x="146" y="390"/>
                  </a:cubicBezTo>
                  <a:cubicBezTo>
                    <a:pt x="146" y="436"/>
                    <a:pt x="115" y="466"/>
                    <a:pt x="69" y="466"/>
                  </a:cubicBezTo>
                  <a:cubicBezTo>
                    <a:pt x="31" y="466"/>
                    <a:pt x="0" y="436"/>
                    <a:pt x="0" y="39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7"/>
                    <a:pt x="8" y="0"/>
                    <a:pt x="31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75" y="0"/>
                    <a:pt x="391" y="7"/>
                    <a:pt x="391" y="30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52" y="321"/>
                    <a:pt x="467" y="336"/>
                    <a:pt x="467" y="344"/>
                  </a:cubicBezTo>
                  <a:cubicBezTo>
                    <a:pt x="467" y="405"/>
                    <a:pt x="467" y="405"/>
                    <a:pt x="467" y="405"/>
                  </a:cubicBezTo>
                  <a:cubicBezTo>
                    <a:pt x="467" y="436"/>
                    <a:pt x="437" y="466"/>
                    <a:pt x="398" y="466"/>
                  </a:cubicBezTo>
                  <a:close/>
                  <a:moveTo>
                    <a:pt x="39" y="38"/>
                  </a:moveTo>
                  <a:lnTo>
                    <a:pt x="39" y="38"/>
                  </a:lnTo>
                  <a:cubicBezTo>
                    <a:pt x="39" y="390"/>
                    <a:pt x="39" y="390"/>
                    <a:pt x="39" y="390"/>
                  </a:cubicBezTo>
                  <a:cubicBezTo>
                    <a:pt x="39" y="413"/>
                    <a:pt x="54" y="428"/>
                    <a:pt x="69" y="428"/>
                  </a:cubicBezTo>
                  <a:cubicBezTo>
                    <a:pt x="92" y="428"/>
                    <a:pt x="108" y="413"/>
                    <a:pt x="108" y="390"/>
                  </a:cubicBezTo>
                  <a:cubicBezTo>
                    <a:pt x="108" y="344"/>
                    <a:pt x="108" y="344"/>
                    <a:pt x="108" y="344"/>
                  </a:cubicBezTo>
                  <a:cubicBezTo>
                    <a:pt x="108" y="336"/>
                    <a:pt x="115" y="321"/>
                    <a:pt x="130" y="321"/>
                  </a:cubicBezTo>
                  <a:cubicBezTo>
                    <a:pt x="353" y="321"/>
                    <a:pt x="353" y="321"/>
                    <a:pt x="353" y="321"/>
                  </a:cubicBezTo>
                  <a:cubicBezTo>
                    <a:pt x="353" y="38"/>
                    <a:pt x="353" y="38"/>
                    <a:pt x="353" y="38"/>
                  </a:cubicBezTo>
                  <a:lnTo>
                    <a:pt x="39" y="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0" name="Freeform 313">
              <a:extLst>
                <a:ext uri="{FF2B5EF4-FFF2-40B4-BE49-F238E27FC236}">
                  <a16:creationId xmlns:a16="http://schemas.microsoft.com/office/drawing/2014/main" id="{A817B73D-FE94-CF4D-B674-655A274F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3277" y="5510357"/>
              <a:ext cx="241611" cy="37585"/>
            </a:xfrm>
            <a:custGeom>
              <a:avLst/>
              <a:gdLst>
                <a:gd name="T0" fmla="*/ 184 w 200"/>
                <a:gd name="T1" fmla="*/ 30 h 31"/>
                <a:gd name="T2" fmla="*/ 184 w 200"/>
                <a:gd name="T3" fmla="*/ 30 h 31"/>
                <a:gd name="T4" fmla="*/ 16 w 200"/>
                <a:gd name="T5" fmla="*/ 30 h 31"/>
                <a:gd name="T6" fmla="*/ 0 w 200"/>
                <a:gd name="T7" fmla="*/ 15 h 31"/>
                <a:gd name="T8" fmla="*/ 0 w 200"/>
                <a:gd name="T9" fmla="*/ 15 h 31"/>
                <a:gd name="T10" fmla="*/ 16 w 200"/>
                <a:gd name="T11" fmla="*/ 0 h 31"/>
                <a:gd name="T12" fmla="*/ 184 w 200"/>
                <a:gd name="T13" fmla="*/ 0 h 31"/>
                <a:gd name="T14" fmla="*/ 199 w 200"/>
                <a:gd name="T15" fmla="*/ 15 h 31"/>
                <a:gd name="T16" fmla="*/ 199 w 200"/>
                <a:gd name="T17" fmla="*/ 15 h 31"/>
                <a:gd name="T18" fmla="*/ 184 w 200"/>
                <a:gd name="T1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31">
                  <a:moveTo>
                    <a:pt x="184" y="30"/>
                  </a:moveTo>
                  <a:lnTo>
                    <a:pt x="184" y="30"/>
                  </a:lnTo>
                  <a:cubicBezTo>
                    <a:pt x="16" y="30"/>
                    <a:pt x="16" y="30"/>
                    <a:pt x="16" y="30"/>
                  </a:cubicBezTo>
                  <a:cubicBezTo>
                    <a:pt x="8" y="30"/>
                    <a:pt x="0" y="22"/>
                    <a:pt x="0" y="15"/>
                  </a:cubicBezTo>
                  <a:lnTo>
                    <a:pt x="0" y="15"/>
                  </a:lnTo>
                  <a:cubicBezTo>
                    <a:pt x="0" y="0"/>
                    <a:pt x="8" y="0"/>
                    <a:pt x="16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2" y="0"/>
                    <a:pt x="199" y="0"/>
                    <a:pt x="199" y="15"/>
                  </a:cubicBezTo>
                  <a:lnTo>
                    <a:pt x="199" y="15"/>
                  </a:lnTo>
                  <a:cubicBezTo>
                    <a:pt x="199" y="22"/>
                    <a:pt x="192" y="30"/>
                    <a:pt x="184" y="3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Freeform 314">
              <a:extLst>
                <a:ext uri="{FF2B5EF4-FFF2-40B4-BE49-F238E27FC236}">
                  <a16:creationId xmlns:a16="http://schemas.microsoft.com/office/drawing/2014/main" id="{22FAE787-C8D3-E344-959F-C6B60728B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3277" y="5585525"/>
              <a:ext cx="241611" cy="37585"/>
            </a:xfrm>
            <a:custGeom>
              <a:avLst/>
              <a:gdLst>
                <a:gd name="T0" fmla="*/ 184 w 200"/>
                <a:gd name="T1" fmla="*/ 30 h 31"/>
                <a:gd name="T2" fmla="*/ 184 w 200"/>
                <a:gd name="T3" fmla="*/ 30 h 31"/>
                <a:gd name="T4" fmla="*/ 16 w 200"/>
                <a:gd name="T5" fmla="*/ 30 h 31"/>
                <a:gd name="T6" fmla="*/ 0 w 200"/>
                <a:gd name="T7" fmla="*/ 15 h 31"/>
                <a:gd name="T8" fmla="*/ 0 w 200"/>
                <a:gd name="T9" fmla="*/ 15 h 31"/>
                <a:gd name="T10" fmla="*/ 16 w 200"/>
                <a:gd name="T11" fmla="*/ 0 h 31"/>
                <a:gd name="T12" fmla="*/ 184 w 200"/>
                <a:gd name="T13" fmla="*/ 0 h 31"/>
                <a:gd name="T14" fmla="*/ 199 w 200"/>
                <a:gd name="T15" fmla="*/ 15 h 31"/>
                <a:gd name="T16" fmla="*/ 199 w 200"/>
                <a:gd name="T17" fmla="*/ 15 h 31"/>
                <a:gd name="T18" fmla="*/ 184 w 200"/>
                <a:gd name="T1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31">
                  <a:moveTo>
                    <a:pt x="184" y="30"/>
                  </a:moveTo>
                  <a:lnTo>
                    <a:pt x="184" y="30"/>
                  </a:lnTo>
                  <a:cubicBezTo>
                    <a:pt x="16" y="30"/>
                    <a:pt x="16" y="30"/>
                    <a:pt x="16" y="30"/>
                  </a:cubicBezTo>
                  <a:cubicBezTo>
                    <a:pt x="8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8" y="0"/>
                    <a:pt x="16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2" y="0"/>
                    <a:pt x="199" y="7"/>
                    <a:pt x="199" y="15"/>
                  </a:cubicBezTo>
                  <a:lnTo>
                    <a:pt x="199" y="15"/>
                  </a:lnTo>
                  <a:cubicBezTo>
                    <a:pt x="199" y="23"/>
                    <a:pt x="192" y="30"/>
                    <a:pt x="184" y="3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Freeform 315">
              <a:extLst>
                <a:ext uri="{FF2B5EF4-FFF2-40B4-BE49-F238E27FC236}">
                  <a16:creationId xmlns:a16="http://schemas.microsoft.com/office/drawing/2014/main" id="{C3C8D57A-EB04-D545-820A-27A3238A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3277" y="5660692"/>
              <a:ext cx="161073" cy="37585"/>
            </a:xfrm>
            <a:custGeom>
              <a:avLst/>
              <a:gdLst>
                <a:gd name="T0" fmla="*/ 115 w 131"/>
                <a:gd name="T1" fmla="*/ 31 h 32"/>
                <a:gd name="T2" fmla="*/ 115 w 131"/>
                <a:gd name="T3" fmla="*/ 31 h 32"/>
                <a:gd name="T4" fmla="*/ 16 w 131"/>
                <a:gd name="T5" fmla="*/ 31 h 32"/>
                <a:gd name="T6" fmla="*/ 0 w 131"/>
                <a:gd name="T7" fmla="*/ 15 h 32"/>
                <a:gd name="T8" fmla="*/ 0 w 131"/>
                <a:gd name="T9" fmla="*/ 15 h 32"/>
                <a:gd name="T10" fmla="*/ 16 w 131"/>
                <a:gd name="T11" fmla="*/ 0 h 32"/>
                <a:gd name="T12" fmla="*/ 115 w 131"/>
                <a:gd name="T13" fmla="*/ 0 h 32"/>
                <a:gd name="T14" fmla="*/ 130 w 131"/>
                <a:gd name="T15" fmla="*/ 15 h 32"/>
                <a:gd name="T16" fmla="*/ 130 w 131"/>
                <a:gd name="T17" fmla="*/ 15 h 32"/>
                <a:gd name="T18" fmla="*/ 115 w 131"/>
                <a:gd name="T1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32">
                  <a:moveTo>
                    <a:pt x="115" y="31"/>
                  </a:moveTo>
                  <a:lnTo>
                    <a:pt x="115" y="31"/>
                  </a:lnTo>
                  <a:cubicBezTo>
                    <a:pt x="16" y="31"/>
                    <a:pt x="16" y="31"/>
                    <a:pt x="16" y="31"/>
                  </a:cubicBezTo>
                  <a:cubicBezTo>
                    <a:pt x="8" y="31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3" y="0"/>
                    <a:pt x="130" y="8"/>
                    <a:pt x="130" y="15"/>
                  </a:cubicBezTo>
                  <a:lnTo>
                    <a:pt x="130" y="15"/>
                  </a:lnTo>
                  <a:cubicBezTo>
                    <a:pt x="130" y="23"/>
                    <a:pt x="123" y="31"/>
                    <a:pt x="115" y="3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9F5838C9-CFA9-BD40-A2A9-01F98F881B40}"/>
              </a:ext>
            </a:extLst>
          </p:cNvPr>
          <p:cNvGrpSpPr/>
          <p:nvPr/>
        </p:nvGrpSpPr>
        <p:grpSpPr>
          <a:xfrm>
            <a:off x="1297655" y="10406774"/>
            <a:ext cx="3687080" cy="1310205"/>
            <a:chOff x="4263265" y="1977645"/>
            <a:chExt cx="4236804" cy="1310205"/>
          </a:xfrm>
        </p:grpSpPr>
        <p:sp>
          <p:nvSpPr>
            <p:cNvPr id="234" name="CuadroTexto 395">
              <a:extLst>
                <a:ext uri="{FF2B5EF4-FFF2-40B4-BE49-F238E27FC236}">
                  <a16:creationId xmlns:a16="http://schemas.microsoft.com/office/drawing/2014/main" id="{D54A52F1-EDE3-0F41-A13F-48C3A4DA04AD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35" name="Rectangle 40">
              <a:extLst>
                <a:ext uri="{FF2B5EF4-FFF2-40B4-BE49-F238E27FC236}">
                  <a16:creationId xmlns:a16="http://schemas.microsoft.com/office/drawing/2014/main" id="{D0E73BC0-608A-6448-97DE-8D242EC2D848}"/>
                </a:ext>
              </a:extLst>
            </p:cNvPr>
            <p:cNvSpPr/>
            <p:nvPr/>
          </p:nvSpPr>
          <p:spPr>
            <a:xfrm>
              <a:off x="4263265" y="245685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8A901B09-59F0-8442-93F4-A94E4DC4DA14}"/>
              </a:ext>
            </a:extLst>
          </p:cNvPr>
          <p:cNvGrpSpPr/>
          <p:nvPr/>
        </p:nvGrpSpPr>
        <p:grpSpPr>
          <a:xfrm>
            <a:off x="7343462" y="10411209"/>
            <a:ext cx="3687080" cy="1310205"/>
            <a:chOff x="4263265" y="1977645"/>
            <a:chExt cx="4236804" cy="1310205"/>
          </a:xfrm>
        </p:grpSpPr>
        <p:sp>
          <p:nvSpPr>
            <p:cNvPr id="237" name="CuadroTexto 395">
              <a:extLst>
                <a:ext uri="{FF2B5EF4-FFF2-40B4-BE49-F238E27FC236}">
                  <a16:creationId xmlns:a16="http://schemas.microsoft.com/office/drawing/2014/main" id="{A7A78512-C275-364B-9D46-75E34E1071BF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8" name="Rectangle 40">
              <a:extLst>
                <a:ext uri="{FF2B5EF4-FFF2-40B4-BE49-F238E27FC236}">
                  <a16:creationId xmlns:a16="http://schemas.microsoft.com/office/drawing/2014/main" id="{B644EFB3-D7D0-D943-A458-F95B0F87E0A5}"/>
                </a:ext>
              </a:extLst>
            </p:cNvPr>
            <p:cNvSpPr/>
            <p:nvPr/>
          </p:nvSpPr>
          <p:spPr>
            <a:xfrm>
              <a:off x="4263265" y="245685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9" name="Grupo 238">
            <a:extLst>
              <a:ext uri="{FF2B5EF4-FFF2-40B4-BE49-F238E27FC236}">
                <a16:creationId xmlns:a16="http://schemas.microsoft.com/office/drawing/2014/main" id="{9133BBC8-91F8-DB41-A040-7EB9D434F319}"/>
              </a:ext>
            </a:extLst>
          </p:cNvPr>
          <p:cNvGrpSpPr/>
          <p:nvPr/>
        </p:nvGrpSpPr>
        <p:grpSpPr>
          <a:xfrm>
            <a:off x="13782102" y="10397237"/>
            <a:ext cx="3687080" cy="1310205"/>
            <a:chOff x="4263265" y="1977645"/>
            <a:chExt cx="4236804" cy="1310205"/>
          </a:xfrm>
        </p:grpSpPr>
        <p:sp>
          <p:nvSpPr>
            <p:cNvPr id="240" name="CuadroTexto 395">
              <a:extLst>
                <a:ext uri="{FF2B5EF4-FFF2-40B4-BE49-F238E27FC236}">
                  <a16:creationId xmlns:a16="http://schemas.microsoft.com/office/drawing/2014/main" id="{8007CA9E-DB4F-2646-8EA4-DA08D6315435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41" name="Rectangle 40">
              <a:extLst>
                <a:ext uri="{FF2B5EF4-FFF2-40B4-BE49-F238E27FC236}">
                  <a16:creationId xmlns:a16="http://schemas.microsoft.com/office/drawing/2014/main" id="{34AE6A94-B7BA-FA48-A1C0-DBE2FE4A062B}"/>
                </a:ext>
              </a:extLst>
            </p:cNvPr>
            <p:cNvSpPr/>
            <p:nvPr/>
          </p:nvSpPr>
          <p:spPr>
            <a:xfrm>
              <a:off x="4263265" y="245685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7B4D90B4-0F72-E143-8999-91CD874D67A1}"/>
              </a:ext>
            </a:extLst>
          </p:cNvPr>
          <p:cNvGrpSpPr/>
          <p:nvPr/>
        </p:nvGrpSpPr>
        <p:grpSpPr>
          <a:xfrm>
            <a:off x="19471615" y="10392798"/>
            <a:ext cx="3687080" cy="1310205"/>
            <a:chOff x="4263265" y="1977645"/>
            <a:chExt cx="4236804" cy="1310205"/>
          </a:xfrm>
        </p:grpSpPr>
        <p:sp>
          <p:nvSpPr>
            <p:cNvPr id="243" name="CuadroTexto 395">
              <a:extLst>
                <a:ext uri="{FF2B5EF4-FFF2-40B4-BE49-F238E27FC236}">
                  <a16:creationId xmlns:a16="http://schemas.microsoft.com/office/drawing/2014/main" id="{089D8AE7-5AB5-7142-B131-470F3F36BF2C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44" name="Rectangle 40">
              <a:extLst>
                <a:ext uri="{FF2B5EF4-FFF2-40B4-BE49-F238E27FC236}">
                  <a16:creationId xmlns:a16="http://schemas.microsoft.com/office/drawing/2014/main" id="{70B118A7-80FC-8D40-A919-B0225D266ABB}"/>
                </a:ext>
              </a:extLst>
            </p:cNvPr>
            <p:cNvSpPr/>
            <p:nvPr/>
          </p:nvSpPr>
          <p:spPr>
            <a:xfrm>
              <a:off x="4263265" y="245685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>
            <a:extLst>
              <a:ext uri="{FF2B5EF4-FFF2-40B4-BE49-F238E27FC236}">
                <a16:creationId xmlns:a16="http://schemas.microsoft.com/office/drawing/2014/main" id="{FA5FEB2C-A518-704F-A3BF-C171F067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714" y="4519201"/>
            <a:ext cx="977998" cy="4746749"/>
          </a:xfrm>
          <a:custGeom>
            <a:avLst/>
            <a:gdLst>
              <a:gd name="T0" fmla="*/ 749 w 875"/>
              <a:gd name="T1" fmla="*/ 0 h 4238"/>
              <a:gd name="T2" fmla="*/ 749 w 875"/>
              <a:gd name="T3" fmla="*/ 0 h 4238"/>
              <a:gd name="T4" fmla="*/ 0 w 875"/>
              <a:gd name="T5" fmla="*/ 2052 h 4238"/>
              <a:gd name="T6" fmla="*/ 874 w 875"/>
              <a:gd name="T7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5" h="4238">
                <a:moveTo>
                  <a:pt x="749" y="0"/>
                </a:moveTo>
                <a:lnTo>
                  <a:pt x="749" y="0"/>
                </a:lnTo>
                <a:cubicBezTo>
                  <a:pt x="277" y="554"/>
                  <a:pt x="0" y="1267"/>
                  <a:pt x="0" y="2052"/>
                </a:cubicBezTo>
                <a:cubicBezTo>
                  <a:pt x="0" y="2898"/>
                  <a:pt x="330" y="3666"/>
                  <a:pt x="874" y="4237"/>
                </a:cubicBezTo>
              </a:path>
            </a:pathLst>
          </a:custGeom>
          <a:noFill/>
          <a:ln w="2984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Freeform 2">
            <a:extLst>
              <a:ext uri="{FF2B5EF4-FFF2-40B4-BE49-F238E27FC236}">
                <a16:creationId xmlns:a16="http://schemas.microsoft.com/office/drawing/2014/main" id="{7C86FB0C-7122-904C-B7FC-E5B39F6C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533" y="8618890"/>
            <a:ext cx="1308935" cy="1308938"/>
          </a:xfrm>
          <a:custGeom>
            <a:avLst/>
            <a:gdLst>
              <a:gd name="T0" fmla="*/ 0 w 1170"/>
              <a:gd name="T1" fmla="*/ 580 h 1169"/>
              <a:gd name="T2" fmla="*/ 0 w 1170"/>
              <a:gd name="T3" fmla="*/ 580 h 1169"/>
              <a:gd name="T4" fmla="*/ 589 w 1170"/>
              <a:gd name="T5" fmla="*/ 1168 h 1169"/>
              <a:gd name="T6" fmla="*/ 1169 w 1170"/>
              <a:gd name="T7" fmla="*/ 580 h 1169"/>
              <a:gd name="T8" fmla="*/ 589 w 1170"/>
              <a:gd name="T9" fmla="*/ 0 h 1169"/>
              <a:gd name="T10" fmla="*/ 0 w 1170"/>
              <a:gd name="T11" fmla="*/ 58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0" h="1169">
                <a:moveTo>
                  <a:pt x="0" y="580"/>
                </a:moveTo>
                <a:lnTo>
                  <a:pt x="0" y="580"/>
                </a:lnTo>
                <a:cubicBezTo>
                  <a:pt x="0" y="901"/>
                  <a:pt x="268" y="1168"/>
                  <a:pt x="589" y="1168"/>
                </a:cubicBezTo>
                <a:cubicBezTo>
                  <a:pt x="910" y="1168"/>
                  <a:pt x="1169" y="901"/>
                  <a:pt x="1169" y="580"/>
                </a:cubicBezTo>
                <a:cubicBezTo>
                  <a:pt x="1169" y="258"/>
                  <a:pt x="910" y="0"/>
                  <a:pt x="589" y="0"/>
                </a:cubicBezTo>
                <a:cubicBezTo>
                  <a:pt x="268" y="0"/>
                  <a:pt x="0" y="258"/>
                  <a:pt x="0" y="5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705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3">
            <a:extLst>
              <a:ext uri="{FF2B5EF4-FFF2-40B4-BE49-F238E27FC236}">
                <a16:creationId xmlns:a16="http://schemas.microsoft.com/office/drawing/2014/main" id="{C0304D45-265A-DB45-936A-00EAEA5A7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1715" y="3891901"/>
            <a:ext cx="1318814" cy="1318814"/>
          </a:xfrm>
          <a:custGeom>
            <a:avLst/>
            <a:gdLst>
              <a:gd name="T0" fmla="*/ 0 w 1178"/>
              <a:gd name="T1" fmla="*/ 589 h 1179"/>
              <a:gd name="T2" fmla="*/ 0 w 1178"/>
              <a:gd name="T3" fmla="*/ 589 h 1179"/>
              <a:gd name="T4" fmla="*/ 588 w 1178"/>
              <a:gd name="T5" fmla="*/ 1178 h 1179"/>
              <a:gd name="T6" fmla="*/ 1177 w 1178"/>
              <a:gd name="T7" fmla="*/ 589 h 1179"/>
              <a:gd name="T8" fmla="*/ 588 w 1178"/>
              <a:gd name="T9" fmla="*/ 0 h 1179"/>
              <a:gd name="T10" fmla="*/ 0 w 1178"/>
              <a:gd name="T11" fmla="*/ 58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8" h="1179">
                <a:moveTo>
                  <a:pt x="0" y="589"/>
                </a:moveTo>
                <a:lnTo>
                  <a:pt x="0" y="589"/>
                </a:lnTo>
                <a:cubicBezTo>
                  <a:pt x="0" y="910"/>
                  <a:pt x="267" y="1178"/>
                  <a:pt x="588" y="1178"/>
                </a:cubicBezTo>
                <a:cubicBezTo>
                  <a:pt x="910" y="1178"/>
                  <a:pt x="1177" y="910"/>
                  <a:pt x="1177" y="589"/>
                </a:cubicBezTo>
                <a:cubicBezTo>
                  <a:pt x="1177" y="268"/>
                  <a:pt x="910" y="0"/>
                  <a:pt x="588" y="0"/>
                </a:cubicBezTo>
                <a:cubicBezTo>
                  <a:pt x="267" y="0"/>
                  <a:pt x="0" y="268"/>
                  <a:pt x="0" y="5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4">
            <a:extLst>
              <a:ext uri="{FF2B5EF4-FFF2-40B4-BE49-F238E27FC236}">
                <a16:creationId xmlns:a16="http://schemas.microsoft.com/office/drawing/2014/main" id="{3C58770D-E216-8A43-B19D-DB426986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6833" y="9295587"/>
            <a:ext cx="4988778" cy="1091602"/>
          </a:xfrm>
          <a:custGeom>
            <a:avLst/>
            <a:gdLst>
              <a:gd name="T0" fmla="*/ 0 w 4453"/>
              <a:gd name="T1" fmla="*/ 0 h 974"/>
              <a:gd name="T2" fmla="*/ 0 w 4453"/>
              <a:gd name="T3" fmla="*/ 0 h 974"/>
              <a:gd name="T4" fmla="*/ 2293 w 4453"/>
              <a:gd name="T5" fmla="*/ 973 h 974"/>
              <a:gd name="T6" fmla="*/ 4452 w 4453"/>
              <a:gd name="T7" fmla="*/ 125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53" h="974">
                <a:moveTo>
                  <a:pt x="0" y="0"/>
                </a:moveTo>
                <a:lnTo>
                  <a:pt x="0" y="0"/>
                </a:lnTo>
                <a:cubicBezTo>
                  <a:pt x="580" y="598"/>
                  <a:pt x="1392" y="973"/>
                  <a:pt x="2293" y="973"/>
                </a:cubicBezTo>
                <a:cubicBezTo>
                  <a:pt x="3123" y="973"/>
                  <a:pt x="3881" y="652"/>
                  <a:pt x="4452" y="125"/>
                </a:cubicBezTo>
              </a:path>
            </a:pathLst>
          </a:custGeom>
          <a:noFill/>
          <a:ln w="2984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0" name="Freeform 5">
            <a:extLst>
              <a:ext uri="{FF2B5EF4-FFF2-40B4-BE49-F238E27FC236}">
                <a16:creationId xmlns:a16="http://schemas.microsoft.com/office/drawing/2014/main" id="{E5F8F461-174A-2E4B-90A5-594E7D5FC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533" y="8618890"/>
            <a:ext cx="1308935" cy="1308938"/>
          </a:xfrm>
          <a:custGeom>
            <a:avLst/>
            <a:gdLst>
              <a:gd name="T0" fmla="*/ 0 w 1170"/>
              <a:gd name="T1" fmla="*/ 580 h 1169"/>
              <a:gd name="T2" fmla="*/ 0 w 1170"/>
              <a:gd name="T3" fmla="*/ 580 h 1169"/>
              <a:gd name="T4" fmla="*/ 589 w 1170"/>
              <a:gd name="T5" fmla="*/ 1168 h 1169"/>
              <a:gd name="T6" fmla="*/ 1169 w 1170"/>
              <a:gd name="T7" fmla="*/ 580 h 1169"/>
              <a:gd name="T8" fmla="*/ 589 w 1170"/>
              <a:gd name="T9" fmla="*/ 0 h 1169"/>
              <a:gd name="T10" fmla="*/ 0 w 1170"/>
              <a:gd name="T11" fmla="*/ 58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0" h="1169">
                <a:moveTo>
                  <a:pt x="0" y="580"/>
                </a:moveTo>
                <a:lnTo>
                  <a:pt x="0" y="580"/>
                </a:lnTo>
                <a:cubicBezTo>
                  <a:pt x="0" y="901"/>
                  <a:pt x="268" y="1168"/>
                  <a:pt x="589" y="1168"/>
                </a:cubicBezTo>
                <a:cubicBezTo>
                  <a:pt x="910" y="1168"/>
                  <a:pt x="1169" y="901"/>
                  <a:pt x="1169" y="580"/>
                </a:cubicBezTo>
                <a:cubicBezTo>
                  <a:pt x="1169" y="258"/>
                  <a:pt x="910" y="0"/>
                  <a:pt x="589" y="0"/>
                </a:cubicBezTo>
                <a:cubicBezTo>
                  <a:pt x="268" y="0"/>
                  <a:pt x="0" y="258"/>
                  <a:pt x="0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6">
            <a:extLst>
              <a:ext uri="{FF2B5EF4-FFF2-40B4-BE49-F238E27FC236}">
                <a16:creationId xmlns:a16="http://schemas.microsoft.com/office/drawing/2014/main" id="{72A9D187-AB69-EB43-92B8-6403D3F3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8431" y="8846101"/>
            <a:ext cx="1308935" cy="1308938"/>
          </a:xfrm>
          <a:custGeom>
            <a:avLst/>
            <a:gdLst>
              <a:gd name="T0" fmla="*/ 0 w 1170"/>
              <a:gd name="T1" fmla="*/ 589 h 1169"/>
              <a:gd name="T2" fmla="*/ 0 w 1170"/>
              <a:gd name="T3" fmla="*/ 589 h 1169"/>
              <a:gd name="T4" fmla="*/ 580 w 1170"/>
              <a:gd name="T5" fmla="*/ 1168 h 1169"/>
              <a:gd name="T6" fmla="*/ 1169 w 1170"/>
              <a:gd name="T7" fmla="*/ 589 h 1169"/>
              <a:gd name="T8" fmla="*/ 580 w 1170"/>
              <a:gd name="T9" fmla="*/ 0 h 1169"/>
              <a:gd name="T10" fmla="*/ 0 w 1170"/>
              <a:gd name="T11" fmla="*/ 589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0" h="1169">
                <a:moveTo>
                  <a:pt x="0" y="589"/>
                </a:moveTo>
                <a:lnTo>
                  <a:pt x="0" y="589"/>
                </a:lnTo>
                <a:cubicBezTo>
                  <a:pt x="0" y="910"/>
                  <a:pt x="258" y="1168"/>
                  <a:pt x="580" y="1168"/>
                </a:cubicBezTo>
                <a:cubicBezTo>
                  <a:pt x="910" y="1168"/>
                  <a:pt x="1169" y="910"/>
                  <a:pt x="1169" y="589"/>
                </a:cubicBezTo>
                <a:cubicBezTo>
                  <a:pt x="1169" y="258"/>
                  <a:pt x="910" y="0"/>
                  <a:pt x="580" y="0"/>
                </a:cubicBezTo>
                <a:cubicBezTo>
                  <a:pt x="258" y="0"/>
                  <a:pt x="0" y="258"/>
                  <a:pt x="0" y="5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EC6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7">
            <a:extLst>
              <a:ext uri="{FF2B5EF4-FFF2-40B4-BE49-F238E27FC236}">
                <a16:creationId xmlns:a16="http://schemas.microsoft.com/office/drawing/2014/main" id="{DF968996-11BD-0745-A67A-6988C6B6E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7461" y="5709594"/>
            <a:ext cx="4938" cy="493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864000" cap="flat">
            <a:solidFill>
              <a:srgbClr val="07060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9">
            <a:extLst>
              <a:ext uri="{FF2B5EF4-FFF2-40B4-BE49-F238E27FC236}">
                <a16:creationId xmlns:a16="http://schemas.microsoft.com/office/drawing/2014/main" id="{D0C9F95F-5048-7E4E-8CF8-D880AA90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8310" y="9804342"/>
            <a:ext cx="4938" cy="494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864000" cap="flat">
            <a:solidFill>
              <a:srgbClr val="07060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0">
            <a:extLst>
              <a:ext uri="{FF2B5EF4-FFF2-40B4-BE49-F238E27FC236}">
                <a16:creationId xmlns:a16="http://schemas.microsoft.com/office/drawing/2014/main" id="{22E0C7D5-20C5-2543-B656-A7A0BE6B4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5489" y="4351262"/>
            <a:ext cx="1131120" cy="5107323"/>
          </a:xfrm>
          <a:custGeom>
            <a:avLst/>
            <a:gdLst>
              <a:gd name="T0" fmla="*/ 0 w 1009"/>
              <a:gd name="T1" fmla="*/ 4557 h 4558"/>
              <a:gd name="T2" fmla="*/ 0 w 1009"/>
              <a:gd name="T3" fmla="*/ 4557 h 4558"/>
              <a:gd name="T4" fmla="*/ 1008 w 1009"/>
              <a:gd name="T5" fmla="*/ 2238 h 4558"/>
              <a:gd name="T6" fmla="*/ 80 w 1009"/>
              <a:gd name="T7" fmla="*/ 0 h 4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9" h="4558">
                <a:moveTo>
                  <a:pt x="0" y="4557"/>
                </a:moveTo>
                <a:lnTo>
                  <a:pt x="0" y="4557"/>
                </a:lnTo>
                <a:cubicBezTo>
                  <a:pt x="624" y="3977"/>
                  <a:pt x="1008" y="3148"/>
                  <a:pt x="1008" y="2238"/>
                </a:cubicBezTo>
                <a:cubicBezTo>
                  <a:pt x="1008" y="1365"/>
                  <a:pt x="660" y="571"/>
                  <a:pt x="80" y="0"/>
                </a:cubicBezTo>
              </a:path>
            </a:pathLst>
          </a:custGeom>
          <a:noFill/>
          <a:ln w="2984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6" name="Freeform 11">
            <a:extLst>
              <a:ext uri="{FF2B5EF4-FFF2-40B4-BE49-F238E27FC236}">
                <a16:creationId xmlns:a16="http://schemas.microsoft.com/office/drawing/2014/main" id="{DAF7E3E1-B0B6-D243-98EB-1D3EDB2B3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8431" y="8846101"/>
            <a:ext cx="1308935" cy="1308938"/>
          </a:xfrm>
          <a:custGeom>
            <a:avLst/>
            <a:gdLst>
              <a:gd name="T0" fmla="*/ 0 w 1170"/>
              <a:gd name="T1" fmla="*/ 589 h 1169"/>
              <a:gd name="T2" fmla="*/ 0 w 1170"/>
              <a:gd name="T3" fmla="*/ 589 h 1169"/>
              <a:gd name="T4" fmla="*/ 580 w 1170"/>
              <a:gd name="T5" fmla="*/ 1168 h 1169"/>
              <a:gd name="T6" fmla="*/ 1169 w 1170"/>
              <a:gd name="T7" fmla="*/ 589 h 1169"/>
              <a:gd name="T8" fmla="*/ 580 w 1170"/>
              <a:gd name="T9" fmla="*/ 0 h 1169"/>
              <a:gd name="T10" fmla="*/ 0 w 1170"/>
              <a:gd name="T11" fmla="*/ 589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0" h="1169">
                <a:moveTo>
                  <a:pt x="0" y="589"/>
                </a:moveTo>
                <a:lnTo>
                  <a:pt x="0" y="589"/>
                </a:lnTo>
                <a:cubicBezTo>
                  <a:pt x="0" y="910"/>
                  <a:pt x="258" y="1168"/>
                  <a:pt x="580" y="1168"/>
                </a:cubicBezTo>
                <a:cubicBezTo>
                  <a:pt x="901" y="1168"/>
                  <a:pt x="1169" y="910"/>
                  <a:pt x="1169" y="589"/>
                </a:cubicBezTo>
                <a:cubicBezTo>
                  <a:pt x="1169" y="268"/>
                  <a:pt x="901" y="0"/>
                  <a:pt x="580" y="0"/>
                </a:cubicBezTo>
                <a:cubicBezTo>
                  <a:pt x="258" y="0"/>
                  <a:pt x="0" y="268"/>
                  <a:pt x="0" y="5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2">
            <a:extLst>
              <a:ext uri="{FF2B5EF4-FFF2-40B4-BE49-F238E27FC236}">
                <a16:creationId xmlns:a16="http://schemas.microsoft.com/office/drawing/2014/main" id="{5E4A5D48-718B-AA40-BF78-952281966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6734" y="3689385"/>
            <a:ext cx="1308935" cy="1308938"/>
          </a:xfrm>
          <a:custGeom>
            <a:avLst/>
            <a:gdLst>
              <a:gd name="T0" fmla="*/ 0 w 1169"/>
              <a:gd name="T1" fmla="*/ 589 h 1170"/>
              <a:gd name="T2" fmla="*/ 0 w 1169"/>
              <a:gd name="T3" fmla="*/ 589 h 1170"/>
              <a:gd name="T4" fmla="*/ 589 w 1169"/>
              <a:gd name="T5" fmla="*/ 1169 h 1170"/>
              <a:gd name="T6" fmla="*/ 1168 w 1169"/>
              <a:gd name="T7" fmla="*/ 589 h 1170"/>
              <a:gd name="T8" fmla="*/ 589 w 1169"/>
              <a:gd name="T9" fmla="*/ 0 h 1170"/>
              <a:gd name="T10" fmla="*/ 0 w 1169"/>
              <a:gd name="T11" fmla="*/ 58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9" h="1170">
                <a:moveTo>
                  <a:pt x="0" y="589"/>
                </a:moveTo>
                <a:lnTo>
                  <a:pt x="0" y="589"/>
                </a:lnTo>
                <a:cubicBezTo>
                  <a:pt x="0" y="910"/>
                  <a:pt x="267" y="1169"/>
                  <a:pt x="589" y="1169"/>
                </a:cubicBezTo>
                <a:cubicBezTo>
                  <a:pt x="910" y="1169"/>
                  <a:pt x="1168" y="910"/>
                  <a:pt x="1168" y="589"/>
                </a:cubicBezTo>
                <a:cubicBezTo>
                  <a:pt x="1168" y="268"/>
                  <a:pt x="910" y="0"/>
                  <a:pt x="589" y="0"/>
                </a:cubicBezTo>
                <a:cubicBezTo>
                  <a:pt x="267" y="0"/>
                  <a:pt x="0" y="268"/>
                  <a:pt x="0" y="5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734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3">
            <a:extLst>
              <a:ext uri="{FF2B5EF4-FFF2-40B4-BE49-F238E27FC236}">
                <a16:creationId xmlns:a16="http://schemas.microsoft.com/office/drawing/2014/main" id="{F2647015-8717-6D43-B52D-385F20E5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8530" y="3313991"/>
            <a:ext cx="5215989" cy="1249666"/>
          </a:xfrm>
          <a:custGeom>
            <a:avLst/>
            <a:gdLst>
              <a:gd name="T0" fmla="*/ 4656 w 4657"/>
              <a:gd name="T1" fmla="*/ 928 h 1116"/>
              <a:gd name="T2" fmla="*/ 4656 w 4657"/>
              <a:gd name="T3" fmla="*/ 928 h 1116"/>
              <a:gd name="T4" fmla="*/ 2417 w 4657"/>
              <a:gd name="T5" fmla="*/ 0 h 1116"/>
              <a:gd name="T6" fmla="*/ 0 w 4657"/>
              <a:gd name="T7" fmla="*/ 1115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57" h="1116">
                <a:moveTo>
                  <a:pt x="4656" y="928"/>
                </a:moveTo>
                <a:lnTo>
                  <a:pt x="4656" y="928"/>
                </a:lnTo>
                <a:cubicBezTo>
                  <a:pt x="4085" y="357"/>
                  <a:pt x="3291" y="0"/>
                  <a:pt x="2417" y="0"/>
                </a:cubicBezTo>
                <a:cubicBezTo>
                  <a:pt x="1445" y="0"/>
                  <a:pt x="579" y="428"/>
                  <a:pt x="0" y="1115"/>
                </a:cubicBezTo>
              </a:path>
            </a:pathLst>
          </a:custGeom>
          <a:noFill/>
          <a:ln w="2984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Freeform 14">
            <a:extLst>
              <a:ext uri="{FF2B5EF4-FFF2-40B4-BE49-F238E27FC236}">
                <a16:creationId xmlns:a16="http://schemas.microsoft.com/office/drawing/2014/main" id="{C1868807-674C-AF42-BA75-829C229FC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6492" y="3709142"/>
            <a:ext cx="1308935" cy="1308938"/>
          </a:xfrm>
          <a:custGeom>
            <a:avLst/>
            <a:gdLst>
              <a:gd name="T0" fmla="*/ 0 w 1169"/>
              <a:gd name="T1" fmla="*/ 588 h 1170"/>
              <a:gd name="T2" fmla="*/ 0 w 1169"/>
              <a:gd name="T3" fmla="*/ 588 h 1170"/>
              <a:gd name="T4" fmla="*/ 579 w 1169"/>
              <a:gd name="T5" fmla="*/ 1169 h 1170"/>
              <a:gd name="T6" fmla="*/ 1168 w 1169"/>
              <a:gd name="T7" fmla="*/ 588 h 1170"/>
              <a:gd name="T8" fmla="*/ 579 w 1169"/>
              <a:gd name="T9" fmla="*/ 0 h 1170"/>
              <a:gd name="T10" fmla="*/ 0 w 1169"/>
              <a:gd name="T11" fmla="*/ 588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9" h="1170">
                <a:moveTo>
                  <a:pt x="0" y="588"/>
                </a:moveTo>
                <a:lnTo>
                  <a:pt x="0" y="588"/>
                </a:lnTo>
                <a:cubicBezTo>
                  <a:pt x="0" y="910"/>
                  <a:pt x="258" y="1169"/>
                  <a:pt x="579" y="1169"/>
                </a:cubicBezTo>
                <a:cubicBezTo>
                  <a:pt x="909" y="1169"/>
                  <a:pt x="1168" y="910"/>
                  <a:pt x="1168" y="588"/>
                </a:cubicBezTo>
                <a:cubicBezTo>
                  <a:pt x="1168" y="267"/>
                  <a:pt x="909" y="0"/>
                  <a:pt x="579" y="0"/>
                </a:cubicBezTo>
                <a:cubicBezTo>
                  <a:pt x="258" y="0"/>
                  <a:pt x="0" y="267"/>
                  <a:pt x="0" y="5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CuadroTexto 274">
            <a:extLst>
              <a:ext uri="{FF2B5EF4-FFF2-40B4-BE49-F238E27FC236}">
                <a16:creationId xmlns:a16="http://schemas.microsoft.com/office/drawing/2014/main" id="{4CA87B2F-DDAC-3249-BD21-3D8827131F44}"/>
              </a:ext>
            </a:extLst>
          </p:cNvPr>
          <p:cNvSpPr txBox="1"/>
          <p:nvPr/>
        </p:nvSpPr>
        <p:spPr>
          <a:xfrm>
            <a:off x="17256705" y="2075612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76" name="CuadroTexto 275">
            <a:extLst>
              <a:ext uri="{FF2B5EF4-FFF2-40B4-BE49-F238E27FC236}">
                <a16:creationId xmlns:a16="http://schemas.microsoft.com/office/drawing/2014/main" id="{41595278-103D-F442-AB85-9D6AD0BE536E}"/>
              </a:ext>
            </a:extLst>
          </p:cNvPr>
          <p:cNvSpPr txBox="1"/>
          <p:nvPr/>
        </p:nvSpPr>
        <p:spPr>
          <a:xfrm>
            <a:off x="20725605" y="5373717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EFD403C2-C255-7348-BA90-F620299753AF}"/>
              </a:ext>
            </a:extLst>
          </p:cNvPr>
          <p:cNvSpPr txBox="1"/>
          <p:nvPr/>
        </p:nvSpPr>
        <p:spPr>
          <a:xfrm>
            <a:off x="17236402" y="9063750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78" name="CuadroTexto 277">
            <a:extLst>
              <a:ext uri="{FF2B5EF4-FFF2-40B4-BE49-F238E27FC236}">
                <a16:creationId xmlns:a16="http://schemas.microsoft.com/office/drawing/2014/main" id="{F8A9EB9C-B257-F74A-8FEE-495F9EB7CD79}"/>
              </a:ext>
            </a:extLst>
          </p:cNvPr>
          <p:cNvSpPr txBox="1"/>
          <p:nvPr/>
        </p:nvSpPr>
        <p:spPr>
          <a:xfrm>
            <a:off x="13875623" y="5569136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1F84335F-9BD8-824C-8078-AEEAB718160D}"/>
              </a:ext>
            </a:extLst>
          </p:cNvPr>
          <p:cNvGrpSpPr/>
          <p:nvPr/>
        </p:nvGrpSpPr>
        <p:grpSpPr>
          <a:xfrm>
            <a:off x="16100212" y="3397130"/>
            <a:ext cx="3687080" cy="1064579"/>
            <a:chOff x="4263265" y="2038605"/>
            <a:chExt cx="4236804" cy="1064579"/>
          </a:xfrm>
        </p:grpSpPr>
        <p:sp>
          <p:nvSpPr>
            <p:cNvPr id="280" name="CuadroTexto 395">
              <a:extLst>
                <a:ext uri="{FF2B5EF4-FFF2-40B4-BE49-F238E27FC236}">
                  <a16:creationId xmlns:a16="http://schemas.microsoft.com/office/drawing/2014/main" id="{61611F24-A7D6-314F-B759-A72532D2BE20}"/>
                </a:ext>
              </a:extLst>
            </p:cNvPr>
            <p:cNvSpPr txBox="1"/>
            <p:nvPr/>
          </p:nvSpPr>
          <p:spPr>
            <a:xfrm flipH="1">
              <a:off x="5179663" y="203860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1" name="Rectangle 40">
              <a:extLst>
                <a:ext uri="{FF2B5EF4-FFF2-40B4-BE49-F238E27FC236}">
                  <a16:creationId xmlns:a16="http://schemas.microsoft.com/office/drawing/2014/main" id="{20F2310D-76A2-B040-8040-DFE826D84733}"/>
                </a:ext>
              </a:extLst>
            </p:cNvPr>
            <p:cNvSpPr/>
            <p:nvPr/>
          </p:nvSpPr>
          <p:spPr>
            <a:xfrm>
              <a:off x="4263265" y="2456853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80137F67-6578-344F-9660-6C7D303EEE02}"/>
              </a:ext>
            </a:extLst>
          </p:cNvPr>
          <p:cNvGrpSpPr/>
          <p:nvPr/>
        </p:nvGrpSpPr>
        <p:grpSpPr>
          <a:xfrm>
            <a:off x="19569112" y="6786349"/>
            <a:ext cx="3687080" cy="1064579"/>
            <a:chOff x="4263265" y="2038605"/>
            <a:chExt cx="4236804" cy="1064579"/>
          </a:xfrm>
        </p:grpSpPr>
        <p:sp>
          <p:nvSpPr>
            <p:cNvPr id="283" name="CuadroTexto 395">
              <a:extLst>
                <a:ext uri="{FF2B5EF4-FFF2-40B4-BE49-F238E27FC236}">
                  <a16:creationId xmlns:a16="http://schemas.microsoft.com/office/drawing/2014/main" id="{A2F866CF-C2CC-5540-911D-96F888716097}"/>
                </a:ext>
              </a:extLst>
            </p:cNvPr>
            <p:cNvSpPr txBox="1"/>
            <p:nvPr/>
          </p:nvSpPr>
          <p:spPr>
            <a:xfrm flipH="1">
              <a:off x="5179663" y="203860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84" name="Rectangle 40">
              <a:extLst>
                <a:ext uri="{FF2B5EF4-FFF2-40B4-BE49-F238E27FC236}">
                  <a16:creationId xmlns:a16="http://schemas.microsoft.com/office/drawing/2014/main" id="{1E922A39-9FF6-5C49-86D3-38EE6EA84635}"/>
                </a:ext>
              </a:extLst>
            </p:cNvPr>
            <p:cNvSpPr/>
            <p:nvPr/>
          </p:nvSpPr>
          <p:spPr>
            <a:xfrm>
              <a:off x="4263265" y="2456853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5" name="Grupo 284">
            <a:extLst>
              <a:ext uri="{FF2B5EF4-FFF2-40B4-BE49-F238E27FC236}">
                <a16:creationId xmlns:a16="http://schemas.microsoft.com/office/drawing/2014/main" id="{067AABC1-B9F9-2748-AB29-98B51BB8C529}"/>
              </a:ext>
            </a:extLst>
          </p:cNvPr>
          <p:cNvGrpSpPr/>
          <p:nvPr/>
        </p:nvGrpSpPr>
        <p:grpSpPr>
          <a:xfrm>
            <a:off x="16100212" y="10363654"/>
            <a:ext cx="3687080" cy="1064579"/>
            <a:chOff x="4263265" y="2038605"/>
            <a:chExt cx="4236804" cy="1064579"/>
          </a:xfrm>
        </p:grpSpPr>
        <p:sp>
          <p:nvSpPr>
            <p:cNvPr id="286" name="CuadroTexto 395">
              <a:extLst>
                <a:ext uri="{FF2B5EF4-FFF2-40B4-BE49-F238E27FC236}">
                  <a16:creationId xmlns:a16="http://schemas.microsoft.com/office/drawing/2014/main" id="{80D37BA0-121E-3B40-BB6E-3BC50CED9180}"/>
                </a:ext>
              </a:extLst>
            </p:cNvPr>
            <p:cNvSpPr txBox="1"/>
            <p:nvPr/>
          </p:nvSpPr>
          <p:spPr>
            <a:xfrm flipH="1">
              <a:off x="5179663" y="203860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87" name="Rectangle 40">
              <a:extLst>
                <a:ext uri="{FF2B5EF4-FFF2-40B4-BE49-F238E27FC236}">
                  <a16:creationId xmlns:a16="http://schemas.microsoft.com/office/drawing/2014/main" id="{293D6FCA-CF20-B149-A53B-0E31F8DCD351}"/>
                </a:ext>
              </a:extLst>
            </p:cNvPr>
            <p:cNvSpPr/>
            <p:nvPr/>
          </p:nvSpPr>
          <p:spPr>
            <a:xfrm>
              <a:off x="4263265" y="2456853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8" name="Grupo 287">
            <a:extLst>
              <a:ext uri="{FF2B5EF4-FFF2-40B4-BE49-F238E27FC236}">
                <a16:creationId xmlns:a16="http://schemas.microsoft.com/office/drawing/2014/main" id="{6B7F3335-5980-594E-B634-38B8191B4A42}"/>
              </a:ext>
            </a:extLst>
          </p:cNvPr>
          <p:cNvGrpSpPr/>
          <p:nvPr/>
        </p:nvGrpSpPr>
        <p:grpSpPr>
          <a:xfrm>
            <a:off x="12719130" y="6914878"/>
            <a:ext cx="3687080" cy="1064579"/>
            <a:chOff x="4263265" y="2038605"/>
            <a:chExt cx="4236804" cy="1064579"/>
          </a:xfrm>
        </p:grpSpPr>
        <p:sp>
          <p:nvSpPr>
            <p:cNvPr id="289" name="CuadroTexto 395">
              <a:extLst>
                <a:ext uri="{FF2B5EF4-FFF2-40B4-BE49-F238E27FC236}">
                  <a16:creationId xmlns:a16="http://schemas.microsoft.com/office/drawing/2014/main" id="{C98E9520-4197-A242-8E5B-1EFCE1C58D10}"/>
                </a:ext>
              </a:extLst>
            </p:cNvPr>
            <p:cNvSpPr txBox="1"/>
            <p:nvPr/>
          </p:nvSpPr>
          <p:spPr>
            <a:xfrm flipH="1">
              <a:off x="5179663" y="203860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0" name="Rectangle 40">
              <a:extLst>
                <a:ext uri="{FF2B5EF4-FFF2-40B4-BE49-F238E27FC236}">
                  <a16:creationId xmlns:a16="http://schemas.microsoft.com/office/drawing/2014/main" id="{5BF40EF3-8594-6844-A67D-B7D985858B9A}"/>
                </a:ext>
              </a:extLst>
            </p:cNvPr>
            <p:cNvSpPr/>
            <p:nvPr/>
          </p:nvSpPr>
          <p:spPr>
            <a:xfrm>
              <a:off x="4263265" y="2456853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4" name="Group 71">
            <a:extLst>
              <a:ext uri="{FF2B5EF4-FFF2-40B4-BE49-F238E27FC236}">
                <a16:creationId xmlns:a16="http://schemas.microsoft.com/office/drawing/2014/main" id="{B94EC2C2-9536-0849-B520-5E0821A487CC}"/>
              </a:ext>
            </a:extLst>
          </p:cNvPr>
          <p:cNvGrpSpPr/>
          <p:nvPr/>
        </p:nvGrpSpPr>
        <p:grpSpPr>
          <a:xfrm>
            <a:off x="1335067" y="5478856"/>
            <a:ext cx="8909115" cy="2500601"/>
            <a:chOff x="2232442" y="3643574"/>
            <a:chExt cx="8954788" cy="2500601"/>
          </a:xfrm>
        </p:grpSpPr>
        <p:sp>
          <p:nvSpPr>
            <p:cNvPr id="295" name="CuadroTexto 598">
              <a:extLst>
                <a:ext uri="{FF2B5EF4-FFF2-40B4-BE49-F238E27FC236}">
                  <a16:creationId xmlns:a16="http://schemas.microsoft.com/office/drawing/2014/main" id="{4D754ACD-9D4A-574E-A0D9-01AF3E5BD6FD}"/>
                </a:ext>
              </a:extLst>
            </p:cNvPr>
            <p:cNvSpPr txBox="1"/>
            <p:nvPr/>
          </p:nvSpPr>
          <p:spPr>
            <a:xfrm>
              <a:off x="2232442" y="3643574"/>
              <a:ext cx="31857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296" name="CuadroTexto 599">
              <a:extLst>
                <a:ext uri="{FF2B5EF4-FFF2-40B4-BE49-F238E27FC236}">
                  <a16:creationId xmlns:a16="http://schemas.microsoft.com/office/drawing/2014/main" id="{15AA021F-2E12-3A4F-9575-38B74CDF36B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34FEA350-4BC5-354E-B11E-7732D2045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186" y="4219693"/>
            <a:ext cx="8408858" cy="2640718"/>
          </a:xfrm>
          <a:custGeom>
            <a:avLst/>
            <a:gdLst>
              <a:gd name="T0" fmla="*/ 7696 w 7697"/>
              <a:gd name="T1" fmla="*/ 2417 h 2418"/>
              <a:gd name="T2" fmla="*/ 0 w 7697"/>
              <a:gd name="T3" fmla="*/ 2417 h 2418"/>
              <a:gd name="T4" fmla="*/ 0 w 7697"/>
              <a:gd name="T5" fmla="*/ 0 h 2418"/>
              <a:gd name="T6" fmla="*/ 7696 w 7697"/>
              <a:gd name="T7" fmla="*/ 0 h 2418"/>
              <a:gd name="T8" fmla="*/ 7696 w 7697"/>
              <a:gd name="T9" fmla="*/ 2417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7" h="2418">
                <a:moveTo>
                  <a:pt x="7696" y="2417"/>
                </a:moveTo>
                <a:lnTo>
                  <a:pt x="0" y="2417"/>
                </a:lnTo>
                <a:lnTo>
                  <a:pt x="0" y="0"/>
                </a:lnTo>
                <a:lnTo>
                  <a:pt x="7696" y="0"/>
                </a:lnTo>
                <a:lnTo>
                  <a:pt x="7696" y="24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93081806-52DE-8D43-84BC-5229C60F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186" y="6841135"/>
            <a:ext cx="8408858" cy="2640718"/>
          </a:xfrm>
          <a:custGeom>
            <a:avLst/>
            <a:gdLst>
              <a:gd name="T0" fmla="*/ 7696 w 7697"/>
              <a:gd name="T1" fmla="*/ 2416 h 2417"/>
              <a:gd name="T2" fmla="*/ 0 w 7697"/>
              <a:gd name="T3" fmla="*/ 2416 h 2417"/>
              <a:gd name="T4" fmla="*/ 0 w 7697"/>
              <a:gd name="T5" fmla="*/ 0 h 2417"/>
              <a:gd name="T6" fmla="*/ 7696 w 7697"/>
              <a:gd name="T7" fmla="*/ 0 h 2417"/>
              <a:gd name="T8" fmla="*/ 7696 w 7697"/>
              <a:gd name="T9" fmla="*/ 2416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7" h="2417">
                <a:moveTo>
                  <a:pt x="7696" y="2416"/>
                </a:moveTo>
                <a:lnTo>
                  <a:pt x="0" y="2416"/>
                </a:lnTo>
                <a:lnTo>
                  <a:pt x="0" y="0"/>
                </a:lnTo>
                <a:lnTo>
                  <a:pt x="7696" y="0"/>
                </a:lnTo>
                <a:lnTo>
                  <a:pt x="7696" y="24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60240D6E-98C0-0643-BDED-933563DD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186" y="9481854"/>
            <a:ext cx="8408858" cy="2645535"/>
          </a:xfrm>
          <a:custGeom>
            <a:avLst/>
            <a:gdLst>
              <a:gd name="T0" fmla="*/ 7696 w 7697"/>
              <a:gd name="T1" fmla="*/ 2418 h 2419"/>
              <a:gd name="T2" fmla="*/ 0 w 7697"/>
              <a:gd name="T3" fmla="*/ 2418 h 2419"/>
              <a:gd name="T4" fmla="*/ 0 w 7697"/>
              <a:gd name="T5" fmla="*/ 0 h 2419"/>
              <a:gd name="T6" fmla="*/ 7696 w 7697"/>
              <a:gd name="T7" fmla="*/ 0 h 2419"/>
              <a:gd name="T8" fmla="*/ 7696 w 7697"/>
              <a:gd name="T9" fmla="*/ 2418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7" h="2419">
                <a:moveTo>
                  <a:pt x="7696" y="2418"/>
                </a:moveTo>
                <a:lnTo>
                  <a:pt x="0" y="2418"/>
                </a:lnTo>
                <a:lnTo>
                  <a:pt x="0" y="0"/>
                </a:lnTo>
                <a:lnTo>
                  <a:pt x="7696" y="0"/>
                </a:lnTo>
                <a:lnTo>
                  <a:pt x="7696" y="24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CF4967E3-3764-0E4B-96A8-6EEFFA1A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186" y="1588612"/>
            <a:ext cx="8408858" cy="2631081"/>
          </a:xfrm>
          <a:custGeom>
            <a:avLst/>
            <a:gdLst>
              <a:gd name="T0" fmla="*/ 7696 w 7697"/>
              <a:gd name="T1" fmla="*/ 2408 h 2409"/>
              <a:gd name="T2" fmla="*/ 0 w 7697"/>
              <a:gd name="T3" fmla="*/ 2408 h 2409"/>
              <a:gd name="T4" fmla="*/ 0 w 7697"/>
              <a:gd name="T5" fmla="*/ 0 h 2409"/>
              <a:gd name="T6" fmla="*/ 7696 w 7697"/>
              <a:gd name="T7" fmla="*/ 0 h 2409"/>
              <a:gd name="T8" fmla="*/ 7696 w 7697"/>
              <a:gd name="T9" fmla="*/ 2408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7" h="2409">
                <a:moveTo>
                  <a:pt x="7696" y="2408"/>
                </a:moveTo>
                <a:lnTo>
                  <a:pt x="0" y="2408"/>
                </a:lnTo>
                <a:lnTo>
                  <a:pt x="0" y="0"/>
                </a:lnTo>
                <a:lnTo>
                  <a:pt x="7696" y="0"/>
                </a:lnTo>
                <a:lnTo>
                  <a:pt x="7696" y="24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CBDD3940-3E12-B144-B971-5B667B78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052" y="3728172"/>
            <a:ext cx="1007134" cy="997496"/>
          </a:xfrm>
          <a:custGeom>
            <a:avLst/>
            <a:gdLst>
              <a:gd name="T0" fmla="*/ 0 w 923"/>
              <a:gd name="T1" fmla="*/ 452 h 915"/>
              <a:gd name="T2" fmla="*/ 0 w 923"/>
              <a:gd name="T3" fmla="*/ 452 h 915"/>
              <a:gd name="T4" fmla="*/ 461 w 923"/>
              <a:gd name="T5" fmla="*/ 914 h 915"/>
              <a:gd name="T6" fmla="*/ 922 w 923"/>
              <a:gd name="T7" fmla="*/ 452 h 915"/>
              <a:gd name="T8" fmla="*/ 461 w 923"/>
              <a:gd name="T9" fmla="*/ 0 h 915"/>
              <a:gd name="T10" fmla="*/ 0 w 923"/>
              <a:gd name="T11" fmla="*/ 45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3" h="915">
                <a:moveTo>
                  <a:pt x="0" y="452"/>
                </a:moveTo>
                <a:lnTo>
                  <a:pt x="0" y="452"/>
                </a:lnTo>
                <a:cubicBezTo>
                  <a:pt x="0" y="710"/>
                  <a:pt x="202" y="914"/>
                  <a:pt x="461" y="914"/>
                </a:cubicBezTo>
                <a:cubicBezTo>
                  <a:pt x="710" y="914"/>
                  <a:pt x="922" y="710"/>
                  <a:pt x="922" y="452"/>
                </a:cubicBezTo>
                <a:cubicBezTo>
                  <a:pt x="922" y="203"/>
                  <a:pt x="710" y="0"/>
                  <a:pt x="461" y="0"/>
                </a:cubicBezTo>
                <a:cubicBezTo>
                  <a:pt x="202" y="0"/>
                  <a:pt x="0" y="203"/>
                  <a:pt x="0" y="4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E273DCC1-FB06-5C48-B50E-F2F1F1AF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052" y="6368890"/>
            <a:ext cx="1007134" cy="1007134"/>
          </a:xfrm>
          <a:custGeom>
            <a:avLst/>
            <a:gdLst>
              <a:gd name="T0" fmla="*/ 0 w 923"/>
              <a:gd name="T1" fmla="*/ 461 h 923"/>
              <a:gd name="T2" fmla="*/ 0 w 923"/>
              <a:gd name="T3" fmla="*/ 461 h 923"/>
              <a:gd name="T4" fmla="*/ 461 w 923"/>
              <a:gd name="T5" fmla="*/ 922 h 923"/>
              <a:gd name="T6" fmla="*/ 922 w 923"/>
              <a:gd name="T7" fmla="*/ 461 h 923"/>
              <a:gd name="T8" fmla="*/ 461 w 923"/>
              <a:gd name="T9" fmla="*/ 0 h 923"/>
              <a:gd name="T10" fmla="*/ 0 w 923"/>
              <a:gd name="T11" fmla="*/ 461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3" h="923">
                <a:moveTo>
                  <a:pt x="0" y="461"/>
                </a:moveTo>
                <a:lnTo>
                  <a:pt x="0" y="461"/>
                </a:lnTo>
                <a:cubicBezTo>
                  <a:pt x="0" y="719"/>
                  <a:pt x="202" y="922"/>
                  <a:pt x="461" y="922"/>
                </a:cubicBezTo>
                <a:cubicBezTo>
                  <a:pt x="710" y="922"/>
                  <a:pt x="922" y="719"/>
                  <a:pt x="922" y="461"/>
                </a:cubicBezTo>
                <a:cubicBezTo>
                  <a:pt x="922" y="213"/>
                  <a:pt x="710" y="0"/>
                  <a:pt x="461" y="0"/>
                </a:cubicBezTo>
                <a:cubicBezTo>
                  <a:pt x="202" y="0"/>
                  <a:pt x="0" y="213"/>
                  <a:pt x="0" y="4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22E10EAE-F24B-BD49-95E5-A16175C9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51" y="1588612"/>
            <a:ext cx="3127418" cy="2631081"/>
          </a:xfrm>
          <a:custGeom>
            <a:avLst/>
            <a:gdLst>
              <a:gd name="T0" fmla="*/ 2861 w 2862"/>
              <a:gd name="T1" fmla="*/ 1190 h 2409"/>
              <a:gd name="T2" fmla="*/ 2861 w 2862"/>
              <a:gd name="T3" fmla="*/ 1190 h 2409"/>
              <a:gd name="T4" fmla="*/ 2399 w 2862"/>
              <a:gd name="T5" fmla="*/ 738 h 2409"/>
              <a:gd name="T6" fmla="*/ 2187 w 2862"/>
              <a:gd name="T7" fmla="*/ 784 h 2409"/>
              <a:gd name="T8" fmla="*/ 2418 w 2862"/>
              <a:gd name="T9" fmla="*/ 729 h 2409"/>
              <a:gd name="T10" fmla="*/ 2418 w 2862"/>
              <a:gd name="T11" fmla="*/ 0 h 2409"/>
              <a:gd name="T12" fmla="*/ 0 w 2862"/>
              <a:gd name="T13" fmla="*/ 0 h 2409"/>
              <a:gd name="T14" fmla="*/ 0 w 2862"/>
              <a:gd name="T15" fmla="*/ 747 h 2409"/>
              <a:gd name="T16" fmla="*/ 0 w 2862"/>
              <a:gd name="T17" fmla="*/ 1661 h 2409"/>
              <a:gd name="T18" fmla="*/ 0 w 2862"/>
              <a:gd name="T19" fmla="*/ 1956 h 2409"/>
              <a:gd name="T20" fmla="*/ 0 w 2862"/>
              <a:gd name="T21" fmla="*/ 2408 h 2409"/>
              <a:gd name="T22" fmla="*/ 2418 w 2862"/>
              <a:gd name="T23" fmla="*/ 2408 h 2409"/>
              <a:gd name="T24" fmla="*/ 2418 w 2862"/>
              <a:gd name="T25" fmla="*/ 1652 h 2409"/>
              <a:gd name="T26" fmla="*/ 2861 w 2862"/>
              <a:gd name="T27" fmla="*/ 1190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62" h="2409">
                <a:moveTo>
                  <a:pt x="2861" y="1190"/>
                </a:moveTo>
                <a:lnTo>
                  <a:pt x="2861" y="1190"/>
                </a:lnTo>
                <a:cubicBezTo>
                  <a:pt x="2861" y="941"/>
                  <a:pt x="2657" y="738"/>
                  <a:pt x="2399" y="738"/>
                </a:cubicBezTo>
                <a:cubicBezTo>
                  <a:pt x="2325" y="738"/>
                  <a:pt x="2251" y="756"/>
                  <a:pt x="2187" y="784"/>
                </a:cubicBezTo>
                <a:cubicBezTo>
                  <a:pt x="2251" y="747"/>
                  <a:pt x="2335" y="729"/>
                  <a:pt x="2418" y="729"/>
                </a:cubicBezTo>
                <a:cubicBezTo>
                  <a:pt x="2418" y="0"/>
                  <a:pt x="2418" y="0"/>
                  <a:pt x="24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7"/>
                  <a:pt x="0" y="747"/>
                  <a:pt x="0" y="747"/>
                </a:cubicBezTo>
                <a:cubicBezTo>
                  <a:pt x="0" y="1661"/>
                  <a:pt x="0" y="1661"/>
                  <a:pt x="0" y="1661"/>
                </a:cubicBezTo>
                <a:cubicBezTo>
                  <a:pt x="0" y="1956"/>
                  <a:pt x="0" y="1956"/>
                  <a:pt x="0" y="1956"/>
                </a:cubicBezTo>
                <a:cubicBezTo>
                  <a:pt x="0" y="2408"/>
                  <a:pt x="0" y="2408"/>
                  <a:pt x="0" y="2408"/>
                </a:cubicBezTo>
                <a:cubicBezTo>
                  <a:pt x="2418" y="2408"/>
                  <a:pt x="2418" y="2408"/>
                  <a:pt x="2418" y="2408"/>
                </a:cubicBezTo>
                <a:cubicBezTo>
                  <a:pt x="2418" y="1652"/>
                  <a:pt x="2418" y="1652"/>
                  <a:pt x="2418" y="1652"/>
                </a:cubicBezTo>
                <a:cubicBezTo>
                  <a:pt x="2657" y="1642"/>
                  <a:pt x="2861" y="1439"/>
                  <a:pt x="2861" y="11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3A978BB0-FF32-9C42-BBF9-C466E269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51" y="4229330"/>
            <a:ext cx="3127418" cy="2640718"/>
          </a:xfrm>
          <a:custGeom>
            <a:avLst/>
            <a:gdLst>
              <a:gd name="T0" fmla="*/ 2861 w 2862"/>
              <a:gd name="T1" fmla="*/ 1200 h 2418"/>
              <a:gd name="T2" fmla="*/ 2861 w 2862"/>
              <a:gd name="T3" fmla="*/ 1200 h 2418"/>
              <a:gd name="T4" fmla="*/ 2399 w 2862"/>
              <a:gd name="T5" fmla="*/ 738 h 2418"/>
              <a:gd name="T6" fmla="*/ 2187 w 2862"/>
              <a:gd name="T7" fmla="*/ 794 h 2418"/>
              <a:gd name="T8" fmla="*/ 2418 w 2862"/>
              <a:gd name="T9" fmla="*/ 729 h 2418"/>
              <a:gd name="T10" fmla="*/ 2418 w 2862"/>
              <a:gd name="T11" fmla="*/ 0 h 2418"/>
              <a:gd name="T12" fmla="*/ 1670 w 2862"/>
              <a:gd name="T13" fmla="*/ 0 h 2418"/>
              <a:gd name="T14" fmla="*/ 1209 w 2862"/>
              <a:gd name="T15" fmla="*/ 462 h 2418"/>
              <a:gd name="T16" fmla="*/ 748 w 2862"/>
              <a:gd name="T17" fmla="*/ 0 h 2418"/>
              <a:gd name="T18" fmla="*/ 0 w 2862"/>
              <a:gd name="T19" fmla="*/ 0 h 2418"/>
              <a:gd name="T20" fmla="*/ 0 w 2862"/>
              <a:gd name="T21" fmla="*/ 748 h 2418"/>
              <a:gd name="T22" fmla="*/ 0 w 2862"/>
              <a:gd name="T23" fmla="*/ 1670 h 2418"/>
              <a:gd name="T24" fmla="*/ 0 w 2862"/>
              <a:gd name="T25" fmla="*/ 1956 h 2418"/>
              <a:gd name="T26" fmla="*/ 0 w 2862"/>
              <a:gd name="T27" fmla="*/ 2417 h 2418"/>
              <a:gd name="T28" fmla="*/ 2418 w 2862"/>
              <a:gd name="T29" fmla="*/ 2417 h 2418"/>
              <a:gd name="T30" fmla="*/ 2418 w 2862"/>
              <a:gd name="T31" fmla="*/ 1661 h 2418"/>
              <a:gd name="T32" fmla="*/ 2861 w 2862"/>
              <a:gd name="T33" fmla="*/ 1200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62" h="2418">
                <a:moveTo>
                  <a:pt x="2861" y="1200"/>
                </a:moveTo>
                <a:lnTo>
                  <a:pt x="2861" y="1200"/>
                </a:lnTo>
                <a:cubicBezTo>
                  <a:pt x="2861" y="941"/>
                  <a:pt x="2657" y="738"/>
                  <a:pt x="2399" y="738"/>
                </a:cubicBezTo>
                <a:cubicBezTo>
                  <a:pt x="2325" y="738"/>
                  <a:pt x="2251" y="757"/>
                  <a:pt x="2187" y="794"/>
                </a:cubicBezTo>
                <a:cubicBezTo>
                  <a:pt x="2251" y="757"/>
                  <a:pt x="2335" y="729"/>
                  <a:pt x="2418" y="729"/>
                </a:cubicBezTo>
                <a:cubicBezTo>
                  <a:pt x="2418" y="0"/>
                  <a:pt x="2418" y="0"/>
                  <a:pt x="2418" y="0"/>
                </a:cubicBezTo>
                <a:cubicBezTo>
                  <a:pt x="1670" y="0"/>
                  <a:pt x="1670" y="0"/>
                  <a:pt x="1670" y="0"/>
                </a:cubicBezTo>
                <a:cubicBezTo>
                  <a:pt x="1670" y="259"/>
                  <a:pt x="1458" y="462"/>
                  <a:pt x="1209" y="462"/>
                </a:cubicBezTo>
                <a:cubicBezTo>
                  <a:pt x="950" y="462"/>
                  <a:pt x="748" y="259"/>
                  <a:pt x="74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8"/>
                  <a:pt x="0" y="748"/>
                  <a:pt x="0" y="748"/>
                </a:cubicBezTo>
                <a:cubicBezTo>
                  <a:pt x="0" y="1670"/>
                  <a:pt x="0" y="1670"/>
                  <a:pt x="0" y="1670"/>
                </a:cubicBezTo>
                <a:cubicBezTo>
                  <a:pt x="0" y="1956"/>
                  <a:pt x="0" y="1956"/>
                  <a:pt x="0" y="1956"/>
                </a:cubicBezTo>
                <a:cubicBezTo>
                  <a:pt x="0" y="2417"/>
                  <a:pt x="0" y="2417"/>
                  <a:pt x="0" y="2417"/>
                </a:cubicBezTo>
                <a:cubicBezTo>
                  <a:pt x="2418" y="2417"/>
                  <a:pt x="2418" y="2417"/>
                  <a:pt x="2418" y="2417"/>
                </a:cubicBezTo>
                <a:cubicBezTo>
                  <a:pt x="2418" y="1661"/>
                  <a:pt x="2418" y="1661"/>
                  <a:pt x="2418" y="1661"/>
                </a:cubicBezTo>
                <a:cubicBezTo>
                  <a:pt x="2657" y="1652"/>
                  <a:pt x="2861" y="1449"/>
                  <a:pt x="2861" y="12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E2764CF5-F1AE-874C-96A6-0EE2AA095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51" y="9481854"/>
            <a:ext cx="3127418" cy="2645535"/>
          </a:xfrm>
          <a:custGeom>
            <a:avLst/>
            <a:gdLst>
              <a:gd name="T0" fmla="*/ 2861 w 2862"/>
              <a:gd name="T1" fmla="*/ 1200 h 2419"/>
              <a:gd name="T2" fmla="*/ 2861 w 2862"/>
              <a:gd name="T3" fmla="*/ 1200 h 2419"/>
              <a:gd name="T4" fmla="*/ 2399 w 2862"/>
              <a:gd name="T5" fmla="*/ 739 h 2419"/>
              <a:gd name="T6" fmla="*/ 2187 w 2862"/>
              <a:gd name="T7" fmla="*/ 794 h 2419"/>
              <a:gd name="T8" fmla="*/ 2418 w 2862"/>
              <a:gd name="T9" fmla="*/ 729 h 2419"/>
              <a:gd name="T10" fmla="*/ 2418 w 2862"/>
              <a:gd name="T11" fmla="*/ 0 h 2419"/>
              <a:gd name="T12" fmla="*/ 1670 w 2862"/>
              <a:gd name="T13" fmla="*/ 0 h 2419"/>
              <a:gd name="T14" fmla="*/ 1209 w 2862"/>
              <a:gd name="T15" fmla="*/ 462 h 2419"/>
              <a:gd name="T16" fmla="*/ 748 w 2862"/>
              <a:gd name="T17" fmla="*/ 0 h 2419"/>
              <a:gd name="T18" fmla="*/ 0 w 2862"/>
              <a:gd name="T19" fmla="*/ 0 h 2419"/>
              <a:gd name="T20" fmla="*/ 0 w 2862"/>
              <a:gd name="T21" fmla="*/ 748 h 2419"/>
              <a:gd name="T22" fmla="*/ 0 w 2862"/>
              <a:gd name="T23" fmla="*/ 1670 h 2419"/>
              <a:gd name="T24" fmla="*/ 0 w 2862"/>
              <a:gd name="T25" fmla="*/ 1957 h 2419"/>
              <a:gd name="T26" fmla="*/ 0 w 2862"/>
              <a:gd name="T27" fmla="*/ 2418 h 2419"/>
              <a:gd name="T28" fmla="*/ 2418 w 2862"/>
              <a:gd name="T29" fmla="*/ 2418 h 2419"/>
              <a:gd name="T30" fmla="*/ 2418 w 2862"/>
              <a:gd name="T31" fmla="*/ 1652 h 2419"/>
              <a:gd name="T32" fmla="*/ 2861 w 2862"/>
              <a:gd name="T33" fmla="*/ 1200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62" h="2419">
                <a:moveTo>
                  <a:pt x="2861" y="1200"/>
                </a:moveTo>
                <a:lnTo>
                  <a:pt x="2861" y="1200"/>
                </a:lnTo>
                <a:cubicBezTo>
                  <a:pt x="2861" y="941"/>
                  <a:pt x="2657" y="739"/>
                  <a:pt x="2399" y="739"/>
                </a:cubicBezTo>
                <a:cubicBezTo>
                  <a:pt x="2325" y="739"/>
                  <a:pt x="2251" y="757"/>
                  <a:pt x="2187" y="794"/>
                </a:cubicBezTo>
                <a:cubicBezTo>
                  <a:pt x="2251" y="748"/>
                  <a:pt x="2335" y="729"/>
                  <a:pt x="2418" y="729"/>
                </a:cubicBezTo>
                <a:cubicBezTo>
                  <a:pt x="2418" y="0"/>
                  <a:pt x="2418" y="0"/>
                  <a:pt x="2418" y="0"/>
                </a:cubicBezTo>
                <a:cubicBezTo>
                  <a:pt x="1670" y="0"/>
                  <a:pt x="1670" y="0"/>
                  <a:pt x="1670" y="0"/>
                </a:cubicBezTo>
                <a:cubicBezTo>
                  <a:pt x="1670" y="259"/>
                  <a:pt x="1458" y="462"/>
                  <a:pt x="1209" y="462"/>
                </a:cubicBezTo>
                <a:cubicBezTo>
                  <a:pt x="950" y="462"/>
                  <a:pt x="748" y="259"/>
                  <a:pt x="74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8"/>
                  <a:pt x="0" y="748"/>
                  <a:pt x="0" y="748"/>
                </a:cubicBezTo>
                <a:cubicBezTo>
                  <a:pt x="0" y="1670"/>
                  <a:pt x="0" y="1670"/>
                  <a:pt x="0" y="1670"/>
                </a:cubicBezTo>
                <a:cubicBezTo>
                  <a:pt x="0" y="1957"/>
                  <a:pt x="0" y="1957"/>
                  <a:pt x="0" y="1957"/>
                </a:cubicBezTo>
                <a:cubicBezTo>
                  <a:pt x="0" y="2418"/>
                  <a:pt x="0" y="2418"/>
                  <a:pt x="0" y="2418"/>
                </a:cubicBezTo>
                <a:cubicBezTo>
                  <a:pt x="2418" y="2418"/>
                  <a:pt x="2418" y="2418"/>
                  <a:pt x="2418" y="2418"/>
                </a:cubicBezTo>
                <a:cubicBezTo>
                  <a:pt x="2418" y="1652"/>
                  <a:pt x="2418" y="1652"/>
                  <a:pt x="2418" y="1652"/>
                </a:cubicBezTo>
                <a:cubicBezTo>
                  <a:pt x="2657" y="1652"/>
                  <a:pt x="2861" y="1449"/>
                  <a:pt x="2861" y="12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0">
            <a:extLst>
              <a:ext uri="{FF2B5EF4-FFF2-40B4-BE49-F238E27FC236}">
                <a16:creationId xmlns:a16="http://schemas.microsoft.com/office/drawing/2014/main" id="{63462818-88D7-2B45-87C6-FC9FBFD82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052" y="9009608"/>
            <a:ext cx="1007134" cy="997496"/>
          </a:xfrm>
          <a:custGeom>
            <a:avLst/>
            <a:gdLst>
              <a:gd name="T0" fmla="*/ 0 w 923"/>
              <a:gd name="T1" fmla="*/ 461 h 914"/>
              <a:gd name="T2" fmla="*/ 0 w 923"/>
              <a:gd name="T3" fmla="*/ 461 h 914"/>
              <a:gd name="T4" fmla="*/ 461 w 923"/>
              <a:gd name="T5" fmla="*/ 913 h 914"/>
              <a:gd name="T6" fmla="*/ 922 w 923"/>
              <a:gd name="T7" fmla="*/ 461 h 914"/>
              <a:gd name="T8" fmla="*/ 461 w 923"/>
              <a:gd name="T9" fmla="*/ 0 h 914"/>
              <a:gd name="T10" fmla="*/ 0 w 923"/>
              <a:gd name="T11" fmla="*/ 461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3" h="914">
                <a:moveTo>
                  <a:pt x="0" y="461"/>
                </a:moveTo>
                <a:lnTo>
                  <a:pt x="0" y="461"/>
                </a:lnTo>
                <a:cubicBezTo>
                  <a:pt x="0" y="710"/>
                  <a:pt x="202" y="913"/>
                  <a:pt x="461" y="913"/>
                </a:cubicBezTo>
                <a:cubicBezTo>
                  <a:pt x="710" y="913"/>
                  <a:pt x="922" y="710"/>
                  <a:pt x="922" y="461"/>
                </a:cubicBezTo>
                <a:cubicBezTo>
                  <a:pt x="922" y="203"/>
                  <a:pt x="710" y="0"/>
                  <a:pt x="461" y="0"/>
                </a:cubicBezTo>
                <a:cubicBezTo>
                  <a:pt x="202" y="0"/>
                  <a:pt x="0" y="203"/>
                  <a:pt x="0" y="4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1104706D-A229-E84E-B4C1-0B0818CC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51" y="6870048"/>
            <a:ext cx="3127418" cy="2640718"/>
          </a:xfrm>
          <a:custGeom>
            <a:avLst/>
            <a:gdLst>
              <a:gd name="T0" fmla="*/ 2861 w 2862"/>
              <a:gd name="T1" fmla="*/ 1199 h 2418"/>
              <a:gd name="T2" fmla="*/ 2861 w 2862"/>
              <a:gd name="T3" fmla="*/ 1199 h 2418"/>
              <a:gd name="T4" fmla="*/ 2399 w 2862"/>
              <a:gd name="T5" fmla="*/ 738 h 2418"/>
              <a:gd name="T6" fmla="*/ 2187 w 2862"/>
              <a:gd name="T7" fmla="*/ 793 h 2418"/>
              <a:gd name="T8" fmla="*/ 2418 w 2862"/>
              <a:gd name="T9" fmla="*/ 729 h 2418"/>
              <a:gd name="T10" fmla="*/ 2418 w 2862"/>
              <a:gd name="T11" fmla="*/ 0 h 2418"/>
              <a:gd name="T12" fmla="*/ 1670 w 2862"/>
              <a:gd name="T13" fmla="*/ 0 h 2418"/>
              <a:gd name="T14" fmla="*/ 1209 w 2862"/>
              <a:gd name="T15" fmla="*/ 461 h 2418"/>
              <a:gd name="T16" fmla="*/ 748 w 2862"/>
              <a:gd name="T17" fmla="*/ 0 h 2418"/>
              <a:gd name="T18" fmla="*/ 0 w 2862"/>
              <a:gd name="T19" fmla="*/ 0 h 2418"/>
              <a:gd name="T20" fmla="*/ 0 w 2862"/>
              <a:gd name="T21" fmla="*/ 747 h 2418"/>
              <a:gd name="T22" fmla="*/ 0 w 2862"/>
              <a:gd name="T23" fmla="*/ 1670 h 2418"/>
              <a:gd name="T24" fmla="*/ 0 w 2862"/>
              <a:gd name="T25" fmla="*/ 1956 h 2418"/>
              <a:gd name="T26" fmla="*/ 0 w 2862"/>
              <a:gd name="T27" fmla="*/ 2417 h 2418"/>
              <a:gd name="T28" fmla="*/ 2418 w 2862"/>
              <a:gd name="T29" fmla="*/ 2417 h 2418"/>
              <a:gd name="T30" fmla="*/ 2418 w 2862"/>
              <a:gd name="T31" fmla="*/ 1651 h 2418"/>
              <a:gd name="T32" fmla="*/ 2861 w 2862"/>
              <a:gd name="T33" fmla="*/ 1199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62" h="2418">
                <a:moveTo>
                  <a:pt x="2861" y="1199"/>
                </a:moveTo>
                <a:lnTo>
                  <a:pt x="2861" y="1199"/>
                </a:lnTo>
                <a:cubicBezTo>
                  <a:pt x="2861" y="941"/>
                  <a:pt x="2657" y="738"/>
                  <a:pt x="2399" y="738"/>
                </a:cubicBezTo>
                <a:cubicBezTo>
                  <a:pt x="2325" y="738"/>
                  <a:pt x="2251" y="756"/>
                  <a:pt x="2187" y="793"/>
                </a:cubicBezTo>
                <a:cubicBezTo>
                  <a:pt x="2251" y="747"/>
                  <a:pt x="2335" y="729"/>
                  <a:pt x="2418" y="729"/>
                </a:cubicBezTo>
                <a:cubicBezTo>
                  <a:pt x="2418" y="0"/>
                  <a:pt x="2418" y="0"/>
                  <a:pt x="2418" y="0"/>
                </a:cubicBezTo>
                <a:cubicBezTo>
                  <a:pt x="1670" y="0"/>
                  <a:pt x="1670" y="0"/>
                  <a:pt x="1670" y="0"/>
                </a:cubicBezTo>
                <a:cubicBezTo>
                  <a:pt x="1670" y="258"/>
                  <a:pt x="1458" y="461"/>
                  <a:pt x="1209" y="461"/>
                </a:cubicBezTo>
                <a:cubicBezTo>
                  <a:pt x="950" y="461"/>
                  <a:pt x="748" y="258"/>
                  <a:pt x="74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7"/>
                  <a:pt x="0" y="747"/>
                  <a:pt x="0" y="747"/>
                </a:cubicBezTo>
                <a:cubicBezTo>
                  <a:pt x="0" y="1670"/>
                  <a:pt x="0" y="1670"/>
                  <a:pt x="0" y="1670"/>
                </a:cubicBezTo>
                <a:cubicBezTo>
                  <a:pt x="0" y="1956"/>
                  <a:pt x="0" y="1956"/>
                  <a:pt x="0" y="1956"/>
                </a:cubicBezTo>
                <a:cubicBezTo>
                  <a:pt x="0" y="2417"/>
                  <a:pt x="0" y="2417"/>
                  <a:pt x="0" y="2417"/>
                </a:cubicBezTo>
                <a:cubicBezTo>
                  <a:pt x="2418" y="2417"/>
                  <a:pt x="2418" y="2417"/>
                  <a:pt x="2418" y="2417"/>
                </a:cubicBezTo>
                <a:cubicBezTo>
                  <a:pt x="2418" y="1651"/>
                  <a:pt x="2418" y="1651"/>
                  <a:pt x="2418" y="1651"/>
                </a:cubicBezTo>
                <a:cubicBezTo>
                  <a:pt x="2657" y="1651"/>
                  <a:pt x="2861" y="1448"/>
                  <a:pt x="2861" y="11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2">
            <a:extLst>
              <a:ext uri="{FF2B5EF4-FFF2-40B4-BE49-F238E27FC236}">
                <a16:creationId xmlns:a16="http://schemas.microsoft.com/office/drawing/2014/main" id="{A672CB90-F632-A34D-A6B4-77FF9D187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956" y="2537920"/>
            <a:ext cx="1069780" cy="1291446"/>
          </a:xfrm>
          <a:custGeom>
            <a:avLst/>
            <a:gdLst>
              <a:gd name="T0" fmla="*/ 489 w 979"/>
              <a:gd name="T1" fmla="*/ 1181 h 1182"/>
              <a:gd name="T2" fmla="*/ 489 w 979"/>
              <a:gd name="T3" fmla="*/ 1181 h 1182"/>
              <a:gd name="T4" fmla="*/ 0 w 979"/>
              <a:gd name="T5" fmla="*/ 692 h 1182"/>
              <a:gd name="T6" fmla="*/ 65 w 979"/>
              <a:gd name="T7" fmla="*/ 379 h 1182"/>
              <a:gd name="T8" fmla="*/ 231 w 979"/>
              <a:gd name="T9" fmla="*/ 56 h 1182"/>
              <a:gd name="T10" fmla="*/ 258 w 979"/>
              <a:gd name="T11" fmla="*/ 19 h 1182"/>
              <a:gd name="T12" fmla="*/ 314 w 979"/>
              <a:gd name="T13" fmla="*/ 10 h 1182"/>
              <a:gd name="T14" fmla="*/ 314 w 979"/>
              <a:gd name="T15" fmla="*/ 65 h 1182"/>
              <a:gd name="T16" fmla="*/ 286 w 979"/>
              <a:gd name="T17" fmla="*/ 102 h 1182"/>
              <a:gd name="T18" fmla="*/ 129 w 979"/>
              <a:gd name="T19" fmla="*/ 397 h 1182"/>
              <a:gd name="T20" fmla="*/ 74 w 979"/>
              <a:gd name="T21" fmla="*/ 692 h 1182"/>
              <a:gd name="T22" fmla="*/ 489 w 979"/>
              <a:gd name="T23" fmla="*/ 1107 h 1182"/>
              <a:gd name="T24" fmla="*/ 904 w 979"/>
              <a:gd name="T25" fmla="*/ 692 h 1182"/>
              <a:gd name="T26" fmla="*/ 849 w 979"/>
              <a:gd name="T27" fmla="*/ 397 h 1182"/>
              <a:gd name="T28" fmla="*/ 692 w 979"/>
              <a:gd name="T29" fmla="*/ 102 h 1182"/>
              <a:gd name="T30" fmla="*/ 664 w 979"/>
              <a:gd name="T31" fmla="*/ 65 h 1182"/>
              <a:gd name="T32" fmla="*/ 664 w 979"/>
              <a:gd name="T33" fmla="*/ 19 h 1182"/>
              <a:gd name="T34" fmla="*/ 720 w 979"/>
              <a:gd name="T35" fmla="*/ 19 h 1182"/>
              <a:gd name="T36" fmla="*/ 747 w 979"/>
              <a:gd name="T37" fmla="*/ 56 h 1182"/>
              <a:gd name="T38" fmla="*/ 914 w 979"/>
              <a:gd name="T39" fmla="*/ 379 h 1182"/>
              <a:gd name="T40" fmla="*/ 978 w 979"/>
              <a:gd name="T41" fmla="*/ 692 h 1182"/>
              <a:gd name="T42" fmla="*/ 489 w 979"/>
              <a:gd name="T43" fmla="*/ 118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9" h="1182">
                <a:moveTo>
                  <a:pt x="489" y="1181"/>
                </a:moveTo>
                <a:lnTo>
                  <a:pt x="489" y="1181"/>
                </a:lnTo>
                <a:cubicBezTo>
                  <a:pt x="221" y="1181"/>
                  <a:pt x="0" y="960"/>
                  <a:pt x="0" y="692"/>
                </a:cubicBezTo>
                <a:cubicBezTo>
                  <a:pt x="0" y="609"/>
                  <a:pt x="28" y="489"/>
                  <a:pt x="65" y="379"/>
                </a:cubicBezTo>
                <a:cubicBezTo>
                  <a:pt x="102" y="249"/>
                  <a:pt x="166" y="139"/>
                  <a:pt x="231" y="56"/>
                </a:cubicBezTo>
                <a:cubicBezTo>
                  <a:pt x="240" y="47"/>
                  <a:pt x="249" y="28"/>
                  <a:pt x="258" y="19"/>
                </a:cubicBezTo>
                <a:cubicBezTo>
                  <a:pt x="277" y="0"/>
                  <a:pt x="295" y="0"/>
                  <a:pt x="314" y="10"/>
                </a:cubicBezTo>
                <a:cubicBezTo>
                  <a:pt x="332" y="28"/>
                  <a:pt x="332" y="47"/>
                  <a:pt x="314" y="65"/>
                </a:cubicBezTo>
                <a:cubicBezTo>
                  <a:pt x="304" y="74"/>
                  <a:pt x="295" y="93"/>
                  <a:pt x="286" y="102"/>
                </a:cubicBezTo>
                <a:cubicBezTo>
                  <a:pt x="231" y="176"/>
                  <a:pt x="175" y="286"/>
                  <a:pt x="129" y="397"/>
                </a:cubicBezTo>
                <a:cubicBezTo>
                  <a:pt x="92" y="508"/>
                  <a:pt x="74" y="618"/>
                  <a:pt x="74" y="692"/>
                </a:cubicBezTo>
                <a:cubicBezTo>
                  <a:pt x="74" y="923"/>
                  <a:pt x="258" y="1107"/>
                  <a:pt x="489" y="1107"/>
                </a:cubicBezTo>
                <a:cubicBezTo>
                  <a:pt x="720" y="1107"/>
                  <a:pt x="904" y="923"/>
                  <a:pt x="904" y="692"/>
                </a:cubicBezTo>
                <a:cubicBezTo>
                  <a:pt x="904" y="618"/>
                  <a:pt x="886" y="508"/>
                  <a:pt x="849" y="397"/>
                </a:cubicBezTo>
                <a:cubicBezTo>
                  <a:pt x="803" y="286"/>
                  <a:pt x="757" y="176"/>
                  <a:pt x="692" y="102"/>
                </a:cubicBezTo>
                <a:cubicBezTo>
                  <a:pt x="683" y="93"/>
                  <a:pt x="674" y="74"/>
                  <a:pt x="664" y="65"/>
                </a:cubicBezTo>
                <a:cubicBezTo>
                  <a:pt x="646" y="56"/>
                  <a:pt x="655" y="28"/>
                  <a:pt x="664" y="19"/>
                </a:cubicBezTo>
                <a:cubicBezTo>
                  <a:pt x="683" y="0"/>
                  <a:pt x="701" y="0"/>
                  <a:pt x="720" y="19"/>
                </a:cubicBezTo>
                <a:cubicBezTo>
                  <a:pt x="729" y="28"/>
                  <a:pt x="738" y="47"/>
                  <a:pt x="747" y="56"/>
                </a:cubicBezTo>
                <a:cubicBezTo>
                  <a:pt x="812" y="139"/>
                  <a:pt x="877" y="249"/>
                  <a:pt x="914" y="379"/>
                </a:cubicBezTo>
                <a:cubicBezTo>
                  <a:pt x="960" y="489"/>
                  <a:pt x="978" y="609"/>
                  <a:pt x="978" y="692"/>
                </a:cubicBezTo>
                <a:cubicBezTo>
                  <a:pt x="978" y="960"/>
                  <a:pt x="757" y="1181"/>
                  <a:pt x="489" y="1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3">
            <a:extLst>
              <a:ext uri="{FF2B5EF4-FFF2-40B4-BE49-F238E27FC236}">
                <a16:creationId xmlns:a16="http://schemas.microsoft.com/office/drawing/2014/main" id="{9045C285-4C59-8F40-8256-9E12BB70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85" y="2094588"/>
            <a:ext cx="655361" cy="332501"/>
          </a:xfrm>
          <a:custGeom>
            <a:avLst/>
            <a:gdLst>
              <a:gd name="T0" fmla="*/ 480 w 601"/>
              <a:gd name="T1" fmla="*/ 305 h 306"/>
              <a:gd name="T2" fmla="*/ 480 w 601"/>
              <a:gd name="T3" fmla="*/ 305 h 306"/>
              <a:gd name="T4" fmla="*/ 461 w 601"/>
              <a:gd name="T5" fmla="*/ 295 h 306"/>
              <a:gd name="T6" fmla="*/ 443 w 601"/>
              <a:gd name="T7" fmla="*/ 249 h 306"/>
              <a:gd name="T8" fmla="*/ 516 w 601"/>
              <a:gd name="T9" fmla="*/ 102 h 306"/>
              <a:gd name="T10" fmla="*/ 516 w 601"/>
              <a:gd name="T11" fmla="*/ 83 h 306"/>
              <a:gd name="T12" fmla="*/ 498 w 601"/>
              <a:gd name="T13" fmla="*/ 74 h 306"/>
              <a:gd name="T14" fmla="*/ 92 w 601"/>
              <a:gd name="T15" fmla="*/ 74 h 306"/>
              <a:gd name="T16" fmla="*/ 74 w 601"/>
              <a:gd name="T17" fmla="*/ 83 h 306"/>
              <a:gd name="T18" fmla="*/ 74 w 601"/>
              <a:gd name="T19" fmla="*/ 102 h 306"/>
              <a:gd name="T20" fmla="*/ 147 w 601"/>
              <a:gd name="T21" fmla="*/ 249 h 306"/>
              <a:gd name="T22" fmla="*/ 129 w 601"/>
              <a:gd name="T23" fmla="*/ 295 h 306"/>
              <a:gd name="T24" fmla="*/ 83 w 601"/>
              <a:gd name="T25" fmla="*/ 277 h 306"/>
              <a:gd name="T26" fmla="*/ 9 w 601"/>
              <a:gd name="T27" fmla="*/ 139 h 306"/>
              <a:gd name="T28" fmla="*/ 18 w 601"/>
              <a:gd name="T29" fmla="*/ 47 h 306"/>
              <a:gd name="T30" fmla="*/ 92 w 601"/>
              <a:gd name="T31" fmla="*/ 0 h 306"/>
              <a:gd name="T32" fmla="*/ 498 w 601"/>
              <a:gd name="T33" fmla="*/ 0 h 306"/>
              <a:gd name="T34" fmla="*/ 581 w 601"/>
              <a:gd name="T35" fmla="*/ 47 h 306"/>
              <a:gd name="T36" fmla="*/ 581 w 601"/>
              <a:gd name="T37" fmla="*/ 139 h 306"/>
              <a:gd name="T38" fmla="*/ 516 w 601"/>
              <a:gd name="T39" fmla="*/ 277 h 306"/>
              <a:gd name="T40" fmla="*/ 480 w 601"/>
              <a:gd name="T41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1" h="306">
                <a:moveTo>
                  <a:pt x="480" y="305"/>
                </a:moveTo>
                <a:lnTo>
                  <a:pt x="480" y="305"/>
                </a:lnTo>
                <a:cubicBezTo>
                  <a:pt x="470" y="305"/>
                  <a:pt x="470" y="295"/>
                  <a:pt x="461" y="295"/>
                </a:cubicBezTo>
                <a:cubicBezTo>
                  <a:pt x="443" y="286"/>
                  <a:pt x="433" y="268"/>
                  <a:pt x="443" y="249"/>
                </a:cubicBezTo>
                <a:cubicBezTo>
                  <a:pt x="516" y="102"/>
                  <a:pt x="516" y="102"/>
                  <a:pt x="516" y="102"/>
                </a:cubicBezTo>
                <a:cubicBezTo>
                  <a:pt x="516" y="93"/>
                  <a:pt x="516" y="83"/>
                  <a:pt x="516" y="83"/>
                </a:cubicBezTo>
                <a:cubicBezTo>
                  <a:pt x="516" y="83"/>
                  <a:pt x="507" y="74"/>
                  <a:pt x="498" y="74"/>
                </a:cubicBezTo>
                <a:cubicBezTo>
                  <a:pt x="92" y="74"/>
                  <a:pt x="92" y="74"/>
                  <a:pt x="92" y="74"/>
                </a:cubicBezTo>
                <a:cubicBezTo>
                  <a:pt x="83" y="74"/>
                  <a:pt x="83" y="83"/>
                  <a:pt x="74" y="83"/>
                </a:cubicBezTo>
                <a:cubicBezTo>
                  <a:pt x="74" y="83"/>
                  <a:pt x="74" y="93"/>
                  <a:pt x="74" y="102"/>
                </a:cubicBezTo>
                <a:cubicBezTo>
                  <a:pt x="147" y="249"/>
                  <a:pt x="147" y="249"/>
                  <a:pt x="147" y="249"/>
                </a:cubicBezTo>
                <a:cubicBezTo>
                  <a:pt x="157" y="268"/>
                  <a:pt x="147" y="286"/>
                  <a:pt x="129" y="295"/>
                </a:cubicBezTo>
                <a:cubicBezTo>
                  <a:pt x="110" y="305"/>
                  <a:pt x="92" y="295"/>
                  <a:pt x="83" y="277"/>
                </a:cubicBezTo>
                <a:cubicBezTo>
                  <a:pt x="9" y="139"/>
                  <a:pt x="9" y="139"/>
                  <a:pt x="9" y="139"/>
                </a:cubicBezTo>
                <a:cubicBezTo>
                  <a:pt x="0" y="102"/>
                  <a:pt x="0" y="74"/>
                  <a:pt x="18" y="47"/>
                </a:cubicBezTo>
                <a:cubicBezTo>
                  <a:pt x="37" y="19"/>
                  <a:pt x="64" y="0"/>
                  <a:pt x="92" y="0"/>
                </a:cubicBezTo>
                <a:cubicBezTo>
                  <a:pt x="498" y="0"/>
                  <a:pt x="498" y="0"/>
                  <a:pt x="498" y="0"/>
                </a:cubicBezTo>
                <a:cubicBezTo>
                  <a:pt x="526" y="0"/>
                  <a:pt x="563" y="19"/>
                  <a:pt x="581" y="47"/>
                </a:cubicBezTo>
                <a:cubicBezTo>
                  <a:pt x="590" y="74"/>
                  <a:pt x="600" y="102"/>
                  <a:pt x="581" y="139"/>
                </a:cubicBezTo>
                <a:cubicBezTo>
                  <a:pt x="516" y="277"/>
                  <a:pt x="516" y="277"/>
                  <a:pt x="516" y="277"/>
                </a:cubicBezTo>
                <a:cubicBezTo>
                  <a:pt x="507" y="295"/>
                  <a:pt x="489" y="305"/>
                  <a:pt x="480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4">
            <a:extLst>
              <a:ext uri="{FF2B5EF4-FFF2-40B4-BE49-F238E27FC236}">
                <a16:creationId xmlns:a16="http://schemas.microsoft.com/office/drawing/2014/main" id="{D5969CC2-6545-BC4B-B7ED-BBE5666A9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457" y="2465639"/>
            <a:ext cx="404782" cy="81919"/>
          </a:xfrm>
          <a:custGeom>
            <a:avLst/>
            <a:gdLst>
              <a:gd name="T0" fmla="*/ 333 w 371"/>
              <a:gd name="T1" fmla="*/ 74 h 75"/>
              <a:gd name="T2" fmla="*/ 333 w 371"/>
              <a:gd name="T3" fmla="*/ 74 h 75"/>
              <a:gd name="T4" fmla="*/ 37 w 371"/>
              <a:gd name="T5" fmla="*/ 74 h 75"/>
              <a:gd name="T6" fmla="*/ 0 w 371"/>
              <a:gd name="T7" fmla="*/ 37 h 75"/>
              <a:gd name="T8" fmla="*/ 37 w 371"/>
              <a:gd name="T9" fmla="*/ 0 h 75"/>
              <a:gd name="T10" fmla="*/ 333 w 371"/>
              <a:gd name="T11" fmla="*/ 0 h 75"/>
              <a:gd name="T12" fmla="*/ 370 w 371"/>
              <a:gd name="T13" fmla="*/ 37 h 75"/>
              <a:gd name="T14" fmla="*/ 333 w 371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1" h="75">
                <a:moveTo>
                  <a:pt x="333" y="74"/>
                </a:moveTo>
                <a:lnTo>
                  <a:pt x="333" y="74"/>
                </a:lnTo>
                <a:cubicBezTo>
                  <a:pt x="37" y="74"/>
                  <a:pt x="37" y="74"/>
                  <a:pt x="37" y="74"/>
                </a:cubicBezTo>
                <a:cubicBezTo>
                  <a:pt x="19" y="74"/>
                  <a:pt x="0" y="55"/>
                  <a:pt x="0" y="37"/>
                </a:cubicBezTo>
                <a:cubicBezTo>
                  <a:pt x="0" y="9"/>
                  <a:pt x="19" y="0"/>
                  <a:pt x="37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60" y="0"/>
                  <a:pt x="370" y="9"/>
                  <a:pt x="370" y="37"/>
                </a:cubicBezTo>
                <a:cubicBezTo>
                  <a:pt x="370" y="55"/>
                  <a:pt x="360" y="74"/>
                  <a:pt x="333" y="7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5">
            <a:extLst>
              <a:ext uri="{FF2B5EF4-FFF2-40B4-BE49-F238E27FC236}">
                <a16:creationId xmlns:a16="http://schemas.microsoft.com/office/drawing/2014/main" id="{C9962896-39A9-5C4E-BEB2-B306D0CF1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738" y="2961977"/>
            <a:ext cx="265037" cy="433695"/>
          </a:xfrm>
          <a:custGeom>
            <a:avLst/>
            <a:gdLst>
              <a:gd name="T0" fmla="*/ 111 w 241"/>
              <a:gd name="T1" fmla="*/ 397 h 398"/>
              <a:gd name="T2" fmla="*/ 111 w 241"/>
              <a:gd name="T3" fmla="*/ 397 h 398"/>
              <a:gd name="T4" fmla="*/ 19 w 241"/>
              <a:gd name="T5" fmla="*/ 378 h 398"/>
              <a:gd name="T6" fmla="*/ 0 w 241"/>
              <a:gd name="T7" fmla="*/ 350 h 398"/>
              <a:gd name="T8" fmla="*/ 37 w 241"/>
              <a:gd name="T9" fmla="*/ 332 h 398"/>
              <a:gd name="T10" fmla="*/ 166 w 241"/>
              <a:gd name="T11" fmla="*/ 341 h 398"/>
              <a:gd name="T12" fmla="*/ 194 w 241"/>
              <a:gd name="T13" fmla="*/ 295 h 398"/>
              <a:gd name="T14" fmla="*/ 111 w 241"/>
              <a:gd name="T15" fmla="*/ 230 h 398"/>
              <a:gd name="T16" fmla="*/ 46 w 241"/>
              <a:gd name="T17" fmla="*/ 184 h 398"/>
              <a:gd name="T18" fmla="*/ 0 w 241"/>
              <a:gd name="T19" fmla="*/ 120 h 398"/>
              <a:gd name="T20" fmla="*/ 46 w 241"/>
              <a:gd name="T21" fmla="*/ 37 h 398"/>
              <a:gd name="T22" fmla="*/ 222 w 241"/>
              <a:gd name="T23" fmla="*/ 28 h 398"/>
              <a:gd name="T24" fmla="*/ 240 w 241"/>
              <a:gd name="T25" fmla="*/ 64 h 398"/>
              <a:gd name="T26" fmla="*/ 203 w 241"/>
              <a:gd name="T27" fmla="*/ 74 h 398"/>
              <a:gd name="T28" fmla="*/ 74 w 241"/>
              <a:gd name="T29" fmla="*/ 74 h 398"/>
              <a:gd name="T30" fmla="*/ 56 w 241"/>
              <a:gd name="T31" fmla="*/ 120 h 398"/>
              <a:gd name="T32" fmla="*/ 129 w 241"/>
              <a:gd name="T33" fmla="*/ 184 h 398"/>
              <a:gd name="T34" fmla="*/ 203 w 241"/>
              <a:gd name="T35" fmla="*/ 221 h 398"/>
              <a:gd name="T36" fmla="*/ 240 w 241"/>
              <a:gd name="T37" fmla="*/ 295 h 398"/>
              <a:gd name="T38" fmla="*/ 194 w 241"/>
              <a:gd name="T39" fmla="*/ 378 h 398"/>
              <a:gd name="T40" fmla="*/ 111 w 241"/>
              <a:gd name="T41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1" h="398">
                <a:moveTo>
                  <a:pt x="111" y="397"/>
                </a:moveTo>
                <a:lnTo>
                  <a:pt x="111" y="397"/>
                </a:lnTo>
                <a:cubicBezTo>
                  <a:pt x="83" y="397"/>
                  <a:pt x="46" y="397"/>
                  <a:pt x="19" y="378"/>
                </a:cubicBezTo>
                <a:cubicBezTo>
                  <a:pt x="9" y="378"/>
                  <a:pt x="0" y="360"/>
                  <a:pt x="0" y="350"/>
                </a:cubicBezTo>
                <a:cubicBezTo>
                  <a:pt x="9" y="332"/>
                  <a:pt x="28" y="332"/>
                  <a:pt x="37" y="332"/>
                </a:cubicBezTo>
                <a:cubicBezTo>
                  <a:pt x="83" y="360"/>
                  <a:pt x="139" y="360"/>
                  <a:pt x="166" y="341"/>
                </a:cubicBezTo>
                <a:cubicBezTo>
                  <a:pt x="185" y="323"/>
                  <a:pt x="194" y="313"/>
                  <a:pt x="194" y="295"/>
                </a:cubicBezTo>
                <a:cubicBezTo>
                  <a:pt x="194" y="267"/>
                  <a:pt x="148" y="249"/>
                  <a:pt x="111" y="230"/>
                </a:cubicBezTo>
                <a:cubicBezTo>
                  <a:pt x="83" y="212"/>
                  <a:pt x="65" y="203"/>
                  <a:pt x="46" y="184"/>
                </a:cubicBezTo>
                <a:cubicBezTo>
                  <a:pt x="19" y="166"/>
                  <a:pt x="0" y="147"/>
                  <a:pt x="0" y="120"/>
                </a:cubicBezTo>
                <a:cubicBezTo>
                  <a:pt x="0" y="83"/>
                  <a:pt x="19" y="55"/>
                  <a:pt x="46" y="37"/>
                </a:cubicBezTo>
                <a:cubicBezTo>
                  <a:pt x="93" y="0"/>
                  <a:pt x="157" y="0"/>
                  <a:pt x="222" y="28"/>
                </a:cubicBezTo>
                <a:cubicBezTo>
                  <a:pt x="240" y="37"/>
                  <a:pt x="240" y="46"/>
                  <a:pt x="240" y="64"/>
                </a:cubicBezTo>
                <a:cubicBezTo>
                  <a:pt x="231" y="74"/>
                  <a:pt x="222" y="83"/>
                  <a:pt x="203" y="74"/>
                </a:cubicBezTo>
                <a:cubicBezTo>
                  <a:pt x="157" y="55"/>
                  <a:pt x="111" y="55"/>
                  <a:pt x="74" y="74"/>
                </a:cubicBezTo>
                <a:cubicBezTo>
                  <a:pt x="65" y="83"/>
                  <a:pt x="56" y="101"/>
                  <a:pt x="56" y="120"/>
                </a:cubicBezTo>
                <a:cubicBezTo>
                  <a:pt x="56" y="147"/>
                  <a:pt x="93" y="166"/>
                  <a:pt x="129" y="184"/>
                </a:cubicBezTo>
                <a:cubicBezTo>
                  <a:pt x="157" y="193"/>
                  <a:pt x="185" y="212"/>
                  <a:pt x="203" y="221"/>
                </a:cubicBezTo>
                <a:cubicBezTo>
                  <a:pt x="231" y="240"/>
                  <a:pt x="240" y="267"/>
                  <a:pt x="240" y="295"/>
                </a:cubicBezTo>
                <a:cubicBezTo>
                  <a:pt x="240" y="332"/>
                  <a:pt x="222" y="360"/>
                  <a:pt x="194" y="378"/>
                </a:cubicBezTo>
                <a:cubicBezTo>
                  <a:pt x="176" y="397"/>
                  <a:pt x="148" y="397"/>
                  <a:pt x="111" y="39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6">
            <a:extLst>
              <a:ext uri="{FF2B5EF4-FFF2-40B4-BE49-F238E27FC236}">
                <a16:creationId xmlns:a16="http://schemas.microsoft.com/office/drawing/2014/main" id="{FFFFEDFD-C51F-3344-9AA7-740B4265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935" y="2870420"/>
            <a:ext cx="62643" cy="91556"/>
          </a:xfrm>
          <a:custGeom>
            <a:avLst/>
            <a:gdLst>
              <a:gd name="T0" fmla="*/ 27 w 56"/>
              <a:gd name="T1" fmla="*/ 83 h 84"/>
              <a:gd name="T2" fmla="*/ 27 w 56"/>
              <a:gd name="T3" fmla="*/ 83 h 84"/>
              <a:gd name="T4" fmla="*/ 0 w 56"/>
              <a:gd name="T5" fmla="*/ 55 h 84"/>
              <a:gd name="T6" fmla="*/ 0 w 56"/>
              <a:gd name="T7" fmla="*/ 18 h 84"/>
              <a:gd name="T8" fmla="*/ 27 w 56"/>
              <a:gd name="T9" fmla="*/ 0 h 84"/>
              <a:gd name="T10" fmla="*/ 55 w 56"/>
              <a:gd name="T11" fmla="*/ 18 h 84"/>
              <a:gd name="T12" fmla="*/ 55 w 56"/>
              <a:gd name="T13" fmla="*/ 55 h 84"/>
              <a:gd name="T14" fmla="*/ 27 w 56"/>
              <a:gd name="T15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84">
                <a:moveTo>
                  <a:pt x="27" y="83"/>
                </a:moveTo>
                <a:lnTo>
                  <a:pt x="27" y="83"/>
                </a:lnTo>
                <a:cubicBezTo>
                  <a:pt x="18" y="83"/>
                  <a:pt x="0" y="74"/>
                  <a:pt x="0" y="5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46" y="0"/>
                  <a:pt x="55" y="9"/>
                  <a:pt x="55" y="18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4"/>
                  <a:pt x="46" y="83"/>
                  <a:pt x="27" y="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7">
            <a:extLst>
              <a:ext uri="{FF2B5EF4-FFF2-40B4-BE49-F238E27FC236}">
                <a16:creationId xmlns:a16="http://schemas.microsoft.com/office/drawing/2014/main" id="{813B81C8-4030-9C4B-9F57-384133709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935" y="3405309"/>
            <a:ext cx="62643" cy="101197"/>
          </a:xfrm>
          <a:custGeom>
            <a:avLst/>
            <a:gdLst>
              <a:gd name="T0" fmla="*/ 27 w 56"/>
              <a:gd name="T1" fmla="*/ 92 h 93"/>
              <a:gd name="T2" fmla="*/ 27 w 56"/>
              <a:gd name="T3" fmla="*/ 92 h 93"/>
              <a:gd name="T4" fmla="*/ 0 w 56"/>
              <a:gd name="T5" fmla="*/ 64 h 93"/>
              <a:gd name="T6" fmla="*/ 0 w 56"/>
              <a:gd name="T7" fmla="*/ 28 h 93"/>
              <a:gd name="T8" fmla="*/ 27 w 56"/>
              <a:gd name="T9" fmla="*/ 0 h 93"/>
              <a:gd name="T10" fmla="*/ 55 w 56"/>
              <a:gd name="T11" fmla="*/ 28 h 93"/>
              <a:gd name="T12" fmla="*/ 55 w 56"/>
              <a:gd name="T13" fmla="*/ 64 h 93"/>
              <a:gd name="T14" fmla="*/ 27 w 56"/>
              <a:gd name="T15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93">
                <a:moveTo>
                  <a:pt x="27" y="92"/>
                </a:moveTo>
                <a:lnTo>
                  <a:pt x="27" y="92"/>
                </a:lnTo>
                <a:cubicBezTo>
                  <a:pt x="18" y="92"/>
                  <a:pt x="0" y="83"/>
                  <a:pt x="0" y="6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18" y="0"/>
                  <a:pt x="27" y="0"/>
                </a:cubicBezTo>
                <a:cubicBezTo>
                  <a:pt x="46" y="0"/>
                  <a:pt x="55" y="18"/>
                  <a:pt x="55" y="28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83"/>
                  <a:pt x="46" y="92"/>
                  <a:pt x="27" y="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8">
            <a:extLst>
              <a:ext uri="{FF2B5EF4-FFF2-40B4-BE49-F238E27FC236}">
                <a16:creationId xmlns:a16="http://schemas.microsoft.com/office/drawing/2014/main" id="{A6A8FFBC-5EA2-4D4A-9635-BADAC9D36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661" y="5077444"/>
            <a:ext cx="1431191" cy="1436011"/>
          </a:xfrm>
          <a:custGeom>
            <a:avLst/>
            <a:gdLst>
              <a:gd name="T0" fmla="*/ 655 w 1311"/>
              <a:gd name="T1" fmla="*/ 1311 h 1312"/>
              <a:gd name="T2" fmla="*/ 655 w 1311"/>
              <a:gd name="T3" fmla="*/ 1311 h 1312"/>
              <a:gd name="T4" fmla="*/ 194 w 1311"/>
              <a:gd name="T5" fmla="*/ 1117 h 1312"/>
              <a:gd name="T6" fmla="*/ 0 w 1311"/>
              <a:gd name="T7" fmla="*/ 655 h 1312"/>
              <a:gd name="T8" fmla="*/ 194 w 1311"/>
              <a:gd name="T9" fmla="*/ 185 h 1312"/>
              <a:gd name="T10" fmla="*/ 655 w 1311"/>
              <a:gd name="T11" fmla="*/ 0 h 1312"/>
              <a:gd name="T12" fmla="*/ 1117 w 1311"/>
              <a:gd name="T13" fmla="*/ 185 h 1312"/>
              <a:gd name="T14" fmla="*/ 1310 w 1311"/>
              <a:gd name="T15" fmla="*/ 655 h 1312"/>
              <a:gd name="T16" fmla="*/ 1117 w 1311"/>
              <a:gd name="T17" fmla="*/ 1117 h 1312"/>
              <a:gd name="T18" fmla="*/ 655 w 1311"/>
              <a:gd name="T19" fmla="*/ 1311 h 1312"/>
              <a:gd name="T20" fmla="*/ 655 w 1311"/>
              <a:gd name="T21" fmla="*/ 74 h 1312"/>
              <a:gd name="T22" fmla="*/ 655 w 1311"/>
              <a:gd name="T23" fmla="*/ 74 h 1312"/>
              <a:gd name="T24" fmla="*/ 83 w 1311"/>
              <a:gd name="T25" fmla="*/ 655 h 1312"/>
              <a:gd name="T26" fmla="*/ 655 w 1311"/>
              <a:gd name="T27" fmla="*/ 1228 h 1312"/>
              <a:gd name="T28" fmla="*/ 1236 w 1311"/>
              <a:gd name="T29" fmla="*/ 655 h 1312"/>
              <a:gd name="T30" fmla="*/ 655 w 1311"/>
              <a:gd name="T31" fmla="*/ 74 h 1312"/>
              <a:gd name="T32" fmla="*/ 655 w 1311"/>
              <a:gd name="T33" fmla="*/ 1311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1" h="1312">
                <a:moveTo>
                  <a:pt x="655" y="1311"/>
                </a:moveTo>
                <a:lnTo>
                  <a:pt x="655" y="1311"/>
                </a:lnTo>
                <a:cubicBezTo>
                  <a:pt x="480" y="1311"/>
                  <a:pt x="314" y="1246"/>
                  <a:pt x="194" y="1117"/>
                </a:cubicBezTo>
                <a:cubicBezTo>
                  <a:pt x="64" y="997"/>
                  <a:pt x="0" y="831"/>
                  <a:pt x="0" y="655"/>
                </a:cubicBezTo>
                <a:cubicBezTo>
                  <a:pt x="0" y="480"/>
                  <a:pt x="64" y="314"/>
                  <a:pt x="194" y="185"/>
                </a:cubicBezTo>
                <a:cubicBezTo>
                  <a:pt x="314" y="65"/>
                  <a:pt x="480" y="0"/>
                  <a:pt x="655" y="0"/>
                </a:cubicBezTo>
                <a:cubicBezTo>
                  <a:pt x="830" y="0"/>
                  <a:pt x="997" y="65"/>
                  <a:pt x="1117" y="185"/>
                </a:cubicBezTo>
                <a:cubicBezTo>
                  <a:pt x="1246" y="314"/>
                  <a:pt x="1310" y="480"/>
                  <a:pt x="1310" y="655"/>
                </a:cubicBezTo>
                <a:cubicBezTo>
                  <a:pt x="1310" y="831"/>
                  <a:pt x="1246" y="997"/>
                  <a:pt x="1117" y="1117"/>
                </a:cubicBezTo>
                <a:cubicBezTo>
                  <a:pt x="997" y="1246"/>
                  <a:pt x="830" y="1311"/>
                  <a:pt x="655" y="1311"/>
                </a:cubicBezTo>
                <a:lnTo>
                  <a:pt x="655" y="74"/>
                </a:lnTo>
                <a:lnTo>
                  <a:pt x="655" y="74"/>
                </a:lnTo>
                <a:cubicBezTo>
                  <a:pt x="341" y="74"/>
                  <a:pt x="83" y="332"/>
                  <a:pt x="83" y="655"/>
                </a:cubicBezTo>
                <a:cubicBezTo>
                  <a:pt x="83" y="969"/>
                  <a:pt x="341" y="1228"/>
                  <a:pt x="655" y="1228"/>
                </a:cubicBezTo>
                <a:cubicBezTo>
                  <a:pt x="978" y="1228"/>
                  <a:pt x="1236" y="969"/>
                  <a:pt x="1236" y="655"/>
                </a:cubicBezTo>
                <a:cubicBezTo>
                  <a:pt x="1236" y="332"/>
                  <a:pt x="978" y="74"/>
                  <a:pt x="655" y="74"/>
                </a:cubicBezTo>
                <a:lnTo>
                  <a:pt x="655" y="131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9">
            <a:extLst>
              <a:ext uri="{FF2B5EF4-FFF2-40B4-BE49-F238E27FC236}">
                <a16:creationId xmlns:a16="http://schemas.microsoft.com/office/drawing/2014/main" id="{6A84BCC4-CBE1-B548-8B45-21F5ACD04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319" y="5241284"/>
            <a:ext cx="1098693" cy="1098693"/>
          </a:xfrm>
          <a:custGeom>
            <a:avLst/>
            <a:gdLst>
              <a:gd name="T0" fmla="*/ 498 w 1007"/>
              <a:gd name="T1" fmla="*/ 1006 h 1007"/>
              <a:gd name="T2" fmla="*/ 498 w 1007"/>
              <a:gd name="T3" fmla="*/ 1006 h 1007"/>
              <a:gd name="T4" fmla="*/ 0 w 1007"/>
              <a:gd name="T5" fmla="*/ 507 h 1007"/>
              <a:gd name="T6" fmla="*/ 498 w 1007"/>
              <a:gd name="T7" fmla="*/ 0 h 1007"/>
              <a:gd name="T8" fmla="*/ 1006 w 1007"/>
              <a:gd name="T9" fmla="*/ 507 h 1007"/>
              <a:gd name="T10" fmla="*/ 498 w 1007"/>
              <a:gd name="T11" fmla="*/ 1006 h 1007"/>
              <a:gd name="T12" fmla="*/ 498 w 1007"/>
              <a:gd name="T13" fmla="*/ 83 h 1007"/>
              <a:gd name="T14" fmla="*/ 498 w 1007"/>
              <a:gd name="T15" fmla="*/ 83 h 1007"/>
              <a:gd name="T16" fmla="*/ 74 w 1007"/>
              <a:gd name="T17" fmla="*/ 507 h 1007"/>
              <a:gd name="T18" fmla="*/ 498 w 1007"/>
              <a:gd name="T19" fmla="*/ 932 h 1007"/>
              <a:gd name="T20" fmla="*/ 923 w 1007"/>
              <a:gd name="T21" fmla="*/ 507 h 1007"/>
              <a:gd name="T22" fmla="*/ 498 w 1007"/>
              <a:gd name="T23" fmla="*/ 83 h 1007"/>
              <a:gd name="T24" fmla="*/ 498 w 1007"/>
              <a:gd name="T25" fmla="*/ 100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7" h="1007">
                <a:moveTo>
                  <a:pt x="498" y="1006"/>
                </a:moveTo>
                <a:lnTo>
                  <a:pt x="498" y="1006"/>
                </a:lnTo>
                <a:cubicBezTo>
                  <a:pt x="221" y="1006"/>
                  <a:pt x="0" y="784"/>
                  <a:pt x="0" y="507"/>
                </a:cubicBezTo>
                <a:cubicBezTo>
                  <a:pt x="0" y="231"/>
                  <a:pt x="221" y="0"/>
                  <a:pt x="498" y="0"/>
                </a:cubicBezTo>
                <a:cubicBezTo>
                  <a:pt x="775" y="0"/>
                  <a:pt x="1006" y="231"/>
                  <a:pt x="1006" y="507"/>
                </a:cubicBezTo>
                <a:cubicBezTo>
                  <a:pt x="1006" y="784"/>
                  <a:pt x="775" y="1006"/>
                  <a:pt x="498" y="1006"/>
                </a:cubicBezTo>
                <a:lnTo>
                  <a:pt x="498" y="83"/>
                </a:lnTo>
                <a:lnTo>
                  <a:pt x="498" y="83"/>
                </a:lnTo>
                <a:cubicBezTo>
                  <a:pt x="267" y="83"/>
                  <a:pt x="74" y="277"/>
                  <a:pt x="74" y="507"/>
                </a:cubicBezTo>
                <a:cubicBezTo>
                  <a:pt x="74" y="738"/>
                  <a:pt x="267" y="932"/>
                  <a:pt x="498" y="932"/>
                </a:cubicBezTo>
                <a:cubicBezTo>
                  <a:pt x="729" y="932"/>
                  <a:pt x="923" y="738"/>
                  <a:pt x="923" y="507"/>
                </a:cubicBezTo>
                <a:cubicBezTo>
                  <a:pt x="923" y="277"/>
                  <a:pt x="729" y="83"/>
                  <a:pt x="498" y="83"/>
                </a:cubicBezTo>
                <a:lnTo>
                  <a:pt x="498" y="10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0">
            <a:extLst>
              <a:ext uri="{FF2B5EF4-FFF2-40B4-BE49-F238E27FC236}">
                <a16:creationId xmlns:a16="http://schemas.microsoft.com/office/drawing/2014/main" id="{429BE2BF-C68D-2543-ADB6-BB5E3FD13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825" y="5511139"/>
            <a:ext cx="322863" cy="544526"/>
          </a:xfrm>
          <a:custGeom>
            <a:avLst/>
            <a:gdLst>
              <a:gd name="T0" fmla="*/ 139 w 297"/>
              <a:gd name="T1" fmla="*/ 498 h 499"/>
              <a:gd name="T2" fmla="*/ 139 w 297"/>
              <a:gd name="T3" fmla="*/ 498 h 499"/>
              <a:gd name="T4" fmla="*/ 19 w 297"/>
              <a:gd name="T5" fmla="*/ 471 h 499"/>
              <a:gd name="T6" fmla="*/ 0 w 297"/>
              <a:gd name="T7" fmla="*/ 434 h 499"/>
              <a:gd name="T8" fmla="*/ 47 w 297"/>
              <a:gd name="T9" fmla="*/ 415 h 499"/>
              <a:gd name="T10" fmla="*/ 204 w 297"/>
              <a:gd name="T11" fmla="*/ 415 h 499"/>
              <a:gd name="T12" fmla="*/ 240 w 297"/>
              <a:gd name="T13" fmla="*/ 360 h 499"/>
              <a:gd name="T14" fmla="*/ 139 w 297"/>
              <a:gd name="T15" fmla="*/ 277 h 499"/>
              <a:gd name="T16" fmla="*/ 47 w 297"/>
              <a:gd name="T17" fmla="*/ 231 h 499"/>
              <a:gd name="T18" fmla="*/ 0 w 297"/>
              <a:gd name="T19" fmla="*/ 148 h 499"/>
              <a:gd name="T20" fmla="*/ 56 w 297"/>
              <a:gd name="T21" fmla="*/ 37 h 499"/>
              <a:gd name="T22" fmla="*/ 277 w 297"/>
              <a:gd name="T23" fmla="*/ 37 h 499"/>
              <a:gd name="T24" fmla="*/ 296 w 297"/>
              <a:gd name="T25" fmla="*/ 74 h 499"/>
              <a:gd name="T26" fmla="*/ 250 w 297"/>
              <a:gd name="T27" fmla="*/ 92 h 499"/>
              <a:gd name="T28" fmla="*/ 93 w 297"/>
              <a:gd name="T29" fmla="*/ 92 h 499"/>
              <a:gd name="T30" fmla="*/ 65 w 297"/>
              <a:gd name="T31" fmla="*/ 148 h 499"/>
              <a:gd name="T32" fmla="*/ 167 w 297"/>
              <a:gd name="T33" fmla="*/ 222 h 499"/>
              <a:gd name="T34" fmla="*/ 250 w 297"/>
              <a:gd name="T35" fmla="*/ 277 h 499"/>
              <a:gd name="T36" fmla="*/ 296 w 297"/>
              <a:gd name="T37" fmla="*/ 360 h 499"/>
              <a:gd name="T38" fmla="*/ 240 w 297"/>
              <a:gd name="T39" fmla="*/ 471 h 499"/>
              <a:gd name="T40" fmla="*/ 139 w 297"/>
              <a:gd name="T41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7" h="499">
                <a:moveTo>
                  <a:pt x="139" y="498"/>
                </a:moveTo>
                <a:lnTo>
                  <a:pt x="139" y="498"/>
                </a:lnTo>
                <a:cubicBezTo>
                  <a:pt x="102" y="498"/>
                  <a:pt x="56" y="489"/>
                  <a:pt x="19" y="471"/>
                </a:cubicBezTo>
                <a:cubicBezTo>
                  <a:pt x="0" y="462"/>
                  <a:pt x="0" y="443"/>
                  <a:pt x="0" y="434"/>
                </a:cubicBezTo>
                <a:cubicBezTo>
                  <a:pt x="10" y="415"/>
                  <a:pt x="28" y="406"/>
                  <a:pt x="47" y="415"/>
                </a:cubicBezTo>
                <a:cubicBezTo>
                  <a:pt x="102" y="443"/>
                  <a:pt x="167" y="443"/>
                  <a:pt x="204" y="415"/>
                </a:cubicBezTo>
                <a:cubicBezTo>
                  <a:pt x="231" y="406"/>
                  <a:pt x="240" y="388"/>
                  <a:pt x="240" y="360"/>
                </a:cubicBezTo>
                <a:cubicBezTo>
                  <a:pt x="240" y="332"/>
                  <a:pt x="185" y="304"/>
                  <a:pt x="139" y="277"/>
                </a:cubicBezTo>
                <a:cubicBezTo>
                  <a:pt x="102" y="268"/>
                  <a:pt x="74" y="249"/>
                  <a:pt x="47" y="231"/>
                </a:cubicBezTo>
                <a:cubicBezTo>
                  <a:pt x="19" y="203"/>
                  <a:pt x="0" y="175"/>
                  <a:pt x="0" y="148"/>
                </a:cubicBezTo>
                <a:cubicBezTo>
                  <a:pt x="0" y="102"/>
                  <a:pt x="19" y="65"/>
                  <a:pt x="56" y="37"/>
                </a:cubicBezTo>
                <a:cubicBezTo>
                  <a:pt x="111" y="0"/>
                  <a:pt x="194" y="0"/>
                  <a:pt x="277" y="37"/>
                </a:cubicBezTo>
                <a:cubicBezTo>
                  <a:pt x="296" y="46"/>
                  <a:pt x="296" y="56"/>
                  <a:pt x="296" y="74"/>
                </a:cubicBezTo>
                <a:cubicBezTo>
                  <a:pt x="286" y="92"/>
                  <a:pt x="268" y="102"/>
                  <a:pt x="250" y="92"/>
                </a:cubicBezTo>
                <a:cubicBezTo>
                  <a:pt x="194" y="65"/>
                  <a:pt x="130" y="65"/>
                  <a:pt x="93" y="92"/>
                </a:cubicBezTo>
                <a:cubicBezTo>
                  <a:pt x="74" y="102"/>
                  <a:pt x="65" y="120"/>
                  <a:pt x="65" y="148"/>
                </a:cubicBezTo>
                <a:cubicBezTo>
                  <a:pt x="65" y="175"/>
                  <a:pt x="121" y="203"/>
                  <a:pt x="167" y="222"/>
                </a:cubicBezTo>
                <a:cubicBezTo>
                  <a:pt x="194" y="240"/>
                  <a:pt x="222" y="258"/>
                  <a:pt x="250" y="277"/>
                </a:cubicBezTo>
                <a:cubicBezTo>
                  <a:pt x="277" y="304"/>
                  <a:pt x="296" y="332"/>
                  <a:pt x="296" y="360"/>
                </a:cubicBezTo>
                <a:cubicBezTo>
                  <a:pt x="296" y="406"/>
                  <a:pt x="277" y="443"/>
                  <a:pt x="240" y="471"/>
                </a:cubicBezTo>
                <a:cubicBezTo>
                  <a:pt x="213" y="489"/>
                  <a:pt x="176" y="498"/>
                  <a:pt x="139" y="4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1">
            <a:extLst>
              <a:ext uri="{FF2B5EF4-FFF2-40B4-BE49-F238E27FC236}">
                <a16:creationId xmlns:a16="http://schemas.microsoft.com/office/drawing/2014/main" id="{C0D4081E-544D-444D-96B3-33B2E8EBE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935" y="5390666"/>
            <a:ext cx="62643" cy="120472"/>
          </a:xfrm>
          <a:custGeom>
            <a:avLst/>
            <a:gdLst>
              <a:gd name="T0" fmla="*/ 27 w 56"/>
              <a:gd name="T1" fmla="*/ 111 h 112"/>
              <a:gd name="T2" fmla="*/ 27 w 56"/>
              <a:gd name="T3" fmla="*/ 111 h 112"/>
              <a:gd name="T4" fmla="*/ 0 w 56"/>
              <a:gd name="T5" fmla="*/ 83 h 112"/>
              <a:gd name="T6" fmla="*/ 0 w 56"/>
              <a:gd name="T7" fmla="*/ 37 h 112"/>
              <a:gd name="T8" fmla="*/ 27 w 56"/>
              <a:gd name="T9" fmla="*/ 0 h 112"/>
              <a:gd name="T10" fmla="*/ 55 w 56"/>
              <a:gd name="T11" fmla="*/ 37 h 112"/>
              <a:gd name="T12" fmla="*/ 55 w 56"/>
              <a:gd name="T13" fmla="*/ 83 h 112"/>
              <a:gd name="T14" fmla="*/ 27 w 56"/>
              <a:gd name="T15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112">
                <a:moveTo>
                  <a:pt x="27" y="111"/>
                </a:moveTo>
                <a:lnTo>
                  <a:pt x="27" y="111"/>
                </a:lnTo>
                <a:cubicBezTo>
                  <a:pt x="9" y="111"/>
                  <a:pt x="0" y="93"/>
                  <a:pt x="0" y="83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46" y="0"/>
                  <a:pt x="55" y="19"/>
                  <a:pt x="55" y="37"/>
                </a:cubicBezTo>
                <a:cubicBezTo>
                  <a:pt x="55" y="83"/>
                  <a:pt x="55" y="83"/>
                  <a:pt x="55" y="83"/>
                </a:cubicBezTo>
                <a:cubicBezTo>
                  <a:pt x="55" y="93"/>
                  <a:pt x="46" y="111"/>
                  <a:pt x="27" y="1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2">
            <a:extLst>
              <a:ext uri="{FF2B5EF4-FFF2-40B4-BE49-F238E27FC236}">
                <a16:creationId xmlns:a16="http://schemas.microsoft.com/office/drawing/2014/main" id="{A1B3BD8C-751C-004D-8384-CDAC20EE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935" y="6065302"/>
            <a:ext cx="62643" cy="120472"/>
          </a:xfrm>
          <a:custGeom>
            <a:avLst/>
            <a:gdLst>
              <a:gd name="T0" fmla="*/ 27 w 56"/>
              <a:gd name="T1" fmla="*/ 110 h 111"/>
              <a:gd name="T2" fmla="*/ 27 w 56"/>
              <a:gd name="T3" fmla="*/ 110 h 111"/>
              <a:gd name="T4" fmla="*/ 0 w 56"/>
              <a:gd name="T5" fmla="*/ 73 h 111"/>
              <a:gd name="T6" fmla="*/ 0 w 56"/>
              <a:gd name="T7" fmla="*/ 27 h 111"/>
              <a:gd name="T8" fmla="*/ 27 w 56"/>
              <a:gd name="T9" fmla="*/ 0 h 111"/>
              <a:gd name="T10" fmla="*/ 55 w 56"/>
              <a:gd name="T11" fmla="*/ 27 h 111"/>
              <a:gd name="T12" fmla="*/ 55 w 56"/>
              <a:gd name="T13" fmla="*/ 73 h 111"/>
              <a:gd name="T14" fmla="*/ 27 w 56"/>
              <a:gd name="T1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111">
                <a:moveTo>
                  <a:pt x="27" y="110"/>
                </a:moveTo>
                <a:lnTo>
                  <a:pt x="27" y="110"/>
                </a:lnTo>
                <a:cubicBezTo>
                  <a:pt x="9" y="110"/>
                  <a:pt x="0" y="92"/>
                  <a:pt x="0" y="7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6" y="0"/>
                  <a:pt x="55" y="9"/>
                  <a:pt x="55" y="27"/>
                </a:cubicBezTo>
                <a:cubicBezTo>
                  <a:pt x="55" y="73"/>
                  <a:pt x="55" y="73"/>
                  <a:pt x="55" y="73"/>
                </a:cubicBezTo>
                <a:cubicBezTo>
                  <a:pt x="55" y="92"/>
                  <a:pt x="46" y="110"/>
                  <a:pt x="27" y="1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3">
            <a:extLst>
              <a:ext uri="{FF2B5EF4-FFF2-40B4-BE49-F238E27FC236}">
                <a16:creationId xmlns:a16="http://schemas.microsoft.com/office/drawing/2014/main" id="{828A95EF-EFC2-704B-A9F0-F1C9ED09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183" y="7780805"/>
            <a:ext cx="1595031" cy="1291446"/>
          </a:xfrm>
          <a:custGeom>
            <a:avLst/>
            <a:gdLst>
              <a:gd name="T0" fmla="*/ 1126 w 1459"/>
              <a:gd name="T1" fmla="*/ 1181 h 1182"/>
              <a:gd name="T2" fmla="*/ 1006 w 1459"/>
              <a:gd name="T3" fmla="*/ 1089 h 1182"/>
              <a:gd name="T4" fmla="*/ 978 w 1459"/>
              <a:gd name="T5" fmla="*/ 950 h 1182"/>
              <a:gd name="T6" fmla="*/ 775 w 1459"/>
              <a:gd name="T7" fmla="*/ 960 h 1182"/>
              <a:gd name="T8" fmla="*/ 591 w 1459"/>
              <a:gd name="T9" fmla="*/ 1061 h 1182"/>
              <a:gd name="T10" fmla="*/ 369 w 1459"/>
              <a:gd name="T11" fmla="*/ 1089 h 1182"/>
              <a:gd name="T12" fmla="*/ 258 w 1459"/>
              <a:gd name="T13" fmla="*/ 803 h 1182"/>
              <a:gd name="T14" fmla="*/ 74 w 1459"/>
              <a:gd name="T15" fmla="*/ 692 h 1182"/>
              <a:gd name="T16" fmla="*/ 0 w 1459"/>
              <a:gd name="T17" fmla="*/ 609 h 1182"/>
              <a:gd name="T18" fmla="*/ 74 w 1459"/>
              <a:gd name="T19" fmla="*/ 397 h 1182"/>
              <a:gd name="T20" fmla="*/ 258 w 1459"/>
              <a:gd name="T21" fmla="*/ 203 h 1182"/>
              <a:gd name="T22" fmla="*/ 175 w 1459"/>
              <a:gd name="T23" fmla="*/ 28 h 1182"/>
              <a:gd name="T24" fmla="*/ 452 w 1459"/>
              <a:gd name="T25" fmla="*/ 55 h 1182"/>
              <a:gd name="T26" fmla="*/ 775 w 1459"/>
              <a:gd name="T27" fmla="*/ 65 h 1182"/>
              <a:gd name="T28" fmla="*/ 1458 w 1459"/>
              <a:gd name="T29" fmla="*/ 535 h 1182"/>
              <a:gd name="T30" fmla="*/ 1356 w 1459"/>
              <a:gd name="T31" fmla="*/ 794 h 1182"/>
              <a:gd name="T32" fmla="*/ 1255 w 1459"/>
              <a:gd name="T33" fmla="*/ 1015 h 1182"/>
              <a:gd name="T34" fmla="*/ 1126 w 1459"/>
              <a:gd name="T35" fmla="*/ 1181 h 1182"/>
              <a:gd name="T36" fmla="*/ 1089 w 1459"/>
              <a:gd name="T37" fmla="*/ 1080 h 1182"/>
              <a:gd name="T38" fmla="*/ 1172 w 1459"/>
              <a:gd name="T39" fmla="*/ 1061 h 1182"/>
              <a:gd name="T40" fmla="*/ 1200 w 1459"/>
              <a:gd name="T41" fmla="*/ 913 h 1182"/>
              <a:gd name="T42" fmla="*/ 1320 w 1459"/>
              <a:gd name="T43" fmla="*/ 711 h 1182"/>
              <a:gd name="T44" fmla="*/ 1209 w 1459"/>
              <a:gd name="T45" fmla="*/ 268 h 1182"/>
              <a:gd name="T46" fmla="*/ 701 w 1459"/>
              <a:gd name="T47" fmla="*/ 148 h 1182"/>
              <a:gd name="T48" fmla="*/ 425 w 1459"/>
              <a:gd name="T49" fmla="*/ 129 h 1182"/>
              <a:gd name="T50" fmla="*/ 342 w 1459"/>
              <a:gd name="T51" fmla="*/ 185 h 1182"/>
              <a:gd name="T52" fmla="*/ 332 w 1459"/>
              <a:gd name="T53" fmla="*/ 240 h 1182"/>
              <a:gd name="T54" fmla="*/ 83 w 1459"/>
              <a:gd name="T55" fmla="*/ 471 h 1182"/>
              <a:gd name="T56" fmla="*/ 83 w 1459"/>
              <a:gd name="T57" fmla="*/ 609 h 1182"/>
              <a:gd name="T58" fmla="*/ 102 w 1459"/>
              <a:gd name="T59" fmla="*/ 627 h 1182"/>
              <a:gd name="T60" fmla="*/ 277 w 1459"/>
              <a:gd name="T61" fmla="*/ 729 h 1182"/>
              <a:gd name="T62" fmla="*/ 443 w 1459"/>
              <a:gd name="T63" fmla="*/ 1070 h 1182"/>
              <a:gd name="T64" fmla="*/ 517 w 1459"/>
              <a:gd name="T65" fmla="*/ 1061 h 1182"/>
              <a:gd name="T66" fmla="*/ 535 w 1459"/>
              <a:gd name="T67" fmla="*/ 867 h 1182"/>
              <a:gd name="T68" fmla="*/ 775 w 1459"/>
              <a:gd name="T69" fmla="*/ 886 h 1182"/>
              <a:gd name="T70" fmla="*/ 1015 w 1459"/>
              <a:gd name="T71" fmla="*/ 877 h 1182"/>
              <a:gd name="T72" fmla="*/ 1070 w 1459"/>
              <a:gd name="T73" fmla="*/ 978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9" h="1182">
                <a:moveTo>
                  <a:pt x="1126" y="1181"/>
                </a:moveTo>
                <a:lnTo>
                  <a:pt x="1126" y="1181"/>
                </a:lnTo>
                <a:cubicBezTo>
                  <a:pt x="1070" y="1181"/>
                  <a:pt x="1024" y="1144"/>
                  <a:pt x="1006" y="1098"/>
                </a:cubicBezTo>
                <a:cubicBezTo>
                  <a:pt x="1006" y="1089"/>
                  <a:pt x="1006" y="1089"/>
                  <a:pt x="1006" y="1089"/>
                </a:cubicBezTo>
                <a:cubicBezTo>
                  <a:pt x="997" y="987"/>
                  <a:pt x="997" y="987"/>
                  <a:pt x="997" y="987"/>
                </a:cubicBezTo>
                <a:cubicBezTo>
                  <a:pt x="997" y="969"/>
                  <a:pt x="987" y="960"/>
                  <a:pt x="978" y="950"/>
                </a:cubicBezTo>
                <a:cubicBezTo>
                  <a:pt x="978" y="941"/>
                  <a:pt x="978" y="941"/>
                  <a:pt x="978" y="941"/>
                </a:cubicBezTo>
                <a:cubicBezTo>
                  <a:pt x="914" y="960"/>
                  <a:pt x="849" y="960"/>
                  <a:pt x="775" y="960"/>
                </a:cubicBezTo>
                <a:cubicBezTo>
                  <a:pt x="711" y="960"/>
                  <a:pt x="655" y="960"/>
                  <a:pt x="591" y="950"/>
                </a:cubicBezTo>
                <a:cubicBezTo>
                  <a:pt x="591" y="1061"/>
                  <a:pt x="591" y="1061"/>
                  <a:pt x="591" y="1061"/>
                </a:cubicBezTo>
                <a:cubicBezTo>
                  <a:pt x="591" y="1126"/>
                  <a:pt x="544" y="1181"/>
                  <a:pt x="480" y="1181"/>
                </a:cubicBezTo>
                <a:cubicBezTo>
                  <a:pt x="425" y="1181"/>
                  <a:pt x="379" y="1144"/>
                  <a:pt x="369" y="1089"/>
                </a:cubicBezTo>
                <a:cubicBezTo>
                  <a:pt x="305" y="821"/>
                  <a:pt x="305" y="821"/>
                  <a:pt x="305" y="821"/>
                </a:cubicBezTo>
                <a:cubicBezTo>
                  <a:pt x="295" y="812"/>
                  <a:pt x="268" y="803"/>
                  <a:pt x="258" y="803"/>
                </a:cubicBezTo>
                <a:cubicBezTo>
                  <a:pt x="221" y="794"/>
                  <a:pt x="185" y="775"/>
                  <a:pt x="166" y="757"/>
                </a:cubicBezTo>
                <a:cubicBezTo>
                  <a:pt x="138" y="720"/>
                  <a:pt x="102" y="711"/>
                  <a:pt x="74" y="692"/>
                </a:cubicBezTo>
                <a:cubicBezTo>
                  <a:pt x="65" y="692"/>
                  <a:pt x="56" y="692"/>
                  <a:pt x="46" y="683"/>
                </a:cubicBezTo>
                <a:cubicBezTo>
                  <a:pt x="19" y="674"/>
                  <a:pt x="0" y="646"/>
                  <a:pt x="0" y="609"/>
                </a:cubicBezTo>
                <a:cubicBezTo>
                  <a:pt x="9" y="471"/>
                  <a:pt x="9" y="471"/>
                  <a:pt x="9" y="471"/>
                </a:cubicBezTo>
                <a:cubicBezTo>
                  <a:pt x="9" y="434"/>
                  <a:pt x="37" y="397"/>
                  <a:pt x="74" y="397"/>
                </a:cubicBezTo>
                <a:cubicBezTo>
                  <a:pt x="102" y="388"/>
                  <a:pt x="120" y="369"/>
                  <a:pt x="148" y="332"/>
                </a:cubicBezTo>
                <a:cubicBezTo>
                  <a:pt x="175" y="295"/>
                  <a:pt x="203" y="249"/>
                  <a:pt x="258" y="203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57" y="83"/>
                  <a:pt x="157" y="55"/>
                  <a:pt x="175" y="28"/>
                </a:cubicBezTo>
                <a:cubicBezTo>
                  <a:pt x="185" y="9"/>
                  <a:pt x="212" y="0"/>
                  <a:pt x="240" y="9"/>
                </a:cubicBezTo>
                <a:cubicBezTo>
                  <a:pt x="305" y="9"/>
                  <a:pt x="425" y="46"/>
                  <a:pt x="452" y="55"/>
                </a:cubicBezTo>
                <a:cubicBezTo>
                  <a:pt x="489" y="74"/>
                  <a:pt x="618" y="74"/>
                  <a:pt x="692" y="74"/>
                </a:cubicBezTo>
                <a:cubicBezTo>
                  <a:pt x="720" y="65"/>
                  <a:pt x="748" y="65"/>
                  <a:pt x="775" y="65"/>
                </a:cubicBezTo>
                <a:cubicBezTo>
                  <a:pt x="960" y="65"/>
                  <a:pt x="1126" y="111"/>
                  <a:pt x="1255" y="203"/>
                </a:cubicBezTo>
                <a:cubicBezTo>
                  <a:pt x="1384" y="286"/>
                  <a:pt x="1458" y="406"/>
                  <a:pt x="1458" y="535"/>
                </a:cubicBezTo>
                <a:cubicBezTo>
                  <a:pt x="1458" y="609"/>
                  <a:pt x="1430" y="683"/>
                  <a:pt x="1384" y="757"/>
                </a:cubicBezTo>
                <a:cubicBezTo>
                  <a:pt x="1375" y="766"/>
                  <a:pt x="1366" y="775"/>
                  <a:pt x="1356" y="794"/>
                </a:cubicBezTo>
                <a:cubicBezTo>
                  <a:pt x="1310" y="840"/>
                  <a:pt x="1292" y="877"/>
                  <a:pt x="1274" y="932"/>
                </a:cubicBezTo>
                <a:cubicBezTo>
                  <a:pt x="1264" y="960"/>
                  <a:pt x="1255" y="987"/>
                  <a:pt x="1255" y="1015"/>
                </a:cubicBezTo>
                <a:cubicBezTo>
                  <a:pt x="1255" y="1015"/>
                  <a:pt x="1246" y="1033"/>
                  <a:pt x="1246" y="1061"/>
                </a:cubicBezTo>
                <a:cubicBezTo>
                  <a:pt x="1246" y="1126"/>
                  <a:pt x="1191" y="1181"/>
                  <a:pt x="1126" y="1181"/>
                </a:cubicBezTo>
                <a:lnTo>
                  <a:pt x="1089" y="1080"/>
                </a:lnTo>
                <a:lnTo>
                  <a:pt x="1089" y="1080"/>
                </a:lnTo>
                <a:cubicBezTo>
                  <a:pt x="1089" y="1089"/>
                  <a:pt x="1107" y="1107"/>
                  <a:pt x="1126" y="1107"/>
                </a:cubicBezTo>
                <a:cubicBezTo>
                  <a:pt x="1154" y="1107"/>
                  <a:pt x="1172" y="1089"/>
                  <a:pt x="1172" y="1061"/>
                </a:cubicBezTo>
                <a:cubicBezTo>
                  <a:pt x="1172" y="1033"/>
                  <a:pt x="1172" y="1015"/>
                  <a:pt x="1172" y="996"/>
                </a:cubicBezTo>
                <a:cubicBezTo>
                  <a:pt x="1181" y="969"/>
                  <a:pt x="1191" y="941"/>
                  <a:pt x="1200" y="913"/>
                </a:cubicBezTo>
                <a:cubicBezTo>
                  <a:pt x="1218" y="840"/>
                  <a:pt x="1255" y="794"/>
                  <a:pt x="1292" y="748"/>
                </a:cubicBezTo>
                <a:cubicBezTo>
                  <a:pt x="1301" y="729"/>
                  <a:pt x="1310" y="720"/>
                  <a:pt x="1320" y="711"/>
                </a:cubicBezTo>
                <a:cubicBezTo>
                  <a:pt x="1356" y="655"/>
                  <a:pt x="1384" y="600"/>
                  <a:pt x="1384" y="535"/>
                </a:cubicBezTo>
                <a:cubicBezTo>
                  <a:pt x="1384" y="434"/>
                  <a:pt x="1320" y="342"/>
                  <a:pt x="1209" y="268"/>
                </a:cubicBezTo>
                <a:cubicBezTo>
                  <a:pt x="1098" y="185"/>
                  <a:pt x="941" y="148"/>
                  <a:pt x="775" y="148"/>
                </a:cubicBezTo>
                <a:cubicBezTo>
                  <a:pt x="748" y="148"/>
                  <a:pt x="720" y="148"/>
                  <a:pt x="701" y="148"/>
                </a:cubicBezTo>
                <a:cubicBezTo>
                  <a:pt x="692" y="148"/>
                  <a:pt x="692" y="148"/>
                  <a:pt x="692" y="148"/>
                </a:cubicBezTo>
                <a:cubicBezTo>
                  <a:pt x="674" y="148"/>
                  <a:pt x="489" y="157"/>
                  <a:pt x="425" y="129"/>
                </a:cubicBezTo>
                <a:cubicBezTo>
                  <a:pt x="397" y="120"/>
                  <a:pt x="323" y="92"/>
                  <a:pt x="258" y="83"/>
                </a:cubicBezTo>
                <a:cubicBezTo>
                  <a:pt x="342" y="185"/>
                  <a:pt x="342" y="185"/>
                  <a:pt x="342" y="185"/>
                </a:cubicBezTo>
                <a:cubicBezTo>
                  <a:pt x="351" y="194"/>
                  <a:pt x="351" y="203"/>
                  <a:pt x="351" y="212"/>
                </a:cubicBezTo>
                <a:cubicBezTo>
                  <a:pt x="351" y="221"/>
                  <a:pt x="342" y="231"/>
                  <a:pt x="332" y="240"/>
                </a:cubicBezTo>
                <a:cubicBezTo>
                  <a:pt x="277" y="286"/>
                  <a:pt x="240" y="332"/>
                  <a:pt x="212" y="369"/>
                </a:cubicBezTo>
                <a:cubicBezTo>
                  <a:pt x="175" y="425"/>
                  <a:pt x="148" y="461"/>
                  <a:pt x="83" y="471"/>
                </a:cubicBezTo>
                <a:lnTo>
                  <a:pt x="83" y="471"/>
                </a:lnTo>
                <a:cubicBezTo>
                  <a:pt x="83" y="609"/>
                  <a:pt x="83" y="609"/>
                  <a:pt x="83" y="609"/>
                </a:cubicBezTo>
                <a:lnTo>
                  <a:pt x="83" y="618"/>
                </a:lnTo>
                <a:cubicBezTo>
                  <a:pt x="92" y="618"/>
                  <a:pt x="92" y="618"/>
                  <a:pt x="102" y="627"/>
                </a:cubicBezTo>
                <a:cubicBezTo>
                  <a:pt x="138" y="637"/>
                  <a:pt x="185" y="655"/>
                  <a:pt x="221" y="701"/>
                </a:cubicBezTo>
                <a:cubicBezTo>
                  <a:pt x="231" y="711"/>
                  <a:pt x="258" y="720"/>
                  <a:pt x="277" y="729"/>
                </a:cubicBezTo>
                <a:cubicBezTo>
                  <a:pt x="323" y="738"/>
                  <a:pt x="369" y="757"/>
                  <a:pt x="379" y="803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89"/>
                  <a:pt x="462" y="1107"/>
                  <a:pt x="480" y="1107"/>
                </a:cubicBezTo>
                <a:cubicBezTo>
                  <a:pt x="498" y="1107"/>
                  <a:pt x="517" y="1089"/>
                  <a:pt x="517" y="1061"/>
                </a:cubicBezTo>
                <a:cubicBezTo>
                  <a:pt x="517" y="895"/>
                  <a:pt x="517" y="895"/>
                  <a:pt x="517" y="895"/>
                </a:cubicBezTo>
                <a:cubicBezTo>
                  <a:pt x="517" y="886"/>
                  <a:pt x="526" y="877"/>
                  <a:pt x="535" y="867"/>
                </a:cubicBezTo>
                <a:cubicBezTo>
                  <a:pt x="544" y="858"/>
                  <a:pt x="554" y="858"/>
                  <a:pt x="563" y="858"/>
                </a:cubicBezTo>
                <a:cubicBezTo>
                  <a:pt x="627" y="877"/>
                  <a:pt x="701" y="886"/>
                  <a:pt x="775" y="886"/>
                </a:cubicBezTo>
                <a:cubicBezTo>
                  <a:pt x="849" y="886"/>
                  <a:pt x="914" y="877"/>
                  <a:pt x="978" y="867"/>
                </a:cubicBezTo>
                <a:cubicBezTo>
                  <a:pt x="997" y="858"/>
                  <a:pt x="1006" y="867"/>
                  <a:pt x="1015" y="877"/>
                </a:cubicBezTo>
                <a:cubicBezTo>
                  <a:pt x="1043" y="895"/>
                  <a:pt x="1043" y="895"/>
                  <a:pt x="1043" y="895"/>
                </a:cubicBezTo>
                <a:cubicBezTo>
                  <a:pt x="1061" y="923"/>
                  <a:pt x="1070" y="950"/>
                  <a:pt x="1070" y="978"/>
                </a:cubicBezTo>
                <a:lnTo>
                  <a:pt x="1126" y="11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4">
            <a:extLst>
              <a:ext uri="{FF2B5EF4-FFF2-40B4-BE49-F238E27FC236}">
                <a16:creationId xmlns:a16="http://schemas.microsoft.com/office/drawing/2014/main" id="{9326CF1A-DDDA-964F-A7EF-92CBBD4B0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745" y="7992834"/>
            <a:ext cx="351773" cy="255399"/>
          </a:xfrm>
          <a:custGeom>
            <a:avLst/>
            <a:gdLst>
              <a:gd name="T0" fmla="*/ 28 w 324"/>
              <a:gd name="T1" fmla="*/ 231 h 232"/>
              <a:gd name="T2" fmla="*/ 28 w 324"/>
              <a:gd name="T3" fmla="*/ 231 h 232"/>
              <a:gd name="T4" fmla="*/ 0 w 324"/>
              <a:gd name="T5" fmla="*/ 212 h 232"/>
              <a:gd name="T6" fmla="*/ 19 w 324"/>
              <a:gd name="T7" fmla="*/ 184 h 232"/>
              <a:gd name="T8" fmla="*/ 111 w 324"/>
              <a:gd name="T9" fmla="*/ 148 h 232"/>
              <a:gd name="T10" fmla="*/ 83 w 324"/>
              <a:gd name="T11" fmla="*/ 120 h 232"/>
              <a:gd name="T12" fmla="*/ 83 w 324"/>
              <a:gd name="T13" fmla="*/ 46 h 232"/>
              <a:gd name="T14" fmla="*/ 148 w 324"/>
              <a:gd name="T15" fmla="*/ 9 h 232"/>
              <a:gd name="T16" fmla="*/ 222 w 324"/>
              <a:gd name="T17" fmla="*/ 46 h 232"/>
              <a:gd name="T18" fmla="*/ 213 w 324"/>
              <a:gd name="T19" fmla="*/ 111 h 232"/>
              <a:gd name="T20" fmla="*/ 296 w 324"/>
              <a:gd name="T21" fmla="*/ 101 h 232"/>
              <a:gd name="T22" fmla="*/ 323 w 324"/>
              <a:gd name="T23" fmla="*/ 120 h 232"/>
              <a:gd name="T24" fmla="*/ 305 w 324"/>
              <a:gd name="T25" fmla="*/ 148 h 232"/>
              <a:gd name="T26" fmla="*/ 222 w 324"/>
              <a:gd name="T27" fmla="*/ 157 h 232"/>
              <a:gd name="T28" fmla="*/ 176 w 324"/>
              <a:gd name="T29" fmla="*/ 157 h 232"/>
              <a:gd name="T30" fmla="*/ 102 w 324"/>
              <a:gd name="T31" fmla="*/ 203 h 232"/>
              <a:gd name="T32" fmla="*/ 37 w 324"/>
              <a:gd name="T33" fmla="*/ 231 h 232"/>
              <a:gd name="T34" fmla="*/ 28 w 324"/>
              <a:gd name="T35" fmla="*/ 231 h 232"/>
              <a:gd name="T36" fmla="*/ 148 w 324"/>
              <a:gd name="T37" fmla="*/ 55 h 232"/>
              <a:gd name="T38" fmla="*/ 148 w 324"/>
              <a:gd name="T39" fmla="*/ 55 h 232"/>
              <a:gd name="T40" fmla="*/ 148 w 324"/>
              <a:gd name="T41" fmla="*/ 55 h 232"/>
              <a:gd name="T42" fmla="*/ 129 w 324"/>
              <a:gd name="T43" fmla="*/ 64 h 232"/>
              <a:gd name="T44" fmla="*/ 120 w 324"/>
              <a:gd name="T45" fmla="*/ 92 h 232"/>
              <a:gd name="T46" fmla="*/ 157 w 324"/>
              <a:gd name="T47" fmla="*/ 111 h 232"/>
              <a:gd name="T48" fmla="*/ 166 w 324"/>
              <a:gd name="T49" fmla="*/ 92 h 232"/>
              <a:gd name="T50" fmla="*/ 166 w 324"/>
              <a:gd name="T51" fmla="*/ 64 h 232"/>
              <a:gd name="T52" fmla="*/ 148 w 324"/>
              <a:gd name="T53" fmla="*/ 55 h 232"/>
              <a:gd name="T54" fmla="*/ 28 w 324"/>
              <a:gd name="T55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4" h="232">
                <a:moveTo>
                  <a:pt x="28" y="231"/>
                </a:moveTo>
                <a:lnTo>
                  <a:pt x="28" y="231"/>
                </a:lnTo>
                <a:cubicBezTo>
                  <a:pt x="19" y="231"/>
                  <a:pt x="9" y="221"/>
                  <a:pt x="0" y="212"/>
                </a:cubicBezTo>
                <a:cubicBezTo>
                  <a:pt x="0" y="194"/>
                  <a:pt x="9" y="184"/>
                  <a:pt x="19" y="184"/>
                </a:cubicBezTo>
                <a:cubicBezTo>
                  <a:pt x="37" y="175"/>
                  <a:pt x="74" y="166"/>
                  <a:pt x="111" y="148"/>
                </a:cubicBezTo>
                <a:cubicBezTo>
                  <a:pt x="102" y="138"/>
                  <a:pt x="92" y="129"/>
                  <a:pt x="83" y="120"/>
                </a:cubicBezTo>
                <a:cubicBezTo>
                  <a:pt x="74" y="111"/>
                  <a:pt x="65" y="83"/>
                  <a:pt x="83" y="46"/>
                </a:cubicBezTo>
                <a:cubicBezTo>
                  <a:pt x="92" y="18"/>
                  <a:pt x="120" y="0"/>
                  <a:pt x="148" y="9"/>
                </a:cubicBezTo>
                <a:cubicBezTo>
                  <a:pt x="185" y="9"/>
                  <a:pt x="213" y="27"/>
                  <a:pt x="222" y="46"/>
                </a:cubicBezTo>
                <a:cubicBezTo>
                  <a:pt x="222" y="64"/>
                  <a:pt x="222" y="92"/>
                  <a:pt x="213" y="111"/>
                </a:cubicBezTo>
                <a:cubicBezTo>
                  <a:pt x="240" y="111"/>
                  <a:pt x="268" y="101"/>
                  <a:pt x="296" y="101"/>
                </a:cubicBezTo>
                <a:cubicBezTo>
                  <a:pt x="314" y="101"/>
                  <a:pt x="323" y="101"/>
                  <a:pt x="323" y="120"/>
                </a:cubicBezTo>
                <a:cubicBezTo>
                  <a:pt x="323" y="129"/>
                  <a:pt x="323" y="148"/>
                  <a:pt x="305" y="148"/>
                </a:cubicBezTo>
                <a:cubicBezTo>
                  <a:pt x="305" y="148"/>
                  <a:pt x="268" y="157"/>
                  <a:pt x="222" y="157"/>
                </a:cubicBezTo>
                <a:cubicBezTo>
                  <a:pt x="203" y="157"/>
                  <a:pt x="185" y="157"/>
                  <a:pt x="176" y="157"/>
                </a:cubicBezTo>
                <a:cubicBezTo>
                  <a:pt x="157" y="175"/>
                  <a:pt x="139" y="184"/>
                  <a:pt x="102" y="203"/>
                </a:cubicBezTo>
                <a:cubicBezTo>
                  <a:pt x="65" y="221"/>
                  <a:pt x="37" y="231"/>
                  <a:pt x="37" y="231"/>
                </a:cubicBezTo>
                <a:cubicBezTo>
                  <a:pt x="28" y="231"/>
                  <a:pt x="28" y="231"/>
                  <a:pt x="28" y="231"/>
                </a:cubicBezTo>
                <a:lnTo>
                  <a:pt x="148" y="55"/>
                </a:lnTo>
                <a:lnTo>
                  <a:pt x="148" y="55"/>
                </a:lnTo>
                <a:lnTo>
                  <a:pt x="148" y="55"/>
                </a:lnTo>
                <a:cubicBezTo>
                  <a:pt x="139" y="55"/>
                  <a:pt x="129" y="64"/>
                  <a:pt x="129" y="64"/>
                </a:cubicBezTo>
                <a:cubicBezTo>
                  <a:pt x="120" y="83"/>
                  <a:pt x="120" y="92"/>
                  <a:pt x="120" y="92"/>
                </a:cubicBezTo>
                <a:cubicBezTo>
                  <a:pt x="129" y="101"/>
                  <a:pt x="139" y="101"/>
                  <a:pt x="157" y="111"/>
                </a:cubicBezTo>
                <a:cubicBezTo>
                  <a:pt x="166" y="101"/>
                  <a:pt x="166" y="101"/>
                  <a:pt x="166" y="92"/>
                </a:cubicBezTo>
                <a:cubicBezTo>
                  <a:pt x="176" y="83"/>
                  <a:pt x="176" y="74"/>
                  <a:pt x="166" y="64"/>
                </a:cubicBezTo>
                <a:cubicBezTo>
                  <a:pt x="166" y="55"/>
                  <a:pt x="157" y="55"/>
                  <a:pt x="148" y="55"/>
                </a:cubicBezTo>
                <a:lnTo>
                  <a:pt x="28" y="2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5">
            <a:extLst>
              <a:ext uri="{FF2B5EF4-FFF2-40B4-BE49-F238E27FC236}">
                <a16:creationId xmlns:a16="http://schemas.microsoft.com/office/drawing/2014/main" id="{BBAC3D3E-C4D5-0340-9BAA-3CD08039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043" y="8190407"/>
            <a:ext cx="91559" cy="91556"/>
          </a:xfrm>
          <a:custGeom>
            <a:avLst/>
            <a:gdLst>
              <a:gd name="T0" fmla="*/ 0 w 85"/>
              <a:gd name="T1" fmla="*/ 37 h 84"/>
              <a:gd name="T2" fmla="*/ 0 w 85"/>
              <a:gd name="T3" fmla="*/ 37 h 84"/>
              <a:gd name="T4" fmla="*/ 47 w 85"/>
              <a:gd name="T5" fmla="*/ 0 h 84"/>
              <a:gd name="T6" fmla="*/ 84 w 85"/>
              <a:gd name="T7" fmla="*/ 37 h 84"/>
              <a:gd name="T8" fmla="*/ 47 w 85"/>
              <a:gd name="T9" fmla="*/ 83 h 84"/>
              <a:gd name="T10" fmla="*/ 0 w 85"/>
              <a:gd name="T11" fmla="*/ 37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4">
                <a:moveTo>
                  <a:pt x="0" y="37"/>
                </a:moveTo>
                <a:lnTo>
                  <a:pt x="0" y="37"/>
                </a:lnTo>
                <a:cubicBezTo>
                  <a:pt x="0" y="19"/>
                  <a:pt x="19" y="0"/>
                  <a:pt x="47" y="0"/>
                </a:cubicBezTo>
                <a:cubicBezTo>
                  <a:pt x="65" y="0"/>
                  <a:pt x="84" y="19"/>
                  <a:pt x="84" y="37"/>
                </a:cubicBezTo>
                <a:cubicBezTo>
                  <a:pt x="84" y="65"/>
                  <a:pt x="65" y="83"/>
                  <a:pt x="47" y="83"/>
                </a:cubicBezTo>
                <a:cubicBezTo>
                  <a:pt x="19" y="83"/>
                  <a:pt x="0" y="65"/>
                  <a:pt x="0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6">
            <a:extLst>
              <a:ext uri="{FF2B5EF4-FFF2-40B4-BE49-F238E27FC236}">
                <a16:creationId xmlns:a16="http://schemas.microsoft.com/office/drawing/2014/main" id="{5AC3850E-2776-114F-9561-48005C83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187" y="8021747"/>
            <a:ext cx="404782" cy="120472"/>
          </a:xfrm>
          <a:custGeom>
            <a:avLst/>
            <a:gdLst>
              <a:gd name="T0" fmla="*/ 323 w 370"/>
              <a:gd name="T1" fmla="*/ 111 h 112"/>
              <a:gd name="T2" fmla="*/ 323 w 370"/>
              <a:gd name="T3" fmla="*/ 111 h 112"/>
              <a:gd name="T4" fmla="*/ 314 w 370"/>
              <a:gd name="T5" fmla="*/ 111 h 112"/>
              <a:gd name="T6" fmla="*/ 166 w 370"/>
              <a:gd name="T7" fmla="*/ 84 h 112"/>
              <a:gd name="T8" fmla="*/ 46 w 370"/>
              <a:gd name="T9" fmla="*/ 84 h 112"/>
              <a:gd name="T10" fmla="*/ 9 w 370"/>
              <a:gd name="T11" fmla="*/ 56 h 112"/>
              <a:gd name="T12" fmla="*/ 37 w 370"/>
              <a:gd name="T13" fmla="*/ 10 h 112"/>
              <a:gd name="T14" fmla="*/ 176 w 370"/>
              <a:gd name="T15" fmla="*/ 0 h 112"/>
              <a:gd name="T16" fmla="*/ 332 w 370"/>
              <a:gd name="T17" fmla="*/ 37 h 112"/>
              <a:gd name="T18" fmla="*/ 360 w 370"/>
              <a:gd name="T19" fmla="*/ 84 h 112"/>
              <a:gd name="T20" fmla="*/ 323 w 370"/>
              <a:gd name="T21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112">
                <a:moveTo>
                  <a:pt x="323" y="111"/>
                </a:moveTo>
                <a:lnTo>
                  <a:pt x="323" y="111"/>
                </a:lnTo>
                <a:lnTo>
                  <a:pt x="314" y="111"/>
                </a:lnTo>
                <a:cubicBezTo>
                  <a:pt x="259" y="93"/>
                  <a:pt x="222" y="84"/>
                  <a:pt x="166" y="84"/>
                </a:cubicBezTo>
                <a:cubicBezTo>
                  <a:pt x="139" y="74"/>
                  <a:pt x="74" y="84"/>
                  <a:pt x="46" y="84"/>
                </a:cubicBezTo>
                <a:cubicBezTo>
                  <a:pt x="28" y="93"/>
                  <a:pt x="9" y="74"/>
                  <a:pt x="9" y="56"/>
                </a:cubicBezTo>
                <a:cubicBezTo>
                  <a:pt x="0" y="28"/>
                  <a:pt x="19" y="10"/>
                  <a:pt x="37" y="10"/>
                </a:cubicBezTo>
                <a:cubicBezTo>
                  <a:pt x="74" y="0"/>
                  <a:pt x="148" y="0"/>
                  <a:pt x="176" y="0"/>
                </a:cubicBezTo>
                <a:cubicBezTo>
                  <a:pt x="240" y="10"/>
                  <a:pt x="277" y="19"/>
                  <a:pt x="332" y="37"/>
                </a:cubicBezTo>
                <a:cubicBezTo>
                  <a:pt x="360" y="47"/>
                  <a:pt x="369" y="65"/>
                  <a:pt x="360" y="84"/>
                </a:cubicBezTo>
                <a:cubicBezTo>
                  <a:pt x="360" y="102"/>
                  <a:pt x="342" y="111"/>
                  <a:pt x="323" y="1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8">
            <a:extLst>
              <a:ext uri="{FF2B5EF4-FFF2-40B4-BE49-F238E27FC236}">
                <a16:creationId xmlns:a16="http://schemas.microsoft.com/office/drawing/2014/main" id="{1EF25784-FE56-A647-8327-887A8F15B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130" y="10763662"/>
            <a:ext cx="655361" cy="62643"/>
          </a:xfrm>
          <a:custGeom>
            <a:avLst/>
            <a:gdLst>
              <a:gd name="T0" fmla="*/ 572 w 601"/>
              <a:gd name="T1" fmla="*/ 56 h 57"/>
              <a:gd name="T2" fmla="*/ 572 w 601"/>
              <a:gd name="T3" fmla="*/ 56 h 57"/>
              <a:gd name="T4" fmla="*/ 18 w 601"/>
              <a:gd name="T5" fmla="*/ 56 h 57"/>
              <a:gd name="T6" fmla="*/ 0 w 601"/>
              <a:gd name="T7" fmla="*/ 28 h 57"/>
              <a:gd name="T8" fmla="*/ 18 w 601"/>
              <a:gd name="T9" fmla="*/ 0 h 57"/>
              <a:gd name="T10" fmla="*/ 572 w 601"/>
              <a:gd name="T11" fmla="*/ 0 h 57"/>
              <a:gd name="T12" fmla="*/ 600 w 601"/>
              <a:gd name="T13" fmla="*/ 28 h 57"/>
              <a:gd name="T14" fmla="*/ 572 w 601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1" h="57">
                <a:moveTo>
                  <a:pt x="572" y="56"/>
                </a:moveTo>
                <a:lnTo>
                  <a:pt x="572" y="56"/>
                </a:lnTo>
                <a:cubicBezTo>
                  <a:pt x="18" y="56"/>
                  <a:pt x="18" y="56"/>
                  <a:pt x="18" y="56"/>
                </a:cubicBezTo>
                <a:cubicBezTo>
                  <a:pt x="9" y="56"/>
                  <a:pt x="0" y="46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0" y="0"/>
                  <a:pt x="600" y="9"/>
                  <a:pt x="600" y="28"/>
                </a:cubicBezTo>
                <a:cubicBezTo>
                  <a:pt x="600" y="46"/>
                  <a:pt x="590" y="56"/>
                  <a:pt x="572" y="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9">
            <a:extLst>
              <a:ext uri="{FF2B5EF4-FFF2-40B4-BE49-F238E27FC236}">
                <a16:creationId xmlns:a16="http://schemas.microsoft.com/office/drawing/2014/main" id="{265A73C4-D5A9-F64D-9D3D-12A16A5F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130" y="10913044"/>
            <a:ext cx="505979" cy="62646"/>
          </a:xfrm>
          <a:custGeom>
            <a:avLst/>
            <a:gdLst>
              <a:gd name="T0" fmla="*/ 433 w 462"/>
              <a:gd name="T1" fmla="*/ 55 h 56"/>
              <a:gd name="T2" fmla="*/ 433 w 462"/>
              <a:gd name="T3" fmla="*/ 55 h 56"/>
              <a:gd name="T4" fmla="*/ 18 w 462"/>
              <a:gd name="T5" fmla="*/ 55 h 56"/>
              <a:gd name="T6" fmla="*/ 0 w 462"/>
              <a:gd name="T7" fmla="*/ 27 h 56"/>
              <a:gd name="T8" fmla="*/ 18 w 462"/>
              <a:gd name="T9" fmla="*/ 0 h 56"/>
              <a:gd name="T10" fmla="*/ 433 w 462"/>
              <a:gd name="T11" fmla="*/ 0 h 56"/>
              <a:gd name="T12" fmla="*/ 461 w 462"/>
              <a:gd name="T13" fmla="*/ 27 h 56"/>
              <a:gd name="T14" fmla="*/ 433 w 462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2" h="56">
                <a:moveTo>
                  <a:pt x="433" y="55"/>
                </a:moveTo>
                <a:lnTo>
                  <a:pt x="433" y="55"/>
                </a:lnTo>
                <a:cubicBezTo>
                  <a:pt x="18" y="55"/>
                  <a:pt x="18" y="55"/>
                  <a:pt x="18" y="55"/>
                </a:cubicBezTo>
                <a:cubicBezTo>
                  <a:pt x="9" y="5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43" y="0"/>
                  <a:pt x="461" y="9"/>
                  <a:pt x="461" y="27"/>
                </a:cubicBezTo>
                <a:cubicBezTo>
                  <a:pt x="461" y="36"/>
                  <a:pt x="443" y="55"/>
                  <a:pt x="433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30">
            <a:extLst>
              <a:ext uri="{FF2B5EF4-FFF2-40B4-BE49-F238E27FC236}">
                <a16:creationId xmlns:a16="http://schemas.microsoft.com/office/drawing/2014/main" id="{F5A92AC3-A4B7-B541-B81B-1A9E0233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20" y="11366014"/>
            <a:ext cx="53006" cy="53009"/>
          </a:xfrm>
          <a:custGeom>
            <a:avLst/>
            <a:gdLst>
              <a:gd name="T0" fmla="*/ 27 w 47"/>
              <a:gd name="T1" fmla="*/ 46 h 47"/>
              <a:gd name="T2" fmla="*/ 27 w 47"/>
              <a:gd name="T3" fmla="*/ 46 h 47"/>
              <a:gd name="T4" fmla="*/ 18 w 47"/>
              <a:gd name="T5" fmla="*/ 46 h 47"/>
              <a:gd name="T6" fmla="*/ 0 w 47"/>
              <a:gd name="T7" fmla="*/ 27 h 47"/>
              <a:gd name="T8" fmla="*/ 18 w 47"/>
              <a:gd name="T9" fmla="*/ 0 h 47"/>
              <a:gd name="T10" fmla="*/ 27 w 47"/>
              <a:gd name="T11" fmla="*/ 0 h 47"/>
              <a:gd name="T12" fmla="*/ 46 w 47"/>
              <a:gd name="T13" fmla="*/ 27 h 47"/>
              <a:gd name="T14" fmla="*/ 27 w 4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47">
                <a:moveTo>
                  <a:pt x="27" y="46"/>
                </a:moveTo>
                <a:lnTo>
                  <a:pt x="27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7" y="0"/>
                  <a:pt x="46" y="9"/>
                  <a:pt x="46" y="27"/>
                </a:cubicBezTo>
                <a:cubicBezTo>
                  <a:pt x="46" y="37"/>
                  <a:pt x="37" y="46"/>
                  <a:pt x="27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31">
            <a:extLst>
              <a:ext uri="{FF2B5EF4-FFF2-40B4-BE49-F238E27FC236}">
                <a16:creationId xmlns:a16="http://schemas.microsoft.com/office/drawing/2014/main" id="{8730FD70-7A62-814D-8BE4-8CD7A5868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89" y="11366014"/>
            <a:ext cx="332498" cy="53009"/>
          </a:xfrm>
          <a:custGeom>
            <a:avLst/>
            <a:gdLst>
              <a:gd name="T0" fmla="*/ 277 w 306"/>
              <a:gd name="T1" fmla="*/ 46 h 47"/>
              <a:gd name="T2" fmla="*/ 277 w 306"/>
              <a:gd name="T3" fmla="*/ 46 h 47"/>
              <a:gd name="T4" fmla="*/ 277 w 306"/>
              <a:gd name="T5" fmla="*/ 46 h 47"/>
              <a:gd name="T6" fmla="*/ 250 w 306"/>
              <a:gd name="T7" fmla="*/ 27 h 47"/>
              <a:gd name="T8" fmla="*/ 277 w 306"/>
              <a:gd name="T9" fmla="*/ 0 h 47"/>
              <a:gd name="T10" fmla="*/ 277 w 306"/>
              <a:gd name="T11" fmla="*/ 0 h 47"/>
              <a:gd name="T12" fmla="*/ 305 w 306"/>
              <a:gd name="T13" fmla="*/ 27 h 47"/>
              <a:gd name="T14" fmla="*/ 277 w 306"/>
              <a:gd name="T15" fmla="*/ 46 h 47"/>
              <a:gd name="T16" fmla="*/ 194 w 306"/>
              <a:gd name="T17" fmla="*/ 46 h 47"/>
              <a:gd name="T18" fmla="*/ 194 w 306"/>
              <a:gd name="T19" fmla="*/ 46 h 47"/>
              <a:gd name="T20" fmla="*/ 194 w 306"/>
              <a:gd name="T21" fmla="*/ 46 h 47"/>
              <a:gd name="T22" fmla="*/ 167 w 306"/>
              <a:gd name="T23" fmla="*/ 27 h 47"/>
              <a:gd name="T24" fmla="*/ 194 w 306"/>
              <a:gd name="T25" fmla="*/ 0 h 47"/>
              <a:gd name="T26" fmla="*/ 194 w 306"/>
              <a:gd name="T27" fmla="*/ 0 h 47"/>
              <a:gd name="T28" fmla="*/ 222 w 306"/>
              <a:gd name="T29" fmla="*/ 27 h 47"/>
              <a:gd name="T30" fmla="*/ 194 w 306"/>
              <a:gd name="T31" fmla="*/ 46 h 47"/>
              <a:gd name="T32" fmla="*/ 111 w 306"/>
              <a:gd name="T33" fmla="*/ 46 h 47"/>
              <a:gd name="T34" fmla="*/ 111 w 306"/>
              <a:gd name="T35" fmla="*/ 46 h 47"/>
              <a:gd name="T36" fmla="*/ 111 w 306"/>
              <a:gd name="T37" fmla="*/ 46 h 47"/>
              <a:gd name="T38" fmla="*/ 84 w 306"/>
              <a:gd name="T39" fmla="*/ 27 h 47"/>
              <a:gd name="T40" fmla="*/ 111 w 306"/>
              <a:gd name="T41" fmla="*/ 0 h 47"/>
              <a:gd name="T42" fmla="*/ 111 w 306"/>
              <a:gd name="T43" fmla="*/ 0 h 47"/>
              <a:gd name="T44" fmla="*/ 139 w 306"/>
              <a:gd name="T45" fmla="*/ 27 h 47"/>
              <a:gd name="T46" fmla="*/ 111 w 306"/>
              <a:gd name="T47" fmla="*/ 46 h 47"/>
              <a:gd name="T48" fmla="*/ 28 w 306"/>
              <a:gd name="T49" fmla="*/ 46 h 47"/>
              <a:gd name="T50" fmla="*/ 28 w 306"/>
              <a:gd name="T51" fmla="*/ 46 h 47"/>
              <a:gd name="T52" fmla="*/ 28 w 306"/>
              <a:gd name="T53" fmla="*/ 46 h 47"/>
              <a:gd name="T54" fmla="*/ 0 w 306"/>
              <a:gd name="T55" fmla="*/ 27 h 47"/>
              <a:gd name="T56" fmla="*/ 28 w 306"/>
              <a:gd name="T57" fmla="*/ 0 h 47"/>
              <a:gd name="T58" fmla="*/ 28 w 306"/>
              <a:gd name="T59" fmla="*/ 0 h 47"/>
              <a:gd name="T60" fmla="*/ 56 w 306"/>
              <a:gd name="T61" fmla="*/ 27 h 47"/>
              <a:gd name="T62" fmla="*/ 28 w 306"/>
              <a:gd name="T63" fmla="*/ 46 h 47"/>
              <a:gd name="T64" fmla="*/ 277 w 306"/>
              <a:gd name="T6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6" h="47">
                <a:moveTo>
                  <a:pt x="277" y="46"/>
                </a:moveTo>
                <a:lnTo>
                  <a:pt x="277" y="46"/>
                </a:lnTo>
                <a:lnTo>
                  <a:pt x="277" y="46"/>
                </a:lnTo>
                <a:cubicBezTo>
                  <a:pt x="259" y="46"/>
                  <a:pt x="250" y="37"/>
                  <a:pt x="250" y="27"/>
                </a:cubicBezTo>
                <a:cubicBezTo>
                  <a:pt x="250" y="9"/>
                  <a:pt x="259" y="0"/>
                  <a:pt x="277" y="0"/>
                </a:cubicBezTo>
                <a:lnTo>
                  <a:pt x="277" y="0"/>
                </a:lnTo>
                <a:cubicBezTo>
                  <a:pt x="287" y="0"/>
                  <a:pt x="305" y="9"/>
                  <a:pt x="305" y="27"/>
                </a:cubicBezTo>
                <a:cubicBezTo>
                  <a:pt x="305" y="37"/>
                  <a:pt x="287" y="46"/>
                  <a:pt x="277" y="46"/>
                </a:cubicBezTo>
                <a:lnTo>
                  <a:pt x="194" y="46"/>
                </a:lnTo>
                <a:lnTo>
                  <a:pt x="194" y="46"/>
                </a:lnTo>
                <a:lnTo>
                  <a:pt x="194" y="46"/>
                </a:lnTo>
                <a:cubicBezTo>
                  <a:pt x="176" y="46"/>
                  <a:pt x="167" y="37"/>
                  <a:pt x="167" y="27"/>
                </a:cubicBezTo>
                <a:cubicBezTo>
                  <a:pt x="167" y="9"/>
                  <a:pt x="176" y="0"/>
                  <a:pt x="194" y="0"/>
                </a:cubicBezTo>
                <a:lnTo>
                  <a:pt x="194" y="0"/>
                </a:lnTo>
                <a:cubicBezTo>
                  <a:pt x="204" y="0"/>
                  <a:pt x="222" y="9"/>
                  <a:pt x="222" y="27"/>
                </a:cubicBezTo>
                <a:cubicBezTo>
                  <a:pt x="222" y="37"/>
                  <a:pt x="204" y="46"/>
                  <a:pt x="194" y="46"/>
                </a:cubicBezTo>
                <a:lnTo>
                  <a:pt x="111" y="46"/>
                </a:lnTo>
                <a:lnTo>
                  <a:pt x="111" y="46"/>
                </a:lnTo>
                <a:lnTo>
                  <a:pt x="111" y="46"/>
                </a:lnTo>
                <a:cubicBezTo>
                  <a:pt x="93" y="46"/>
                  <a:pt x="84" y="37"/>
                  <a:pt x="84" y="27"/>
                </a:cubicBezTo>
                <a:cubicBezTo>
                  <a:pt x="84" y="9"/>
                  <a:pt x="93" y="0"/>
                  <a:pt x="111" y="0"/>
                </a:cubicBezTo>
                <a:lnTo>
                  <a:pt x="111" y="0"/>
                </a:lnTo>
                <a:cubicBezTo>
                  <a:pt x="130" y="0"/>
                  <a:pt x="139" y="9"/>
                  <a:pt x="139" y="27"/>
                </a:cubicBezTo>
                <a:cubicBezTo>
                  <a:pt x="139" y="37"/>
                  <a:pt x="130" y="46"/>
                  <a:pt x="111" y="46"/>
                </a:cubicBezTo>
                <a:lnTo>
                  <a:pt x="28" y="46"/>
                </a:lnTo>
                <a:lnTo>
                  <a:pt x="28" y="46"/>
                </a:lnTo>
                <a:lnTo>
                  <a:pt x="28" y="46"/>
                </a:lnTo>
                <a:cubicBezTo>
                  <a:pt x="10" y="46"/>
                  <a:pt x="0" y="37"/>
                  <a:pt x="0" y="27"/>
                </a:cubicBezTo>
                <a:cubicBezTo>
                  <a:pt x="0" y="9"/>
                  <a:pt x="10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56" y="27"/>
                </a:cubicBezTo>
                <a:cubicBezTo>
                  <a:pt x="56" y="37"/>
                  <a:pt x="47" y="46"/>
                  <a:pt x="28" y="46"/>
                </a:cubicBezTo>
                <a:lnTo>
                  <a:pt x="27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32">
            <a:extLst>
              <a:ext uri="{FF2B5EF4-FFF2-40B4-BE49-F238E27FC236}">
                <a16:creationId xmlns:a16="http://schemas.microsoft.com/office/drawing/2014/main" id="{3C6813E8-B4FF-BC47-A133-C7165C2A5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050" y="11366014"/>
            <a:ext cx="62643" cy="53009"/>
          </a:xfrm>
          <a:custGeom>
            <a:avLst/>
            <a:gdLst>
              <a:gd name="T0" fmla="*/ 28 w 57"/>
              <a:gd name="T1" fmla="*/ 46 h 47"/>
              <a:gd name="T2" fmla="*/ 28 w 57"/>
              <a:gd name="T3" fmla="*/ 46 h 47"/>
              <a:gd name="T4" fmla="*/ 28 w 57"/>
              <a:gd name="T5" fmla="*/ 46 h 47"/>
              <a:gd name="T6" fmla="*/ 0 w 57"/>
              <a:gd name="T7" fmla="*/ 27 h 47"/>
              <a:gd name="T8" fmla="*/ 28 w 57"/>
              <a:gd name="T9" fmla="*/ 0 h 47"/>
              <a:gd name="T10" fmla="*/ 28 w 57"/>
              <a:gd name="T11" fmla="*/ 0 h 47"/>
              <a:gd name="T12" fmla="*/ 56 w 57"/>
              <a:gd name="T13" fmla="*/ 27 h 47"/>
              <a:gd name="T14" fmla="*/ 28 w 5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47">
                <a:moveTo>
                  <a:pt x="28" y="46"/>
                </a:moveTo>
                <a:lnTo>
                  <a:pt x="28" y="46"/>
                </a:lnTo>
                <a:lnTo>
                  <a:pt x="28" y="46"/>
                </a:lnTo>
                <a:cubicBezTo>
                  <a:pt x="19" y="46"/>
                  <a:pt x="0" y="37"/>
                  <a:pt x="0" y="27"/>
                </a:cubicBezTo>
                <a:cubicBezTo>
                  <a:pt x="0" y="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56" y="27"/>
                </a:cubicBezTo>
                <a:cubicBezTo>
                  <a:pt x="56" y="37"/>
                  <a:pt x="47" y="46"/>
                  <a:pt x="2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33">
            <a:extLst>
              <a:ext uri="{FF2B5EF4-FFF2-40B4-BE49-F238E27FC236}">
                <a16:creationId xmlns:a16="http://schemas.microsoft.com/office/drawing/2014/main" id="{EA5B61E2-520D-C240-8836-494A89121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592" y="11206994"/>
            <a:ext cx="515616" cy="62643"/>
          </a:xfrm>
          <a:custGeom>
            <a:avLst/>
            <a:gdLst>
              <a:gd name="T0" fmla="*/ 452 w 472"/>
              <a:gd name="T1" fmla="*/ 56 h 57"/>
              <a:gd name="T2" fmla="*/ 452 w 472"/>
              <a:gd name="T3" fmla="*/ 56 h 57"/>
              <a:gd name="T4" fmla="*/ 28 w 472"/>
              <a:gd name="T5" fmla="*/ 56 h 57"/>
              <a:gd name="T6" fmla="*/ 0 w 472"/>
              <a:gd name="T7" fmla="*/ 28 h 57"/>
              <a:gd name="T8" fmla="*/ 28 w 472"/>
              <a:gd name="T9" fmla="*/ 0 h 57"/>
              <a:gd name="T10" fmla="*/ 452 w 472"/>
              <a:gd name="T11" fmla="*/ 0 h 57"/>
              <a:gd name="T12" fmla="*/ 471 w 472"/>
              <a:gd name="T13" fmla="*/ 28 h 57"/>
              <a:gd name="T14" fmla="*/ 452 w 472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2" h="57">
                <a:moveTo>
                  <a:pt x="452" y="56"/>
                </a:moveTo>
                <a:lnTo>
                  <a:pt x="452" y="56"/>
                </a:lnTo>
                <a:cubicBezTo>
                  <a:pt x="28" y="56"/>
                  <a:pt x="28" y="56"/>
                  <a:pt x="28" y="56"/>
                </a:cubicBezTo>
                <a:cubicBezTo>
                  <a:pt x="19" y="56"/>
                  <a:pt x="0" y="46"/>
                  <a:pt x="0" y="28"/>
                </a:cubicBezTo>
                <a:cubicBezTo>
                  <a:pt x="0" y="19"/>
                  <a:pt x="19" y="0"/>
                  <a:pt x="28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62" y="0"/>
                  <a:pt x="471" y="19"/>
                  <a:pt x="471" y="28"/>
                </a:cubicBezTo>
                <a:cubicBezTo>
                  <a:pt x="471" y="46"/>
                  <a:pt x="462" y="56"/>
                  <a:pt x="452" y="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34">
            <a:extLst>
              <a:ext uri="{FF2B5EF4-FFF2-40B4-BE49-F238E27FC236}">
                <a16:creationId xmlns:a16="http://schemas.microsoft.com/office/drawing/2014/main" id="{A48BB8D5-AB78-B448-A3EF-A43232CA9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130" y="11206994"/>
            <a:ext cx="284312" cy="212028"/>
          </a:xfrm>
          <a:custGeom>
            <a:avLst/>
            <a:gdLst>
              <a:gd name="T0" fmla="*/ 230 w 259"/>
              <a:gd name="T1" fmla="*/ 194 h 195"/>
              <a:gd name="T2" fmla="*/ 230 w 259"/>
              <a:gd name="T3" fmla="*/ 194 h 195"/>
              <a:gd name="T4" fmla="*/ 18 w 259"/>
              <a:gd name="T5" fmla="*/ 194 h 195"/>
              <a:gd name="T6" fmla="*/ 0 w 259"/>
              <a:gd name="T7" fmla="*/ 166 h 195"/>
              <a:gd name="T8" fmla="*/ 0 w 259"/>
              <a:gd name="T9" fmla="*/ 28 h 195"/>
              <a:gd name="T10" fmla="*/ 18 w 259"/>
              <a:gd name="T11" fmla="*/ 0 h 195"/>
              <a:gd name="T12" fmla="*/ 230 w 259"/>
              <a:gd name="T13" fmla="*/ 0 h 195"/>
              <a:gd name="T14" fmla="*/ 258 w 259"/>
              <a:gd name="T15" fmla="*/ 28 h 195"/>
              <a:gd name="T16" fmla="*/ 258 w 259"/>
              <a:gd name="T17" fmla="*/ 166 h 195"/>
              <a:gd name="T18" fmla="*/ 230 w 259"/>
              <a:gd name="T19" fmla="*/ 194 h 195"/>
              <a:gd name="T20" fmla="*/ 46 w 259"/>
              <a:gd name="T21" fmla="*/ 138 h 195"/>
              <a:gd name="T22" fmla="*/ 46 w 259"/>
              <a:gd name="T23" fmla="*/ 138 h 195"/>
              <a:gd name="T24" fmla="*/ 203 w 259"/>
              <a:gd name="T25" fmla="*/ 138 h 195"/>
              <a:gd name="T26" fmla="*/ 203 w 259"/>
              <a:gd name="T27" fmla="*/ 56 h 195"/>
              <a:gd name="T28" fmla="*/ 46 w 259"/>
              <a:gd name="T29" fmla="*/ 56 h 195"/>
              <a:gd name="T30" fmla="*/ 230 w 259"/>
              <a:gd name="T31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9" h="195">
                <a:moveTo>
                  <a:pt x="230" y="194"/>
                </a:moveTo>
                <a:lnTo>
                  <a:pt x="230" y="194"/>
                </a:lnTo>
                <a:cubicBezTo>
                  <a:pt x="18" y="194"/>
                  <a:pt x="18" y="194"/>
                  <a:pt x="18" y="194"/>
                </a:cubicBezTo>
                <a:cubicBezTo>
                  <a:pt x="9" y="194"/>
                  <a:pt x="0" y="185"/>
                  <a:pt x="0" y="16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18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40" y="0"/>
                  <a:pt x="258" y="19"/>
                  <a:pt x="258" y="28"/>
                </a:cubicBezTo>
                <a:cubicBezTo>
                  <a:pt x="258" y="166"/>
                  <a:pt x="258" y="166"/>
                  <a:pt x="258" y="166"/>
                </a:cubicBezTo>
                <a:cubicBezTo>
                  <a:pt x="258" y="185"/>
                  <a:pt x="240" y="194"/>
                  <a:pt x="230" y="194"/>
                </a:cubicBezTo>
                <a:lnTo>
                  <a:pt x="46" y="138"/>
                </a:lnTo>
                <a:lnTo>
                  <a:pt x="46" y="138"/>
                </a:lnTo>
                <a:cubicBezTo>
                  <a:pt x="203" y="138"/>
                  <a:pt x="203" y="138"/>
                  <a:pt x="203" y="138"/>
                </a:cubicBezTo>
                <a:cubicBezTo>
                  <a:pt x="203" y="56"/>
                  <a:pt x="203" y="56"/>
                  <a:pt x="203" y="56"/>
                </a:cubicBezTo>
                <a:cubicBezTo>
                  <a:pt x="46" y="56"/>
                  <a:pt x="46" y="56"/>
                  <a:pt x="46" y="56"/>
                </a:cubicBezTo>
                <a:lnTo>
                  <a:pt x="230" y="19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35">
            <a:extLst>
              <a:ext uri="{FF2B5EF4-FFF2-40B4-BE49-F238E27FC236}">
                <a16:creationId xmlns:a16="http://schemas.microsoft.com/office/drawing/2014/main" id="{1A27E954-05B0-814F-B046-8F858D57F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818" y="10763662"/>
            <a:ext cx="202391" cy="62643"/>
          </a:xfrm>
          <a:custGeom>
            <a:avLst/>
            <a:gdLst>
              <a:gd name="T0" fmla="*/ 166 w 186"/>
              <a:gd name="T1" fmla="*/ 56 h 57"/>
              <a:gd name="T2" fmla="*/ 166 w 186"/>
              <a:gd name="T3" fmla="*/ 56 h 57"/>
              <a:gd name="T4" fmla="*/ 19 w 186"/>
              <a:gd name="T5" fmla="*/ 56 h 57"/>
              <a:gd name="T6" fmla="*/ 0 w 186"/>
              <a:gd name="T7" fmla="*/ 28 h 57"/>
              <a:gd name="T8" fmla="*/ 19 w 186"/>
              <a:gd name="T9" fmla="*/ 0 h 57"/>
              <a:gd name="T10" fmla="*/ 166 w 186"/>
              <a:gd name="T11" fmla="*/ 0 h 57"/>
              <a:gd name="T12" fmla="*/ 185 w 186"/>
              <a:gd name="T13" fmla="*/ 28 h 57"/>
              <a:gd name="T14" fmla="*/ 166 w 186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" h="57">
                <a:moveTo>
                  <a:pt x="166" y="56"/>
                </a:moveTo>
                <a:lnTo>
                  <a:pt x="166" y="56"/>
                </a:lnTo>
                <a:cubicBezTo>
                  <a:pt x="19" y="56"/>
                  <a:pt x="19" y="56"/>
                  <a:pt x="19" y="56"/>
                </a:cubicBezTo>
                <a:cubicBezTo>
                  <a:pt x="10" y="56"/>
                  <a:pt x="0" y="46"/>
                  <a:pt x="0" y="28"/>
                </a:cubicBezTo>
                <a:cubicBezTo>
                  <a:pt x="0" y="9"/>
                  <a:pt x="10" y="0"/>
                  <a:pt x="19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6" y="0"/>
                  <a:pt x="185" y="9"/>
                  <a:pt x="185" y="28"/>
                </a:cubicBezTo>
                <a:cubicBezTo>
                  <a:pt x="185" y="46"/>
                  <a:pt x="176" y="56"/>
                  <a:pt x="166" y="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046F81-B8E8-A346-8702-9077844AAA2B}"/>
              </a:ext>
            </a:extLst>
          </p:cNvPr>
          <p:cNvSpPr/>
          <p:nvPr/>
        </p:nvSpPr>
        <p:spPr>
          <a:xfrm>
            <a:off x="2143889" y="10646229"/>
            <a:ext cx="1535482" cy="947057"/>
          </a:xfrm>
          <a:prstGeom prst="rect">
            <a:avLst/>
          </a:prstGeom>
          <a:noFill/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73DAF342-5569-1B42-8DB6-26E758BD38AF}"/>
              </a:ext>
            </a:extLst>
          </p:cNvPr>
          <p:cNvGrpSpPr/>
          <p:nvPr/>
        </p:nvGrpSpPr>
        <p:grpSpPr>
          <a:xfrm>
            <a:off x="5545914" y="1842723"/>
            <a:ext cx="6238130" cy="2055394"/>
            <a:chOff x="4247967" y="10448443"/>
            <a:chExt cx="4236804" cy="2055394"/>
          </a:xfrm>
        </p:grpSpPr>
        <p:sp>
          <p:nvSpPr>
            <p:cNvPr id="225" name="CuadroTexto 395">
              <a:extLst>
                <a:ext uri="{FF2B5EF4-FFF2-40B4-BE49-F238E27FC236}">
                  <a16:creationId xmlns:a16="http://schemas.microsoft.com/office/drawing/2014/main" id="{08A9804B-D9F5-B643-94A6-B5566A89AB8A}"/>
                </a:ext>
              </a:extLst>
            </p:cNvPr>
            <p:cNvSpPr txBox="1"/>
            <p:nvPr/>
          </p:nvSpPr>
          <p:spPr>
            <a:xfrm flipH="1">
              <a:off x="4263265" y="10448443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6" name="Rectangle 40">
              <a:extLst>
                <a:ext uri="{FF2B5EF4-FFF2-40B4-BE49-F238E27FC236}">
                  <a16:creationId xmlns:a16="http://schemas.microsoft.com/office/drawing/2014/main" id="{139D6AF9-2A49-D746-A60F-C1B793D2C348}"/>
                </a:ext>
              </a:extLst>
            </p:cNvPr>
            <p:cNvSpPr/>
            <p:nvPr/>
          </p:nvSpPr>
          <p:spPr>
            <a:xfrm>
              <a:off x="4247967" y="11180398"/>
              <a:ext cx="423680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EDA023D5-DC7C-C046-B90F-35DB846094D6}"/>
              </a:ext>
            </a:extLst>
          </p:cNvPr>
          <p:cNvGrpSpPr/>
          <p:nvPr/>
        </p:nvGrpSpPr>
        <p:grpSpPr>
          <a:xfrm>
            <a:off x="5495470" y="4507536"/>
            <a:ext cx="6238130" cy="2055394"/>
            <a:chOff x="4247967" y="10448443"/>
            <a:chExt cx="4236804" cy="2055394"/>
          </a:xfrm>
        </p:grpSpPr>
        <p:sp>
          <p:nvSpPr>
            <p:cNvPr id="228" name="CuadroTexto 395">
              <a:extLst>
                <a:ext uri="{FF2B5EF4-FFF2-40B4-BE49-F238E27FC236}">
                  <a16:creationId xmlns:a16="http://schemas.microsoft.com/office/drawing/2014/main" id="{83434920-F4F1-0A4D-A095-755A85EE0F8F}"/>
                </a:ext>
              </a:extLst>
            </p:cNvPr>
            <p:cNvSpPr txBox="1"/>
            <p:nvPr/>
          </p:nvSpPr>
          <p:spPr>
            <a:xfrm flipH="1">
              <a:off x="4263265" y="10448443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29" name="Rectangle 40">
              <a:extLst>
                <a:ext uri="{FF2B5EF4-FFF2-40B4-BE49-F238E27FC236}">
                  <a16:creationId xmlns:a16="http://schemas.microsoft.com/office/drawing/2014/main" id="{4B4E7FB8-FD57-7D40-998B-E57AD49A1220}"/>
                </a:ext>
              </a:extLst>
            </p:cNvPr>
            <p:cNvSpPr/>
            <p:nvPr/>
          </p:nvSpPr>
          <p:spPr>
            <a:xfrm>
              <a:off x="4247967" y="11180398"/>
              <a:ext cx="423680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FB7D7DF1-76B0-8941-9F3C-BFEBD5CC5DE2}"/>
              </a:ext>
            </a:extLst>
          </p:cNvPr>
          <p:cNvGrpSpPr/>
          <p:nvPr/>
        </p:nvGrpSpPr>
        <p:grpSpPr>
          <a:xfrm>
            <a:off x="5507795" y="7054286"/>
            <a:ext cx="6238130" cy="2055394"/>
            <a:chOff x="4247967" y="10448443"/>
            <a:chExt cx="4236804" cy="2055394"/>
          </a:xfrm>
        </p:grpSpPr>
        <p:sp>
          <p:nvSpPr>
            <p:cNvPr id="231" name="CuadroTexto 395">
              <a:extLst>
                <a:ext uri="{FF2B5EF4-FFF2-40B4-BE49-F238E27FC236}">
                  <a16:creationId xmlns:a16="http://schemas.microsoft.com/office/drawing/2014/main" id="{2BF481CF-92C2-8644-8F5C-E3A82C899333}"/>
                </a:ext>
              </a:extLst>
            </p:cNvPr>
            <p:cNvSpPr txBox="1"/>
            <p:nvPr/>
          </p:nvSpPr>
          <p:spPr>
            <a:xfrm flipH="1">
              <a:off x="4263265" y="10448443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32" name="Rectangle 40">
              <a:extLst>
                <a:ext uri="{FF2B5EF4-FFF2-40B4-BE49-F238E27FC236}">
                  <a16:creationId xmlns:a16="http://schemas.microsoft.com/office/drawing/2014/main" id="{E984DD94-652E-1B46-8824-9E6A14F5A852}"/>
                </a:ext>
              </a:extLst>
            </p:cNvPr>
            <p:cNvSpPr/>
            <p:nvPr/>
          </p:nvSpPr>
          <p:spPr>
            <a:xfrm>
              <a:off x="4247967" y="11180398"/>
              <a:ext cx="423680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A12A9BCA-5785-B243-83DA-C063AF0B672C}"/>
              </a:ext>
            </a:extLst>
          </p:cNvPr>
          <p:cNvGrpSpPr/>
          <p:nvPr/>
        </p:nvGrpSpPr>
        <p:grpSpPr>
          <a:xfrm>
            <a:off x="5517994" y="9675728"/>
            <a:ext cx="6238130" cy="2055394"/>
            <a:chOff x="4247967" y="10448443"/>
            <a:chExt cx="4236804" cy="2055394"/>
          </a:xfrm>
        </p:grpSpPr>
        <p:sp>
          <p:nvSpPr>
            <p:cNvPr id="234" name="CuadroTexto 395">
              <a:extLst>
                <a:ext uri="{FF2B5EF4-FFF2-40B4-BE49-F238E27FC236}">
                  <a16:creationId xmlns:a16="http://schemas.microsoft.com/office/drawing/2014/main" id="{3D98B589-46FC-F94C-94D0-2DC8C4C10B3F}"/>
                </a:ext>
              </a:extLst>
            </p:cNvPr>
            <p:cNvSpPr txBox="1"/>
            <p:nvPr/>
          </p:nvSpPr>
          <p:spPr>
            <a:xfrm flipH="1">
              <a:off x="4263265" y="10448443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35" name="Rectangle 40">
              <a:extLst>
                <a:ext uri="{FF2B5EF4-FFF2-40B4-BE49-F238E27FC236}">
                  <a16:creationId xmlns:a16="http://schemas.microsoft.com/office/drawing/2014/main" id="{2EA02127-8C53-8845-AA8E-07453035259C}"/>
                </a:ext>
              </a:extLst>
            </p:cNvPr>
            <p:cNvSpPr/>
            <p:nvPr/>
          </p:nvSpPr>
          <p:spPr>
            <a:xfrm>
              <a:off x="4247967" y="11180398"/>
              <a:ext cx="423680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6" name="Group 71">
            <a:extLst>
              <a:ext uri="{FF2B5EF4-FFF2-40B4-BE49-F238E27FC236}">
                <a16:creationId xmlns:a16="http://schemas.microsoft.com/office/drawing/2014/main" id="{3A3F5708-7D19-184C-A8D3-E0101274971D}"/>
              </a:ext>
            </a:extLst>
          </p:cNvPr>
          <p:cNvGrpSpPr/>
          <p:nvPr/>
        </p:nvGrpSpPr>
        <p:grpSpPr>
          <a:xfrm>
            <a:off x="14136667" y="5480911"/>
            <a:ext cx="8909115" cy="2500601"/>
            <a:chOff x="2232442" y="3643574"/>
            <a:chExt cx="8954788" cy="2500601"/>
          </a:xfrm>
        </p:grpSpPr>
        <p:sp>
          <p:nvSpPr>
            <p:cNvPr id="237" name="CuadroTexto 598">
              <a:extLst>
                <a:ext uri="{FF2B5EF4-FFF2-40B4-BE49-F238E27FC236}">
                  <a16:creationId xmlns:a16="http://schemas.microsoft.com/office/drawing/2014/main" id="{0BAEB67F-21DE-8140-A801-BF862DFAD1CE}"/>
                </a:ext>
              </a:extLst>
            </p:cNvPr>
            <p:cNvSpPr txBox="1"/>
            <p:nvPr/>
          </p:nvSpPr>
          <p:spPr>
            <a:xfrm>
              <a:off x="2232442" y="3643574"/>
              <a:ext cx="31857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238" name="CuadroTexto 599">
              <a:extLst>
                <a:ext uri="{FF2B5EF4-FFF2-40B4-BE49-F238E27FC236}">
                  <a16:creationId xmlns:a16="http://schemas.microsoft.com/office/drawing/2014/main" id="{7655BB4D-D310-714D-9F65-E98C2F52E2F5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012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 9">
            <a:extLst>
              <a:ext uri="{FF2B5EF4-FFF2-40B4-BE49-F238E27FC236}">
                <a16:creationId xmlns:a16="http://schemas.microsoft.com/office/drawing/2014/main" id="{F3FCFD5F-87CA-5345-A373-139C3155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391" y="7994687"/>
            <a:ext cx="1527805" cy="1527805"/>
          </a:xfrm>
          <a:custGeom>
            <a:avLst/>
            <a:gdLst>
              <a:gd name="T0" fmla="*/ 0 w 1103"/>
              <a:gd name="T1" fmla="*/ 550 h 1102"/>
              <a:gd name="T2" fmla="*/ 0 w 1103"/>
              <a:gd name="T3" fmla="*/ 550 h 1102"/>
              <a:gd name="T4" fmla="*/ 551 w 1103"/>
              <a:gd name="T5" fmla="*/ 1101 h 1102"/>
              <a:gd name="T6" fmla="*/ 1102 w 1103"/>
              <a:gd name="T7" fmla="*/ 550 h 1102"/>
              <a:gd name="T8" fmla="*/ 551 w 1103"/>
              <a:gd name="T9" fmla="*/ 0 h 1102"/>
              <a:gd name="T10" fmla="*/ 0 w 1103"/>
              <a:gd name="T11" fmla="*/ 550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2">
                <a:moveTo>
                  <a:pt x="0" y="550"/>
                </a:moveTo>
                <a:lnTo>
                  <a:pt x="0" y="550"/>
                </a:lnTo>
                <a:cubicBezTo>
                  <a:pt x="0" y="857"/>
                  <a:pt x="245" y="1101"/>
                  <a:pt x="551" y="1101"/>
                </a:cubicBezTo>
                <a:cubicBezTo>
                  <a:pt x="857" y="1101"/>
                  <a:pt x="1102" y="857"/>
                  <a:pt x="1102" y="550"/>
                </a:cubicBezTo>
                <a:cubicBezTo>
                  <a:pt x="1102" y="244"/>
                  <a:pt x="857" y="0"/>
                  <a:pt x="551" y="0"/>
                </a:cubicBezTo>
                <a:cubicBezTo>
                  <a:pt x="245" y="0"/>
                  <a:pt x="0" y="244"/>
                  <a:pt x="0" y="5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0">
            <a:extLst>
              <a:ext uri="{FF2B5EF4-FFF2-40B4-BE49-F238E27FC236}">
                <a16:creationId xmlns:a16="http://schemas.microsoft.com/office/drawing/2014/main" id="{74F6BF90-BFEA-9740-B22D-BA27C9D5E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593" y="4737409"/>
            <a:ext cx="4021182" cy="4021182"/>
          </a:xfrm>
          <a:custGeom>
            <a:avLst/>
            <a:gdLst>
              <a:gd name="T0" fmla="*/ 2900 w 2901"/>
              <a:gd name="T1" fmla="*/ 873 h 2900"/>
              <a:gd name="T2" fmla="*/ 2900 w 2901"/>
              <a:gd name="T3" fmla="*/ 873 h 2900"/>
              <a:gd name="T4" fmla="*/ 2900 w 2901"/>
              <a:gd name="T5" fmla="*/ 0 h 2900"/>
              <a:gd name="T6" fmla="*/ 0 w 2901"/>
              <a:gd name="T7" fmla="*/ 0 h 2900"/>
              <a:gd name="T8" fmla="*/ 0 w 2901"/>
              <a:gd name="T9" fmla="*/ 896 h 2900"/>
              <a:gd name="T10" fmla="*/ 0 w 2901"/>
              <a:gd name="T11" fmla="*/ 2004 h 2900"/>
              <a:gd name="T12" fmla="*/ 0 w 2901"/>
              <a:gd name="T13" fmla="*/ 2349 h 2900"/>
              <a:gd name="T14" fmla="*/ 0 w 2901"/>
              <a:gd name="T15" fmla="*/ 2899 h 2900"/>
              <a:gd name="T16" fmla="*/ 2900 w 2901"/>
              <a:gd name="T17" fmla="*/ 2899 h 2900"/>
              <a:gd name="T18" fmla="*/ 2900 w 2901"/>
              <a:gd name="T19" fmla="*/ 1981 h 2900"/>
              <a:gd name="T20" fmla="*/ 2349 w 2901"/>
              <a:gd name="T21" fmla="*/ 1431 h 2900"/>
              <a:gd name="T22" fmla="*/ 2900 w 2901"/>
              <a:gd name="T23" fmla="*/ 873 h 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1" h="2900">
                <a:moveTo>
                  <a:pt x="2900" y="873"/>
                </a:moveTo>
                <a:lnTo>
                  <a:pt x="2900" y="873"/>
                </a:lnTo>
                <a:cubicBezTo>
                  <a:pt x="2900" y="0"/>
                  <a:pt x="2900" y="0"/>
                  <a:pt x="290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6"/>
                  <a:pt x="0" y="896"/>
                  <a:pt x="0" y="896"/>
                </a:cubicBezTo>
                <a:cubicBezTo>
                  <a:pt x="0" y="2004"/>
                  <a:pt x="0" y="2004"/>
                  <a:pt x="0" y="2004"/>
                </a:cubicBezTo>
                <a:cubicBezTo>
                  <a:pt x="0" y="2349"/>
                  <a:pt x="0" y="2349"/>
                  <a:pt x="0" y="2349"/>
                </a:cubicBezTo>
                <a:cubicBezTo>
                  <a:pt x="0" y="2899"/>
                  <a:pt x="0" y="2899"/>
                  <a:pt x="0" y="2899"/>
                </a:cubicBezTo>
                <a:cubicBezTo>
                  <a:pt x="2900" y="2899"/>
                  <a:pt x="2900" y="2899"/>
                  <a:pt x="2900" y="2899"/>
                </a:cubicBezTo>
                <a:cubicBezTo>
                  <a:pt x="2900" y="1981"/>
                  <a:pt x="2900" y="1981"/>
                  <a:pt x="2900" y="1981"/>
                </a:cubicBezTo>
                <a:cubicBezTo>
                  <a:pt x="2594" y="1981"/>
                  <a:pt x="2349" y="1730"/>
                  <a:pt x="2349" y="1431"/>
                </a:cubicBezTo>
                <a:cubicBezTo>
                  <a:pt x="2349" y="1125"/>
                  <a:pt x="2594" y="873"/>
                  <a:pt x="2900" y="8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1">
            <a:extLst>
              <a:ext uri="{FF2B5EF4-FFF2-40B4-BE49-F238E27FC236}">
                <a16:creationId xmlns:a16="http://schemas.microsoft.com/office/drawing/2014/main" id="{CE062C9C-F4F2-A541-AB45-6E3A31BD6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786" y="4740338"/>
            <a:ext cx="5548987" cy="4021182"/>
          </a:xfrm>
          <a:custGeom>
            <a:avLst/>
            <a:gdLst>
              <a:gd name="T0" fmla="*/ 4002 w 4003"/>
              <a:gd name="T1" fmla="*/ 1454 h 2900"/>
              <a:gd name="T2" fmla="*/ 4002 w 4003"/>
              <a:gd name="T3" fmla="*/ 1454 h 2900"/>
              <a:gd name="T4" fmla="*/ 3451 w 4003"/>
              <a:gd name="T5" fmla="*/ 903 h 2900"/>
              <a:gd name="T6" fmla="*/ 3451 w 4003"/>
              <a:gd name="T7" fmla="*/ 0 h 2900"/>
              <a:gd name="T8" fmla="*/ 2900 w 4003"/>
              <a:gd name="T9" fmla="*/ 0 h 2900"/>
              <a:gd name="T10" fmla="*/ 2556 w 4003"/>
              <a:gd name="T11" fmla="*/ 0 h 2900"/>
              <a:gd name="T12" fmla="*/ 1454 w 4003"/>
              <a:gd name="T13" fmla="*/ 0 h 2900"/>
              <a:gd name="T14" fmla="*/ 551 w 4003"/>
              <a:gd name="T15" fmla="*/ 0 h 2900"/>
              <a:gd name="T16" fmla="*/ 551 w 4003"/>
              <a:gd name="T17" fmla="*/ 903 h 2900"/>
              <a:gd name="T18" fmla="*/ 551 w 4003"/>
              <a:gd name="T19" fmla="*/ 903 h 2900"/>
              <a:gd name="T20" fmla="*/ 0 w 4003"/>
              <a:gd name="T21" fmla="*/ 1454 h 2900"/>
              <a:gd name="T22" fmla="*/ 551 w 4003"/>
              <a:gd name="T23" fmla="*/ 2004 h 2900"/>
              <a:gd name="T24" fmla="*/ 551 w 4003"/>
              <a:gd name="T25" fmla="*/ 2004 h 2900"/>
              <a:gd name="T26" fmla="*/ 551 w 4003"/>
              <a:gd name="T27" fmla="*/ 2899 h 2900"/>
              <a:gd name="T28" fmla="*/ 1477 w 4003"/>
              <a:gd name="T29" fmla="*/ 2899 h 2900"/>
              <a:gd name="T30" fmla="*/ 2028 w 4003"/>
              <a:gd name="T31" fmla="*/ 2348 h 2900"/>
              <a:gd name="T32" fmla="*/ 2579 w 4003"/>
              <a:gd name="T33" fmla="*/ 2899 h 2900"/>
              <a:gd name="T34" fmla="*/ 3451 w 4003"/>
              <a:gd name="T35" fmla="*/ 2899 h 2900"/>
              <a:gd name="T36" fmla="*/ 3451 w 4003"/>
              <a:gd name="T37" fmla="*/ 2004 h 2900"/>
              <a:gd name="T38" fmla="*/ 4002 w 4003"/>
              <a:gd name="T39" fmla="*/ 1454 h 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03" h="2900">
                <a:moveTo>
                  <a:pt x="4002" y="1454"/>
                </a:moveTo>
                <a:lnTo>
                  <a:pt x="4002" y="1454"/>
                </a:lnTo>
                <a:cubicBezTo>
                  <a:pt x="4002" y="1148"/>
                  <a:pt x="3757" y="903"/>
                  <a:pt x="3451" y="903"/>
                </a:cubicBezTo>
                <a:cubicBezTo>
                  <a:pt x="3451" y="0"/>
                  <a:pt x="3451" y="0"/>
                  <a:pt x="3451" y="0"/>
                </a:cubicBezTo>
                <a:cubicBezTo>
                  <a:pt x="2900" y="0"/>
                  <a:pt x="2900" y="0"/>
                  <a:pt x="2900" y="0"/>
                </a:cubicBezTo>
                <a:cubicBezTo>
                  <a:pt x="2556" y="0"/>
                  <a:pt x="2556" y="0"/>
                  <a:pt x="2556" y="0"/>
                </a:cubicBezTo>
                <a:cubicBezTo>
                  <a:pt x="1454" y="0"/>
                  <a:pt x="1454" y="0"/>
                  <a:pt x="1454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51" y="903"/>
                  <a:pt x="551" y="903"/>
                  <a:pt x="551" y="903"/>
                </a:cubicBezTo>
                <a:lnTo>
                  <a:pt x="551" y="903"/>
                </a:lnTo>
                <a:cubicBezTo>
                  <a:pt x="245" y="903"/>
                  <a:pt x="0" y="1148"/>
                  <a:pt x="0" y="1454"/>
                </a:cubicBezTo>
                <a:cubicBezTo>
                  <a:pt x="0" y="1760"/>
                  <a:pt x="245" y="2004"/>
                  <a:pt x="551" y="2004"/>
                </a:cubicBezTo>
                <a:lnTo>
                  <a:pt x="551" y="2004"/>
                </a:lnTo>
                <a:cubicBezTo>
                  <a:pt x="551" y="2899"/>
                  <a:pt x="551" y="2899"/>
                  <a:pt x="551" y="2899"/>
                </a:cubicBezTo>
                <a:cubicBezTo>
                  <a:pt x="1477" y="2899"/>
                  <a:pt x="1477" y="2899"/>
                  <a:pt x="1477" y="2899"/>
                </a:cubicBezTo>
                <a:cubicBezTo>
                  <a:pt x="1477" y="2601"/>
                  <a:pt x="1722" y="2348"/>
                  <a:pt x="2028" y="2348"/>
                </a:cubicBezTo>
                <a:cubicBezTo>
                  <a:pt x="2334" y="2348"/>
                  <a:pt x="2579" y="2601"/>
                  <a:pt x="2579" y="2899"/>
                </a:cubicBezTo>
                <a:cubicBezTo>
                  <a:pt x="3451" y="2899"/>
                  <a:pt x="3451" y="2899"/>
                  <a:pt x="3451" y="2899"/>
                </a:cubicBezTo>
                <a:cubicBezTo>
                  <a:pt x="3451" y="2004"/>
                  <a:pt x="3451" y="2004"/>
                  <a:pt x="3451" y="2004"/>
                </a:cubicBezTo>
                <a:cubicBezTo>
                  <a:pt x="3757" y="2004"/>
                  <a:pt x="4002" y="1760"/>
                  <a:pt x="4002" y="14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2">
            <a:extLst>
              <a:ext uri="{FF2B5EF4-FFF2-40B4-BE49-F238E27FC236}">
                <a16:creationId xmlns:a16="http://schemas.microsoft.com/office/drawing/2014/main" id="{F4A15DC8-3732-2C44-98A9-71089E3E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7271" y="7970242"/>
            <a:ext cx="1540027" cy="1723364"/>
          </a:xfrm>
          <a:custGeom>
            <a:avLst/>
            <a:gdLst>
              <a:gd name="T0" fmla="*/ 0 w 1110"/>
              <a:gd name="T1" fmla="*/ 551 h 1111"/>
              <a:gd name="T2" fmla="*/ 0 w 1110"/>
              <a:gd name="T3" fmla="*/ 551 h 1111"/>
              <a:gd name="T4" fmla="*/ 550 w 1110"/>
              <a:gd name="T5" fmla="*/ 1110 h 1111"/>
              <a:gd name="T6" fmla="*/ 1109 w 1110"/>
              <a:gd name="T7" fmla="*/ 551 h 1111"/>
              <a:gd name="T8" fmla="*/ 550 w 1110"/>
              <a:gd name="T9" fmla="*/ 0 h 1111"/>
              <a:gd name="T10" fmla="*/ 0 w 1110"/>
              <a:gd name="T11" fmla="*/ 55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1">
                <a:moveTo>
                  <a:pt x="0" y="551"/>
                </a:moveTo>
                <a:lnTo>
                  <a:pt x="0" y="551"/>
                </a:lnTo>
                <a:cubicBezTo>
                  <a:pt x="0" y="857"/>
                  <a:pt x="253" y="1110"/>
                  <a:pt x="550" y="1110"/>
                </a:cubicBezTo>
                <a:cubicBezTo>
                  <a:pt x="856" y="1110"/>
                  <a:pt x="1109" y="857"/>
                  <a:pt x="1109" y="551"/>
                </a:cubicBezTo>
                <a:cubicBezTo>
                  <a:pt x="1109" y="253"/>
                  <a:pt x="856" y="0"/>
                  <a:pt x="550" y="0"/>
                </a:cubicBezTo>
                <a:cubicBezTo>
                  <a:pt x="253" y="0"/>
                  <a:pt x="0" y="253"/>
                  <a:pt x="0" y="5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3">
            <a:extLst>
              <a:ext uri="{FF2B5EF4-FFF2-40B4-BE49-F238E27FC236}">
                <a16:creationId xmlns:a16="http://schemas.microsoft.com/office/drawing/2014/main" id="{05909763-F187-BD42-9F67-1BDC3792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261" y="9856013"/>
            <a:ext cx="1527805" cy="1680002"/>
          </a:xfrm>
          <a:custGeom>
            <a:avLst/>
            <a:gdLst>
              <a:gd name="T0" fmla="*/ 551 w 1103"/>
              <a:gd name="T1" fmla="*/ 0 h 1103"/>
              <a:gd name="T2" fmla="*/ 551 w 1103"/>
              <a:gd name="T3" fmla="*/ 0 h 1103"/>
              <a:gd name="T4" fmla="*/ 0 w 1103"/>
              <a:gd name="T5" fmla="*/ 551 h 1103"/>
              <a:gd name="T6" fmla="*/ 551 w 1103"/>
              <a:gd name="T7" fmla="*/ 1102 h 1103"/>
              <a:gd name="T8" fmla="*/ 1102 w 1103"/>
              <a:gd name="T9" fmla="*/ 551 h 1103"/>
              <a:gd name="T10" fmla="*/ 551 w 1103"/>
              <a:gd name="T11" fmla="*/ 0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551" y="0"/>
                </a:moveTo>
                <a:lnTo>
                  <a:pt x="551" y="0"/>
                </a:lnTo>
                <a:cubicBezTo>
                  <a:pt x="245" y="0"/>
                  <a:pt x="0" y="245"/>
                  <a:pt x="0" y="551"/>
                </a:cubicBezTo>
                <a:cubicBezTo>
                  <a:pt x="0" y="857"/>
                  <a:pt x="245" y="1102"/>
                  <a:pt x="551" y="1102"/>
                </a:cubicBezTo>
                <a:cubicBezTo>
                  <a:pt x="857" y="1102"/>
                  <a:pt x="1102" y="857"/>
                  <a:pt x="1102" y="551"/>
                </a:cubicBezTo>
                <a:cubicBezTo>
                  <a:pt x="1102" y="245"/>
                  <a:pt x="857" y="0"/>
                  <a:pt x="551" y="0"/>
                </a:cubicBezTo>
              </a:path>
            </a:pathLst>
          </a:custGeom>
          <a:solidFill>
            <a:srgbClr val="0604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4">
            <a:extLst>
              <a:ext uri="{FF2B5EF4-FFF2-40B4-BE49-F238E27FC236}">
                <a16:creationId xmlns:a16="http://schemas.microsoft.com/office/drawing/2014/main" id="{4761CFDB-2187-264B-95E7-75DFF980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866" y="7970242"/>
            <a:ext cx="1540027" cy="1540027"/>
          </a:xfrm>
          <a:custGeom>
            <a:avLst/>
            <a:gdLst>
              <a:gd name="T0" fmla="*/ 0 w 1111"/>
              <a:gd name="T1" fmla="*/ 551 h 1111"/>
              <a:gd name="T2" fmla="*/ 0 w 1111"/>
              <a:gd name="T3" fmla="*/ 551 h 1111"/>
              <a:gd name="T4" fmla="*/ 551 w 1111"/>
              <a:gd name="T5" fmla="*/ 1110 h 1111"/>
              <a:gd name="T6" fmla="*/ 1110 w 1111"/>
              <a:gd name="T7" fmla="*/ 551 h 1111"/>
              <a:gd name="T8" fmla="*/ 551 w 1111"/>
              <a:gd name="T9" fmla="*/ 0 h 1111"/>
              <a:gd name="T10" fmla="*/ 0 w 1111"/>
              <a:gd name="T11" fmla="*/ 55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1" h="1111">
                <a:moveTo>
                  <a:pt x="0" y="551"/>
                </a:moveTo>
                <a:lnTo>
                  <a:pt x="0" y="551"/>
                </a:lnTo>
                <a:cubicBezTo>
                  <a:pt x="0" y="857"/>
                  <a:pt x="253" y="1110"/>
                  <a:pt x="551" y="1110"/>
                </a:cubicBezTo>
                <a:cubicBezTo>
                  <a:pt x="857" y="1110"/>
                  <a:pt x="1110" y="857"/>
                  <a:pt x="1110" y="551"/>
                </a:cubicBezTo>
                <a:cubicBezTo>
                  <a:pt x="1110" y="253"/>
                  <a:pt x="857" y="0"/>
                  <a:pt x="551" y="0"/>
                </a:cubicBezTo>
                <a:cubicBezTo>
                  <a:pt x="253" y="0"/>
                  <a:pt x="0" y="253"/>
                  <a:pt x="0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5">
            <a:extLst>
              <a:ext uri="{FF2B5EF4-FFF2-40B4-BE49-F238E27FC236}">
                <a16:creationId xmlns:a16="http://schemas.microsoft.com/office/drawing/2014/main" id="{81BB55A6-8403-B247-8305-0B605D3AC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287" y="8752478"/>
            <a:ext cx="4021182" cy="4021182"/>
          </a:xfrm>
          <a:custGeom>
            <a:avLst/>
            <a:gdLst>
              <a:gd name="T0" fmla="*/ 2349 w 2901"/>
              <a:gd name="T1" fmla="*/ 1431 h 2901"/>
              <a:gd name="T2" fmla="*/ 2349 w 2901"/>
              <a:gd name="T3" fmla="*/ 1431 h 2901"/>
              <a:gd name="T4" fmla="*/ 2900 w 2901"/>
              <a:gd name="T5" fmla="*/ 873 h 2901"/>
              <a:gd name="T6" fmla="*/ 2900 w 2901"/>
              <a:gd name="T7" fmla="*/ 0 h 2901"/>
              <a:gd name="T8" fmla="*/ 0 w 2901"/>
              <a:gd name="T9" fmla="*/ 0 h 2901"/>
              <a:gd name="T10" fmla="*/ 0 w 2901"/>
              <a:gd name="T11" fmla="*/ 896 h 2901"/>
              <a:gd name="T12" fmla="*/ 551 w 2901"/>
              <a:gd name="T13" fmla="*/ 1454 h 2901"/>
              <a:gd name="T14" fmla="*/ 0 w 2901"/>
              <a:gd name="T15" fmla="*/ 2005 h 2901"/>
              <a:gd name="T16" fmla="*/ 0 w 2901"/>
              <a:gd name="T17" fmla="*/ 2900 h 2901"/>
              <a:gd name="T18" fmla="*/ 2900 w 2901"/>
              <a:gd name="T19" fmla="*/ 2900 h 2901"/>
              <a:gd name="T20" fmla="*/ 2900 w 2901"/>
              <a:gd name="T21" fmla="*/ 1982 h 2901"/>
              <a:gd name="T22" fmla="*/ 2349 w 2901"/>
              <a:gd name="T23" fmla="*/ 1431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1" h="2901">
                <a:moveTo>
                  <a:pt x="2349" y="1431"/>
                </a:moveTo>
                <a:lnTo>
                  <a:pt x="2349" y="1431"/>
                </a:lnTo>
                <a:cubicBezTo>
                  <a:pt x="2349" y="1125"/>
                  <a:pt x="2594" y="873"/>
                  <a:pt x="2900" y="873"/>
                </a:cubicBezTo>
                <a:cubicBezTo>
                  <a:pt x="2900" y="0"/>
                  <a:pt x="2900" y="0"/>
                  <a:pt x="290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6"/>
                  <a:pt x="0" y="896"/>
                  <a:pt x="0" y="896"/>
                </a:cubicBezTo>
                <a:cubicBezTo>
                  <a:pt x="306" y="896"/>
                  <a:pt x="551" y="1148"/>
                  <a:pt x="551" y="1454"/>
                </a:cubicBezTo>
                <a:cubicBezTo>
                  <a:pt x="551" y="1753"/>
                  <a:pt x="306" y="2005"/>
                  <a:pt x="0" y="2005"/>
                </a:cubicBezTo>
                <a:cubicBezTo>
                  <a:pt x="0" y="2900"/>
                  <a:pt x="0" y="2900"/>
                  <a:pt x="0" y="2900"/>
                </a:cubicBezTo>
                <a:cubicBezTo>
                  <a:pt x="2900" y="2900"/>
                  <a:pt x="2900" y="2900"/>
                  <a:pt x="2900" y="2900"/>
                </a:cubicBezTo>
                <a:cubicBezTo>
                  <a:pt x="2900" y="1982"/>
                  <a:pt x="2900" y="1982"/>
                  <a:pt x="2900" y="1982"/>
                </a:cubicBezTo>
                <a:cubicBezTo>
                  <a:pt x="2594" y="1982"/>
                  <a:pt x="2349" y="1730"/>
                  <a:pt x="2349" y="14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6">
            <a:extLst>
              <a:ext uri="{FF2B5EF4-FFF2-40B4-BE49-F238E27FC236}">
                <a16:creationId xmlns:a16="http://schemas.microsoft.com/office/drawing/2014/main" id="{4E7FC0C4-E82D-D949-BE3C-0BBA1BBC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316" y="9999167"/>
            <a:ext cx="1527805" cy="1540027"/>
          </a:xfrm>
          <a:custGeom>
            <a:avLst/>
            <a:gdLst>
              <a:gd name="T0" fmla="*/ 551 w 1103"/>
              <a:gd name="T1" fmla="*/ 1109 h 1110"/>
              <a:gd name="T2" fmla="*/ 551 w 1103"/>
              <a:gd name="T3" fmla="*/ 1109 h 1110"/>
              <a:gd name="T4" fmla="*/ 1102 w 1103"/>
              <a:gd name="T5" fmla="*/ 558 h 1110"/>
              <a:gd name="T6" fmla="*/ 551 w 1103"/>
              <a:gd name="T7" fmla="*/ 0 h 1110"/>
              <a:gd name="T8" fmla="*/ 0 w 1103"/>
              <a:gd name="T9" fmla="*/ 558 h 1110"/>
              <a:gd name="T10" fmla="*/ 551 w 1103"/>
              <a:gd name="T11" fmla="*/ 1109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10">
                <a:moveTo>
                  <a:pt x="551" y="1109"/>
                </a:moveTo>
                <a:lnTo>
                  <a:pt x="551" y="1109"/>
                </a:lnTo>
                <a:cubicBezTo>
                  <a:pt x="857" y="1109"/>
                  <a:pt x="1102" y="857"/>
                  <a:pt x="1102" y="558"/>
                </a:cubicBezTo>
                <a:cubicBezTo>
                  <a:pt x="1102" y="252"/>
                  <a:pt x="857" y="0"/>
                  <a:pt x="551" y="0"/>
                </a:cubicBezTo>
                <a:cubicBezTo>
                  <a:pt x="245" y="0"/>
                  <a:pt x="0" y="252"/>
                  <a:pt x="0" y="558"/>
                </a:cubicBezTo>
                <a:cubicBezTo>
                  <a:pt x="0" y="857"/>
                  <a:pt x="245" y="1109"/>
                  <a:pt x="551" y="11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7">
            <a:extLst>
              <a:ext uri="{FF2B5EF4-FFF2-40B4-BE49-F238E27FC236}">
                <a16:creationId xmlns:a16="http://schemas.microsoft.com/office/drawing/2014/main" id="{9AFE4F93-40A5-C640-92EB-A79991C7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038" y="8752478"/>
            <a:ext cx="4021182" cy="4021182"/>
          </a:xfrm>
          <a:custGeom>
            <a:avLst/>
            <a:gdLst>
              <a:gd name="T0" fmla="*/ 872 w 2901"/>
              <a:gd name="T1" fmla="*/ 0 h 2901"/>
              <a:gd name="T2" fmla="*/ 872 w 2901"/>
              <a:gd name="T3" fmla="*/ 0 h 2901"/>
              <a:gd name="T4" fmla="*/ 0 w 2901"/>
              <a:gd name="T5" fmla="*/ 0 h 2901"/>
              <a:gd name="T6" fmla="*/ 0 w 2901"/>
              <a:gd name="T7" fmla="*/ 2900 h 2901"/>
              <a:gd name="T8" fmla="*/ 895 w 2901"/>
              <a:gd name="T9" fmla="*/ 2900 h 2901"/>
              <a:gd name="T10" fmla="*/ 2004 w 2901"/>
              <a:gd name="T11" fmla="*/ 2900 h 2901"/>
              <a:gd name="T12" fmla="*/ 2349 w 2901"/>
              <a:gd name="T13" fmla="*/ 2900 h 2901"/>
              <a:gd name="T14" fmla="*/ 2900 w 2901"/>
              <a:gd name="T15" fmla="*/ 2900 h 2901"/>
              <a:gd name="T16" fmla="*/ 2900 w 2901"/>
              <a:gd name="T17" fmla="*/ 0 h 2901"/>
              <a:gd name="T18" fmla="*/ 1982 w 2901"/>
              <a:gd name="T19" fmla="*/ 0 h 2901"/>
              <a:gd name="T20" fmla="*/ 1423 w 2901"/>
              <a:gd name="T21" fmla="*/ 551 h 2901"/>
              <a:gd name="T22" fmla="*/ 872 w 2901"/>
              <a:gd name="T23" fmla="*/ 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1" h="2901">
                <a:moveTo>
                  <a:pt x="872" y="0"/>
                </a:moveTo>
                <a:lnTo>
                  <a:pt x="872" y="0"/>
                </a:lnTo>
                <a:cubicBezTo>
                  <a:pt x="0" y="0"/>
                  <a:pt x="0" y="0"/>
                  <a:pt x="0" y="0"/>
                </a:cubicBezTo>
                <a:cubicBezTo>
                  <a:pt x="0" y="2900"/>
                  <a:pt x="0" y="2900"/>
                  <a:pt x="0" y="2900"/>
                </a:cubicBezTo>
                <a:cubicBezTo>
                  <a:pt x="895" y="2900"/>
                  <a:pt x="895" y="2900"/>
                  <a:pt x="895" y="2900"/>
                </a:cubicBezTo>
                <a:cubicBezTo>
                  <a:pt x="2004" y="2900"/>
                  <a:pt x="2004" y="2900"/>
                  <a:pt x="2004" y="2900"/>
                </a:cubicBezTo>
                <a:cubicBezTo>
                  <a:pt x="2349" y="2900"/>
                  <a:pt x="2349" y="2900"/>
                  <a:pt x="2349" y="2900"/>
                </a:cubicBezTo>
                <a:cubicBezTo>
                  <a:pt x="2900" y="2900"/>
                  <a:pt x="2900" y="2900"/>
                  <a:pt x="2900" y="2900"/>
                </a:cubicBezTo>
                <a:cubicBezTo>
                  <a:pt x="2900" y="0"/>
                  <a:pt x="2900" y="0"/>
                  <a:pt x="2900" y="0"/>
                </a:cubicBezTo>
                <a:cubicBezTo>
                  <a:pt x="1982" y="0"/>
                  <a:pt x="1982" y="0"/>
                  <a:pt x="1982" y="0"/>
                </a:cubicBezTo>
                <a:cubicBezTo>
                  <a:pt x="1982" y="307"/>
                  <a:pt x="1729" y="551"/>
                  <a:pt x="1423" y="551"/>
                </a:cubicBezTo>
                <a:cubicBezTo>
                  <a:pt x="1125" y="551"/>
                  <a:pt x="872" y="307"/>
                  <a:pt x="8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8">
            <a:extLst>
              <a:ext uri="{FF2B5EF4-FFF2-40B4-BE49-F238E27FC236}">
                <a16:creationId xmlns:a16="http://schemas.microsoft.com/office/drawing/2014/main" id="{9CBEE05D-3C7C-2C4D-922C-1FB905ADF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896" y="4740338"/>
            <a:ext cx="4021182" cy="4021182"/>
          </a:xfrm>
          <a:custGeom>
            <a:avLst/>
            <a:gdLst>
              <a:gd name="T0" fmla="*/ 0 w 2900"/>
              <a:gd name="T1" fmla="*/ 0 h 2900"/>
              <a:gd name="T2" fmla="*/ 0 w 2900"/>
              <a:gd name="T3" fmla="*/ 0 h 2900"/>
              <a:gd name="T4" fmla="*/ 0 w 2900"/>
              <a:gd name="T5" fmla="*/ 903 h 2900"/>
              <a:gd name="T6" fmla="*/ 551 w 2900"/>
              <a:gd name="T7" fmla="*/ 1454 h 2900"/>
              <a:gd name="T8" fmla="*/ 0 w 2900"/>
              <a:gd name="T9" fmla="*/ 2004 h 2900"/>
              <a:gd name="T10" fmla="*/ 0 w 2900"/>
              <a:gd name="T11" fmla="*/ 2899 h 2900"/>
              <a:gd name="T12" fmla="*/ 2899 w 2900"/>
              <a:gd name="T13" fmla="*/ 2899 h 2900"/>
              <a:gd name="T14" fmla="*/ 2899 w 2900"/>
              <a:gd name="T15" fmla="*/ 2364 h 2900"/>
              <a:gd name="T16" fmla="*/ 2899 w 2900"/>
              <a:gd name="T17" fmla="*/ 1982 h 2900"/>
              <a:gd name="T18" fmla="*/ 2899 w 2900"/>
              <a:gd name="T19" fmla="*/ 880 h 2900"/>
              <a:gd name="T20" fmla="*/ 2899 w 2900"/>
              <a:gd name="T21" fmla="*/ 0 h 2900"/>
              <a:gd name="T22" fmla="*/ 0 w 2900"/>
              <a:gd name="T23" fmla="*/ 0 h 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0" h="2900">
                <a:moveTo>
                  <a:pt x="0" y="0"/>
                </a:moveTo>
                <a:lnTo>
                  <a:pt x="0" y="0"/>
                </a:lnTo>
                <a:cubicBezTo>
                  <a:pt x="0" y="903"/>
                  <a:pt x="0" y="903"/>
                  <a:pt x="0" y="903"/>
                </a:cubicBezTo>
                <a:cubicBezTo>
                  <a:pt x="306" y="903"/>
                  <a:pt x="551" y="1148"/>
                  <a:pt x="551" y="1454"/>
                </a:cubicBezTo>
                <a:cubicBezTo>
                  <a:pt x="551" y="1760"/>
                  <a:pt x="306" y="2004"/>
                  <a:pt x="0" y="2004"/>
                </a:cubicBezTo>
                <a:cubicBezTo>
                  <a:pt x="0" y="2899"/>
                  <a:pt x="0" y="2899"/>
                  <a:pt x="0" y="2899"/>
                </a:cubicBezTo>
                <a:cubicBezTo>
                  <a:pt x="2899" y="2899"/>
                  <a:pt x="2899" y="2899"/>
                  <a:pt x="2899" y="2899"/>
                </a:cubicBezTo>
                <a:cubicBezTo>
                  <a:pt x="2899" y="2364"/>
                  <a:pt x="2899" y="2364"/>
                  <a:pt x="2899" y="2364"/>
                </a:cubicBezTo>
                <a:cubicBezTo>
                  <a:pt x="2899" y="1982"/>
                  <a:pt x="2899" y="1982"/>
                  <a:pt x="2899" y="1982"/>
                </a:cubicBezTo>
                <a:cubicBezTo>
                  <a:pt x="2899" y="880"/>
                  <a:pt x="2899" y="880"/>
                  <a:pt x="2899" y="880"/>
                </a:cubicBezTo>
                <a:cubicBezTo>
                  <a:pt x="2899" y="0"/>
                  <a:pt x="2899" y="0"/>
                  <a:pt x="2899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9">
            <a:extLst>
              <a:ext uri="{FF2B5EF4-FFF2-40B4-BE49-F238E27FC236}">
                <a16:creationId xmlns:a16="http://schemas.microsoft.com/office/drawing/2014/main" id="{03150280-A1B6-2C43-8676-1AF58BCA6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426" y="8734146"/>
            <a:ext cx="4021182" cy="4021182"/>
          </a:xfrm>
          <a:custGeom>
            <a:avLst/>
            <a:gdLst>
              <a:gd name="T0" fmla="*/ 2004 w 2900"/>
              <a:gd name="T1" fmla="*/ 0 h 2901"/>
              <a:gd name="T2" fmla="*/ 2004 w 2900"/>
              <a:gd name="T3" fmla="*/ 0 h 2901"/>
              <a:gd name="T4" fmla="*/ 1445 w 2900"/>
              <a:gd name="T5" fmla="*/ 559 h 2901"/>
              <a:gd name="T6" fmla="*/ 895 w 2900"/>
              <a:gd name="T7" fmla="*/ 0 h 2901"/>
              <a:gd name="T8" fmla="*/ 0 w 2900"/>
              <a:gd name="T9" fmla="*/ 0 h 2901"/>
              <a:gd name="T10" fmla="*/ 0 w 2900"/>
              <a:gd name="T11" fmla="*/ 2900 h 2901"/>
              <a:gd name="T12" fmla="*/ 918 w 2900"/>
              <a:gd name="T13" fmla="*/ 2900 h 2901"/>
              <a:gd name="T14" fmla="*/ 2027 w 2900"/>
              <a:gd name="T15" fmla="*/ 2900 h 2901"/>
              <a:gd name="T16" fmla="*/ 2432 w 2900"/>
              <a:gd name="T17" fmla="*/ 2900 h 2901"/>
              <a:gd name="T18" fmla="*/ 2899 w 2900"/>
              <a:gd name="T19" fmla="*/ 2900 h 2901"/>
              <a:gd name="T20" fmla="*/ 2899 w 2900"/>
              <a:gd name="T21" fmla="*/ 0 h 2901"/>
              <a:gd name="T22" fmla="*/ 2004 w 2900"/>
              <a:gd name="T23" fmla="*/ 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0" h="2901">
                <a:moveTo>
                  <a:pt x="2004" y="0"/>
                </a:moveTo>
                <a:lnTo>
                  <a:pt x="2004" y="0"/>
                </a:lnTo>
                <a:cubicBezTo>
                  <a:pt x="2004" y="306"/>
                  <a:pt x="1751" y="559"/>
                  <a:pt x="1445" y="559"/>
                </a:cubicBezTo>
                <a:cubicBezTo>
                  <a:pt x="1148" y="559"/>
                  <a:pt x="895" y="306"/>
                  <a:pt x="8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00"/>
                  <a:pt x="0" y="2900"/>
                  <a:pt x="0" y="2900"/>
                </a:cubicBezTo>
                <a:cubicBezTo>
                  <a:pt x="918" y="2900"/>
                  <a:pt x="918" y="2900"/>
                  <a:pt x="918" y="2900"/>
                </a:cubicBezTo>
                <a:cubicBezTo>
                  <a:pt x="2027" y="2900"/>
                  <a:pt x="2027" y="2900"/>
                  <a:pt x="2027" y="2900"/>
                </a:cubicBezTo>
                <a:cubicBezTo>
                  <a:pt x="2432" y="2900"/>
                  <a:pt x="2432" y="2900"/>
                  <a:pt x="2432" y="2900"/>
                </a:cubicBezTo>
                <a:cubicBezTo>
                  <a:pt x="2899" y="2900"/>
                  <a:pt x="2899" y="2900"/>
                  <a:pt x="2899" y="2900"/>
                </a:cubicBezTo>
                <a:cubicBezTo>
                  <a:pt x="2899" y="0"/>
                  <a:pt x="2899" y="0"/>
                  <a:pt x="2899" y="0"/>
                </a:cubicBezTo>
                <a:lnTo>
                  <a:pt x="200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76">
            <a:extLst>
              <a:ext uri="{FF2B5EF4-FFF2-40B4-BE49-F238E27FC236}">
                <a16:creationId xmlns:a16="http://schemas.microsoft.com/office/drawing/2014/main" id="{87E96DAD-7D36-FD42-A485-36EEAC44B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718" y="5140749"/>
            <a:ext cx="788349" cy="788345"/>
          </a:xfrm>
          <a:custGeom>
            <a:avLst/>
            <a:gdLst>
              <a:gd name="T0" fmla="*/ 283 w 567"/>
              <a:gd name="T1" fmla="*/ 566 h 567"/>
              <a:gd name="T2" fmla="*/ 283 w 567"/>
              <a:gd name="T3" fmla="*/ 566 h 567"/>
              <a:gd name="T4" fmla="*/ 76 w 567"/>
              <a:gd name="T5" fmla="*/ 482 h 567"/>
              <a:gd name="T6" fmla="*/ 0 w 567"/>
              <a:gd name="T7" fmla="*/ 283 h 567"/>
              <a:gd name="T8" fmla="*/ 76 w 567"/>
              <a:gd name="T9" fmla="*/ 84 h 567"/>
              <a:gd name="T10" fmla="*/ 283 w 567"/>
              <a:gd name="T11" fmla="*/ 0 h 567"/>
              <a:gd name="T12" fmla="*/ 482 w 567"/>
              <a:gd name="T13" fmla="*/ 84 h 567"/>
              <a:gd name="T14" fmla="*/ 566 w 567"/>
              <a:gd name="T15" fmla="*/ 283 h 567"/>
              <a:gd name="T16" fmla="*/ 482 w 567"/>
              <a:gd name="T17" fmla="*/ 482 h 567"/>
              <a:gd name="T18" fmla="*/ 283 w 567"/>
              <a:gd name="T19" fmla="*/ 566 h 567"/>
              <a:gd name="T20" fmla="*/ 283 w 567"/>
              <a:gd name="T21" fmla="*/ 31 h 567"/>
              <a:gd name="T22" fmla="*/ 283 w 567"/>
              <a:gd name="T23" fmla="*/ 31 h 567"/>
              <a:gd name="T24" fmla="*/ 30 w 567"/>
              <a:gd name="T25" fmla="*/ 283 h 567"/>
              <a:gd name="T26" fmla="*/ 283 w 567"/>
              <a:gd name="T27" fmla="*/ 528 h 567"/>
              <a:gd name="T28" fmla="*/ 528 w 567"/>
              <a:gd name="T29" fmla="*/ 283 h 567"/>
              <a:gd name="T30" fmla="*/ 283 w 567"/>
              <a:gd name="T31" fmla="*/ 31 h 567"/>
              <a:gd name="T32" fmla="*/ 283 w 567"/>
              <a:gd name="T33" fmla="*/ 56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7" h="567">
                <a:moveTo>
                  <a:pt x="283" y="566"/>
                </a:moveTo>
                <a:lnTo>
                  <a:pt x="283" y="566"/>
                </a:lnTo>
                <a:cubicBezTo>
                  <a:pt x="206" y="566"/>
                  <a:pt x="130" y="536"/>
                  <a:pt x="76" y="482"/>
                </a:cubicBezTo>
                <a:cubicBezTo>
                  <a:pt x="23" y="428"/>
                  <a:pt x="0" y="360"/>
                  <a:pt x="0" y="283"/>
                </a:cubicBezTo>
                <a:cubicBezTo>
                  <a:pt x="0" y="207"/>
                  <a:pt x="23" y="138"/>
                  <a:pt x="76" y="84"/>
                </a:cubicBezTo>
                <a:cubicBezTo>
                  <a:pt x="130" y="31"/>
                  <a:pt x="206" y="0"/>
                  <a:pt x="283" y="0"/>
                </a:cubicBezTo>
                <a:cubicBezTo>
                  <a:pt x="360" y="0"/>
                  <a:pt x="428" y="31"/>
                  <a:pt x="482" y="84"/>
                </a:cubicBezTo>
                <a:cubicBezTo>
                  <a:pt x="535" y="138"/>
                  <a:pt x="566" y="207"/>
                  <a:pt x="566" y="283"/>
                </a:cubicBezTo>
                <a:cubicBezTo>
                  <a:pt x="566" y="360"/>
                  <a:pt x="535" y="428"/>
                  <a:pt x="482" y="482"/>
                </a:cubicBezTo>
                <a:cubicBezTo>
                  <a:pt x="428" y="536"/>
                  <a:pt x="360" y="566"/>
                  <a:pt x="283" y="566"/>
                </a:cubicBezTo>
                <a:lnTo>
                  <a:pt x="283" y="31"/>
                </a:lnTo>
                <a:lnTo>
                  <a:pt x="283" y="31"/>
                </a:lnTo>
                <a:cubicBezTo>
                  <a:pt x="145" y="31"/>
                  <a:pt x="30" y="145"/>
                  <a:pt x="30" y="283"/>
                </a:cubicBezTo>
                <a:cubicBezTo>
                  <a:pt x="30" y="421"/>
                  <a:pt x="145" y="528"/>
                  <a:pt x="283" y="528"/>
                </a:cubicBezTo>
                <a:cubicBezTo>
                  <a:pt x="421" y="528"/>
                  <a:pt x="528" y="421"/>
                  <a:pt x="528" y="283"/>
                </a:cubicBezTo>
                <a:cubicBezTo>
                  <a:pt x="528" y="145"/>
                  <a:pt x="421" y="31"/>
                  <a:pt x="283" y="31"/>
                </a:cubicBezTo>
                <a:lnTo>
                  <a:pt x="283" y="5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7">
            <a:extLst>
              <a:ext uri="{FF2B5EF4-FFF2-40B4-BE49-F238E27FC236}">
                <a16:creationId xmlns:a16="http://schemas.microsoft.com/office/drawing/2014/main" id="{54CF9721-34C9-7C41-9E5B-A4C550E4A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275" y="5238529"/>
            <a:ext cx="605013" cy="598899"/>
          </a:xfrm>
          <a:custGeom>
            <a:avLst/>
            <a:gdLst>
              <a:gd name="T0" fmla="*/ 222 w 437"/>
              <a:gd name="T1" fmla="*/ 429 h 430"/>
              <a:gd name="T2" fmla="*/ 222 w 437"/>
              <a:gd name="T3" fmla="*/ 429 h 430"/>
              <a:gd name="T4" fmla="*/ 0 w 437"/>
              <a:gd name="T5" fmla="*/ 214 h 430"/>
              <a:gd name="T6" fmla="*/ 222 w 437"/>
              <a:gd name="T7" fmla="*/ 0 h 430"/>
              <a:gd name="T8" fmla="*/ 436 w 437"/>
              <a:gd name="T9" fmla="*/ 214 h 430"/>
              <a:gd name="T10" fmla="*/ 222 w 437"/>
              <a:gd name="T11" fmla="*/ 429 h 430"/>
              <a:gd name="T12" fmla="*/ 222 w 437"/>
              <a:gd name="T13" fmla="*/ 31 h 430"/>
              <a:gd name="T14" fmla="*/ 222 w 437"/>
              <a:gd name="T15" fmla="*/ 31 h 430"/>
              <a:gd name="T16" fmla="*/ 38 w 437"/>
              <a:gd name="T17" fmla="*/ 214 h 430"/>
              <a:gd name="T18" fmla="*/ 222 w 437"/>
              <a:gd name="T19" fmla="*/ 398 h 430"/>
              <a:gd name="T20" fmla="*/ 398 w 437"/>
              <a:gd name="T21" fmla="*/ 214 h 430"/>
              <a:gd name="T22" fmla="*/ 222 w 437"/>
              <a:gd name="T23" fmla="*/ 31 h 430"/>
              <a:gd name="T24" fmla="*/ 222 w 437"/>
              <a:gd name="T2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7" h="430">
                <a:moveTo>
                  <a:pt x="222" y="429"/>
                </a:moveTo>
                <a:lnTo>
                  <a:pt x="222" y="429"/>
                </a:lnTo>
                <a:cubicBezTo>
                  <a:pt x="99" y="429"/>
                  <a:pt x="0" y="337"/>
                  <a:pt x="0" y="214"/>
                </a:cubicBezTo>
                <a:cubicBezTo>
                  <a:pt x="0" y="92"/>
                  <a:pt x="99" y="0"/>
                  <a:pt x="222" y="0"/>
                </a:cubicBezTo>
                <a:cubicBezTo>
                  <a:pt x="337" y="0"/>
                  <a:pt x="436" y="92"/>
                  <a:pt x="436" y="214"/>
                </a:cubicBezTo>
                <a:cubicBezTo>
                  <a:pt x="436" y="337"/>
                  <a:pt x="337" y="429"/>
                  <a:pt x="222" y="429"/>
                </a:cubicBezTo>
                <a:lnTo>
                  <a:pt x="222" y="31"/>
                </a:lnTo>
                <a:lnTo>
                  <a:pt x="222" y="31"/>
                </a:lnTo>
                <a:cubicBezTo>
                  <a:pt x="122" y="31"/>
                  <a:pt x="38" y="115"/>
                  <a:pt x="38" y="214"/>
                </a:cubicBezTo>
                <a:cubicBezTo>
                  <a:pt x="38" y="314"/>
                  <a:pt x="122" y="398"/>
                  <a:pt x="222" y="398"/>
                </a:cubicBezTo>
                <a:cubicBezTo>
                  <a:pt x="321" y="398"/>
                  <a:pt x="398" y="314"/>
                  <a:pt x="398" y="214"/>
                </a:cubicBezTo>
                <a:cubicBezTo>
                  <a:pt x="398" y="115"/>
                  <a:pt x="321" y="31"/>
                  <a:pt x="222" y="31"/>
                </a:cubicBezTo>
                <a:lnTo>
                  <a:pt x="222" y="4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8">
            <a:extLst>
              <a:ext uri="{FF2B5EF4-FFF2-40B4-BE49-F238E27FC236}">
                <a16:creationId xmlns:a16="http://schemas.microsoft.com/office/drawing/2014/main" id="{3D518974-9776-234D-8E04-61A572E3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170" y="5385198"/>
            <a:ext cx="183337" cy="287225"/>
          </a:xfrm>
          <a:custGeom>
            <a:avLst/>
            <a:gdLst>
              <a:gd name="T0" fmla="*/ 61 w 131"/>
              <a:gd name="T1" fmla="*/ 207 h 208"/>
              <a:gd name="T2" fmla="*/ 61 w 131"/>
              <a:gd name="T3" fmla="*/ 207 h 208"/>
              <a:gd name="T4" fmla="*/ 8 w 131"/>
              <a:gd name="T5" fmla="*/ 199 h 208"/>
              <a:gd name="T6" fmla="*/ 0 w 131"/>
              <a:gd name="T7" fmla="*/ 184 h 208"/>
              <a:gd name="T8" fmla="*/ 23 w 131"/>
              <a:gd name="T9" fmla="*/ 176 h 208"/>
              <a:gd name="T10" fmla="*/ 92 w 131"/>
              <a:gd name="T11" fmla="*/ 176 h 208"/>
              <a:gd name="T12" fmla="*/ 107 w 131"/>
              <a:gd name="T13" fmla="*/ 153 h 208"/>
              <a:gd name="T14" fmla="*/ 61 w 131"/>
              <a:gd name="T15" fmla="*/ 115 h 208"/>
              <a:gd name="T16" fmla="*/ 23 w 131"/>
              <a:gd name="T17" fmla="*/ 99 h 208"/>
              <a:gd name="T18" fmla="*/ 0 w 131"/>
              <a:gd name="T19" fmla="*/ 61 h 208"/>
              <a:gd name="T20" fmla="*/ 31 w 131"/>
              <a:gd name="T21" fmla="*/ 15 h 208"/>
              <a:gd name="T22" fmla="*/ 123 w 131"/>
              <a:gd name="T23" fmla="*/ 8 h 208"/>
              <a:gd name="T24" fmla="*/ 130 w 131"/>
              <a:gd name="T25" fmla="*/ 31 h 208"/>
              <a:gd name="T26" fmla="*/ 115 w 131"/>
              <a:gd name="T27" fmla="*/ 38 h 208"/>
              <a:gd name="T28" fmla="*/ 46 w 131"/>
              <a:gd name="T29" fmla="*/ 38 h 208"/>
              <a:gd name="T30" fmla="*/ 31 w 131"/>
              <a:gd name="T31" fmla="*/ 61 h 208"/>
              <a:gd name="T32" fmla="*/ 69 w 131"/>
              <a:gd name="T33" fmla="*/ 92 h 208"/>
              <a:gd name="T34" fmla="*/ 107 w 131"/>
              <a:gd name="T35" fmla="*/ 115 h 208"/>
              <a:gd name="T36" fmla="*/ 130 w 131"/>
              <a:gd name="T37" fmla="*/ 153 h 208"/>
              <a:gd name="T38" fmla="*/ 107 w 131"/>
              <a:gd name="T39" fmla="*/ 199 h 208"/>
              <a:gd name="T40" fmla="*/ 61 w 131"/>
              <a:gd name="T41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1" h="208">
                <a:moveTo>
                  <a:pt x="61" y="207"/>
                </a:moveTo>
                <a:lnTo>
                  <a:pt x="61" y="207"/>
                </a:lnTo>
                <a:cubicBezTo>
                  <a:pt x="46" y="207"/>
                  <a:pt x="31" y="207"/>
                  <a:pt x="8" y="199"/>
                </a:cubicBezTo>
                <a:cubicBezTo>
                  <a:pt x="8" y="199"/>
                  <a:pt x="0" y="191"/>
                  <a:pt x="0" y="184"/>
                </a:cubicBezTo>
                <a:cubicBezTo>
                  <a:pt x="8" y="176"/>
                  <a:pt x="15" y="168"/>
                  <a:pt x="23" y="176"/>
                </a:cubicBezTo>
                <a:cubicBezTo>
                  <a:pt x="46" y="184"/>
                  <a:pt x="76" y="184"/>
                  <a:pt x="92" y="176"/>
                </a:cubicBezTo>
                <a:cubicBezTo>
                  <a:pt x="100" y="168"/>
                  <a:pt x="107" y="161"/>
                  <a:pt x="107" y="153"/>
                </a:cubicBezTo>
                <a:cubicBezTo>
                  <a:pt x="107" y="138"/>
                  <a:pt x="84" y="130"/>
                  <a:pt x="61" y="115"/>
                </a:cubicBezTo>
                <a:cubicBezTo>
                  <a:pt x="46" y="107"/>
                  <a:pt x="31" y="107"/>
                  <a:pt x="23" y="99"/>
                </a:cubicBezTo>
                <a:cubicBezTo>
                  <a:pt x="8" y="84"/>
                  <a:pt x="0" y="77"/>
                  <a:pt x="0" y="61"/>
                </a:cubicBezTo>
                <a:cubicBezTo>
                  <a:pt x="0" y="38"/>
                  <a:pt x="15" y="23"/>
                  <a:pt x="31" y="15"/>
                </a:cubicBezTo>
                <a:cubicBezTo>
                  <a:pt x="54" y="0"/>
                  <a:pt x="84" y="0"/>
                  <a:pt x="123" y="8"/>
                </a:cubicBezTo>
                <a:cubicBezTo>
                  <a:pt x="130" y="15"/>
                  <a:pt x="130" y="23"/>
                  <a:pt x="130" y="31"/>
                </a:cubicBezTo>
                <a:cubicBezTo>
                  <a:pt x="123" y="38"/>
                  <a:pt x="115" y="38"/>
                  <a:pt x="115" y="38"/>
                </a:cubicBezTo>
                <a:cubicBezTo>
                  <a:pt x="84" y="23"/>
                  <a:pt x="61" y="23"/>
                  <a:pt x="46" y="38"/>
                </a:cubicBezTo>
                <a:cubicBezTo>
                  <a:pt x="31" y="38"/>
                  <a:pt x="31" y="46"/>
                  <a:pt x="31" y="61"/>
                </a:cubicBezTo>
                <a:cubicBezTo>
                  <a:pt x="31" y="69"/>
                  <a:pt x="54" y="84"/>
                  <a:pt x="69" y="92"/>
                </a:cubicBezTo>
                <a:cubicBezTo>
                  <a:pt x="84" y="99"/>
                  <a:pt x="100" y="107"/>
                  <a:pt x="107" y="115"/>
                </a:cubicBezTo>
                <a:cubicBezTo>
                  <a:pt x="123" y="122"/>
                  <a:pt x="130" y="138"/>
                  <a:pt x="130" y="153"/>
                </a:cubicBezTo>
                <a:cubicBezTo>
                  <a:pt x="130" y="168"/>
                  <a:pt x="123" y="184"/>
                  <a:pt x="107" y="199"/>
                </a:cubicBezTo>
                <a:cubicBezTo>
                  <a:pt x="92" y="207"/>
                  <a:pt x="76" y="207"/>
                  <a:pt x="61" y="2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79">
            <a:extLst>
              <a:ext uri="{FF2B5EF4-FFF2-40B4-BE49-F238E27FC236}">
                <a16:creationId xmlns:a16="http://schemas.microsoft.com/office/drawing/2014/main" id="{CE9F8831-C5F3-DA46-946B-367F629E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505" y="5311864"/>
            <a:ext cx="30554" cy="67221"/>
          </a:xfrm>
          <a:custGeom>
            <a:avLst/>
            <a:gdLst>
              <a:gd name="T0" fmla="*/ 15 w 23"/>
              <a:gd name="T1" fmla="*/ 46 h 47"/>
              <a:gd name="T2" fmla="*/ 15 w 23"/>
              <a:gd name="T3" fmla="*/ 46 h 47"/>
              <a:gd name="T4" fmla="*/ 0 w 23"/>
              <a:gd name="T5" fmla="*/ 39 h 47"/>
              <a:gd name="T6" fmla="*/ 0 w 23"/>
              <a:gd name="T7" fmla="*/ 16 h 47"/>
              <a:gd name="T8" fmla="*/ 15 w 23"/>
              <a:gd name="T9" fmla="*/ 0 h 47"/>
              <a:gd name="T10" fmla="*/ 22 w 23"/>
              <a:gd name="T11" fmla="*/ 16 h 47"/>
              <a:gd name="T12" fmla="*/ 22 w 23"/>
              <a:gd name="T13" fmla="*/ 39 h 47"/>
              <a:gd name="T14" fmla="*/ 15 w 23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47">
                <a:moveTo>
                  <a:pt x="15" y="46"/>
                </a:moveTo>
                <a:lnTo>
                  <a:pt x="15" y="46"/>
                </a:lnTo>
                <a:cubicBezTo>
                  <a:pt x="7" y="46"/>
                  <a:pt x="0" y="46"/>
                  <a:pt x="0" y="3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2" y="0"/>
                  <a:pt x="22" y="8"/>
                  <a:pt x="22" y="16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46"/>
                  <a:pt x="22" y="46"/>
                  <a:pt x="15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80">
            <a:extLst>
              <a:ext uri="{FF2B5EF4-FFF2-40B4-BE49-F238E27FC236}">
                <a16:creationId xmlns:a16="http://schemas.microsoft.com/office/drawing/2014/main" id="{86AA246C-6494-EB41-8641-98A7DFBF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505" y="5684646"/>
            <a:ext cx="30554" cy="67225"/>
          </a:xfrm>
          <a:custGeom>
            <a:avLst/>
            <a:gdLst>
              <a:gd name="T0" fmla="*/ 15 w 23"/>
              <a:gd name="T1" fmla="*/ 46 h 47"/>
              <a:gd name="T2" fmla="*/ 15 w 23"/>
              <a:gd name="T3" fmla="*/ 46 h 47"/>
              <a:gd name="T4" fmla="*/ 0 w 23"/>
              <a:gd name="T5" fmla="*/ 31 h 47"/>
              <a:gd name="T6" fmla="*/ 0 w 23"/>
              <a:gd name="T7" fmla="*/ 16 h 47"/>
              <a:gd name="T8" fmla="*/ 15 w 23"/>
              <a:gd name="T9" fmla="*/ 0 h 47"/>
              <a:gd name="T10" fmla="*/ 22 w 23"/>
              <a:gd name="T11" fmla="*/ 16 h 47"/>
              <a:gd name="T12" fmla="*/ 22 w 23"/>
              <a:gd name="T13" fmla="*/ 31 h 47"/>
              <a:gd name="T14" fmla="*/ 15 w 23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47">
                <a:moveTo>
                  <a:pt x="15" y="46"/>
                </a:moveTo>
                <a:lnTo>
                  <a:pt x="15" y="46"/>
                </a:lnTo>
                <a:cubicBezTo>
                  <a:pt x="7" y="46"/>
                  <a:pt x="0" y="38"/>
                  <a:pt x="0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2" y="0"/>
                  <a:pt x="22" y="8"/>
                  <a:pt x="22" y="16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8"/>
                  <a:pt x="22" y="46"/>
                  <a:pt x="15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82">
            <a:extLst>
              <a:ext uri="{FF2B5EF4-FFF2-40B4-BE49-F238E27FC236}">
                <a16:creationId xmlns:a16="http://schemas.microsoft.com/office/drawing/2014/main" id="{6A90AC66-30A1-5C4C-BE11-51429AE95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0770" y="10249728"/>
            <a:ext cx="226113" cy="213891"/>
          </a:xfrm>
          <a:custGeom>
            <a:avLst/>
            <a:gdLst>
              <a:gd name="T0" fmla="*/ 77 w 162"/>
              <a:gd name="T1" fmla="*/ 31 h 154"/>
              <a:gd name="T2" fmla="*/ 77 w 162"/>
              <a:gd name="T3" fmla="*/ 31 h 154"/>
              <a:gd name="T4" fmla="*/ 122 w 162"/>
              <a:gd name="T5" fmla="*/ 77 h 154"/>
              <a:gd name="T6" fmla="*/ 77 w 162"/>
              <a:gd name="T7" fmla="*/ 123 h 154"/>
              <a:gd name="T8" fmla="*/ 38 w 162"/>
              <a:gd name="T9" fmla="*/ 77 h 154"/>
              <a:gd name="T10" fmla="*/ 77 w 162"/>
              <a:gd name="T11" fmla="*/ 31 h 154"/>
              <a:gd name="T12" fmla="*/ 77 w 162"/>
              <a:gd name="T13" fmla="*/ 0 h 154"/>
              <a:gd name="T14" fmla="*/ 77 w 162"/>
              <a:gd name="T15" fmla="*/ 0 h 154"/>
              <a:gd name="T16" fmla="*/ 0 w 162"/>
              <a:gd name="T17" fmla="*/ 77 h 154"/>
              <a:gd name="T18" fmla="*/ 77 w 162"/>
              <a:gd name="T19" fmla="*/ 153 h 154"/>
              <a:gd name="T20" fmla="*/ 161 w 162"/>
              <a:gd name="T21" fmla="*/ 77 h 154"/>
              <a:gd name="T22" fmla="*/ 77 w 162"/>
              <a:gd name="T23" fmla="*/ 0 h 154"/>
              <a:gd name="T24" fmla="*/ 77 w 162"/>
              <a:gd name="T25" fmla="*/ 3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54">
                <a:moveTo>
                  <a:pt x="77" y="31"/>
                </a:moveTo>
                <a:lnTo>
                  <a:pt x="77" y="31"/>
                </a:lnTo>
                <a:cubicBezTo>
                  <a:pt x="107" y="31"/>
                  <a:pt x="122" y="54"/>
                  <a:pt x="122" y="77"/>
                </a:cubicBezTo>
                <a:cubicBezTo>
                  <a:pt x="122" y="100"/>
                  <a:pt x="107" y="123"/>
                  <a:pt x="77" y="123"/>
                </a:cubicBezTo>
                <a:cubicBezTo>
                  <a:pt x="54" y="123"/>
                  <a:pt x="38" y="100"/>
                  <a:pt x="38" y="77"/>
                </a:cubicBezTo>
                <a:cubicBezTo>
                  <a:pt x="38" y="54"/>
                  <a:pt x="54" y="31"/>
                  <a:pt x="77" y="31"/>
                </a:cubicBezTo>
                <a:lnTo>
                  <a:pt x="77" y="0"/>
                </a:lnTo>
                <a:lnTo>
                  <a:pt x="77" y="0"/>
                </a:lnTo>
                <a:cubicBezTo>
                  <a:pt x="38" y="0"/>
                  <a:pt x="0" y="31"/>
                  <a:pt x="0" y="77"/>
                </a:cubicBezTo>
                <a:cubicBezTo>
                  <a:pt x="0" y="123"/>
                  <a:pt x="38" y="153"/>
                  <a:pt x="77" y="153"/>
                </a:cubicBezTo>
                <a:cubicBezTo>
                  <a:pt x="122" y="153"/>
                  <a:pt x="161" y="123"/>
                  <a:pt x="161" y="77"/>
                </a:cubicBezTo>
                <a:cubicBezTo>
                  <a:pt x="161" y="31"/>
                  <a:pt x="122" y="0"/>
                  <a:pt x="77" y="0"/>
                </a:cubicBezTo>
                <a:lnTo>
                  <a:pt x="77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83">
            <a:extLst>
              <a:ext uri="{FF2B5EF4-FFF2-40B4-BE49-F238E27FC236}">
                <a16:creationId xmlns:a16="http://schemas.microsoft.com/office/drawing/2014/main" id="{42644EBC-683C-134F-BCC5-D6533F033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651" y="10158058"/>
            <a:ext cx="892238" cy="403340"/>
          </a:xfrm>
          <a:custGeom>
            <a:avLst/>
            <a:gdLst>
              <a:gd name="T0" fmla="*/ 573 w 643"/>
              <a:gd name="T1" fmla="*/ 31 h 292"/>
              <a:gd name="T2" fmla="*/ 573 w 643"/>
              <a:gd name="T3" fmla="*/ 31 h 292"/>
              <a:gd name="T4" fmla="*/ 611 w 643"/>
              <a:gd name="T5" fmla="*/ 69 h 292"/>
              <a:gd name="T6" fmla="*/ 611 w 643"/>
              <a:gd name="T7" fmla="*/ 222 h 292"/>
              <a:gd name="T8" fmla="*/ 573 w 643"/>
              <a:gd name="T9" fmla="*/ 261 h 292"/>
              <a:gd name="T10" fmla="*/ 69 w 643"/>
              <a:gd name="T11" fmla="*/ 261 h 292"/>
              <a:gd name="T12" fmla="*/ 38 w 643"/>
              <a:gd name="T13" fmla="*/ 222 h 292"/>
              <a:gd name="T14" fmla="*/ 38 w 643"/>
              <a:gd name="T15" fmla="*/ 69 h 292"/>
              <a:gd name="T16" fmla="*/ 69 w 643"/>
              <a:gd name="T17" fmla="*/ 31 h 292"/>
              <a:gd name="T18" fmla="*/ 573 w 643"/>
              <a:gd name="T19" fmla="*/ 31 h 292"/>
              <a:gd name="T20" fmla="*/ 573 w 643"/>
              <a:gd name="T21" fmla="*/ 0 h 292"/>
              <a:gd name="T22" fmla="*/ 573 w 643"/>
              <a:gd name="T23" fmla="*/ 0 h 292"/>
              <a:gd name="T24" fmla="*/ 69 w 643"/>
              <a:gd name="T25" fmla="*/ 0 h 292"/>
              <a:gd name="T26" fmla="*/ 38 w 643"/>
              <a:gd name="T27" fmla="*/ 31 h 292"/>
              <a:gd name="T28" fmla="*/ 0 w 643"/>
              <a:gd name="T29" fmla="*/ 69 h 292"/>
              <a:gd name="T30" fmla="*/ 0 w 643"/>
              <a:gd name="T31" fmla="*/ 222 h 292"/>
              <a:gd name="T32" fmla="*/ 38 w 643"/>
              <a:gd name="T33" fmla="*/ 261 h 292"/>
              <a:gd name="T34" fmla="*/ 69 w 643"/>
              <a:gd name="T35" fmla="*/ 291 h 292"/>
              <a:gd name="T36" fmla="*/ 573 w 643"/>
              <a:gd name="T37" fmla="*/ 291 h 292"/>
              <a:gd name="T38" fmla="*/ 611 w 643"/>
              <a:gd name="T39" fmla="*/ 261 h 292"/>
              <a:gd name="T40" fmla="*/ 642 w 643"/>
              <a:gd name="T41" fmla="*/ 222 h 292"/>
              <a:gd name="T42" fmla="*/ 642 w 643"/>
              <a:gd name="T43" fmla="*/ 69 h 292"/>
              <a:gd name="T44" fmla="*/ 611 w 643"/>
              <a:gd name="T45" fmla="*/ 31 h 292"/>
              <a:gd name="T46" fmla="*/ 573 w 643"/>
              <a:gd name="T47" fmla="*/ 0 h 292"/>
              <a:gd name="T48" fmla="*/ 573 w 643"/>
              <a:gd name="T49" fmla="*/ 3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3" h="292">
                <a:moveTo>
                  <a:pt x="573" y="31"/>
                </a:moveTo>
                <a:lnTo>
                  <a:pt x="573" y="31"/>
                </a:lnTo>
                <a:cubicBezTo>
                  <a:pt x="573" y="54"/>
                  <a:pt x="588" y="69"/>
                  <a:pt x="611" y="69"/>
                </a:cubicBezTo>
                <a:cubicBezTo>
                  <a:pt x="611" y="222"/>
                  <a:pt x="611" y="222"/>
                  <a:pt x="611" y="222"/>
                </a:cubicBezTo>
                <a:cubicBezTo>
                  <a:pt x="588" y="222"/>
                  <a:pt x="573" y="238"/>
                  <a:pt x="573" y="261"/>
                </a:cubicBezTo>
                <a:cubicBezTo>
                  <a:pt x="69" y="261"/>
                  <a:pt x="69" y="261"/>
                  <a:pt x="69" y="261"/>
                </a:cubicBezTo>
                <a:cubicBezTo>
                  <a:pt x="69" y="238"/>
                  <a:pt x="54" y="222"/>
                  <a:pt x="38" y="222"/>
                </a:cubicBezTo>
                <a:cubicBezTo>
                  <a:pt x="38" y="69"/>
                  <a:pt x="38" y="69"/>
                  <a:pt x="38" y="69"/>
                </a:cubicBezTo>
                <a:cubicBezTo>
                  <a:pt x="54" y="69"/>
                  <a:pt x="69" y="54"/>
                  <a:pt x="69" y="31"/>
                </a:cubicBezTo>
                <a:cubicBezTo>
                  <a:pt x="573" y="31"/>
                  <a:pt x="573" y="31"/>
                  <a:pt x="573" y="31"/>
                </a:cubicBezTo>
                <a:lnTo>
                  <a:pt x="573" y="0"/>
                </a:lnTo>
                <a:lnTo>
                  <a:pt x="573" y="0"/>
                </a:lnTo>
                <a:cubicBezTo>
                  <a:pt x="69" y="0"/>
                  <a:pt x="69" y="0"/>
                  <a:pt x="69" y="0"/>
                </a:cubicBezTo>
                <a:cubicBezTo>
                  <a:pt x="54" y="0"/>
                  <a:pt x="38" y="16"/>
                  <a:pt x="38" y="31"/>
                </a:cubicBezTo>
                <a:cubicBezTo>
                  <a:pt x="15" y="31"/>
                  <a:pt x="0" y="46"/>
                  <a:pt x="0" y="69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45"/>
                  <a:pt x="15" y="261"/>
                  <a:pt x="38" y="261"/>
                </a:cubicBezTo>
                <a:cubicBezTo>
                  <a:pt x="38" y="276"/>
                  <a:pt x="54" y="291"/>
                  <a:pt x="69" y="291"/>
                </a:cubicBezTo>
                <a:cubicBezTo>
                  <a:pt x="573" y="291"/>
                  <a:pt x="573" y="291"/>
                  <a:pt x="573" y="291"/>
                </a:cubicBezTo>
                <a:cubicBezTo>
                  <a:pt x="596" y="291"/>
                  <a:pt x="611" y="276"/>
                  <a:pt x="611" y="261"/>
                </a:cubicBezTo>
                <a:cubicBezTo>
                  <a:pt x="627" y="261"/>
                  <a:pt x="642" y="245"/>
                  <a:pt x="642" y="222"/>
                </a:cubicBezTo>
                <a:cubicBezTo>
                  <a:pt x="642" y="69"/>
                  <a:pt x="642" y="69"/>
                  <a:pt x="642" y="69"/>
                </a:cubicBezTo>
                <a:cubicBezTo>
                  <a:pt x="642" y="46"/>
                  <a:pt x="627" y="31"/>
                  <a:pt x="611" y="31"/>
                </a:cubicBezTo>
                <a:cubicBezTo>
                  <a:pt x="611" y="16"/>
                  <a:pt x="596" y="0"/>
                  <a:pt x="573" y="0"/>
                </a:cubicBezTo>
                <a:lnTo>
                  <a:pt x="573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84">
            <a:extLst>
              <a:ext uri="{FF2B5EF4-FFF2-40B4-BE49-F238E27FC236}">
                <a16:creationId xmlns:a16="http://schemas.microsoft.com/office/drawing/2014/main" id="{FD1D83D4-64AD-134A-90A6-8D035585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0306" y="5544090"/>
            <a:ext cx="904460" cy="733346"/>
          </a:xfrm>
          <a:custGeom>
            <a:avLst/>
            <a:gdLst>
              <a:gd name="T0" fmla="*/ 505 w 651"/>
              <a:gd name="T1" fmla="*/ 528 h 529"/>
              <a:gd name="T2" fmla="*/ 451 w 651"/>
              <a:gd name="T3" fmla="*/ 490 h 529"/>
              <a:gd name="T4" fmla="*/ 436 w 651"/>
              <a:gd name="T5" fmla="*/ 428 h 529"/>
              <a:gd name="T6" fmla="*/ 344 w 651"/>
              <a:gd name="T7" fmla="*/ 436 h 529"/>
              <a:gd name="T8" fmla="*/ 268 w 651"/>
              <a:gd name="T9" fmla="*/ 482 h 529"/>
              <a:gd name="T10" fmla="*/ 161 w 651"/>
              <a:gd name="T11" fmla="*/ 490 h 529"/>
              <a:gd name="T12" fmla="*/ 115 w 651"/>
              <a:gd name="T13" fmla="*/ 360 h 529"/>
              <a:gd name="T14" fmla="*/ 31 w 651"/>
              <a:gd name="T15" fmla="*/ 314 h 529"/>
              <a:gd name="T16" fmla="*/ 0 w 651"/>
              <a:gd name="T17" fmla="*/ 275 h 529"/>
              <a:gd name="T18" fmla="*/ 31 w 651"/>
              <a:gd name="T19" fmla="*/ 183 h 529"/>
              <a:gd name="T20" fmla="*/ 115 w 651"/>
              <a:gd name="T21" fmla="*/ 92 h 529"/>
              <a:gd name="T22" fmla="*/ 76 w 651"/>
              <a:gd name="T23" fmla="*/ 15 h 529"/>
              <a:gd name="T24" fmla="*/ 199 w 651"/>
              <a:gd name="T25" fmla="*/ 30 h 529"/>
              <a:gd name="T26" fmla="*/ 344 w 651"/>
              <a:gd name="T27" fmla="*/ 30 h 529"/>
              <a:gd name="T28" fmla="*/ 650 w 651"/>
              <a:gd name="T29" fmla="*/ 245 h 529"/>
              <a:gd name="T30" fmla="*/ 604 w 651"/>
              <a:gd name="T31" fmla="*/ 360 h 529"/>
              <a:gd name="T32" fmla="*/ 558 w 651"/>
              <a:gd name="T33" fmla="*/ 451 h 529"/>
              <a:gd name="T34" fmla="*/ 505 w 651"/>
              <a:gd name="T35" fmla="*/ 528 h 529"/>
              <a:gd name="T36" fmla="*/ 482 w 651"/>
              <a:gd name="T37" fmla="*/ 482 h 529"/>
              <a:gd name="T38" fmla="*/ 520 w 651"/>
              <a:gd name="T39" fmla="*/ 474 h 529"/>
              <a:gd name="T40" fmla="*/ 535 w 651"/>
              <a:gd name="T41" fmla="*/ 413 h 529"/>
              <a:gd name="T42" fmla="*/ 589 w 651"/>
              <a:gd name="T43" fmla="*/ 321 h 529"/>
              <a:gd name="T44" fmla="*/ 543 w 651"/>
              <a:gd name="T45" fmla="*/ 122 h 529"/>
              <a:gd name="T46" fmla="*/ 314 w 651"/>
              <a:gd name="T47" fmla="*/ 69 h 529"/>
              <a:gd name="T48" fmla="*/ 191 w 651"/>
              <a:gd name="T49" fmla="*/ 61 h 529"/>
              <a:gd name="T50" fmla="*/ 153 w 651"/>
              <a:gd name="T51" fmla="*/ 84 h 529"/>
              <a:gd name="T52" fmla="*/ 145 w 651"/>
              <a:gd name="T53" fmla="*/ 107 h 529"/>
              <a:gd name="T54" fmla="*/ 38 w 651"/>
              <a:gd name="T55" fmla="*/ 214 h 529"/>
              <a:gd name="T56" fmla="*/ 38 w 651"/>
              <a:gd name="T57" fmla="*/ 275 h 529"/>
              <a:gd name="T58" fmla="*/ 46 w 651"/>
              <a:gd name="T59" fmla="*/ 283 h 529"/>
              <a:gd name="T60" fmla="*/ 122 w 651"/>
              <a:gd name="T61" fmla="*/ 329 h 529"/>
              <a:gd name="T62" fmla="*/ 199 w 651"/>
              <a:gd name="T63" fmla="*/ 482 h 529"/>
              <a:gd name="T64" fmla="*/ 229 w 651"/>
              <a:gd name="T65" fmla="*/ 482 h 529"/>
              <a:gd name="T66" fmla="*/ 237 w 651"/>
              <a:gd name="T67" fmla="*/ 390 h 529"/>
              <a:gd name="T68" fmla="*/ 344 w 651"/>
              <a:gd name="T69" fmla="*/ 398 h 529"/>
              <a:gd name="T70" fmla="*/ 451 w 651"/>
              <a:gd name="T71" fmla="*/ 398 h 529"/>
              <a:gd name="T72" fmla="*/ 482 w 651"/>
              <a:gd name="T73" fmla="*/ 436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1" h="529">
                <a:moveTo>
                  <a:pt x="505" y="528"/>
                </a:moveTo>
                <a:lnTo>
                  <a:pt x="505" y="528"/>
                </a:lnTo>
                <a:cubicBezTo>
                  <a:pt x="482" y="528"/>
                  <a:pt x="459" y="513"/>
                  <a:pt x="451" y="490"/>
                </a:cubicBezTo>
                <a:lnTo>
                  <a:pt x="451" y="490"/>
                </a:lnTo>
                <a:cubicBezTo>
                  <a:pt x="444" y="444"/>
                  <a:pt x="444" y="444"/>
                  <a:pt x="444" y="444"/>
                </a:cubicBezTo>
                <a:cubicBezTo>
                  <a:pt x="444" y="436"/>
                  <a:pt x="444" y="428"/>
                  <a:pt x="436" y="428"/>
                </a:cubicBezTo>
                <a:lnTo>
                  <a:pt x="436" y="428"/>
                </a:lnTo>
                <a:cubicBezTo>
                  <a:pt x="405" y="428"/>
                  <a:pt x="375" y="436"/>
                  <a:pt x="344" y="436"/>
                </a:cubicBezTo>
                <a:cubicBezTo>
                  <a:pt x="321" y="436"/>
                  <a:pt x="291" y="428"/>
                  <a:pt x="268" y="428"/>
                </a:cubicBezTo>
                <a:cubicBezTo>
                  <a:pt x="268" y="482"/>
                  <a:pt x="268" y="482"/>
                  <a:pt x="268" y="482"/>
                </a:cubicBezTo>
                <a:cubicBezTo>
                  <a:pt x="268" y="505"/>
                  <a:pt x="245" y="528"/>
                  <a:pt x="214" y="528"/>
                </a:cubicBezTo>
                <a:cubicBezTo>
                  <a:pt x="191" y="528"/>
                  <a:pt x="168" y="513"/>
                  <a:pt x="161" y="490"/>
                </a:cubicBezTo>
                <a:cubicBezTo>
                  <a:pt x="138" y="367"/>
                  <a:pt x="138" y="367"/>
                  <a:pt x="138" y="367"/>
                </a:cubicBezTo>
                <a:cubicBezTo>
                  <a:pt x="130" y="367"/>
                  <a:pt x="122" y="367"/>
                  <a:pt x="115" y="360"/>
                </a:cubicBezTo>
                <a:cubicBezTo>
                  <a:pt x="99" y="360"/>
                  <a:pt x="84" y="352"/>
                  <a:pt x="76" y="337"/>
                </a:cubicBezTo>
                <a:cubicBezTo>
                  <a:pt x="61" y="329"/>
                  <a:pt x="46" y="321"/>
                  <a:pt x="31" y="314"/>
                </a:cubicBezTo>
                <a:cubicBezTo>
                  <a:pt x="31" y="314"/>
                  <a:pt x="23" y="314"/>
                  <a:pt x="23" y="306"/>
                </a:cubicBezTo>
                <a:cubicBezTo>
                  <a:pt x="7" y="306"/>
                  <a:pt x="0" y="291"/>
                  <a:pt x="0" y="275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199"/>
                  <a:pt x="15" y="183"/>
                  <a:pt x="31" y="183"/>
                </a:cubicBezTo>
                <a:cubicBezTo>
                  <a:pt x="46" y="176"/>
                  <a:pt x="54" y="168"/>
                  <a:pt x="69" y="153"/>
                </a:cubicBezTo>
                <a:cubicBezTo>
                  <a:pt x="76" y="137"/>
                  <a:pt x="92" y="115"/>
                  <a:pt x="115" y="92"/>
                </a:cubicBezTo>
                <a:cubicBezTo>
                  <a:pt x="76" y="53"/>
                  <a:pt x="76" y="53"/>
                  <a:pt x="76" y="53"/>
                </a:cubicBezTo>
                <a:cubicBezTo>
                  <a:pt x="69" y="38"/>
                  <a:pt x="69" y="30"/>
                  <a:pt x="76" y="15"/>
                </a:cubicBezTo>
                <a:cubicBezTo>
                  <a:pt x="84" y="7"/>
                  <a:pt x="92" y="0"/>
                  <a:pt x="107" y="7"/>
                </a:cubicBezTo>
                <a:cubicBezTo>
                  <a:pt x="138" y="7"/>
                  <a:pt x="191" y="23"/>
                  <a:pt x="199" y="30"/>
                </a:cubicBezTo>
                <a:cubicBezTo>
                  <a:pt x="214" y="38"/>
                  <a:pt x="275" y="38"/>
                  <a:pt x="306" y="38"/>
                </a:cubicBezTo>
                <a:cubicBezTo>
                  <a:pt x="321" y="30"/>
                  <a:pt x="337" y="30"/>
                  <a:pt x="344" y="30"/>
                </a:cubicBezTo>
                <a:cubicBezTo>
                  <a:pt x="428" y="30"/>
                  <a:pt x="505" y="53"/>
                  <a:pt x="558" y="92"/>
                </a:cubicBezTo>
                <a:cubicBezTo>
                  <a:pt x="620" y="130"/>
                  <a:pt x="650" y="183"/>
                  <a:pt x="650" y="245"/>
                </a:cubicBezTo>
                <a:cubicBezTo>
                  <a:pt x="650" y="275"/>
                  <a:pt x="643" y="314"/>
                  <a:pt x="620" y="337"/>
                </a:cubicBezTo>
                <a:cubicBezTo>
                  <a:pt x="612" y="344"/>
                  <a:pt x="612" y="352"/>
                  <a:pt x="604" y="360"/>
                </a:cubicBezTo>
                <a:cubicBezTo>
                  <a:pt x="589" y="382"/>
                  <a:pt x="574" y="390"/>
                  <a:pt x="566" y="421"/>
                </a:cubicBezTo>
                <a:cubicBezTo>
                  <a:pt x="566" y="436"/>
                  <a:pt x="558" y="444"/>
                  <a:pt x="558" y="451"/>
                </a:cubicBezTo>
                <a:cubicBezTo>
                  <a:pt x="558" y="459"/>
                  <a:pt x="558" y="467"/>
                  <a:pt x="558" y="482"/>
                </a:cubicBezTo>
                <a:cubicBezTo>
                  <a:pt x="558" y="505"/>
                  <a:pt x="535" y="528"/>
                  <a:pt x="505" y="528"/>
                </a:cubicBezTo>
                <a:lnTo>
                  <a:pt x="482" y="482"/>
                </a:lnTo>
                <a:lnTo>
                  <a:pt x="482" y="482"/>
                </a:lnTo>
                <a:cubicBezTo>
                  <a:pt x="490" y="490"/>
                  <a:pt x="497" y="497"/>
                  <a:pt x="505" y="497"/>
                </a:cubicBezTo>
                <a:cubicBezTo>
                  <a:pt x="513" y="497"/>
                  <a:pt x="520" y="490"/>
                  <a:pt x="520" y="474"/>
                </a:cubicBezTo>
                <a:cubicBezTo>
                  <a:pt x="520" y="467"/>
                  <a:pt x="520" y="459"/>
                  <a:pt x="528" y="451"/>
                </a:cubicBezTo>
                <a:cubicBezTo>
                  <a:pt x="528" y="436"/>
                  <a:pt x="528" y="421"/>
                  <a:pt x="535" y="413"/>
                </a:cubicBezTo>
                <a:cubicBezTo>
                  <a:pt x="543" y="375"/>
                  <a:pt x="558" y="360"/>
                  <a:pt x="574" y="337"/>
                </a:cubicBezTo>
                <a:cubicBezTo>
                  <a:pt x="581" y="329"/>
                  <a:pt x="581" y="321"/>
                  <a:pt x="589" y="321"/>
                </a:cubicBezTo>
                <a:cubicBezTo>
                  <a:pt x="604" y="298"/>
                  <a:pt x="620" y="268"/>
                  <a:pt x="620" y="245"/>
                </a:cubicBezTo>
                <a:cubicBezTo>
                  <a:pt x="620" y="199"/>
                  <a:pt x="589" y="153"/>
                  <a:pt x="543" y="122"/>
                </a:cubicBezTo>
                <a:cubicBezTo>
                  <a:pt x="490" y="84"/>
                  <a:pt x="421" y="69"/>
                  <a:pt x="344" y="69"/>
                </a:cubicBezTo>
                <a:cubicBezTo>
                  <a:pt x="337" y="69"/>
                  <a:pt x="321" y="69"/>
                  <a:pt x="314" y="69"/>
                </a:cubicBezTo>
                <a:lnTo>
                  <a:pt x="314" y="69"/>
                </a:lnTo>
                <a:cubicBezTo>
                  <a:pt x="298" y="69"/>
                  <a:pt x="214" y="69"/>
                  <a:pt x="191" y="61"/>
                </a:cubicBezTo>
                <a:cubicBezTo>
                  <a:pt x="176" y="53"/>
                  <a:pt x="145" y="46"/>
                  <a:pt x="115" y="38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53" y="92"/>
                  <a:pt x="153" y="92"/>
                  <a:pt x="153" y="99"/>
                </a:cubicBezTo>
                <a:cubicBezTo>
                  <a:pt x="153" y="107"/>
                  <a:pt x="153" y="107"/>
                  <a:pt x="145" y="107"/>
                </a:cubicBezTo>
                <a:cubicBezTo>
                  <a:pt x="122" y="130"/>
                  <a:pt x="107" y="153"/>
                  <a:pt x="92" y="168"/>
                </a:cubicBezTo>
                <a:cubicBezTo>
                  <a:pt x="76" y="191"/>
                  <a:pt x="61" y="214"/>
                  <a:pt x="38" y="214"/>
                </a:cubicBezTo>
                <a:lnTo>
                  <a:pt x="38" y="214"/>
                </a:lnTo>
                <a:cubicBezTo>
                  <a:pt x="38" y="275"/>
                  <a:pt x="38" y="275"/>
                  <a:pt x="38" y="275"/>
                </a:cubicBezTo>
                <a:lnTo>
                  <a:pt x="38" y="275"/>
                </a:lnTo>
                <a:cubicBezTo>
                  <a:pt x="38" y="283"/>
                  <a:pt x="46" y="283"/>
                  <a:pt x="46" y="283"/>
                </a:cubicBezTo>
                <a:cubicBezTo>
                  <a:pt x="61" y="291"/>
                  <a:pt x="84" y="298"/>
                  <a:pt x="99" y="321"/>
                </a:cubicBezTo>
                <a:cubicBezTo>
                  <a:pt x="99" y="321"/>
                  <a:pt x="115" y="329"/>
                  <a:pt x="122" y="329"/>
                </a:cubicBezTo>
                <a:cubicBezTo>
                  <a:pt x="145" y="337"/>
                  <a:pt x="168" y="344"/>
                  <a:pt x="168" y="360"/>
                </a:cubicBezTo>
                <a:cubicBezTo>
                  <a:pt x="199" y="482"/>
                  <a:pt x="199" y="482"/>
                  <a:pt x="199" y="482"/>
                </a:cubicBezTo>
                <a:cubicBezTo>
                  <a:pt x="199" y="490"/>
                  <a:pt x="207" y="497"/>
                  <a:pt x="214" y="497"/>
                </a:cubicBezTo>
                <a:cubicBezTo>
                  <a:pt x="222" y="497"/>
                  <a:pt x="229" y="490"/>
                  <a:pt x="229" y="482"/>
                </a:cubicBezTo>
                <a:cubicBezTo>
                  <a:pt x="229" y="405"/>
                  <a:pt x="229" y="405"/>
                  <a:pt x="229" y="405"/>
                </a:cubicBezTo>
                <a:cubicBezTo>
                  <a:pt x="229" y="398"/>
                  <a:pt x="229" y="398"/>
                  <a:pt x="237" y="390"/>
                </a:cubicBezTo>
                <a:cubicBezTo>
                  <a:pt x="245" y="390"/>
                  <a:pt x="245" y="390"/>
                  <a:pt x="252" y="390"/>
                </a:cubicBezTo>
                <a:cubicBezTo>
                  <a:pt x="283" y="398"/>
                  <a:pt x="314" y="398"/>
                  <a:pt x="344" y="398"/>
                </a:cubicBezTo>
                <a:cubicBezTo>
                  <a:pt x="375" y="398"/>
                  <a:pt x="405" y="398"/>
                  <a:pt x="436" y="390"/>
                </a:cubicBezTo>
                <a:cubicBezTo>
                  <a:pt x="444" y="390"/>
                  <a:pt x="451" y="390"/>
                  <a:pt x="451" y="398"/>
                </a:cubicBezTo>
                <a:cubicBezTo>
                  <a:pt x="467" y="405"/>
                  <a:pt x="467" y="405"/>
                  <a:pt x="467" y="405"/>
                </a:cubicBezTo>
                <a:cubicBezTo>
                  <a:pt x="474" y="413"/>
                  <a:pt x="474" y="428"/>
                  <a:pt x="482" y="436"/>
                </a:cubicBezTo>
                <a:lnTo>
                  <a:pt x="505" y="5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85">
            <a:extLst>
              <a:ext uri="{FF2B5EF4-FFF2-40B4-BE49-F238E27FC236}">
                <a16:creationId xmlns:a16="http://schemas.microsoft.com/office/drawing/2014/main" id="{7BB05E2B-221C-CA42-9476-93E4DCD19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7541" y="5672424"/>
            <a:ext cx="201672" cy="140560"/>
          </a:xfrm>
          <a:custGeom>
            <a:avLst/>
            <a:gdLst>
              <a:gd name="T0" fmla="*/ 8 w 147"/>
              <a:gd name="T1" fmla="*/ 99 h 100"/>
              <a:gd name="T2" fmla="*/ 8 w 147"/>
              <a:gd name="T3" fmla="*/ 99 h 100"/>
              <a:gd name="T4" fmla="*/ 0 w 147"/>
              <a:gd name="T5" fmla="*/ 91 h 100"/>
              <a:gd name="T6" fmla="*/ 8 w 147"/>
              <a:gd name="T7" fmla="*/ 76 h 100"/>
              <a:gd name="T8" fmla="*/ 46 w 147"/>
              <a:gd name="T9" fmla="*/ 61 h 100"/>
              <a:gd name="T10" fmla="*/ 39 w 147"/>
              <a:gd name="T11" fmla="*/ 53 h 100"/>
              <a:gd name="T12" fmla="*/ 31 w 147"/>
              <a:gd name="T13" fmla="*/ 23 h 100"/>
              <a:gd name="T14" fmla="*/ 62 w 147"/>
              <a:gd name="T15" fmla="*/ 0 h 100"/>
              <a:gd name="T16" fmla="*/ 92 w 147"/>
              <a:gd name="T17" fmla="*/ 15 h 100"/>
              <a:gd name="T18" fmla="*/ 92 w 147"/>
              <a:gd name="T19" fmla="*/ 45 h 100"/>
              <a:gd name="T20" fmla="*/ 131 w 147"/>
              <a:gd name="T21" fmla="*/ 45 h 100"/>
              <a:gd name="T22" fmla="*/ 146 w 147"/>
              <a:gd name="T23" fmla="*/ 53 h 100"/>
              <a:gd name="T24" fmla="*/ 131 w 147"/>
              <a:gd name="T25" fmla="*/ 61 h 100"/>
              <a:gd name="T26" fmla="*/ 92 w 147"/>
              <a:gd name="T27" fmla="*/ 68 h 100"/>
              <a:gd name="T28" fmla="*/ 77 w 147"/>
              <a:gd name="T29" fmla="*/ 68 h 100"/>
              <a:gd name="T30" fmla="*/ 46 w 147"/>
              <a:gd name="T31" fmla="*/ 91 h 100"/>
              <a:gd name="T32" fmla="*/ 16 w 147"/>
              <a:gd name="T33" fmla="*/ 99 h 100"/>
              <a:gd name="T34" fmla="*/ 8 w 147"/>
              <a:gd name="T35" fmla="*/ 99 h 100"/>
              <a:gd name="T36" fmla="*/ 62 w 147"/>
              <a:gd name="T37" fmla="*/ 23 h 100"/>
              <a:gd name="T38" fmla="*/ 62 w 147"/>
              <a:gd name="T39" fmla="*/ 23 h 100"/>
              <a:gd name="T40" fmla="*/ 62 w 147"/>
              <a:gd name="T41" fmla="*/ 23 h 100"/>
              <a:gd name="T42" fmla="*/ 54 w 147"/>
              <a:gd name="T43" fmla="*/ 30 h 100"/>
              <a:gd name="T44" fmla="*/ 54 w 147"/>
              <a:gd name="T45" fmla="*/ 38 h 100"/>
              <a:gd name="T46" fmla="*/ 69 w 147"/>
              <a:gd name="T47" fmla="*/ 45 h 100"/>
              <a:gd name="T48" fmla="*/ 69 w 147"/>
              <a:gd name="T49" fmla="*/ 38 h 100"/>
              <a:gd name="T50" fmla="*/ 77 w 147"/>
              <a:gd name="T51" fmla="*/ 23 h 100"/>
              <a:gd name="T52" fmla="*/ 62 w 147"/>
              <a:gd name="T53" fmla="*/ 23 h 100"/>
              <a:gd name="T54" fmla="*/ 8 w 147"/>
              <a:gd name="T5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" h="100">
                <a:moveTo>
                  <a:pt x="8" y="99"/>
                </a:moveTo>
                <a:lnTo>
                  <a:pt x="8" y="99"/>
                </a:lnTo>
                <a:cubicBezTo>
                  <a:pt x="8" y="99"/>
                  <a:pt x="0" y="99"/>
                  <a:pt x="0" y="91"/>
                </a:cubicBezTo>
                <a:cubicBezTo>
                  <a:pt x="0" y="84"/>
                  <a:pt x="0" y="84"/>
                  <a:pt x="8" y="76"/>
                </a:cubicBezTo>
                <a:cubicBezTo>
                  <a:pt x="16" y="76"/>
                  <a:pt x="31" y="68"/>
                  <a:pt x="46" y="61"/>
                </a:cubicBezTo>
                <a:cubicBezTo>
                  <a:pt x="39" y="61"/>
                  <a:pt x="39" y="53"/>
                  <a:pt x="39" y="53"/>
                </a:cubicBezTo>
                <a:cubicBezTo>
                  <a:pt x="31" y="45"/>
                  <a:pt x="23" y="38"/>
                  <a:pt x="31" y="23"/>
                </a:cubicBezTo>
                <a:cubicBezTo>
                  <a:pt x="39" y="7"/>
                  <a:pt x="54" y="0"/>
                  <a:pt x="62" y="0"/>
                </a:cubicBezTo>
                <a:cubicBezTo>
                  <a:pt x="84" y="0"/>
                  <a:pt x="92" y="7"/>
                  <a:pt x="92" y="15"/>
                </a:cubicBezTo>
                <a:cubicBezTo>
                  <a:pt x="100" y="30"/>
                  <a:pt x="100" y="38"/>
                  <a:pt x="92" y="45"/>
                </a:cubicBezTo>
                <a:cubicBezTo>
                  <a:pt x="107" y="45"/>
                  <a:pt x="115" y="45"/>
                  <a:pt x="131" y="45"/>
                </a:cubicBezTo>
                <a:cubicBezTo>
                  <a:pt x="138" y="38"/>
                  <a:pt x="138" y="45"/>
                  <a:pt x="146" y="53"/>
                </a:cubicBezTo>
                <a:cubicBezTo>
                  <a:pt x="146" y="61"/>
                  <a:pt x="138" y="61"/>
                  <a:pt x="131" y="61"/>
                </a:cubicBezTo>
                <a:cubicBezTo>
                  <a:pt x="131" y="61"/>
                  <a:pt x="115" y="68"/>
                  <a:pt x="92" y="68"/>
                </a:cubicBezTo>
                <a:cubicBezTo>
                  <a:pt x="84" y="68"/>
                  <a:pt x="84" y="68"/>
                  <a:pt x="77" y="68"/>
                </a:cubicBezTo>
                <a:cubicBezTo>
                  <a:pt x="69" y="76"/>
                  <a:pt x="54" y="84"/>
                  <a:pt x="46" y="91"/>
                </a:cubicBezTo>
                <a:cubicBezTo>
                  <a:pt x="31" y="99"/>
                  <a:pt x="16" y="99"/>
                  <a:pt x="16" y="99"/>
                </a:cubicBezTo>
                <a:cubicBezTo>
                  <a:pt x="8" y="99"/>
                  <a:pt x="8" y="99"/>
                  <a:pt x="8" y="99"/>
                </a:cubicBezTo>
                <a:lnTo>
                  <a:pt x="62" y="23"/>
                </a:lnTo>
                <a:lnTo>
                  <a:pt x="62" y="23"/>
                </a:lnTo>
                <a:lnTo>
                  <a:pt x="62" y="23"/>
                </a:lnTo>
                <a:cubicBezTo>
                  <a:pt x="62" y="23"/>
                  <a:pt x="54" y="23"/>
                  <a:pt x="54" y="30"/>
                </a:cubicBezTo>
                <a:lnTo>
                  <a:pt x="54" y="38"/>
                </a:lnTo>
                <a:cubicBezTo>
                  <a:pt x="54" y="45"/>
                  <a:pt x="62" y="45"/>
                  <a:pt x="69" y="45"/>
                </a:cubicBezTo>
                <a:lnTo>
                  <a:pt x="69" y="38"/>
                </a:lnTo>
                <a:cubicBezTo>
                  <a:pt x="77" y="38"/>
                  <a:pt x="77" y="30"/>
                  <a:pt x="77" y="23"/>
                </a:cubicBezTo>
                <a:cubicBezTo>
                  <a:pt x="69" y="23"/>
                  <a:pt x="69" y="23"/>
                  <a:pt x="62" y="23"/>
                </a:cubicBezTo>
                <a:lnTo>
                  <a:pt x="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86">
            <a:extLst>
              <a:ext uri="{FF2B5EF4-FFF2-40B4-BE49-F238E27FC236}">
                <a16:creationId xmlns:a16="http://schemas.microsoft.com/office/drawing/2014/main" id="{923F644C-2E78-1D4C-936B-1C74C565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642" y="5788539"/>
            <a:ext cx="54999" cy="42777"/>
          </a:xfrm>
          <a:custGeom>
            <a:avLst/>
            <a:gdLst>
              <a:gd name="T0" fmla="*/ 0 w 39"/>
              <a:gd name="T1" fmla="*/ 15 h 32"/>
              <a:gd name="T2" fmla="*/ 0 w 39"/>
              <a:gd name="T3" fmla="*/ 15 h 32"/>
              <a:gd name="T4" fmla="*/ 23 w 39"/>
              <a:gd name="T5" fmla="*/ 0 h 32"/>
              <a:gd name="T6" fmla="*/ 38 w 39"/>
              <a:gd name="T7" fmla="*/ 15 h 32"/>
              <a:gd name="T8" fmla="*/ 23 w 39"/>
              <a:gd name="T9" fmla="*/ 31 h 32"/>
              <a:gd name="T10" fmla="*/ 0 w 39"/>
              <a:gd name="T11" fmla="*/ 1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32">
                <a:moveTo>
                  <a:pt x="0" y="15"/>
                </a:moveTo>
                <a:lnTo>
                  <a:pt x="0" y="15"/>
                </a:lnTo>
                <a:cubicBezTo>
                  <a:pt x="0" y="7"/>
                  <a:pt x="8" y="0"/>
                  <a:pt x="23" y="0"/>
                </a:cubicBezTo>
                <a:cubicBezTo>
                  <a:pt x="31" y="0"/>
                  <a:pt x="38" y="7"/>
                  <a:pt x="38" y="15"/>
                </a:cubicBezTo>
                <a:cubicBezTo>
                  <a:pt x="38" y="23"/>
                  <a:pt x="31" y="31"/>
                  <a:pt x="23" y="31"/>
                </a:cubicBezTo>
                <a:cubicBezTo>
                  <a:pt x="8" y="31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87">
            <a:extLst>
              <a:ext uri="{FF2B5EF4-FFF2-40B4-BE49-F238E27FC236}">
                <a16:creationId xmlns:a16="http://schemas.microsoft.com/office/drawing/2014/main" id="{18DB3FD7-1CA1-4A4D-AC95-61B2916F7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646" y="5684646"/>
            <a:ext cx="232226" cy="73335"/>
          </a:xfrm>
          <a:custGeom>
            <a:avLst/>
            <a:gdLst>
              <a:gd name="T0" fmla="*/ 145 w 169"/>
              <a:gd name="T1" fmla="*/ 54 h 55"/>
              <a:gd name="T2" fmla="*/ 145 w 169"/>
              <a:gd name="T3" fmla="*/ 54 h 55"/>
              <a:gd name="T4" fmla="*/ 137 w 169"/>
              <a:gd name="T5" fmla="*/ 54 h 55"/>
              <a:gd name="T6" fmla="*/ 76 w 169"/>
              <a:gd name="T7" fmla="*/ 38 h 55"/>
              <a:gd name="T8" fmla="*/ 23 w 169"/>
              <a:gd name="T9" fmla="*/ 38 h 55"/>
              <a:gd name="T10" fmla="*/ 7 w 169"/>
              <a:gd name="T11" fmla="*/ 23 h 55"/>
              <a:gd name="T12" fmla="*/ 15 w 169"/>
              <a:gd name="T13" fmla="*/ 8 h 55"/>
              <a:gd name="T14" fmla="*/ 84 w 169"/>
              <a:gd name="T15" fmla="*/ 8 h 55"/>
              <a:gd name="T16" fmla="*/ 153 w 169"/>
              <a:gd name="T17" fmla="*/ 23 h 55"/>
              <a:gd name="T18" fmla="*/ 160 w 169"/>
              <a:gd name="T19" fmla="*/ 38 h 55"/>
              <a:gd name="T20" fmla="*/ 145 w 169"/>
              <a:gd name="T2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9" h="55">
                <a:moveTo>
                  <a:pt x="145" y="54"/>
                </a:moveTo>
                <a:lnTo>
                  <a:pt x="145" y="54"/>
                </a:lnTo>
                <a:cubicBezTo>
                  <a:pt x="145" y="54"/>
                  <a:pt x="145" y="54"/>
                  <a:pt x="137" y="54"/>
                </a:cubicBezTo>
                <a:cubicBezTo>
                  <a:pt x="122" y="46"/>
                  <a:pt x="99" y="38"/>
                  <a:pt x="76" y="38"/>
                </a:cubicBezTo>
                <a:cubicBezTo>
                  <a:pt x="69" y="38"/>
                  <a:pt x="38" y="38"/>
                  <a:pt x="23" y="38"/>
                </a:cubicBezTo>
                <a:cubicBezTo>
                  <a:pt x="15" y="46"/>
                  <a:pt x="7" y="38"/>
                  <a:pt x="7" y="23"/>
                </a:cubicBezTo>
                <a:cubicBezTo>
                  <a:pt x="0" y="16"/>
                  <a:pt x="7" y="8"/>
                  <a:pt x="15" y="8"/>
                </a:cubicBezTo>
                <a:cubicBezTo>
                  <a:pt x="30" y="0"/>
                  <a:pt x="69" y="0"/>
                  <a:pt x="84" y="8"/>
                </a:cubicBezTo>
                <a:cubicBezTo>
                  <a:pt x="107" y="8"/>
                  <a:pt x="130" y="16"/>
                  <a:pt x="153" y="23"/>
                </a:cubicBezTo>
                <a:cubicBezTo>
                  <a:pt x="160" y="23"/>
                  <a:pt x="168" y="31"/>
                  <a:pt x="160" y="38"/>
                </a:cubicBezTo>
                <a:cubicBezTo>
                  <a:pt x="160" y="46"/>
                  <a:pt x="153" y="54"/>
                  <a:pt x="145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97">
            <a:extLst>
              <a:ext uri="{FF2B5EF4-FFF2-40B4-BE49-F238E27FC236}">
                <a16:creationId xmlns:a16="http://schemas.microsoft.com/office/drawing/2014/main" id="{DC2DEFBB-4118-E44B-ABEC-93F1DD51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308" y="9840275"/>
            <a:ext cx="647789" cy="763904"/>
          </a:xfrm>
          <a:custGeom>
            <a:avLst/>
            <a:gdLst>
              <a:gd name="T0" fmla="*/ 229 w 468"/>
              <a:gd name="T1" fmla="*/ 551 h 552"/>
              <a:gd name="T2" fmla="*/ 229 w 468"/>
              <a:gd name="T3" fmla="*/ 551 h 552"/>
              <a:gd name="T4" fmla="*/ 0 w 468"/>
              <a:gd name="T5" fmla="*/ 321 h 552"/>
              <a:gd name="T6" fmla="*/ 30 w 468"/>
              <a:gd name="T7" fmla="*/ 176 h 552"/>
              <a:gd name="T8" fmla="*/ 107 w 468"/>
              <a:gd name="T9" fmla="*/ 23 h 552"/>
              <a:gd name="T10" fmla="*/ 122 w 468"/>
              <a:gd name="T11" fmla="*/ 7 h 552"/>
              <a:gd name="T12" fmla="*/ 153 w 468"/>
              <a:gd name="T13" fmla="*/ 7 h 552"/>
              <a:gd name="T14" fmla="*/ 153 w 468"/>
              <a:gd name="T15" fmla="*/ 30 h 552"/>
              <a:gd name="T16" fmla="*/ 137 w 468"/>
              <a:gd name="T17" fmla="*/ 46 h 552"/>
              <a:gd name="T18" fmla="*/ 61 w 468"/>
              <a:gd name="T19" fmla="*/ 183 h 552"/>
              <a:gd name="T20" fmla="*/ 38 w 468"/>
              <a:gd name="T21" fmla="*/ 321 h 552"/>
              <a:gd name="T22" fmla="*/ 229 w 468"/>
              <a:gd name="T23" fmla="*/ 520 h 552"/>
              <a:gd name="T24" fmla="*/ 428 w 468"/>
              <a:gd name="T25" fmla="*/ 321 h 552"/>
              <a:gd name="T26" fmla="*/ 398 w 468"/>
              <a:gd name="T27" fmla="*/ 183 h 552"/>
              <a:gd name="T28" fmla="*/ 329 w 468"/>
              <a:gd name="T29" fmla="*/ 46 h 552"/>
              <a:gd name="T30" fmla="*/ 314 w 468"/>
              <a:gd name="T31" fmla="*/ 30 h 552"/>
              <a:gd name="T32" fmla="*/ 314 w 468"/>
              <a:gd name="T33" fmla="*/ 7 h 552"/>
              <a:gd name="T34" fmla="*/ 344 w 468"/>
              <a:gd name="T35" fmla="*/ 7 h 552"/>
              <a:gd name="T36" fmla="*/ 360 w 468"/>
              <a:gd name="T37" fmla="*/ 23 h 552"/>
              <a:gd name="T38" fmla="*/ 436 w 468"/>
              <a:gd name="T39" fmla="*/ 176 h 552"/>
              <a:gd name="T40" fmla="*/ 467 w 468"/>
              <a:gd name="T41" fmla="*/ 321 h 552"/>
              <a:gd name="T42" fmla="*/ 229 w 468"/>
              <a:gd name="T43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552">
                <a:moveTo>
                  <a:pt x="229" y="551"/>
                </a:moveTo>
                <a:lnTo>
                  <a:pt x="229" y="551"/>
                </a:lnTo>
                <a:cubicBezTo>
                  <a:pt x="107" y="551"/>
                  <a:pt x="0" y="451"/>
                  <a:pt x="0" y="321"/>
                </a:cubicBezTo>
                <a:cubicBezTo>
                  <a:pt x="0" y="283"/>
                  <a:pt x="15" y="229"/>
                  <a:pt x="30" y="176"/>
                </a:cubicBezTo>
                <a:cubicBezTo>
                  <a:pt x="53" y="115"/>
                  <a:pt x="76" y="61"/>
                  <a:pt x="107" y="23"/>
                </a:cubicBezTo>
                <a:cubicBezTo>
                  <a:pt x="115" y="15"/>
                  <a:pt x="122" y="7"/>
                  <a:pt x="122" y="7"/>
                </a:cubicBezTo>
                <a:cubicBezTo>
                  <a:pt x="130" y="0"/>
                  <a:pt x="145" y="0"/>
                  <a:pt x="153" y="7"/>
                </a:cubicBezTo>
                <a:cubicBezTo>
                  <a:pt x="160" y="7"/>
                  <a:pt x="160" y="23"/>
                  <a:pt x="153" y="30"/>
                </a:cubicBezTo>
                <a:cubicBezTo>
                  <a:pt x="145" y="30"/>
                  <a:pt x="145" y="38"/>
                  <a:pt x="137" y="46"/>
                </a:cubicBezTo>
                <a:cubicBezTo>
                  <a:pt x="107" y="84"/>
                  <a:pt x="84" y="130"/>
                  <a:pt x="61" y="183"/>
                </a:cubicBezTo>
                <a:cubicBezTo>
                  <a:pt x="46" y="237"/>
                  <a:pt x="38" y="283"/>
                  <a:pt x="38" y="321"/>
                </a:cubicBezTo>
                <a:cubicBezTo>
                  <a:pt x="38" y="428"/>
                  <a:pt x="122" y="520"/>
                  <a:pt x="229" y="520"/>
                </a:cubicBezTo>
                <a:cubicBezTo>
                  <a:pt x="344" y="520"/>
                  <a:pt x="428" y="428"/>
                  <a:pt x="428" y="321"/>
                </a:cubicBezTo>
                <a:cubicBezTo>
                  <a:pt x="428" y="283"/>
                  <a:pt x="421" y="237"/>
                  <a:pt x="398" y="183"/>
                </a:cubicBezTo>
                <a:cubicBezTo>
                  <a:pt x="382" y="130"/>
                  <a:pt x="360" y="84"/>
                  <a:pt x="329" y="46"/>
                </a:cubicBezTo>
                <a:cubicBezTo>
                  <a:pt x="321" y="38"/>
                  <a:pt x="321" y="30"/>
                  <a:pt x="314" y="30"/>
                </a:cubicBezTo>
                <a:cubicBezTo>
                  <a:pt x="306" y="23"/>
                  <a:pt x="306" y="7"/>
                  <a:pt x="314" y="7"/>
                </a:cubicBezTo>
                <a:cubicBezTo>
                  <a:pt x="321" y="0"/>
                  <a:pt x="337" y="0"/>
                  <a:pt x="344" y="7"/>
                </a:cubicBezTo>
                <a:cubicBezTo>
                  <a:pt x="344" y="7"/>
                  <a:pt x="352" y="15"/>
                  <a:pt x="360" y="23"/>
                </a:cubicBezTo>
                <a:cubicBezTo>
                  <a:pt x="382" y="61"/>
                  <a:pt x="413" y="115"/>
                  <a:pt x="436" y="176"/>
                </a:cubicBezTo>
                <a:cubicBezTo>
                  <a:pt x="451" y="229"/>
                  <a:pt x="467" y="283"/>
                  <a:pt x="467" y="321"/>
                </a:cubicBezTo>
                <a:cubicBezTo>
                  <a:pt x="467" y="451"/>
                  <a:pt x="360" y="551"/>
                  <a:pt x="229" y="5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98">
            <a:extLst>
              <a:ext uri="{FF2B5EF4-FFF2-40B4-BE49-F238E27FC236}">
                <a16:creationId xmlns:a16="http://schemas.microsoft.com/office/drawing/2014/main" id="{89C82A2C-2F50-EF40-A3CA-DFB28DD9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646" y="9571381"/>
            <a:ext cx="391118" cy="189450"/>
          </a:xfrm>
          <a:custGeom>
            <a:avLst/>
            <a:gdLst>
              <a:gd name="T0" fmla="*/ 229 w 284"/>
              <a:gd name="T1" fmla="*/ 137 h 138"/>
              <a:gd name="T2" fmla="*/ 229 w 284"/>
              <a:gd name="T3" fmla="*/ 137 h 138"/>
              <a:gd name="T4" fmla="*/ 222 w 284"/>
              <a:gd name="T5" fmla="*/ 137 h 138"/>
              <a:gd name="T6" fmla="*/ 214 w 284"/>
              <a:gd name="T7" fmla="*/ 114 h 138"/>
              <a:gd name="T8" fmla="*/ 245 w 284"/>
              <a:gd name="T9" fmla="*/ 45 h 138"/>
              <a:gd name="T10" fmla="*/ 245 w 284"/>
              <a:gd name="T11" fmla="*/ 38 h 138"/>
              <a:gd name="T12" fmla="*/ 237 w 284"/>
              <a:gd name="T13" fmla="*/ 30 h 138"/>
              <a:gd name="T14" fmla="*/ 45 w 284"/>
              <a:gd name="T15" fmla="*/ 30 h 138"/>
              <a:gd name="T16" fmla="*/ 38 w 284"/>
              <a:gd name="T17" fmla="*/ 38 h 138"/>
              <a:gd name="T18" fmla="*/ 38 w 284"/>
              <a:gd name="T19" fmla="*/ 45 h 138"/>
              <a:gd name="T20" fmla="*/ 68 w 284"/>
              <a:gd name="T21" fmla="*/ 114 h 138"/>
              <a:gd name="T22" fmla="*/ 61 w 284"/>
              <a:gd name="T23" fmla="*/ 137 h 138"/>
              <a:gd name="T24" fmla="*/ 38 w 284"/>
              <a:gd name="T25" fmla="*/ 130 h 138"/>
              <a:gd name="T26" fmla="*/ 7 w 284"/>
              <a:gd name="T27" fmla="*/ 61 h 138"/>
              <a:gd name="T28" fmla="*/ 7 w 284"/>
              <a:gd name="T29" fmla="*/ 15 h 138"/>
              <a:gd name="T30" fmla="*/ 45 w 284"/>
              <a:gd name="T31" fmla="*/ 0 h 138"/>
              <a:gd name="T32" fmla="*/ 237 w 284"/>
              <a:gd name="T33" fmla="*/ 0 h 138"/>
              <a:gd name="T34" fmla="*/ 275 w 284"/>
              <a:gd name="T35" fmla="*/ 15 h 138"/>
              <a:gd name="T36" fmla="*/ 275 w 284"/>
              <a:gd name="T37" fmla="*/ 61 h 138"/>
              <a:gd name="T38" fmla="*/ 245 w 284"/>
              <a:gd name="T39" fmla="*/ 130 h 138"/>
              <a:gd name="T40" fmla="*/ 229 w 284"/>
              <a:gd name="T41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4" h="138">
                <a:moveTo>
                  <a:pt x="229" y="137"/>
                </a:moveTo>
                <a:lnTo>
                  <a:pt x="229" y="137"/>
                </a:lnTo>
                <a:cubicBezTo>
                  <a:pt x="222" y="137"/>
                  <a:pt x="222" y="137"/>
                  <a:pt x="222" y="137"/>
                </a:cubicBezTo>
                <a:cubicBezTo>
                  <a:pt x="214" y="130"/>
                  <a:pt x="206" y="122"/>
                  <a:pt x="214" y="114"/>
                </a:cubicBezTo>
                <a:cubicBezTo>
                  <a:pt x="245" y="45"/>
                  <a:pt x="245" y="45"/>
                  <a:pt x="245" y="45"/>
                </a:cubicBezTo>
                <a:lnTo>
                  <a:pt x="245" y="38"/>
                </a:lnTo>
                <a:lnTo>
                  <a:pt x="237" y="30"/>
                </a:lnTo>
                <a:cubicBezTo>
                  <a:pt x="45" y="30"/>
                  <a:pt x="45" y="30"/>
                  <a:pt x="45" y="30"/>
                </a:cubicBezTo>
                <a:lnTo>
                  <a:pt x="38" y="38"/>
                </a:lnTo>
                <a:lnTo>
                  <a:pt x="38" y="45"/>
                </a:lnTo>
                <a:cubicBezTo>
                  <a:pt x="68" y="114"/>
                  <a:pt x="68" y="114"/>
                  <a:pt x="68" y="114"/>
                </a:cubicBezTo>
                <a:cubicBezTo>
                  <a:pt x="76" y="122"/>
                  <a:pt x="68" y="130"/>
                  <a:pt x="61" y="137"/>
                </a:cubicBezTo>
                <a:cubicBezTo>
                  <a:pt x="53" y="137"/>
                  <a:pt x="45" y="137"/>
                  <a:pt x="38" y="130"/>
                </a:cubicBezTo>
                <a:cubicBezTo>
                  <a:pt x="7" y="61"/>
                  <a:pt x="7" y="61"/>
                  <a:pt x="7" y="61"/>
                </a:cubicBezTo>
                <a:cubicBezTo>
                  <a:pt x="0" y="45"/>
                  <a:pt x="0" y="30"/>
                  <a:pt x="7" y="15"/>
                </a:cubicBezTo>
                <a:cubicBezTo>
                  <a:pt x="15" y="7"/>
                  <a:pt x="30" y="0"/>
                  <a:pt x="45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52" y="0"/>
                  <a:pt x="268" y="7"/>
                  <a:pt x="275" y="15"/>
                </a:cubicBezTo>
                <a:cubicBezTo>
                  <a:pt x="283" y="30"/>
                  <a:pt x="283" y="45"/>
                  <a:pt x="275" y="61"/>
                </a:cubicBezTo>
                <a:cubicBezTo>
                  <a:pt x="245" y="130"/>
                  <a:pt x="245" y="130"/>
                  <a:pt x="245" y="130"/>
                </a:cubicBezTo>
                <a:cubicBezTo>
                  <a:pt x="237" y="137"/>
                  <a:pt x="237" y="137"/>
                  <a:pt x="229" y="1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99">
            <a:extLst>
              <a:ext uri="{FF2B5EF4-FFF2-40B4-BE49-F238E27FC236}">
                <a16:creationId xmlns:a16="http://schemas.microsoft.com/office/drawing/2014/main" id="{367BD51A-1EBA-4449-9AA8-DBC0AFF4F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980" y="9797498"/>
            <a:ext cx="244449" cy="42777"/>
          </a:xfrm>
          <a:custGeom>
            <a:avLst/>
            <a:gdLst>
              <a:gd name="T0" fmla="*/ 161 w 177"/>
              <a:gd name="T1" fmla="*/ 31 h 32"/>
              <a:gd name="T2" fmla="*/ 161 w 177"/>
              <a:gd name="T3" fmla="*/ 31 h 32"/>
              <a:gd name="T4" fmla="*/ 15 w 177"/>
              <a:gd name="T5" fmla="*/ 31 h 32"/>
              <a:gd name="T6" fmla="*/ 0 w 177"/>
              <a:gd name="T7" fmla="*/ 16 h 32"/>
              <a:gd name="T8" fmla="*/ 15 w 177"/>
              <a:gd name="T9" fmla="*/ 0 h 32"/>
              <a:gd name="T10" fmla="*/ 161 w 177"/>
              <a:gd name="T11" fmla="*/ 0 h 32"/>
              <a:gd name="T12" fmla="*/ 176 w 177"/>
              <a:gd name="T13" fmla="*/ 16 h 32"/>
              <a:gd name="T14" fmla="*/ 161 w 177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" h="32">
                <a:moveTo>
                  <a:pt x="161" y="31"/>
                </a:moveTo>
                <a:lnTo>
                  <a:pt x="161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9" y="0"/>
                  <a:pt x="176" y="8"/>
                  <a:pt x="176" y="16"/>
                </a:cubicBezTo>
                <a:cubicBezTo>
                  <a:pt x="176" y="23"/>
                  <a:pt x="169" y="31"/>
                  <a:pt x="161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0">
            <a:extLst>
              <a:ext uri="{FF2B5EF4-FFF2-40B4-BE49-F238E27FC236}">
                <a16:creationId xmlns:a16="http://schemas.microsoft.com/office/drawing/2014/main" id="{CE4A0763-DC78-BA44-8131-478149E4C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757" y="10090837"/>
            <a:ext cx="158892" cy="256671"/>
          </a:xfrm>
          <a:custGeom>
            <a:avLst/>
            <a:gdLst>
              <a:gd name="T0" fmla="*/ 53 w 115"/>
              <a:gd name="T1" fmla="*/ 184 h 185"/>
              <a:gd name="T2" fmla="*/ 53 w 115"/>
              <a:gd name="T3" fmla="*/ 184 h 185"/>
              <a:gd name="T4" fmla="*/ 7 w 115"/>
              <a:gd name="T5" fmla="*/ 177 h 185"/>
              <a:gd name="T6" fmla="*/ 0 w 115"/>
              <a:gd name="T7" fmla="*/ 161 h 185"/>
              <a:gd name="T8" fmla="*/ 15 w 115"/>
              <a:gd name="T9" fmla="*/ 153 h 185"/>
              <a:gd name="T10" fmla="*/ 76 w 115"/>
              <a:gd name="T11" fmla="*/ 153 h 185"/>
              <a:gd name="T12" fmla="*/ 92 w 115"/>
              <a:gd name="T13" fmla="*/ 130 h 185"/>
              <a:gd name="T14" fmla="*/ 53 w 115"/>
              <a:gd name="T15" fmla="*/ 108 h 185"/>
              <a:gd name="T16" fmla="*/ 23 w 115"/>
              <a:gd name="T17" fmla="*/ 85 h 185"/>
              <a:gd name="T18" fmla="*/ 0 w 115"/>
              <a:gd name="T19" fmla="*/ 54 h 185"/>
              <a:gd name="T20" fmla="*/ 23 w 115"/>
              <a:gd name="T21" fmla="*/ 16 h 185"/>
              <a:gd name="T22" fmla="*/ 107 w 115"/>
              <a:gd name="T23" fmla="*/ 8 h 185"/>
              <a:gd name="T24" fmla="*/ 114 w 115"/>
              <a:gd name="T25" fmla="*/ 23 h 185"/>
              <a:gd name="T26" fmla="*/ 99 w 115"/>
              <a:gd name="T27" fmla="*/ 31 h 185"/>
              <a:gd name="T28" fmla="*/ 38 w 115"/>
              <a:gd name="T29" fmla="*/ 31 h 185"/>
              <a:gd name="T30" fmla="*/ 23 w 115"/>
              <a:gd name="T31" fmla="*/ 54 h 185"/>
              <a:gd name="T32" fmla="*/ 61 w 115"/>
              <a:gd name="T33" fmla="*/ 85 h 185"/>
              <a:gd name="T34" fmla="*/ 92 w 115"/>
              <a:gd name="T35" fmla="*/ 100 h 185"/>
              <a:gd name="T36" fmla="*/ 114 w 115"/>
              <a:gd name="T37" fmla="*/ 130 h 185"/>
              <a:gd name="T38" fmla="*/ 92 w 115"/>
              <a:gd name="T39" fmla="*/ 177 h 185"/>
              <a:gd name="T40" fmla="*/ 53 w 115"/>
              <a:gd name="T4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5" h="185">
                <a:moveTo>
                  <a:pt x="53" y="184"/>
                </a:moveTo>
                <a:lnTo>
                  <a:pt x="53" y="184"/>
                </a:lnTo>
                <a:cubicBezTo>
                  <a:pt x="38" y="184"/>
                  <a:pt x="23" y="184"/>
                  <a:pt x="7" y="177"/>
                </a:cubicBezTo>
                <a:cubicBezTo>
                  <a:pt x="0" y="177"/>
                  <a:pt x="0" y="169"/>
                  <a:pt x="0" y="161"/>
                </a:cubicBezTo>
                <a:cubicBezTo>
                  <a:pt x="7" y="153"/>
                  <a:pt x="15" y="153"/>
                  <a:pt x="15" y="153"/>
                </a:cubicBezTo>
                <a:cubicBezTo>
                  <a:pt x="38" y="161"/>
                  <a:pt x="69" y="161"/>
                  <a:pt x="76" y="153"/>
                </a:cubicBezTo>
                <a:cubicBezTo>
                  <a:pt x="84" y="153"/>
                  <a:pt x="92" y="146"/>
                  <a:pt x="92" y="130"/>
                </a:cubicBezTo>
                <a:cubicBezTo>
                  <a:pt x="92" y="123"/>
                  <a:pt x="69" y="115"/>
                  <a:pt x="53" y="108"/>
                </a:cubicBezTo>
                <a:cubicBezTo>
                  <a:pt x="38" y="100"/>
                  <a:pt x="30" y="92"/>
                  <a:pt x="23" y="85"/>
                </a:cubicBezTo>
                <a:cubicBezTo>
                  <a:pt x="7" y="77"/>
                  <a:pt x="0" y="62"/>
                  <a:pt x="0" y="54"/>
                </a:cubicBezTo>
                <a:cubicBezTo>
                  <a:pt x="0" y="39"/>
                  <a:pt x="7" y="23"/>
                  <a:pt x="23" y="16"/>
                </a:cubicBezTo>
                <a:cubicBezTo>
                  <a:pt x="46" y="0"/>
                  <a:pt x="76" y="0"/>
                  <a:pt x="107" y="8"/>
                </a:cubicBezTo>
                <a:cubicBezTo>
                  <a:pt x="114" y="16"/>
                  <a:pt x="114" y="23"/>
                  <a:pt x="114" y="23"/>
                </a:cubicBezTo>
                <a:cubicBezTo>
                  <a:pt x="107" y="31"/>
                  <a:pt x="99" y="31"/>
                  <a:pt x="99" y="31"/>
                </a:cubicBezTo>
                <a:cubicBezTo>
                  <a:pt x="76" y="23"/>
                  <a:pt x="53" y="23"/>
                  <a:pt x="38" y="31"/>
                </a:cubicBezTo>
                <a:cubicBezTo>
                  <a:pt x="30" y="39"/>
                  <a:pt x="23" y="46"/>
                  <a:pt x="23" y="54"/>
                </a:cubicBezTo>
                <a:cubicBezTo>
                  <a:pt x="23" y="62"/>
                  <a:pt x="46" y="77"/>
                  <a:pt x="61" y="85"/>
                </a:cubicBezTo>
                <a:cubicBezTo>
                  <a:pt x="76" y="92"/>
                  <a:pt x="84" y="92"/>
                  <a:pt x="92" y="100"/>
                </a:cubicBezTo>
                <a:cubicBezTo>
                  <a:pt x="107" y="115"/>
                  <a:pt x="114" y="123"/>
                  <a:pt x="114" y="130"/>
                </a:cubicBezTo>
                <a:cubicBezTo>
                  <a:pt x="114" y="153"/>
                  <a:pt x="107" y="169"/>
                  <a:pt x="92" y="177"/>
                </a:cubicBezTo>
                <a:cubicBezTo>
                  <a:pt x="84" y="184"/>
                  <a:pt x="69" y="184"/>
                  <a:pt x="53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01">
            <a:extLst>
              <a:ext uri="{FF2B5EF4-FFF2-40B4-BE49-F238E27FC236}">
                <a16:creationId xmlns:a16="http://schemas.microsoft.com/office/drawing/2014/main" id="{803A2C58-1D8F-9E41-B64E-05D5832B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869" y="10029725"/>
            <a:ext cx="30558" cy="67221"/>
          </a:xfrm>
          <a:custGeom>
            <a:avLst/>
            <a:gdLst>
              <a:gd name="T0" fmla="*/ 7 w 24"/>
              <a:gd name="T1" fmla="*/ 46 h 47"/>
              <a:gd name="T2" fmla="*/ 7 w 24"/>
              <a:gd name="T3" fmla="*/ 46 h 47"/>
              <a:gd name="T4" fmla="*/ 0 w 24"/>
              <a:gd name="T5" fmla="*/ 31 h 47"/>
              <a:gd name="T6" fmla="*/ 0 w 24"/>
              <a:gd name="T7" fmla="*/ 16 h 47"/>
              <a:gd name="T8" fmla="*/ 7 w 24"/>
              <a:gd name="T9" fmla="*/ 0 h 47"/>
              <a:gd name="T10" fmla="*/ 23 w 24"/>
              <a:gd name="T11" fmla="*/ 16 h 47"/>
              <a:gd name="T12" fmla="*/ 23 w 24"/>
              <a:gd name="T13" fmla="*/ 31 h 47"/>
              <a:gd name="T14" fmla="*/ 7 w 24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7">
                <a:moveTo>
                  <a:pt x="7" y="46"/>
                </a:moveTo>
                <a:lnTo>
                  <a:pt x="7" y="46"/>
                </a:lnTo>
                <a:cubicBezTo>
                  <a:pt x="7" y="46"/>
                  <a:pt x="0" y="39"/>
                  <a:pt x="0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7" y="0"/>
                </a:cubicBezTo>
                <a:cubicBezTo>
                  <a:pt x="15" y="0"/>
                  <a:pt x="23" y="8"/>
                  <a:pt x="23" y="16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9"/>
                  <a:pt x="15" y="46"/>
                  <a:pt x="7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02">
            <a:extLst>
              <a:ext uri="{FF2B5EF4-FFF2-40B4-BE49-F238E27FC236}">
                <a16:creationId xmlns:a16="http://schemas.microsoft.com/office/drawing/2014/main" id="{4E9942D6-7EB2-8F40-A2CA-F9A13FC8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869" y="10359730"/>
            <a:ext cx="30558" cy="54999"/>
          </a:xfrm>
          <a:custGeom>
            <a:avLst/>
            <a:gdLst>
              <a:gd name="T0" fmla="*/ 7 w 24"/>
              <a:gd name="T1" fmla="*/ 38 h 39"/>
              <a:gd name="T2" fmla="*/ 7 w 24"/>
              <a:gd name="T3" fmla="*/ 38 h 39"/>
              <a:gd name="T4" fmla="*/ 0 w 24"/>
              <a:gd name="T5" fmla="*/ 30 h 39"/>
              <a:gd name="T6" fmla="*/ 0 w 24"/>
              <a:gd name="T7" fmla="*/ 8 h 39"/>
              <a:gd name="T8" fmla="*/ 7 w 24"/>
              <a:gd name="T9" fmla="*/ 0 h 39"/>
              <a:gd name="T10" fmla="*/ 23 w 24"/>
              <a:gd name="T11" fmla="*/ 8 h 39"/>
              <a:gd name="T12" fmla="*/ 23 w 24"/>
              <a:gd name="T13" fmla="*/ 30 h 39"/>
              <a:gd name="T14" fmla="*/ 7 w 24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39">
                <a:moveTo>
                  <a:pt x="7" y="38"/>
                </a:moveTo>
                <a:lnTo>
                  <a:pt x="7" y="38"/>
                </a:lnTo>
                <a:lnTo>
                  <a:pt x="0" y="30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7" y="0"/>
                </a:cubicBezTo>
                <a:cubicBezTo>
                  <a:pt x="15" y="0"/>
                  <a:pt x="23" y="0"/>
                  <a:pt x="23" y="8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15" y="38"/>
                  <a:pt x="7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04">
            <a:extLst>
              <a:ext uri="{FF2B5EF4-FFF2-40B4-BE49-F238E27FC236}">
                <a16:creationId xmlns:a16="http://schemas.microsoft.com/office/drawing/2014/main" id="{1A3C8A35-2597-6441-8F14-DC4C44F9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393" y="10695846"/>
            <a:ext cx="1350581" cy="55003"/>
          </a:xfrm>
          <a:custGeom>
            <a:avLst/>
            <a:gdLst>
              <a:gd name="T0" fmla="*/ 956 w 973"/>
              <a:gd name="T1" fmla="*/ 38 h 39"/>
              <a:gd name="T2" fmla="*/ 956 w 973"/>
              <a:gd name="T3" fmla="*/ 38 h 39"/>
              <a:gd name="T4" fmla="*/ 23 w 973"/>
              <a:gd name="T5" fmla="*/ 38 h 39"/>
              <a:gd name="T6" fmla="*/ 0 w 973"/>
              <a:gd name="T7" fmla="*/ 15 h 39"/>
              <a:gd name="T8" fmla="*/ 23 w 973"/>
              <a:gd name="T9" fmla="*/ 0 h 39"/>
              <a:gd name="T10" fmla="*/ 956 w 973"/>
              <a:gd name="T11" fmla="*/ 0 h 39"/>
              <a:gd name="T12" fmla="*/ 972 w 973"/>
              <a:gd name="T13" fmla="*/ 15 h 39"/>
              <a:gd name="T14" fmla="*/ 956 w 973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3" h="39">
                <a:moveTo>
                  <a:pt x="956" y="38"/>
                </a:moveTo>
                <a:lnTo>
                  <a:pt x="956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0"/>
                  <a:pt x="0" y="15"/>
                </a:cubicBezTo>
                <a:cubicBezTo>
                  <a:pt x="0" y="7"/>
                  <a:pt x="8" y="0"/>
                  <a:pt x="23" y="0"/>
                </a:cubicBezTo>
                <a:cubicBezTo>
                  <a:pt x="956" y="0"/>
                  <a:pt x="956" y="0"/>
                  <a:pt x="956" y="0"/>
                </a:cubicBezTo>
                <a:cubicBezTo>
                  <a:pt x="964" y="0"/>
                  <a:pt x="972" y="7"/>
                  <a:pt x="972" y="15"/>
                </a:cubicBezTo>
                <a:cubicBezTo>
                  <a:pt x="972" y="30"/>
                  <a:pt x="964" y="38"/>
                  <a:pt x="956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05">
            <a:extLst>
              <a:ext uri="{FF2B5EF4-FFF2-40B4-BE49-F238E27FC236}">
                <a16:creationId xmlns:a16="http://schemas.microsoft.com/office/drawing/2014/main" id="{A7E59D43-196A-9643-9D28-D8FAB6757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522" y="10378062"/>
            <a:ext cx="122224" cy="140560"/>
          </a:xfrm>
          <a:custGeom>
            <a:avLst/>
            <a:gdLst>
              <a:gd name="T0" fmla="*/ 31 w 86"/>
              <a:gd name="T1" fmla="*/ 100 h 101"/>
              <a:gd name="T2" fmla="*/ 31 w 86"/>
              <a:gd name="T3" fmla="*/ 100 h 101"/>
              <a:gd name="T4" fmla="*/ 31 w 86"/>
              <a:gd name="T5" fmla="*/ 100 h 101"/>
              <a:gd name="T6" fmla="*/ 23 w 86"/>
              <a:gd name="T7" fmla="*/ 92 h 101"/>
              <a:gd name="T8" fmla="*/ 0 w 86"/>
              <a:gd name="T9" fmla="*/ 8 h 101"/>
              <a:gd name="T10" fmla="*/ 0 w 86"/>
              <a:gd name="T11" fmla="*/ 0 h 101"/>
              <a:gd name="T12" fmla="*/ 8 w 86"/>
              <a:gd name="T13" fmla="*/ 0 h 101"/>
              <a:gd name="T14" fmla="*/ 85 w 86"/>
              <a:gd name="T15" fmla="*/ 46 h 101"/>
              <a:gd name="T16" fmla="*/ 85 w 86"/>
              <a:gd name="T17" fmla="*/ 46 h 101"/>
              <a:gd name="T18" fmla="*/ 85 w 86"/>
              <a:gd name="T19" fmla="*/ 54 h 101"/>
              <a:gd name="T20" fmla="*/ 46 w 86"/>
              <a:gd name="T21" fmla="*/ 61 h 101"/>
              <a:gd name="T22" fmla="*/ 39 w 86"/>
              <a:gd name="T23" fmla="*/ 92 h 101"/>
              <a:gd name="T24" fmla="*/ 31 w 86"/>
              <a:gd name="T25" fmla="*/ 100 h 101"/>
              <a:gd name="T26" fmla="*/ 16 w 86"/>
              <a:gd name="T27" fmla="*/ 23 h 101"/>
              <a:gd name="T28" fmla="*/ 16 w 86"/>
              <a:gd name="T29" fmla="*/ 23 h 101"/>
              <a:gd name="T30" fmla="*/ 31 w 86"/>
              <a:gd name="T31" fmla="*/ 69 h 101"/>
              <a:gd name="T32" fmla="*/ 39 w 86"/>
              <a:gd name="T33" fmla="*/ 54 h 101"/>
              <a:gd name="T34" fmla="*/ 46 w 86"/>
              <a:gd name="T35" fmla="*/ 46 h 101"/>
              <a:gd name="T36" fmla="*/ 62 w 86"/>
              <a:gd name="T37" fmla="*/ 46 h 101"/>
              <a:gd name="T38" fmla="*/ 31 w 86"/>
              <a:gd name="T3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" h="101">
                <a:moveTo>
                  <a:pt x="31" y="100"/>
                </a:moveTo>
                <a:lnTo>
                  <a:pt x="31" y="100"/>
                </a:lnTo>
                <a:lnTo>
                  <a:pt x="31" y="100"/>
                </a:lnTo>
                <a:cubicBezTo>
                  <a:pt x="31" y="92"/>
                  <a:pt x="23" y="92"/>
                  <a:pt x="23" y="92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lnTo>
                  <a:pt x="8" y="0"/>
                </a:lnTo>
                <a:cubicBezTo>
                  <a:pt x="85" y="46"/>
                  <a:pt x="85" y="46"/>
                  <a:pt x="85" y="46"/>
                </a:cubicBezTo>
                <a:lnTo>
                  <a:pt x="85" y="46"/>
                </a:lnTo>
                <a:cubicBezTo>
                  <a:pt x="85" y="54"/>
                  <a:pt x="85" y="54"/>
                  <a:pt x="85" y="54"/>
                </a:cubicBezTo>
                <a:cubicBezTo>
                  <a:pt x="46" y="61"/>
                  <a:pt x="46" y="61"/>
                  <a:pt x="46" y="61"/>
                </a:cubicBezTo>
                <a:cubicBezTo>
                  <a:pt x="39" y="92"/>
                  <a:pt x="39" y="92"/>
                  <a:pt x="39" y="92"/>
                </a:cubicBezTo>
                <a:lnTo>
                  <a:pt x="31" y="100"/>
                </a:lnTo>
                <a:lnTo>
                  <a:pt x="16" y="23"/>
                </a:lnTo>
                <a:lnTo>
                  <a:pt x="16" y="23"/>
                </a:lnTo>
                <a:cubicBezTo>
                  <a:pt x="31" y="69"/>
                  <a:pt x="31" y="69"/>
                  <a:pt x="31" y="69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46"/>
                  <a:pt x="39" y="46"/>
                  <a:pt x="46" y="46"/>
                </a:cubicBezTo>
                <a:cubicBezTo>
                  <a:pt x="62" y="46"/>
                  <a:pt x="62" y="46"/>
                  <a:pt x="62" y="46"/>
                </a:cubicBezTo>
                <a:lnTo>
                  <a:pt x="31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06">
            <a:extLst>
              <a:ext uri="{FF2B5EF4-FFF2-40B4-BE49-F238E27FC236}">
                <a16:creationId xmlns:a16="http://schemas.microsoft.com/office/drawing/2014/main" id="{F5FE83DE-7BA1-A14E-89F3-9D19405E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21" y="10439174"/>
            <a:ext cx="67225" cy="67225"/>
          </a:xfrm>
          <a:custGeom>
            <a:avLst/>
            <a:gdLst>
              <a:gd name="T0" fmla="*/ 38 w 47"/>
              <a:gd name="T1" fmla="*/ 46 h 47"/>
              <a:gd name="T2" fmla="*/ 38 w 47"/>
              <a:gd name="T3" fmla="*/ 46 h 47"/>
              <a:gd name="T4" fmla="*/ 31 w 47"/>
              <a:gd name="T5" fmla="*/ 46 h 47"/>
              <a:gd name="T6" fmla="*/ 0 w 47"/>
              <a:gd name="T7" fmla="*/ 15 h 47"/>
              <a:gd name="T8" fmla="*/ 0 w 47"/>
              <a:gd name="T9" fmla="*/ 0 h 47"/>
              <a:gd name="T10" fmla="*/ 15 w 47"/>
              <a:gd name="T11" fmla="*/ 8 h 47"/>
              <a:gd name="T12" fmla="*/ 38 w 47"/>
              <a:gd name="T13" fmla="*/ 38 h 47"/>
              <a:gd name="T14" fmla="*/ 38 w 4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47">
                <a:moveTo>
                  <a:pt x="38" y="46"/>
                </a:moveTo>
                <a:lnTo>
                  <a:pt x="38" y="46"/>
                </a:lnTo>
                <a:cubicBezTo>
                  <a:pt x="31" y="46"/>
                  <a:pt x="31" y="46"/>
                  <a:pt x="31" y="4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0" y="8"/>
                  <a:pt x="0" y="0"/>
                </a:cubicBezTo>
                <a:cubicBezTo>
                  <a:pt x="7" y="0"/>
                  <a:pt x="7" y="0"/>
                  <a:pt x="15" y="8"/>
                </a:cubicBezTo>
                <a:cubicBezTo>
                  <a:pt x="38" y="38"/>
                  <a:pt x="38" y="38"/>
                  <a:pt x="38" y="38"/>
                </a:cubicBezTo>
                <a:cubicBezTo>
                  <a:pt x="46" y="38"/>
                  <a:pt x="38" y="46"/>
                  <a:pt x="3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07">
            <a:extLst>
              <a:ext uri="{FF2B5EF4-FFF2-40B4-BE49-F238E27FC236}">
                <a16:creationId xmlns:a16="http://schemas.microsoft.com/office/drawing/2014/main" id="{365ED454-1853-0240-A330-E7C86E36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623" y="10048056"/>
            <a:ext cx="433898" cy="501120"/>
          </a:xfrm>
          <a:custGeom>
            <a:avLst/>
            <a:gdLst>
              <a:gd name="T0" fmla="*/ 153 w 314"/>
              <a:gd name="T1" fmla="*/ 360 h 361"/>
              <a:gd name="T2" fmla="*/ 153 w 314"/>
              <a:gd name="T3" fmla="*/ 360 h 361"/>
              <a:gd name="T4" fmla="*/ 153 w 314"/>
              <a:gd name="T5" fmla="*/ 360 h 361"/>
              <a:gd name="T6" fmla="*/ 61 w 314"/>
              <a:gd name="T7" fmla="*/ 291 h 361"/>
              <a:gd name="T8" fmla="*/ 0 w 314"/>
              <a:gd name="T9" fmla="*/ 76 h 361"/>
              <a:gd name="T10" fmla="*/ 7 w 314"/>
              <a:gd name="T11" fmla="*/ 53 h 361"/>
              <a:gd name="T12" fmla="*/ 30 w 314"/>
              <a:gd name="T13" fmla="*/ 46 h 361"/>
              <a:gd name="T14" fmla="*/ 138 w 314"/>
              <a:gd name="T15" fmla="*/ 7 h 361"/>
              <a:gd name="T16" fmla="*/ 176 w 314"/>
              <a:gd name="T17" fmla="*/ 7 h 361"/>
              <a:gd name="T18" fmla="*/ 283 w 314"/>
              <a:gd name="T19" fmla="*/ 46 h 361"/>
              <a:gd name="T20" fmla="*/ 306 w 314"/>
              <a:gd name="T21" fmla="*/ 53 h 361"/>
              <a:gd name="T22" fmla="*/ 313 w 314"/>
              <a:gd name="T23" fmla="*/ 76 h 361"/>
              <a:gd name="T24" fmla="*/ 252 w 314"/>
              <a:gd name="T25" fmla="*/ 291 h 361"/>
              <a:gd name="T26" fmla="*/ 160 w 314"/>
              <a:gd name="T27" fmla="*/ 360 h 361"/>
              <a:gd name="T28" fmla="*/ 153 w 314"/>
              <a:gd name="T29" fmla="*/ 360 h 361"/>
              <a:gd name="T30" fmla="*/ 153 w 314"/>
              <a:gd name="T31" fmla="*/ 30 h 361"/>
              <a:gd name="T32" fmla="*/ 153 w 314"/>
              <a:gd name="T33" fmla="*/ 30 h 361"/>
              <a:gd name="T34" fmla="*/ 153 w 314"/>
              <a:gd name="T35" fmla="*/ 30 h 361"/>
              <a:gd name="T36" fmla="*/ 30 w 314"/>
              <a:gd name="T37" fmla="*/ 76 h 361"/>
              <a:gd name="T38" fmla="*/ 30 w 314"/>
              <a:gd name="T39" fmla="*/ 76 h 361"/>
              <a:gd name="T40" fmla="*/ 30 w 314"/>
              <a:gd name="T41" fmla="*/ 76 h 361"/>
              <a:gd name="T42" fmla="*/ 84 w 314"/>
              <a:gd name="T43" fmla="*/ 275 h 361"/>
              <a:gd name="T44" fmla="*/ 153 w 314"/>
              <a:gd name="T45" fmla="*/ 329 h 361"/>
              <a:gd name="T46" fmla="*/ 222 w 314"/>
              <a:gd name="T47" fmla="*/ 275 h 361"/>
              <a:gd name="T48" fmla="*/ 283 w 314"/>
              <a:gd name="T49" fmla="*/ 76 h 361"/>
              <a:gd name="T50" fmla="*/ 283 w 314"/>
              <a:gd name="T51" fmla="*/ 76 h 361"/>
              <a:gd name="T52" fmla="*/ 283 w 314"/>
              <a:gd name="T53" fmla="*/ 69 h 361"/>
              <a:gd name="T54" fmla="*/ 160 w 314"/>
              <a:gd name="T55" fmla="*/ 30 h 361"/>
              <a:gd name="T56" fmla="*/ 153 w 314"/>
              <a:gd name="T57" fmla="*/ 30 h 361"/>
              <a:gd name="T58" fmla="*/ 153 w 314"/>
              <a:gd name="T59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4" h="361">
                <a:moveTo>
                  <a:pt x="153" y="360"/>
                </a:moveTo>
                <a:lnTo>
                  <a:pt x="153" y="360"/>
                </a:lnTo>
                <a:lnTo>
                  <a:pt x="153" y="360"/>
                </a:lnTo>
                <a:cubicBezTo>
                  <a:pt x="145" y="360"/>
                  <a:pt x="92" y="329"/>
                  <a:pt x="61" y="291"/>
                </a:cubicBezTo>
                <a:cubicBezTo>
                  <a:pt x="15" y="222"/>
                  <a:pt x="7" y="122"/>
                  <a:pt x="0" y="76"/>
                </a:cubicBezTo>
                <a:cubicBezTo>
                  <a:pt x="0" y="69"/>
                  <a:pt x="0" y="61"/>
                  <a:pt x="7" y="53"/>
                </a:cubicBezTo>
                <a:cubicBezTo>
                  <a:pt x="15" y="46"/>
                  <a:pt x="23" y="46"/>
                  <a:pt x="30" y="46"/>
                </a:cubicBezTo>
                <a:cubicBezTo>
                  <a:pt x="84" y="38"/>
                  <a:pt x="122" y="23"/>
                  <a:pt x="138" y="7"/>
                </a:cubicBezTo>
                <a:cubicBezTo>
                  <a:pt x="145" y="0"/>
                  <a:pt x="160" y="0"/>
                  <a:pt x="176" y="7"/>
                </a:cubicBezTo>
                <a:cubicBezTo>
                  <a:pt x="191" y="23"/>
                  <a:pt x="229" y="38"/>
                  <a:pt x="283" y="46"/>
                </a:cubicBezTo>
                <a:cubicBezTo>
                  <a:pt x="291" y="46"/>
                  <a:pt x="298" y="46"/>
                  <a:pt x="306" y="53"/>
                </a:cubicBezTo>
                <a:cubicBezTo>
                  <a:pt x="313" y="61"/>
                  <a:pt x="313" y="69"/>
                  <a:pt x="313" y="76"/>
                </a:cubicBezTo>
                <a:cubicBezTo>
                  <a:pt x="306" y="122"/>
                  <a:pt x="291" y="222"/>
                  <a:pt x="252" y="291"/>
                </a:cubicBezTo>
                <a:cubicBezTo>
                  <a:pt x="222" y="329"/>
                  <a:pt x="168" y="360"/>
                  <a:pt x="160" y="360"/>
                </a:cubicBezTo>
                <a:cubicBezTo>
                  <a:pt x="160" y="360"/>
                  <a:pt x="160" y="360"/>
                  <a:pt x="153" y="360"/>
                </a:cubicBezTo>
                <a:lnTo>
                  <a:pt x="153" y="30"/>
                </a:lnTo>
                <a:lnTo>
                  <a:pt x="153" y="30"/>
                </a:lnTo>
                <a:lnTo>
                  <a:pt x="153" y="30"/>
                </a:lnTo>
                <a:cubicBezTo>
                  <a:pt x="138" y="46"/>
                  <a:pt x="92" y="69"/>
                  <a:pt x="30" y="76"/>
                </a:cubicBezTo>
                <a:lnTo>
                  <a:pt x="30" y="76"/>
                </a:lnTo>
                <a:lnTo>
                  <a:pt x="30" y="76"/>
                </a:lnTo>
                <a:cubicBezTo>
                  <a:pt x="30" y="115"/>
                  <a:pt x="46" y="214"/>
                  <a:pt x="84" y="275"/>
                </a:cubicBezTo>
                <a:cubicBezTo>
                  <a:pt x="107" y="298"/>
                  <a:pt x="145" y="321"/>
                  <a:pt x="153" y="329"/>
                </a:cubicBezTo>
                <a:cubicBezTo>
                  <a:pt x="168" y="321"/>
                  <a:pt x="206" y="298"/>
                  <a:pt x="222" y="275"/>
                </a:cubicBezTo>
                <a:cubicBezTo>
                  <a:pt x="268" y="214"/>
                  <a:pt x="275" y="115"/>
                  <a:pt x="283" y="76"/>
                </a:cubicBezTo>
                <a:lnTo>
                  <a:pt x="283" y="76"/>
                </a:lnTo>
                <a:lnTo>
                  <a:pt x="283" y="69"/>
                </a:lnTo>
                <a:cubicBezTo>
                  <a:pt x="214" y="69"/>
                  <a:pt x="176" y="46"/>
                  <a:pt x="160" y="30"/>
                </a:cubicBezTo>
                <a:cubicBezTo>
                  <a:pt x="160" y="30"/>
                  <a:pt x="160" y="30"/>
                  <a:pt x="153" y="30"/>
                </a:cubicBezTo>
                <a:lnTo>
                  <a:pt x="153" y="3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08">
            <a:extLst>
              <a:ext uri="{FF2B5EF4-FFF2-40B4-BE49-F238E27FC236}">
                <a16:creationId xmlns:a16="http://schemas.microsoft.com/office/drawing/2014/main" id="{710F0C79-2F57-8941-B4D2-A60A7DE42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961" y="10280283"/>
            <a:ext cx="183337" cy="128338"/>
          </a:xfrm>
          <a:custGeom>
            <a:avLst/>
            <a:gdLst>
              <a:gd name="T0" fmla="*/ 99 w 131"/>
              <a:gd name="T1" fmla="*/ 92 h 93"/>
              <a:gd name="T2" fmla="*/ 99 w 131"/>
              <a:gd name="T3" fmla="*/ 92 h 93"/>
              <a:gd name="T4" fmla="*/ 30 w 131"/>
              <a:gd name="T5" fmla="*/ 92 h 93"/>
              <a:gd name="T6" fmla="*/ 0 w 131"/>
              <a:gd name="T7" fmla="*/ 62 h 93"/>
              <a:gd name="T8" fmla="*/ 0 w 131"/>
              <a:gd name="T9" fmla="*/ 23 h 93"/>
              <a:gd name="T10" fmla="*/ 30 w 131"/>
              <a:gd name="T11" fmla="*/ 0 h 93"/>
              <a:gd name="T12" fmla="*/ 99 w 131"/>
              <a:gd name="T13" fmla="*/ 0 h 93"/>
              <a:gd name="T14" fmla="*/ 130 w 131"/>
              <a:gd name="T15" fmla="*/ 23 h 93"/>
              <a:gd name="T16" fmla="*/ 130 w 131"/>
              <a:gd name="T17" fmla="*/ 62 h 93"/>
              <a:gd name="T18" fmla="*/ 99 w 131"/>
              <a:gd name="T19" fmla="*/ 92 h 93"/>
              <a:gd name="T20" fmla="*/ 30 w 131"/>
              <a:gd name="T21" fmla="*/ 62 h 93"/>
              <a:gd name="T22" fmla="*/ 30 w 131"/>
              <a:gd name="T23" fmla="*/ 62 h 93"/>
              <a:gd name="T24" fmla="*/ 99 w 131"/>
              <a:gd name="T25" fmla="*/ 62 h 93"/>
              <a:gd name="T26" fmla="*/ 99 w 131"/>
              <a:gd name="T27" fmla="*/ 23 h 93"/>
              <a:gd name="T28" fmla="*/ 30 w 131"/>
              <a:gd name="T29" fmla="*/ 23 h 93"/>
              <a:gd name="T30" fmla="*/ 99 w 131"/>
              <a:gd name="T31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93">
                <a:moveTo>
                  <a:pt x="99" y="92"/>
                </a:moveTo>
                <a:lnTo>
                  <a:pt x="99" y="92"/>
                </a:lnTo>
                <a:cubicBezTo>
                  <a:pt x="30" y="92"/>
                  <a:pt x="30" y="92"/>
                  <a:pt x="30" y="92"/>
                </a:cubicBezTo>
                <a:cubicBezTo>
                  <a:pt x="15" y="92"/>
                  <a:pt x="0" y="77"/>
                  <a:pt x="0" y="6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30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4" y="0"/>
                  <a:pt x="130" y="8"/>
                  <a:pt x="130" y="23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30" y="77"/>
                  <a:pt x="114" y="92"/>
                  <a:pt x="99" y="92"/>
                </a:cubicBezTo>
                <a:lnTo>
                  <a:pt x="30" y="62"/>
                </a:lnTo>
                <a:lnTo>
                  <a:pt x="30" y="62"/>
                </a:lnTo>
                <a:cubicBezTo>
                  <a:pt x="99" y="62"/>
                  <a:pt x="99" y="62"/>
                  <a:pt x="99" y="62"/>
                </a:cubicBezTo>
                <a:cubicBezTo>
                  <a:pt x="99" y="23"/>
                  <a:pt x="99" y="23"/>
                  <a:pt x="99" y="23"/>
                </a:cubicBezTo>
                <a:cubicBezTo>
                  <a:pt x="30" y="23"/>
                  <a:pt x="30" y="23"/>
                  <a:pt x="30" y="23"/>
                </a:cubicBezTo>
                <a:lnTo>
                  <a:pt x="99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09">
            <a:extLst>
              <a:ext uri="{FF2B5EF4-FFF2-40B4-BE49-F238E27FC236}">
                <a16:creationId xmlns:a16="http://schemas.microsoft.com/office/drawing/2014/main" id="{94E19DDA-95FB-3645-8AD7-4D2FE9BC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183" y="10188616"/>
            <a:ext cx="146669" cy="128334"/>
          </a:xfrm>
          <a:custGeom>
            <a:avLst/>
            <a:gdLst>
              <a:gd name="T0" fmla="*/ 92 w 108"/>
              <a:gd name="T1" fmla="*/ 92 h 93"/>
              <a:gd name="T2" fmla="*/ 92 w 108"/>
              <a:gd name="T3" fmla="*/ 92 h 93"/>
              <a:gd name="T4" fmla="*/ 84 w 108"/>
              <a:gd name="T5" fmla="*/ 84 h 93"/>
              <a:gd name="T6" fmla="*/ 84 w 108"/>
              <a:gd name="T7" fmla="*/ 54 h 93"/>
              <a:gd name="T8" fmla="*/ 54 w 108"/>
              <a:gd name="T9" fmla="*/ 31 h 93"/>
              <a:gd name="T10" fmla="*/ 31 w 108"/>
              <a:gd name="T11" fmla="*/ 54 h 93"/>
              <a:gd name="T12" fmla="*/ 31 w 108"/>
              <a:gd name="T13" fmla="*/ 77 h 93"/>
              <a:gd name="T14" fmla="*/ 16 w 108"/>
              <a:gd name="T15" fmla="*/ 92 h 93"/>
              <a:gd name="T16" fmla="*/ 16 w 108"/>
              <a:gd name="T17" fmla="*/ 92 h 93"/>
              <a:gd name="T18" fmla="*/ 0 w 108"/>
              <a:gd name="T19" fmla="*/ 84 h 93"/>
              <a:gd name="T20" fmla="*/ 0 w 108"/>
              <a:gd name="T21" fmla="*/ 54 h 93"/>
              <a:gd name="T22" fmla="*/ 54 w 108"/>
              <a:gd name="T23" fmla="*/ 0 h 93"/>
              <a:gd name="T24" fmla="*/ 107 w 108"/>
              <a:gd name="T25" fmla="*/ 54 h 93"/>
              <a:gd name="T26" fmla="*/ 107 w 108"/>
              <a:gd name="T27" fmla="*/ 77 h 93"/>
              <a:gd name="T28" fmla="*/ 92 w 108"/>
              <a:gd name="T2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93">
                <a:moveTo>
                  <a:pt x="92" y="92"/>
                </a:moveTo>
                <a:lnTo>
                  <a:pt x="92" y="92"/>
                </a:lnTo>
                <a:cubicBezTo>
                  <a:pt x="84" y="92"/>
                  <a:pt x="84" y="92"/>
                  <a:pt x="84" y="84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39"/>
                  <a:pt x="69" y="31"/>
                  <a:pt x="54" y="31"/>
                </a:cubicBezTo>
                <a:cubicBezTo>
                  <a:pt x="46" y="31"/>
                  <a:pt x="31" y="39"/>
                  <a:pt x="31" y="54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92"/>
                  <a:pt x="23" y="92"/>
                  <a:pt x="16" y="92"/>
                </a:cubicBezTo>
                <a:lnTo>
                  <a:pt x="16" y="92"/>
                </a:lnTo>
                <a:cubicBezTo>
                  <a:pt x="8" y="92"/>
                  <a:pt x="0" y="92"/>
                  <a:pt x="0" y="8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31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7" y="92"/>
                  <a:pt x="107" y="92"/>
                  <a:pt x="92" y="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0">
            <a:extLst>
              <a:ext uri="{FF2B5EF4-FFF2-40B4-BE49-F238E27FC236}">
                <a16:creationId xmlns:a16="http://schemas.microsoft.com/office/drawing/2014/main" id="{A0A7E49A-3791-B34D-9116-850486FC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3630" y="6222433"/>
            <a:ext cx="464453" cy="464453"/>
          </a:xfrm>
          <a:custGeom>
            <a:avLst/>
            <a:gdLst>
              <a:gd name="T0" fmla="*/ 0 w 337"/>
              <a:gd name="T1" fmla="*/ 168 h 337"/>
              <a:gd name="T2" fmla="*/ 0 w 337"/>
              <a:gd name="T3" fmla="*/ 168 h 337"/>
              <a:gd name="T4" fmla="*/ 168 w 337"/>
              <a:gd name="T5" fmla="*/ 336 h 337"/>
              <a:gd name="T6" fmla="*/ 336 w 337"/>
              <a:gd name="T7" fmla="*/ 168 h 337"/>
              <a:gd name="T8" fmla="*/ 168 w 337"/>
              <a:gd name="T9" fmla="*/ 0 h 337"/>
              <a:gd name="T10" fmla="*/ 0 w 337"/>
              <a:gd name="T11" fmla="*/ 16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7" h="337">
                <a:moveTo>
                  <a:pt x="0" y="168"/>
                </a:moveTo>
                <a:lnTo>
                  <a:pt x="0" y="168"/>
                </a:lnTo>
                <a:cubicBezTo>
                  <a:pt x="0" y="267"/>
                  <a:pt x="76" y="336"/>
                  <a:pt x="168" y="336"/>
                </a:cubicBezTo>
                <a:cubicBezTo>
                  <a:pt x="260" y="336"/>
                  <a:pt x="336" y="267"/>
                  <a:pt x="336" y="168"/>
                </a:cubicBezTo>
                <a:cubicBezTo>
                  <a:pt x="336" y="76"/>
                  <a:pt x="260" y="0"/>
                  <a:pt x="168" y="0"/>
                </a:cubicBezTo>
                <a:cubicBezTo>
                  <a:pt x="76" y="0"/>
                  <a:pt x="0" y="76"/>
                  <a:pt x="0" y="1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11">
            <a:extLst>
              <a:ext uri="{FF2B5EF4-FFF2-40B4-BE49-F238E27FC236}">
                <a16:creationId xmlns:a16="http://schemas.microsoft.com/office/drawing/2014/main" id="{D7B1CF3A-CB7A-DD4A-8A72-FCE05314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3630" y="7793018"/>
            <a:ext cx="464453" cy="470562"/>
          </a:xfrm>
          <a:custGeom>
            <a:avLst/>
            <a:gdLst>
              <a:gd name="T0" fmla="*/ 0 w 337"/>
              <a:gd name="T1" fmla="*/ 168 h 338"/>
              <a:gd name="T2" fmla="*/ 0 w 337"/>
              <a:gd name="T3" fmla="*/ 168 h 338"/>
              <a:gd name="T4" fmla="*/ 168 w 337"/>
              <a:gd name="T5" fmla="*/ 337 h 338"/>
              <a:gd name="T6" fmla="*/ 336 w 337"/>
              <a:gd name="T7" fmla="*/ 168 h 338"/>
              <a:gd name="T8" fmla="*/ 168 w 337"/>
              <a:gd name="T9" fmla="*/ 0 h 338"/>
              <a:gd name="T10" fmla="*/ 0 w 337"/>
              <a:gd name="T11" fmla="*/ 16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7" h="338">
                <a:moveTo>
                  <a:pt x="0" y="168"/>
                </a:moveTo>
                <a:lnTo>
                  <a:pt x="0" y="168"/>
                </a:lnTo>
                <a:cubicBezTo>
                  <a:pt x="0" y="260"/>
                  <a:pt x="76" y="337"/>
                  <a:pt x="168" y="337"/>
                </a:cubicBezTo>
                <a:cubicBezTo>
                  <a:pt x="260" y="337"/>
                  <a:pt x="336" y="260"/>
                  <a:pt x="336" y="168"/>
                </a:cubicBezTo>
                <a:cubicBezTo>
                  <a:pt x="336" y="76"/>
                  <a:pt x="260" y="0"/>
                  <a:pt x="168" y="0"/>
                </a:cubicBezTo>
                <a:cubicBezTo>
                  <a:pt x="76" y="0"/>
                  <a:pt x="0" y="76"/>
                  <a:pt x="0" y="1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12">
            <a:extLst>
              <a:ext uri="{FF2B5EF4-FFF2-40B4-BE49-F238E27FC236}">
                <a16:creationId xmlns:a16="http://schemas.microsoft.com/office/drawing/2014/main" id="{2A74F5D4-6922-664E-A59B-575844F0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3630" y="9326932"/>
            <a:ext cx="464453" cy="464453"/>
          </a:xfrm>
          <a:custGeom>
            <a:avLst/>
            <a:gdLst>
              <a:gd name="T0" fmla="*/ 0 w 337"/>
              <a:gd name="T1" fmla="*/ 168 h 337"/>
              <a:gd name="T2" fmla="*/ 0 w 337"/>
              <a:gd name="T3" fmla="*/ 168 h 337"/>
              <a:gd name="T4" fmla="*/ 168 w 337"/>
              <a:gd name="T5" fmla="*/ 336 h 337"/>
              <a:gd name="T6" fmla="*/ 336 w 337"/>
              <a:gd name="T7" fmla="*/ 168 h 337"/>
              <a:gd name="T8" fmla="*/ 168 w 337"/>
              <a:gd name="T9" fmla="*/ 0 h 337"/>
              <a:gd name="T10" fmla="*/ 0 w 337"/>
              <a:gd name="T11" fmla="*/ 16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7" h="337">
                <a:moveTo>
                  <a:pt x="0" y="168"/>
                </a:moveTo>
                <a:lnTo>
                  <a:pt x="0" y="168"/>
                </a:lnTo>
                <a:cubicBezTo>
                  <a:pt x="0" y="267"/>
                  <a:pt x="76" y="336"/>
                  <a:pt x="168" y="336"/>
                </a:cubicBezTo>
                <a:cubicBezTo>
                  <a:pt x="260" y="336"/>
                  <a:pt x="336" y="267"/>
                  <a:pt x="336" y="168"/>
                </a:cubicBezTo>
                <a:cubicBezTo>
                  <a:pt x="336" y="76"/>
                  <a:pt x="260" y="0"/>
                  <a:pt x="168" y="0"/>
                </a:cubicBezTo>
                <a:cubicBezTo>
                  <a:pt x="76" y="0"/>
                  <a:pt x="0" y="76"/>
                  <a:pt x="0" y="1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13">
            <a:extLst>
              <a:ext uri="{FF2B5EF4-FFF2-40B4-BE49-F238E27FC236}">
                <a16:creationId xmlns:a16="http://schemas.microsoft.com/office/drawing/2014/main" id="{589E5020-F253-5F48-B039-A75A1313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3630" y="10781403"/>
            <a:ext cx="464453" cy="464453"/>
          </a:xfrm>
          <a:custGeom>
            <a:avLst/>
            <a:gdLst>
              <a:gd name="T0" fmla="*/ 0 w 337"/>
              <a:gd name="T1" fmla="*/ 168 h 337"/>
              <a:gd name="T2" fmla="*/ 0 w 337"/>
              <a:gd name="T3" fmla="*/ 168 h 337"/>
              <a:gd name="T4" fmla="*/ 168 w 337"/>
              <a:gd name="T5" fmla="*/ 336 h 337"/>
              <a:gd name="T6" fmla="*/ 336 w 337"/>
              <a:gd name="T7" fmla="*/ 168 h 337"/>
              <a:gd name="T8" fmla="*/ 168 w 337"/>
              <a:gd name="T9" fmla="*/ 0 h 337"/>
              <a:gd name="T10" fmla="*/ 0 w 337"/>
              <a:gd name="T11" fmla="*/ 16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7" h="337">
                <a:moveTo>
                  <a:pt x="0" y="168"/>
                </a:moveTo>
                <a:lnTo>
                  <a:pt x="0" y="168"/>
                </a:lnTo>
                <a:cubicBezTo>
                  <a:pt x="0" y="268"/>
                  <a:pt x="76" y="336"/>
                  <a:pt x="168" y="336"/>
                </a:cubicBezTo>
                <a:cubicBezTo>
                  <a:pt x="260" y="336"/>
                  <a:pt x="336" y="268"/>
                  <a:pt x="336" y="168"/>
                </a:cubicBezTo>
                <a:cubicBezTo>
                  <a:pt x="336" y="76"/>
                  <a:pt x="260" y="0"/>
                  <a:pt x="168" y="0"/>
                </a:cubicBezTo>
                <a:cubicBezTo>
                  <a:pt x="76" y="0"/>
                  <a:pt x="0" y="76"/>
                  <a:pt x="0" y="1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3" name="Grupo 452">
            <a:extLst>
              <a:ext uri="{FF2B5EF4-FFF2-40B4-BE49-F238E27FC236}">
                <a16:creationId xmlns:a16="http://schemas.microsoft.com/office/drawing/2014/main" id="{113354CD-0DD1-6B46-B30B-44FFACD2ED2D}"/>
              </a:ext>
            </a:extLst>
          </p:cNvPr>
          <p:cNvGrpSpPr/>
          <p:nvPr/>
        </p:nvGrpSpPr>
        <p:grpSpPr>
          <a:xfrm>
            <a:off x="2668308" y="830162"/>
            <a:ext cx="19041035" cy="2561450"/>
            <a:chOff x="2668308" y="861425"/>
            <a:chExt cx="19041035" cy="2561450"/>
          </a:xfrm>
        </p:grpSpPr>
        <p:sp>
          <p:nvSpPr>
            <p:cNvPr id="454" name="CuadroTexto 453">
              <a:extLst>
                <a:ext uri="{FF2B5EF4-FFF2-40B4-BE49-F238E27FC236}">
                  <a16:creationId xmlns:a16="http://schemas.microsoft.com/office/drawing/2014/main" id="{FCE62ECD-F2C3-214F-8742-7C2A5025414B}"/>
                </a:ext>
              </a:extLst>
            </p:cNvPr>
            <p:cNvSpPr txBox="1"/>
            <p:nvPr/>
          </p:nvSpPr>
          <p:spPr>
            <a:xfrm>
              <a:off x="10604105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Puzzle</a:t>
              </a:r>
            </a:p>
          </p:txBody>
        </p:sp>
        <p:sp>
          <p:nvSpPr>
            <p:cNvPr id="455" name="CuadroTexto 454">
              <a:extLst>
                <a:ext uri="{FF2B5EF4-FFF2-40B4-BE49-F238E27FC236}">
                  <a16:creationId xmlns:a16="http://schemas.microsoft.com/office/drawing/2014/main" id="{F8A86821-F7A0-8547-9BD1-744154FDF88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C97CC41-EC11-EE4D-8677-E8D7DBA61FED}"/>
              </a:ext>
            </a:extLst>
          </p:cNvPr>
          <p:cNvGrpSpPr/>
          <p:nvPr/>
        </p:nvGrpSpPr>
        <p:grpSpPr>
          <a:xfrm>
            <a:off x="3474550" y="5520750"/>
            <a:ext cx="1058388" cy="652794"/>
            <a:chOff x="2143889" y="10646229"/>
            <a:chExt cx="1535482" cy="947057"/>
          </a:xfrm>
        </p:grpSpPr>
        <p:sp>
          <p:nvSpPr>
            <p:cNvPr id="456" name="Freeform 28">
              <a:extLst>
                <a:ext uri="{FF2B5EF4-FFF2-40B4-BE49-F238E27FC236}">
                  <a16:creationId xmlns:a16="http://schemas.microsoft.com/office/drawing/2014/main" id="{F3D926FC-0145-9C48-8E06-2F862B1BF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763662"/>
              <a:ext cx="655361" cy="62643"/>
            </a:xfrm>
            <a:custGeom>
              <a:avLst/>
              <a:gdLst>
                <a:gd name="T0" fmla="*/ 572 w 601"/>
                <a:gd name="T1" fmla="*/ 56 h 57"/>
                <a:gd name="T2" fmla="*/ 572 w 601"/>
                <a:gd name="T3" fmla="*/ 56 h 57"/>
                <a:gd name="T4" fmla="*/ 18 w 601"/>
                <a:gd name="T5" fmla="*/ 56 h 57"/>
                <a:gd name="T6" fmla="*/ 0 w 601"/>
                <a:gd name="T7" fmla="*/ 28 h 57"/>
                <a:gd name="T8" fmla="*/ 18 w 601"/>
                <a:gd name="T9" fmla="*/ 0 h 57"/>
                <a:gd name="T10" fmla="*/ 572 w 601"/>
                <a:gd name="T11" fmla="*/ 0 h 57"/>
                <a:gd name="T12" fmla="*/ 600 w 601"/>
                <a:gd name="T13" fmla="*/ 28 h 57"/>
                <a:gd name="T14" fmla="*/ 572 w 601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57">
                  <a:moveTo>
                    <a:pt x="572" y="56"/>
                  </a:moveTo>
                  <a:lnTo>
                    <a:pt x="572" y="56"/>
                  </a:lnTo>
                  <a:cubicBezTo>
                    <a:pt x="18" y="56"/>
                    <a:pt x="18" y="56"/>
                    <a:pt x="18" y="56"/>
                  </a:cubicBezTo>
                  <a:cubicBezTo>
                    <a:pt x="9" y="56"/>
                    <a:pt x="0" y="46"/>
                    <a:pt x="0" y="2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0" y="0"/>
                    <a:pt x="600" y="9"/>
                    <a:pt x="600" y="28"/>
                  </a:cubicBezTo>
                  <a:cubicBezTo>
                    <a:pt x="600" y="46"/>
                    <a:pt x="590" y="56"/>
                    <a:pt x="57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B830992A-30AB-514F-84F2-BB9FD3435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913044"/>
              <a:ext cx="505979" cy="62646"/>
            </a:xfrm>
            <a:custGeom>
              <a:avLst/>
              <a:gdLst>
                <a:gd name="T0" fmla="*/ 433 w 462"/>
                <a:gd name="T1" fmla="*/ 55 h 56"/>
                <a:gd name="T2" fmla="*/ 433 w 462"/>
                <a:gd name="T3" fmla="*/ 55 h 56"/>
                <a:gd name="T4" fmla="*/ 18 w 462"/>
                <a:gd name="T5" fmla="*/ 55 h 56"/>
                <a:gd name="T6" fmla="*/ 0 w 462"/>
                <a:gd name="T7" fmla="*/ 27 h 56"/>
                <a:gd name="T8" fmla="*/ 18 w 462"/>
                <a:gd name="T9" fmla="*/ 0 h 56"/>
                <a:gd name="T10" fmla="*/ 433 w 462"/>
                <a:gd name="T11" fmla="*/ 0 h 56"/>
                <a:gd name="T12" fmla="*/ 461 w 462"/>
                <a:gd name="T13" fmla="*/ 27 h 56"/>
                <a:gd name="T14" fmla="*/ 433 w 462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56">
                  <a:moveTo>
                    <a:pt x="433" y="55"/>
                  </a:moveTo>
                  <a:lnTo>
                    <a:pt x="433" y="55"/>
                  </a:ln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43" y="0"/>
                    <a:pt x="461" y="9"/>
                    <a:pt x="461" y="27"/>
                  </a:cubicBezTo>
                  <a:cubicBezTo>
                    <a:pt x="461" y="36"/>
                    <a:pt x="443" y="55"/>
                    <a:pt x="433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11C2EA65-23CC-894D-897B-E4B6F15B2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20" y="11366014"/>
              <a:ext cx="53006" cy="53009"/>
            </a:xfrm>
            <a:custGeom>
              <a:avLst/>
              <a:gdLst>
                <a:gd name="T0" fmla="*/ 27 w 47"/>
                <a:gd name="T1" fmla="*/ 46 h 47"/>
                <a:gd name="T2" fmla="*/ 27 w 47"/>
                <a:gd name="T3" fmla="*/ 46 h 47"/>
                <a:gd name="T4" fmla="*/ 18 w 47"/>
                <a:gd name="T5" fmla="*/ 46 h 47"/>
                <a:gd name="T6" fmla="*/ 0 w 47"/>
                <a:gd name="T7" fmla="*/ 27 h 47"/>
                <a:gd name="T8" fmla="*/ 18 w 47"/>
                <a:gd name="T9" fmla="*/ 0 h 47"/>
                <a:gd name="T10" fmla="*/ 27 w 47"/>
                <a:gd name="T11" fmla="*/ 0 h 47"/>
                <a:gd name="T12" fmla="*/ 46 w 47"/>
                <a:gd name="T13" fmla="*/ 27 h 47"/>
                <a:gd name="T14" fmla="*/ 27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27" y="46"/>
                  </a:moveTo>
                  <a:lnTo>
                    <a:pt x="27" y="46"/>
                  </a:lnTo>
                  <a:cubicBezTo>
                    <a:pt x="18" y="46"/>
                    <a:pt x="18" y="46"/>
                    <a:pt x="18" y="46"/>
                  </a:cubicBezTo>
                  <a:cubicBezTo>
                    <a:pt x="9" y="46"/>
                    <a:pt x="0" y="3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6" y="9"/>
                    <a:pt x="46" y="27"/>
                  </a:cubicBezTo>
                  <a:cubicBezTo>
                    <a:pt x="46" y="37"/>
                    <a:pt x="37" y="46"/>
                    <a:pt x="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DCD23F1F-C697-D84C-A012-BB1BC8DF1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789" y="11366014"/>
              <a:ext cx="332498" cy="53009"/>
            </a:xfrm>
            <a:custGeom>
              <a:avLst/>
              <a:gdLst>
                <a:gd name="T0" fmla="*/ 277 w 306"/>
                <a:gd name="T1" fmla="*/ 46 h 47"/>
                <a:gd name="T2" fmla="*/ 277 w 306"/>
                <a:gd name="T3" fmla="*/ 46 h 47"/>
                <a:gd name="T4" fmla="*/ 277 w 306"/>
                <a:gd name="T5" fmla="*/ 46 h 47"/>
                <a:gd name="T6" fmla="*/ 250 w 306"/>
                <a:gd name="T7" fmla="*/ 27 h 47"/>
                <a:gd name="T8" fmla="*/ 277 w 306"/>
                <a:gd name="T9" fmla="*/ 0 h 47"/>
                <a:gd name="T10" fmla="*/ 277 w 306"/>
                <a:gd name="T11" fmla="*/ 0 h 47"/>
                <a:gd name="T12" fmla="*/ 305 w 306"/>
                <a:gd name="T13" fmla="*/ 27 h 47"/>
                <a:gd name="T14" fmla="*/ 277 w 306"/>
                <a:gd name="T15" fmla="*/ 46 h 47"/>
                <a:gd name="T16" fmla="*/ 194 w 306"/>
                <a:gd name="T17" fmla="*/ 46 h 47"/>
                <a:gd name="T18" fmla="*/ 194 w 306"/>
                <a:gd name="T19" fmla="*/ 46 h 47"/>
                <a:gd name="T20" fmla="*/ 194 w 306"/>
                <a:gd name="T21" fmla="*/ 46 h 47"/>
                <a:gd name="T22" fmla="*/ 167 w 306"/>
                <a:gd name="T23" fmla="*/ 27 h 47"/>
                <a:gd name="T24" fmla="*/ 194 w 306"/>
                <a:gd name="T25" fmla="*/ 0 h 47"/>
                <a:gd name="T26" fmla="*/ 194 w 306"/>
                <a:gd name="T27" fmla="*/ 0 h 47"/>
                <a:gd name="T28" fmla="*/ 222 w 306"/>
                <a:gd name="T29" fmla="*/ 27 h 47"/>
                <a:gd name="T30" fmla="*/ 194 w 306"/>
                <a:gd name="T31" fmla="*/ 46 h 47"/>
                <a:gd name="T32" fmla="*/ 111 w 306"/>
                <a:gd name="T33" fmla="*/ 46 h 47"/>
                <a:gd name="T34" fmla="*/ 111 w 306"/>
                <a:gd name="T35" fmla="*/ 46 h 47"/>
                <a:gd name="T36" fmla="*/ 111 w 306"/>
                <a:gd name="T37" fmla="*/ 46 h 47"/>
                <a:gd name="T38" fmla="*/ 84 w 306"/>
                <a:gd name="T39" fmla="*/ 27 h 47"/>
                <a:gd name="T40" fmla="*/ 111 w 306"/>
                <a:gd name="T41" fmla="*/ 0 h 47"/>
                <a:gd name="T42" fmla="*/ 111 w 306"/>
                <a:gd name="T43" fmla="*/ 0 h 47"/>
                <a:gd name="T44" fmla="*/ 139 w 306"/>
                <a:gd name="T45" fmla="*/ 27 h 47"/>
                <a:gd name="T46" fmla="*/ 111 w 306"/>
                <a:gd name="T47" fmla="*/ 46 h 47"/>
                <a:gd name="T48" fmla="*/ 28 w 306"/>
                <a:gd name="T49" fmla="*/ 46 h 47"/>
                <a:gd name="T50" fmla="*/ 28 w 306"/>
                <a:gd name="T51" fmla="*/ 46 h 47"/>
                <a:gd name="T52" fmla="*/ 28 w 306"/>
                <a:gd name="T53" fmla="*/ 46 h 47"/>
                <a:gd name="T54" fmla="*/ 0 w 306"/>
                <a:gd name="T55" fmla="*/ 27 h 47"/>
                <a:gd name="T56" fmla="*/ 28 w 306"/>
                <a:gd name="T57" fmla="*/ 0 h 47"/>
                <a:gd name="T58" fmla="*/ 28 w 306"/>
                <a:gd name="T59" fmla="*/ 0 h 47"/>
                <a:gd name="T60" fmla="*/ 56 w 306"/>
                <a:gd name="T61" fmla="*/ 27 h 47"/>
                <a:gd name="T62" fmla="*/ 28 w 306"/>
                <a:gd name="T63" fmla="*/ 46 h 47"/>
                <a:gd name="T64" fmla="*/ 277 w 306"/>
                <a:gd name="T6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47">
                  <a:moveTo>
                    <a:pt x="277" y="46"/>
                  </a:moveTo>
                  <a:lnTo>
                    <a:pt x="277" y="46"/>
                  </a:lnTo>
                  <a:lnTo>
                    <a:pt x="277" y="46"/>
                  </a:lnTo>
                  <a:cubicBezTo>
                    <a:pt x="259" y="46"/>
                    <a:pt x="250" y="37"/>
                    <a:pt x="250" y="27"/>
                  </a:cubicBezTo>
                  <a:cubicBezTo>
                    <a:pt x="250" y="9"/>
                    <a:pt x="259" y="0"/>
                    <a:pt x="277" y="0"/>
                  </a:cubicBezTo>
                  <a:lnTo>
                    <a:pt x="277" y="0"/>
                  </a:lnTo>
                  <a:cubicBezTo>
                    <a:pt x="287" y="0"/>
                    <a:pt x="305" y="9"/>
                    <a:pt x="305" y="27"/>
                  </a:cubicBezTo>
                  <a:cubicBezTo>
                    <a:pt x="305" y="37"/>
                    <a:pt x="287" y="46"/>
                    <a:pt x="277" y="46"/>
                  </a:cubicBezTo>
                  <a:lnTo>
                    <a:pt x="194" y="46"/>
                  </a:lnTo>
                  <a:lnTo>
                    <a:pt x="194" y="46"/>
                  </a:lnTo>
                  <a:lnTo>
                    <a:pt x="194" y="46"/>
                  </a:lnTo>
                  <a:cubicBezTo>
                    <a:pt x="176" y="46"/>
                    <a:pt x="167" y="37"/>
                    <a:pt x="167" y="27"/>
                  </a:cubicBezTo>
                  <a:cubicBezTo>
                    <a:pt x="167" y="9"/>
                    <a:pt x="176" y="0"/>
                    <a:pt x="194" y="0"/>
                  </a:cubicBezTo>
                  <a:lnTo>
                    <a:pt x="194" y="0"/>
                  </a:lnTo>
                  <a:cubicBezTo>
                    <a:pt x="204" y="0"/>
                    <a:pt x="222" y="9"/>
                    <a:pt x="222" y="27"/>
                  </a:cubicBezTo>
                  <a:cubicBezTo>
                    <a:pt x="222" y="37"/>
                    <a:pt x="204" y="46"/>
                    <a:pt x="194" y="46"/>
                  </a:cubicBezTo>
                  <a:lnTo>
                    <a:pt x="111" y="46"/>
                  </a:lnTo>
                  <a:lnTo>
                    <a:pt x="111" y="46"/>
                  </a:lnTo>
                  <a:lnTo>
                    <a:pt x="111" y="46"/>
                  </a:lnTo>
                  <a:cubicBezTo>
                    <a:pt x="93" y="46"/>
                    <a:pt x="84" y="37"/>
                    <a:pt x="84" y="27"/>
                  </a:cubicBezTo>
                  <a:cubicBezTo>
                    <a:pt x="84" y="9"/>
                    <a:pt x="93" y="0"/>
                    <a:pt x="111" y="0"/>
                  </a:cubicBezTo>
                  <a:lnTo>
                    <a:pt x="111" y="0"/>
                  </a:lnTo>
                  <a:cubicBezTo>
                    <a:pt x="130" y="0"/>
                    <a:pt x="139" y="9"/>
                    <a:pt x="139" y="27"/>
                  </a:cubicBezTo>
                  <a:cubicBezTo>
                    <a:pt x="139" y="37"/>
                    <a:pt x="130" y="46"/>
                    <a:pt x="111" y="46"/>
                  </a:cubicBez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cubicBezTo>
                    <a:pt x="10" y="46"/>
                    <a:pt x="0" y="37"/>
                    <a:pt x="0" y="27"/>
                  </a:cubicBezTo>
                  <a:cubicBezTo>
                    <a:pt x="0" y="9"/>
                    <a:pt x="10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  <a:lnTo>
                    <a:pt x="277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2946ED3E-7559-5847-B6BC-290FC6CAF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050" y="11366014"/>
              <a:ext cx="62643" cy="53009"/>
            </a:xfrm>
            <a:custGeom>
              <a:avLst/>
              <a:gdLst>
                <a:gd name="T0" fmla="*/ 28 w 57"/>
                <a:gd name="T1" fmla="*/ 46 h 47"/>
                <a:gd name="T2" fmla="*/ 28 w 57"/>
                <a:gd name="T3" fmla="*/ 46 h 47"/>
                <a:gd name="T4" fmla="*/ 28 w 57"/>
                <a:gd name="T5" fmla="*/ 46 h 47"/>
                <a:gd name="T6" fmla="*/ 0 w 57"/>
                <a:gd name="T7" fmla="*/ 27 h 47"/>
                <a:gd name="T8" fmla="*/ 28 w 57"/>
                <a:gd name="T9" fmla="*/ 0 h 47"/>
                <a:gd name="T10" fmla="*/ 28 w 57"/>
                <a:gd name="T11" fmla="*/ 0 h 47"/>
                <a:gd name="T12" fmla="*/ 56 w 57"/>
                <a:gd name="T13" fmla="*/ 27 h 47"/>
                <a:gd name="T14" fmla="*/ 28 w 5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7">
                  <a:moveTo>
                    <a:pt x="28" y="46"/>
                  </a:moveTo>
                  <a:lnTo>
                    <a:pt x="28" y="46"/>
                  </a:lnTo>
                  <a:lnTo>
                    <a:pt x="28" y="46"/>
                  </a:lnTo>
                  <a:cubicBezTo>
                    <a:pt x="19" y="46"/>
                    <a:pt x="0" y="37"/>
                    <a:pt x="0" y="27"/>
                  </a:cubicBezTo>
                  <a:cubicBezTo>
                    <a:pt x="0" y="9"/>
                    <a:pt x="19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" name="Freeform 33">
              <a:extLst>
                <a:ext uri="{FF2B5EF4-FFF2-40B4-BE49-F238E27FC236}">
                  <a16:creationId xmlns:a16="http://schemas.microsoft.com/office/drawing/2014/main" id="{596052CB-FC4A-C04F-920C-FC713A8DF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592" y="11206994"/>
              <a:ext cx="515616" cy="62643"/>
            </a:xfrm>
            <a:custGeom>
              <a:avLst/>
              <a:gdLst>
                <a:gd name="T0" fmla="*/ 452 w 472"/>
                <a:gd name="T1" fmla="*/ 56 h 57"/>
                <a:gd name="T2" fmla="*/ 452 w 472"/>
                <a:gd name="T3" fmla="*/ 56 h 57"/>
                <a:gd name="T4" fmla="*/ 28 w 472"/>
                <a:gd name="T5" fmla="*/ 56 h 57"/>
                <a:gd name="T6" fmla="*/ 0 w 472"/>
                <a:gd name="T7" fmla="*/ 28 h 57"/>
                <a:gd name="T8" fmla="*/ 28 w 472"/>
                <a:gd name="T9" fmla="*/ 0 h 57"/>
                <a:gd name="T10" fmla="*/ 452 w 472"/>
                <a:gd name="T11" fmla="*/ 0 h 57"/>
                <a:gd name="T12" fmla="*/ 471 w 472"/>
                <a:gd name="T13" fmla="*/ 28 h 57"/>
                <a:gd name="T14" fmla="*/ 452 w 472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57">
                  <a:moveTo>
                    <a:pt x="452" y="56"/>
                  </a:moveTo>
                  <a:lnTo>
                    <a:pt x="452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9" y="56"/>
                    <a:pt x="0" y="46"/>
                    <a:pt x="0" y="28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2" y="0"/>
                    <a:pt x="471" y="19"/>
                    <a:pt x="471" y="28"/>
                  </a:cubicBezTo>
                  <a:cubicBezTo>
                    <a:pt x="471" y="46"/>
                    <a:pt x="462" y="56"/>
                    <a:pt x="45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2" name="Freeform 34">
              <a:extLst>
                <a:ext uri="{FF2B5EF4-FFF2-40B4-BE49-F238E27FC236}">
                  <a16:creationId xmlns:a16="http://schemas.microsoft.com/office/drawing/2014/main" id="{7724AEAA-2457-6546-BB76-912FEA401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1206994"/>
              <a:ext cx="284312" cy="212028"/>
            </a:xfrm>
            <a:custGeom>
              <a:avLst/>
              <a:gdLst>
                <a:gd name="T0" fmla="*/ 230 w 259"/>
                <a:gd name="T1" fmla="*/ 194 h 195"/>
                <a:gd name="T2" fmla="*/ 230 w 259"/>
                <a:gd name="T3" fmla="*/ 194 h 195"/>
                <a:gd name="T4" fmla="*/ 18 w 259"/>
                <a:gd name="T5" fmla="*/ 194 h 195"/>
                <a:gd name="T6" fmla="*/ 0 w 259"/>
                <a:gd name="T7" fmla="*/ 166 h 195"/>
                <a:gd name="T8" fmla="*/ 0 w 259"/>
                <a:gd name="T9" fmla="*/ 28 h 195"/>
                <a:gd name="T10" fmla="*/ 18 w 259"/>
                <a:gd name="T11" fmla="*/ 0 h 195"/>
                <a:gd name="T12" fmla="*/ 230 w 259"/>
                <a:gd name="T13" fmla="*/ 0 h 195"/>
                <a:gd name="T14" fmla="*/ 258 w 259"/>
                <a:gd name="T15" fmla="*/ 28 h 195"/>
                <a:gd name="T16" fmla="*/ 258 w 259"/>
                <a:gd name="T17" fmla="*/ 166 h 195"/>
                <a:gd name="T18" fmla="*/ 230 w 259"/>
                <a:gd name="T19" fmla="*/ 194 h 195"/>
                <a:gd name="T20" fmla="*/ 46 w 259"/>
                <a:gd name="T21" fmla="*/ 138 h 195"/>
                <a:gd name="T22" fmla="*/ 46 w 259"/>
                <a:gd name="T23" fmla="*/ 138 h 195"/>
                <a:gd name="T24" fmla="*/ 203 w 259"/>
                <a:gd name="T25" fmla="*/ 138 h 195"/>
                <a:gd name="T26" fmla="*/ 203 w 259"/>
                <a:gd name="T27" fmla="*/ 56 h 195"/>
                <a:gd name="T28" fmla="*/ 46 w 259"/>
                <a:gd name="T29" fmla="*/ 56 h 195"/>
                <a:gd name="T30" fmla="*/ 230 w 259"/>
                <a:gd name="T3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195">
                  <a:moveTo>
                    <a:pt x="230" y="194"/>
                  </a:moveTo>
                  <a:lnTo>
                    <a:pt x="230" y="194"/>
                  </a:lnTo>
                  <a:cubicBezTo>
                    <a:pt x="18" y="194"/>
                    <a:pt x="18" y="194"/>
                    <a:pt x="18" y="194"/>
                  </a:cubicBezTo>
                  <a:cubicBezTo>
                    <a:pt x="9" y="194"/>
                    <a:pt x="0" y="185"/>
                    <a:pt x="0" y="16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1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0" y="0"/>
                    <a:pt x="258" y="19"/>
                    <a:pt x="258" y="28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58" y="185"/>
                    <a:pt x="240" y="194"/>
                    <a:pt x="230" y="194"/>
                  </a:cubicBezTo>
                  <a:lnTo>
                    <a:pt x="46" y="138"/>
                  </a:lnTo>
                  <a:lnTo>
                    <a:pt x="46" y="138"/>
                  </a:lnTo>
                  <a:cubicBezTo>
                    <a:pt x="203" y="138"/>
                    <a:pt x="203" y="138"/>
                    <a:pt x="203" y="138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230" y="1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3" name="Freeform 35">
              <a:extLst>
                <a:ext uri="{FF2B5EF4-FFF2-40B4-BE49-F238E27FC236}">
                  <a16:creationId xmlns:a16="http://schemas.microsoft.com/office/drawing/2014/main" id="{F7C028CB-BBF0-D94D-AC67-B79108DC5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818" y="10763662"/>
              <a:ext cx="202391" cy="62643"/>
            </a:xfrm>
            <a:custGeom>
              <a:avLst/>
              <a:gdLst>
                <a:gd name="T0" fmla="*/ 166 w 186"/>
                <a:gd name="T1" fmla="*/ 56 h 57"/>
                <a:gd name="T2" fmla="*/ 166 w 186"/>
                <a:gd name="T3" fmla="*/ 56 h 57"/>
                <a:gd name="T4" fmla="*/ 19 w 186"/>
                <a:gd name="T5" fmla="*/ 56 h 57"/>
                <a:gd name="T6" fmla="*/ 0 w 186"/>
                <a:gd name="T7" fmla="*/ 28 h 57"/>
                <a:gd name="T8" fmla="*/ 19 w 186"/>
                <a:gd name="T9" fmla="*/ 0 h 57"/>
                <a:gd name="T10" fmla="*/ 166 w 186"/>
                <a:gd name="T11" fmla="*/ 0 h 57"/>
                <a:gd name="T12" fmla="*/ 185 w 186"/>
                <a:gd name="T13" fmla="*/ 28 h 57"/>
                <a:gd name="T14" fmla="*/ 166 w 18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57">
                  <a:moveTo>
                    <a:pt x="166" y="56"/>
                  </a:moveTo>
                  <a:lnTo>
                    <a:pt x="166" y="56"/>
                  </a:lnTo>
                  <a:cubicBezTo>
                    <a:pt x="19" y="56"/>
                    <a:pt x="19" y="56"/>
                    <a:pt x="19" y="56"/>
                  </a:cubicBezTo>
                  <a:cubicBezTo>
                    <a:pt x="10" y="56"/>
                    <a:pt x="0" y="46"/>
                    <a:pt x="0" y="2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5" y="9"/>
                    <a:pt x="185" y="28"/>
                  </a:cubicBezTo>
                  <a:cubicBezTo>
                    <a:pt x="185" y="46"/>
                    <a:pt x="176" y="56"/>
                    <a:pt x="16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4" name="Rectángulo 463">
              <a:extLst>
                <a:ext uri="{FF2B5EF4-FFF2-40B4-BE49-F238E27FC236}">
                  <a16:creationId xmlns:a16="http://schemas.microsoft.com/office/drawing/2014/main" id="{80396688-15D8-7F4C-8629-A22C71689D7D}"/>
                </a:ext>
              </a:extLst>
            </p:cNvPr>
            <p:cNvSpPr/>
            <p:nvPr/>
          </p:nvSpPr>
          <p:spPr>
            <a:xfrm>
              <a:off x="2143889" y="10646229"/>
              <a:ext cx="1535482" cy="947057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65" name="Rectángulo 464">
            <a:extLst>
              <a:ext uri="{FF2B5EF4-FFF2-40B4-BE49-F238E27FC236}">
                <a16:creationId xmlns:a16="http://schemas.microsoft.com/office/drawing/2014/main" id="{9A8F342C-9632-D74A-8755-9575CD840378}"/>
              </a:ext>
            </a:extLst>
          </p:cNvPr>
          <p:cNvSpPr/>
          <p:nvPr/>
        </p:nvSpPr>
        <p:spPr>
          <a:xfrm>
            <a:off x="3630062" y="9961322"/>
            <a:ext cx="1063353" cy="65279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6" name="Rectángulo 465">
            <a:extLst>
              <a:ext uri="{FF2B5EF4-FFF2-40B4-BE49-F238E27FC236}">
                <a16:creationId xmlns:a16="http://schemas.microsoft.com/office/drawing/2014/main" id="{B0292EC4-C0CE-2E4F-94BF-B956CB8C5235}"/>
              </a:ext>
            </a:extLst>
          </p:cNvPr>
          <p:cNvSpPr/>
          <p:nvPr/>
        </p:nvSpPr>
        <p:spPr>
          <a:xfrm>
            <a:off x="11702982" y="10067925"/>
            <a:ext cx="1063353" cy="59416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67" name="Grupo 466">
            <a:extLst>
              <a:ext uri="{FF2B5EF4-FFF2-40B4-BE49-F238E27FC236}">
                <a16:creationId xmlns:a16="http://schemas.microsoft.com/office/drawing/2014/main" id="{EE3CF885-4ABE-E04D-A184-B7C2D2AD98E9}"/>
              </a:ext>
            </a:extLst>
          </p:cNvPr>
          <p:cNvGrpSpPr/>
          <p:nvPr/>
        </p:nvGrpSpPr>
        <p:grpSpPr>
          <a:xfrm>
            <a:off x="6373241" y="6215387"/>
            <a:ext cx="3687080" cy="1165829"/>
            <a:chOff x="4263265" y="1998910"/>
            <a:chExt cx="4236804" cy="1165829"/>
          </a:xfrm>
        </p:grpSpPr>
        <p:sp>
          <p:nvSpPr>
            <p:cNvPr id="468" name="CuadroTexto 395">
              <a:extLst>
                <a:ext uri="{FF2B5EF4-FFF2-40B4-BE49-F238E27FC236}">
                  <a16:creationId xmlns:a16="http://schemas.microsoft.com/office/drawing/2014/main" id="{58515653-14BA-2E44-891E-27147BF40D23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69" name="Rectangle 40">
              <a:extLst>
                <a:ext uri="{FF2B5EF4-FFF2-40B4-BE49-F238E27FC236}">
                  <a16:creationId xmlns:a16="http://schemas.microsoft.com/office/drawing/2014/main" id="{760450A1-F9DC-F442-83A1-50D2F3949152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0" name="Grupo 469">
            <a:extLst>
              <a:ext uri="{FF2B5EF4-FFF2-40B4-BE49-F238E27FC236}">
                <a16:creationId xmlns:a16="http://schemas.microsoft.com/office/drawing/2014/main" id="{DE6A9FC6-6981-2B42-A2B2-70E8393A7654}"/>
              </a:ext>
            </a:extLst>
          </p:cNvPr>
          <p:cNvGrpSpPr/>
          <p:nvPr/>
        </p:nvGrpSpPr>
        <p:grpSpPr>
          <a:xfrm>
            <a:off x="10528996" y="6495090"/>
            <a:ext cx="3687080" cy="1165829"/>
            <a:chOff x="4263265" y="1998910"/>
            <a:chExt cx="4236804" cy="1165829"/>
          </a:xfrm>
        </p:grpSpPr>
        <p:sp>
          <p:nvSpPr>
            <p:cNvPr id="471" name="CuadroTexto 395">
              <a:extLst>
                <a:ext uri="{FF2B5EF4-FFF2-40B4-BE49-F238E27FC236}">
                  <a16:creationId xmlns:a16="http://schemas.microsoft.com/office/drawing/2014/main" id="{3E9DE148-F787-DE41-A8A1-91DF1DC92668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72" name="Rectangle 40">
              <a:extLst>
                <a:ext uri="{FF2B5EF4-FFF2-40B4-BE49-F238E27FC236}">
                  <a16:creationId xmlns:a16="http://schemas.microsoft.com/office/drawing/2014/main" id="{4AE88CA3-3332-D04B-A589-751BCD8AC8C0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3" name="Grupo 472">
            <a:extLst>
              <a:ext uri="{FF2B5EF4-FFF2-40B4-BE49-F238E27FC236}">
                <a16:creationId xmlns:a16="http://schemas.microsoft.com/office/drawing/2014/main" id="{584322F8-739C-784C-A563-3C87111BEBEB}"/>
              </a:ext>
            </a:extLst>
          </p:cNvPr>
          <p:cNvGrpSpPr/>
          <p:nvPr/>
        </p:nvGrpSpPr>
        <p:grpSpPr>
          <a:xfrm>
            <a:off x="2077816" y="6589548"/>
            <a:ext cx="3687080" cy="1165829"/>
            <a:chOff x="4263265" y="1998910"/>
            <a:chExt cx="4236804" cy="1165829"/>
          </a:xfrm>
        </p:grpSpPr>
        <p:sp>
          <p:nvSpPr>
            <p:cNvPr id="474" name="CuadroTexto 395">
              <a:extLst>
                <a:ext uri="{FF2B5EF4-FFF2-40B4-BE49-F238E27FC236}">
                  <a16:creationId xmlns:a16="http://schemas.microsoft.com/office/drawing/2014/main" id="{B6EE8E7C-4B78-2F45-8A1F-526B8613AB20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5" name="Rectangle 40">
              <a:extLst>
                <a:ext uri="{FF2B5EF4-FFF2-40B4-BE49-F238E27FC236}">
                  <a16:creationId xmlns:a16="http://schemas.microsoft.com/office/drawing/2014/main" id="{2E672BBD-A5AB-DB4C-8F9C-02EDC2847BEB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6" name="Grupo 475">
            <a:extLst>
              <a:ext uri="{FF2B5EF4-FFF2-40B4-BE49-F238E27FC236}">
                <a16:creationId xmlns:a16="http://schemas.microsoft.com/office/drawing/2014/main" id="{BBF81E55-D87E-A647-A134-63B00C488174}"/>
              </a:ext>
            </a:extLst>
          </p:cNvPr>
          <p:cNvGrpSpPr/>
          <p:nvPr/>
        </p:nvGrpSpPr>
        <p:grpSpPr>
          <a:xfrm>
            <a:off x="2312089" y="10931834"/>
            <a:ext cx="3687080" cy="1165829"/>
            <a:chOff x="4263265" y="1998910"/>
            <a:chExt cx="4236804" cy="1165829"/>
          </a:xfrm>
        </p:grpSpPr>
        <p:sp>
          <p:nvSpPr>
            <p:cNvPr id="477" name="CuadroTexto 395">
              <a:extLst>
                <a:ext uri="{FF2B5EF4-FFF2-40B4-BE49-F238E27FC236}">
                  <a16:creationId xmlns:a16="http://schemas.microsoft.com/office/drawing/2014/main" id="{63986804-39A9-3F42-B39D-E636240F0C3A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8" name="Rectangle 40">
              <a:extLst>
                <a:ext uri="{FF2B5EF4-FFF2-40B4-BE49-F238E27FC236}">
                  <a16:creationId xmlns:a16="http://schemas.microsoft.com/office/drawing/2014/main" id="{A26F9A25-804B-234F-B069-EB14E1B32771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9" name="Grupo 478">
            <a:extLst>
              <a:ext uri="{FF2B5EF4-FFF2-40B4-BE49-F238E27FC236}">
                <a16:creationId xmlns:a16="http://schemas.microsoft.com/office/drawing/2014/main" id="{7A381DAA-C0CE-964C-9F7B-2B6826F5C665}"/>
              </a:ext>
            </a:extLst>
          </p:cNvPr>
          <p:cNvGrpSpPr/>
          <p:nvPr/>
        </p:nvGrpSpPr>
        <p:grpSpPr>
          <a:xfrm>
            <a:off x="6433609" y="10768226"/>
            <a:ext cx="3687080" cy="1165829"/>
            <a:chOff x="4263265" y="1998910"/>
            <a:chExt cx="4236804" cy="1165829"/>
          </a:xfrm>
        </p:grpSpPr>
        <p:sp>
          <p:nvSpPr>
            <p:cNvPr id="480" name="CuadroTexto 395">
              <a:extLst>
                <a:ext uri="{FF2B5EF4-FFF2-40B4-BE49-F238E27FC236}">
                  <a16:creationId xmlns:a16="http://schemas.microsoft.com/office/drawing/2014/main" id="{1ACC6694-06A4-EE4F-9AB0-0F89FF408508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81" name="Rectangle 40">
              <a:extLst>
                <a:ext uri="{FF2B5EF4-FFF2-40B4-BE49-F238E27FC236}">
                  <a16:creationId xmlns:a16="http://schemas.microsoft.com/office/drawing/2014/main" id="{7D7F61E2-6B6B-6B41-95EF-DCC6ABA97322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2" name="Grupo 481">
            <a:extLst>
              <a:ext uri="{FF2B5EF4-FFF2-40B4-BE49-F238E27FC236}">
                <a16:creationId xmlns:a16="http://schemas.microsoft.com/office/drawing/2014/main" id="{2B0E8220-08C8-A54B-BB72-C168F49EEC84}"/>
              </a:ext>
            </a:extLst>
          </p:cNvPr>
          <p:cNvGrpSpPr/>
          <p:nvPr/>
        </p:nvGrpSpPr>
        <p:grpSpPr>
          <a:xfrm>
            <a:off x="10345285" y="10812625"/>
            <a:ext cx="3687080" cy="1165829"/>
            <a:chOff x="4263265" y="1998910"/>
            <a:chExt cx="4236804" cy="1165829"/>
          </a:xfrm>
        </p:grpSpPr>
        <p:sp>
          <p:nvSpPr>
            <p:cNvPr id="483" name="CuadroTexto 395">
              <a:extLst>
                <a:ext uri="{FF2B5EF4-FFF2-40B4-BE49-F238E27FC236}">
                  <a16:creationId xmlns:a16="http://schemas.microsoft.com/office/drawing/2014/main" id="{8AAB5EE3-20A5-0042-B935-2EF84C66F3AB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84" name="Rectangle 40">
              <a:extLst>
                <a:ext uri="{FF2B5EF4-FFF2-40B4-BE49-F238E27FC236}">
                  <a16:creationId xmlns:a16="http://schemas.microsoft.com/office/drawing/2014/main" id="{25150AC3-2FF1-8745-B514-F5DD9B8BDFC4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8" name="Grupo 487">
            <a:extLst>
              <a:ext uri="{FF2B5EF4-FFF2-40B4-BE49-F238E27FC236}">
                <a16:creationId xmlns:a16="http://schemas.microsoft.com/office/drawing/2014/main" id="{541F7919-F66E-9F4B-9C00-5A8AB5EF2EAA}"/>
              </a:ext>
            </a:extLst>
          </p:cNvPr>
          <p:cNvGrpSpPr/>
          <p:nvPr/>
        </p:nvGrpSpPr>
        <p:grpSpPr>
          <a:xfrm>
            <a:off x="17695774" y="5894082"/>
            <a:ext cx="3687080" cy="1165829"/>
            <a:chOff x="4263265" y="1998910"/>
            <a:chExt cx="4236804" cy="1165829"/>
          </a:xfrm>
        </p:grpSpPr>
        <p:sp>
          <p:nvSpPr>
            <p:cNvPr id="489" name="CuadroTexto 395">
              <a:extLst>
                <a:ext uri="{FF2B5EF4-FFF2-40B4-BE49-F238E27FC236}">
                  <a16:creationId xmlns:a16="http://schemas.microsoft.com/office/drawing/2014/main" id="{4DC0C63A-8803-6E40-95C3-01C7C618A589}"/>
                </a:ext>
              </a:extLst>
            </p:cNvPr>
            <p:cNvSpPr txBox="1"/>
            <p:nvPr/>
          </p:nvSpPr>
          <p:spPr>
            <a:xfrm flipH="1">
              <a:off x="4278776" y="1998910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90" name="Rectangle 40">
              <a:extLst>
                <a:ext uri="{FF2B5EF4-FFF2-40B4-BE49-F238E27FC236}">
                  <a16:creationId xmlns:a16="http://schemas.microsoft.com/office/drawing/2014/main" id="{6C1B34B8-9796-1744-BC13-4530E4CBE471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1" name="Grupo 490">
            <a:extLst>
              <a:ext uri="{FF2B5EF4-FFF2-40B4-BE49-F238E27FC236}">
                <a16:creationId xmlns:a16="http://schemas.microsoft.com/office/drawing/2014/main" id="{40B7407B-8807-8E4E-8EB9-A538D6893137}"/>
              </a:ext>
            </a:extLst>
          </p:cNvPr>
          <p:cNvGrpSpPr/>
          <p:nvPr/>
        </p:nvGrpSpPr>
        <p:grpSpPr>
          <a:xfrm>
            <a:off x="17684879" y="7445384"/>
            <a:ext cx="3687080" cy="1165829"/>
            <a:chOff x="4263265" y="1998910"/>
            <a:chExt cx="4236804" cy="1165829"/>
          </a:xfrm>
        </p:grpSpPr>
        <p:sp>
          <p:nvSpPr>
            <p:cNvPr id="492" name="CuadroTexto 395">
              <a:extLst>
                <a:ext uri="{FF2B5EF4-FFF2-40B4-BE49-F238E27FC236}">
                  <a16:creationId xmlns:a16="http://schemas.microsoft.com/office/drawing/2014/main" id="{6FA56DF6-1707-DB46-A531-BBE1C489EFF1}"/>
                </a:ext>
              </a:extLst>
            </p:cNvPr>
            <p:cNvSpPr txBox="1"/>
            <p:nvPr/>
          </p:nvSpPr>
          <p:spPr>
            <a:xfrm flipH="1">
              <a:off x="4278776" y="1998910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93" name="Rectangle 40">
              <a:extLst>
                <a:ext uri="{FF2B5EF4-FFF2-40B4-BE49-F238E27FC236}">
                  <a16:creationId xmlns:a16="http://schemas.microsoft.com/office/drawing/2014/main" id="{848D01FA-EA5E-7B4C-B983-6989FA1DD84F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4" name="Grupo 493">
            <a:extLst>
              <a:ext uri="{FF2B5EF4-FFF2-40B4-BE49-F238E27FC236}">
                <a16:creationId xmlns:a16="http://schemas.microsoft.com/office/drawing/2014/main" id="{8A3FF55A-F43E-5D4F-AD1E-9779BD167B13}"/>
              </a:ext>
            </a:extLst>
          </p:cNvPr>
          <p:cNvGrpSpPr/>
          <p:nvPr/>
        </p:nvGrpSpPr>
        <p:grpSpPr>
          <a:xfrm>
            <a:off x="17684879" y="9031867"/>
            <a:ext cx="3687080" cy="1165829"/>
            <a:chOff x="4263265" y="1998910"/>
            <a:chExt cx="4236804" cy="1165829"/>
          </a:xfrm>
        </p:grpSpPr>
        <p:sp>
          <p:nvSpPr>
            <p:cNvPr id="495" name="CuadroTexto 395">
              <a:extLst>
                <a:ext uri="{FF2B5EF4-FFF2-40B4-BE49-F238E27FC236}">
                  <a16:creationId xmlns:a16="http://schemas.microsoft.com/office/drawing/2014/main" id="{D64FDE70-A890-3946-84FF-1905A51AAACF}"/>
                </a:ext>
              </a:extLst>
            </p:cNvPr>
            <p:cNvSpPr txBox="1"/>
            <p:nvPr/>
          </p:nvSpPr>
          <p:spPr>
            <a:xfrm flipH="1">
              <a:off x="4278776" y="1998910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96" name="Rectangle 40">
              <a:extLst>
                <a:ext uri="{FF2B5EF4-FFF2-40B4-BE49-F238E27FC236}">
                  <a16:creationId xmlns:a16="http://schemas.microsoft.com/office/drawing/2014/main" id="{4B57961D-7BDD-274E-93FB-0DC42D90E712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7" name="Grupo 496">
            <a:extLst>
              <a:ext uri="{FF2B5EF4-FFF2-40B4-BE49-F238E27FC236}">
                <a16:creationId xmlns:a16="http://schemas.microsoft.com/office/drawing/2014/main" id="{BEB8E74B-B24B-7C4A-AFCC-8D5F0497C58F}"/>
              </a:ext>
            </a:extLst>
          </p:cNvPr>
          <p:cNvGrpSpPr/>
          <p:nvPr/>
        </p:nvGrpSpPr>
        <p:grpSpPr>
          <a:xfrm>
            <a:off x="17684879" y="10458682"/>
            <a:ext cx="3687080" cy="1165829"/>
            <a:chOff x="4263265" y="1998910"/>
            <a:chExt cx="4236804" cy="1165829"/>
          </a:xfrm>
        </p:grpSpPr>
        <p:sp>
          <p:nvSpPr>
            <p:cNvPr id="498" name="CuadroTexto 395">
              <a:extLst>
                <a:ext uri="{FF2B5EF4-FFF2-40B4-BE49-F238E27FC236}">
                  <a16:creationId xmlns:a16="http://schemas.microsoft.com/office/drawing/2014/main" id="{F7AB2E13-7815-0F4B-B75D-1EE63D6E728B}"/>
                </a:ext>
              </a:extLst>
            </p:cNvPr>
            <p:cNvSpPr txBox="1"/>
            <p:nvPr/>
          </p:nvSpPr>
          <p:spPr>
            <a:xfrm flipH="1">
              <a:off x="4278776" y="1998910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99" name="Rectangle 40">
              <a:extLst>
                <a:ext uri="{FF2B5EF4-FFF2-40B4-BE49-F238E27FC236}">
                  <a16:creationId xmlns:a16="http://schemas.microsoft.com/office/drawing/2014/main" id="{368D1290-3413-A649-A21A-BAC2B4A37CEC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960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9">
            <a:extLst>
              <a:ext uri="{FF2B5EF4-FFF2-40B4-BE49-F238E27FC236}">
                <a16:creationId xmlns:a16="http://schemas.microsoft.com/office/drawing/2014/main" id="{52FE9965-472C-854F-95EC-A513EA74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085" y="5171479"/>
            <a:ext cx="3425096" cy="3425096"/>
          </a:xfrm>
          <a:custGeom>
            <a:avLst/>
            <a:gdLst>
              <a:gd name="T0" fmla="*/ 2900 w 2901"/>
              <a:gd name="T1" fmla="*/ 880 h 2900"/>
              <a:gd name="T2" fmla="*/ 2900 w 2901"/>
              <a:gd name="T3" fmla="*/ 880 h 2900"/>
              <a:gd name="T4" fmla="*/ 2900 w 2901"/>
              <a:gd name="T5" fmla="*/ 0 h 2900"/>
              <a:gd name="T6" fmla="*/ 0 w 2901"/>
              <a:gd name="T7" fmla="*/ 0 h 2900"/>
              <a:gd name="T8" fmla="*/ 0 w 2901"/>
              <a:gd name="T9" fmla="*/ 903 h 2900"/>
              <a:gd name="T10" fmla="*/ 0 w 2901"/>
              <a:gd name="T11" fmla="*/ 2004 h 2900"/>
              <a:gd name="T12" fmla="*/ 0 w 2901"/>
              <a:gd name="T13" fmla="*/ 2348 h 2900"/>
              <a:gd name="T14" fmla="*/ 0 w 2901"/>
              <a:gd name="T15" fmla="*/ 2899 h 2900"/>
              <a:gd name="T16" fmla="*/ 2900 w 2901"/>
              <a:gd name="T17" fmla="*/ 2899 h 2900"/>
              <a:gd name="T18" fmla="*/ 2900 w 2901"/>
              <a:gd name="T19" fmla="*/ 1981 h 2900"/>
              <a:gd name="T20" fmla="*/ 2349 w 2901"/>
              <a:gd name="T21" fmla="*/ 1431 h 2900"/>
              <a:gd name="T22" fmla="*/ 2900 w 2901"/>
              <a:gd name="T23" fmla="*/ 880 h 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1" h="2900">
                <a:moveTo>
                  <a:pt x="2900" y="880"/>
                </a:moveTo>
                <a:lnTo>
                  <a:pt x="2900" y="880"/>
                </a:lnTo>
                <a:cubicBezTo>
                  <a:pt x="2900" y="0"/>
                  <a:pt x="2900" y="0"/>
                  <a:pt x="290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03"/>
                  <a:pt x="0" y="903"/>
                  <a:pt x="0" y="903"/>
                </a:cubicBezTo>
                <a:cubicBezTo>
                  <a:pt x="0" y="2004"/>
                  <a:pt x="0" y="2004"/>
                  <a:pt x="0" y="2004"/>
                </a:cubicBezTo>
                <a:cubicBezTo>
                  <a:pt x="0" y="2348"/>
                  <a:pt x="0" y="2348"/>
                  <a:pt x="0" y="2348"/>
                </a:cubicBezTo>
                <a:cubicBezTo>
                  <a:pt x="0" y="2899"/>
                  <a:pt x="0" y="2899"/>
                  <a:pt x="0" y="2899"/>
                </a:cubicBezTo>
                <a:cubicBezTo>
                  <a:pt x="2900" y="2899"/>
                  <a:pt x="2900" y="2899"/>
                  <a:pt x="2900" y="2899"/>
                </a:cubicBezTo>
                <a:cubicBezTo>
                  <a:pt x="2900" y="1981"/>
                  <a:pt x="2900" y="1981"/>
                  <a:pt x="2900" y="1981"/>
                </a:cubicBezTo>
                <a:cubicBezTo>
                  <a:pt x="2594" y="1981"/>
                  <a:pt x="2349" y="1737"/>
                  <a:pt x="2349" y="1431"/>
                </a:cubicBezTo>
                <a:cubicBezTo>
                  <a:pt x="2349" y="1125"/>
                  <a:pt x="2594" y="880"/>
                  <a:pt x="2900" y="8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0">
            <a:extLst>
              <a:ext uri="{FF2B5EF4-FFF2-40B4-BE49-F238E27FC236}">
                <a16:creationId xmlns:a16="http://schemas.microsoft.com/office/drawing/2014/main" id="{158F3E8C-954A-A447-B6A1-E5094DA1A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6043" y="7925091"/>
            <a:ext cx="1301328" cy="1311739"/>
          </a:xfrm>
          <a:custGeom>
            <a:avLst/>
            <a:gdLst>
              <a:gd name="T0" fmla="*/ 0 w 1103"/>
              <a:gd name="T1" fmla="*/ 558 h 1110"/>
              <a:gd name="T2" fmla="*/ 0 w 1103"/>
              <a:gd name="T3" fmla="*/ 558 h 1110"/>
              <a:gd name="T4" fmla="*/ 551 w 1103"/>
              <a:gd name="T5" fmla="*/ 1109 h 1110"/>
              <a:gd name="T6" fmla="*/ 1102 w 1103"/>
              <a:gd name="T7" fmla="*/ 558 h 1110"/>
              <a:gd name="T8" fmla="*/ 551 w 1103"/>
              <a:gd name="T9" fmla="*/ 0 h 1110"/>
              <a:gd name="T10" fmla="*/ 0 w 1103"/>
              <a:gd name="T11" fmla="*/ 558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10">
                <a:moveTo>
                  <a:pt x="0" y="558"/>
                </a:moveTo>
                <a:lnTo>
                  <a:pt x="0" y="558"/>
                </a:lnTo>
                <a:cubicBezTo>
                  <a:pt x="0" y="857"/>
                  <a:pt x="245" y="1109"/>
                  <a:pt x="551" y="1109"/>
                </a:cubicBezTo>
                <a:cubicBezTo>
                  <a:pt x="857" y="1109"/>
                  <a:pt x="1102" y="857"/>
                  <a:pt x="1102" y="558"/>
                </a:cubicBezTo>
                <a:cubicBezTo>
                  <a:pt x="1102" y="252"/>
                  <a:pt x="857" y="0"/>
                  <a:pt x="551" y="0"/>
                </a:cubicBezTo>
                <a:cubicBezTo>
                  <a:pt x="245" y="0"/>
                  <a:pt x="0" y="252"/>
                  <a:pt x="0" y="5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1">
            <a:extLst>
              <a:ext uri="{FF2B5EF4-FFF2-40B4-BE49-F238E27FC236}">
                <a16:creationId xmlns:a16="http://schemas.microsoft.com/office/drawing/2014/main" id="{E6477EEC-126A-E640-B4D7-E91D0E6A8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2133" y="9658459"/>
            <a:ext cx="1301328" cy="1301328"/>
          </a:xfrm>
          <a:custGeom>
            <a:avLst/>
            <a:gdLst>
              <a:gd name="T0" fmla="*/ 551 w 1102"/>
              <a:gd name="T1" fmla="*/ 1102 h 1103"/>
              <a:gd name="T2" fmla="*/ 551 w 1102"/>
              <a:gd name="T3" fmla="*/ 1102 h 1103"/>
              <a:gd name="T4" fmla="*/ 1101 w 1102"/>
              <a:gd name="T5" fmla="*/ 551 h 1103"/>
              <a:gd name="T6" fmla="*/ 551 w 1102"/>
              <a:gd name="T7" fmla="*/ 0 h 1103"/>
              <a:gd name="T8" fmla="*/ 0 w 1102"/>
              <a:gd name="T9" fmla="*/ 551 h 1103"/>
              <a:gd name="T10" fmla="*/ 551 w 1102"/>
              <a:gd name="T11" fmla="*/ 1102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2" h="1103">
                <a:moveTo>
                  <a:pt x="551" y="1102"/>
                </a:moveTo>
                <a:lnTo>
                  <a:pt x="551" y="1102"/>
                </a:lnTo>
                <a:cubicBezTo>
                  <a:pt x="848" y="1102"/>
                  <a:pt x="1101" y="857"/>
                  <a:pt x="1101" y="551"/>
                </a:cubicBezTo>
                <a:cubicBezTo>
                  <a:pt x="1101" y="245"/>
                  <a:pt x="848" y="0"/>
                  <a:pt x="551" y="0"/>
                </a:cubicBezTo>
                <a:cubicBezTo>
                  <a:pt x="245" y="0"/>
                  <a:pt x="0" y="245"/>
                  <a:pt x="0" y="551"/>
                </a:cubicBezTo>
                <a:cubicBezTo>
                  <a:pt x="0" y="857"/>
                  <a:pt x="245" y="1102"/>
                  <a:pt x="551" y="11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2">
            <a:extLst>
              <a:ext uri="{FF2B5EF4-FFF2-40B4-BE49-F238E27FC236}">
                <a16:creationId xmlns:a16="http://schemas.microsoft.com/office/drawing/2014/main" id="{E26EE5A7-4B19-2940-9428-FE3660B1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847" y="8596575"/>
            <a:ext cx="3425096" cy="3425096"/>
          </a:xfrm>
          <a:custGeom>
            <a:avLst/>
            <a:gdLst>
              <a:gd name="T0" fmla="*/ 873 w 2902"/>
              <a:gd name="T1" fmla="*/ 0 h 2901"/>
              <a:gd name="T2" fmla="*/ 873 w 2902"/>
              <a:gd name="T3" fmla="*/ 0 h 2901"/>
              <a:gd name="T4" fmla="*/ 0 w 2902"/>
              <a:gd name="T5" fmla="*/ 0 h 2901"/>
              <a:gd name="T6" fmla="*/ 0 w 2902"/>
              <a:gd name="T7" fmla="*/ 2900 h 2901"/>
              <a:gd name="T8" fmla="*/ 896 w 2902"/>
              <a:gd name="T9" fmla="*/ 2900 h 2901"/>
              <a:gd name="T10" fmla="*/ 1998 w 2902"/>
              <a:gd name="T11" fmla="*/ 2900 h 2901"/>
              <a:gd name="T12" fmla="*/ 2350 w 2902"/>
              <a:gd name="T13" fmla="*/ 2900 h 2901"/>
              <a:gd name="T14" fmla="*/ 2901 w 2902"/>
              <a:gd name="T15" fmla="*/ 2900 h 2901"/>
              <a:gd name="T16" fmla="*/ 2901 w 2902"/>
              <a:gd name="T17" fmla="*/ 0 h 2901"/>
              <a:gd name="T18" fmla="*/ 1975 w 2902"/>
              <a:gd name="T19" fmla="*/ 0 h 2901"/>
              <a:gd name="T20" fmla="*/ 1424 w 2902"/>
              <a:gd name="T21" fmla="*/ 551 h 2901"/>
              <a:gd name="T22" fmla="*/ 873 w 2902"/>
              <a:gd name="T23" fmla="*/ 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2" h="2901">
                <a:moveTo>
                  <a:pt x="873" y="0"/>
                </a:moveTo>
                <a:lnTo>
                  <a:pt x="873" y="0"/>
                </a:lnTo>
                <a:cubicBezTo>
                  <a:pt x="0" y="0"/>
                  <a:pt x="0" y="0"/>
                  <a:pt x="0" y="0"/>
                </a:cubicBezTo>
                <a:cubicBezTo>
                  <a:pt x="0" y="2900"/>
                  <a:pt x="0" y="2900"/>
                  <a:pt x="0" y="2900"/>
                </a:cubicBezTo>
                <a:cubicBezTo>
                  <a:pt x="896" y="2900"/>
                  <a:pt x="896" y="2900"/>
                  <a:pt x="896" y="2900"/>
                </a:cubicBezTo>
                <a:cubicBezTo>
                  <a:pt x="1998" y="2900"/>
                  <a:pt x="1998" y="2900"/>
                  <a:pt x="1998" y="2900"/>
                </a:cubicBezTo>
                <a:cubicBezTo>
                  <a:pt x="2350" y="2900"/>
                  <a:pt x="2350" y="2900"/>
                  <a:pt x="2350" y="2900"/>
                </a:cubicBezTo>
                <a:cubicBezTo>
                  <a:pt x="2901" y="2900"/>
                  <a:pt x="2901" y="2900"/>
                  <a:pt x="2901" y="2900"/>
                </a:cubicBezTo>
                <a:cubicBezTo>
                  <a:pt x="2901" y="0"/>
                  <a:pt x="2901" y="0"/>
                  <a:pt x="2901" y="0"/>
                </a:cubicBezTo>
                <a:cubicBezTo>
                  <a:pt x="1975" y="0"/>
                  <a:pt x="1975" y="0"/>
                  <a:pt x="1975" y="0"/>
                </a:cubicBezTo>
                <a:cubicBezTo>
                  <a:pt x="1975" y="306"/>
                  <a:pt x="1730" y="551"/>
                  <a:pt x="1424" y="551"/>
                </a:cubicBezTo>
                <a:cubicBezTo>
                  <a:pt x="1118" y="551"/>
                  <a:pt x="873" y="306"/>
                  <a:pt x="8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3">
            <a:extLst>
              <a:ext uri="{FF2B5EF4-FFF2-40B4-BE49-F238E27FC236}">
                <a16:creationId xmlns:a16="http://schemas.microsoft.com/office/drawing/2014/main" id="{922DA7D2-9F52-5141-9243-F5D4857B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715" y="7956323"/>
            <a:ext cx="1311739" cy="1301328"/>
          </a:xfrm>
          <a:custGeom>
            <a:avLst/>
            <a:gdLst>
              <a:gd name="T0" fmla="*/ 0 w 1111"/>
              <a:gd name="T1" fmla="*/ 551 h 1103"/>
              <a:gd name="T2" fmla="*/ 0 w 1111"/>
              <a:gd name="T3" fmla="*/ 551 h 1103"/>
              <a:gd name="T4" fmla="*/ 551 w 1111"/>
              <a:gd name="T5" fmla="*/ 1102 h 1103"/>
              <a:gd name="T6" fmla="*/ 1110 w 1111"/>
              <a:gd name="T7" fmla="*/ 551 h 1103"/>
              <a:gd name="T8" fmla="*/ 551 w 1111"/>
              <a:gd name="T9" fmla="*/ 0 h 1103"/>
              <a:gd name="T10" fmla="*/ 0 w 1111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1" h="1103">
                <a:moveTo>
                  <a:pt x="0" y="551"/>
                </a:moveTo>
                <a:lnTo>
                  <a:pt x="0" y="551"/>
                </a:lnTo>
                <a:cubicBezTo>
                  <a:pt x="0" y="857"/>
                  <a:pt x="253" y="1102"/>
                  <a:pt x="551" y="1102"/>
                </a:cubicBezTo>
                <a:cubicBezTo>
                  <a:pt x="858" y="1102"/>
                  <a:pt x="1110" y="857"/>
                  <a:pt x="1110" y="551"/>
                </a:cubicBezTo>
                <a:cubicBezTo>
                  <a:pt x="1110" y="244"/>
                  <a:pt x="858" y="0"/>
                  <a:pt x="551" y="0"/>
                </a:cubicBezTo>
                <a:cubicBezTo>
                  <a:pt x="253" y="0"/>
                  <a:pt x="0" y="244"/>
                  <a:pt x="0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4">
            <a:extLst>
              <a:ext uri="{FF2B5EF4-FFF2-40B4-BE49-F238E27FC236}">
                <a16:creationId xmlns:a16="http://schemas.microsoft.com/office/drawing/2014/main" id="{F8DE0452-45EF-A14A-BF7E-0B6A1F6D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703" y="5162754"/>
            <a:ext cx="3425096" cy="3425096"/>
          </a:xfrm>
          <a:custGeom>
            <a:avLst/>
            <a:gdLst>
              <a:gd name="T0" fmla="*/ 894 w 2900"/>
              <a:gd name="T1" fmla="*/ 2899 h 2900"/>
              <a:gd name="T2" fmla="*/ 894 w 2900"/>
              <a:gd name="T3" fmla="*/ 2899 h 2900"/>
              <a:gd name="T4" fmla="*/ 1445 w 2900"/>
              <a:gd name="T5" fmla="*/ 2348 h 2900"/>
              <a:gd name="T6" fmla="*/ 1996 w 2900"/>
              <a:gd name="T7" fmla="*/ 2899 h 2900"/>
              <a:gd name="T8" fmla="*/ 2899 w 2900"/>
              <a:gd name="T9" fmla="*/ 2899 h 2900"/>
              <a:gd name="T10" fmla="*/ 2899 w 2900"/>
              <a:gd name="T11" fmla="*/ 0 h 2900"/>
              <a:gd name="T12" fmla="*/ 1973 w 2900"/>
              <a:gd name="T13" fmla="*/ 0 h 2900"/>
              <a:gd name="T14" fmla="*/ 871 w 2900"/>
              <a:gd name="T15" fmla="*/ 0 h 2900"/>
              <a:gd name="T16" fmla="*/ 466 w 2900"/>
              <a:gd name="T17" fmla="*/ 0 h 2900"/>
              <a:gd name="T18" fmla="*/ 0 w 2900"/>
              <a:gd name="T19" fmla="*/ 0 h 2900"/>
              <a:gd name="T20" fmla="*/ 0 w 2900"/>
              <a:gd name="T21" fmla="*/ 2899 h 2900"/>
              <a:gd name="T22" fmla="*/ 894 w 2900"/>
              <a:gd name="T23" fmla="*/ 2899 h 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0" h="2900">
                <a:moveTo>
                  <a:pt x="894" y="2899"/>
                </a:moveTo>
                <a:lnTo>
                  <a:pt x="894" y="2899"/>
                </a:lnTo>
                <a:cubicBezTo>
                  <a:pt x="894" y="2593"/>
                  <a:pt x="1139" y="2348"/>
                  <a:pt x="1445" y="2348"/>
                </a:cubicBezTo>
                <a:cubicBezTo>
                  <a:pt x="1751" y="2348"/>
                  <a:pt x="1996" y="2593"/>
                  <a:pt x="1996" y="2899"/>
                </a:cubicBezTo>
                <a:cubicBezTo>
                  <a:pt x="2899" y="2899"/>
                  <a:pt x="2899" y="2899"/>
                  <a:pt x="2899" y="2899"/>
                </a:cubicBezTo>
                <a:cubicBezTo>
                  <a:pt x="2899" y="0"/>
                  <a:pt x="2899" y="0"/>
                  <a:pt x="2899" y="0"/>
                </a:cubicBezTo>
                <a:cubicBezTo>
                  <a:pt x="1973" y="0"/>
                  <a:pt x="1973" y="0"/>
                  <a:pt x="1973" y="0"/>
                </a:cubicBezTo>
                <a:cubicBezTo>
                  <a:pt x="871" y="0"/>
                  <a:pt x="871" y="0"/>
                  <a:pt x="871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99"/>
                  <a:pt x="0" y="2899"/>
                  <a:pt x="0" y="2899"/>
                </a:cubicBezTo>
                <a:lnTo>
                  <a:pt x="894" y="28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5">
            <a:extLst>
              <a:ext uri="{FF2B5EF4-FFF2-40B4-BE49-F238E27FC236}">
                <a16:creationId xmlns:a16="http://schemas.microsoft.com/office/drawing/2014/main" id="{4144EE91-223D-0241-BB05-B6E19526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1311" y="6209109"/>
            <a:ext cx="1301328" cy="1301328"/>
          </a:xfrm>
          <a:custGeom>
            <a:avLst/>
            <a:gdLst>
              <a:gd name="T0" fmla="*/ 0 w 1102"/>
              <a:gd name="T1" fmla="*/ 551 h 1102"/>
              <a:gd name="T2" fmla="*/ 0 w 1102"/>
              <a:gd name="T3" fmla="*/ 551 h 1102"/>
              <a:gd name="T4" fmla="*/ 551 w 1102"/>
              <a:gd name="T5" fmla="*/ 1101 h 1102"/>
              <a:gd name="T6" fmla="*/ 1101 w 1102"/>
              <a:gd name="T7" fmla="*/ 551 h 1102"/>
              <a:gd name="T8" fmla="*/ 551 w 1102"/>
              <a:gd name="T9" fmla="*/ 0 h 1102"/>
              <a:gd name="T10" fmla="*/ 0 w 1102"/>
              <a:gd name="T11" fmla="*/ 551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2" h="1102">
                <a:moveTo>
                  <a:pt x="0" y="551"/>
                </a:moveTo>
                <a:lnTo>
                  <a:pt x="0" y="551"/>
                </a:lnTo>
                <a:cubicBezTo>
                  <a:pt x="0" y="857"/>
                  <a:pt x="245" y="1101"/>
                  <a:pt x="551" y="1101"/>
                </a:cubicBezTo>
                <a:cubicBezTo>
                  <a:pt x="856" y="1101"/>
                  <a:pt x="1101" y="857"/>
                  <a:pt x="1101" y="551"/>
                </a:cubicBezTo>
                <a:cubicBezTo>
                  <a:pt x="1101" y="245"/>
                  <a:pt x="856" y="0"/>
                  <a:pt x="551" y="0"/>
                </a:cubicBezTo>
                <a:cubicBezTo>
                  <a:pt x="245" y="0"/>
                  <a:pt x="0" y="245"/>
                  <a:pt x="0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6">
            <a:extLst>
              <a:ext uri="{FF2B5EF4-FFF2-40B4-BE49-F238E27FC236}">
                <a16:creationId xmlns:a16="http://schemas.microsoft.com/office/drawing/2014/main" id="{57D013FC-4DD1-274B-BEC5-DF03E1E57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703" y="8596575"/>
            <a:ext cx="3425096" cy="3425096"/>
          </a:xfrm>
          <a:custGeom>
            <a:avLst/>
            <a:gdLst>
              <a:gd name="T0" fmla="*/ 0 w 2900"/>
              <a:gd name="T1" fmla="*/ 0 h 2901"/>
              <a:gd name="T2" fmla="*/ 0 w 2900"/>
              <a:gd name="T3" fmla="*/ 0 h 2901"/>
              <a:gd name="T4" fmla="*/ 0 w 2900"/>
              <a:gd name="T5" fmla="*/ 903 h 2901"/>
              <a:gd name="T6" fmla="*/ 550 w 2900"/>
              <a:gd name="T7" fmla="*/ 1454 h 2901"/>
              <a:gd name="T8" fmla="*/ 0 w 2900"/>
              <a:gd name="T9" fmla="*/ 2005 h 2901"/>
              <a:gd name="T10" fmla="*/ 0 w 2900"/>
              <a:gd name="T11" fmla="*/ 2900 h 2901"/>
              <a:gd name="T12" fmla="*/ 2899 w 2900"/>
              <a:gd name="T13" fmla="*/ 2900 h 2901"/>
              <a:gd name="T14" fmla="*/ 2899 w 2900"/>
              <a:gd name="T15" fmla="*/ 2418 h 2901"/>
              <a:gd name="T16" fmla="*/ 2899 w 2900"/>
              <a:gd name="T17" fmla="*/ 1982 h 2901"/>
              <a:gd name="T18" fmla="*/ 2899 w 2900"/>
              <a:gd name="T19" fmla="*/ 880 h 2901"/>
              <a:gd name="T20" fmla="*/ 2899 w 2900"/>
              <a:gd name="T21" fmla="*/ 0 h 2901"/>
              <a:gd name="T22" fmla="*/ 0 w 2900"/>
              <a:gd name="T23" fmla="*/ 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0" h="2901">
                <a:moveTo>
                  <a:pt x="0" y="0"/>
                </a:moveTo>
                <a:lnTo>
                  <a:pt x="0" y="0"/>
                </a:lnTo>
                <a:cubicBezTo>
                  <a:pt x="0" y="903"/>
                  <a:pt x="0" y="903"/>
                  <a:pt x="0" y="903"/>
                </a:cubicBezTo>
                <a:cubicBezTo>
                  <a:pt x="297" y="903"/>
                  <a:pt x="550" y="1148"/>
                  <a:pt x="550" y="1454"/>
                </a:cubicBezTo>
                <a:cubicBezTo>
                  <a:pt x="550" y="1760"/>
                  <a:pt x="297" y="2005"/>
                  <a:pt x="0" y="2005"/>
                </a:cubicBezTo>
                <a:cubicBezTo>
                  <a:pt x="0" y="2900"/>
                  <a:pt x="0" y="2900"/>
                  <a:pt x="0" y="2900"/>
                </a:cubicBezTo>
                <a:cubicBezTo>
                  <a:pt x="2899" y="2900"/>
                  <a:pt x="2899" y="2900"/>
                  <a:pt x="2899" y="2900"/>
                </a:cubicBezTo>
                <a:cubicBezTo>
                  <a:pt x="2899" y="2418"/>
                  <a:pt x="2899" y="2418"/>
                  <a:pt x="2899" y="2418"/>
                </a:cubicBezTo>
                <a:cubicBezTo>
                  <a:pt x="2899" y="1982"/>
                  <a:pt x="2899" y="1982"/>
                  <a:pt x="2899" y="1982"/>
                </a:cubicBezTo>
                <a:cubicBezTo>
                  <a:pt x="2899" y="880"/>
                  <a:pt x="2899" y="880"/>
                  <a:pt x="2899" y="880"/>
                </a:cubicBezTo>
                <a:cubicBezTo>
                  <a:pt x="2899" y="0"/>
                  <a:pt x="2899" y="0"/>
                  <a:pt x="2899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7">
            <a:extLst>
              <a:ext uri="{FF2B5EF4-FFF2-40B4-BE49-F238E27FC236}">
                <a16:creationId xmlns:a16="http://schemas.microsoft.com/office/drawing/2014/main" id="{884AFEC4-29E5-6148-A035-A35DF5B1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611" y="6660199"/>
            <a:ext cx="968188" cy="1155579"/>
          </a:xfrm>
          <a:custGeom>
            <a:avLst/>
            <a:gdLst>
              <a:gd name="T0" fmla="*/ 413 w 820"/>
              <a:gd name="T1" fmla="*/ 979 h 980"/>
              <a:gd name="T2" fmla="*/ 413 w 820"/>
              <a:gd name="T3" fmla="*/ 979 h 980"/>
              <a:gd name="T4" fmla="*/ 0 w 820"/>
              <a:gd name="T5" fmla="*/ 573 h 980"/>
              <a:gd name="T6" fmla="*/ 53 w 820"/>
              <a:gd name="T7" fmla="*/ 314 h 980"/>
              <a:gd name="T8" fmla="*/ 191 w 820"/>
              <a:gd name="T9" fmla="*/ 46 h 980"/>
              <a:gd name="T10" fmla="*/ 222 w 820"/>
              <a:gd name="T11" fmla="*/ 16 h 980"/>
              <a:gd name="T12" fmla="*/ 260 w 820"/>
              <a:gd name="T13" fmla="*/ 16 h 980"/>
              <a:gd name="T14" fmla="*/ 268 w 820"/>
              <a:gd name="T15" fmla="*/ 54 h 980"/>
              <a:gd name="T16" fmla="*/ 237 w 820"/>
              <a:gd name="T17" fmla="*/ 85 h 980"/>
              <a:gd name="T18" fmla="*/ 115 w 820"/>
              <a:gd name="T19" fmla="*/ 330 h 980"/>
              <a:gd name="T20" fmla="*/ 61 w 820"/>
              <a:gd name="T21" fmla="*/ 573 h 980"/>
              <a:gd name="T22" fmla="*/ 413 w 820"/>
              <a:gd name="T23" fmla="*/ 918 h 980"/>
              <a:gd name="T24" fmla="*/ 757 w 820"/>
              <a:gd name="T25" fmla="*/ 573 h 980"/>
              <a:gd name="T26" fmla="*/ 704 w 820"/>
              <a:gd name="T27" fmla="*/ 330 h 980"/>
              <a:gd name="T28" fmla="*/ 581 w 820"/>
              <a:gd name="T29" fmla="*/ 85 h 980"/>
              <a:gd name="T30" fmla="*/ 551 w 820"/>
              <a:gd name="T31" fmla="*/ 54 h 980"/>
              <a:gd name="T32" fmla="*/ 558 w 820"/>
              <a:gd name="T33" fmla="*/ 16 h 980"/>
              <a:gd name="T34" fmla="*/ 597 w 820"/>
              <a:gd name="T35" fmla="*/ 16 h 980"/>
              <a:gd name="T36" fmla="*/ 627 w 820"/>
              <a:gd name="T37" fmla="*/ 46 h 980"/>
              <a:gd name="T38" fmla="*/ 765 w 820"/>
              <a:gd name="T39" fmla="*/ 314 h 980"/>
              <a:gd name="T40" fmla="*/ 819 w 820"/>
              <a:gd name="T41" fmla="*/ 573 h 980"/>
              <a:gd name="T42" fmla="*/ 413 w 820"/>
              <a:gd name="T43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0" h="980">
                <a:moveTo>
                  <a:pt x="413" y="979"/>
                </a:moveTo>
                <a:lnTo>
                  <a:pt x="413" y="979"/>
                </a:lnTo>
                <a:cubicBezTo>
                  <a:pt x="183" y="979"/>
                  <a:pt x="0" y="795"/>
                  <a:pt x="0" y="573"/>
                </a:cubicBezTo>
                <a:cubicBezTo>
                  <a:pt x="0" y="505"/>
                  <a:pt x="23" y="406"/>
                  <a:pt x="53" y="314"/>
                </a:cubicBezTo>
                <a:cubicBezTo>
                  <a:pt x="92" y="207"/>
                  <a:pt x="138" y="115"/>
                  <a:pt x="191" y="46"/>
                </a:cubicBezTo>
                <a:cubicBezTo>
                  <a:pt x="199" y="39"/>
                  <a:pt x="214" y="23"/>
                  <a:pt x="222" y="16"/>
                </a:cubicBezTo>
                <a:cubicBezTo>
                  <a:pt x="229" y="0"/>
                  <a:pt x="252" y="0"/>
                  <a:pt x="260" y="16"/>
                </a:cubicBezTo>
                <a:cubicBezTo>
                  <a:pt x="275" y="23"/>
                  <a:pt x="275" y="46"/>
                  <a:pt x="268" y="54"/>
                </a:cubicBezTo>
                <a:cubicBezTo>
                  <a:pt x="260" y="62"/>
                  <a:pt x="245" y="77"/>
                  <a:pt x="237" y="85"/>
                </a:cubicBezTo>
                <a:cubicBezTo>
                  <a:pt x="191" y="146"/>
                  <a:pt x="145" y="238"/>
                  <a:pt x="115" y="330"/>
                </a:cubicBezTo>
                <a:cubicBezTo>
                  <a:pt x="84" y="421"/>
                  <a:pt x="61" y="512"/>
                  <a:pt x="61" y="573"/>
                </a:cubicBezTo>
                <a:cubicBezTo>
                  <a:pt x="61" y="765"/>
                  <a:pt x="222" y="918"/>
                  <a:pt x="413" y="918"/>
                </a:cubicBezTo>
                <a:cubicBezTo>
                  <a:pt x="597" y="918"/>
                  <a:pt x="757" y="765"/>
                  <a:pt x="757" y="573"/>
                </a:cubicBezTo>
                <a:cubicBezTo>
                  <a:pt x="757" y="512"/>
                  <a:pt x="734" y="421"/>
                  <a:pt x="704" y="330"/>
                </a:cubicBezTo>
                <a:cubicBezTo>
                  <a:pt x="673" y="238"/>
                  <a:pt x="627" y="146"/>
                  <a:pt x="581" y="85"/>
                </a:cubicBezTo>
                <a:cubicBezTo>
                  <a:pt x="574" y="77"/>
                  <a:pt x="558" y="62"/>
                  <a:pt x="551" y="54"/>
                </a:cubicBezTo>
                <a:cubicBezTo>
                  <a:pt x="543" y="46"/>
                  <a:pt x="543" y="23"/>
                  <a:pt x="558" y="16"/>
                </a:cubicBezTo>
                <a:cubicBezTo>
                  <a:pt x="566" y="0"/>
                  <a:pt x="589" y="0"/>
                  <a:pt x="597" y="16"/>
                </a:cubicBezTo>
                <a:cubicBezTo>
                  <a:pt x="604" y="23"/>
                  <a:pt x="619" y="39"/>
                  <a:pt x="627" y="46"/>
                </a:cubicBezTo>
                <a:cubicBezTo>
                  <a:pt x="681" y="115"/>
                  <a:pt x="727" y="207"/>
                  <a:pt x="765" y="314"/>
                </a:cubicBezTo>
                <a:cubicBezTo>
                  <a:pt x="796" y="406"/>
                  <a:pt x="819" y="505"/>
                  <a:pt x="819" y="573"/>
                </a:cubicBezTo>
                <a:cubicBezTo>
                  <a:pt x="819" y="795"/>
                  <a:pt x="635" y="979"/>
                  <a:pt x="413" y="9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8">
            <a:extLst>
              <a:ext uri="{FF2B5EF4-FFF2-40B4-BE49-F238E27FC236}">
                <a16:creationId xmlns:a16="http://schemas.microsoft.com/office/drawing/2014/main" id="{1B4A8BDE-0C0A-5B4C-BF21-143083B0F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003" y="6264595"/>
            <a:ext cx="588202" cy="296704"/>
          </a:xfrm>
          <a:custGeom>
            <a:avLst/>
            <a:gdLst>
              <a:gd name="T0" fmla="*/ 398 w 499"/>
              <a:gd name="T1" fmla="*/ 252 h 253"/>
              <a:gd name="T2" fmla="*/ 398 w 499"/>
              <a:gd name="T3" fmla="*/ 252 h 253"/>
              <a:gd name="T4" fmla="*/ 391 w 499"/>
              <a:gd name="T5" fmla="*/ 245 h 253"/>
              <a:gd name="T6" fmla="*/ 375 w 499"/>
              <a:gd name="T7" fmla="*/ 206 h 253"/>
              <a:gd name="T8" fmla="*/ 429 w 499"/>
              <a:gd name="T9" fmla="*/ 84 h 253"/>
              <a:gd name="T10" fmla="*/ 429 w 499"/>
              <a:gd name="T11" fmla="*/ 69 h 253"/>
              <a:gd name="T12" fmla="*/ 414 w 499"/>
              <a:gd name="T13" fmla="*/ 61 h 253"/>
              <a:gd name="T14" fmla="*/ 85 w 499"/>
              <a:gd name="T15" fmla="*/ 61 h 253"/>
              <a:gd name="T16" fmla="*/ 69 w 499"/>
              <a:gd name="T17" fmla="*/ 69 h 253"/>
              <a:gd name="T18" fmla="*/ 69 w 499"/>
              <a:gd name="T19" fmla="*/ 84 h 253"/>
              <a:gd name="T20" fmla="*/ 123 w 499"/>
              <a:gd name="T21" fmla="*/ 206 h 253"/>
              <a:gd name="T22" fmla="*/ 108 w 499"/>
              <a:gd name="T23" fmla="*/ 245 h 253"/>
              <a:gd name="T24" fmla="*/ 69 w 499"/>
              <a:gd name="T25" fmla="*/ 229 h 253"/>
              <a:gd name="T26" fmla="*/ 16 w 499"/>
              <a:gd name="T27" fmla="*/ 115 h 253"/>
              <a:gd name="T28" fmla="*/ 16 w 499"/>
              <a:gd name="T29" fmla="*/ 38 h 253"/>
              <a:gd name="T30" fmla="*/ 85 w 499"/>
              <a:gd name="T31" fmla="*/ 0 h 253"/>
              <a:gd name="T32" fmla="*/ 414 w 499"/>
              <a:gd name="T33" fmla="*/ 0 h 253"/>
              <a:gd name="T34" fmla="*/ 482 w 499"/>
              <a:gd name="T35" fmla="*/ 38 h 253"/>
              <a:gd name="T36" fmla="*/ 490 w 499"/>
              <a:gd name="T37" fmla="*/ 115 h 253"/>
              <a:gd name="T38" fmla="*/ 429 w 499"/>
              <a:gd name="T39" fmla="*/ 229 h 253"/>
              <a:gd name="T40" fmla="*/ 398 w 499"/>
              <a:gd name="T4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9" h="253">
                <a:moveTo>
                  <a:pt x="398" y="252"/>
                </a:moveTo>
                <a:lnTo>
                  <a:pt x="398" y="252"/>
                </a:lnTo>
                <a:cubicBezTo>
                  <a:pt x="398" y="252"/>
                  <a:pt x="391" y="252"/>
                  <a:pt x="391" y="245"/>
                </a:cubicBezTo>
                <a:cubicBezTo>
                  <a:pt x="375" y="237"/>
                  <a:pt x="368" y="222"/>
                  <a:pt x="375" y="206"/>
                </a:cubicBezTo>
                <a:cubicBezTo>
                  <a:pt x="429" y="84"/>
                  <a:pt x="429" y="84"/>
                  <a:pt x="429" y="84"/>
                </a:cubicBezTo>
                <a:cubicBezTo>
                  <a:pt x="437" y="76"/>
                  <a:pt x="429" y="69"/>
                  <a:pt x="429" y="69"/>
                </a:cubicBezTo>
                <a:cubicBezTo>
                  <a:pt x="429" y="69"/>
                  <a:pt x="421" y="61"/>
                  <a:pt x="414" y="61"/>
                </a:cubicBezTo>
                <a:cubicBezTo>
                  <a:pt x="85" y="61"/>
                  <a:pt x="85" y="61"/>
                  <a:pt x="85" y="61"/>
                </a:cubicBezTo>
                <a:cubicBezTo>
                  <a:pt x="77" y="61"/>
                  <a:pt x="69" y="69"/>
                  <a:pt x="69" y="69"/>
                </a:cubicBezTo>
                <a:cubicBezTo>
                  <a:pt x="69" y="69"/>
                  <a:pt x="62" y="76"/>
                  <a:pt x="69" y="84"/>
                </a:cubicBezTo>
                <a:cubicBezTo>
                  <a:pt x="123" y="206"/>
                  <a:pt x="123" y="206"/>
                  <a:pt x="123" y="206"/>
                </a:cubicBezTo>
                <a:cubicBezTo>
                  <a:pt x="131" y="222"/>
                  <a:pt x="123" y="237"/>
                  <a:pt x="108" y="245"/>
                </a:cubicBezTo>
                <a:cubicBezTo>
                  <a:pt x="92" y="252"/>
                  <a:pt x="77" y="245"/>
                  <a:pt x="69" y="229"/>
                </a:cubicBezTo>
                <a:cubicBezTo>
                  <a:pt x="16" y="115"/>
                  <a:pt x="16" y="115"/>
                  <a:pt x="16" y="115"/>
                </a:cubicBezTo>
                <a:cubicBezTo>
                  <a:pt x="0" y="92"/>
                  <a:pt x="0" y="61"/>
                  <a:pt x="16" y="38"/>
                </a:cubicBezTo>
                <a:cubicBezTo>
                  <a:pt x="31" y="15"/>
                  <a:pt x="54" y="0"/>
                  <a:pt x="85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44" y="0"/>
                  <a:pt x="467" y="15"/>
                  <a:pt x="482" y="38"/>
                </a:cubicBezTo>
                <a:cubicBezTo>
                  <a:pt x="498" y="61"/>
                  <a:pt x="498" y="92"/>
                  <a:pt x="490" y="115"/>
                </a:cubicBezTo>
                <a:cubicBezTo>
                  <a:pt x="429" y="229"/>
                  <a:pt x="429" y="229"/>
                  <a:pt x="429" y="229"/>
                </a:cubicBezTo>
                <a:cubicBezTo>
                  <a:pt x="421" y="245"/>
                  <a:pt x="414" y="252"/>
                  <a:pt x="398" y="2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9">
            <a:extLst>
              <a:ext uri="{FF2B5EF4-FFF2-40B4-BE49-F238E27FC236}">
                <a16:creationId xmlns:a16="http://schemas.microsoft.com/office/drawing/2014/main" id="{585DAF8D-F649-1440-9478-C864A4CE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2316" y="6597735"/>
            <a:ext cx="369576" cy="72874"/>
          </a:xfrm>
          <a:custGeom>
            <a:avLst/>
            <a:gdLst>
              <a:gd name="T0" fmla="*/ 283 w 315"/>
              <a:gd name="T1" fmla="*/ 61 h 62"/>
              <a:gd name="T2" fmla="*/ 283 w 315"/>
              <a:gd name="T3" fmla="*/ 61 h 62"/>
              <a:gd name="T4" fmla="*/ 31 w 315"/>
              <a:gd name="T5" fmla="*/ 61 h 62"/>
              <a:gd name="T6" fmla="*/ 0 w 315"/>
              <a:gd name="T7" fmla="*/ 30 h 62"/>
              <a:gd name="T8" fmla="*/ 31 w 315"/>
              <a:gd name="T9" fmla="*/ 0 h 62"/>
              <a:gd name="T10" fmla="*/ 283 w 315"/>
              <a:gd name="T11" fmla="*/ 0 h 62"/>
              <a:gd name="T12" fmla="*/ 314 w 315"/>
              <a:gd name="T13" fmla="*/ 30 h 62"/>
              <a:gd name="T14" fmla="*/ 283 w 315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" h="62">
                <a:moveTo>
                  <a:pt x="283" y="61"/>
                </a:moveTo>
                <a:lnTo>
                  <a:pt x="283" y="61"/>
                </a:ln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46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99" y="0"/>
                  <a:pt x="314" y="15"/>
                  <a:pt x="314" y="30"/>
                </a:cubicBezTo>
                <a:cubicBezTo>
                  <a:pt x="314" y="46"/>
                  <a:pt x="299" y="61"/>
                  <a:pt x="283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0">
            <a:extLst>
              <a:ext uri="{FF2B5EF4-FFF2-40B4-BE49-F238E27FC236}">
                <a16:creationId xmlns:a16="http://schemas.microsoft.com/office/drawing/2014/main" id="{26CAD60A-AAE1-C34E-A688-45F8FB1F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4779" y="7040188"/>
            <a:ext cx="244648" cy="395604"/>
          </a:xfrm>
          <a:custGeom>
            <a:avLst/>
            <a:gdLst>
              <a:gd name="T0" fmla="*/ 99 w 207"/>
              <a:gd name="T1" fmla="*/ 335 h 336"/>
              <a:gd name="T2" fmla="*/ 99 w 207"/>
              <a:gd name="T3" fmla="*/ 335 h 336"/>
              <a:gd name="T4" fmla="*/ 15 w 207"/>
              <a:gd name="T5" fmla="*/ 312 h 336"/>
              <a:gd name="T6" fmla="*/ 7 w 207"/>
              <a:gd name="T7" fmla="*/ 290 h 336"/>
              <a:gd name="T8" fmla="*/ 30 w 207"/>
              <a:gd name="T9" fmla="*/ 274 h 336"/>
              <a:gd name="T10" fmla="*/ 145 w 207"/>
              <a:gd name="T11" fmla="*/ 282 h 336"/>
              <a:gd name="T12" fmla="*/ 160 w 207"/>
              <a:gd name="T13" fmla="*/ 244 h 336"/>
              <a:gd name="T14" fmla="*/ 92 w 207"/>
              <a:gd name="T15" fmla="*/ 190 h 336"/>
              <a:gd name="T16" fmla="*/ 38 w 207"/>
              <a:gd name="T17" fmla="*/ 153 h 336"/>
              <a:gd name="T18" fmla="*/ 7 w 207"/>
              <a:gd name="T19" fmla="*/ 99 h 336"/>
              <a:gd name="T20" fmla="*/ 46 w 207"/>
              <a:gd name="T21" fmla="*/ 30 h 336"/>
              <a:gd name="T22" fmla="*/ 191 w 207"/>
              <a:gd name="T23" fmla="*/ 23 h 336"/>
              <a:gd name="T24" fmla="*/ 199 w 207"/>
              <a:gd name="T25" fmla="*/ 53 h 336"/>
              <a:gd name="T26" fmla="*/ 176 w 207"/>
              <a:gd name="T27" fmla="*/ 61 h 336"/>
              <a:gd name="T28" fmla="*/ 69 w 207"/>
              <a:gd name="T29" fmla="*/ 61 h 336"/>
              <a:gd name="T30" fmla="*/ 46 w 207"/>
              <a:gd name="T31" fmla="*/ 99 h 336"/>
              <a:gd name="T32" fmla="*/ 115 w 207"/>
              <a:gd name="T33" fmla="*/ 153 h 336"/>
              <a:gd name="T34" fmla="*/ 168 w 207"/>
              <a:gd name="T35" fmla="*/ 183 h 336"/>
              <a:gd name="T36" fmla="*/ 206 w 207"/>
              <a:gd name="T37" fmla="*/ 244 h 336"/>
              <a:gd name="T38" fmla="*/ 168 w 207"/>
              <a:gd name="T39" fmla="*/ 312 h 336"/>
              <a:gd name="T40" fmla="*/ 99 w 207"/>
              <a:gd name="T4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7" h="336">
                <a:moveTo>
                  <a:pt x="99" y="335"/>
                </a:moveTo>
                <a:lnTo>
                  <a:pt x="99" y="335"/>
                </a:lnTo>
                <a:cubicBezTo>
                  <a:pt x="69" y="335"/>
                  <a:pt x="46" y="328"/>
                  <a:pt x="15" y="312"/>
                </a:cubicBezTo>
                <a:cubicBezTo>
                  <a:pt x="7" y="312"/>
                  <a:pt x="0" y="297"/>
                  <a:pt x="7" y="290"/>
                </a:cubicBezTo>
                <a:cubicBezTo>
                  <a:pt x="15" y="274"/>
                  <a:pt x="23" y="274"/>
                  <a:pt x="30" y="274"/>
                </a:cubicBezTo>
                <a:cubicBezTo>
                  <a:pt x="76" y="297"/>
                  <a:pt x="115" y="297"/>
                  <a:pt x="145" y="282"/>
                </a:cubicBezTo>
                <a:cubicBezTo>
                  <a:pt x="153" y="267"/>
                  <a:pt x="160" y="259"/>
                  <a:pt x="160" y="244"/>
                </a:cubicBezTo>
                <a:cubicBezTo>
                  <a:pt x="160" y="221"/>
                  <a:pt x="130" y="205"/>
                  <a:pt x="92" y="190"/>
                </a:cubicBezTo>
                <a:cubicBezTo>
                  <a:pt x="76" y="176"/>
                  <a:pt x="53" y="168"/>
                  <a:pt x="38" y="153"/>
                </a:cubicBezTo>
                <a:cubicBezTo>
                  <a:pt x="15" y="138"/>
                  <a:pt x="7" y="122"/>
                  <a:pt x="7" y="99"/>
                </a:cubicBezTo>
                <a:cubicBezTo>
                  <a:pt x="7" y="69"/>
                  <a:pt x="23" y="46"/>
                  <a:pt x="46" y="30"/>
                </a:cubicBezTo>
                <a:cubicBezTo>
                  <a:pt x="84" y="0"/>
                  <a:pt x="138" y="0"/>
                  <a:pt x="191" y="23"/>
                </a:cubicBezTo>
                <a:cubicBezTo>
                  <a:pt x="199" y="30"/>
                  <a:pt x="206" y="38"/>
                  <a:pt x="199" y="53"/>
                </a:cubicBezTo>
                <a:cubicBezTo>
                  <a:pt x="199" y="61"/>
                  <a:pt x="183" y="69"/>
                  <a:pt x="176" y="61"/>
                </a:cubicBezTo>
                <a:cubicBezTo>
                  <a:pt x="138" y="46"/>
                  <a:pt x="92" y="46"/>
                  <a:pt x="69" y="61"/>
                </a:cubicBezTo>
                <a:cubicBezTo>
                  <a:pt x="53" y="69"/>
                  <a:pt x="46" y="84"/>
                  <a:pt x="46" y="99"/>
                </a:cubicBezTo>
                <a:cubicBezTo>
                  <a:pt x="46" y="122"/>
                  <a:pt x="84" y="138"/>
                  <a:pt x="115" y="153"/>
                </a:cubicBezTo>
                <a:cubicBezTo>
                  <a:pt x="130" y="161"/>
                  <a:pt x="153" y="176"/>
                  <a:pt x="168" y="183"/>
                </a:cubicBezTo>
                <a:cubicBezTo>
                  <a:pt x="191" y="198"/>
                  <a:pt x="206" y="221"/>
                  <a:pt x="206" y="244"/>
                </a:cubicBezTo>
                <a:cubicBezTo>
                  <a:pt x="206" y="274"/>
                  <a:pt x="191" y="297"/>
                  <a:pt x="168" y="312"/>
                </a:cubicBezTo>
                <a:cubicBezTo>
                  <a:pt x="145" y="328"/>
                  <a:pt x="122" y="335"/>
                  <a:pt x="99" y="3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1">
            <a:extLst>
              <a:ext uri="{FF2B5EF4-FFF2-40B4-BE49-F238E27FC236}">
                <a16:creationId xmlns:a16="http://schemas.microsoft.com/office/drawing/2014/main" id="{348A81A9-3007-FE4A-A4D5-FB2EB478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679" y="6962107"/>
            <a:ext cx="46849" cy="83285"/>
          </a:xfrm>
          <a:custGeom>
            <a:avLst/>
            <a:gdLst>
              <a:gd name="T0" fmla="*/ 23 w 39"/>
              <a:gd name="T1" fmla="*/ 69 h 70"/>
              <a:gd name="T2" fmla="*/ 23 w 39"/>
              <a:gd name="T3" fmla="*/ 69 h 70"/>
              <a:gd name="T4" fmla="*/ 0 w 39"/>
              <a:gd name="T5" fmla="*/ 46 h 70"/>
              <a:gd name="T6" fmla="*/ 0 w 39"/>
              <a:gd name="T7" fmla="*/ 15 h 70"/>
              <a:gd name="T8" fmla="*/ 23 w 39"/>
              <a:gd name="T9" fmla="*/ 0 h 70"/>
              <a:gd name="T10" fmla="*/ 38 w 39"/>
              <a:gd name="T11" fmla="*/ 15 h 70"/>
              <a:gd name="T12" fmla="*/ 38 w 39"/>
              <a:gd name="T13" fmla="*/ 46 h 70"/>
              <a:gd name="T14" fmla="*/ 23 w 39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70">
                <a:moveTo>
                  <a:pt x="23" y="69"/>
                </a:moveTo>
                <a:lnTo>
                  <a:pt x="23" y="69"/>
                </a:lnTo>
                <a:cubicBezTo>
                  <a:pt x="8" y="69"/>
                  <a:pt x="0" y="61"/>
                  <a:pt x="0" y="4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61"/>
                  <a:pt x="31" y="69"/>
                  <a:pt x="23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2">
            <a:extLst>
              <a:ext uri="{FF2B5EF4-FFF2-40B4-BE49-F238E27FC236}">
                <a16:creationId xmlns:a16="http://schemas.microsoft.com/office/drawing/2014/main" id="{E2829031-C5DB-4B4A-8787-9E0269E8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679" y="7446203"/>
            <a:ext cx="46849" cy="83285"/>
          </a:xfrm>
          <a:custGeom>
            <a:avLst/>
            <a:gdLst>
              <a:gd name="T0" fmla="*/ 23 w 39"/>
              <a:gd name="T1" fmla="*/ 69 h 70"/>
              <a:gd name="T2" fmla="*/ 23 w 39"/>
              <a:gd name="T3" fmla="*/ 69 h 70"/>
              <a:gd name="T4" fmla="*/ 0 w 39"/>
              <a:gd name="T5" fmla="*/ 46 h 70"/>
              <a:gd name="T6" fmla="*/ 0 w 39"/>
              <a:gd name="T7" fmla="*/ 15 h 70"/>
              <a:gd name="T8" fmla="*/ 23 w 39"/>
              <a:gd name="T9" fmla="*/ 0 h 70"/>
              <a:gd name="T10" fmla="*/ 38 w 39"/>
              <a:gd name="T11" fmla="*/ 15 h 70"/>
              <a:gd name="T12" fmla="*/ 38 w 39"/>
              <a:gd name="T13" fmla="*/ 46 h 70"/>
              <a:gd name="T14" fmla="*/ 23 w 39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70">
                <a:moveTo>
                  <a:pt x="23" y="69"/>
                </a:moveTo>
                <a:lnTo>
                  <a:pt x="23" y="69"/>
                </a:lnTo>
                <a:cubicBezTo>
                  <a:pt x="8" y="69"/>
                  <a:pt x="0" y="61"/>
                  <a:pt x="0" y="4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61"/>
                  <a:pt x="31" y="69"/>
                  <a:pt x="23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3">
            <a:extLst>
              <a:ext uri="{FF2B5EF4-FFF2-40B4-BE49-F238E27FC236}">
                <a16:creationId xmlns:a16="http://schemas.microsoft.com/office/drawing/2014/main" id="{7D3B117E-CBCE-5843-BC5F-D86B9FB43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669" y="9653255"/>
            <a:ext cx="1285714" cy="1290918"/>
          </a:xfrm>
          <a:custGeom>
            <a:avLst/>
            <a:gdLst>
              <a:gd name="T0" fmla="*/ 543 w 1088"/>
              <a:gd name="T1" fmla="*/ 1094 h 1095"/>
              <a:gd name="T2" fmla="*/ 543 w 1088"/>
              <a:gd name="T3" fmla="*/ 1094 h 1095"/>
              <a:gd name="T4" fmla="*/ 161 w 1088"/>
              <a:gd name="T5" fmla="*/ 934 h 1095"/>
              <a:gd name="T6" fmla="*/ 0 w 1088"/>
              <a:gd name="T7" fmla="*/ 543 h 1095"/>
              <a:gd name="T8" fmla="*/ 161 w 1088"/>
              <a:gd name="T9" fmla="*/ 161 h 1095"/>
              <a:gd name="T10" fmla="*/ 543 w 1088"/>
              <a:gd name="T11" fmla="*/ 0 h 1095"/>
              <a:gd name="T12" fmla="*/ 933 w 1088"/>
              <a:gd name="T13" fmla="*/ 161 h 1095"/>
              <a:gd name="T14" fmla="*/ 1087 w 1088"/>
              <a:gd name="T15" fmla="*/ 543 h 1095"/>
              <a:gd name="T16" fmla="*/ 933 w 1088"/>
              <a:gd name="T17" fmla="*/ 934 h 1095"/>
              <a:gd name="T18" fmla="*/ 543 w 1088"/>
              <a:gd name="T19" fmla="*/ 1094 h 1095"/>
              <a:gd name="T20" fmla="*/ 543 w 1088"/>
              <a:gd name="T21" fmla="*/ 69 h 1095"/>
              <a:gd name="T22" fmla="*/ 543 w 1088"/>
              <a:gd name="T23" fmla="*/ 69 h 1095"/>
              <a:gd name="T24" fmla="*/ 69 w 1088"/>
              <a:gd name="T25" fmla="*/ 543 h 1095"/>
              <a:gd name="T26" fmla="*/ 543 w 1088"/>
              <a:gd name="T27" fmla="*/ 1026 h 1095"/>
              <a:gd name="T28" fmla="*/ 1025 w 1088"/>
              <a:gd name="T29" fmla="*/ 543 h 1095"/>
              <a:gd name="T30" fmla="*/ 543 w 1088"/>
              <a:gd name="T31" fmla="*/ 69 h 1095"/>
              <a:gd name="T32" fmla="*/ 543 w 1088"/>
              <a:gd name="T33" fmla="*/ 109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8" h="1095">
                <a:moveTo>
                  <a:pt x="543" y="1094"/>
                </a:moveTo>
                <a:lnTo>
                  <a:pt x="543" y="1094"/>
                </a:lnTo>
                <a:cubicBezTo>
                  <a:pt x="398" y="1094"/>
                  <a:pt x="260" y="1033"/>
                  <a:pt x="161" y="934"/>
                </a:cubicBezTo>
                <a:cubicBezTo>
                  <a:pt x="54" y="827"/>
                  <a:pt x="0" y="689"/>
                  <a:pt x="0" y="543"/>
                </a:cubicBezTo>
                <a:cubicBezTo>
                  <a:pt x="0" y="398"/>
                  <a:pt x="54" y="268"/>
                  <a:pt x="161" y="161"/>
                </a:cubicBezTo>
                <a:cubicBezTo>
                  <a:pt x="260" y="62"/>
                  <a:pt x="398" y="0"/>
                  <a:pt x="543" y="0"/>
                </a:cubicBezTo>
                <a:cubicBezTo>
                  <a:pt x="689" y="0"/>
                  <a:pt x="826" y="62"/>
                  <a:pt x="933" y="161"/>
                </a:cubicBezTo>
                <a:cubicBezTo>
                  <a:pt x="1033" y="268"/>
                  <a:pt x="1087" y="398"/>
                  <a:pt x="1087" y="543"/>
                </a:cubicBezTo>
                <a:cubicBezTo>
                  <a:pt x="1087" y="689"/>
                  <a:pt x="1033" y="827"/>
                  <a:pt x="933" y="934"/>
                </a:cubicBezTo>
                <a:cubicBezTo>
                  <a:pt x="826" y="1033"/>
                  <a:pt x="689" y="1094"/>
                  <a:pt x="543" y="1094"/>
                </a:cubicBezTo>
                <a:lnTo>
                  <a:pt x="543" y="69"/>
                </a:lnTo>
                <a:lnTo>
                  <a:pt x="543" y="69"/>
                </a:lnTo>
                <a:cubicBezTo>
                  <a:pt x="283" y="69"/>
                  <a:pt x="69" y="283"/>
                  <a:pt x="69" y="543"/>
                </a:cubicBezTo>
                <a:cubicBezTo>
                  <a:pt x="69" y="811"/>
                  <a:pt x="283" y="1026"/>
                  <a:pt x="543" y="1026"/>
                </a:cubicBezTo>
                <a:cubicBezTo>
                  <a:pt x="811" y="1026"/>
                  <a:pt x="1025" y="811"/>
                  <a:pt x="1025" y="543"/>
                </a:cubicBezTo>
                <a:cubicBezTo>
                  <a:pt x="1025" y="283"/>
                  <a:pt x="811" y="69"/>
                  <a:pt x="543" y="69"/>
                </a:cubicBezTo>
                <a:lnTo>
                  <a:pt x="543" y="109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4">
            <a:extLst>
              <a:ext uri="{FF2B5EF4-FFF2-40B4-BE49-F238E27FC236}">
                <a16:creationId xmlns:a16="http://schemas.microsoft.com/office/drawing/2014/main" id="{F285D843-6CD4-FA45-9774-2136DC7AF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28" y="9804208"/>
            <a:ext cx="983806" cy="983806"/>
          </a:xfrm>
          <a:custGeom>
            <a:avLst/>
            <a:gdLst>
              <a:gd name="T0" fmla="*/ 413 w 835"/>
              <a:gd name="T1" fmla="*/ 834 h 835"/>
              <a:gd name="T2" fmla="*/ 413 w 835"/>
              <a:gd name="T3" fmla="*/ 834 h 835"/>
              <a:gd name="T4" fmla="*/ 0 w 835"/>
              <a:gd name="T5" fmla="*/ 421 h 835"/>
              <a:gd name="T6" fmla="*/ 413 w 835"/>
              <a:gd name="T7" fmla="*/ 0 h 835"/>
              <a:gd name="T8" fmla="*/ 834 w 835"/>
              <a:gd name="T9" fmla="*/ 421 h 835"/>
              <a:gd name="T10" fmla="*/ 413 w 835"/>
              <a:gd name="T11" fmla="*/ 834 h 835"/>
              <a:gd name="T12" fmla="*/ 413 w 835"/>
              <a:gd name="T13" fmla="*/ 69 h 835"/>
              <a:gd name="T14" fmla="*/ 413 w 835"/>
              <a:gd name="T15" fmla="*/ 69 h 835"/>
              <a:gd name="T16" fmla="*/ 69 w 835"/>
              <a:gd name="T17" fmla="*/ 421 h 835"/>
              <a:gd name="T18" fmla="*/ 413 w 835"/>
              <a:gd name="T19" fmla="*/ 766 h 835"/>
              <a:gd name="T20" fmla="*/ 765 w 835"/>
              <a:gd name="T21" fmla="*/ 421 h 835"/>
              <a:gd name="T22" fmla="*/ 413 w 835"/>
              <a:gd name="T23" fmla="*/ 69 h 835"/>
              <a:gd name="T24" fmla="*/ 413 w 835"/>
              <a:gd name="T25" fmla="*/ 834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5" h="835">
                <a:moveTo>
                  <a:pt x="413" y="834"/>
                </a:moveTo>
                <a:lnTo>
                  <a:pt x="413" y="834"/>
                </a:lnTo>
                <a:cubicBezTo>
                  <a:pt x="184" y="834"/>
                  <a:pt x="0" y="651"/>
                  <a:pt x="0" y="421"/>
                </a:cubicBezTo>
                <a:cubicBezTo>
                  <a:pt x="0" y="192"/>
                  <a:pt x="184" y="0"/>
                  <a:pt x="413" y="0"/>
                </a:cubicBezTo>
                <a:cubicBezTo>
                  <a:pt x="643" y="0"/>
                  <a:pt x="834" y="192"/>
                  <a:pt x="834" y="421"/>
                </a:cubicBezTo>
                <a:cubicBezTo>
                  <a:pt x="834" y="651"/>
                  <a:pt x="643" y="834"/>
                  <a:pt x="413" y="834"/>
                </a:cubicBezTo>
                <a:lnTo>
                  <a:pt x="413" y="69"/>
                </a:lnTo>
                <a:lnTo>
                  <a:pt x="413" y="69"/>
                </a:lnTo>
                <a:cubicBezTo>
                  <a:pt x="222" y="69"/>
                  <a:pt x="69" y="222"/>
                  <a:pt x="69" y="421"/>
                </a:cubicBezTo>
                <a:cubicBezTo>
                  <a:pt x="69" y="612"/>
                  <a:pt x="222" y="766"/>
                  <a:pt x="413" y="766"/>
                </a:cubicBezTo>
                <a:cubicBezTo>
                  <a:pt x="612" y="766"/>
                  <a:pt x="765" y="612"/>
                  <a:pt x="765" y="421"/>
                </a:cubicBezTo>
                <a:cubicBezTo>
                  <a:pt x="765" y="222"/>
                  <a:pt x="612" y="69"/>
                  <a:pt x="413" y="69"/>
                </a:cubicBezTo>
                <a:lnTo>
                  <a:pt x="413" y="8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5">
            <a:extLst>
              <a:ext uri="{FF2B5EF4-FFF2-40B4-BE49-F238E27FC236}">
                <a16:creationId xmlns:a16="http://schemas.microsoft.com/office/drawing/2014/main" id="{5F8CB69A-8DC1-EB49-BD71-B24F456D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4379" y="10048859"/>
            <a:ext cx="296704" cy="478889"/>
          </a:xfrm>
          <a:custGeom>
            <a:avLst/>
            <a:gdLst>
              <a:gd name="T0" fmla="*/ 115 w 253"/>
              <a:gd name="T1" fmla="*/ 405 h 406"/>
              <a:gd name="T2" fmla="*/ 115 w 253"/>
              <a:gd name="T3" fmla="*/ 405 h 406"/>
              <a:gd name="T4" fmla="*/ 15 w 253"/>
              <a:gd name="T5" fmla="*/ 390 h 406"/>
              <a:gd name="T6" fmla="*/ 8 w 253"/>
              <a:gd name="T7" fmla="*/ 352 h 406"/>
              <a:gd name="T8" fmla="*/ 38 w 253"/>
              <a:gd name="T9" fmla="*/ 337 h 406"/>
              <a:gd name="T10" fmla="*/ 176 w 253"/>
              <a:gd name="T11" fmla="*/ 344 h 406"/>
              <a:gd name="T12" fmla="*/ 199 w 253"/>
              <a:gd name="T13" fmla="*/ 298 h 406"/>
              <a:gd name="T14" fmla="*/ 115 w 253"/>
              <a:gd name="T15" fmla="*/ 229 h 406"/>
              <a:gd name="T16" fmla="*/ 46 w 253"/>
              <a:gd name="T17" fmla="*/ 191 h 406"/>
              <a:gd name="T18" fmla="*/ 0 w 253"/>
              <a:gd name="T19" fmla="*/ 122 h 406"/>
              <a:gd name="T20" fmla="*/ 53 w 253"/>
              <a:gd name="T21" fmla="*/ 31 h 406"/>
              <a:gd name="T22" fmla="*/ 229 w 253"/>
              <a:gd name="T23" fmla="*/ 23 h 406"/>
              <a:gd name="T24" fmla="*/ 245 w 253"/>
              <a:gd name="T25" fmla="*/ 61 h 406"/>
              <a:gd name="T26" fmla="*/ 214 w 253"/>
              <a:gd name="T27" fmla="*/ 76 h 406"/>
              <a:gd name="T28" fmla="*/ 76 w 253"/>
              <a:gd name="T29" fmla="*/ 76 h 406"/>
              <a:gd name="T30" fmla="*/ 53 w 253"/>
              <a:gd name="T31" fmla="*/ 122 h 406"/>
              <a:gd name="T32" fmla="*/ 138 w 253"/>
              <a:gd name="T33" fmla="*/ 184 h 406"/>
              <a:gd name="T34" fmla="*/ 206 w 253"/>
              <a:gd name="T35" fmla="*/ 229 h 406"/>
              <a:gd name="T36" fmla="*/ 245 w 253"/>
              <a:gd name="T37" fmla="*/ 298 h 406"/>
              <a:gd name="T38" fmla="*/ 199 w 253"/>
              <a:gd name="T39" fmla="*/ 382 h 406"/>
              <a:gd name="T40" fmla="*/ 115 w 253"/>
              <a:gd name="T41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3" h="406">
                <a:moveTo>
                  <a:pt x="115" y="405"/>
                </a:moveTo>
                <a:lnTo>
                  <a:pt x="115" y="405"/>
                </a:lnTo>
                <a:cubicBezTo>
                  <a:pt x="84" y="405"/>
                  <a:pt x="53" y="398"/>
                  <a:pt x="15" y="390"/>
                </a:cubicBezTo>
                <a:cubicBezTo>
                  <a:pt x="8" y="382"/>
                  <a:pt x="0" y="367"/>
                  <a:pt x="8" y="352"/>
                </a:cubicBezTo>
                <a:cubicBezTo>
                  <a:pt x="8" y="344"/>
                  <a:pt x="23" y="337"/>
                  <a:pt x="38" y="337"/>
                </a:cubicBezTo>
                <a:cubicBezTo>
                  <a:pt x="92" y="359"/>
                  <a:pt x="138" y="359"/>
                  <a:pt x="176" y="344"/>
                </a:cubicBezTo>
                <a:cubicBezTo>
                  <a:pt x="191" y="329"/>
                  <a:pt x="199" y="314"/>
                  <a:pt x="199" y="298"/>
                </a:cubicBezTo>
                <a:cubicBezTo>
                  <a:pt x="199" y="275"/>
                  <a:pt x="153" y="252"/>
                  <a:pt x="115" y="229"/>
                </a:cubicBezTo>
                <a:cubicBezTo>
                  <a:pt x="92" y="214"/>
                  <a:pt x="61" y="206"/>
                  <a:pt x="46" y="191"/>
                </a:cubicBezTo>
                <a:cubicBezTo>
                  <a:pt x="15" y="168"/>
                  <a:pt x="0" y="145"/>
                  <a:pt x="0" y="122"/>
                </a:cubicBezTo>
                <a:cubicBezTo>
                  <a:pt x="0" y="84"/>
                  <a:pt x="23" y="53"/>
                  <a:pt x="53" y="31"/>
                </a:cubicBezTo>
                <a:cubicBezTo>
                  <a:pt x="99" y="0"/>
                  <a:pt x="168" y="0"/>
                  <a:pt x="229" y="23"/>
                </a:cubicBezTo>
                <a:cubicBezTo>
                  <a:pt x="245" y="31"/>
                  <a:pt x="252" y="46"/>
                  <a:pt x="245" y="61"/>
                </a:cubicBezTo>
                <a:cubicBezTo>
                  <a:pt x="237" y="76"/>
                  <a:pt x="222" y="76"/>
                  <a:pt x="214" y="76"/>
                </a:cubicBezTo>
                <a:cubicBezTo>
                  <a:pt x="161" y="53"/>
                  <a:pt x="107" y="53"/>
                  <a:pt x="76" y="76"/>
                </a:cubicBezTo>
                <a:cubicBezTo>
                  <a:pt x="61" y="84"/>
                  <a:pt x="53" y="99"/>
                  <a:pt x="53" y="122"/>
                </a:cubicBezTo>
                <a:cubicBezTo>
                  <a:pt x="53" y="145"/>
                  <a:pt x="99" y="168"/>
                  <a:pt x="138" y="184"/>
                </a:cubicBezTo>
                <a:cubicBezTo>
                  <a:pt x="161" y="199"/>
                  <a:pt x="184" y="206"/>
                  <a:pt x="206" y="229"/>
                </a:cubicBezTo>
                <a:cubicBezTo>
                  <a:pt x="237" y="245"/>
                  <a:pt x="245" y="268"/>
                  <a:pt x="245" y="298"/>
                </a:cubicBezTo>
                <a:cubicBezTo>
                  <a:pt x="245" y="337"/>
                  <a:pt x="229" y="367"/>
                  <a:pt x="199" y="382"/>
                </a:cubicBezTo>
                <a:cubicBezTo>
                  <a:pt x="176" y="398"/>
                  <a:pt x="145" y="405"/>
                  <a:pt x="115" y="4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6">
            <a:extLst>
              <a:ext uri="{FF2B5EF4-FFF2-40B4-BE49-F238E27FC236}">
                <a16:creationId xmlns:a16="http://schemas.microsoft.com/office/drawing/2014/main" id="{0D14622A-ED9F-264D-BBEA-1529CE3A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8895" y="9939546"/>
            <a:ext cx="57260" cy="109313"/>
          </a:xfrm>
          <a:custGeom>
            <a:avLst/>
            <a:gdLst>
              <a:gd name="T0" fmla="*/ 23 w 47"/>
              <a:gd name="T1" fmla="*/ 92 h 93"/>
              <a:gd name="T2" fmla="*/ 23 w 47"/>
              <a:gd name="T3" fmla="*/ 92 h 93"/>
              <a:gd name="T4" fmla="*/ 0 w 47"/>
              <a:gd name="T5" fmla="*/ 61 h 93"/>
              <a:gd name="T6" fmla="*/ 0 w 47"/>
              <a:gd name="T7" fmla="*/ 23 h 93"/>
              <a:gd name="T8" fmla="*/ 23 w 47"/>
              <a:gd name="T9" fmla="*/ 0 h 93"/>
              <a:gd name="T10" fmla="*/ 46 w 47"/>
              <a:gd name="T11" fmla="*/ 23 h 93"/>
              <a:gd name="T12" fmla="*/ 46 w 47"/>
              <a:gd name="T13" fmla="*/ 61 h 93"/>
              <a:gd name="T14" fmla="*/ 23 w 47"/>
              <a:gd name="T15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93">
                <a:moveTo>
                  <a:pt x="23" y="92"/>
                </a:moveTo>
                <a:lnTo>
                  <a:pt x="23" y="92"/>
                </a:lnTo>
                <a:cubicBezTo>
                  <a:pt x="8" y="92"/>
                  <a:pt x="0" y="77"/>
                  <a:pt x="0" y="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9" y="0"/>
                  <a:pt x="46" y="8"/>
                  <a:pt x="46" y="23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77"/>
                  <a:pt x="39" y="92"/>
                  <a:pt x="23" y="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7">
            <a:extLst>
              <a:ext uri="{FF2B5EF4-FFF2-40B4-BE49-F238E27FC236}">
                <a16:creationId xmlns:a16="http://schemas.microsoft.com/office/drawing/2014/main" id="{BBEFE0D0-984A-8D4A-B358-9A42C1A2F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8895" y="10548569"/>
            <a:ext cx="57260" cy="98899"/>
          </a:xfrm>
          <a:custGeom>
            <a:avLst/>
            <a:gdLst>
              <a:gd name="T0" fmla="*/ 23 w 47"/>
              <a:gd name="T1" fmla="*/ 84 h 85"/>
              <a:gd name="T2" fmla="*/ 23 w 47"/>
              <a:gd name="T3" fmla="*/ 84 h 85"/>
              <a:gd name="T4" fmla="*/ 0 w 47"/>
              <a:gd name="T5" fmla="*/ 61 h 85"/>
              <a:gd name="T6" fmla="*/ 0 w 47"/>
              <a:gd name="T7" fmla="*/ 23 h 85"/>
              <a:gd name="T8" fmla="*/ 23 w 47"/>
              <a:gd name="T9" fmla="*/ 0 h 85"/>
              <a:gd name="T10" fmla="*/ 46 w 47"/>
              <a:gd name="T11" fmla="*/ 23 h 85"/>
              <a:gd name="T12" fmla="*/ 46 w 47"/>
              <a:gd name="T13" fmla="*/ 61 h 85"/>
              <a:gd name="T14" fmla="*/ 23 w 47"/>
              <a:gd name="T15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85">
                <a:moveTo>
                  <a:pt x="23" y="84"/>
                </a:moveTo>
                <a:lnTo>
                  <a:pt x="23" y="84"/>
                </a:lnTo>
                <a:cubicBezTo>
                  <a:pt x="8" y="84"/>
                  <a:pt x="0" y="76"/>
                  <a:pt x="0" y="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9" y="0"/>
                  <a:pt x="46" y="8"/>
                  <a:pt x="46" y="23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76"/>
                  <a:pt x="39" y="84"/>
                  <a:pt x="23" y="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8">
            <a:extLst>
              <a:ext uri="{FF2B5EF4-FFF2-40B4-BE49-F238E27FC236}">
                <a16:creationId xmlns:a16="http://schemas.microsoft.com/office/drawing/2014/main" id="{9CD199A3-7C5C-624D-97F5-12C6CB42C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727" y="6056382"/>
            <a:ext cx="1421052" cy="1150376"/>
          </a:xfrm>
          <a:custGeom>
            <a:avLst/>
            <a:gdLst>
              <a:gd name="T0" fmla="*/ 926 w 1203"/>
              <a:gd name="T1" fmla="*/ 972 h 973"/>
              <a:gd name="T2" fmla="*/ 835 w 1203"/>
              <a:gd name="T3" fmla="*/ 903 h 973"/>
              <a:gd name="T4" fmla="*/ 812 w 1203"/>
              <a:gd name="T5" fmla="*/ 780 h 973"/>
              <a:gd name="T6" fmla="*/ 643 w 1203"/>
              <a:gd name="T7" fmla="*/ 796 h 973"/>
              <a:gd name="T8" fmla="*/ 490 w 1203"/>
              <a:gd name="T9" fmla="*/ 880 h 973"/>
              <a:gd name="T10" fmla="*/ 299 w 1203"/>
              <a:gd name="T11" fmla="*/ 903 h 973"/>
              <a:gd name="T12" fmla="*/ 207 w 1203"/>
              <a:gd name="T13" fmla="*/ 658 h 973"/>
              <a:gd name="T14" fmla="*/ 54 w 1203"/>
              <a:gd name="T15" fmla="*/ 574 h 973"/>
              <a:gd name="T16" fmla="*/ 0 w 1203"/>
              <a:gd name="T17" fmla="*/ 505 h 973"/>
              <a:gd name="T18" fmla="*/ 62 w 1203"/>
              <a:gd name="T19" fmla="*/ 321 h 973"/>
              <a:gd name="T20" fmla="*/ 207 w 1203"/>
              <a:gd name="T21" fmla="*/ 168 h 973"/>
              <a:gd name="T22" fmla="*/ 138 w 1203"/>
              <a:gd name="T23" fmla="*/ 23 h 973"/>
              <a:gd name="T24" fmla="*/ 368 w 1203"/>
              <a:gd name="T25" fmla="*/ 46 h 973"/>
              <a:gd name="T26" fmla="*/ 643 w 1203"/>
              <a:gd name="T27" fmla="*/ 53 h 973"/>
              <a:gd name="T28" fmla="*/ 1202 w 1203"/>
              <a:gd name="T29" fmla="*/ 444 h 973"/>
              <a:gd name="T30" fmla="*/ 1118 w 1203"/>
              <a:gd name="T31" fmla="*/ 650 h 973"/>
              <a:gd name="T32" fmla="*/ 1034 w 1203"/>
              <a:gd name="T33" fmla="*/ 834 h 973"/>
              <a:gd name="T34" fmla="*/ 926 w 1203"/>
              <a:gd name="T35" fmla="*/ 972 h 973"/>
              <a:gd name="T36" fmla="*/ 896 w 1203"/>
              <a:gd name="T37" fmla="*/ 887 h 973"/>
              <a:gd name="T38" fmla="*/ 965 w 1203"/>
              <a:gd name="T39" fmla="*/ 872 h 973"/>
              <a:gd name="T40" fmla="*/ 988 w 1203"/>
              <a:gd name="T41" fmla="*/ 757 h 973"/>
              <a:gd name="T42" fmla="*/ 1087 w 1203"/>
              <a:gd name="T43" fmla="*/ 581 h 973"/>
              <a:gd name="T44" fmla="*/ 995 w 1203"/>
              <a:gd name="T45" fmla="*/ 214 h 973"/>
              <a:gd name="T46" fmla="*/ 574 w 1203"/>
              <a:gd name="T47" fmla="*/ 122 h 973"/>
              <a:gd name="T48" fmla="*/ 345 w 1203"/>
              <a:gd name="T49" fmla="*/ 107 h 973"/>
              <a:gd name="T50" fmla="*/ 276 w 1203"/>
              <a:gd name="T51" fmla="*/ 153 h 973"/>
              <a:gd name="T52" fmla="*/ 276 w 1203"/>
              <a:gd name="T53" fmla="*/ 199 h 973"/>
              <a:gd name="T54" fmla="*/ 69 w 1203"/>
              <a:gd name="T55" fmla="*/ 390 h 973"/>
              <a:gd name="T56" fmla="*/ 62 w 1203"/>
              <a:gd name="T57" fmla="*/ 505 h 973"/>
              <a:gd name="T58" fmla="*/ 85 w 1203"/>
              <a:gd name="T59" fmla="*/ 512 h 973"/>
              <a:gd name="T60" fmla="*/ 230 w 1203"/>
              <a:gd name="T61" fmla="*/ 597 h 973"/>
              <a:gd name="T62" fmla="*/ 360 w 1203"/>
              <a:gd name="T63" fmla="*/ 887 h 973"/>
              <a:gd name="T64" fmla="*/ 421 w 1203"/>
              <a:gd name="T65" fmla="*/ 880 h 973"/>
              <a:gd name="T66" fmla="*/ 437 w 1203"/>
              <a:gd name="T67" fmla="*/ 719 h 973"/>
              <a:gd name="T68" fmla="*/ 643 w 1203"/>
              <a:gd name="T69" fmla="*/ 734 h 973"/>
              <a:gd name="T70" fmla="*/ 842 w 1203"/>
              <a:gd name="T71" fmla="*/ 719 h 973"/>
              <a:gd name="T72" fmla="*/ 888 w 1203"/>
              <a:gd name="T73" fmla="*/ 80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3" h="973">
                <a:moveTo>
                  <a:pt x="926" y="972"/>
                </a:moveTo>
                <a:lnTo>
                  <a:pt x="926" y="972"/>
                </a:lnTo>
                <a:cubicBezTo>
                  <a:pt x="888" y="972"/>
                  <a:pt x="850" y="949"/>
                  <a:pt x="835" y="903"/>
                </a:cubicBezTo>
                <a:lnTo>
                  <a:pt x="835" y="903"/>
                </a:lnTo>
                <a:cubicBezTo>
                  <a:pt x="819" y="811"/>
                  <a:pt x="819" y="811"/>
                  <a:pt x="819" y="811"/>
                </a:cubicBezTo>
                <a:cubicBezTo>
                  <a:pt x="819" y="803"/>
                  <a:pt x="819" y="796"/>
                  <a:pt x="812" y="780"/>
                </a:cubicBezTo>
                <a:cubicBezTo>
                  <a:pt x="804" y="780"/>
                  <a:pt x="804" y="780"/>
                  <a:pt x="804" y="780"/>
                </a:cubicBezTo>
                <a:cubicBezTo>
                  <a:pt x="751" y="788"/>
                  <a:pt x="697" y="796"/>
                  <a:pt x="643" y="796"/>
                </a:cubicBezTo>
                <a:cubicBezTo>
                  <a:pt x="590" y="796"/>
                  <a:pt x="536" y="788"/>
                  <a:pt x="490" y="780"/>
                </a:cubicBezTo>
                <a:cubicBezTo>
                  <a:pt x="490" y="880"/>
                  <a:pt x="490" y="880"/>
                  <a:pt x="490" y="880"/>
                </a:cubicBezTo>
                <a:cubicBezTo>
                  <a:pt x="490" y="933"/>
                  <a:pt x="444" y="972"/>
                  <a:pt x="391" y="972"/>
                </a:cubicBezTo>
                <a:cubicBezTo>
                  <a:pt x="345" y="972"/>
                  <a:pt x="307" y="949"/>
                  <a:pt x="299" y="903"/>
                </a:cubicBezTo>
                <a:cubicBezTo>
                  <a:pt x="245" y="681"/>
                  <a:pt x="245" y="681"/>
                  <a:pt x="245" y="681"/>
                </a:cubicBezTo>
                <a:cubicBezTo>
                  <a:pt x="245" y="673"/>
                  <a:pt x="222" y="666"/>
                  <a:pt x="207" y="658"/>
                </a:cubicBezTo>
                <a:cubicBezTo>
                  <a:pt x="177" y="650"/>
                  <a:pt x="154" y="642"/>
                  <a:pt x="131" y="619"/>
                </a:cubicBezTo>
                <a:cubicBezTo>
                  <a:pt x="108" y="597"/>
                  <a:pt x="85" y="581"/>
                  <a:pt x="54" y="574"/>
                </a:cubicBezTo>
                <a:cubicBezTo>
                  <a:pt x="54" y="574"/>
                  <a:pt x="47" y="566"/>
                  <a:pt x="39" y="566"/>
                </a:cubicBezTo>
                <a:cubicBezTo>
                  <a:pt x="16" y="551"/>
                  <a:pt x="0" y="528"/>
                  <a:pt x="0" y="505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59"/>
                  <a:pt x="24" y="329"/>
                  <a:pt x="62" y="321"/>
                </a:cubicBezTo>
                <a:cubicBezTo>
                  <a:pt x="77" y="321"/>
                  <a:pt x="92" y="306"/>
                  <a:pt x="115" y="268"/>
                </a:cubicBezTo>
                <a:cubicBezTo>
                  <a:pt x="138" y="237"/>
                  <a:pt x="169" y="199"/>
                  <a:pt x="207" y="168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23" y="69"/>
                  <a:pt x="123" y="38"/>
                  <a:pt x="138" y="23"/>
                </a:cubicBezTo>
                <a:cubicBezTo>
                  <a:pt x="154" y="7"/>
                  <a:pt x="169" y="0"/>
                  <a:pt x="192" y="0"/>
                </a:cubicBezTo>
                <a:cubicBezTo>
                  <a:pt x="253" y="7"/>
                  <a:pt x="345" y="38"/>
                  <a:pt x="368" y="46"/>
                </a:cubicBezTo>
                <a:cubicBezTo>
                  <a:pt x="398" y="53"/>
                  <a:pt x="506" y="53"/>
                  <a:pt x="567" y="53"/>
                </a:cubicBezTo>
                <a:cubicBezTo>
                  <a:pt x="590" y="53"/>
                  <a:pt x="613" y="53"/>
                  <a:pt x="643" y="53"/>
                </a:cubicBezTo>
                <a:cubicBezTo>
                  <a:pt x="789" y="53"/>
                  <a:pt x="926" y="92"/>
                  <a:pt x="1034" y="160"/>
                </a:cubicBezTo>
                <a:cubicBezTo>
                  <a:pt x="1148" y="237"/>
                  <a:pt x="1202" y="336"/>
                  <a:pt x="1202" y="444"/>
                </a:cubicBezTo>
                <a:cubicBezTo>
                  <a:pt x="1202" y="505"/>
                  <a:pt x="1187" y="566"/>
                  <a:pt x="1141" y="619"/>
                </a:cubicBezTo>
                <a:cubicBezTo>
                  <a:pt x="1133" y="635"/>
                  <a:pt x="1125" y="642"/>
                  <a:pt x="1118" y="650"/>
                </a:cubicBezTo>
                <a:cubicBezTo>
                  <a:pt x="1087" y="696"/>
                  <a:pt x="1064" y="719"/>
                  <a:pt x="1049" y="773"/>
                </a:cubicBezTo>
                <a:cubicBezTo>
                  <a:pt x="1041" y="796"/>
                  <a:pt x="1041" y="811"/>
                  <a:pt x="1034" y="834"/>
                </a:cubicBezTo>
                <a:cubicBezTo>
                  <a:pt x="1034" y="842"/>
                  <a:pt x="1034" y="857"/>
                  <a:pt x="1034" y="880"/>
                </a:cubicBezTo>
                <a:cubicBezTo>
                  <a:pt x="1026" y="933"/>
                  <a:pt x="980" y="972"/>
                  <a:pt x="926" y="972"/>
                </a:cubicBezTo>
                <a:lnTo>
                  <a:pt x="896" y="887"/>
                </a:lnTo>
                <a:lnTo>
                  <a:pt x="896" y="887"/>
                </a:lnTo>
                <a:cubicBezTo>
                  <a:pt x="904" y="903"/>
                  <a:pt x="911" y="910"/>
                  <a:pt x="926" y="910"/>
                </a:cubicBezTo>
                <a:cubicBezTo>
                  <a:pt x="949" y="910"/>
                  <a:pt x="965" y="895"/>
                  <a:pt x="965" y="872"/>
                </a:cubicBezTo>
                <a:cubicBezTo>
                  <a:pt x="965" y="857"/>
                  <a:pt x="972" y="834"/>
                  <a:pt x="972" y="826"/>
                </a:cubicBezTo>
                <a:cubicBezTo>
                  <a:pt x="972" y="803"/>
                  <a:pt x="980" y="780"/>
                  <a:pt x="988" y="757"/>
                </a:cubicBezTo>
                <a:cubicBezTo>
                  <a:pt x="1003" y="689"/>
                  <a:pt x="1034" y="658"/>
                  <a:pt x="1064" y="612"/>
                </a:cubicBezTo>
                <a:cubicBezTo>
                  <a:pt x="1072" y="604"/>
                  <a:pt x="1079" y="597"/>
                  <a:pt x="1087" y="581"/>
                </a:cubicBezTo>
                <a:cubicBezTo>
                  <a:pt x="1125" y="535"/>
                  <a:pt x="1141" y="489"/>
                  <a:pt x="1141" y="444"/>
                </a:cubicBezTo>
                <a:cubicBezTo>
                  <a:pt x="1141" y="359"/>
                  <a:pt x="1087" y="275"/>
                  <a:pt x="995" y="214"/>
                </a:cubicBezTo>
                <a:cubicBezTo>
                  <a:pt x="904" y="153"/>
                  <a:pt x="773" y="115"/>
                  <a:pt x="643" y="115"/>
                </a:cubicBezTo>
                <a:cubicBezTo>
                  <a:pt x="620" y="115"/>
                  <a:pt x="597" y="115"/>
                  <a:pt x="574" y="122"/>
                </a:cubicBezTo>
                <a:lnTo>
                  <a:pt x="574" y="122"/>
                </a:lnTo>
                <a:cubicBezTo>
                  <a:pt x="551" y="122"/>
                  <a:pt x="398" y="122"/>
                  <a:pt x="345" y="107"/>
                </a:cubicBezTo>
                <a:cubicBezTo>
                  <a:pt x="330" y="99"/>
                  <a:pt x="261" y="76"/>
                  <a:pt x="215" y="69"/>
                </a:cubicBezTo>
                <a:cubicBezTo>
                  <a:pt x="276" y="153"/>
                  <a:pt x="276" y="153"/>
                  <a:pt x="276" y="153"/>
                </a:cubicBezTo>
                <a:cubicBezTo>
                  <a:pt x="284" y="153"/>
                  <a:pt x="284" y="168"/>
                  <a:pt x="284" y="176"/>
                </a:cubicBezTo>
                <a:cubicBezTo>
                  <a:pt x="284" y="183"/>
                  <a:pt x="284" y="191"/>
                  <a:pt x="276" y="199"/>
                </a:cubicBezTo>
                <a:cubicBezTo>
                  <a:pt x="222" y="237"/>
                  <a:pt x="192" y="275"/>
                  <a:pt x="169" y="306"/>
                </a:cubicBezTo>
                <a:cubicBezTo>
                  <a:pt x="146" y="344"/>
                  <a:pt x="115" y="382"/>
                  <a:pt x="69" y="39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505"/>
                  <a:pt x="62" y="505"/>
                  <a:pt x="62" y="505"/>
                </a:cubicBezTo>
                <a:lnTo>
                  <a:pt x="62" y="505"/>
                </a:lnTo>
                <a:cubicBezTo>
                  <a:pt x="69" y="512"/>
                  <a:pt x="77" y="512"/>
                  <a:pt x="85" y="512"/>
                </a:cubicBezTo>
                <a:cubicBezTo>
                  <a:pt x="108" y="528"/>
                  <a:pt x="146" y="543"/>
                  <a:pt x="184" y="581"/>
                </a:cubicBezTo>
                <a:cubicBezTo>
                  <a:pt x="192" y="589"/>
                  <a:pt x="207" y="597"/>
                  <a:pt x="230" y="597"/>
                </a:cubicBezTo>
                <a:cubicBezTo>
                  <a:pt x="261" y="612"/>
                  <a:pt x="307" y="627"/>
                  <a:pt x="314" y="666"/>
                </a:cubicBezTo>
                <a:cubicBezTo>
                  <a:pt x="360" y="887"/>
                  <a:pt x="360" y="887"/>
                  <a:pt x="360" y="887"/>
                </a:cubicBezTo>
                <a:cubicBezTo>
                  <a:pt x="368" y="903"/>
                  <a:pt x="375" y="910"/>
                  <a:pt x="391" y="910"/>
                </a:cubicBezTo>
                <a:cubicBezTo>
                  <a:pt x="414" y="910"/>
                  <a:pt x="421" y="895"/>
                  <a:pt x="421" y="880"/>
                </a:cubicBezTo>
                <a:cubicBezTo>
                  <a:pt x="421" y="742"/>
                  <a:pt x="421" y="742"/>
                  <a:pt x="421" y="742"/>
                </a:cubicBezTo>
                <a:cubicBezTo>
                  <a:pt x="421" y="734"/>
                  <a:pt x="429" y="727"/>
                  <a:pt x="437" y="719"/>
                </a:cubicBezTo>
                <a:cubicBezTo>
                  <a:pt x="444" y="711"/>
                  <a:pt x="452" y="711"/>
                  <a:pt x="467" y="711"/>
                </a:cubicBezTo>
                <a:cubicBezTo>
                  <a:pt x="521" y="727"/>
                  <a:pt x="582" y="734"/>
                  <a:pt x="643" y="734"/>
                </a:cubicBezTo>
                <a:cubicBezTo>
                  <a:pt x="697" y="734"/>
                  <a:pt x="758" y="727"/>
                  <a:pt x="812" y="711"/>
                </a:cubicBezTo>
                <a:cubicBezTo>
                  <a:pt x="819" y="711"/>
                  <a:pt x="835" y="711"/>
                  <a:pt x="842" y="719"/>
                </a:cubicBezTo>
                <a:cubicBezTo>
                  <a:pt x="858" y="742"/>
                  <a:pt x="858" y="742"/>
                  <a:pt x="858" y="742"/>
                </a:cubicBezTo>
                <a:cubicBezTo>
                  <a:pt x="873" y="757"/>
                  <a:pt x="881" y="780"/>
                  <a:pt x="888" y="803"/>
                </a:cubicBezTo>
                <a:lnTo>
                  <a:pt x="926" y="9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9">
            <a:extLst>
              <a:ext uri="{FF2B5EF4-FFF2-40B4-BE49-F238E27FC236}">
                <a16:creationId xmlns:a16="http://schemas.microsoft.com/office/drawing/2014/main" id="{DC190F0B-27FC-AE4D-A39C-C16BFCE26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5465" y="6248981"/>
            <a:ext cx="327936" cy="218623"/>
          </a:xfrm>
          <a:custGeom>
            <a:avLst/>
            <a:gdLst>
              <a:gd name="T0" fmla="*/ 23 w 276"/>
              <a:gd name="T1" fmla="*/ 184 h 185"/>
              <a:gd name="T2" fmla="*/ 23 w 276"/>
              <a:gd name="T3" fmla="*/ 184 h 185"/>
              <a:gd name="T4" fmla="*/ 8 w 276"/>
              <a:gd name="T5" fmla="*/ 169 h 185"/>
              <a:gd name="T6" fmla="*/ 23 w 276"/>
              <a:gd name="T7" fmla="*/ 146 h 185"/>
              <a:gd name="T8" fmla="*/ 92 w 276"/>
              <a:gd name="T9" fmla="*/ 115 h 185"/>
              <a:gd name="T10" fmla="*/ 77 w 276"/>
              <a:gd name="T11" fmla="*/ 100 h 185"/>
              <a:gd name="T12" fmla="*/ 69 w 276"/>
              <a:gd name="T13" fmla="*/ 39 h 185"/>
              <a:gd name="T14" fmla="*/ 130 w 276"/>
              <a:gd name="T15" fmla="*/ 0 h 185"/>
              <a:gd name="T16" fmla="*/ 184 w 276"/>
              <a:gd name="T17" fmla="*/ 39 h 185"/>
              <a:gd name="T18" fmla="*/ 184 w 276"/>
              <a:gd name="T19" fmla="*/ 85 h 185"/>
              <a:gd name="T20" fmla="*/ 245 w 276"/>
              <a:gd name="T21" fmla="*/ 77 h 185"/>
              <a:gd name="T22" fmla="*/ 275 w 276"/>
              <a:gd name="T23" fmla="*/ 92 h 185"/>
              <a:gd name="T24" fmla="*/ 253 w 276"/>
              <a:gd name="T25" fmla="*/ 123 h 185"/>
              <a:gd name="T26" fmla="*/ 184 w 276"/>
              <a:gd name="T27" fmla="*/ 131 h 185"/>
              <a:gd name="T28" fmla="*/ 145 w 276"/>
              <a:gd name="T29" fmla="*/ 131 h 185"/>
              <a:gd name="T30" fmla="*/ 92 w 276"/>
              <a:gd name="T31" fmla="*/ 161 h 185"/>
              <a:gd name="T32" fmla="*/ 31 w 276"/>
              <a:gd name="T33" fmla="*/ 184 h 185"/>
              <a:gd name="T34" fmla="*/ 23 w 276"/>
              <a:gd name="T35" fmla="*/ 184 h 185"/>
              <a:gd name="T36" fmla="*/ 122 w 276"/>
              <a:gd name="T37" fmla="*/ 46 h 185"/>
              <a:gd name="T38" fmla="*/ 122 w 276"/>
              <a:gd name="T39" fmla="*/ 46 h 185"/>
              <a:gd name="T40" fmla="*/ 122 w 276"/>
              <a:gd name="T41" fmla="*/ 46 h 185"/>
              <a:gd name="T42" fmla="*/ 107 w 276"/>
              <a:gd name="T43" fmla="*/ 54 h 185"/>
              <a:gd name="T44" fmla="*/ 107 w 276"/>
              <a:gd name="T45" fmla="*/ 77 h 185"/>
              <a:gd name="T46" fmla="*/ 138 w 276"/>
              <a:gd name="T47" fmla="*/ 85 h 185"/>
              <a:gd name="T48" fmla="*/ 138 w 276"/>
              <a:gd name="T49" fmla="*/ 77 h 185"/>
              <a:gd name="T50" fmla="*/ 145 w 276"/>
              <a:gd name="T51" fmla="*/ 46 h 185"/>
              <a:gd name="T52" fmla="*/ 122 w 276"/>
              <a:gd name="T53" fmla="*/ 46 h 185"/>
              <a:gd name="T54" fmla="*/ 23 w 276"/>
              <a:gd name="T55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6" h="185">
                <a:moveTo>
                  <a:pt x="23" y="184"/>
                </a:moveTo>
                <a:lnTo>
                  <a:pt x="23" y="184"/>
                </a:lnTo>
                <a:cubicBezTo>
                  <a:pt x="15" y="184"/>
                  <a:pt x="8" y="184"/>
                  <a:pt x="8" y="169"/>
                </a:cubicBezTo>
                <a:cubicBezTo>
                  <a:pt x="0" y="161"/>
                  <a:pt x="8" y="153"/>
                  <a:pt x="23" y="146"/>
                </a:cubicBezTo>
                <a:cubicBezTo>
                  <a:pt x="38" y="146"/>
                  <a:pt x="69" y="131"/>
                  <a:pt x="92" y="115"/>
                </a:cubicBezTo>
                <a:cubicBezTo>
                  <a:pt x="84" y="115"/>
                  <a:pt x="77" y="108"/>
                  <a:pt x="77" y="100"/>
                </a:cubicBezTo>
                <a:cubicBezTo>
                  <a:pt x="61" y="92"/>
                  <a:pt x="54" y="69"/>
                  <a:pt x="69" y="39"/>
                </a:cubicBezTo>
                <a:cubicBezTo>
                  <a:pt x="77" y="16"/>
                  <a:pt x="100" y="0"/>
                  <a:pt x="130" y="0"/>
                </a:cubicBezTo>
                <a:cubicBezTo>
                  <a:pt x="161" y="0"/>
                  <a:pt x="176" y="23"/>
                  <a:pt x="184" y="39"/>
                </a:cubicBezTo>
                <a:cubicBezTo>
                  <a:pt x="191" y="54"/>
                  <a:pt x="191" y="69"/>
                  <a:pt x="184" y="85"/>
                </a:cubicBezTo>
                <a:cubicBezTo>
                  <a:pt x="207" y="85"/>
                  <a:pt x="230" y="85"/>
                  <a:pt x="245" y="77"/>
                </a:cubicBezTo>
                <a:cubicBezTo>
                  <a:pt x="260" y="77"/>
                  <a:pt x="268" y="85"/>
                  <a:pt x="275" y="92"/>
                </a:cubicBezTo>
                <a:cubicBezTo>
                  <a:pt x="275" y="108"/>
                  <a:pt x="268" y="115"/>
                  <a:pt x="253" y="123"/>
                </a:cubicBezTo>
                <a:cubicBezTo>
                  <a:pt x="253" y="123"/>
                  <a:pt x="222" y="131"/>
                  <a:pt x="184" y="131"/>
                </a:cubicBezTo>
                <a:cubicBezTo>
                  <a:pt x="168" y="131"/>
                  <a:pt x="161" y="131"/>
                  <a:pt x="145" y="131"/>
                </a:cubicBezTo>
                <a:cubicBezTo>
                  <a:pt x="130" y="138"/>
                  <a:pt x="115" y="153"/>
                  <a:pt x="92" y="161"/>
                </a:cubicBezTo>
                <a:cubicBezTo>
                  <a:pt x="61" y="176"/>
                  <a:pt x="31" y="184"/>
                  <a:pt x="31" y="184"/>
                </a:cubicBezTo>
                <a:cubicBezTo>
                  <a:pt x="31" y="184"/>
                  <a:pt x="31" y="184"/>
                  <a:pt x="23" y="184"/>
                </a:cubicBezTo>
                <a:lnTo>
                  <a:pt x="122" y="46"/>
                </a:lnTo>
                <a:lnTo>
                  <a:pt x="122" y="46"/>
                </a:lnTo>
                <a:lnTo>
                  <a:pt x="122" y="46"/>
                </a:lnTo>
                <a:cubicBezTo>
                  <a:pt x="115" y="46"/>
                  <a:pt x="107" y="46"/>
                  <a:pt x="107" y="54"/>
                </a:cubicBezTo>
                <a:cubicBezTo>
                  <a:pt x="107" y="62"/>
                  <a:pt x="100" y="69"/>
                  <a:pt x="107" y="77"/>
                </a:cubicBezTo>
                <a:cubicBezTo>
                  <a:pt x="107" y="77"/>
                  <a:pt x="122" y="85"/>
                  <a:pt x="138" y="85"/>
                </a:cubicBezTo>
                <a:lnTo>
                  <a:pt x="138" y="77"/>
                </a:lnTo>
                <a:cubicBezTo>
                  <a:pt x="145" y="69"/>
                  <a:pt x="145" y="62"/>
                  <a:pt x="145" y="46"/>
                </a:cubicBezTo>
                <a:cubicBezTo>
                  <a:pt x="145" y="46"/>
                  <a:pt x="138" y="46"/>
                  <a:pt x="122" y="46"/>
                </a:cubicBezTo>
                <a:lnTo>
                  <a:pt x="23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30">
            <a:extLst>
              <a:ext uri="{FF2B5EF4-FFF2-40B4-BE49-F238E27FC236}">
                <a16:creationId xmlns:a16="http://schemas.microsoft.com/office/drawing/2014/main" id="{48A7C3EF-711F-D74F-A0CA-DA2B2231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0020" y="6420754"/>
            <a:ext cx="83285" cy="88492"/>
          </a:xfrm>
          <a:custGeom>
            <a:avLst/>
            <a:gdLst>
              <a:gd name="T0" fmla="*/ 0 w 70"/>
              <a:gd name="T1" fmla="*/ 38 h 77"/>
              <a:gd name="T2" fmla="*/ 0 w 70"/>
              <a:gd name="T3" fmla="*/ 38 h 77"/>
              <a:gd name="T4" fmla="*/ 31 w 70"/>
              <a:gd name="T5" fmla="*/ 0 h 77"/>
              <a:gd name="T6" fmla="*/ 69 w 70"/>
              <a:gd name="T7" fmla="*/ 38 h 77"/>
              <a:gd name="T8" fmla="*/ 31 w 70"/>
              <a:gd name="T9" fmla="*/ 76 h 77"/>
              <a:gd name="T10" fmla="*/ 0 w 70"/>
              <a:gd name="T11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77">
                <a:moveTo>
                  <a:pt x="0" y="38"/>
                </a:moveTo>
                <a:lnTo>
                  <a:pt x="0" y="38"/>
                </a:lnTo>
                <a:cubicBezTo>
                  <a:pt x="0" y="23"/>
                  <a:pt x="16" y="0"/>
                  <a:pt x="31" y="0"/>
                </a:cubicBezTo>
                <a:cubicBezTo>
                  <a:pt x="54" y="0"/>
                  <a:pt x="69" y="23"/>
                  <a:pt x="69" y="38"/>
                </a:cubicBezTo>
                <a:cubicBezTo>
                  <a:pt x="69" y="61"/>
                  <a:pt x="54" y="76"/>
                  <a:pt x="31" y="76"/>
                </a:cubicBezTo>
                <a:cubicBezTo>
                  <a:pt x="16" y="76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31">
            <a:extLst>
              <a:ext uri="{FF2B5EF4-FFF2-40B4-BE49-F238E27FC236}">
                <a16:creationId xmlns:a16="http://schemas.microsoft.com/office/drawing/2014/main" id="{32559D83-FB66-6F41-AE4B-F860B2AF9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3982" y="6264595"/>
            <a:ext cx="353961" cy="119724"/>
          </a:xfrm>
          <a:custGeom>
            <a:avLst/>
            <a:gdLst>
              <a:gd name="T0" fmla="*/ 260 w 299"/>
              <a:gd name="T1" fmla="*/ 99 h 100"/>
              <a:gd name="T2" fmla="*/ 260 w 299"/>
              <a:gd name="T3" fmla="*/ 99 h 100"/>
              <a:gd name="T4" fmla="*/ 252 w 299"/>
              <a:gd name="T5" fmla="*/ 99 h 100"/>
              <a:gd name="T6" fmla="*/ 137 w 299"/>
              <a:gd name="T7" fmla="*/ 69 h 100"/>
              <a:gd name="T8" fmla="*/ 38 w 299"/>
              <a:gd name="T9" fmla="*/ 76 h 100"/>
              <a:gd name="T10" fmla="*/ 0 w 299"/>
              <a:gd name="T11" fmla="*/ 46 h 100"/>
              <a:gd name="T12" fmla="*/ 23 w 299"/>
              <a:gd name="T13" fmla="*/ 7 h 100"/>
              <a:gd name="T14" fmla="*/ 145 w 299"/>
              <a:gd name="T15" fmla="*/ 7 h 100"/>
              <a:gd name="T16" fmla="*/ 275 w 299"/>
              <a:gd name="T17" fmla="*/ 38 h 100"/>
              <a:gd name="T18" fmla="*/ 291 w 299"/>
              <a:gd name="T19" fmla="*/ 76 h 100"/>
              <a:gd name="T20" fmla="*/ 260 w 299"/>
              <a:gd name="T2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9" h="100">
                <a:moveTo>
                  <a:pt x="260" y="99"/>
                </a:moveTo>
                <a:lnTo>
                  <a:pt x="260" y="99"/>
                </a:lnTo>
                <a:cubicBezTo>
                  <a:pt x="260" y="99"/>
                  <a:pt x="260" y="99"/>
                  <a:pt x="252" y="99"/>
                </a:cubicBezTo>
                <a:cubicBezTo>
                  <a:pt x="214" y="84"/>
                  <a:pt x="184" y="76"/>
                  <a:pt x="137" y="69"/>
                </a:cubicBezTo>
                <a:cubicBezTo>
                  <a:pt x="115" y="69"/>
                  <a:pt x="61" y="69"/>
                  <a:pt x="38" y="76"/>
                </a:cubicBezTo>
                <a:cubicBezTo>
                  <a:pt x="23" y="76"/>
                  <a:pt x="0" y="69"/>
                  <a:pt x="0" y="46"/>
                </a:cubicBezTo>
                <a:cubicBezTo>
                  <a:pt x="0" y="30"/>
                  <a:pt x="7" y="15"/>
                  <a:pt x="23" y="7"/>
                </a:cubicBezTo>
                <a:cubicBezTo>
                  <a:pt x="53" y="7"/>
                  <a:pt x="115" y="0"/>
                  <a:pt x="145" y="7"/>
                </a:cubicBezTo>
                <a:cubicBezTo>
                  <a:pt x="191" y="15"/>
                  <a:pt x="229" y="23"/>
                  <a:pt x="275" y="38"/>
                </a:cubicBezTo>
                <a:cubicBezTo>
                  <a:pt x="291" y="38"/>
                  <a:pt x="298" y="61"/>
                  <a:pt x="291" y="76"/>
                </a:cubicBezTo>
                <a:cubicBezTo>
                  <a:pt x="291" y="92"/>
                  <a:pt x="275" y="99"/>
                  <a:pt x="260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Line 41">
            <a:extLst>
              <a:ext uri="{FF2B5EF4-FFF2-40B4-BE49-F238E27FC236}">
                <a16:creationId xmlns:a16="http://schemas.microsoft.com/office/drawing/2014/main" id="{34FF49DD-A7BC-D043-874E-389DD4994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81300" y="6889232"/>
            <a:ext cx="2274720" cy="5207"/>
          </a:xfrm>
          <a:prstGeom prst="line">
            <a:avLst/>
          </a:prstGeom>
          <a:noFill/>
          <a:ln w="2880" cap="flat">
            <a:solidFill>
              <a:srgbClr val="0706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Line 42">
            <a:extLst>
              <a:ext uri="{FF2B5EF4-FFF2-40B4-BE49-F238E27FC236}">
                <a16:creationId xmlns:a16="http://schemas.microsoft.com/office/drawing/2014/main" id="{9C2E49C0-3706-5A49-BCD6-B6633AD3B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81300" y="10319535"/>
            <a:ext cx="2274720" cy="5204"/>
          </a:xfrm>
          <a:prstGeom prst="line">
            <a:avLst/>
          </a:prstGeom>
          <a:noFill/>
          <a:ln w="2880" cap="flat">
            <a:solidFill>
              <a:srgbClr val="0706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6" name="Line 43">
            <a:extLst>
              <a:ext uri="{FF2B5EF4-FFF2-40B4-BE49-F238E27FC236}">
                <a16:creationId xmlns:a16="http://schemas.microsoft.com/office/drawing/2014/main" id="{511B9EDF-C2D3-1941-8C07-756973966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2317" y="6889232"/>
            <a:ext cx="2274720" cy="5207"/>
          </a:xfrm>
          <a:prstGeom prst="line">
            <a:avLst/>
          </a:prstGeom>
          <a:noFill/>
          <a:ln w="2880" cap="flat">
            <a:solidFill>
              <a:srgbClr val="0706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Line 44">
            <a:extLst>
              <a:ext uri="{FF2B5EF4-FFF2-40B4-BE49-F238E27FC236}">
                <a16:creationId xmlns:a16="http://schemas.microsoft.com/office/drawing/2014/main" id="{078946F9-9845-2948-8BE1-862CAEA9E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2317" y="10319535"/>
            <a:ext cx="2274720" cy="5204"/>
          </a:xfrm>
          <a:prstGeom prst="line">
            <a:avLst/>
          </a:prstGeom>
          <a:noFill/>
          <a:ln w="2880" cap="flat">
            <a:solidFill>
              <a:srgbClr val="07060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48" name="Grupo 247">
            <a:extLst>
              <a:ext uri="{FF2B5EF4-FFF2-40B4-BE49-F238E27FC236}">
                <a16:creationId xmlns:a16="http://schemas.microsoft.com/office/drawing/2014/main" id="{FCFCDEBA-C25F-644D-BAA8-BC9076ADC0D3}"/>
              </a:ext>
            </a:extLst>
          </p:cNvPr>
          <p:cNvGrpSpPr/>
          <p:nvPr/>
        </p:nvGrpSpPr>
        <p:grpSpPr>
          <a:xfrm>
            <a:off x="9837784" y="9959071"/>
            <a:ext cx="1456036" cy="898056"/>
            <a:chOff x="2143889" y="10646229"/>
            <a:chExt cx="1535482" cy="947057"/>
          </a:xfrm>
        </p:grpSpPr>
        <p:sp>
          <p:nvSpPr>
            <p:cNvPr id="249" name="Freeform 28">
              <a:extLst>
                <a:ext uri="{FF2B5EF4-FFF2-40B4-BE49-F238E27FC236}">
                  <a16:creationId xmlns:a16="http://schemas.microsoft.com/office/drawing/2014/main" id="{F79DAE8B-AF5A-884F-B6D2-F8C2103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763662"/>
              <a:ext cx="655361" cy="62643"/>
            </a:xfrm>
            <a:custGeom>
              <a:avLst/>
              <a:gdLst>
                <a:gd name="T0" fmla="*/ 572 w 601"/>
                <a:gd name="T1" fmla="*/ 56 h 57"/>
                <a:gd name="T2" fmla="*/ 572 w 601"/>
                <a:gd name="T3" fmla="*/ 56 h 57"/>
                <a:gd name="T4" fmla="*/ 18 w 601"/>
                <a:gd name="T5" fmla="*/ 56 h 57"/>
                <a:gd name="T6" fmla="*/ 0 w 601"/>
                <a:gd name="T7" fmla="*/ 28 h 57"/>
                <a:gd name="T8" fmla="*/ 18 w 601"/>
                <a:gd name="T9" fmla="*/ 0 h 57"/>
                <a:gd name="T10" fmla="*/ 572 w 601"/>
                <a:gd name="T11" fmla="*/ 0 h 57"/>
                <a:gd name="T12" fmla="*/ 600 w 601"/>
                <a:gd name="T13" fmla="*/ 28 h 57"/>
                <a:gd name="T14" fmla="*/ 572 w 601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57">
                  <a:moveTo>
                    <a:pt x="572" y="56"/>
                  </a:moveTo>
                  <a:lnTo>
                    <a:pt x="572" y="56"/>
                  </a:lnTo>
                  <a:cubicBezTo>
                    <a:pt x="18" y="56"/>
                    <a:pt x="18" y="56"/>
                    <a:pt x="18" y="56"/>
                  </a:cubicBezTo>
                  <a:cubicBezTo>
                    <a:pt x="9" y="56"/>
                    <a:pt x="0" y="46"/>
                    <a:pt x="0" y="2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0" y="0"/>
                    <a:pt x="600" y="9"/>
                    <a:pt x="600" y="28"/>
                  </a:cubicBezTo>
                  <a:cubicBezTo>
                    <a:pt x="600" y="46"/>
                    <a:pt x="590" y="56"/>
                    <a:pt x="57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0" name="Freeform 29">
              <a:extLst>
                <a:ext uri="{FF2B5EF4-FFF2-40B4-BE49-F238E27FC236}">
                  <a16:creationId xmlns:a16="http://schemas.microsoft.com/office/drawing/2014/main" id="{019069F2-6E57-1A47-BC5F-AF3FAF81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913044"/>
              <a:ext cx="505979" cy="62646"/>
            </a:xfrm>
            <a:custGeom>
              <a:avLst/>
              <a:gdLst>
                <a:gd name="T0" fmla="*/ 433 w 462"/>
                <a:gd name="T1" fmla="*/ 55 h 56"/>
                <a:gd name="T2" fmla="*/ 433 w 462"/>
                <a:gd name="T3" fmla="*/ 55 h 56"/>
                <a:gd name="T4" fmla="*/ 18 w 462"/>
                <a:gd name="T5" fmla="*/ 55 h 56"/>
                <a:gd name="T6" fmla="*/ 0 w 462"/>
                <a:gd name="T7" fmla="*/ 27 h 56"/>
                <a:gd name="T8" fmla="*/ 18 w 462"/>
                <a:gd name="T9" fmla="*/ 0 h 56"/>
                <a:gd name="T10" fmla="*/ 433 w 462"/>
                <a:gd name="T11" fmla="*/ 0 h 56"/>
                <a:gd name="T12" fmla="*/ 461 w 462"/>
                <a:gd name="T13" fmla="*/ 27 h 56"/>
                <a:gd name="T14" fmla="*/ 433 w 462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56">
                  <a:moveTo>
                    <a:pt x="433" y="55"/>
                  </a:moveTo>
                  <a:lnTo>
                    <a:pt x="433" y="55"/>
                  </a:ln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43" y="0"/>
                    <a:pt x="461" y="9"/>
                    <a:pt x="461" y="27"/>
                  </a:cubicBezTo>
                  <a:cubicBezTo>
                    <a:pt x="461" y="36"/>
                    <a:pt x="443" y="55"/>
                    <a:pt x="433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" name="Freeform 30">
              <a:extLst>
                <a:ext uri="{FF2B5EF4-FFF2-40B4-BE49-F238E27FC236}">
                  <a16:creationId xmlns:a16="http://schemas.microsoft.com/office/drawing/2014/main" id="{1FC06942-919F-394E-8B5D-2EAD5568B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20" y="11366014"/>
              <a:ext cx="53006" cy="53009"/>
            </a:xfrm>
            <a:custGeom>
              <a:avLst/>
              <a:gdLst>
                <a:gd name="T0" fmla="*/ 27 w 47"/>
                <a:gd name="T1" fmla="*/ 46 h 47"/>
                <a:gd name="T2" fmla="*/ 27 w 47"/>
                <a:gd name="T3" fmla="*/ 46 h 47"/>
                <a:gd name="T4" fmla="*/ 18 w 47"/>
                <a:gd name="T5" fmla="*/ 46 h 47"/>
                <a:gd name="T6" fmla="*/ 0 w 47"/>
                <a:gd name="T7" fmla="*/ 27 h 47"/>
                <a:gd name="T8" fmla="*/ 18 w 47"/>
                <a:gd name="T9" fmla="*/ 0 h 47"/>
                <a:gd name="T10" fmla="*/ 27 w 47"/>
                <a:gd name="T11" fmla="*/ 0 h 47"/>
                <a:gd name="T12" fmla="*/ 46 w 47"/>
                <a:gd name="T13" fmla="*/ 27 h 47"/>
                <a:gd name="T14" fmla="*/ 27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27" y="46"/>
                  </a:moveTo>
                  <a:lnTo>
                    <a:pt x="27" y="46"/>
                  </a:lnTo>
                  <a:cubicBezTo>
                    <a:pt x="18" y="46"/>
                    <a:pt x="18" y="46"/>
                    <a:pt x="18" y="46"/>
                  </a:cubicBezTo>
                  <a:cubicBezTo>
                    <a:pt x="9" y="46"/>
                    <a:pt x="0" y="3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6" y="9"/>
                    <a:pt x="46" y="27"/>
                  </a:cubicBezTo>
                  <a:cubicBezTo>
                    <a:pt x="46" y="37"/>
                    <a:pt x="37" y="46"/>
                    <a:pt x="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2" name="Freeform 31">
              <a:extLst>
                <a:ext uri="{FF2B5EF4-FFF2-40B4-BE49-F238E27FC236}">
                  <a16:creationId xmlns:a16="http://schemas.microsoft.com/office/drawing/2014/main" id="{9E0424BA-C55D-C640-9BCB-9479420F5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789" y="11366014"/>
              <a:ext cx="332498" cy="53009"/>
            </a:xfrm>
            <a:custGeom>
              <a:avLst/>
              <a:gdLst>
                <a:gd name="T0" fmla="*/ 277 w 306"/>
                <a:gd name="T1" fmla="*/ 46 h 47"/>
                <a:gd name="T2" fmla="*/ 277 w 306"/>
                <a:gd name="T3" fmla="*/ 46 h 47"/>
                <a:gd name="T4" fmla="*/ 277 w 306"/>
                <a:gd name="T5" fmla="*/ 46 h 47"/>
                <a:gd name="T6" fmla="*/ 250 w 306"/>
                <a:gd name="T7" fmla="*/ 27 h 47"/>
                <a:gd name="T8" fmla="*/ 277 w 306"/>
                <a:gd name="T9" fmla="*/ 0 h 47"/>
                <a:gd name="T10" fmla="*/ 277 w 306"/>
                <a:gd name="T11" fmla="*/ 0 h 47"/>
                <a:gd name="T12" fmla="*/ 305 w 306"/>
                <a:gd name="T13" fmla="*/ 27 h 47"/>
                <a:gd name="T14" fmla="*/ 277 w 306"/>
                <a:gd name="T15" fmla="*/ 46 h 47"/>
                <a:gd name="T16" fmla="*/ 194 w 306"/>
                <a:gd name="T17" fmla="*/ 46 h 47"/>
                <a:gd name="T18" fmla="*/ 194 w 306"/>
                <a:gd name="T19" fmla="*/ 46 h 47"/>
                <a:gd name="T20" fmla="*/ 194 w 306"/>
                <a:gd name="T21" fmla="*/ 46 h 47"/>
                <a:gd name="T22" fmla="*/ 167 w 306"/>
                <a:gd name="T23" fmla="*/ 27 h 47"/>
                <a:gd name="T24" fmla="*/ 194 w 306"/>
                <a:gd name="T25" fmla="*/ 0 h 47"/>
                <a:gd name="T26" fmla="*/ 194 w 306"/>
                <a:gd name="T27" fmla="*/ 0 h 47"/>
                <a:gd name="T28" fmla="*/ 222 w 306"/>
                <a:gd name="T29" fmla="*/ 27 h 47"/>
                <a:gd name="T30" fmla="*/ 194 w 306"/>
                <a:gd name="T31" fmla="*/ 46 h 47"/>
                <a:gd name="T32" fmla="*/ 111 w 306"/>
                <a:gd name="T33" fmla="*/ 46 h 47"/>
                <a:gd name="T34" fmla="*/ 111 w 306"/>
                <a:gd name="T35" fmla="*/ 46 h 47"/>
                <a:gd name="T36" fmla="*/ 111 w 306"/>
                <a:gd name="T37" fmla="*/ 46 h 47"/>
                <a:gd name="T38" fmla="*/ 84 w 306"/>
                <a:gd name="T39" fmla="*/ 27 h 47"/>
                <a:gd name="T40" fmla="*/ 111 w 306"/>
                <a:gd name="T41" fmla="*/ 0 h 47"/>
                <a:gd name="T42" fmla="*/ 111 w 306"/>
                <a:gd name="T43" fmla="*/ 0 h 47"/>
                <a:gd name="T44" fmla="*/ 139 w 306"/>
                <a:gd name="T45" fmla="*/ 27 h 47"/>
                <a:gd name="T46" fmla="*/ 111 w 306"/>
                <a:gd name="T47" fmla="*/ 46 h 47"/>
                <a:gd name="T48" fmla="*/ 28 w 306"/>
                <a:gd name="T49" fmla="*/ 46 h 47"/>
                <a:gd name="T50" fmla="*/ 28 w 306"/>
                <a:gd name="T51" fmla="*/ 46 h 47"/>
                <a:gd name="T52" fmla="*/ 28 w 306"/>
                <a:gd name="T53" fmla="*/ 46 h 47"/>
                <a:gd name="T54" fmla="*/ 0 w 306"/>
                <a:gd name="T55" fmla="*/ 27 h 47"/>
                <a:gd name="T56" fmla="*/ 28 w 306"/>
                <a:gd name="T57" fmla="*/ 0 h 47"/>
                <a:gd name="T58" fmla="*/ 28 w 306"/>
                <a:gd name="T59" fmla="*/ 0 h 47"/>
                <a:gd name="T60" fmla="*/ 56 w 306"/>
                <a:gd name="T61" fmla="*/ 27 h 47"/>
                <a:gd name="T62" fmla="*/ 28 w 306"/>
                <a:gd name="T63" fmla="*/ 46 h 47"/>
                <a:gd name="T64" fmla="*/ 277 w 306"/>
                <a:gd name="T6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47">
                  <a:moveTo>
                    <a:pt x="277" y="46"/>
                  </a:moveTo>
                  <a:lnTo>
                    <a:pt x="277" y="46"/>
                  </a:lnTo>
                  <a:lnTo>
                    <a:pt x="277" y="46"/>
                  </a:lnTo>
                  <a:cubicBezTo>
                    <a:pt x="259" y="46"/>
                    <a:pt x="250" y="37"/>
                    <a:pt x="250" y="27"/>
                  </a:cubicBezTo>
                  <a:cubicBezTo>
                    <a:pt x="250" y="9"/>
                    <a:pt x="259" y="0"/>
                    <a:pt x="277" y="0"/>
                  </a:cubicBezTo>
                  <a:lnTo>
                    <a:pt x="277" y="0"/>
                  </a:lnTo>
                  <a:cubicBezTo>
                    <a:pt x="287" y="0"/>
                    <a:pt x="305" y="9"/>
                    <a:pt x="305" y="27"/>
                  </a:cubicBezTo>
                  <a:cubicBezTo>
                    <a:pt x="305" y="37"/>
                    <a:pt x="287" y="46"/>
                    <a:pt x="277" y="46"/>
                  </a:cubicBezTo>
                  <a:lnTo>
                    <a:pt x="194" y="46"/>
                  </a:lnTo>
                  <a:lnTo>
                    <a:pt x="194" y="46"/>
                  </a:lnTo>
                  <a:lnTo>
                    <a:pt x="194" y="46"/>
                  </a:lnTo>
                  <a:cubicBezTo>
                    <a:pt x="176" y="46"/>
                    <a:pt x="167" y="37"/>
                    <a:pt x="167" y="27"/>
                  </a:cubicBezTo>
                  <a:cubicBezTo>
                    <a:pt x="167" y="9"/>
                    <a:pt x="176" y="0"/>
                    <a:pt x="194" y="0"/>
                  </a:cubicBezTo>
                  <a:lnTo>
                    <a:pt x="194" y="0"/>
                  </a:lnTo>
                  <a:cubicBezTo>
                    <a:pt x="204" y="0"/>
                    <a:pt x="222" y="9"/>
                    <a:pt x="222" y="27"/>
                  </a:cubicBezTo>
                  <a:cubicBezTo>
                    <a:pt x="222" y="37"/>
                    <a:pt x="204" y="46"/>
                    <a:pt x="194" y="46"/>
                  </a:cubicBezTo>
                  <a:lnTo>
                    <a:pt x="111" y="46"/>
                  </a:lnTo>
                  <a:lnTo>
                    <a:pt x="111" y="46"/>
                  </a:lnTo>
                  <a:lnTo>
                    <a:pt x="111" y="46"/>
                  </a:lnTo>
                  <a:cubicBezTo>
                    <a:pt x="93" y="46"/>
                    <a:pt x="84" y="37"/>
                    <a:pt x="84" y="27"/>
                  </a:cubicBezTo>
                  <a:cubicBezTo>
                    <a:pt x="84" y="9"/>
                    <a:pt x="93" y="0"/>
                    <a:pt x="111" y="0"/>
                  </a:cubicBezTo>
                  <a:lnTo>
                    <a:pt x="111" y="0"/>
                  </a:lnTo>
                  <a:cubicBezTo>
                    <a:pt x="130" y="0"/>
                    <a:pt x="139" y="9"/>
                    <a:pt x="139" y="27"/>
                  </a:cubicBezTo>
                  <a:cubicBezTo>
                    <a:pt x="139" y="37"/>
                    <a:pt x="130" y="46"/>
                    <a:pt x="111" y="46"/>
                  </a:cubicBez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cubicBezTo>
                    <a:pt x="10" y="46"/>
                    <a:pt x="0" y="37"/>
                    <a:pt x="0" y="27"/>
                  </a:cubicBezTo>
                  <a:cubicBezTo>
                    <a:pt x="0" y="9"/>
                    <a:pt x="10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  <a:lnTo>
                    <a:pt x="277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3" name="Freeform 32">
              <a:extLst>
                <a:ext uri="{FF2B5EF4-FFF2-40B4-BE49-F238E27FC236}">
                  <a16:creationId xmlns:a16="http://schemas.microsoft.com/office/drawing/2014/main" id="{66495B89-F1BF-3A4C-B66C-E9DDFFA6B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050" y="11366014"/>
              <a:ext cx="62643" cy="53009"/>
            </a:xfrm>
            <a:custGeom>
              <a:avLst/>
              <a:gdLst>
                <a:gd name="T0" fmla="*/ 28 w 57"/>
                <a:gd name="T1" fmla="*/ 46 h 47"/>
                <a:gd name="T2" fmla="*/ 28 w 57"/>
                <a:gd name="T3" fmla="*/ 46 h 47"/>
                <a:gd name="T4" fmla="*/ 28 w 57"/>
                <a:gd name="T5" fmla="*/ 46 h 47"/>
                <a:gd name="T6" fmla="*/ 0 w 57"/>
                <a:gd name="T7" fmla="*/ 27 h 47"/>
                <a:gd name="T8" fmla="*/ 28 w 57"/>
                <a:gd name="T9" fmla="*/ 0 h 47"/>
                <a:gd name="T10" fmla="*/ 28 w 57"/>
                <a:gd name="T11" fmla="*/ 0 h 47"/>
                <a:gd name="T12" fmla="*/ 56 w 57"/>
                <a:gd name="T13" fmla="*/ 27 h 47"/>
                <a:gd name="T14" fmla="*/ 28 w 5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7">
                  <a:moveTo>
                    <a:pt x="28" y="46"/>
                  </a:moveTo>
                  <a:lnTo>
                    <a:pt x="28" y="46"/>
                  </a:lnTo>
                  <a:lnTo>
                    <a:pt x="28" y="46"/>
                  </a:lnTo>
                  <a:cubicBezTo>
                    <a:pt x="19" y="46"/>
                    <a:pt x="0" y="37"/>
                    <a:pt x="0" y="27"/>
                  </a:cubicBezTo>
                  <a:cubicBezTo>
                    <a:pt x="0" y="9"/>
                    <a:pt x="19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4" name="Freeform 33">
              <a:extLst>
                <a:ext uri="{FF2B5EF4-FFF2-40B4-BE49-F238E27FC236}">
                  <a16:creationId xmlns:a16="http://schemas.microsoft.com/office/drawing/2014/main" id="{5C0108A2-1B77-A641-9D66-D7CEE38DB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592" y="11206994"/>
              <a:ext cx="515616" cy="62643"/>
            </a:xfrm>
            <a:custGeom>
              <a:avLst/>
              <a:gdLst>
                <a:gd name="T0" fmla="*/ 452 w 472"/>
                <a:gd name="T1" fmla="*/ 56 h 57"/>
                <a:gd name="T2" fmla="*/ 452 w 472"/>
                <a:gd name="T3" fmla="*/ 56 h 57"/>
                <a:gd name="T4" fmla="*/ 28 w 472"/>
                <a:gd name="T5" fmla="*/ 56 h 57"/>
                <a:gd name="T6" fmla="*/ 0 w 472"/>
                <a:gd name="T7" fmla="*/ 28 h 57"/>
                <a:gd name="T8" fmla="*/ 28 w 472"/>
                <a:gd name="T9" fmla="*/ 0 h 57"/>
                <a:gd name="T10" fmla="*/ 452 w 472"/>
                <a:gd name="T11" fmla="*/ 0 h 57"/>
                <a:gd name="T12" fmla="*/ 471 w 472"/>
                <a:gd name="T13" fmla="*/ 28 h 57"/>
                <a:gd name="T14" fmla="*/ 452 w 472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57">
                  <a:moveTo>
                    <a:pt x="452" y="56"/>
                  </a:moveTo>
                  <a:lnTo>
                    <a:pt x="452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9" y="56"/>
                    <a:pt x="0" y="46"/>
                    <a:pt x="0" y="28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2" y="0"/>
                    <a:pt x="471" y="19"/>
                    <a:pt x="471" y="28"/>
                  </a:cubicBezTo>
                  <a:cubicBezTo>
                    <a:pt x="471" y="46"/>
                    <a:pt x="462" y="56"/>
                    <a:pt x="45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5" name="Freeform 34">
              <a:extLst>
                <a:ext uri="{FF2B5EF4-FFF2-40B4-BE49-F238E27FC236}">
                  <a16:creationId xmlns:a16="http://schemas.microsoft.com/office/drawing/2014/main" id="{553EC068-1E95-8544-9D51-993A782AA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1206994"/>
              <a:ext cx="284312" cy="212028"/>
            </a:xfrm>
            <a:custGeom>
              <a:avLst/>
              <a:gdLst>
                <a:gd name="T0" fmla="*/ 230 w 259"/>
                <a:gd name="T1" fmla="*/ 194 h 195"/>
                <a:gd name="T2" fmla="*/ 230 w 259"/>
                <a:gd name="T3" fmla="*/ 194 h 195"/>
                <a:gd name="T4" fmla="*/ 18 w 259"/>
                <a:gd name="T5" fmla="*/ 194 h 195"/>
                <a:gd name="T6" fmla="*/ 0 w 259"/>
                <a:gd name="T7" fmla="*/ 166 h 195"/>
                <a:gd name="T8" fmla="*/ 0 w 259"/>
                <a:gd name="T9" fmla="*/ 28 h 195"/>
                <a:gd name="T10" fmla="*/ 18 w 259"/>
                <a:gd name="T11" fmla="*/ 0 h 195"/>
                <a:gd name="T12" fmla="*/ 230 w 259"/>
                <a:gd name="T13" fmla="*/ 0 h 195"/>
                <a:gd name="T14" fmla="*/ 258 w 259"/>
                <a:gd name="T15" fmla="*/ 28 h 195"/>
                <a:gd name="T16" fmla="*/ 258 w 259"/>
                <a:gd name="T17" fmla="*/ 166 h 195"/>
                <a:gd name="T18" fmla="*/ 230 w 259"/>
                <a:gd name="T19" fmla="*/ 194 h 195"/>
                <a:gd name="T20" fmla="*/ 46 w 259"/>
                <a:gd name="T21" fmla="*/ 138 h 195"/>
                <a:gd name="T22" fmla="*/ 46 w 259"/>
                <a:gd name="T23" fmla="*/ 138 h 195"/>
                <a:gd name="T24" fmla="*/ 203 w 259"/>
                <a:gd name="T25" fmla="*/ 138 h 195"/>
                <a:gd name="T26" fmla="*/ 203 w 259"/>
                <a:gd name="T27" fmla="*/ 56 h 195"/>
                <a:gd name="T28" fmla="*/ 46 w 259"/>
                <a:gd name="T29" fmla="*/ 56 h 195"/>
                <a:gd name="T30" fmla="*/ 230 w 259"/>
                <a:gd name="T3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195">
                  <a:moveTo>
                    <a:pt x="230" y="194"/>
                  </a:moveTo>
                  <a:lnTo>
                    <a:pt x="230" y="194"/>
                  </a:lnTo>
                  <a:cubicBezTo>
                    <a:pt x="18" y="194"/>
                    <a:pt x="18" y="194"/>
                    <a:pt x="18" y="194"/>
                  </a:cubicBezTo>
                  <a:cubicBezTo>
                    <a:pt x="9" y="194"/>
                    <a:pt x="0" y="185"/>
                    <a:pt x="0" y="16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1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0" y="0"/>
                    <a:pt x="258" y="19"/>
                    <a:pt x="258" y="28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58" y="185"/>
                    <a:pt x="240" y="194"/>
                    <a:pt x="230" y="194"/>
                  </a:cubicBezTo>
                  <a:lnTo>
                    <a:pt x="46" y="138"/>
                  </a:lnTo>
                  <a:lnTo>
                    <a:pt x="46" y="138"/>
                  </a:lnTo>
                  <a:cubicBezTo>
                    <a:pt x="203" y="138"/>
                    <a:pt x="203" y="138"/>
                    <a:pt x="203" y="138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230" y="1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6" name="Freeform 35">
              <a:extLst>
                <a:ext uri="{FF2B5EF4-FFF2-40B4-BE49-F238E27FC236}">
                  <a16:creationId xmlns:a16="http://schemas.microsoft.com/office/drawing/2014/main" id="{90F0CB14-00B4-1841-AEFF-17C57556E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818" y="10763662"/>
              <a:ext cx="202391" cy="62643"/>
            </a:xfrm>
            <a:custGeom>
              <a:avLst/>
              <a:gdLst>
                <a:gd name="T0" fmla="*/ 166 w 186"/>
                <a:gd name="T1" fmla="*/ 56 h 57"/>
                <a:gd name="T2" fmla="*/ 166 w 186"/>
                <a:gd name="T3" fmla="*/ 56 h 57"/>
                <a:gd name="T4" fmla="*/ 19 w 186"/>
                <a:gd name="T5" fmla="*/ 56 h 57"/>
                <a:gd name="T6" fmla="*/ 0 w 186"/>
                <a:gd name="T7" fmla="*/ 28 h 57"/>
                <a:gd name="T8" fmla="*/ 19 w 186"/>
                <a:gd name="T9" fmla="*/ 0 h 57"/>
                <a:gd name="T10" fmla="*/ 166 w 186"/>
                <a:gd name="T11" fmla="*/ 0 h 57"/>
                <a:gd name="T12" fmla="*/ 185 w 186"/>
                <a:gd name="T13" fmla="*/ 28 h 57"/>
                <a:gd name="T14" fmla="*/ 166 w 18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57">
                  <a:moveTo>
                    <a:pt x="166" y="56"/>
                  </a:moveTo>
                  <a:lnTo>
                    <a:pt x="166" y="56"/>
                  </a:lnTo>
                  <a:cubicBezTo>
                    <a:pt x="19" y="56"/>
                    <a:pt x="19" y="56"/>
                    <a:pt x="19" y="56"/>
                  </a:cubicBezTo>
                  <a:cubicBezTo>
                    <a:pt x="10" y="56"/>
                    <a:pt x="0" y="46"/>
                    <a:pt x="0" y="2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5" y="9"/>
                    <a:pt x="185" y="28"/>
                  </a:cubicBezTo>
                  <a:cubicBezTo>
                    <a:pt x="185" y="46"/>
                    <a:pt x="176" y="56"/>
                    <a:pt x="16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B6957F77-7AEE-FB4A-82D1-81446EFA845D}"/>
                </a:ext>
              </a:extLst>
            </p:cNvPr>
            <p:cNvSpPr/>
            <p:nvPr/>
          </p:nvSpPr>
          <p:spPr>
            <a:xfrm>
              <a:off x="2143889" y="10646229"/>
              <a:ext cx="1535482" cy="947057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61D424FE-6DA5-7A4D-9905-54436C65B52C}"/>
              </a:ext>
            </a:extLst>
          </p:cNvPr>
          <p:cNvGrpSpPr/>
          <p:nvPr/>
        </p:nvGrpSpPr>
        <p:grpSpPr>
          <a:xfrm>
            <a:off x="1449127" y="6098922"/>
            <a:ext cx="3968937" cy="2012662"/>
            <a:chOff x="4263265" y="1952891"/>
            <a:chExt cx="4236804" cy="2012662"/>
          </a:xfrm>
        </p:grpSpPr>
        <p:sp>
          <p:nvSpPr>
            <p:cNvPr id="259" name="CuadroTexto 395">
              <a:extLst>
                <a:ext uri="{FF2B5EF4-FFF2-40B4-BE49-F238E27FC236}">
                  <a16:creationId xmlns:a16="http://schemas.microsoft.com/office/drawing/2014/main" id="{F2CB56D7-879B-F14C-BBEB-0E424BC0F2F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60" name="Rectangle 40">
              <a:extLst>
                <a:ext uri="{FF2B5EF4-FFF2-40B4-BE49-F238E27FC236}">
                  <a16:creationId xmlns:a16="http://schemas.microsoft.com/office/drawing/2014/main" id="{3A1B7833-CAD1-D142-A0C4-D32BC0CD4536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CFA12680-25C9-3B48-A55E-94C81460189A}"/>
              </a:ext>
            </a:extLst>
          </p:cNvPr>
          <p:cNvGrpSpPr/>
          <p:nvPr/>
        </p:nvGrpSpPr>
        <p:grpSpPr>
          <a:xfrm>
            <a:off x="18985321" y="6248981"/>
            <a:ext cx="4325211" cy="2038177"/>
            <a:chOff x="4247967" y="10711881"/>
            <a:chExt cx="4236804" cy="2038177"/>
          </a:xfrm>
        </p:grpSpPr>
        <p:sp>
          <p:nvSpPr>
            <p:cNvPr id="262" name="CuadroTexto 395">
              <a:extLst>
                <a:ext uri="{FF2B5EF4-FFF2-40B4-BE49-F238E27FC236}">
                  <a16:creationId xmlns:a16="http://schemas.microsoft.com/office/drawing/2014/main" id="{7255DCC9-F725-E042-98B3-4DD89E49B60A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63" name="Rectangle 40">
              <a:extLst>
                <a:ext uri="{FF2B5EF4-FFF2-40B4-BE49-F238E27FC236}">
                  <a16:creationId xmlns:a16="http://schemas.microsoft.com/office/drawing/2014/main" id="{14D274C0-6AFB-9046-A24D-86664F2AA9A3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357A0B04-904B-F749-8D45-A56AA554FEDE}"/>
              </a:ext>
            </a:extLst>
          </p:cNvPr>
          <p:cNvGrpSpPr/>
          <p:nvPr/>
        </p:nvGrpSpPr>
        <p:grpSpPr>
          <a:xfrm>
            <a:off x="18985320" y="9686707"/>
            <a:ext cx="4325211" cy="2038177"/>
            <a:chOff x="4247967" y="10711881"/>
            <a:chExt cx="4236804" cy="2038177"/>
          </a:xfrm>
        </p:grpSpPr>
        <p:sp>
          <p:nvSpPr>
            <p:cNvPr id="265" name="CuadroTexto 395">
              <a:extLst>
                <a:ext uri="{FF2B5EF4-FFF2-40B4-BE49-F238E27FC236}">
                  <a16:creationId xmlns:a16="http://schemas.microsoft.com/office/drawing/2014/main" id="{F9501A5B-7E17-B043-99A7-96006839BA71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66" name="Rectangle 40">
              <a:extLst>
                <a:ext uri="{FF2B5EF4-FFF2-40B4-BE49-F238E27FC236}">
                  <a16:creationId xmlns:a16="http://schemas.microsoft.com/office/drawing/2014/main" id="{F5466AA1-0875-8E4B-823C-2D7F79B2ACBD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7BEA5C36-4305-3545-9163-3B054B9DD122}"/>
              </a:ext>
            </a:extLst>
          </p:cNvPr>
          <p:cNvGrpSpPr/>
          <p:nvPr/>
        </p:nvGrpSpPr>
        <p:grpSpPr>
          <a:xfrm>
            <a:off x="1449127" y="9634483"/>
            <a:ext cx="3968937" cy="2012662"/>
            <a:chOff x="4263265" y="1952891"/>
            <a:chExt cx="4236804" cy="2012662"/>
          </a:xfrm>
        </p:grpSpPr>
        <p:sp>
          <p:nvSpPr>
            <p:cNvPr id="268" name="CuadroTexto 395">
              <a:extLst>
                <a:ext uri="{FF2B5EF4-FFF2-40B4-BE49-F238E27FC236}">
                  <a16:creationId xmlns:a16="http://schemas.microsoft.com/office/drawing/2014/main" id="{AE6AD173-CDAC-0544-9BB2-F296884DA72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9" name="Rectangle 40">
              <a:extLst>
                <a:ext uri="{FF2B5EF4-FFF2-40B4-BE49-F238E27FC236}">
                  <a16:creationId xmlns:a16="http://schemas.microsoft.com/office/drawing/2014/main" id="{D5427D7E-07BD-E645-8E0E-005C76DB2CDE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31134AC4-031B-9D43-9C77-1160E0ED680F}"/>
              </a:ext>
            </a:extLst>
          </p:cNvPr>
          <p:cNvGrpSpPr/>
          <p:nvPr/>
        </p:nvGrpSpPr>
        <p:grpSpPr>
          <a:xfrm>
            <a:off x="2668308" y="989190"/>
            <a:ext cx="19041035" cy="2561450"/>
            <a:chOff x="2668308" y="861425"/>
            <a:chExt cx="19041035" cy="2561450"/>
          </a:xfrm>
        </p:grpSpPr>
        <p:sp>
          <p:nvSpPr>
            <p:cNvPr id="271" name="CuadroTexto 270">
              <a:extLst>
                <a:ext uri="{FF2B5EF4-FFF2-40B4-BE49-F238E27FC236}">
                  <a16:creationId xmlns:a16="http://schemas.microsoft.com/office/drawing/2014/main" id="{AEFE36B3-F16C-A146-8629-D49B461B1060}"/>
                </a:ext>
              </a:extLst>
            </p:cNvPr>
            <p:cNvSpPr txBox="1"/>
            <p:nvPr/>
          </p:nvSpPr>
          <p:spPr>
            <a:xfrm>
              <a:off x="10604105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Puzzle</a:t>
              </a:r>
            </a:p>
          </p:txBody>
        </p:sp>
        <p:sp>
          <p:nvSpPr>
            <p:cNvPr id="272" name="CuadroTexto 271">
              <a:extLst>
                <a:ext uri="{FF2B5EF4-FFF2-40B4-BE49-F238E27FC236}">
                  <a16:creationId xmlns:a16="http://schemas.microsoft.com/office/drawing/2014/main" id="{D4EDE0EB-8ABA-8541-B90A-57C36FD84C1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85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3">
            <a:extLst>
              <a:ext uri="{FF2B5EF4-FFF2-40B4-BE49-F238E27FC236}">
                <a16:creationId xmlns:a16="http://schemas.microsoft.com/office/drawing/2014/main" id="{C5B8AB92-C681-364E-9844-EC04DB528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778" y="1448145"/>
            <a:ext cx="5409853" cy="10819710"/>
          </a:xfrm>
          <a:custGeom>
            <a:avLst/>
            <a:gdLst>
              <a:gd name="T0" fmla="*/ 0 w 4883"/>
              <a:gd name="T1" fmla="*/ 0 h 9763"/>
              <a:gd name="T2" fmla="*/ 0 w 4883"/>
              <a:gd name="T3" fmla="*/ 0 h 9763"/>
              <a:gd name="T4" fmla="*/ 0 w 4883"/>
              <a:gd name="T5" fmla="*/ 551 h 9763"/>
              <a:gd name="T6" fmla="*/ 705 w 4883"/>
              <a:gd name="T7" fmla="*/ 1266 h 9763"/>
              <a:gd name="T8" fmla="*/ 0 w 4883"/>
              <a:gd name="T9" fmla="*/ 1970 h 9763"/>
              <a:gd name="T10" fmla="*/ 0 w 4883"/>
              <a:gd name="T11" fmla="*/ 9762 h 9763"/>
              <a:gd name="T12" fmla="*/ 4882 w 4883"/>
              <a:gd name="T13" fmla="*/ 4881 h 9763"/>
              <a:gd name="T14" fmla="*/ 0 w 4883"/>
              <a:gd name="T15" fmla="*/ 0 h 9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83" h="9763">
                <a:moveTo>
                  <a:pt x="0" y="0"/>
                </a:moveTo>
                <a:lnTo>
                  <a:pt x="0" y="0"/>
                </a:lnTo>
                <a:cubicBezTo>
                  <a:pt x="0" y="551"/>
                  <a:pt x="0" y="551"/>
                  <a:pt x="0" y="551"/>
                </a:cubicBezTo>
                <a:cubicBezTo>
                  <a:pt x="389" y="551"/>
                  <a:pt x="705" y="868"/>
                  <a:pt x="705" y="1266"/>
                </a:cubicBezTo>
                <a:cubicBezTo>
                  <a:pt x="705" y="1654"/>
                  <a:pt x="389" y="1970"/>
                  <a:pt x="0" y="1970"/>
                </a:cubicBezTo>
                <a:cubicBezTo>
                  <a:pt x="0" y="9762"/>
                  <a:pt x="0" y="9762"/>
                  <a:pt x="0" y="9762"/>
                </a:cubicBezTo>
                <a:cubicBezTo>
                  <a:pt x="2694" y="9762"/>
                  <a:pt x="4882" y="7574"/>
                  <a:pt x="4882" y="4881"/>
                </a:cubicBezTo>
                <a:cubicBezTo>
                  <a:pt x="4882" y="2187"/>
                  <a:pt x="2694" y="0"/>
                  <a:pt x="0" y="0"/>
                </a:cubicBezTo>
              </a:path>
            </a:pathLst>
          </a:custGeom>
          <a:solidFill>
            <a:srgbClr val="E8784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4">
            <a:extLst>
              <a:ext uri="{FF2B5EF4-FFF2-40B4-BE49-F238E27FC236}">
                <a16:creationId xmlns:a16="http://schemas.microsoft.com/office/drawing/2014/main" id="{363775D0-406A-D841-82C4-DE22A3B53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6092" y="10122485"/>
            <a:ext cx="1573598" cy="1563824"/>
          </a:xfrm>
          <a:custGeom>
            <a:avLst/>
            <a:gdLst>
              <a:gd name="T0" fmla="*/ 0 w 1420"/>
              <a:gd name="T1" fmla="*/ 705 h 1411"/>
              <a:gd name="T2" fmla="*/ 0 w 1420"/>
              <a:gd name="T3" fmla="*/ 705 h 1411"/>
              <a:gd name="T4" fmla="*/ 714 w 1420"/>
              <a:gd name="T5" fmla="*/ 1410 h 1411"/>
              <a:gd name="T6" fmla="*/ 1419 w 1420"/>
              <a:gd name="T7" fmla="*/ 705 h 1411"/>
              <a:gd name="T8" fmla="*/ 714 w 1420"/>
              <a:gd name="T9" fmla="*/ 0 h 1411"/>
              <a:gd name="T10" fmla="*/ 0 w 1420"/>
              <a:gd name="T11" fmla="*/ 70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0" h="1411">
                <a:moveTo>
                  <a:pt x="0" y="705"/>
                </a:moveTo>
                <a:lnTo>
                  <a:pt x="0" y="705"/>
                </a:lnTo>
                <a:cubicBezTo>
                  <a:pt x="0" y="1094"/>
                  <a:pt x="325" y="1410"/>
                  <a:pt x="714" y="1410"/>
                </a:cubicBezTo>
                <a:cubicBezTo>
                  <a:pt x="1103" y="1410"/>
                  <a:pt x="1419" y="1094"/>
                  <a:pt x="1419" y="705"/>
                </a:cubicBezTo>
                <a:cubicBezTo>
                  <a:pt x="1419" y="317"/>
                  <a:pt x="1103" y="0"/>
                  <a:pt x="714" y="0"/>
                </a:cubicBezTo>
                <a:cubicBezTo>
                  <a:pt x="325" y="0"/>
                  <a:pt x="0" y="317"/>
                  <a:pt x="0" y="705"/>
                </a:cubicBezTo>
              </a:path>
            </a:pathLst>
          </a:custGeom>
          <a:solidFill>
            <a:srgbClr val="E878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5">
            <a:extLst>
              <a:ext uri="{FF2B5EF4-FFF2-40B4-BE49-F238E27FC236}">
                <a16:creationId xmlns:a16="http://schemas.microsoft.com/office/drawing/2014/main" id="{6E480E6C-5AC6-B349-941E-55AAD645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921" y="1448145"/>
            <a:ext cx="5409856" cy="10819710"/>
          </a:xfrm>
          <a:custGeom>
            <a:avLst/>
            <a:gdLst>
              <a:gd name="T0" fmla="*/ 4167 w 4882"/>
              <a:gd name="T1" fmla="*/ 8532 h 9763"/>
              <a:gd name="T2" fmla="*/ 4167 w 4882"/>
              <a:gd name="T3" fmla="*/ 8532 h 9763"/>
              <a:gd name="T4" fmla="*/ 4881 w 4882"/>
              <a:gd name="T5" fmla="*/ 7827 h 9763"/>
              <a:gd name="T6" fmla="*/ 4881 w 4882"/>
              <a:gd name="T7" fmla="*/ 0 h 9763"/>
              <a:gd name="T8" fmla="*/ 0 w 4882"/>
              <a:gd name="T9" fmla="*/ 4881 h 9763"/>
              <a:gd name="T10" fmla="*/ 4881 w 4882"/>
              <a:gd name="T11" fmla="*/ 9762 h 9763"/>
              <a:gd name="T12" fmla="*/ 4881 w 4882"/>
              <a:gd name="T13" fmla="*/ 9237 h 9763"/>
              <a:gd name="T14" fmla="*/ 4167 w 4882"/>
              <a:gd name="T15" fmla="*/ 8532 h 9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82" h="9763">
                <a:moveTo>
                  <a:pt x="4167" y="8532"/>
                </a:moveTo>
                <a:lnTo>
                  <a:pt x="4167" y="8532"/>
                </a:lnTo>
                <a:cubicBezTo>
                  <a:pt x="4167" y="8144"/>
                  <a:pt x="4483" y="7827"/>
                  <a:pt x="4881" y="7827"/>
                </a:cubicBezTo>
                <a:cubicBezTo>
                  <a:pt x="4881" y="0"/>
                  <a:pt x="4881" y="0"/>
                  <a:pt x="4881" y="0"/>
                </a:cubicBezTo>
                <a:cubicBezTo>
                  <a:pt x="2178" y="0"/>
                  <a:pt x="0" y="2178"/>
                  <a:pt x="0" y="4881"/>
                </a:cubicBezTo>
                <a:cubicBezTo>
                  <a:pt x="0" y="7574"/>
                  <a:pt x="2178" y="9762"/>
                  <a:pt x="4881" y="9762"/>
                </a:cubicBezTo>
                <a:cubicBezTo>
                  <a:pt x="4881" y="9237"/>
                  <a:pt x="4881" y="9237"/>
                  <a:pt x="4881" y="9237"/>
                </a:cubicBezTo>
                <a:cubicBezTo>
                  <a:pt x="4483" y="9237"/>
                  <a:pt x="4167" y="8921"/>
                  <a:pt x="4167" y="8532"/>
                </a:cubicBezTo>
              </a:path>
            </a:pathLst>
          </a:custGeom>
          <a:solidFill>
            <a:srgbClr val="060424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6">
            <a:extLst>
              <a:ext uri="{FF2B5EF4-FFF2-40B4-BE49-F238E27FC236}">
                <a16:creationId xmlns:a16="http://schemas.microsoft.com/office/drawing/2014/main" id="{8A3C4436-CDB3-EB43-9A32-41E02B0A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6092" y="2059015"/>
            <a:ext cx="1573598" cy="1573598"/>
          </a:xfrm>
          <a:custGeom>
            <a:avLst/>
            <a:gdLst>
              <a:gd name="T0" fmla="*/ 0 w 1420"/>
              <a:gd name="T1" fmla="*/ 715 h 1420"/>
              <a:gd name="T2" fmla="*/ 0 w 1420"/>
              <a:gd name="T3" fmla="*/ 715 h 1420"/>
              <a:gd name="T4" fmla="*/ 714 w 1420"/>
              <a:gd name="T5" fmla="*/ 1419 h 1420"/>
              <a:gd name="T6" fmla="*/ 1419 w 1420"/>
              <a:gd name="T7" fmla="*/ 715 h 1420"/>
              <a:gd name="T8" fmla="*/ 714 w 1420"/>
              <a:gd name="T9" fmla="*/ 0 h 1420"/>
              <a:gd name="T10" fmla="*/ 0 w 1420"/>
              <a:gd name="T11" fmla="*/ 715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0" h="1420">
                <a:moveTo>
                  <a:pt x="0" y="715"/>
                </a:moveTo>
                <a:lnTo>
                  <a:pt x="0" y="715"/>
                </a:lnTo>
                <a:cubicBezTo>
                  <a:pt x="0" y="1103"/>
                  <a:pt x="316" y="1419"/>
                  <a:pt x="714" y="1419"/>
                </a:cubicBezTo>
                <a:cubicBezTo>
                  <a:pt x="1103" y="1419"/>
                  <a:pt x="1419" y="1103"/>
                  <a:pt x="1419" y="715"/>
                </a:cubicBezTo>
                <a:cubicBezTo>
                  <a:pt x="1419" y="317"/>
                  <a:pt x="1103" y="0"/>
                  <a:pt x="714" y="0"/>
                </a:cubicBezTo>
                <a:cubicBezTo>
                  <a:pt x="316" y="0"/>
                  <a:pt x="0" y="317"/>
                  <a:pt x="0" y="715"/>
                </a:cubicBezTo>
              </a:path>
            </a:pathLst>
          </a:custGeom>
          <a:solidFill>
            <a:srgbClr val="0604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7">
            <a:extLst>
              <a:ext uri="{FF2B5EF4-FFF2-40B4-BE49-F238E27FC236}">
                <a16:creationId xmlns:a16="http://schemas.microsoft.com/office/drawing/2014/main" id="{1E4E947E-8FD6-E74D-BCF0-31D718A9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153" y="4331446"/>
            <a:ext cx="4989579" cy="4989579"/>
          </a:xfrm>
          <a:custGeom>
            <a:avLst/>
            <a:gdLst>
              <a:gd name="T0" fmla="*/ 0 w 4503"/>
              <a:gd name="T1" fmla="*/ 2251 h 4502"/>
              <a:gd name="T2" fmla="*/ 0 w 4503"/>
              <a:gd name="T3" fmla="*/ 2251 h 4502"/>
              <a:gd name="T4" fmla="*/ 2251 w 4503"/>
              <a:gd name="T5" fmla="*/ 4501 h 4502"/>
              <a:gd name="T6" fmla="*/ 4502 w 4503"/>
              <a:gd name="T7" fmla="*/ 2251 h 4502"/>
              <a:gd name="T8" fmla="*/ 2251 w 4503"/>
              <a:gd name="T9" fmla="*/ 0 h 4502"/>
              <a:gd name="T10" fmla="*/ 0 w 4503"/>
              <a:gd name="T11" fmla="*/ 2251 h 4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03" h="4502">
                <a:moveTo>
                  <a:pt x="0" y="2251"/>
                </a:moveTo>
                <a:lnTo>
                  <a:pt x="0" y="2251"/>
                </a:lnTo>
                <a:cubicBezTo>
                  <a:pt x="0" y="3498"/>
                  <a:pt x="1012" y="4501"/>
                  <a:pt x="2251" y="4501"/>
                </a:cubicBezTo>
                <a:cubicBezTo>
                  <a:pt x="3498" y="4501"/>
                  <a:pt x="4502" y="3498"/>
                  <a:pt x="4502" y="2251"/>
                </a:cubicBezTo>
                <a:cubicBezTo>
                  <a:pt x="4502" y="1013"/>
                  <a:pt x="3498" y="0"/>
                  <a:pt x="2251" y="0"/>
                </a:cubicBezTo>
                <a:cubicBezTo>
                  <a:pt x="1012" y="0"/>
                  <a:pt x="0" y="1013"/>
                  <a:pt x="0" y="22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8">
            <a:extLst>
              <a:ext uri="{FF2B5EF4-FFF2-40B4-BE49-F238E27FC236}">
                <a16:creationId xmlns:a16="http://schemas.microsoft.com/office/drawing/2014/main" id="{2C609CAB-D8F2-144C-8429-81E4903A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476" y="9580032"/>
            <a:ext cx="1060467" cy="1285270"/>
          </a:xfrm>
          <a:custGeom>
            <a:avLst/>
            <a:gdLst>
              <a:gd name="T0" fmla="*/ 479 w 959"/>
              <a:gd name="T1" fmla="*/ 1157 h 1158"/>
              <a:gd name="T2" fmla="*/ 479 w 959"/>
              <a:gd name="T3" fmla="*/ 1157 h 1158"/>
              <a:gd name="T4" fmla="*/ 0 w 959"/>
              <a:gd name="T5" fmla="*/ 678 h 1158"/>
              <a:gd name="T6" fmla="*/ 63 w 959"/>
              <a:gd name="T7" fmla="*/ 362 h 1158"/>
              <a:gd name="T8" fmla="*/ 226 w 959"/>
              <a:gd name="T9" fmla="*/ 54 h 1158"/>
              <a:gd name="T10" fmla="*/ 253 w 959"/>
              <a:gd name="T11" fmla="*/ 9 h 1158"/>
              <a:gd name="T12" fmla="*/ 307 w 959"/>
              <a:gd name="T13" fmla="*/ 9 h 1158"/>
              <a:gd name="T14" fmla="*/ 307 w 959"/>
              <a:gd name="T15" fmla="*/ 63 h 1158"/>
              <a:gd name="T16" fmla="*/ 280 w 959"/>
              <a:gd name="T17" fmla="*/ 100 h 1158"/>
              <a:gd name="T18" fmla="*/ 126 w 959"/>
              <a:gd name="T19" fmla="*/ 389 h 1158"/>
              <a:gd name="T20" fmla="*/ 72 w 959"/>
              <a:gd name="T21" fmla="*/ 678 h 1158"/>
              <a:gd name="T22" fmla="*/ 479 w 959"/>
              <a:gd name="T23" fmla="*/ 1085 h 1158"/>
              <a:gd name="T24" fmla="*/ 886 w 959"/>
              <a:gd name="T25" fmla="*/ 678 h 1158"/>
              <a:gd name="T26" fmla="*/ 831 w 959"/>
              <a:gd name="T27" fmla="*/ 389 h 1158"/>
              <a:gd name="T28" fmla="*/ 678 w 959"/>
              <a:gd name="T29" fmla="*/ 100 h 1158"/>
              <a:gd name="T30" fmla="*/ 650 w 959"/>
              <a:gd name="T31" fmla="*/ 63 h 1158"/>
              <a:gd name="T32" fmla="*/ 650 w 959"/>
              <a:gd name="T33" fmla="*/ 9 h 1158"/>
              <a:gd name="T34" fmla="*/ 705 w 959"/>
              <a:gd name="T35" fmla="*/ 9 h 1158"/>
              <a:gd name="T36" fmla="*/ 732 w 959"/>
              <a:gd name="T37" fmla="*/ 54 h 1158"/>
              <a:gd name="T38" fmla="*/ 895 w 959"/>
              <a:gd name="T39" fmla="*/ 362 h 1158"/>
              <a:gd name="T40" fmla="*/ 958 w 959"/>
              <a:gd name="T41" fmla="*/ 678 h 1158"/>
              <a:gd name="T42" fmla="*/ 479 w 959"/>
              <a:gd name="T43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59" h="1158">
                <a:moveTo>
                  <a:pt x="479" y="1157"/>
                </a:moveTo>
                <a:lnTo>
                  <a:pt x="479" y="1157"/>
                </a:lnTo>
                <a:cubicBezTo>
                  <a:pt x="217" y="1157"/>
                  <a:pt x="0" y="940"/>
                  <a:pt x="0" y="678"/>
                </a:cubicBezTo>
                <a:cubicBezTo>
                  <a:pt x="0" y="588"/>
                  <a:pt x="18" y="479"/>
                  <a:pt x="63" y="362"/>
                </a:cubicBezTo>
                <a:cubicBezTo>
                  <a:pt x="99" y="244"/>
                  <a:pt x="162" y="136"/>
                  <a:pt x="226" y="54"/>
                </a:cubicBezTo>
                <a:cubicBezTo>
                  <a:pt x="235" y="36"/>
                  <a:pt x="244" y="27"/>
                  <a:pt x="253" y="9"/>
                </a:cubicBezTo>
                <a:cubicBezTo>
                  <a:pt x="271" y="0"/>
                  <a:pt x="289" y="0"/>
                  <a:pt x="307" y="9"/>
                </a:cubicBezTo>
                <a:cubicBezTo>
                  <a:pt x="325" y="27"/>
                  <a:pt x="325" y="45"/>
                  <a:pt x="307" y="63"/>
                </a:cubicBezTo>
                <a:cubicBezTo>
                  <a:pt x="298" y="72"/>
                  <a:pt x="289" y="81"/>
                  <a:pt x="280" y="100"/>
                </a:cubicBezTo>
                <a:cubicBezTo>
                  <a:pt x="226" y="172"/>
                  <a:pt x="171" y="271"/>
                  <a:pt x="126" y="389"/>
                </a:cubicBezTo>
                <a:cubicBezTo>
                  <a:pt x="90" y="497"/>
                  <a:pt x="72" y="597"/>
                  <a:pt x="72" y="678"/>
                </a:cubicBezTo>
                <a:cubicBezTo>
                  <a:pt x="72" y="895"/>
                  <a:pt x="253" y="1085"/>
                  <a:pt x="479" y="1085"/>
                </a:cubicBezTo>
                <a:cubicBezTo>
                  <a:pt x="705" y="1085"/>
                  <a:pt x="886" y="895"/>
                  <a:pt x="886" y="678"/>
                </a:cubicBezTo>
                <a:cubicBezTo>
                  <a:pt x="886" y="597"/>
                  <a:pt x="867" y="497"/>
                  <a:pt x="831" y="389"/>
                </a:cubicBezTo>
                <a:cubicBezTo>
                  <a:pt x="786" y="271"/>
                  <a:pt x="732" y="172"/>
                  <a:pt x="678" y="100"/>
                </a:cubicBezTo>
                <a:cubicBezTo>
                  <a:pt x="669" y="81"/>
                  <a:pt x="659" y="72"/>
                  <a:pt x="650" y="63"/>
                </a:cubicBezTo>
                <a:cubicBezTo>
                  <a:pt x="633" y="45"/>
                  <a:pt x="642" y="27"/>
                  <a:pt x="650" y="9"/>
                </a:cubicBezTo>
                <a:cubicBezTo>
                  <a:pt x="669" y="0"/>
                  <a:pt x="687" y="0"/>
                  <a:pt x="705" y="9"/>
                </a:cubicBezTo>
                <a:cubicBezTo>
                  <a:pt x="714" y="27"/>
                  <a:pt x="723" y="36"/>
                  <a:pt x="732" y="54"/>
                </a:cubicBezTo>
                <a:cubicBezTo>
                  <a:pt x="795" y="136"/>
                  <a:pt x="858" y="244"/>
                  <a:pt x="895" y="362"/>
                </a:cubicBezTo>
                <a:cubicBezTo>
                  <a:pt x="940" y="479"/>
                  <a:pt x="958" y="588"/>
                  <a:pt x="958" y="678"/>
                </a:cubicBezTo>
                <a:cubicBezTo>
                  <a:pt x="958" y="940"/>
                  <a:pt x="741" y="1157"/>
                  <a:pt x="479" y="11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9">
            <a:extLst>
              <a:ext uri="{FF2B5EF4-FFF2-40B4-BE49-F238E27FC236}">
                <a16:creationId xmlns:a16="http://schemas.microsoft.com/office/drawing/2014/main" id="{1C52A669-2765-5D42-A2FF-8A573C99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4614" y="9130432"/>
            <a:ext cx="654851" cy="332313"/>
          </a:xfrm>
          <a:custGeom>
            <a:avLst/>
            <a:gdLst>
              <a:gd name="T0" fmla="*/ 470 w 589"/>
              <a:gd name="T1" fmla="*/ 299 h 300"/>
              <a:gd name="T2" fmla="*/ 470 w 589"/>
              <a:gd name="T3" fmla="*/ 299 h 300"/>
              <a:gd name="T4" fmla="*/ 453 w 589"/>
              <a:gd name="T5" fmla="*/ 299 h 300"/>
              <a:gd name="T6" fmla="*/ 434 w 589"/>
              <a:gd name="T7" fmla="*/ 244 h 300"/>
              <a:gd name="T8" fmla="*/ 507 w 589"/>
              <a:gd name="T9" fmla="*/ 109 h 300"/>
              <a:gd name="T10" fmla="*/ 507 w 589"/>
              <a:gd name="T11" fmla="*/ 91 h 300"/>
              <a:gd name="T12" fmla="*/ 489 w 589"/>
              <a:gd name="T13" fmla="*/ 73 h 300"/>
              <a:gd name="T14" fmla="*/ 91 w 589"/>
              <a:gd name="T15" fmla="*/ 73 h 300"/>
              <a:gd name="T16" fmla="*/ 73 w 589"/>
              <a:gd name="T17" fmla="*/ 91 h 300"/>
              <a:gd name="T18" fmla="*/ 73 w 589"/>
              <a:gd name="T19" fmla="*/ 109 h 300"/>
              <a:gd name="T20" fmla="*/ 145 w 589"/>
              <a:gd name="T21" fmla="*/ 244 h 300"/>
              <a:gd name="T22" fmla="*/ 127 w 589"/>
              <a:gd name="T23" fmla="*/ 290 h 300"/>
              <a:gd name="T24" fmla="*/ 82 w 589"/>
              <a:gd name="T25" fmla="*/ 280 h 300"/>
              <a:gd name="T26" fmla="*/ 10 w 589"/>
              <a:gd name="T27" fmla="*/ 136 h 300"/>
              <a:gd name="T28" fmla="*/ 19 w 589"/>
              <a:gd name="T29" fmla="*/ 46 h 300"/>
              <a:gd name="T30" fmla="*/ 91 w 589"/>
              <a:gd name="T31" fmla="*/ 0 h 300"/>
              <a:gd name="T32" fmla="*/ 489 w 589"/>
              <a:gd name="T33" fmla="*/ 0 h 300"/>
              <a:gd name="T34" fmla="*/ 561 w 589"/>
              <a:gd name="T35" fmla="*/ 46 h 300"/>
              <a:gd name="T36" fmla="*/ 570 w 589"/>
              <a:gd name="T37" fmla="*/ 136 h 300"/>
              <a:gd name="T38" fmla="*/ 498 w 589"/>
              <a:gd name="T39" fmla="*/ 280 h 300"/>
              <a:gd name="T40" fmla="*/ 470 w 589"/>
              <a:gd name="T41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9" h="300">
                <a:moveTo>
                  <a:pt x="470" y="299"/>
                </a:moveTo>
                <a:lnTo>
                  <a:pt x="470" y="299"/>
                </a:lnTo>
                <a:cubicBezTo>
                  <a:pt x="461" y="299"/>
                  <a:pt x="461" y="299"/>
                  <a:pt x="453" y="299"/>
                </a:cubicBezTo>
                <a:cubicBezTo>
                  <a:pt x="434" y="290"/>
                  <a:pt x="425" y="262"/>
                  <a:pt x="434" y="244"/>
                </a:cubicBezTo>
                <a:cubicBezTo>
                  <a:pt x="507" y="109"/>
                  <a:pt x="507" y="109"/>
                  <a:pt x="507" y="109"/>
                </a:cubicBezTo>
                <a:cubicBezTo>
                  <a:pt x="507" y="100"/>
                  <a:pt x="507" y="91"/>
                  <a:pt x="507" y="91"/>
                </a:cubicBezTo>
                <a:cubicBezTo>
                  <a:pt x="507" y="82"/>
                  <a:pt x="498" y="73"/>
                  <a:pt x="489" y="73"/>
                </a:cubicBezTo>
                <a:cubicBezTo>
                  <a:pt x="91" y="73"/>
                  <a:pt x="91" y="73"/>
                  <a:pt x="91" y="73"/>
                </a:cubicBezTo>
                <a:cubicBezTo>
                  <a:pt x="82" y="73"/>
                  <a:pt x="82" y="82"/>
                  <a:pt x="73" y="91"/>
                </a:cubicBezTo>
                <a:cubicBezTo>
                  <a:pt x="73" y="91"/>
                  <a:pt x="73" y="100"/>
                  <a:pt x="73" y="109"/>
                </a:cubicBezTo>
                <a:cubicBezTo>
                  <a:pt x="145" y="244"/>
                  <a:pt x="145" y="244"/>
                  <a:pt x="145" y="244"/>
                </a:cubicBezTo>
                <a:cubicBezTo>
                  <a:pt x="154" y="262"/>
                  <a:pt x="145" y="280"/>
                  <a:pt x="127" y="290"/>
                </a:cubicBezTo>
                <a:cubicBezTo>
                  <a:pt x="109" y="299"/>
                  <a:pt x="82" y="299"/>
                  <a:pt x="82" y="280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0" y="109"/>
                  <a:pt x="0" y="73"/>
                  <a:pt x="19" y="46"/>
                </a:cubicBezTo>
                <a:cubicBezTo>
                  <a:pt x="37" y="18"/>
                  <a:pt x="64" y="0"/>
                  <a:pt x="91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16" y="0"/>
                  <a:pt x="552" y="18"/>
                  <a:pt x="561" y="46"/>
                </a:cubicBezTo>
                <a:cubicBezTo>
                  <a:pt x="579" y="73"/>
                  <a:pt x="588" y="109"/>
                  <a:pt x="570" y="136"/>
                </a:cubicBezTo>
                <a:cubicBezTo>
                  <a:pt x="498" y="280"/>
                  <a:pt x="498" y="280"/>
                  <a:pt x="498" y="280"/>
                </a:cubicBezTo>
                <a:cubicBezTo>
                  <a:pt x="498" y="290"/>
                  <a:pt x="480" y="299"/>
                  <a:pt x="470" y="2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0">
            <a:extLst>
              <a:ext uri="{FF2B5EF4-FFF2-40B4-BE49-F238E27FC236}">
                <a16:creationId xmlns:a16="http://schemas.microsoft.com/office/drawing/2014/main" id="{EA909C17-305C-D64E-A61D-2061B93D8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6789" y="9501841"/>
            <a:ext cx="400730" cy="83080"/>
          </a:xfrm>
          <a:custGeom>
            <a:avLst/>
            <a:gdLst>
              <a:gd name="T0" fmla="*/ 325 w 362"/>
              <a:gd name="T1" fmla="*/ 72 h 73"/>
              <a:gd name="T2" fmla="*/ 325 w 362"/>
              <a:gd name="T3" fmla="*/ 72 h 73"/>
              <a:gd name="T4" fmla="*/ 36 w 362"/>
              <a:gd name="T5" fmla="*/ 72 h 73"/>
              <a:gd name="T6" fmla="*/ 0 w 362"/>
              <a:gd name="T7" fmla="*/ 36 h 73"/>
              <a:gd name="T8" fmla="*/ 36 w 362"/>
              <a:gd name="T9" fmla="*/ 0 h 73"/>
              <a:gd name="T10" fmla="*/ 325 w 362"/>
              <a:gd name="T11" fmla="*/ 0 h 73"/>
              <a:gd name="T12" fmla="*/ 361 w 362"/>
              <a:gd name="T13" fmla="*/ 36 h 73"/>
              <a:gd name="T14" fmla="*/ 325 w 36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73">
                <a:moveTo>
                  <a:pt x="325" y="72"/>
                </a:moveTo>
                <a:lnTo>
                  <a:pt x="325" y="72"/>
                </a:lnTo>
                <a:cubicBezTo>
                  <a:pt x="36" y="72"/>
                  <a:pt x="36" y="72"/>
                  <a:pt x="36" y="72"/>
                </a:cubicBezTo>
                <a:cubicBezTo>
                  <a:pt x="9" y="72"/>
                  <a:pt x="0" y="54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52" y="0"/>
                  <a:pt x="361" y="18"/>
                  <a:pt x="361" y="36"/>
                </a:cubicBezTo>
                <a:cubicBezTo>
                  <a:pt x="361" y="54"/>
                  <a:pt x="352" y="72"/>
                  <a:pt x="325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1">
            <a:extLst>
              <a:ext uri="{FF2B5EF4-FFF2-40B4-BE49-F238E27FC236}">
                <a16:creationId xmlns:a16="http://schemas.microsoft.com/office/drawing/2014/main" id="{F1CA1D70-7324-5D44-A180-A140F1D8F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206" y="10000310"/>
            <a:ext cx="263895" cy="430052"/>
          </a:xfrm>
          <a:custGeom>
            <a:avLst/>
            <a:gdLst>
              <a:gd name="T0" fmla="*/ 109 w 236"/>
              <a:gd name="T1" fmla="*/ 388 h 389"/>
              <a:gd name="T2" fmla="*/ 109 w 236"/>
              <a:gd name="T3" fmla="*/ 388 h 389"/>
              <a:gd name="T4" fmla="*/ 18 w 236"/>
              <a:gd name="T5" fmla="*/ 370 h 389"/>
              <a:gd name="T6" fmla="*/ 0 w 236"/>
              <a:gd name="T7" fmla="*/ 334 h 389"/>
              <a:gd name="T8" fmla="*/ 36 w 236"/>
              <a:gd name="T9" fmla="*/ 325 h 389"/>
              <a:gd name="T10" fmla="*/ 163 w 236"/>
              <a:gd name="T11" fmla="*/ 325 h 389"/>
              <a:gd name="T12" fmla="*/ 190 w 236"/>
              <a:gd name="T13" fmla="*/ 280 h 389"/>
              <a:gd name="T14" fmla="*/ 109 w 236"/>
              <a:gd name="T15" fmla="*/ 217 h 389"/>
              <a:gd name="T16" fmla="*/ 36 w 236"/>
              <a:gd name="T17" fmla="*/ 180 h 389"/>
              <a:gd name="T18" fmla="*/ 0 w 236"/>
              <a:gd name="T19" fmla="*/ 117 h 389"/>
              <a:gd name="T20" fmla="*/ 45 w 236"/>
              <a:gd name="T21" fmla="*/ 27 h 389"/>
              <a:gd name="T22" fmla="*/ 217 w 236"/>
              <a:gd name="T23" fmla="*/ 27 h 389"/>
              <a:gd name="T24" fmla="*/ 235 w 236"/>
              <a:gd name="T25" fmla="*/ 54 h 389"/>
              <a:gd name="T26" fmla="*/ 199 w 236"/>
              <a:gd name="T27" fmla="*/ 72 h 389"/>
              <a:gd name="T28" fmla="*/ 73 w 236"/>
              <a:gd name="T29" fmla="*/ 72 h 389"/>
              <a:gd name="T30" fmla="*/ 55 w 236"/>
              <a:gd name="T31" fmla="*/ 117 h 389"/>
              <a:gd name="T32" fmla="*/ 127 w 236"/>
              <a:gd name="T33" fmla="*/ 171 h 389"/>
              <a:gd name="T34" fmla="*/ 199 w 236"/>
              <a:gd name="T35" fmla="*/ 217 h 389"/>
              <a:gd name="T36" fmla="*/ 235 w 236"/>
              <a:gd name="T37" fmla="*/ 280 h 389"/>
              <a:gd name="T38" fmla="*/ 190 w 236"/>
              <a:gd name="T39" fmla="*/ 370 h 389"/>
              <a:gd name="T40" fmla="*/ 109 w 236"/>
              <a:gd name="T41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6" h="389">
                <a:moveTo>
                  <a:pt x="109" y="388"/>
                </a:moveTo>
                <a:lnTo>
                  <a:pt x="109" y="388"/>
                </a:lnTo>
                <a:cubicBezTo>
                  <a:pt x="81" y="388"/>
                  <a:pt x="45" y="379"/>
                  <a:pt x="18" y="370"/>
                </a:cubicBezTo>
                <a:cubicBezTo>
                  <a:pt x="0" y="361"/>
                  <a:pt x="0" y="352"/>
                  <a:pt x="0" y="334"/>
                </a:cubicBezTo>
                <a:cubicBezTo>
                  <a:pt x="9" y="325"/>
                  <a:pt x="27" y="316"/>
                  <a:pt x="36" y="325"/>
                </a:cubicBezTo>
                <a:cubicBezTo>
                  <a:pt x="81" y="343"/>
                  <a:pt x="136" y="343"/>
                  <a:pt x="163" y="325"/>
                </a:cubicBezTo>
                <a:cubicBezTo>
                  <a:pt x="181" y="316"/>
                  <a:pt x="190" y="298"/>
                  <a:pt x="190" y="280"/>
                </a:cubicBezTo>
                <a:cubicBezTo>
                  <a:pt x="190" y="262"/>
                  <a:pt x="145" y="235"/>
                  <a:pt x="109" y="217"/>
                </a:cubicBezTo>
                <a:cubicBezTo>
                  <a:pt x="81" y="208"/>
                  <a:pt x="64" y="199"/>
                  <a:pt x="36" y="180"/>
                </a:cubicBezTo>
                <a:cubicBezTo>
                  <a:pt x="18" y="162"/>
                  <a:pt x="0" y="135"/>
                  <a:pt x="0" y="117"/>
                </a:cubicBezTo>
                <a:cubicBezTo>
                  <a:pt x="0" y="81"/>
                  <a:pt x="18" y="45"/>
                  <a:pt x="45" y="27"/>
                </a:cubicBezTo>
                <a:cubicBezTo>
                  <a:pt x="91" y="0"/>
                  <a:pt x="154" y="0"/>
                  <a:pt x="217" y="27"/>
                </a:cubicBezTo>
                <a:cubicBezTo>
                  <a:pt x="235" y="27"/>
                  <a:pt x="235" y="45"/>
                  <a:pt x="235" y="54"/>
                </a:cubicBezTo>
                <a:cubicBezTo>
                  <a:pt x="226" y="72"/>
                  <a:pt x="217" y="72"/>
                  <a:pt x="199" y="72"/>
                </a:cubicBezTo>
                <a:cubicBezTo>
                  <a:pt x="154" y="45"/>
                  <a:pt x="109" y="45"/>
                  <a:pt x="73" y="72"/>
                </a:cubicBezTo>
                <a:cubicBezTo>
                  <a:pt x="55" y="81"/>
                  <a:pt x="55" y="90"/>
                  <a:pt x="55" y="117"/>
                </a:cubicBezTo>
                <a:cubicBezTo>
                  <a:pt x="55" y="135"/>
                  <a:pt x="91" y="154"/>
                  <a:pt x="127" y="171"/>
                </a:cubicBezTo>
                <a:cubicBezTo>
                  <a:pt x="154" y="189"/>
                  <a:pt x="181" y="199"/>
                  <a:pt x="199" y="217"/>
                </a:cubicBezTo>
                <a:cubicBezTo>
                  <a:pt x="226" y="235"/>
                  <a:pt x="235" y="253"/>
                  <a:pt x="235" y="280"/>
                </a:cubicBezTo>
                <a:cubicBezTo>
                  <a:pt x="235" y="316"/>
                  <a:pt x="217" y="343"/>
                  <a:pt x="190" y="370"/>
                </a:cubicBezTo>
                <a:cubicBezTo>
                  <a:pt x="172" y="379"/>
                  <a:pt x="145" y="388"/>
                  <a:pt x="109" y="3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2">
            <a:extLst>
              <a:ext uri="{FF2B5EF4-FFF2-40B4-BE49-F238E27FC236}">
                <a16:creationId xmlns:a16="http://schemas.microsoft.com/office/drawing/2014/main" id="{CF3CFE23-0899-4B48-872F-0EB2AE2BB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7831" y="9902571"/>
            <a:ext cx="58643" cy="102628"/>
          </a:xfrm>
          <a:custGeom>
            <a:avLst/>
            <a:gdLst>
              <a:gd name="T0" fmla="*/ 27 w 55"/>
              <a:gd name="T1" fmla="*/ 91 h 92"/>
              <a:gd name="T2" fmla="*/ 27 w 55"/>
              <a:gd name="T3" fmla="*/ 91 h 92"/>
              <a:gd name="T4" fmla="*/ 0 w 55"/>
              <a:gd name="T5" fmla="*/ 64 h 92"/>
              <a:gd name="T6" fmla="*/ 0 w 55"/>
              <a:gd name="T7" fmla="*/ 28 h 92"/>
              <a:gd name="T8" fmla="*/ 27 w 55"/>
              <a:gd name="T9" fmla="*/ 0 h 92"/>
              <a:gd name="T10" fmla="*/ 54 w 55"/>
              <a:gd name="T11" fmla="*/ 28 h 92"/>
              <a:gd name="T12" fmla="*/ 54 w 55"/>
              <a:gd name="T13" fmla="*/ 64 h 92"/>
              <a:gd name="T14" fmla="*/ 27 w 55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92">
                <a:moveTo>
                  <a:pt x="27" y="91"/>
                </a:moveTo>
                <a:lnTo>
                  <a:pt x="27" y="91"/>
                </a:lnTo>
                <a:cubicBezTo>
                  <a:pt x="18" y="91"/>
                  <a:pt x="0" y="73"/>
                  <a:pt x="0" y="6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8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73"/>
                  <a:pt x="45" y="91"/>
                  <a:pt x="27" y="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3">
            <a:extLst>
              <a:ext uri="{FF2B5EF4-FFF2-40B4-BE49-F238E27FC236}">
                <a16:creationId xmlns:a16="http://schemas.microsoft.com/office/drawing/2014/main" id="{F3B145A9-7EF1-BC4C-BF2A-BCA7E9D44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7831" y="10440135"/>
            <a:ext cx="58643" cy="102628"/>
          </a:xfrm>
          <a:custGeom>
            <a:avLst/>
            <a:gdLst>
              <a:gd name="T0" fmla="*/ 27 w 55"/>
              <a:gd name="T1" fmla="*/ 91 h 92"/>
              <a:gd name="T2" fmla="*/ 27 w 55"/>
              <a:gd name="T3" fmla="*/ 91 h 92"/>
              <a:gd name="T4" fmla="*/ 0 w 55"/>
              <a:gd name="T5" fmla="*/ 64 h 92"/>
              <a:gd name="T6" fmla="*/ 0 w 55"/>
              <a:gd name="T7" fmla="*/ 28 h 92"/>
              <a:gd name="T8" fmla="*/ 27 w 55"/>
              <a:gd name="T9" fmla="*/ 0 h 92"/>
              <a:gd name="T10" fmla="*/ 54 w 55"/>
              <a:gd name="T11" fmla="*/ 28 h 92"/>
              <a:gd name="T12" fmla="*/ 54 w 55"/>
              <a:gd name="T13" fmla="*/ 64 h 92"/>
              <a:gd name="T14" fmla="*/ 27 w 55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92">
                <a:moveTo>
                  <a:pt x="27" y="91"/>
                </a:moveTo>
                <a:lnTo>
                  <a:pt x="27" y="91"/>
                </a:lnTo>
                <a:cubicBezTo>
                  <a:pt x="18" y="91"/>
                  <a:pt x="0" y="73"/>
                  <a:pt x="0" y="6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18" y="0"/>
                  <a:pt x="27" y="0"/>
                </a:cubicBezTo>
                <a:cubicBezTo>
                  <a:pt x="45" y="0"/>
                  <a:pt x="54" y="10"/>
                  <a:pt x="54" y="28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73"/>
                  <a:pt x="45" y="91"/>
                  <a:pt x="27" y="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4">
            <a:extLst>
              <a:ext uri="{FF2B5EF4-FFF2-40B4-BE49-F238E27FC236}">
                <a16:creationId xmlns:a16="http://schemas.microsoft.com/office/drawing/2014/main" id="{D305DE3D-DB0B-3A4E-A4B4-178392B32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0557" y="2870249"/>
            <a:ext cx="1573598" cy="1285267"/>
          </a:xfrm>
          <a:custGeom>
            <a:avLst/>
            <a:gdLst>
              <a:gd name="T0" fmla="*/ 1094 w 1420"/>
              <a:gd name="T1" fmla="*/ 1158 h 1159"/>
              <a:gd name="T2" fmla="*/ 985 w 1420"/>
              <a:gd name="T3" fmla="*/ 1067 h 1159"/>
              <a:gd name="T4" fmla="*/ 958 w 1420"/>
              <a:gd name="T5" fmla="*/ 932 h 1159"/>
              <a:gd name="T6" fmla="*/ 759 w 1420"/>
              <a:gd name="T7" fmla="*/ 941 h 1159"/>
              <a:gd name="T8" fmla="*/ 578 w 1420"/>
              <a:gd name="T9" fmla="*/ 1040 h 1159"/>
              <a:gd name="T10" fmla="*/ 352 w 1420"/>
              <a:gd name="T11" fmla="*/ 1067 h 1159"/>
              <a:gd name="T12" fmla="*/ 244 w 1420"/>
              <a:gd name="T13" fmla="*/ 787 h 1159"/>
              <a:gd name="T14" fmla="*/ 63 w 1420"/>
              <a:gd name="T15" fmla="*/ 679 h 1159"/>
              <a:gd name="T16" fmla="*/ 0 w 1420"/>
              <a:gd name="T17" fmla="*/ 597 h 1159"/>
              <a:gd name="T18" fmla="*/ 72 w 1420"/>
              <a:gd name="T19" fmla="*/ 389 h 1159"/>
              <a:gd name="T20" fmla="*/ 244 w 1420"/>
              <a:gd name="T21" fmla="*/ 199 h 1159"/>
              <a:gd name="T22" fmla="*/ 162 w 1420"/>
              <a:gd name="T23" fmla="*/ 28 h 1159"/>
              <a:gd name="T24" fmla="*/ 434 w 1420"/>
              <a:gd name="T25" fmla="*/ 55 h 1159"/>
              <a:gd name="T26" fmla="*/ 759 w 1420"/>
              <a:gd name="T27" fmla="*/ 64 h 1159"/>
              <a:gd name="T28" fmla="*/ 1419 w 1420"/>
              <a:gd name="T29" fmla="*/ 525 h 1159"/>
              <a:gd name="T30" fmla="*/ 1319 w 1420"/>
              <a:gd name="T31" fmla="*/ 769 h 1159"/>
              <a:gd name="T32" fmla="*/ 1220 w 1420"/>
              <a:gd name="T33" fmla="*/ 986 h 1159"/>
              <a:gd name="T34" fmla="*/ 1094 w 1420"/>
              <a:gd name="T35" fmla="*/ 1158 h 1159"/>
              <a:gd name="T36" fmla="*/ 1057 w 1420"/>
              <a:gd name="T37" fmla="*/ 1049 h 1159"/>
              <a:gd name="T38" fmla="*/ 1139 w 1420"/>
              <a:gd name="T39" fmla="*/ 1040 h 1159"/>
              <a:gd name="T40" fmla="*/ 1166 w 1420"/>
              <a:gd name="T41" fmla="*/ 895 h 1159"/>
              <a:gd name="T42" fmla="*/ 1293 w 1420"/>
              <a:gd name="T43" fmla="*/ 687 h 1159"/>
              <a:gd name="T44" fmla="*/ 1184 w 1420"/>
              <a:gd name="T45" fmla="*/ 254 h 1159"/>
              <a:gd name="T46" fmla="*/ 678 w 1420"/>
              <a:gd name="T47" fmla="*/ 145 h 1159"/>
              <a:gd name="T48" fmla="*/ 406 w 1420"/>
              <a:gd name="T49" fmla="*/ 127 h 1159"/>
              <a:gd name="T50" fmla="*/ 325 w 1420"/>
              <a:gd name="T51" fmla="*/ 181 h 1159"/>
              <a:gd name="T52" fmla="*/ 325 w 1420"/>
              <a:gd name="T53" fmla="*/ 236 h 1159"/>
              <a:gd name="T54" fmla="*/ 81 w 1420"/>
              <a:gd name="T55" fmla="*/ 462 h 1159"/>
              <a:gd name="T56" fmla="*/ 72 w 1420"/>
              <a:gd name="T57" fmla="*/ 597 h 1159"/>
              <a:gd name="T58" fmla="*/ 99 w 1420"/>
              <a:gd name="T59" fmla="*/ 606 h 1159"/>
              <a:gd name="T60" fmla="*/ 271 w 1420"/>
              <a:gd name="T61" fmla="*/ 715 h 1159"/>
              <a:gd name="T62" fmla="*/ 425 w 1420"/>
              <a:gd name="T63" fmla="*/ 1049 h 1159"/>
              <a:gd name="T64" fmla="*/ 497 w 1420"/>
              <a:gd name="T65" fmla="*/ 1040 h 1159"/>
              <a:gd name="T66" fmla="*/ 515 w 1420"/>
              <a:gd name="T67" fmla="*/ 850 h 1159"/>
              <a:gd name="T68" fmla="*/ 759 w 1420"/>
              <a:gd name="T69" fmla="*/ 868 h 1159"/>
              <a:gd name="T70" fmla="*/ 994 w 1420"/>
              <a:gd name="T71" fmla="*/ 859 h 1159"/>
              <a:gd name="T72" fmla="*/ 1048 w 1420"/>
              <a:gd name="T73" fmla="*/ 950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20" h="1159">
                <a:moveTo>
                  <a:pt x="1094" y="1158"/>
                </a:moveTo>
                <a:lnTo>
                  <a:pt x="1094" y="1158"/>
                </a:lnTo>
                <a:cubicBezTo>
                  <a:pt x="1048" y="1158"/>
                  <a:pt x="1003" y="1121"/>
                  <a:pt x="985" y="1076"/>
                </a:cubicBezTo>
                <a:cubicBezTo>
                  <a:pt x="985" y="1067"/>
                  <a:pt x="985" y="1067"/>
                  <a:pt x="985" y="1067"/>
                </a:cubicBezTo>
                <a:cubicBezTo>
                  <a:pt x="967" y="959"/>
                  <a:pt x="967" y="959"/>
                  <a:pt x="967" y="959"/>
                </a:cubicBezTo>
                <a:cubicBezTo>
                  <a:pt x="967" y="950"/>
                  <a:pt x="967" y="941"/>
                  <a:pt x="958" y="932"/>
                </a:cubicBezTo>
                <a:cubicBezTo>
                  <a:pt x="949" y="923"/>
                  <a:pt x="949" y="923"/>
                  <a:pt x="949" y="923"/>
                </a:cubicBezTo>
                <a:cubicBezTo>
                  <a:pt x="886" y="932"/>
                  <a:pt x="822" y="941"/>
                  <a:pt x="759" y="941"/>
                </a:cubicBezTo>
                <a:cubicBezTo>
                  <a:pt x="696" y="941"/>
                  <a:pt x="632" y="941"/>
                  <a:pt x="578" y="923"/>
                </a:cubicBezTo>
                <a:cubicBezTo>
                  <a:pt x="578" y="1040"/>
                  <a:pt x="578" y="1040"/>
                  <a:pt x="578" y="1040"/>
                </a:cubicBezTo>
                <a:cubicBezTo>
                  <a:pt x="578" y="1103"/>
                  <a:pt x="524" y="1158"/>
                  <a:pt x="461" y="1158"/>
                </a:cubicBezTo>
                <a:cubicBezTo>
                  <a:pt x="406" y="1158"/>
                  <a:pt x="361" y="1121"/>
                  <a:pt x="352" y="1067"/>
                </a:cubicBezTo>
                <a:cubicBezTo>
                  <a:pt x="298" y="805"/>
                  <a:pt x="298" y="805"/>
                  <a:pt x="298" y="805"/>
                </a:cubicBezTo>
                <a:cubicBezTo>
                  <a:pt x="289" y="796"/>
                  <a:pt x="262" y="787"/>
                  <a:pt x="244" y="787"/>
                </a:cubicBezTo>
                <a:cubicBezTo>
                  <a:pt x="208" y="769"/>
                  <a:pt x="181" y="760"/>
                  <a:pt x="153" y="733"/>
                </a:cubicBezTo>
                <a:cubicBezTo>
                  <a:pt x="126" y="706"/>
                  <a:pt x="99" y="697"/>
                  <a:pt x="63" y="679"/>
                </a:cubicBezTo>
                <a:cubicBezTo>
                  <a:pt x="63" y="679"/>
                  <a:pt x="54" y="670"/>
                  <a:pt x="45" y="670"/>
                </a:cubicBezTo>
                <a:cubicBezTo>
                  <a:pt x="18" y="661"/>
                  <a:pt x="0" y="624"/>
                  <a:pt x="0" y="597"/>
                </a:cubicBezTo>
                <a:cubicBezTo>
                  <a:pt x="0" y="462"/>
                  <a:pt x="0" y="462"/>
                  <a:pt x="0" y="462"/>
                </a:cubicBezTo>
                <a:cubicBezTo>
                  <a:pt x="0" y="425"/>
                  <a:pt x="27" y="389"/>
                  <a:pt x="72" y="389"/>
                </a:cubicBezTo>
                <a:cubicBezTo>
                  <a:pt x="90" y="380"/>
                  <a:pt x="108" y="362"/>
                  <a:pt x="135" y="317"/>
                </a:cubicBezTo>
                <a:cubicBezTo>
                  <a:pt x="162" y="290"/>
                  <a:pt x="198" y="245"/>
                  <a:pt x="244" y="199"/>
                </a:cubicBezTo>
                <a:cubicBezTo>
                  <a:pt x="162" y="100"/>
                  <a:pt x="162" y="100"/>
                  <a:pt x="162" y="100"/>
                </a:cubicBezTo>
                <a:cubicBezTo>
                  <a:pt x="153" y="82"/>
                  <a:pt x="144" y="46"/>
                  <a:pt x="162" y="28"/>
                </a:cubicBezTo>
                <a:cubicBezTo>
                  <a:pt x="181" y="10"/>
                  <a:pt x="198" y="0"/>
                  <a:pt x="226" y="0"/>
                </a:cubicBezTo>
                <a:cubicBezTo>
                  <a:pt x="298" y="10"/>
                  <a:pt x="406" y="46"/>
                  <a:pt x="434" y="55"/>
                </a:cubicBezTo>
                <a:cubicBezTo>
                  <a:pt x="470" y="73"/>
                  <a:pt x="596" y="73"/>
                  <a:pt x="669" y="64"/>
                </a:cubicBezTo>
                <a:cubicBezTo>
                  <a:pt x="696" y="64"/>
                  <a:pt x="723" y="64"/>
                  <a:pt x="759" y="64"/>
                </a:cubicBezTo>
                <a:cubicBezTo>
                  <a:pt x="931" y="64"/>
                  <a:pt x="1094" y="109"/>
                  <a:pt x="1220" y="191"/>
                </a:cubicBezTo>
                <a:cubicBezTo>
                  <a:pt x="1356" y="281"/>
                  <a:pt x="1419" y="398"/>
                  <a:pt x="1419" y="525"/>
                </a:cubicBezTo>
                <a:cubicBezTo>
                  <a:pt x="1419" y="597"/>
                  <a:pt x="1401" y="670"/>
                  <a:pt x="1347" y="733"/>
                </a:cubicBezTo>
                <a:cubicBezTo>
                  <a:pt x="1338" y="751"/>
                  <a:pt x="1329" y="760"/>
                  <a:pt x="1319" y="769"/>
                </a:cubicBezTo>
                <a:cubicBezTo>
                  <a:pt x="1283" y="823"/>
                  <a:pt x="1256" y="850"/>
                  <a:pt x="1238" y="914"/>
                </a:cubicBezTo>
                <a:cubicBezTo>
                  <a:pt x="1229" y="941"/>
                  <a:pt x="1229" y="968"/>
                  <a:pt x="1220" y="986"/>
                </a:cubicBezTo>
                <a:cubicBezTo>
                  <a:pt x="1220" y="995"/>
                  <a:pt x="1220" y="1013"/>
                  <a:pt x="1220" y="1040"/>
                </a:cubicBezTo>
                <a:cubicBezTo>
                  <a:pt x="1211" y="1103"/>
                  <a:pt x="1166" y="1158"/>
                  <a:pt x="1094" y="1158"/>
                </a:cubicBezTo>
                <a:lnTo>
                  <a:pt x="1057" y="1049"/>
                </a:lnTo>
                <a:lnTo>
                  <a:pt x="1057" y="1049"/>
                </a:lnTo>
                <a:cubicBezTo>
                  <a:pt x="1066" y="1067"/>
                  <a:pt x="1076" y="1076"/>
                  <a:pt x="1094" y="1076"/>
                </a:cubicBezTo>
                <a:cubicBezTo>
                  <a:pt x="1121" y="1076"/>
                  <a:pt x="1139" y="1058"/>
                  <a:pt x="1139" y="1040"/>
                </a:cubicBezTo>
                <a:cubicBezTo>
                  <a:pt x="1139" y="1013"/>
                  <a:pt x="1148" y="995"/>
                  <a:pt x="1148" y="977"/>
                </a:cubicBezTo>
                <a:cubicBezTo>
                  <a:pt x="1148" y="950"/>
                  <a:pt x="1157" y="923"/>
                  <a:pt x="1166" y="895"/>
                </a:cubicBezTo>
                <a:cubicBezTo>
                  <a:pt x="1184" y="823"/>
                  <a:pt x="1220" y="778"/>
                  <a:pt x="1256" y="724"/>
                </a:cubicBezTo>
                <a:cubicBezTo>
                  <a:pt x="1265" y="715"/>
                  <a:pt x="1274" y="706"/>
                  <a:pt x="1293" y="687"/>
                </a:cubicBezTo>
                <a:cubicBezTo>
                  <a:pt x="1329" y="642"/>
                  <a:pt x="1347" y="579"/>
                  <a:pt x="1347" y="525"/>
                </a:cubicBezTo>
                <a:cubicBezTo>
                  <a:pt x="1347" y="425"/>
                  <a:pt x="1283" y="326"/>
                  <a:pt x="1184" y="254"/>
                </a:cubicBezTo>
                <a:cubicBezTo>
                  <a:pt x="1066" y="181"/>
                  <a:pt x="913" y="136"/>
                  <a:pt x="759" y="136"/>
                </a:cubicBezTo>
                <a:cubicBezTo>
                  <a:pt x="732" y="136"/>
                  <a:pt x="705" y="145"/>
                  <a:pt x="678" y="145"/>
                </a:cubicBezTo>
                <a:lnTo>
                  <a:pt x="678" y="145"/>
                </a:lnTo>
                <a:cubicBezTo>
                  <a:pt x="651" y="145"/>
                  <a:pt x="470" y="145"/>
                  <a:pt x="406" y="127"/>
                </a:cubicBezTo>
                <a:cubicBezTo>
                  <a:pt x="389" y="118"/>
                  <a:pt x="307" y="91"/>
                  <a:pt x="253" y="82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34" y="191"/>
                  <a:pt x="343" y="199"/>
                  <a:pt x="334" y="208"/>
                </a:cubicBezTo>
                <a:cubicBezTo>
                  <a:pt x="334" y="217"/>
                  <a:pt x="334" y="227"/>
                  <a:pt x="325" y="236"/>
                </a:cubicBezTo>
                <a:cubicBezTo>
                  <a:pt x="262" y="281"/>
                  <a:pt x="226" y="326"/>
                  <a:pt x="198" y="362"/>
                </a:cubicBezTo>
                <a:cubicBezTo>
                  <a:pt x="172" y="407"/>
                  <a:pt x="135" y="453"/>
                  <a:pt x="81" y="462"/>
                </a:cubicBezTo>
                <a:cubicBezTo>
                  <a:pt x="72" y="462"/>
                  <a:pt x="72" y="462"/>
                  <a:pt x="72" y="462"/>
                </a:cubicBezTo>
                <a:cubicBezTo>
                  <a:pt x="72" y="597"/>
                  <a:pt x="72" y="597"/>
                  <a:pt x="72" y="597"/>
                </a:cubicBezTo>
                <a:lnTo>
                  <a:pt x="72" y="597"/>
                </a:lnTo>
                <a:cubicBezTo>
                  <a:pt x="81" y="606"/>
                  <a:pt x="90" y="606"/>
                  <a:pt x="99" y="606"/>
                </a:cubicBezTo>
                <a:cubicBezTo>
                  <a:pt x="135" y="624"/>
                  <a:pt x="172" y="642"/>
                  <a:pt x="217" y="687"/>
                </a:cubicBezTo>
                <a:cubicBezTo>
                  <a:pt x="226" y="697"/>
                  <a:pt x="253" y="706"/>
                  <a:pt x="271" y="715"/>
                </a:cubicBezTo>
                <a:cubicBezTo>
                  <a:pt x="307" y="724"/>
                  <a:pt x="361" y="742"/>
                  <a:pt x="370" y="787"/>
                </a:cubicBezTo>
                <a:cubicBezTo>
                  <a:pt x="425" y="1049"/>
                  <a:pt x="425" y="1049"/>
                  <a:pt x="425" y="1049"/>
                </a:cubicBezTo>
                <a:cubicBezTo>
                  <a:pt x="434" y="1067"/>
                  <a:pt x="443" y="1076"/>
                  <a:pt x="461" y="1076"/>
                </a:cubicBezTo>
                <a:cubicBezTo>
                  <a:pt x="488" y="1076"/>
                  <a:pt x="497" y="1058"/>
                  <a:pt x="497" y="1040"/>
                </a:cubicBezTo>
                <a:cubicBezTo>
                  <a:pt x="497" y="878"/>
                  <a:pt x="497" y="878"/>
                  <a:pt x="497" y="878"/>
                </a:cubicBezTo>
                <a:cubicBezTo>
                  <a:pt x="497" y="868"/>
                  <a:pt x="506" y="859"/>
                  <a:pt x="515" y="850"/>
                </a:cubicBezTo>
                <a:cubicBezTo>
                  <a:pt x="524" y="841"/>
                  <a:pt x="533" y="841"/>
                  <a:pt x="551" y="841"/>
                </a:cubicBezTo>
                <a:cubicBezTo>
                  <a:pt x="614" y="859"/>
                  <a:pt x="687" y="868"/>
                  <a:pt x="759" y="868"/>
                </a:cubicBezTo>
                <a:cubicBezTo>
                  <a:pt x="822" y="868"/>
                  <a:pt x="895" y="859"/>
                  <a:pt x="958" y="841"/>
                </a:cubicBezTo>
                <a:cubicBezTo>
                  <a:pt x="967" y="841"/>
                  <a:pt x="985" y="841"/>
                  <a:pt x="994" y="859"/>
                </a:cubicBezTo>
                <a:cubicBezTo>
                  <a:pt x="1012" y="878"/>
                  <a:pt x="1012" y="878"/>
                  <a:pt x="1012" y="878"/>
                </a:cubicBezTo>
                <a:cubicBezTo>
                  <a:pt x="1030" y="904"/>
                  <a:pt x="1039" y="923"/>
                  <a:pt x="1048" y="950"/>
                </a:cubicBezTo>
                <a:lnTo>
                  <a:pt x="1094" y="11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5">
            <a:extLst>
              <a:ext uri="{FF2B5EF4-FFF2-40B4-BE49-F238E27FC236}">
                <a16:creationId xmlns:a16="http://schemas.microsoft.com/office/drawing/2014/main" id="{0C2E5723-057D-1A45-8693-DE37501F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983" y="3080387"/>
            <a:ext cx="361634" cy="249236"/>
          </a:xfrm>
          <a:custGeom>
            <a:avLst/>
            <a:gdLst>
              <a:gd name="T0" fmla="*/ 28 w 327"/>
              <a:gd name="T1" fmla="*/ 225 h 226"/>
              <a:gd name="T2" fmla="*/ 28 w 327"/>
              <a:gd name="T3" fmla="*/ 225 h 226"/>
              <a:gd name="T4" fmla="*/ 9 w 327"/>
              <a:gd name="T5" fmla="*/ 207 h 226"/>
              <a:gd name="T6" fmla="*/ 28 w 327"/>
              <a:gd name="T7" fmla="*/ 171 h 226"/>
              <a:gd name="T8" fmla="*/ 109 w 327"/>
              <a:gd name="T9" fmla="*/ 135 h 226"/>
              <a:gd name="T10" fmla="*/ 91 w 327"/>
              <a:gd name="T11" fmla="*/ 117 h 226"/>
              <a:gd name="T12" fmla="*/ 82 w 327"/>
              <a:gd name="T13" fmla="*/ 45 h 226"/>
              <a:gd name="T14" fmla="*/ 154 w 327"/>
              <a:gd name="T15" fmla="*/ 0 h 226"/>
              <a:gd name="T16" fmla="*/ 217 w 327"/>
              <a:gd name="T17" fmla="*/ 45 h 226"/>
              <a:gd name="T18" fmla="*/ 217 w 327"/>
              <a:gd name="T19" fmla="*/ 108 h 226"/>
              <a:gd name="T20" fmla="*/ 290 w 327"/>
              <a:gd name="T21" fmla="*/ 99 h 226"/>
              <a:gd name="T22" fmla="*/ 326 w 327"/>
              <a:gd name="T23" fmla="*/ 117 h 226"/>
              <a:gd name="T24" fmla="*/ 308 w 327"/>
              <a:gd name="T25" fmla="*/ 144 h 226"/>
              <a:gd name="T26" fmla="*/ 217 w 327"/>
              <a:gd name="T27" fmla="*/ 153 h 226"/>
              <a:gd name="T28" fmla="*/ 172 w 327"/>
              <a:gd name="T29" fmla="*/ 153 h 226"/>
              <a:gd name="T30" fmla="*/ 109 w 327"/>
              <a:gd name="T31" fmla="*/ 198 h 226"/>
              <a:gd name="T32" fmla="*/ 37 w 327"/>
              <a:gd name="T33" fmla="*/ 225 h 226"/>
              <a:gd name="T34" fmla="*/ 28 w 327"/>
              <a:gd name="T35" fmla="*/ 225 h 226"/>
              <a:gd name="T36" fmla="*/ 145 w 327"/>
              <a:gd name="T37" fmla="*/ 54 h 226"/>
              <a:gd name="T38" fmla="*/ 145 w 327"/>
              <a:gd name="T39" fmla="*/ 54 h 226"/>
              <a:gd name="T40" fmla="*/ 145 w 327"/>
              <a:gd name="T41" fmla="*/ 54 h 226"/>
              <a:gd name="T42" fmla="*/ 127 w 327"/>
              <a:gd name="T43" fmla="*/ 63 h 226"/>
              <a:gd name="T44" fmla="*/ 127 w 327"/>
              <a:gd name="T45" fmla="*/ 90 h 226"/>
              <a:gd name="T46" fmla="*/ 163 w 327"/>
              <a:gd name="T47" fmla="*/ 99 h 226"/>
              <a:gd name="T48" fmla="*/ 172 w 327"/>
              <a:gd name="T49" fmla="*/ 90 h 226"/>
              <a:gd name="T50" fmla="*/ 172 w 327"/>
              <a:gd name="T51" fmla="*/ 63 h 226"/>
              <a:gd name="T52" fmla="*/ 145 w 327"/>
              <a:gd name="T53" fmla="*/ 54 h 226"/>
              <a:gd name="T54" fmla="*/ 28 w 327"/>
              <a:gd name="T55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7" h="226">
                <a:moveTo>
                  <a:pt x="28" y="225"/>
                </a:moveTo>
                <a:lnTo>
                  <a:pt x="28" y="225"/>
                </a:lnTo>
                <a:cubicBezTo>
                  <a:pt x="19" y="225"/>
                  <a:pt x="9" y="216"/>
                  <a:pt x="9" y="207"/>
                </a:cubicBezTo>
                <a:cubicBezTo>
                  <a:pt x="0" y="189"/>
                  <a:pt x="9" y="180"/>
                  <a:pt x="28" y="171"/>
                </a:cubicBezTo>
                <a:cubicBezTo>
                  <a:pt x="46" y="171"/>
                  <a:pt x="82" y="153"/>
                  <a:pt x="109" y="135"/>
                </a:cubicBezTo>
                <a:cubicBezTo>
                  <a:pt x="100" y="135"/>
                  <a:pt x="91" y="126"/>
                  <a:pt x="91" y="117"/>
                </a:cubicBezTo>
                <a:cubicBezTo>
                  <a:pt x="73" y="108"/>
                  <a:pt x="64" y="81"/>
                  <a:pt x="82" y="45"/>
                </a:cubicBezTo>
                <a:cubicBezTo>
                  <a:pt x="91" y="17"/>
                  <a:pt x="118" y="0"/>
                  <a:pt x="154" y="0"/>
                </a:cubicBezTo>
                <a:cubicBezTo>
                  <a:pt x="190" y="8"/>
                  <a:pt x="208" y="26"/>
                  <a:pt x="217" y="45"/>
                </a:cubicBezTo>
                <a:cubicBezTo>
                  <a:pt x="226" y="63"/>
                  <a:pt x="226" y="81"/>
                  <a:pt x="217" y="108"/>
                </a:cubicBezTo>
                <a:cubicBezTo>
                  <a:pt x="245" y="99"/>
                  <a:pt x="272" y="99"/>
                  <a:pt x="290" y="99"/>
                </a:cubicBezTo>
                <a:cubicBezTo>
                  <a:pt x="308" y="90"/>
                  <a:pt x="317" y="99"/>
                  <a:pt x="326" y="117"/>
                </a:cubicBezTo>
                <a:cubicBezTo>
                  <a:pt x="326" y="126"/>
                  <a:pt x="317" y="144"/>
                  <a:pt x="308" y="144"/>
                </a:cubicBezTo>
                <a:cubicBezTo>
                  <a:pt x="299" y="144"/>
                  <a:pt x="263" y="153"/>
                  <a:pt x="217" y="153"/>
                </a:cubicBezTo>
                <a:cubicBezTo>
                  <a:pt x="199" y="153"/>
                  <a:pt x="190" y="153"/>
                  <a:pt x="172" y="153"/>
                </a:cubicBezTo>
                <a:cubicBezTo>
                  <a:pt x="163" y="171"/>
                  <a:pt x="136" y="180"/>
                  <a:pt x="109" y="198"/>
                </a:cubicBezTo>
                <a:cubicBezTo>
                  <a:pt x="73" y="216"/>
                  <a:pt x="37" y="225"/>
                  <a:pt x="37" y="225"/>
                </a:cubicBezTo>
                <a:cubicBezTo>
                  <a:pt x="37" y="225"/>
                  <a:pt x="37" y="225"/>
                  <a:pt x="28" y="225"/>
                </a:cubicBezTo>
                <a:lnTo>
                  <a:pt x="145" y="54"/>
                </a:lnTo>
                <a:lnTo>
                  <a:pt x="145" y="54"/>
                </a:lnTo>
                <a:lnTo>
                  <a:pt x="145" y="54"/>
                </a:lnTo>
                <a:cubicBezTo>
                  <a:pt x="136" y="54"/>
                  <a:pt x="127" y="54"/>
                  <a:pt x="127" y="63"/>
                </a:cubicBezTo>
                <a:cubicBezTo>
                  <a:pt x="127" y="72"/>
                  <a:pt x="118" y="81"/>
                  <a:pt x="127" y="90"/>
                </a:cubicBezTo>
                <a:cubicBezTo>
                  <a:pt x="127" y="99"/>
                  <a:pt x="145" y="99"/>
                  <a:pt x="163" y="99"/>
                </a:cubicBezTo>
                <a:cubicBezTo>
                  <a:pt x="163" y="99"/>
                  <a:pt x="163" y="90"/>
                  <a:pt x="172" y="90"/>
                </a:cubicBezTo>
                <a:cubicBezTo>
                  <a:pt x="172" y="81"/>
                  <a:pt x="172" y="72"/>
                  <a:pt x="172" y="63"/>
                </a:cubicBezTo>
                <a:cubicBezTo>
                  <a:pt x="172" y="54"/>
                  <a:pt x="163" y="54"/>
                  <a:pt x="145" y="54"/>
                </a:cubicBezTo>
                <a:lnTo>
                  <a:pt x="28" y="2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6">
            <a:extLst>
              <a:ext uri="{FF2B5EF4-FFF2-40B4-BE49-F238E27FC236}">
                <a16:creationId xmlns:a16="http://schemas.microsoft.com/office/drawing/2014/main" id="{AE2ABD47-3B43-0D45-82DF-D51C8C12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3096" y="3280753"/>
            <a:ext cx="92854" cy="92851"/>
          </a:xfrm>
          <a:custGeom>
            <a:avLst/>
            <a:gdLst>
              <a:gd name="T0" fmla="*/ 0 w 82"/>
              <a:gd name="T1" fmla="*/ 36 h 83"/>
              <a:gd name="T2" fmla="*/ 0 w 82"/>
              <a:gd name="T3" fmla="*/ 36 h 83"/>
              <a:gd name="T4" fmla="*/ 36 w 82"/>
              <a:gd name="T5" fmla="*/ 0 h 83"/>
              <a:gd name="T6" fmla="*/ 81 w 82"/>
              <a:gd name="T7" fmla="*/ 36 h 83"/>
              <a:gd name="T8" fmla="*/ 36 w 82"/>
              <a:gd name="T9" fmla="*/ 82 h 83"/>
              <a:gd name="T10" fmla="*/ 0 w 82"/>
              <a:gd name="T11" fmla="*/ 3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1" y="18"/>
                  <a:pt x="81" y="36"/>
                </a:cubicBezTo>
                <a:cubicBezTo>
                  <a:pt x="81" y="63"/>
                  <a:pt x="63" y="82"/>
                  <a:pt x="36" y="82"/>
                </a:cubicBezTo>
                <a:cubicBezTo>
                  <a:pt x="18" y="82"/>
                  <a:pt x="0" y="63"/>
                  <a:pt x="0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7">
            <a:extLst>
              <a:ext uri="{FF2B5EF4-FFF2-40B4-BE49-F238E27FC236}">
                <a16:creationId xmlns:a16="http://schemas.microsoft.com/office/drawing/2014/main" id="{19D78622-25F2-FE49-A603-7DBD0743B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4052" y="3109708"/>
            <a:ext cx="390956" cy="122175"/>
          </a:xfrm>
          <a:custGeom>
            <a:avLst/>
            <a:gdLst>
              <a:gd name="T0" fmla="*/ 316 w 353"/>
              <a:gd name="T1" fmla="*/ 109 h 110"/>
              <a:gd name="T2" fmla="*/ 316 w 353"/>
              <a:gd name="T3" fmla="*/ 109 h 110"/>
              <a:gd name="T4" fmla="*/ 298 w 353"/>
              <a:gd name="T5" fmla="*/ 109 h 110"/>
              <a:gd name="T6" fmla="*/ 162 w 353"/>
              <a:gd name="T7" fmla="*/ 73 h 110"/>
              <a:gd name="T8" fmla="*/ 45 w 353"/>
              <a:gd name="T9" fmla="*/ 82 h 110"/>
              <a:gd name="T10" fmla="*/ 0 w 353"/>
              <a:gd name="T11" fmla="*/ 55 h 110"/>
              <a:gd name="T12" fmla="*/ 27 w 353"/>
              <a:gd name="T13" fmla="*/ 10 h 110"/>
              <a:gd name="T14" fmla="*/ 171 w 353"/>
              <a:gd name="T15" fmla="*/ 0 h 110"/>
              <a:gd name="T16" fmla="*/ 325 w 353"/>
              <a:gd name="T17" fmla="*/ 37 h 110"/>
              <a:gd name="T18" fmla="*/ 352 w 353"/>
              <a:gd name="T19" fmla="*/ 82 h 110"/>
              <a:gd name="T20" fmla="*/ 316 w 353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3" h="110">
                <a:moveTo>
                  <a:pt x="316" y="109"/>
                </a:moveTo>
                <a:lnTo>
                  <a:pt x="316" y="109"/>
                </a:lnTo>
                <a:cubicBezTo>
                  <a:pt x="307" y="109"/>
                  <a:pt x="307" y="109"/>
                  <a:pt x="298" y="109"/>
                </a:cubicBezTo>
                <a:cubicBezTo>
                  <a:pt x="253" y="91"/>
                  <a:pt x="217" y="82"/>
                  <a:pt x="162" y="73"/>
                </a:cubicBezTo>
                <a:cubicBezTo>
                  <a:pt x="135" y="73"/>
                  <a:pt x="72" y="73"/>
                  <a:pt x="45" y="82"/>
                </a:cubicBezTo>
                <a:cubicBezTo>
                  <a:pt x="27" y="82"/>
                  <a:pt x="0" y="73"/>
                  <a:pt x="0" y="55"/>
                </a:cubicBezTo>
                <a:cubicBezTo>
                  <a:pt x="0" y="28"/>
                  <a:pt x="9" y="10"/>
                  <a:pt x="27" y="10"/>
                </a:cubicBezTo>
                <a:cubicBezTo>
                  <a:pt x="63" y="0"/>
                  <a:pt x="135" y="0"/>
                  <a:pt x="171" y="0"/>
                </a:cubicBezTo>
                <a:cubicBezTo>
                  <a:pt x="226" y="10"/>
                  <a:pt x="271" y="19"/>
                  <a:pt x="325" y="37"/>
                </a:cubicBezTo>
                <a:cubicBezTo>
                  <a:pt x="343" y="37"/>
                  <a:pt x="352" y="64"/>
                  <a:pt x="352" y="82"/>
                </a:cubicBezTo>
                <a:cubicBezTo>
                  <a:pt x="343" y="100"/>
                  <a:pt x="325" y="109"/>
                  <a:pt x="316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FEF21A8D-2CC3-7F41-87B9-A749FFC7FCA7}"/>
              </a:ext>
            </a:extLst>
          </p:cNvPr>
          <p:cNvSpPr txBox="1"/>
          <p:nvPr/>
        </p:nvSpPr>
        <p:spPr>
          <a:xfrm>
            <a:off x="15487519" y="2059015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E989A187-FA4C-1748-8FB4-50B92E6F9AF1}"/>
              </a:ext>
            </a:extLst>
          </p:cNvPr>
          <p:cNvSpPr txBox="1"/>
          <p:nvPr/>
        </p:nvSpPr>
        <p:spPr>
          <a:xfrm>
            <a:off x="18267659" y="9444108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4CB2B49D-19C9-394B-A084-D63FEF73759B}"/>
              </a:ext>
            </a:extLst>
          </p:cNvPr>
          <p:cNvGrpSpPr/>
          <p:nvPr/>
        </p:nvGrpSpPr>
        <p:grpSpPr>
          <a:xfrm>
            <a:off x="19744052" y="5775090"/>
            <a:ext cx="3687080" cy="1734472"/>
            <a:chOff x="4263265" y="1922710"/>
            <a:chExt cx="4236804" cy="1734472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9A5DCA07-8820-474D-894C-EC9BB3C131C2}"/>
                </a:ext>
              </a:extLst>
            </p:cNvPr>
            <p:cNvSpPr txBox="1"/>
            <p:nvPr/>
          </p:nvSpPr>
          <p:spPr>
            <a:xfrm flipH="1">
              <a:off x="5179663" y="192271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70" name="Rectangle 40">
              <a:extLst>
                <a:ext uri="{FF2B5EF4-FFF2-40B4-BE49-F238E27FC236}">
                  <a16:creationId xmlns:a16="http://schemas.microsoft.com/office/drawing/2014/main" id="{274B1072-D2CD-994C-8901-8DB7CF14D7C8}"/>
                </a:ext>
              </a:extLst>
            </p:cNvPr>
            <p:cNvSpPr/>
            <p:nvPr/>
          </p:nvSpPr>
          <p:spPr>
            <a:xfrm>
              <a:off x="4263265" y="2456853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 as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 marketing.</a:t>
              </a:r>
            </a:p>
          </p:txBody>
        </p:sp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32D7C6F5-4E0C-BE4E-A286-82050175BA9C}"/>
              </a:ext>
            </a:extLst>
          </p:cNvPr>
          <p:cNvGrpSpPr/>
          <p:nvPr/>
        </p:nvGrpSpPr>
        <p:grpSpPr>
          <a:xfrm>
            <a:off x="11974750" y="5401690"/>
            <a:ext cx="3687080" cy="1734472"/>
            <a:chOff x="4263265" y="1922710"/>
            <a:chExt cx="4236804" cy="1734472"/>
          </a:xfrm>
        </p:grpSpPr>
        <p:sp>
          <p:nvSpPr>
            <p:cNvPr id="172" name="CuadroTexto 395">
              <a:extLst>
                <a:ext uri="{FF2B5EF4-FFF2-40B4-BE49-F238E27FC236}">
                  <a16:creationId xmlns:a16="http://schemas.microsoft.com/office/drawing/2014/main" id="{DB8BAF46-558A-9044-B2C1-AA670C3C090E}"/>
                </a:ext>
              </a:extLst>
            </p:cNvPr>
            <p:cNvSpPr txBox="1"/>
            <p:nvPr/>
          </p:nvSpPr>
          <p:spPr>
            <a:xfrm flipH="1">
              <a:off x="5179663" y="192271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3" name="Rectangle 40">
              <a:extLst>
                <a:ext uri="{FF2B5EF4-FFF2-40B4-BE49-F238E27FC236}">
                  <a16:creationId xmlns:a16="http://schemas.microsoft.com/office/drawing/2014/main" id="{85BF0F77-C2FE-2E42-B01F-8425BC9C304F}"/>
                </a:ext>
              </a:extLst>
            </p:cNvPr>
            <p:cNvSpPr/>
            <p:nvPr/>
          </p:nvSpPr>
          <p:spPr>
            <a:xfrm>
              <a:off x="4263265" y="2456853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 as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 marketing.</a:t>
              </a:r>
            </a:p>
          </p:txBody>
        </p:sp>
      </p:grpSp>
      <p:grpSp>
        <p:nvGrpSpPr>
          <p:cNvPr id="174" name="Group 71">
            <a:extLst>
              <a:ext uri="{FF2B5EF4-FFF2-40B4-BE49-F238E27FC236}">
                <a16:creationId xmlns:a16="http://schemas.microsoft.com/office/drawing/2014/main" id="{66E9B676-9E46-794C-8B73-8B305F375059}"/>
              </a:ext>
            </a:extLst>
          </p:cNvPr>
          <p:cNvGrpSpPr/>
          <p:nvPr/>
        </p:nvGrpSpPr>
        <p:grpSpPr>
          <a:xfrm>
            <a:off x="1335067" y="5607699"/>
            <a:ext cx="8909115" cy="2500601"/>
            <a:chOff x="2232442" y="3643574"/>
            <a:chExt cx="8954788" cy="2500601"/>
          </a:xfrm>
        </p:grpSpPr>
        <p:sp>
          <p:nvSpPr>
            <p:cNvPr id="175" name="CuadroTexto 598">
              <a:extLst>
                <a:ext uri="{FF2B5EF4-FFF2-40B4-BE49-F238E27FC236}">
                  <a16:creationId xmlns:a16="http://schemas.microsoft.com/office/drawing/2014/main" id="{5030DC83-C86D-5C4C-B61A-4C795935AD76}"/>
                </a:ext>
              </a:extLst>
            </p:cNvPr>
            <p:cNvSpPr txBox="1"/>
            <p:nvPr/>
          </p:nvSpPr>
          <p:spPr>
            <a:xfrm>
              <a:off x="2232442" y="3643574"/>
              <a:ext cx="31857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  <a:endPara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176" name="CuadroTexto 599">
              <a:extLst>
                <a:ext uri="{FF2B5EF4-FFF2-40B4-BE49-F238E27FC236}">
                  <a16:creationId xmlns:a16="http://schemas.microsoft.com/office/drawing/2014/main" id="{5718BF58-678D-BD48-933B-058886DD20A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12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1">
            <a:extLst>
              <a:ext uri="{FF2B5EF4-FFF2-40B4-BE49-F238E27FC236}">
                <a16:creationId xmlns:a16="http://schemas.microsoft.com/office/drawing/2014/main" id="{ABB670FE-800B-5A40-BED9-23579142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2429" y="7246529"/>
            <a:ext cx="6137821" cy="6460385"/>
          </a:xfrm>
          <a:custGeom>
            <a:avLst/>
            <a:gdLst>
              <a:gd name="T0" fmla="*/ 5898 w 5956"/>
              <a:gd name="T1" fmla="*/ 6269 h 6270"/>
              <a:gd name="T2" fmla="*/ 5898 w 5956"/>
              <a:gd name="T3" fmla="*/ 6269 h 6270"/>
              <a:gd name="T4" fmla="*/ 4135 w 5956"/>
              <a:gd name="T5" fmla="*/ 1762 h 6270"/>
              <a:gd name="T6" fmla="*/ 0 w 5956"/>
              <a:gd name="T7" fmla="*/ 0 h 6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56" h="6270">
                <a:moveTo>
                  <a:pt x="5898" y="6269"/>
                </a:moveTo>
                <a:lnTo>
                  <a:pt x="5898" y="6269"/>
                </a:lnTo>
                <a:cubicBezTo>
                  <a:pt x="5955" y="4630"/>
                  <a:pt x="5364" y="3001"/>
                  <a:pt x="4135" y="1762"/>
                </a:cubicBezTo>
                <a:cubicBezTo>
                  <a:pt x="3001" y="628"/>
                  <a:pt x="1505" y="38"/>
                  <a:pt x="0" y="0"/>
                </a:cubicBezTo>
              </a:path>
            </a:pathLst>
          </a:custGeom>
          <a:noFill/>
          <a:ln w="3810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Freeform 2">
            <a:extLst>
              <a:ext uri="{FF2B5EF4-FFF2-40B4-BE49-F238E27FC236}">
                <a16:creationId xmlns:a16="http://schemas.microsoft.com/office/drawing/2014/main" id="{C249C565-DF75-394F-A9D7-4B703692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259" y="7205642"/>
            <a:ext cx="6705715" cy="6510358"/>
          </a:xfrm>
          <a:custGeom>
            <a:avLst/>
            <a:gdLst>
              <a:gd name="T0" fmla="*/ 6507 w 6508"/>
              <a:gd name="T1" fmla="*/ 38 h 6317"/>
              <a:gd name="T2" fmla="*/ 6507 w 6508"/>
              <a:gd name="T3" fmla="*/ 38 h 6317"/>
              <a:gd name="T4" fmla="*/ 1868 w 6508"/>
              <a:gd name="T5" fmla="*/ 1905 h 6317"/>
              <a:gd name="T6" fmla="*/ 0 w 6508"/>
              <a:gd name="T7" fmla="*/ 6316 h 6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08" h="6317">
                <a:moveTo>
                  <a:pt x="6507" y="38"/>
                </a:moveTo>
                <a:lnTo>
                  <a:pt x="6507" y="38"/>
                </a:lnTo>
                <a:cubicBezTo>
                  <a:pt x="4841" y="0"/>
                  <a:pt x="3154" y="619"/>
                  <a:pt x="1868" y="1905"/>
                </a:cubicBezTo>
                <a:cubicBezTo>
                  <a:pt x="648" y="3134"/>
                  <a:pt x="19" y="4725"/>
                  <a:pt x="0" y="6316"/>
                </a:cubicBezTo>
              </a:path>
            </a:pathLst>
          </a:custGeom>
          <a:noFill/>
          <a:ln w="38100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Freeform 3">
            <a:extLst>
              <a:ext uri="{FF2B5EF4-FFF2-40B4-BE49-F238E27FC236}">
                <a16:creationId xmlns:a16="http://schemas.microsoft.com/office/drawing/2014/main" id="{C24533EA-6EFC-0148-8FB5-B0CA4356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1031" y="6410586"/>
            <a:ext cx="1658255" cy="1658258"/>
          </a:xfrm>
          <a:custGeom>
            <a:avLst/>
            <a:gdLst>
              <a:gd name="T0" fmla="*/ 1314 w 1611"/>
              <a:gd name="T1" fmla="*/ 1323 h 1610"/>
              <a:gd name="T2" fmla="*/ 1314 w 1611"/>
              <a:gd name="T3" fmla="*/ 1323 h 1610"/>
              <a:gd name="T4" fmla="*/ 1333 w 1611"/>
              <a:gd name="T5" fmla="*/ 286 h 1610"/>
              <a:gd name="T6" fmla="*/ 296 w 1611"/>
              <a:gd name="T7" fmla="*/ 295 h 1610"/>
              <a:gd name="T8" fmla="*/ 286 w 1611"/>
              <a:gd name="T9" fmla="*/ 1332 h 1610"/>
              <a:gd name="T10" fmla="*/ 1314 w 1611"/>
              <a:gd name="T11" fmla="*/ 1323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1" h="1610">
                <a:moveTo>
                  <a:pt x="1314" y="1323"/>
                </a:moveTo>
                <a:lnTo>
                  <a:pt x="1314" y="1323"/>
                </a:lnTo>
                <a:cubicBezTo>
                  <a:pt x="1610" y="1029"/>
                  <a:pt x="1610" y="571"/>
                  <a:pt x="1333" y="286"/>
                </a:cubicBezTo>
                <a:cubicBezTo>
                  <a:pt x="1047" y="0"/>
                  <a:pt x="581" y="9"/>
                  <a:pt x="296" y="295"/>
                </a:cubicBezTo>
                <a:cubicBezTo>
                  <a:pt x="10" y="590"/>
                  <a:pt x="0" y="1047"/>
                  <a:pt x="286" y="1332"/>
                </a:cubicBezTo>
                <a:cubicBezTo>
                  <a:pt x="562" y="1609"/>
                  <a:pt x="1028" y="1609"/>
                  <a:pt x="1314" y="13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2">
            <a:extLst>
              <a:ext uri="{FF2B5EF4-FFF2-40B4-BE49-F238E27FC236}">
                <a16:creationId xmlns:a16="http://schemas.microsoft.com/office/drawing/2014/main" id="{7E5369AD-72B1-924A-8D90-617C548B3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052" y="10444919"/>
            <a:ext cx="2907627" cy="2366992"/>
          </a:xfrm>
          <a:custGeom>
            <a:avLst/>
            <a:gdLst>
              <a:gd name="T0" fmla="*/ 2182 w 2821"/>
              <a:gd name="T1" fmla="*/ 2297 h 2298"/>
              <a:gd name="T2" fmla="*/ 1953 w 2821"/>
              <a:gd name="T3" fmla="*/ 2115 h 2298"/>
              <a:gd name="T4" fmla="*/ 1896 w 2821"/>
              <a:gd name="T5" fmla="*/ 1849 h 2298"/>
              <a:gd name="T6" fmla="*/ 1496 w 2821"/>
              <a:gd name="T7" fmla="*/ 1877 h 2298"/>
              <a:gd name="T8" fmla="*/ 1144 w 2821"/>
              <a:gd name="T9" fmla="*/ 2068 h 2298"/>
              <a:gd name="T10" fmla="*/ 706 w 2821"/>
              <a:gd name="T11" fmla="*/ 2115 h 2298"/>
              <a:gd name="T12" fmla="*/ 486 w 2821"/>
              <a:gd name="T13" fmla="*/ 1554 h 2298"/>
              <a:gd name="T14" fmla="*/ 134 w 2821"/>
              <a:gd name="T15" fmla="*/ 1353 h 2298"/>
              <a:gd name="T16" fmla="*/ 0 w 2821"/>
              <a:gd name="T17" fmla="*/ 1191 h 2298"/>
              <a:gd name="T18" fmla="*/ 143 w 2821"/>
              <a:gd name="T19" fmla="*/ 772 h 2298"/>
              <a:gd name="T20" fmla="*/ 496 w 2821"/>
              <a:gd name="T21" fmla="*/ 400 h 2298"/>
              <a:gd name="T22" fmla="*/ 334 w 2821"/>
              <a:gd name="T23" fmla="*/ 57 h 2298"/>
              <a:gd name="T24" fmla="*/ 867 w 2821"/>
              <a:gd name="T25" fmla="*/ 115 h 2298"/>
              <a:gd name="T26" fmla="*/ 1496 w 2821"/>
              <a:gd name="T27" fmla="*/ 134 h 2298"/>
              <a:gd name="T28" fmla="*/ 2820 w 2821"/>
              <a:gd name="T29" fmla="*/ 1039 h 2298"/>
              <a:gd name="T30" fmla="*/ 2620 w 2821"/>
              <a:gd name="T31" fmla="*/ 1534 h 2298"/>
              <a:gd name="T32" fmla="*/ 2420 w 2821"/>
              <a:gd name="T33" fmla="*/ 1963 h 2298"/>
              <a:gd name="T34" fmla="*/ 2182 w 2821"/>
              <a:gd name="T35" fmla="*/ 2297 h 2298"/>
              <a:gd name="T36" fmla="*/ 2096 w 2821"/>
              <a:gd name="T37" fmla="*/ 2087 h 2298"/>
              <a:gd name="T38" fmla="*/ 2267 w 2821"/>
              <a:gd name="T39" fmla="*/ 2058 h 2298"/>
              <a:gd name="T40" fmla="*/ 2315 w 2821"/>
              <a:gd name="T41" fmla="*/ 1772 h 2298"/>
              <a:gd name="T42" fmla="*/ 2553 w 2821"/>
              <a:gd name="T43" fmla="*/ 1372 h 2298"/>
              <a:gd name="T44" fmla="*/ 2343 w 2821"/>
              <a:gd name="T45" fmla="*/ 515 h 2298"/>
              <a:gd name="T46" fmla="*/ 1344 w 2821"/>
              <a:gd name="T47" fmla="*/ 286 h 2298"/>
              <a:gd name="T48" fmla="*/ 810 w 2821"/>
              <a:gd name="T49" fmla="*/ 258 h 2298"/>
              <a:gd name="T50" fmla="*/ 658 w 2821"/>
              <a:gd name="T51" fmla="*/ 362 h 2298"/>
              <a:gd name="T52" fmla="*/ 648 w 2821"/>
              <a:gd name="T53" fmla="*/ 467 h 2298"/>
              <a:gd name="T54" fmla="*/ 163 w 2821"/>
              <a:gd name="T55" fmla="*/ 915 h 2298"/>
              <a:gd name="T56" fmla="*/ 153 w 2821"/>
              <a:gd name="T57" fmla="*/ 1191 h 2298"/>
              <a:gd name="T58" fmla="*/ 191 w 2821"/>
              <a:gd name="T59" fmla="*/ 1211 h 2298"/>
              <a:gd name="T60" fmla="*/ 534 w 2821"/>
              <a:gd name="T61" fmla="*/ 1411 h 2298"/>
              <a:gd name="T62" fmla="*/ 849 w 2821"/>
              <a:gd name="T63" fmla="*/ 2087 h 2298"/>
              <a:gd name="T64" fmla="*/ 1001 w 2821"/>
              <a:gd name="T65" fmla="*/ 2068 h 2298"/>
              <a:gd name="T66" fmla="*/ 1029 w 2821"/>
              <a:gd name="T67" fmla="*/ 1687 h 2298"/>
              <a:gd name="T68" fmla="*/ 1496 w 2821"/>
              <a:gd name="T69" fmla="*/ 1725 h 2298"/>
              <a:gd name="T70" fmla="*/ 1972 w 2821"/>
              <a:gd name="T71" fmla="*/ 1696 h 2298"/>
              <a:gd name="T72" fmla="*/ 2077 w 2821"/>
              <a:gd name="T73" fmla="*/ 1897 h 2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21" h="2298">
                <a:moveTo>
                  <a:pt x="2182" y="2297"/>
                </a:moveTo>
                <a:lnTo>
                  <a:pt x="2182" y="2297"/>
                </a:lnTo>
                <a:cubicBezTo>
                  <a:pt x="2077" y="2297"/>
                  <a:pt x="1981" y="2230"/>
                  <a:pt x="1953" y="2125"/>
                </a:cubicBezTo>
                <a:lnTo>
                  <a:pt x="1953" y="2115"/>
                </a:lnTo>
                <a:cubicBezTo>
                  <a:pt x="1924" y="1915"/>
                  <a:pt x="1924" y="1915"/>
                  <a:pt x="1924" y="1915"/>
                </a:cubicBezTo>
                <a:cubicBezTo>
                  <a:pt x="1924" y="1887"/>
                  <a:pt x="1915" y="1868"/>
                  <a:pt x="1896" y="1849"/>
                </a:cubicBezTo>
                <a:cubicBezTo>
                  <a:pt x="1886" y="1830"/>
                  <a:pt x="1886" y="1830"/>
                  <a:pt x="1886" y="1830"/>
                </a:cubicBezTo>
                <a:cubicBezTo>
                  <a:pt x="1762" y="1858"/>
                  <a:pt x="1630" y="1877"/>
                  <a:pt x="1496" y="1877"/>
                </a:cubicBezTo>
                <a:cubicBezTo>
                  <a:pt x="1382" y="1877"/>
                  <a:pt x="1258" y="1858"/>
                  <a:pt x="1144" y="1839"/>
                </a:cubicBezTo>
                <a:cubicBezTo>
                  <a:pt x="1144" y="2068"/>
                  <a:pt x="1144" y="2068"/>
                  <a:pt x="1144" y="2068"/>
                </a:cubicBezTo>
                <a:cubicBezTo>
                  <a:pt x="1144" y="2192"/>
                  <a:pt x="1049" y="2297"/>
                  <a:pt x="925" y="2297"/>
                </a:cubicBezTo>
                <a:cubicBezTo>
                  <a:pt x="820" y="2297"/>
                  <a:pt x="724" y="2220"/>
                  <a:pt x="706" y="2115"/>
                </a:cubicBezTo>
                <a:cubicBezTo>
                  <a:pt x="591" y="1601"/>
                  <a:pt x="591" y="1601"/>
                  <a:pt x="591" y="1601"/>
                </a:cubicBezTo>
                <a:cubicBezTo>
                  <a:pt x="572" y="1582"/>
                  <a:pt x="515" y="1563"/>
                  <a:pt x="486" y="1554"/>
                </a:cubicBezTo>
                <a:cubicBezTo>
                  <a:pt x="429" y="1534"/>
                  <a:pt x="363" y="1515"/>
                  <a:pt x="315" y="1468"/>
                </a:cubicBezTo>
                <a:cubicBezTo>
                  <a:pt x="258" y="1401"/>
                  <a:pt x="201" y="1372"/>
                  <a:pt x="134" y="1353"/>
                </a:cubicBezTo>
                <a:cubicBezTo>
                  <a:pt x="124" y="1344"/>
                  <a:pt x="105" y="1334"/>
                  <a:pt x="96" y="1334"/>
                </a:cubicBezTo>
                <a:cubicBezTo>
                  <a:pt x="38" y="1306"/>
                  <a:pt x="0" y="1249"/>
                  <a:pt x="0" y="1191"/>
                </a:cubicBezTo>
                <a:cubicBezTo>
                  <a:pt x="0" y="925"/>
                  <a:pt x="0" y="925"/>
                  <a:pt x="0" y="925"/>
                </a:cubicBezTo>
                <a:cubicBezTo>
                  <a:pt x="0" y="848"/>
                  <a:pt x="67" y="782"/>
                  <a:pt x="143" y="772"/>
                </a:cubicBezTo>
                <a:cubicBezTo>
                  <a:pt x="191" y="763"/>
                  <a:pt x="220" y="725"/>
                  <a:pt x="277" y="639"/>
                </a:cubicBezTo>
                <a:cubicBezTo>
                  <a:pt x="324" y="572"/>
                  <a:pt x="391" y="486"/>
                  <a:pt x="496" y="400"/>
                </a:cubicBezTo>
                <a:cubicBezTo>
                  <a:pt x="334" y="200"/>
                  <a:pt x="334" y="200"/>
                  <a:pt x="334" y="200"/>
                </a:cubicBezTo>
                <a:cubicBezTo>
                  <a:pt x="296" y="162"/>
                  <a:pt x="296" y="105"/>
                  <a:pt x="334" y="57"/>
                </a:cubicBezTo>
                <a:cubicBezTo>
                  <a:pt x="363" y="19"/>
                  <a:pt x="410" y="0"/>
                  <a:pt x="458" y="10"/>
                </a:cubicBezTo>
                <a:cubicBezTo>
                  <a:pt x="591" y="29"/>
                  <a:pt x="820" y="96"/>
                  <a:pt x="867" y="115"/>
                </a:cubicBezTo>
                <a:cubicBezTo>
                  <a:pt x="944" y="143"/>
                  <a:pt x="1192" y="143"/>
                  <a:pt x="1334" y="143"/>
                </a:cubicBezTo>
                <a:cubicBezTo>
                  <a:pt x="1392" y="134"/>
                  <a:pt x="1449" y="134"/>
                  <a:pt x="1496" y="134"/>
                </a:cubicBezTo>
                <a:cubicBezTo>
                  <a:pt x="1848" y="134"/>
                  <a:pt x="2172" y="229"/>
                  <a:pt x="2420" y="391"/>
                </a:cubicBezTo>
                <a:cubicBezTo>
                  <a:pt x="2677" y="563"/>
                  <a:pt x="2820" y="791"/>
                  <a:pt x="2820" y="1039"/>
                </a:cubicBezTo>
                <a:cubicBezTo>
                  <a:pt x="2820" y="1191"/>
                  <a:pt x="2772" y="1334"/>
                  <a:pt x="2677" y="1468"/>
                </a:cubicBezTo>
                <a:cubicBezTo>
                  <a:pt x="2658" y="1487"/>
                  <a:pt x="2639" y="1515"/>
                  <a:pt x="2620" y="1534"/>
                </a:cubicBezTo>
                <a:cubicBezTo>
                  <a:pt x="2543" y="1630"/>
                  <a:pt x="2496" y="1696"/>
                  <a:pt x="2458" y="1820"/>
                </a:cubicBezTo>
                <a:cubicBezTo>
                  <a:pt x="2439" y="1868"/>
                  <a:pt x="2429" y="1915"/>
                  <a:pt x="2420" y="1963"/>
                </a:cubicBezTo>
                <a:cubicBezTo>
                  <a:pt x="2420" y="1982"/>
                  <a:pt x="2420" y="2011"/>
                  <a:pt x="2410" y="2068"/>
                </a:cubicBezTo>
                <a:cubicBezTo>
                  <a:pt x="2410" y="2192"/>
                  <a:pt x="2305" y="2297"/>
                  <a:pt x="2182" y="2297"/>
                </a:cubicBezTo>
                <a:lnTo>
                  <a:pt x="2096" y="2087"/>
                </a:lnTo>
                <a:lnTo>
                  <a:pt x="2096" y="2087"/>
                </a:lnTo>
                <a:cubicBezTo>
                  <a:pt x="2115" y="2125"/>
                  <a:pt x="2143" y="2144"/>
                  <a:pt x="2182" y="2144"/>
                </a:cubicBezTo>
                <a:cubicBezTo>
                  <a:pt x="2220" y="2144"/>
                  <a:pt x="2258" y="2106"/>
                  <a:pt x="2267" y="2058"/>
                </a:cubicBezTo>
                <a:cubicBezTo>
                  <a:pt x="2267" y="2011"/>
                  <a:pt x="2267" y="1963"/>
                  <a:pt x="2277" y="1935"/>
                </a:cubicBezTo>
                <a:cubicBezTo>
                  <a:pt x="2286" y="1887"/>
                  <a:pt x="2296" y="1830"/>
                  <a:pt x="2315" y="1772"/>
                </a:cubicBezTo>
                <a:cubicBezTo>
                  <a:pt x="2353" y="1630"/>
                  <a:pt x="2420" y="1544"/>
                  <a:pt x="2496" y="1449"/>
                </a:cubicBezTo>
                <a:cubicBezTo>
                  <a:pt x="2515" y="1420"/>
                  <a:pt x="2534" y="1401"/>
                  <a:pt x="2553" y="1372"/>
                </a:cubicBezTo>
                <a:cubicBezTo>
                  <a:pt x="2629" y="1268"/>
                  <a:pt x="2667" y="1163"/>
                  <a:pt x="2667" y="1039"/>
                </a:cubicBezTo>
                <a:cubicBezTo>
                  <a:pt x="2667" y="848"/>
                  <a:pt x="2553" y="658"/>
                  <a:pt x="2343" y="515"/>
                </a:cubicBezTo>
                <a:cubicBezTo>
                  <a:pt x="2115" y="362"/>
                  <a:pt x="1819" y="286"/>
                  <a:pt x="1496" y="286"/>
                </a:cubicBezTo>
                <a:cubicBezTo>
                  <a:pt x="1449" y="286"/>
                  <a:pt x="1401" y="286"/>
                  <a:pt x="1344" y="286"/>
                </a:cubicBezTo>
                <a:lnTo>
                  <a:pt x="1344" y="286"/>
                </a:lnTo>
                <a:cubicBezTo>
                  <a:pt x="1306" y="296"/>
                  <a:pt x="944" y="305"/>
                  <a:pt x="810" y="258"/>
                </a:cubicBezTo>
                <a:cubicBezTo>
                  <a:pt x="772" y="239"/>
                  <a:pt x="620" y="191"/>
                  <a:pt x="506" y="172"/>
                </a:cubicBezTo>
                <a:cubicBezTo>
                  <a:pt x="658" y="362"/>
                  <a:pt x="658" y="362"/>
                  <a:pt x="658" y="362"/>
                </a:cubicBezTo>
                <a:cubicBezTo>
                  <a:pt x="667" y="382"/>
                  <a:pt x="677" y="400"/>
                  <a:pt x="677" y="420"/>
                </a:cubicBezTo>
                <a:cubicBezTo>
                  <a:pt x="667" y="439"/>
                  <a:pt x="658" y="458"/>
                  <a:pt x="648" y="467"/>
                </a:cubicBezTo>
                <a:cubicBezTo>
                  <a:pt x="524" y="553"/>
                  <a:pt x="458" y="648"/>
                  <a:pt x="401" y="725"/>
                </a:cubicBezTo>
                <a:cubicBezTo>
                  <a:pt x="343" y="820"/>
                  <a:pt x="277" y="906"/>
                  <a:pt x="163" y="915"/>
                </a:cubicBezTo>
                <a:cubicBezTo>
                  <a:pt x="153" y="915"/>
                  <a:pt x="153" y="925"/>
                  <a:pt x="153" y="925"/>
                </a:cubicBezTo>
                <a:cubicBezTo>
                  <a:pt x="153" y="1191"/>
                  <a:pt x="153" y="1191"/>
                  <a:pt x="153" y="1191"/>
                </a:cubicBezTo>
                <a:lnTo>
                  <a:pt x="153" y="1191"/>
                </a:lnTo>
                <a:cubicBezTo>
                  <a:pt x="163" y="1201"/>
                  <a:pt x="181" y="1211"/>
                  <a:pt x="191" y="1211"/>
                </a:cubicBezTo>
                <a:cubicBezTo>
                  <a:pt x="267" y="1239"/>
                  <a:pt x="353" y="1277"/>
                  <a:pt x="429" y="1363"/>
                </a:cubicBezTo>
                <a:cubicBezTo>
                  <a:pt x="448" y="1382"/>
                  <a:pt x="496" y="1401"/>
                  <a:pt x="534" y="1411"/>
                </a:cubicBezTo>
                <a:cubicBezTo>
                  <a:pt x="620" y="1439"/>
                  <a:pt x="715" y="1468"/>
                  <a:pt x="734" y="1563"/>
                </a:cubicBezTo>
                <a:cubicBezTo>
                  <a:pt x="849" y="2087"/>
                  <a:pt x="849" y="2087"/>
                  <a:pt x="849" y="2087"/>
                </a:cubicBezTo>
                <a:cubicBezTo>
                  <a:pt x="858" y="2115"/>
                  <a:pt x="887" y="2144"/>
                  <a:pt x="925" y="2144"/>
                </a:cubicBezTo>
                <a:cubicBezTo>
                  <a:pt x="963" y="2144"/>
                  <a:pt x="1001" y="2106"/>
                  <a:pt x="1001" y="2068"/>
                </a:cubicBezTo>
                <a:cubicBezTo>
                  <a:pt x="1001" y="1744"/>
                  <a:pt x="1001" y="1744"/>
                  <a:pt x="1001" y="1744"/>
                </a:cubicBezTo>
                <a:cubicBezTo>
                  <a:pt x="1001" y="1725"/>
                  <a:pt x="1010" y="1706"/>
                  <a:pt x="1029" y="1687"/>
                </a:cubicBezTo>
                <a:cubicBezTo>
                  <a:pt x="1039" y="1677"/>
                  <a:pt x="1068" y="1668"/>
                  <a:pt x="1087" y="1677"/>
                </a:cubicBezTo>
                <a:cubicBezTo>
                  <a:pt x="1220" y="1706"/>
                  <a:pt x="1363" y="1725"/>
                  <a:pt x="1496" y="1725"/>
                </a:cubicBezTo>
                <a:cubicBezTo>
                  <a:pt x="1639" y="1725"/>
                  <a:pt x="1772" y="1706"/>
                  <a:pt x="1896" y="1677"/>
                </a:cubicBezTo>
                <a:cubicBezTo>
                  <a:pt x="1924" y="1668"/>
                  <a:pt x="1953" y="1677"/>
                  <a:pt x="1972" y="1696"/>
                </a:cubicBezTo>
                <a:cubicBezTo>
                  <a:pt x="2010" y="1744"/>
                  <a:pt x="2010" y="1744"/>
                  <a:pt x="2010" y="1744"/>
                </a:cubicBezTo>
                <a:cubicBezTo>
                  <a:pt x="2048" y="1792"/>
                  <a:pt x="2067" y="1839"/>
                  <a:pt x="2077" y="1897"/>
                </a:cubicBezTo>
                <a:lnTo>
                  <a:pt x="2182" y="2297"/>
                </a:lnTo>
              </a:path>
            </a:pathLst>
          </a:custGeom>
          <a:solidFill>
            <a:srgbClr val="0604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734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3">
            <a:extLst>
              <a:ext uri="{FF2B5EF4-FFF2-40B4-BE49-F238E27FC236}">
                <a16:creationId xmlns:a16="http://schemas.microsoft.com/office/drawing/2014/main" id="{38A8B329-4A1A-4840-8C4F-CD658064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521" y="10844718"/>
            <a:ext cx="658758" cy="445230"/>
          </a:xfrm>
          <a:custGeom>
            <a:avLst/>
            <a:gdLst>
              <a:gd name="T0" fmla="*/ 57 w 639"/>
              <a:gd name="T1" fmla="*/ 429 h 430"/>
              <a:gd name="T2" fmla="*/ 57 w 639"/>
              <a:gd name="T3" fmla="*/ 429 h 430"/>
              <a:gd name="T4" fmla="*/ 9 w 639"/>
              <a:gd name="T5" fmla="*/ 400 h 430"/>
              <a:gd name="T6" fmla="*/ 47 w 639"/>
              <a:gd name="T7" fmla="*/ 343 h 430"/>
              <a:gd name="T8" fmla="*/ 219 w 639"/>
              <a:gd name="T9" fmla="*/ 267 h 430"/>
              <a:gd name="T10" fmla="*/ 171 w 639"/>
              <a:gd name="T11" fmla="*/ 229 h 430"/>
              <a:gd name="T12" fmla="*/ 162 w 639"/>
              <a:gd name="T13" fmla="*/ 86 h 430"/>
              <a:gd name="T14" fmla="*/ 295 w 639"/>
              <a:gd name="T15" fmla="*/ 0 h 430"/>
              <a:gd name="T16" fmla="*/ 428 w 639"/>
              <a:gd name="T17" fmla="*/ 76 h 430"/>
              <a:gd name="T18" fmla="*/ 419 w 639"/>
              <a:gd name="T19" fmla="*/ 200 h 430"/>
              <a:gd name="T20" fmla="*/ 581 w 639"/>
              <a:gd name="T21" fmla="*/ 181 h 430"/>
              <a:gd name="T22" fmla="*/ 638 w 639"/>
              <a:gd name="T23" fmla="*/ 219 h 430"/>
              <a:gd name="T24" fmla="*/ 600 w 639"/>
              <a:gd name="T25" fmla="*/ 276 h 430"/>
              <a:gd name="T26" fmla="*/ 428 w 639"/>
              <a:gd name="T27" fmla="*/ 295 h 430"/>
              <a:gd name="T28" fmla="*/ 343 w 639"/>
              <a:gd name="T29" fmla="*/ 295 h 430"/>
              <a:gd name="T30" fmla="*/ 209 w 639"/>
              <a:gd name="T31" fmla="*/ 381 h 430"/>
              <a:gd name="T32" fmla="*/ 66 w 639"/>
              <a:gd name="T33" fmla="*/ 429 h 430"/>
              <a:gd name="T34" fmla="*/ 57 w 639"/>
              <a:gd name="T35" fmla="*/ 429 h 430"/>
              <a:gd name="T36" fmla="*/ 295 w 639"/>
              <a:gd name="T37" fmla="*/ 95 h 430"/>
              <a:gd name="T38" fmla="*/ 295 w 639"/>
              <a:gd name="T39" fmla="*/ 95 h 430"/>
              <a:gd name="T40" fmla="*/ 285 w 639"/>
              <a:gd name="T41" fmla="*/ 95 h 430"/>
              <a:gd name="T42" fmla="*/ 247 w 639"/>
              <a:gd name="T43" fmla="*/ 124 h 430"/>
              <a:gd name="T44" fmla="*/ 247 w 639"/>
              <a:gd name="T45" fmla="*/ 172 h 430"/>
              <a:gd name="T46" fmla="*/ 314 w 639"/>
              <a:gd name="T47" fmla="*/ 191 h 430"/>
              <a:gd name="T48" fmla="*/ 333 w 639"/>
              <a:gd name="T49" fmla="*/ 172 h 430"/>
              <a:gd name="T50" fmla="*/ 333 w 639"/>
              <a:gd name="T51" fmla="*/ 114 h 430"/>
              <a:gd name="T52" fmla="*/ 295 w 639"/>
              <a:gd name="T53" fmla="*/ 95 h 430"/>
              <a:gd name="T54" fmla="*/ 57 w 639"/>
              <a:gd name="T5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39" h="430">
                <a:moveTo>
                  <a:pt x="57" y="429"/>
                </a:moveTo>
                <a:lnTo>
                  <a:pt x="57" y="429"/>
                </a:lnTo>
                <a:cubicBezTo>
                  <a:pt x="38" y="429"/>
                  <a:pt x="19" y="419"/>
                  <a:pt x="9" y="400"/>
                </a:cubicBezTo>
                <a:cubicBezTo>
                  <a:pt x="0" y="372"/>
                  <a:pt x="19" y="343"/>
                  <a:pt x="47" y="343"/>
                </a:cubicBezTo>
                <a:cubicBezTo>
                  <a:pt x="85" y="324"/>
                  <a:pt x="152" y="305"/>
                  <a:pt x="219" y="267"/>
                </a:cubicBezTo>
                <a:cubicBezTo>
                  <a:pt x="200" y="257"/>
                  <a:pt x="181" y="248"/>
                  <a:pt x="171" y="229"/>
                </a:cubicBezTo>
                <a:cubicBezTo>
                  <a:pt x="152" y="200"/>
                  <a:pt x="133" y="152"/>
                  <a:pt x="162" y="86"/>
                </a:cubicBezTo>
                <a:cubicBezTo>
                  <a:pt x="181" y="29"/>
                  <a:pt x="238" y="0"/>
                  <a:pt x="295" y="0"/>
                </a:cubicBezTo>
                <a:cubicBezTo>
                  <a:pt x="371" y="0"/>
                  <a:pt x="419" y="38"/>
                  <a:pt x="428" y="76"/>
                </a:cubicBezTo>
                <a:cubicBezTo>
                  <a:pt x="438" y="114"/>
                  <a:pt x="438" y="162"/>
                  <a:pt x="419" y="200"/>
                </a:cubicBezTo>
                <a:cubicBezTo>
                  <a:pt x="476" y="200"/>
                  <a:pt x="524" y="191"/>
                  <a:pt x="581" y="181"/>
                </a:cubicBezTo>
                <a:cubicBezTo>
                  <a:pt x="610" y="172"/>
                  <a:pt x="628" y="191"/>
                  <a:pt x="638" y="219"/>
                </a:cubicBezTo>
                <a:cubicBezTo>
                  <a:pt x="638" y="248"/>
                  <a:pt x="628" y="267"/>
                  <a:pt x="600" y="276"/>
                </a:cubicBezTo>
                <a:cubicBezTo>
                  <a:pt x="590" y="276"/>
                  <a:pt x="514" y="295"/>
                  <a:pt x="428" y="295"/>
                </a:cubicBezTo>
                <a:cubicBezTo>
                  <a:pt x="400" y="295"/>
                  <a:pt x="371" y="295"/>
                  <a:pt x="343" y="295"/>
                </a:cubicBezTo>
                <a:cubicBezTo>
                  <a:pt x="314" y="324"/>
                  <a:pt x="267" y="352"/>
                  <a:pt x="209" y="381"/>
                </a:cubicBezTo>
                <a:cubicBezTo>
                  <a:pt x="133" y="410"/>
                  <a:pt x="76" y="429"/>
                  <a:pt x="66" y="429"/>
                </a:cubicBezTo>
                <a:cubicBezTo>
                  <a:pt x="66" y="429"/>
                  <a:pt x="66" y="429"/>
                  <a:pt x="57" y="429"/>
                </a:cubicBezTo>
                <a:lnTo>
                  <a:pt x="295" y="95"/>
                </a:lnTo>
                <a:lnTo>
                  <a:pt x="295" y="95"/>
                </a:lnTo>
                <a:cubicBezTo>
                  <a:pt x="285" y="95"/>
                  <a:pt x="285" y="95"/>
                  <a:pt x="285" y="95"/>
                </a:cubicBezTo>
                <a:cubicBezTo>
                  <a:pt x="267" y="95"/>
                  <a:pt x="257" y="105"/>
                  <a:pt x="247" y="124"/>
                </a:cubicBezTo>
                <a:cubicBezTo>
                  <a:pt x="238" y="143"/>
                  <a:pt x="238" y="162"/>
                  <a:pt x="247" y="172"/>
                </a:cubicBezTo>
                <a:cubicBezTo>
                  <a:pt x="257" y="181"/>
                  <a:pt x="276" y="191"/>
                  <a:pt x="314" y="191"/>
                </a:cubicBezTo>
                <a:cubicBezTo>
                  <a:pt x="324" y="191"/>
                  <a:pt x="324" y="181"/>
                  <a:pt x="333" y="172"/>
                </a:cubicBezTo>
                <a:cubicBezTo>
                  <a:pt x="343" y="152"/>
                  <a:pt x="343" y="134"/>
                  <a:pt x="333" y="114"/>
                </a:cubicBezTo>
                <a:cubicBezTo>
                  <a:pt x="333" y="105"/>
                  <a:pt x="314" y="95"/>
                  <a:pt x="295" y="95"/>
                </a:cubicBezTo>
                <a:lnTo>
                  <a:pt x="57" y="429"/>
                </a:lnTo>
              </a:path>
            </a:pathLst>
          </a:custGeom>
          <a:solidFill>
            <a:srgbClr val="0604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734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4">
            <a:extLst>
              <a:ext uri="{FF2B5EF4-FFF2-40B4-BE49-F238E27FC236}">
                <a16:creationId xmlns:a16="http://schemas.microsoft.com/office/drawing/2014/main" id="{5A83B87F-4BDA-DD4A-939D-051BF0FE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6664" y="11199085"/>
            <a:ext cx="168096" cy="168099"/>
          </a:xfrm>
          <a:custGeom>
            <a:avLst/>
            <a:gdLst>
              <a:gd name="T0" fmla="*/ 0 w 163"/>
              <a:gd name="T1" fmla="*/ 86 h 163"/>
              <a:gd name="T2" fmla="*/ 0 w 163"/>
              <a:gd name="T3" fmla="*/ 86 h 163"/>
              <a:gd name="T4" fmla="*/ 86 w 163"/>
              <a:gd name="T5" fmla="*/ 0 h 163"/>
              <a:gd name="T6" fmla="*/ 162 w 163"/>
              <a:gd name="T7" fmla="*/ 86 h 163"/>
              <a:gd name="T8" fmla="*/ 86 w 163"/>
              <a:gd name="T9" fmla="*/ 162 h 163"/>
              <a:gd name="T10" fmla="*/ 0 w 163"/>
              <a:gd name="T11" fmla="*/ 8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3">
                <a:moveTo>
                  <a:pt x="0" y="86"/>
                </a:moveTo>
                <a:lnTo>
                  <a:pt x="0" y="86"/>
                </a:lnTo>
                <a:cubicBezTo>
                  <a:pt x="0" y="38"/>
                  <a:pt x="38" y="0"/>
                  <a:pt x="86" y="0"/>
                </a:cubicBezTo>
                <a:cubicBezTo>
                  <a:pt x="134" y="0"/>
                  <a:pt x="162" y="38"/>
                  <a:pt x="162" y="86"/>
                </a:cubicBezTo>
                <a:cubicBezTo>
                  <a:pt x="162" y="124"/>
                  <a:pt x="134" y="162"/>
                  <a:pt x="86" y="162"/>
                </a:cubicBezTo>
                <a:cubicBezTo>
                  <a:pt x="38" y="162"/>
                  <a:pt x="0" y="124"/>
                  <a:pt x="0" y="86"/>
                </a:cubicBezTo>
              </a:path>
            </a:pathLst>
          </a:custGeom>
          <a:solidFill>
            <a:srgbClr val="0604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734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5">
            <a:extLst>
              <a:ext uri="{FF2B5EF4-FFF2-40B4-BE49-F238E27FC236}">
                <a16:creationId xmlns:a16="http://schemas.microsoft.com/office/drawing/2014/main" id="{C932931A-C7AA-A341-8B74-787BB12CA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4485" y="10885608"/>
            <a:ext cx="726907" cy="227158"/>
          </a:xfrm>
          <a:custGeom>
            <a:avLst/>
            <a:gdLst>
              <a:gd name="T0" fmla="*/ 628 w 705"/>
              <a:gd name="T1" fmla="*/ 219 h 220"/>
              <a:gd name="T2" fmla="*/ 628 w 705"/>
              <a:gd name="T3" fmla="*/ 219 h 220"/>
              <a:gd name="T4" fmla="*/ 599 w 705"/>
              <a:gd name="T5" fmla="*/ 219 h 220"/>
              <a:gd name="T6" fmla="*/ 324 w 705"/>
              <a:gd name="T7" fmla="*/ 162 h 220"/>
              <a:gd name="T8" fmla="*/ 95 w 705"/>
              <a:gd name="T9" fmla="*/ 172 h 220"/>
              <a:gd name="T10" fmla="*/ 9 w 705"/>
              <a:gd name="T11" fmla="*/ 105 h 220"/>
              <a:gd name="T12" fmla="*/ 66 w 705"/>
              <a:gd name="T13" fmla="*/ 19 h 220"/>
              <a:gd name="T14" fmla="*/ 343 w 705"/>
              <a:gd name="T15" fmla="*/ 10 h 220"/>
              <a:gd name="T16" fmla="*/ 647 w 705"/>
              <a:gd name="T17" fmla="*/ 76 h 220"/>
              <a:gd name="T18" fmla="*/ 694 w 705"/>
              <a:gd name="T19" fmla="*/ 172 h 220"/>
              <a:gd name="T20" fmla="*/ 628 w 705"/>
              <a:gd name="T2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5" h="220">
                <a:moveTo>
                  <a:pt x="628" y="219"/>
                </a:moveTo>
                <a:lnTo>
                  <a:pt x="628" y="219"/>
                </a:lnTo>
                <a:cubicBezTo>
                  <a:pt x="618" y="219"/>
                  <a:pt x="609" y="219"/>
                  <a:pt x="599" y="219"/>
                </a:cubicBezTo>
                <a:cubicBezTo>
                  <a:pt x="504" y="191"/>
                  <a:pt x="428" y="172"/>
                  <a:pt x="324" y="162"/>
                </a:cubicBezTo>
                <a:cubicBezTo>
                  <a:pt x="276" y="153"/>
                  <a:pt x="152" y="162"/>
                  <a:pt x="95" y="172"/>
                </a:cubicBezTo>
                <a:cubicBezTo>
                  <a:pt x="57" y="172"/>
                  <a:pt x="19" y="143"/>
                  <a:pt x="9" y="105"/>
                </a:cubicBezTo>
                <a:cubicBezTo>
                  <a:pt x="0" y="67"/>
                  <a:pt x="28" y="29"/>
                  <a:pt x="66" y="19"/>
                </a:cubicBezTo>
                <a:cubicBezTo>
                  <a:pt x="133" y="10"/>
                  <a:pt x="276" y="0"/>
                  <a:pt x="343" y="10"/>
                </a:cubicBezTo>
                <a:cubicBezTo>
                  <a:pt x="456" y="19"/>
                  <a:pt x="542" y="48"/>
                  <a:pt x="647" y="76"/>
                </a:cubicBezTo>
                <a:cubicBezTo>
                  <a:pt x="685" y="86"/>
                  <a:pt x="704" y="134"/>
                  <a:pt x="694" y="172"/>
                </a:cubicBezTo>
                <a:cubicBezTo>
                  <a:pt x="685" y="200"/>
                  <a:pt x="656" y="219"/>
                  <a:pt x="628" y="219"/>
                </a:cubicBezTo>
              </a:path>
            </a:pathLst>
          </a:custGeom>
          <a:solidFill>
            <a:srgbClr val="0604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734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F146C090-EFB5-5349-96C5-6EA7BD565C85}"/>
              </a:ext>
            </a:extLst>
          </p:cNvPr>
          <p:cNvGrpSpPr/>
          <p:nvPr/>
        </p:nvGrpSpPr>
        <p:grpSpPr>
          <a:xfrm>
            <a:off x="2668308" y="1281798"/>
            <a:ext cx="19041035" cy="2561450"/>
            <a:chOff x="2668308" y="861425"/>
            <a:chExt cx="19041035" cy="2561450"/>
          </a:xfrm>
        </p:grpSpPr>
        <p:sp>
          <p:nvSpPr>
            <p:cNvPr id="174" name="CuadroTexto 173">
              <a:extLst>
                <a:ext uri="{FF2B5EF4-FFF2-40B4-BE49-F238E27FC236}">
                  <a16:creationId xmlns:a16="http://schemas.microsoft.com/office/drawing/2014/main" id="{DB3C7928-671A-DA49-89FA-59992C9CA7E9}"/>
                </a:ext>
              </a:extLst>
            </p:cNvPr>
            <p:cNvSpPr txBox="1"/>
            <p:nvPr/>
          </p:nvSpPr>
          <p:spPr>
            <a:xfrm>
              <a:off x="10604105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Puzzle</a:t>
              </a:r>
            </a:p>
          </p:txBody>
        </p:sp>
        <p:sp>
          <p:nvSpPr>
            <p:cNvPr id="175" name="CuadroTexto 174">
              <a:extLst>
                <a:ext uri="{FF2B5EF4-FFF2-40B4-BE49-F238E27FC236}">
                  <a16:creationId xmlns:a16="http://schemas.microsoft.com/office/drawing/2014/main" id="{A9F53241-7CA3-FA4D-B2F4-27DE5700BFD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58CD92C3-A080-9341-B674-5EACBB833525}"/>
              </a:ext>
            </a:extLst>
          </p:cNvPr>
          <p:cNvSpPr txBox="1"/>
          <p:nvPr/>
        </p:nvSpPr>
        <p:spPr>
          <a:xfrm>
            <a:off x="4728947" y="11564710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9B37DB00-58AA-174C-A26B-36CE51918C14}"/>
              </a:ext>
            </a:extLst>
          </p:cNvPr>
          <p:cNvSpPr txBox="1"/>
          <p:nvPr/>
        </p:nvSpPr>
        <p:spPr>
          <a:xfrm>
            <a:off x="17511246" y="11564710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5FE727A2-1D99-C64E-8DDB-AFF9E1365DDF}"/>
              </a:ext>
            </a:extLst>
          </p:cNvPr>
          <p:cNvGrpSpPr/>
          <p:nvPr/>
        </p:nvGrpSpPr>
        <p:grpSpPr>
          <a:xfrm>
            <a:off x="6494457" y="7392886"/>
            <a:ext cx="3687080" cy="1992290"/>
            <a:chOff x="4263265" y="1849558"/>
            <a:chExt cx="4236804" cy="1992290"/>
          </a:xfrm>
        </p:grpSpPr>
        <p:sp>
          <p:nvSpPr>
            <p:cNvPr id="179" name="CuadroTexto 395">
              <a:extLst>
                <a:ext uri="{FF2B5EF4-FFF2-40B4-BE49-F238E27FC236}">
                  <a16:creationId xmlns:a16="http://schemas.microsoft.com/office/drawing/2014/main" id="{7C931B7F-C5C0-7547-A40D-E6A8D6FDDBBE}"/>
                </a:ext>
              </a:extLst>
            </p:cNvPr>
            <p:cNvSpPr txBox="1"/>
            <p:nvPr/>
          </p:nvSpPr>
          <p:spPr>
            <a:xfrm flipH="1">
              <a:off x="5179663" y="184955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80" name="Rectangle 40">
              <a:extLst>
                <a:ext uri="{FF2B5EF4-FFF2-40B4-BE49-F238E27FC236}">
                  <a16:creationId xmlns:a16="http://schemas.microsoft.com/office/drawing/2014/main" id="{4AF2B0EE-BB0C-0140-8357-AAA17B4AC641}"/>
                </a:ext>
              </a:extLst>
            </p:cNvPr>
            <p:cNvSpPr/>
            <p:nvPr/>
          </p:nvSpPr>
          <p:spPr>
            <a:xfrm>
              <a:off x="4263265" y="245685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 as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 marketing.</a:t>
              </a:r>
            </a:p>
          </p:txBody>
        </p: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0FA1203E-E8DA-3540-9AB5-4FBE8231C088}"/>
              </a:ext>
            </a:extLst>
          </p:cNvPr>
          <p:cNvGrpSpPr/>
          <p:nvPr/>
        </p:nvGrpSpPr>
        <p:grpSpPr>
          <a:xfrm>
            <a:off x="14703170" y="7925544"/>
            <a:ext cx="3687080" cy="1992290"/>
            <a:chOff x="4263265" y="1849558"/>
            <a:chExt cx="4236804" cy="1992290"/>
          </a:xfrm>
        </p:grpSpPr>
        <p:sp>
          <p:nvSpPr>
            <p:cNvPr id="182" name="CuadroTexto 395">
              <a:extLst>
                <a:ext uri="{FF2B5EF4-FFF2-40B4-BE49-F238E27FC236}">
                  <a16:creationId xmlns:a16="http://schemas.microsoft.com/office/drawing/2014/main" id="{920A0A98-9B8B-DD4D-B215-7D6EC6053418}"/>
                </a:ext>
              </a:extLst>
            </p:cNvPr>
            <p:cNvSpPr txBox="1"/>
            <p:nvPr/>
          </p:nvSpPr>
          <p:spPr>
            <a:xfrm flipH="1">
              <a:off x="5179663" y="184955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83" name="Rectangle 40">
              <a:extLst>
                <a:ext uri="{FF2B5EF4-FFF2-40B4-BE49-F238E27FC236}">
                  <a16:creationId xmlns:a16="http://schemas.microsoft.com/office/drawing/2014/main" id="{71557024-FFE3-694E-9780-2366842F015E}"/>
                </a:ext>
              </a:extLst>
            </p:cNvPr>
            <p:cNvSpPr/>
            <p:nvPr/>
          </p:nvSpPr>
          <p:spPr>
            <a:xfrm>
              <a:off x="4263265" y="245685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 as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023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uzzle Sh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07061F"/>
      </a:accent1>
      <a:accent2>
        <a:srgbClr val="E77547"/>
      </a:accent2>
      <a:accent3>
        <a:srgbClr val="F9303B"/>
      </a:accent3>
      <a:accent4>
        <a:srgbClr val="FEEC67"/>
      </a:accent4>
      <a:accent5>
        <a:srgbClr val="B2B1B3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92018</TotalTime>
  <Words>519</Words>
  <Application>Microsoft Macintosh PowerPoint</Application>
  <PresentationFormat>Personalizado</PresentationFormat>
  <Paragraphs>149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16539</cp:revision>
  <dcterms:created xsi:type="dcterms:W3CDTF">2014-11-12T21:47:38Z</dcterms:created>
  <dcterms:modified xsi:type="dcterms:W3CDTF">2019-11-11T21:12:51Z</dcterms:modified>
  <cp:category/>
</cp:coreProperties>
</file>